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27" r:id="rId6"/>
    <p:sldId id="315" r:id="rId7"/>
    <p:sldId id="329" r:id="rId8"/>
    <p:sldId id="302" r:id="rId9"/>
    <p:sldId id="339" r:id="rId10"/>
    <p:sldId id="340" r:id="rId11"/>
    <p:sldId id="341" r:id="rId12"/>
    <p:sldId id="345" r:id="rId13"/>
    <p:sldId id="346" r:id="rId14"/>
    <p:sldId id="347" r:id="rId15"/>
    <p:sldId id="344" r:id="rId16"/>
    <p:sldId id="342" r:id="rId17"/>
    <p:sldId id="34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75" d="100"/>
          <a:sy n="75" d="100"/>
        </p:scale>
        <p:origin x="878" y="21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 userId="d5e3446ffc6b70e1" providerId="LiveId" clId="{A6186F54-822D-45CD-838B-6D94F716B63E}"/>
    <pc:docChg chg="custSel addSld delSld modSld">
      <pc:chgData name="Gaurav ." userId="d5e3446ffc6b70e1" providerId="LiveId" clId="{A6186F54-822D-45CD-838B-6D94F716B63E}" dt="2025-10-22T11:31:10.838" v="372" actId="20577"/>
      <pc:docMkLst>
        <pc:docMk/>
      </pc:docMkLst>
      <pc:sldChg chg="modSp mod">
        <pc:chgData name="Gaurav ." userId="d5e3446ffc6b70e1" providerId="LiveId" clId="{A6186F54-822D-45CD-838B-6D94F716B63E}" dt="2025-10-22T11:31:10.838" v="372" actId="20577"/>
        <pc:sldMkLst>
          <pc:docMk/>
          <pc:sldMk cId="3401748718" sldId="304"/>
        </pc:sldMkLst>
        <pc:spChg chg="mod">
          <ac:chgData name="Gaurav ." userId="d5e3446ffc6b70e1" providerId="LiveId" clId="{A6186F54-822D-45CD-838B-6D94F716B63E}" dt="2025-10-22T11:31:10.838" v="372" actId="20577"/>
          <ac:spMkLst>
            <pc:docMk/>
            <pc:sldMk cId="3401748718" sldId="304"/>
            <ac:spMk id="3" creationId="{D88C20CF-C1EE-4092-B52D-FD4AB2AB2508}"/>
          </ac:spMkLst>
        </pc:spChg>
      </pc:sldChg>
      <pc:sldChg chg="modSp mod modAnim">
        <pc:chgData name="Gaurav ." userId="d5e3446ffc6b70e1" providerId="LiveId" clId="{A6186F54-822D-45CD-838B-6D94F716B63E}" dt="2025-10-22T11:09:07.886" v="30" actId="5793"/>
        <pc:sldMkLst>
          <pc:docMk/>
          <pc:sldMk cId="3098548442" sldId="327"/>
        </pc:sldMkLst>
        <pc:spChg chg="mod">
          <ac:chgData name="Gaurav ." userId="d5e3446ffc6b70e1" providerId="LiveId" clId="{A6186F54-822D-45CD-838B-6D94F716B63E}" dt="2025-10-22T11:09:07.886" v="30" actId="5793"/>
          <ac:spMkLst>
            <pc:docMk/>
            <pc:sldMk cId="3098548442" sldId="327"/>
            <ac:spMk id="2" creationId="{E46E4DD1-270B-4C80-AFF0-EB26F132AF36}"/>
          </ac:spMkLst>
        </pc:spChg>
      </pc:sldChg>
      <pc:sldChg chg="modSp mod">
        <pc:chgData name="Gaurav ." userId="d5e3446ffc6b70e1" providerId="LiveId" clId="{A6186F54-822D-45CD-838B-6D94F716B63E}" dt="2025-10-22T11:09:29.655" v="33" actId="20577"/>
        <pc:sldMkLst>
          <pc:docMk/>
          <pc:sldMk cId="48075006" sldId="329"/>
        </pc:sldMkLst>
        <pc:spChg chg="mod">
          <ac:chgData name="Gaurav ." userId="d5e3446ffc6b70e1" providerId="LiveId" clId="{A6186F54-822D-45CD-838B-6D94F716B63E}" dt="2025-10-22T11:09:29.655" v="33" actId="20577"/>
          <ac:spMkLst>
            <pc:docMk/>
            <pc:sldMk cId="48075006" sldId="329"/>
            <ac:spMk id="3" creationId="{FA488652-DC56-EC26-5F31-ED7CB8D4D27A}"/>
          </ac:spMkLst>
        </pc:spChg>
      </pc:sldChg>
      <pc:sldChg chg="modSp mod">
        <pc:chgData name="Gaurav ." userId="d5e3446ffc6b70e1" providerId="LiveId" clId="{A6186F54-822D-45CD-838B-6D94F716B63E}" dt="2025-10-22T11:08:28.433" v="27" actId="1076"/>
        <pc:sldMkLst>
          <pc:docMk/>
          <pc:sldMk cId="1604013440" sldId="338"/>
        </pc:sldMkLst>
        <pc:spChg chg="mod">
          <ac:chgData name="Gaurav ." userId="d5e3446ffc6b70e1" providerId="LiveId" clId="{A6186F54-822D-45CD-838B-6D94F716B63E}" dt="2025-10-22T11:08:28.433" v="27" actId="1076"/>
          <ac:spMkLst>
            <pc:docMk/>
            <pc:sldMk cId="1604013440" sldId="338"/>
            <ac:spMk id="2" creationId="{7201737A-B873-4D1D-8A41-5ABF5184BC8F}"/>
          </ac:spMkLst>
        </pc:spChg>
        <pc:spChg chg="mod">
          <ac:chgData name="Gaurav ." userId="d5e3446ffc6b70e1" providerId="LiveId" clId="{A6186F54-822D-45CD-838B-6D94F716B63E}" dt="2025-10-22T11:06:31.945" v="4" actId="1076"/>
          <ac:spMkLst>
            <pc:docMk/>
            <pc:sldMk cId="1604013440" sldId="338"/>
            <ac:spMk id="4" creationId="{92056599-CDAA-4367-BEF8-31D6E32518C8}"/>
          </ac:spMkLst>
        </pc:spChg>
      </pc:sldChg>
      <pc:sldChg chg="addSp modSp mod">
        <pc:chgData name="Gaurav ." userId="d5e3446ffc6b70e1" providerId="LiveId" clId="{A6186F54-822D-45CD-838B-6D94F716B63E}" dt="2025-10-22T11:19:24.073" v="97" actId="27636"/>
        <pc:sldMkLst>
          <pc:docMk/>
          <pc:sldMk cId="1086225493" sldId="339"/>
        </pc:sldMkLst>
        <pc:spChg chg="mod">
          <ac:chgData name="Gaurav ." userId="d5e3446ffc6b70e1" providerId="LiveId" clId="{A6186F54-822D-45CD-838B-6D94F716B63E}" dt="2025-10-22T11:19:24.073" v="97" actId="27636"/>
          <ac:spMkLst>
            <pc:docMk/>
            <pc:sldMk cId="1086225493" sldId="339"/>
            <ac:spMk id="4" creationId="{AFE3A2AF-177E-45E6-A191-0F8523DB7FFA}"/>
          </ac:spMkLst>
        </pc:spChg>
        <pc:picChg chg="add mod">
          <ac:chgData name="Gaurav ." userId="d5e3446ffc6b70e1" providerId="LiveId" clId="{A6186F54-822D-45CD-838B-6D94F716B63E}" dt="2025-10-22T11:13:45.642" v="43" actId="14100"/>
          <ac:picMkLst>
            <pc:docMk/>
            <pc:sldMk cId="1086225493" sldId="339"/>
            <ac:picMk id="6" creationId="{8C0F420F-39E2-8F62-F04A-7F514C709EBD}"/>
          </ac:picMkLst>
        </pc:picChg>
        <pc:picChg chg="add mod">
          <ac:chgData name="Gaurav ." userId="d5e3446ffc6b70e1" providerId="LiveId" clId="{A6186F54-822D-45CD-838B-6D94F716B63E}" dt="2025-10-22T11:15:06.519" v="56" actId="14100"/>
          <ac:picMkLst>
            <pc:docMk/>
            <pc:sldMk cId="1086225493" sldId="339"/>
            <ac:picMk id="10" creationId="{1D2B5B9F-1029-7F09-F1BB-691F52757563}"/>
          </ac:picMkLst>
        </pc:picChg>
      </pc:sldChg>
      <pc:sldChg chg="addSp modSp mod">
        <pc:chgData name="Gaurav ." userId="d5e3446ffc6b70e1" providerId="LiveId" clId="{A6186F54-822D-45CD-838B-6D94F716B63E}" dt="2025-10-22T11:19:19.073" v="95" actId="27636"/>
        <pc:sldMkLst>
          <pc:docMk/>
          <pc:sldMk cId="390853083" sldId="340"/>
        </pc:sldMkLst>
        <pc:spChg chg="mod">
          <ac:chgData name="Gaurav ." userId="d5e3446ffc6b70e1" providerId="LiveId" clId="{A6186F54-822D-45CD-838B-6D94F716B63E}" dt="2025-10-22T11:19:19.073" v="95" actId="27636"/>
          <ac:spMkLst>
            <pc:docMk/>
            <pc:sldMk cId="390853083" sldId="340"/>
            <ac:spMk id="4" creationId="{723A3B93-82D2-A57B-4898-3D9B0C72DC7D}"/>
          </ac:spMkLst>
        </pc:spChg>
        <pc:picChg chg="add mod">
          <ac:chgData name="Gaurav ." userId="d5e3446ffc6b70e1" providerId="LiveId" clId="{A6186F54-822D-45CD-838B-6D94F716B63E}" dt="2025-10-22T11:16:06.464" v="64" actId="1076"/>
          <ac:picMkLst>
            <pc:docMk/>
            <pc:sldMk cId="390853083" sldId="340"/>
            <ac:picMk id="6" creationId="{6B7CE653-2D0D-059B-640C-37DDBAD194BB}"/>
          </ac:picMkLst>
        </pc:picChg>
      </pc:sldChg>
      <pc:sldChg chg="addSp modSp mod">
        <pc:chgData name="Gaurav ." userId="d5e3446ffc6b70e1" providerId="LiveId" clId="{A6186F54-822D-45CD-838B-6D94F716B63E}" dt="2025-10-22T11:19:10.872" v="89" actId="27636"/>
        <pc:sldMkLst>
          <pc:docMk/>
          <pc:sldMk cId="349846658" sldId="341"/>
        </pc:sldMkLst>
        <pc:spChg chg="mod">
          <ac:chgData name="Gaurav ." userId="d5e3446ffc6b70e1" providerId="LiveId" clId="{A6186F54-822D-45CD-838B-6D94F716B63E}" dt="2025-10-22T11:19:10.872" v="89" actId="27636"/>
          <ac:spMkLst>
            <pc:docMk/>
            <pc:sldMk cId="349846658" sldId="341"/>
            <ac:spMk id="4" creationId="{D2560D1A-A584-25F8-1F57-468796F22888}"/>
          </ac:spMkLst>
        </pc:spChg>
        <pc:picChg chg="add mod">
          <ac:chgData name="Gaurav ." userId="d5e3446ffc6b70e1" providerId="LiveId" clId="{A6186F54-822D-45CD-838B-6D94F716B63E}" dt="2025-10-22T11:16:55.365" v="71" actId="1076"/>
          <ac:picMkLst>
            <pc:docMk/>
            <pc:sldMk cId="349846658" sldId="341"/>
            <ac:picMk id="6" creationId="{BFEF46D2-94C3-85BD-CF4D-269ED5B90D78}"/>
          </ac:picMkLst>
        </pc:picChg>
      </pc:sldChg>
      <pc:sldChg chg="addSp modSp mod">
        <pc:chgData name="Gaurav ." userId="d5e3446ffc6b70e1" providerId="LiveId" clId="{A6186F54-822D-45CD-838B-6D94F716B63E}" dt="2025-10-22T11:29:52.055" v="352" actId="1076"/>
        <pc:sldMkLst>
          <pc:docMk/>
          <pc:sldMk cId="2710602174" sldId="342"/>
        </pc:sldMkLst>
        <pc:picChg chg="add mod">
          <ac:chgData name="Gaurav ." userId="d5e3446ffc6b70e1" providerId="LiveId" clId="{A6186F54-822D-45CD-838B-6D94F716B63E}" dt="2025-10-22T11:29:52.055" v="352" actId="1076"/>
          <ac:picMkLst>
            <pc:docMk/>
            <pc:sldMk cId="2710602174" sldId="342"/>
            <ac:picMk id="3" creationId="{D729B14B-E3F1-19D0-FD6B-E17CAEB8DA91}"/>
          </ac:picMkLst>
        </pc:picChg>
      </pc:sldChg>
      <pc:sldChg chg="addSp modSp mod">
        <pc:chgData name="Gaurav ." userId="d5e3446ffc6b70e1" providerId="LiveId" clId="{A6186F54-822D-45CD-838B-6D94F716B63E}" dt="2025-10-22T11:30:52.901" v="361" actId="14100"/>
        <pc:sldMkLst>
          <pc:docMk/>
          <pc:sldMk cId="566684513" sldId="343"/>
        </pc:sldMkLst>
        <pc:picChg chg="add mod">
          <ac:chgData name="Gaurav ." userId="d5e3446ffc6b70e1" providerId="LiveId" clId="{A6186F54-822D-45CD-838B-6D94F716B63E}" dt="2025-10-22T11:30:52.901" v="361" actId="14100"/>
          <ac:picMkLst>
            <pc:docMk/>
            <pc:sldMk cId="566684513" sldId="343"/>
            <ac:picMk id="3" creationId="{4855FC3A-F186-9263-B5D1-2EDCAABDB12A}"/>
          </ac:picMkLst>
        </pc:picChg>
      </pc:sldChg>
      <pc:sldChg chg="modSp mod modAnim">
        <pc:chgData name="Gaurav ." userId="d5e3446ffc6b70e1" providerId="LiveId" clId="{A6186F54-822D-45CD-838B-6D94F716B63E}" dt="2025-10-22T11:29:01.845" v="346" actId="1076"/>
        <pc:sldMkLst>
          <pc:docMk/>
          <pc:sldMk cId="1596923865" sldId="344"/>
        </pc:sldMkLst>
        <pc:spChg chg="mod">
          <ac:chgData name="Gaurav ." userId="d5e3446ffc6b70e1" providerId="LiveId" clId="{A6186F54-822D-45CD-838B-6D94F716B63E}" dt="2025-10-22T11:29:01.845" v="346" actId="1076"/>
          <ac:spMkLst>
            <pc:docMk/>
            <pc:sldMk cId="1596923865" sldId="344"/>
            <ac:spMk id="10" creationId="{8935B953-0B74-DF35-9464-45E8CB01D89D}"/>
          </ac:spMkLst>
        </pc:spChg>
      </pc:sldChg>
      <pc:sldChg chg="addSp delSp modSp new mod">
        <pc:chgData name="Gaurav ." userId="d5e3446ffc6b70e1" providerId="LiveId" clId="{A6186F54-822D-45CD-838B-6D94F716B63E}" dt="2025-10-22T11:20:56.282" v="118" actId="1076"/>
        <pc:sldMkLst>
          <pc:docMk/>
          <pc:sldMk cId="1055980527" sldId="345"/>
        </pc:sldMkLst>
        <pc:spChg chg="del">
          <ac:chgData name="Gaurav ." userId="d5e3446ffc6b70e1" providerId="LiveId" clId="{A6186F54-822D-45CD-838B-6D94F716B63E}" dt="2025-10-22T11:17:57.614" v="73" actId="21"/>
          <ac:spMkLst>
            <pc:docMk/>
            <pc:sldMk cId="1055980527" sldId="345"/>
            <ac:spMk id="3" creationId="{90B8B7F2-E158-9870-4E82-C61FF19DA3AE}"/>
          </ac:spMkLst>
        </pc:spChg>
        <pc:spChg chg="del">
          <ac:chgData name="Gaurav ." userId="d5e3446ffc6b70e1" providerId="LiveId" clId="{A6186F54-822D-45CD-838B-6D94F716B63E}" dt="2025-10-22T11:18:00.437" v="74"/>
          <ac:spMkLst>
            <pc:docMk/>
            <pc:sldMk cId="1055980527" sldId="345"/>
            <ac:spMk id="4" creationId="{540B21C8-7752-068C-B260-6007CD8D6E49}"/>
          </ac:spMkLst>
        </pc:spChg>
        <pc:spChg chg="add mod">
          <ac:chgData name="Gaurav ." userId="d5e3446ffc6b70e1" providerId="LiveId" clId="{A6186F54-822D-45CD-838B-6D94F716B63E}" dt="2025-10-22T11:20:36.126" v="114" actId="1076"/>
          <ac:spMkLst>
            <pc:docMk/>
            <pc:sldMk cId="1055980527" sldId="345"/>
            <ac:spMk id="5" creationId="{90B8B7F2-E158-9870-4E82-C61FF19DA3AE}"/>
          </ac:spMkLst>
        </pc:spChg>
        <pc:picChg chg="add mod">
          <ac:chgData name="Gaurav ." userId="d5e3446ffc6b70e1" providerId="LiveId" clId="{A6186F54-822D-45CD-838B-6D94F716B63E}" dt="2025-10-22T11:20:56.282" v="118" actId="1076"/>
          <ac:picMkLst>
            <pc:docMk/>
            <pc:sldMk cId="1055980527" sldId="345"/>
            <ac:picMk id="7" creationId="{5342540D-18DD-C0F8-9A5D-89F5B6D45861}"/>
          </ac:picMkLst>
        </pc:picChg>
      </pc:sldChg>
      <pc:sldChg chg="addSp delSp modSp new mod">
        <pc:chgData name="Gaurav ." userId="d5e3446ffc6b70e1" providerId="LiveId" clId="{A6186F54-822D-45CD-838B-6D94F716B63E}" dt="2025-10-22T11:21:19.934" v="122" actId="1076"/>
        <pc:sldMkLst>
          <pc:docMk/>
          <pc:sldMk cId="3229047866" sldId="346"/>
        </pc:sldMkLst>
        <pc:spChg chg="del">
          <ac:chgData name="Gaurav ." userId="d5e3446ffc6b70e1" providerId="LiveId" clId="{A6186F54-822D-45CD-838B-6D94F716B63E}" dt="2025-10-22T11:19:55.883" v="106" actId="21"/>
          <ac:spMkLst>
            <pc:docMk/>
            <pc:sldMk cId="3229047866" sldId="346"/>
            <ac:spMk id="3" creationId="{319F7325-79AC-1B7C-1D79-8E020B2F3C53}"/>
          </ac:spMkLst>
        </pc:spChg>
        <pc:spChg chg="mod">
          <ac:chgData name="Gaurav ." userId="d5e3446ffc6b70e1" providerId="LiveId" clId="{A6186F54-822D-45CD-838B-6D94F716B63E}" dt="2025-10-22T11:19:04.085" v="86" actId="20577"/>
          <ac:spMkLst>
            <pc:docMk/>
            <pc:sldMk cId="3229047866" sldId="346"/>
            <ac:spMk id="4" creationId="{1B89B7C0-8FD9-01AA-A7BC-CF31CBD09052}"/>
          </ac:spMkLst>
        </pc:spChg>
        <pc:picChg chg="add mod">
          <ac:chgData name="Gaurav ." userId="d5e3446ffc6b70e1" providerId="LiveId" clId="{A6186F54-822D-45CD-838B-6D94F716B63E}" dt="2025-10-22T11:21:19.934" v="122" actId="1076"/>
          <ac:picMkLst>
            <pc:docMk/>
            <pc:sldMk cId="3229047866" sldId="346"/>
            <ac:picMk id="6" creationId="{5E714077-4D09-8926-3A05-456D2C24D166}"/>
          </ac:picMkLst>
        </pc:picChg>
      </pc:sldChg>
      <pc:sldChg chg="addSp delSp modSp new mod">
        <pc:chgData name="Gaurav ." userId="d5e3446ffc6b70e1" providerId="LiveId" clId="{A6186F54-822D-45CD-838B-6D94F716B63E}" dt="2025-10-22T11:21:53.546" v="128" actId="1076"/>
        <pc:sldMkLst>
          <pc:docMk/>
          <pc:sldMk cId="1614831407" sldId="347"/>
        </pc:sldMkLst>
        <pc:spChg chg="del">
          <ac:chgData name="Gaurav ." userId="d5e3446ffc6b70e1" providerId="LiveId" clId="{A6186F54-822D-45CD-838B-6D94F716B63E}" dt="2025-10-22T11:19:51.930" v="105" actId="21"/>
          <ac:spMkLst>
            <pc:docMk/>
            <pc:sldMk cId="1614831407" sldId="347"/>
            <ac:spMk id="3" creationId="{0FC7507F-DD5A-9E2A-72BE-9A569525015D}"/>
          </ac:spMkLst>
        </pc:spChg>
        <pc:spChg chg="mod">
          <ac:chgData name="Gaurav ." userId="d5e3446ffc6b70e1" providerId="LiveId" clId="{A6186F54-822D-45CD-838B-6D94F716B63E}" dt="2025-10-22T11:19:35.998" v="100" actId="20577"/>
          <ac:spMkLst>
            <pc:docMk/>
            <pc:sldMk cId="1614831407" sldId="347"/>
            <ac:spMk id="4" creationId="{2F348503-62DE-004E-BD86-13071661414D}"/>
          </ac:spMkLst>
        </pc:spChg>
        <pc:picChg chg="add mod">
          <ac:chgData name="Gaurav ." userId="d5e3446ffc6b70e1" providerId="LiveId" clId="{A6186F54-822D-45CD-838B-6D94F716B63E}" dt="2025-10-22T11:21:53.546" v="128" actId="1076"/>
          <ac:picMkLst>
            <pc:docMk/>
            <pc:sldMk cId="1614831407" sldId="347"/>
            <ac:picMk id="6" creationId="{5F7602E5-C085-36D7-D095-CF16A79B5A20}"/>
          </ac:picMkLst>
        </pc:picChg>
      </pc:sldChg>
      <pc:sldChg chg="delSp modSp new del mod">
        <pc:chgData name="Gaurav ." userId="d5e3446ffc6b70e1" providerId="LiveId" clId="{A6186F54-822D-45CD-838B-6D94F716B63E}" dt="2025-10-22T11:22:11.656" v="129" actId="2696"/>
        <pc:sldMkLst>
          <pc:docMk/>
          <pc:sldMk cId="1634418808" sldId="348"/>
        </pc:sldMkLst>
        <pc:spChg chg="del">
          <ac:chgData name="Gaurav ." userId="d5e3446ffc6b70e1" providerId="LiveId" clId="{A6186F54-822D-45CD-838B-6D94F716B63E}" dt="2025-10-22T11:19:47.489" v="104" actId="21"/>
          <ac:spMkLst>
            <pc:docMk/>
            <pc:sldMk cId="1634418808" sldId="348"/>
            <ac:spMk id="3" creationId="{A60587D7-F9ED-C5B3-CD36-4A812C024F7D}"/>
          </ac:spMkLst>
        </pc:spChg>
        <pc:spChg chg="mod">
          <ac:chgData name="Gaurav ." userId="d5e3446ffc6b70e1" providerId="LiveId" clId="{A6186F54-822D-45CD-838B-6D94F716B63E}" dt="2025-10-22T11:19:42.234" v="103" actId="20577"/>
          <ac:spMkLst>
            <pc:docMk/>
            <pc:sldMk cId="1634418808" sldId="348"/>
            <ac:spMk id="4" creationId="{EB8259DA-1E63-C22E-E5F7-5C41B08D105D}"/>
          </ac:spMkLst>
        </pc:spChg>
      </pc:sldChg>
    </pc:docChg>
  </pc:docChgLst>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aurav834149/VOIS_AICTE_Oct2025_MajorProject_Gaurav.gi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321492" y="2798040"/>
            <a:ext cx="8024326" cy="1261920"/>
          </a:xfrm>
        </p:spPr>
        <p:txBody>
          <a:bodyPr>
            <a:normAutofit/>
          </a:bodyPr>
          <a:lstStyle/>
          <a:p>
            <a:pPr algn="r"/>
            <a:r>
              <a:rPr lang="en-US" b="0" dirty="0">
                <a:solidFill>
                  <a:schemeClr val="tx1"/>
                </a:solidFill>
              </a:rPr>
              <a:t>[Student Name - Gaurav ]</a:t>
            </a:r>
          </a:p>
          <a:p>
            <a:pPr algn="r"/>
            <a:r>
              <a:rPr lang="en-US" b="0" dirty="0">
                <a:solidFill>
                  <a:schemeClr val="tx1"/>
                </a:solidFill>
              </a:rPr>
              <a:t>[AICTE Internship ID - </a:t>
            </a:r>
            <a:r>
              <a:rPr lang="en-IN" dirty="0"/>
              <a:t>APPLY_175483138368989a17660d3</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71696" y="1807303"/>
            <a:ext cx="5770272" cy="743448"/>
          </a:xfrm>
        </p:spPr>
        <p:txBody>
          <a:bodyPr>
            <a:normAutofit fontScale="90000"/>
          </a:bodyPr>
          <a:lstStyle/>
          <a:p>
            <a:r>
              <a:rPr lang="en-GB" sz="3200" dirty="0"/>
              <a:t>Project Title - </a:t>
            </a:r>
            <a:r>
              <a:rPr lang="en-IN" dirty="0"/>
              <a:t>Netflix Data Analysis</a:t>
            </a:r>
            <a:br>
              <a:rPr lang="en-IN"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36F917-AE0B-590A-A754-6E83396B234E}"/>
              </a:ext>
            </a:extLst>
          </p:cNvPr>
          <p:cNvSpPr>
            <a:spLocks noGrp="1"/>
          </p:cNvSpPr>
          <p:nvPr>
            <p:ph type="body" sz="quarter" idx="12"/>
          </p:nvPr>
        </p:nvSpPr>
        <p:spPr/>
        <p:txBody>
          <a:bodyPr/>
          <a:lstStyle/>
          <a:p>
            <a:endParaRPr lang="en-IN"/>
          </a:p>
        </p:txBody>
      </p:sp>
      <p:sp>
        <p:nvSpPr>
          <p:cNvPr id="4" name="Title 3">
            <a:extLst>
              <a:ext uri="{FF2B5EF4-FFF2-40B4-BE49-F238E27FC236}">
                <a16:creationId xmlns:a16="http://schemas.microsoft.com/office/drawing/2014/main" id="{1B89B7C0-8FD9-01AA-A7BC-CF31CBD09052}"/>
              </a:ext>
            </a:extLst>
          </p:cNvPr>
          <p:cNvSpPr>
            <a:spLocks noGrp="1"/>
          </p:cNvSpPr>
          <p:nvPr>
            <p:ph type="title"/>
          </p:nvPr>
        </p:nvSpPr>
        <p:spPr/>
        <p:txBody>
          <a:bodyPr/>
          <a:lstStyle/>
          <a:p>
            <a:r>
              <a:rPr lang="en-GB" dirty="0"/>
              <a:t>RESULTS 5</a:t>
            </a:r>
            <a:endParaRPr lang="en-IN" dirty="0"/>
          </a:p>
        </p:txBody>
      </p:sp>
      <p:pic>
        <p:nvPicPr>
          <p:cNvPr id="6" name="Picture 5" descr="A map of the world&#10;&#10;AI-generated content may be incorrect.">
            <a:extLst>
              <a:ext uri="{FF2B5EF4-FFF2-40B4-BE49-F238E27FC236}">
                <a16:creationId xmlns:a16="http://schemas.microsoft.com/office/drawing/2014/main" id="{5E714077-4D09-8926-3A05-456D2C24D166}"/>
              </a:ext>
            </a:extLst>
          </p:cNvPr>
          <p:cNvPicPr>
            <a:picLocks noChangeAspect="1"/>
          </p:cNvPicPr>
          <p:nvPr/>
        </p:nvPicPr>
        <p:blipFill>
          <a:blip r:embed="rId2"/>
          <a:stretch>
            <a:fillRect/>
          </a:stretch>
        </p:blipFill>
        <p:spPr>
          <a:xfrm>
            <a:off x="0" y="1760592"/>
            <a:ext cx="12192000" cy="4128977"/>
          </a:xfrm>
          <a:prstGeom prst="rect">
            <a:avLst/>
          </a:prstGeom>
        </p:spPr>
      </p:pic>
    </p:spTree>
    <p:extLst>
      <p:ext uri="{BB962C8B-B14F-4D97-AF65-F5344CB8AC3E}">
        <p14:creationId xmlns:p14="http://schemas.microsoft.com/office/powerpoint/2010/main" val="322904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E093F-AF6B-972B-A018-9EF8EEEE295F}"/>
              </a:ext>
            </a:extLst>
          </p:cNvPr>
          <p:cNvSpPr>
            <a:spLocks noGrp="1"/>
          </p:cNvSpPr>
          <p:nvPr>
            <p:ph type="body" sz="quarter" idx="12"/>
          </p:nvPr>
        </p:nvSpPr>
        <p:spPr/>
        <p:txBody>
          <a:bodyPr/>
          <a:lstStyle/>
          <a:p>
            <a:endParaRPr lang="en-IN"/>
          </a:p>
        </p:txBody>
      </p:sp>
      <p:sp>
        <p:nvSpPr>
          <p:cNvPr id="4" name="Title 3">
            <a:extLst>
              <a:ext uri="{FF2B5EF4-FFF2-40B4-BE49-F238E27FC236}">
                <a16:creationId xmlns:a16="http://schemas.microsoft.com/office/drawing/2014/main" id="{2F348503-62DE-004E-BD86-13071661414D}"/>
              </a:ext>
            </a:extLst>
          </p:cNvPr>
          <p:cNvSpPr>
            <a:spLocks noGrp="1"/>
          </p:cNvSpPr>
          <p:nvPr>
            <p:ph type="title"/>
          </p:nvPr>
        </p:nvSpPr>
        <p:spPr/>
        <p:txBody>
          <a:bodyPr/>
          <a:lstStyle/>
          <a:p>
            <a:r>
              <a:rPr lang="en-GB" dirty="0"/>
              <a:t>RESULTS 6</a:t>
            </a:r>
            <a:endParaRPr lang="en-IN" dirty="0"/>
          </a:p>
        </p:txBody>
      </p:sp>
      <p:pic>
        <p:nvPicPr>
          <p:cNvPr id="6" name="Picture 5" descr="A graph with colored lines and numbers&#10;&#10;AI-generated content may be incorrect.">
            <a:extLst>
              <a:ext uri="{FF2B5EF4-FFF2-40B4-BE49-F238E27FC236}">
                <a16:creationId xmlns:a16="http://schemas.microsoft.com/office/drawing/2014/main" id="{5F7602E5-C085-36D7-D095-CF16A79B5A20}"/>
              </a:ext>
            </a:extLst>
          </p:cNvPr>
          <p:cNvPicPr>
            <a:picLocks noChangeAspect="1"/>
          </p:cNvPicPr>
          <p:nvPr/>
        </p:nvPicPr>
        <p:blipFill>
          <a:blip r:embed="rId2"/>
          <a:stretch>
            <a:fillRect/>
          </a:stretch>
        </p:blipFill>
        <p:spPr>
          <a:xfrm>
            <a:off x="660400" y="1514407"/>
            <a:ext cx="7821116" cy="5343593"/>
          </a:xfrm>
          <a:prstGeom prst="rect">
            <a:avLst/>
          </a:prstGeom>
        </p:spPr>
      </p:pic>
    </p:spTree>
    <p:extLst>
      <p:ext uri="{BB962C8B-B14F-4D97-AF65-F5344CB8AC3E}">
        <p14:creationId xmlns:p14="http://schemas.microsoft.com/office/powerpoint/2010/main" val="161483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594677" y="2170809"/>
            <a:ext cx="9637316" cy="535343"/>
          </a:xfrm>
        </p:spPr>
        <p:txBody>
          <a:bodyPr vert="horz" lIns="91440" tIns="45720" rIns="91440" bIns="45720" rtlCol="0" anchor="t">
            <a:normAutofit/>
          </a:bodyPr>
          <a:lstStyle/>
          <a:p>
            <a:pPr marL="0" indent="0">
              <a:buNone/>
            </a:pPr>
            <a:r>
              <a:rPr lang="en-US" dirty="0">
                <a:hlinkClick r:id="rId3"/>
              </a:rPr>
              <a:t>https://github.com/gaurav834149/VOIS_AICTE_Oct2025_MajorProject_Gaurav.git</a:t>
            </a:r>
            <a:endParaRPr lang="en-US" dirty="0"/>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3" name="Picture 2" descr="A certificate of completion with a red ribbon and a red badge&#10;&#10;AI-generated content may be incorrect.">
            <a:extLst>
              <a:ext uri="{FF2B5EF4-FFF2-40B4-BE49-F238E27FC236}">
                <a16:creationId xmlns:a16="http://schemas.microsoft.com/office/drawing/2014/main" id="{D729B14B-E3F1-19D0-FD6B-E17CAEB8DA91}"/>
              </a:ext>
            </a:extLst>
          </p:cNvPr>
          <p:cNvPicPr>
            <a:picLocks noChangeAspect="1"/>
          </p:cNvPicPr>
          <p:nvPr/>
        </p:nvPicPr>
        <p:blipFill>
          <a:blip r:embed="rId3"/>
          <a:stretch>
            <a:fillRect/>
          </a:stretch>
        </p:blipFill>
        <p:spPr>
          <a:xfrm>
            <a:off x="320982" y="1107440"/>
            <a:ext cx="8215271" cy="575056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descr="A certificate of completion with a red ribbon&#10;&#10;AI-generated content may be incorrect.">
            <a:extLst>
              <a:ext uri="{FF2B5EF4-FFF2-40B4-BE49-F238E27FC236}">
                <a16:creationId xmlns:a16="http://schemas.microsoft.com/office/drawing/2014/main" id="{4855FC3A-F186-9263-B5D1-2EDCAABDB12A}"/>
              </a:ext>
            </a:extLst>
          </p:cNvPr>
          <p:cNvPicPr>
            <a:picLocks noChangeAspect="1"/>
          </p:cNvPicPr>
          <p:nvPr/>
        </p:nvPicPr>
        <p:blipFill>
          <a:blip r:embed="rId3"/>
          <a:stretch>
            <a:fillRect/>
          </a:stretch>
        </p:blipFill>
        <p:spPr>
          <a:xfrm>
            <a:off x="449655" y="1005840"/>
            <a:ext cx="8077804" cy="585216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06880" y="2023106"/>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2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marL="0" indent="0" fontAlgn="base">
              <a:buNone/>
            </a:pPr>
            <a:r>
              <a:rPr lang="en-US" dirty="0"/>
              <a:t>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RESULTS 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descr="A screenshot of a computer&#10;&#10;AI-generated content may be incorrect.">
            <a:extLst>
              <a:ext uri="{FF2B5EF4-FFF2-40B4-BE49-F238E27FC236}">
                <a16:creationId xmlns:a16="http://schemas.microsoft.com/office/drawing/2014/main" id="{8C0F420F-39E2-8F62-F04A-7F514C709EBD}"/>
              </a:ext>
            </a:extLst>
          </p:cNvPr>
          <p:cNvPicPr>
            <a:picLocks noChangeAspect="1"/>
          </p:cNvPicPr>
          <p:nvPr/>
        </p:nvPicPr>
        <p:blipFill>
          <a:blip r:embed="rId3"/>
          <a:stretch>
            <a:fillRect/>
          </a:stretch>
        </p:blipFill>
        <p:spPr>
          <a:xfrm>
            <a:off x="0" y="1201586"/>
            <a:ext cx="6776720" cy="5656414"/>
          </a:xfrm>
          <a:prstGeom prst="rect">
            <a:avLst/>
          </a:prstGeom>
        </p:spPr>
      </p:pic>
      <p:pic>
        <p:nvPicPr>
          <p:cNvPr id="10" name="Picture 9" descr="A screenshot of a computer program&#10;&#10;AI-generated content may be incorrect.">
            <a:extLst>
              <a:ext uri="{FF2B5EF4-FFF2-40B4-BE49-F238E27FC236}">
                <a16:creationId xmlns:a16="http://schemas.microsoft.com/office/drawing/2014/main" id="{1D2B5B9F-1029-7F09-F1BB-691F52757563}"/>
              </a:ext>
            </a:extLst>
          </p:cNvPr>
          <p:cNvPicPr>
            <a:picLocks noChangeAspect="1"/>
          </p:cNvPicPr>
          <p:nvPr/>
        </p:nvPicPr>
        <p:blipFill>
          <a:blip r:embed="rId4"/>
          <a:stretch>
            <a:fillRect/>
          </a:stretch>
        </p:blipFill>
        <p:spPr>
          <a:xfrm>
            <a:off x="6776720" y="0"/>
            <a:ext cx="5415280" cy="685800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t>RESULTS 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descr="A graph with blue and orange lines&#10;&#10;AI-generated content may be incorrect.">
            <a:extLst>
              <a:ext uri="{FF2B5EF4-FFF2-40B4-BE49-F238E27FC236}">
                <a16:creationId xmlns:a16="http://schemas.microsoft.com/office/drawing/2014/main" id="{6B7CE653-2D0D-059B-640C-37DDBAD194BB}"/>
              </a:ext>
            </a:extLst>
          </p:cNvPr>
          <p:cNvPicPr>
            <a:picLocks noChangeAspect="1"/>
          </p:cNvPicPr>
          <p:nvPr/>
        </p:nvPicPr>
        <p:blipFill>
          <a:blip r:embed="rId3"/>
          <a:stretch>
            <a:fillRect/>
          </a:stretch>
        </p:blipFill>
        <p:spPr>
          <a:xfrm>
            <a:off x="372254" y="1201586"/>
            <a:ext cx="8155205" cy="560832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fontScale="90000"/>
          </a:bodyPr>
          <a:lstStyle/>
          <a:p>
            <a:r>
              <a:rPr lang="en-GB" dirty="0"/>
              <a:t>RESULTS 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descr="A graph of a number of movies&#10;&#10;AI-generated content may be incorrect.">
            <a:extLst>
              <a:ext uri="{FF2B5EF4-FFF2-40B4-BE49-F238E27FC236}">
                <a16:creationId xmlns:a16="http://schemas.microsoft.com/office/drawing/2014/main" id="{BFEF46D2-94C3-85BD-CF4D-269ED5B90D78}"/>
              </a:ext>
            </a:extLst>
          </p:cNvPr>
          <p:cNvPicPr>
            <a:picLocks noChangeAspect="1"/>
          </p:cNvPicPr>
          <p:nvPr/>
        </p:nvPicPr>
        <p:blipFill>
          <a:blip r:embed="rId3"/>
          <a:stretch>
            <a:fillRect/>
          </a:stretch>
        </p:blipFill>
        <p:spPr>
          <a:xfrm>
            <a:off x="0" y="1201586"/>
            <a:ext cx="10017760" cy="563880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889F8F-668C-1E95-7763-96BF23AB9410}"/>
              </a:ext>
            </a:extLst>
          </p:cNvPr>
          <p:cNvSpPr>
            <a:spLocks noGrp="1"/>
          </p:cNvSpPr>
          <p:nvPr>
            <p:ph type="body" sz="quarter" idx="12"/>
          </p:nvPr>
        </p:nvSpPr>
        <p:spPr/>
        <p:txBody>
          <a:bodyPr/>
          <a:lstStyle/>
          <a:p>
            <a:endParaRPr lang="en-IN"/>
          </a:p>
        </p:txBody>
      </p:sp>
      <p:sp>
        <p:nvSpPr>
          <p:cNvPr id="5" name="Picture Placeholder 2">
            <a:extLst>
              <a:ext uri="{FF2B5EF4-FFF2-40B4-BE49-F238E27FC236}">
                <a16:creationId xmlns:a16="http://schemas.microsoft.com/office/drawing/2014/main" id="{90B8B7F2-E158-9870-4E82-C61FF19DA3AE}"/>
              </a:ext>
            </a:extLst>
          </p:cNvPr>
          <p:cNvSpPr>
            <a:spLocks noGrp="1"/>
          </p:cNvSpPr>
          <p:nvPr>
            <p:ph type="title"/>
          </p:nvPr>
        </p:nvSpPr>
        <p:spPr>
          <a:xfrm>
            <a:off x="660400" y="420687"/>
            <a:ext cx="4275138" cy="831850"/>
          </a:xfrm>
        </p:spPr>
        <p:txBody>
          <a:bodyPr/>
          <a:lstStyle/>
          <a:p>
            <a:r>
              <a:rPr lang="en-GB" dirty="0"/>
              <a:t>RESULTS 4</a:t>
            </a:r>
            <a:endParaRPr lang="en-IN" dirty="0"/>
          </a:p>
        </p:txBody>
      </p:sp>
      <p:pic>
        <p:nvPicPr>
          <p:cNvPr id="7" name="Picture 6" descr="A graph with blue bars&#10;&#10;AI-generated content may be incorrect.">
            <a:extLst>
              <a:ext uri="{FF2B5EF4-FFF2-40B4-BE49-F238E27FC236}">
                <a16:creationId xmlns:a16="http://schemas.microsoft.com/office/drawing/2014/main" id="{5342540D-18DD-C0F8-9A5D-89F5B6D45861}"/>
              </a:ext>
            </a:extLst>
          </p:cNvPr>
          <p:cNvPicPr>
            <a:picLocks noChangeAspect="1"/>
          </p:cNvPicPr>
          <p:nvPr/>
        </p:nvPicPr>
        <p:blipFill>
          <a:blip r:embed="rId2"/>
          <a:stretch>
            <a:fillRect/>
          </a:stretch>
        </p:blipFill>
        <p:spPr>
          <a:xfrm>
            <a:off x="338138" y="1216977"/>
            <a:ext cx="9194800" cy="5641023"/>
          </a:xfrm>
          <a:prstGeom prst="rect">
            <a:avLst/>
          </a:prstGeom>
        </p:spPr>
      </p:pic>
    </p:spTree>
    <p:extLst>
      <p:ext uri="{BB962C8B-B14F-4D97-AF65-F5344CB8AC3E}">
        <p14:creationId xmlns:p14="http://schemas.microsoft.com/office/powerpoint/2010/main" val="10559805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600</TotalTime>
  <Words>422</Words>
  <Application>Microsoft Office PowerPoint</Application>
  <PresentationFormat>Widescreen</PresentationFormat>
  <Paragraphs>50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Project Title - Netflix Data Analysis </vt:lpstr>
      <vt:lpstr>PROBLEM  STATEMENT</vt:lpstr>
      <vt:lpstr>Project Description  </vt:lpstr>
      <vt:lpstr>WHO ARE THE END USERS?</vt:lpstr>
      <vt:lpstr>Technology Used</vt:lpstr>
      <vt:lpstr>RESULTS 1 </vt:lpstr>
      <vt:lpstr>RESULTS 2</vt:lpstr>
      <vt:lpstr>RESULTS 3 </vt:lpstr>
      <vt:lpstr>RESULTS 4</vt:lpstr>
      <vt:lpstr>RESULTS 5</vt:lpstr>
      <vt:lpstr>RESULTS 6</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Gaurav .</cp:lastModifiedBy>
  <cp:revision>116</cp:revision>
  <dcterms:created xsi:type="dcterms:W3CDTF">2021-07-11T13:13:15Z</dcterms:created>
  <dcterms:modified xsi:type="dcterms:W3CDTF">2025-10-22T11:31:50Z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