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63" r:id="rId2"/>
    <p:sldId id="264" r:id="rId3"/>
    <p:sldId id="265" r:id="rId4"/>
    <p:sldId id="266" r:id="rId5"/>
    <p:sldId id="267" r:id="rId6"/>
    <p:sldId id="268" r:id="rId7"/>
    <p:sldId id="269" r:id="rId8"/>
    <p:sldId id="270" r:id="rId9"/>
    <p:sldId id="271"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hJXU2Q7d9D/Wj83R0GUEnRhQ6IB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1" d="100"/>
          <a:sy n="121" d="100"/>
        </p:scale>
        <p:origin x="485" y="8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viewProps" Target="viewProps.xml"/><Relationship Id="rId5" Type="http://schemas.openxmlformats.org/officeDocument/2006/relationships/slide" Target="slides/slide4.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178430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
        <p:nvSpPr>
          <p:cNvPr id="118" name="Google Shape;11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788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Writing programs is an incremental process.</a:t>
            </a:r>
            <a:endParaRPr/>
          </a:p>
          <a:p>
            <a:pPr marL="0" lvl="0" indent="0" algn="l" rtl="0">
              <a:spcBef>
                <a:spcPts val="0"/>
              </a:spcBef>
              <a:spcAft>
                <a:spcPts val="0"/>
              </a:spcAft>
              <a:buClr>
                <a:schemeClr val="dk1"/>
              </a:buClr>
              <a:buSzPts val="1100"/>
              <a:buFont typeface="Arial"/>
              <a:buNone/>
            </a:pPr>
            <a:r>
              <a:rPr lang="en-US"/>
              <a:t>When you start your process, you have a lot of ideas, which are raw materials.  as you go along, you start fitting these together.  You check if your project runs.  It’s not perfect, so you keep making changes.  Sometimes, those changes can actually make the project worse, or there’s a bug and you can’t even open your project.</a:t>
            </a:r>
            <a:endParaRPr/>
          </a:p>
          <a:p>
            <a:pPr marL="0" lvl="0" indent="0" algn="l" rtl="0">
              <a:spcBef>
                <a:spcPts val="0"/>
              </a:spcBef>
              <a:spcAft>
                <a:spcPts val="0"/>
              </a:spcAft>
              <a:buClr>
                <a:schemeClr val="dk1"/>
              </a:buClr>
              <a:buSzPts val="1100"/>
              <a:buFont typeface="Arial"/>
              <a:buNone/>
            </a:pPr>
            <a:r>
              <a:rPr lang="en-US"/>
              <a:t>You may want to revert to a previous version.</a:t>
            </a:r>
            <a:endParaRPr/>
          </a:p>
          <a:p>
            <a:pPr marL="0" lvl="0" indent="0" algn="l" rtl="0">
              <a:spcBef>
                <a:spcPts val="0"/>
              </a:spcBef>
              <a:spcAft>
                <a:spcPts val="0"/>
              </a:spcAft>
              <a:buClr>
                <a:schemeClr val="dk1"/>
              </a:buClr>
              <a:buSzPts val="1200"/>
              <a:buFont typeface="Arial"/>
              <a:buNone/>
            </a:pPr>
            <a:endParaRPr/>
          </a:p>
        </p:txBody>
      </p:sp>
    </p:spTree>
    <p:extLst>
      <p:ext uri="{BB962C8B-B14F-4D97-AF65-F5344CB8AC3E}">
        <p14:creationId xmlns:p14="http://schemas.microsoft.com/office/powerpoint/2010/main" val="2174295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If you’ve ever had problems like this, you’ve probably tried to save different versions of your project.</a:t>
            </a:r>
            <a:endParaRPr/>
          </a:p>
          <a:p>
            <a:pPr marL="0" lvl="0" indent="0" algn="l" rtl="0">
              <a:spcBef>
                <a:spcPts val="0"/>
              </a:spcBef>
              <a:spcAft>
                <a:spcPts val="0"/>
              </a:spcAft>
              <a:buClr>
                <a:schemeClr val="dk1"/>
              </a:buClr>
              <a:buSzPts val="1200"/>
              <a:buFont typeface="Arial"/>
              <a:buNone/>
            </a:pPr>
            <a:r>
              <a:rPr lang="en-US"/>
              <a:t>A lot of people have tried systems like this:</a:t>
            </a:r>
            <a:r>
              <a:rPr lang="en-US" sz="1200" b="0" i="0">
                <a:solidFill>
                  <a:schemeClr val="dk1"/>
                </a:solidFill>
                <a:latin typeface="Arial"/>
                <a:ea typeface="Arial"/>
                <a:cs typeface="Arial"/>
                <a:sym typeface="Arial"/>
              </a:rPr>
              <a:t> paper, paper V1, paper V2, paper final</a:t>
            </a:r>
            <a:r>
              <a:rPr lang="en-US"/>
              <a:t>.</a:t>
            </a:r>
            <a:endParaRPr/>
          </a:p>
          <a:p>
            <a:pPr marL="0" lvl="0" indent="0" algn="l" rtl="0">
              <a:spcBef>
                <a:spcPts val="0"/>
              </a:spcBef>
              <a:spcAft>
                <a:spcPts val="0"/>
              </a:spcAft>
              <a:buClr>
                <a:schemeClr val="dk1"/>
              </a:buClr>
              <a:buSzPts val="1200"/>
              <a:buFont typeface="Arial"/>
              <a:buNone/>
            </a:pPr>
            <a:r>
              <a:rPr lang="en-US"/>
              <a:t>But for big projects, this starts to get clunky and error prone.</a:t>
            </a:r>
            <a:endParaRPr/>
          </a:p>
          <a:p>
            <a:pPr marL="0" lvl="0" indent="0" algn="l" rtl="0">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Names can get long. </a:t>
            </a:r>
            <a:r>
              <a:rPr lang="en-US"/>
              <a:t> You may forget to save often enough</a:t>
            </a:r>
            <a:r>
              <a:rPr lang="en-US" sz="1200" b="0" i="0">
                <a:solidFill>
                  <a:schemeClr val="dk1"/>
                </a:solidFill>
                <a:latin typeface="Arial"/>
                <a:ea typeface="Arial"/>
                <a:cs typeface="Arial"/>
                <a:sym typeface="Arial"/>
              </a:rPr>
              <a:t>. </a:t>
            </a:r>
            <a:r>
              <a:rPr lang="en-US"/>
              <a:t>It</a:t>
            </a:r>
            <a:r>
              <a:rPr lang="en-US" sz="1200" b="0" i="0">
                <a:solidFill>
                  <a:schemeClr val="dk1"/>
                </a:solidFill>
                <a:latin typeface="Arial"/>
                <a:ea typeface="Arial"/>
                <a:cs typeface="Arial"/>
                <a:sym typeface="Arial"/>
              </a:rPr>
              <a:t> can be hard to work with others, especially if they don't understand the system that you're using. Or maybe they're used to using some different method of naming their own files. </a:t>
            </a:r>
            <a:endParaRPr/>
          </a:p>
          <a:p>
            <a:pPr marL="0" lvl="0" indent="0" algn="l" rtl="0">
              <a:spcBef>
                <a:spcPts val="0"/>
              </a:spcBef>
              <a:spcAft>
                <a:spcPts val="0"/>
              </a:spcAft>
              <a:buClr>
                <a:schemeClr val="dk1"/>
              </a:buClr>
              <a:buSzPts val="1200"/>
              <a:buFont typeface="Arial"/>
              <a:buNone/>
            </a:pPr>
            <a:r>
              <a:rPr lang="en-US"/>
              <a:t>What if you had to work on a data science team with 20 people - how would you name everything?</a:t>
            </a:r>
            <a:endParaRPr/>
          </a:p>
        </p:txBody>
      </p:sp>
    </p:spTree>
    <p:extLst>
      <p:ext uri="{BB962C8B-B14F-4D97-AF65-F5344CB8AC3E}">
        <p14:creationId xmlns:p14="http://schemas.microsoft.com/office/powerpoint/2010/main" val="788878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For these situations, we need a more structured solution.  We need something called source control or version control.</a:t>
            </a:r>
            <a:endParaRPr/>
          </a:p>
          <a:p>
            <a:pPr marL="0" lvl="0" indent="0" algn="l" rtl="0">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This is a system for organizing different versions of </a:t>
            </a:r>
            <a:r>
              <a:rPr lang="en-US"/>
              <a:t>a project.</a:t>
            </a:r>
            <a:endParaRPr/>
          </a:p>
          <a:p>
            <a:pPr marL="0" lvl="0" indent="0" algn="l" rtl="0">
              <a:spcBef>
                <a:spcPts val="0"/>
              </a:spcBef>
              <a:spcAft>
                <a:spcPts val="0"/>
              </a:spcAft>
              <a:buClr>
                <a:schemeClr val="dk1"/>
              </a:buClr>
              <a:buSzPts val="1200"/>
              <a:buFont typeface="Arial"/>
              <a:buNone/>
            </a:pPr>
            <a:r>
              <a:rPr lang="en-US"/>
              <a:t>The project could be a book.  It could be slides.</a:t>
            </a:r>
            <a:endParaRPr/>
          </a:p>
          <a:p>
            <a:pPr marL="0" lvl="0" indent="0" algn="l" rtl="0">
              <a:spcBef>
                <a:spcPts val="0"/>
              </a:spcBef>
              <a:spcAft>
                <a:spcPts val="0"/>
              </a:spcAft>
              <a:buClr>
                <a:schemeClr val="dk1"/>
              </a:buClr>
              <a:buSzPts val="1200"/>
              <a:buFont typeface="Arial"/>
              <a:buNone/>
            </a:pPr>
            <a:r>
              <a:rPr lang="en-US"/>
              <a:t>I</a:t>
            </a:r>
            <a:r>
              <a:rPr lang="en-US" sz="1200" b="0" i="0">
                <a:solidFill>
                  <a:schemeClr val="dk1"/>
                </a:solidFill>
                <a:latin typeface="Arial"/>
                <a:ea typeface="Arial"/>
                <a:cs typeface="Arial"/>
                <a:sym typeface="Arial"/>
              </a:rPr>
              <a:t>t could really be almost anything that you're working on. Of course, in our case, we mainly want to keep track of different versions of the </a:t>
            </a:r>
            <a:r>
              <a:rPr lang="en-US"/>
              <a:t>programs</a:t>
            </a:r>
            <a:r>
              <a:rPr lang="en-US" sz="1200" b="0" i="0">
                <a:solidFill>
                  <a:schemeClr val="dk1"/>
                </a:solidFill>
                <a:latin typeface="Arial"/>
                <a:ea typeface="Arial"/>
                <a:cs typeface="Arial"/>
                <a:sym typeface="Arial"/>
              </a:rPr>
              <a:t> that we're writing.</a:t>
            </a:r>
            <a:endParaRPr/>
          </a:p>
          <a:p>
            <a:pPr marL="0" lvl="0" indent="0" algn="l" rtl="0">
              <a:spcBef>
                <a:spcPts val="0"/>
              </a:spcBef>
              <a:spcAft>
                <a:spcPts val="0"/>
              </a:spcAft>
              <a:buClr>
                <a:schemeClr val="dk1"/>
              </a:buClr>
              <a:buSzPts val="1200"/>
              <a:buFont typeface="Arial"/>
              <a:buNone/>
            </a:pPr>
            <a:endParaRPr/>
          </a:p>
        </p:txBody>
      </p:sp>
    </p:spTree>
    <p:extLst>
      <p:ext uri="{BB962C8B-B14F-4D97-AF65-F5344CB8AC3E}">
        <p14:creationId xmlns:p14="http://schemas.microsoft.com/office/powerpoint/2010/main" val="2651390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347472" lvl="0" indent="-226822" algn="l" rtl="0">
              <a:spcBef>
                <a:spcPts val="0"/>
              </a:spcBef>
              <a:spcAft>
                <a:spcPts val="0"/>
              </a:spcAft>
              <a:buClr>
                <a:schemeClr val="dk1"/>
              </a:buClr>
              <a:buSzPts val="1300"/>
              <a:buFont typeface="Arial"/>
              <a:buChar char="•"/>
            </a:pPr>
            <a:r>
              <a:rPr lang="en-US" sz="1300">
                <a:latin typeface="Arial"/>
                <a:ea typeface="Arial"/>
                <a:cs typeface="Arial"/>
                <a:sym typeface="Arial"/>
              </a:rPr>
              <a:t>Centralized</a:t>
            </a:r>
            <a:endParaRPr sz="1300">
              <a:latin typeface="Arial"/>
              <a:ea typeface="Arial"/>
              <a:cs typeface="Arial"/>
              <a:sym typeface="Arial"/>
            </a:endParaRPr>
          </a:p>
          <a:p>
            <a:pPr marL="740664" lvl="1" indent="-252222" algn="l" rtl="0">
              <a:spcBef>
                <a:spcPts val="600"/>
              </a:spcBef>
              <a:spcAft>
                <a:spcPts val="0"/>
              </a:spcAft>
              <a:buClr>
                <a:schemeClr val="dk1"/>
              </a:buClr>
              <a:buSzPts val="1300"/>
              <a:buFont typeface="Arial"/>
              <a:buChar char="•"/>
            </a:pPr>
            <a:r>
              <a:rPr lang="en-US" sz="1300">
                <a:latin typeface="Arial"/>
                <a:ea typeface="Arial"/>
                <a:cs typeface="Arial"/>
                <a:sym typeface="Arial"/>
              </a:rPr>
              <a:t>All project files stored in one central location</a:t>
            </a:r>
            <a:endParaRPr sz="1300">
              <a:latin typeface="Arial"/>
              <a:ea typeface="Arial"/>
              <a:cs typeface="Arial"/>
              <a:sym typeface="Arial"/>
            </a:endParaRPr>
          </a:p>
          <a:p>
            <a:pPr marL="740664" lvl="1" indent="-252222" algn="l" rtl="0">
              <a:spcBef>
                <a:spcPts val="600"/>
              </a:spcBef>
              <a:spcAft>
                <a:spcPts val="0"/>
              </a:spcAft>
              <a:buClr>
                <a:schemeClr val="dk1"/>
              </a:buClr>
              <a:buSzPts val="1300"/>
              <a:buFont typeface="Arial"/>
              <a:buChar char="•"/>
            </a:pPr>
            <a:r>
              <a:rPr lang="en-US" sz="1300">
                <a:latin typeface="Arial"/>
                <a:ea typeface="Arial"/>
                <a:cs typeface="Arial"/>
                <a:sym typeface="Arial"/>
              </a:rPr>
              <a:t>People can check out, work on files &amp; check back in when done</a:t>
            </a:r>
            <a:endParaRPr sz="1300">
              <a:latin typeface="Arial"/>
              <a:ea typeface="Arial"/>
              <a:cs typeface="Arial"/>
              <a:sym typeface="Arial"/>
            </a:endParaRPr>
          </a:p>
          <a:p>
            <a:pPr marL="740664" lvl="1" indent="-252222" algn="l" rtl="0">
              <a:spcBef>
                <a:spcPts val="600"/>
              </a:spcBef>
              <a:spcAft>
                <a:spcPts val="0"/>
              </a:spcAft>
              <a:buClr>
                <a:schemeClr val="dk1"/>
              </a:buClr>
              <a:buSzPts val="1300"/>
              <a:buFont typeface="Arial"/>
              <a:buChar char="•"/>
            </a:pPr>
            <a:r>
              <a:rPr lang="en-US" sz="1300">
                <a:latin typeface="Arial"/>
                <a:ea typeface="Arial"/>
                <a:cs typeface="Arial"/>
                <a:sym typeface="Arial"/>
              </a:rPr>
              <a:t>Examples: Subversion CVS</a:t>
            </a:r>
            <a:endParaRPr sz="1300">
              <a:latin typeface="Arial"/>
              <a:ea typeface="Arial"/>
              <a:cs typeface="Arial"/>
              <a:sym typeface="Arial"/>
            </a:endParaRPr>
          </a:p>
          <a:p>
            <a:pPr marL="347472" lvl="0" indent="-226822" algn="l" rtl="0">
              <a:spcBef>
                <a:spcPts val="600"/>
              </a:spcBef>
              <a:spcAft>
                <a:spcPts val="0"/>
              </a:spcAft>
              <a:buClr>
                <a:schemeClr val="dk1"/>
              </a:buClr>
              <a:buSzPts val="1300"/>
              <a:buFont typeface="Arial"/>
              <a:buChar char="•"/>
            </a:pPr>
            <a:r>
              <a:rPr lang="en-US" sz="1300">
                <a:latin typeface="Arial"/>
                <a:ea typeface="Arial"/>
                <a:cs typeface="Arial"/>
                <a:sym typeface="Arial"/>
              </a:rPr>
              <a:t>Distributed</a:t>
            </a:r>
            <a:endParaRPr sz="1300">
              <a:latin typeface="Arial"/>
              <a:ea typeface="Arial"/>
              <a:cs typeface="Arial"/>
              <a:sym typeface="Arial"/>
            </a:endParaRPr>
          </a:p>
          <a:p>
            <a:pPr marL="740664" lvl="1" indent="-252222" algn="l" rtl="0">
              <a:spcBef>
                <a:spcPts val="600"/>
              </a:spcBef>
              <a:spcAft>
                <a:spcPts val="0"/>
              </a:spcAft>
              <a:buClr>
                <a:schemeClr val="dk1"/>
              </a:buClr>
              <a:buSzPts val="1300"/>
              <a:buFont typeface="Arial"/>
              <a:buChar char="•"/>
            </a:pPr>
            <a:r>
              <a:rPr lang="en-US" sz="1300">
                <a:latin typeface="Arial"/>
                <a:ea typeface="Arial"/>
                <a:cs typeface="Arial"/>
                <a:sym typeface="Arial"/>
              </a:rPr>
              <a:t>Every person working on the project has a full copy of every version of every file.</a:t>
            </a:r>
            <a:endParaRPr sz="1300">
              <a:latin typeface="Arial"/>
              <a:ea typeface="Arial"/>
              <a:cs typeface="Arial"/>
              <a:sym typeface="Arial"/>
            </a:endParaRPr>
          </a:p>
          <a:p>
            <a:pPr marL="740664" lvl="1" indent="-252222" algn="l" rtl="0">
              <a:spcBef>
                <a:spcPts val="600"/>
              </a:spcBef>
              <a:spcAft>
                <a:spcPts val="0"/>
              </a:spcAft>
              <a:buClr>
                <a:schemeClr val="dk1"/>
              </a:buClr>
              <a:buSzPts val="1300"/>
              <a:buFont typeface="Arial"/>
              <a:buChar char="•"/>
            </a:pPr>
            <a:r>
              <a:rPr lang="en-US" sz="1300">
                <a:latin typeface="Arial"/>
                <a:ea typeface="Arial"/>
                <a:cs typeface="Arial"/>
                <a:sym typeface="Arial"/>
              </a:rPr>
              <a:t>Relatively robust because there isn’t a single point of failure.</a:t>
            </a:r>
            <a:endParaRPr sz="1300">
              <a:latin typeface="Arial"/>
              <a:ea typeface="Arial"/>
              <a:cs typeface="Arial"/>
              <a:sym typeface="Arial"/>
            </a:endParaRPr>
          </a:p>
          <a:p>
            <a:pPr marL="740664" lvl="1" indent="-252222" algn="l" rtl="0">
              <a:spcBef>
                <a:spcPts val="600"/>
              </a:spcBef>
              <a:spcAft>
                <a:spcPts val="0"/>
              </a:spcAft>
              <a:buClr>
                <a:schemeClr val="dk1"/>
              </a:buClr>
              <a:buSzPts val="1300"/>
              <a:buFont typeface="Arial"/>
              <a:buChar char="•"/>
            </a:pPr>
            <a:r>
              <a:rPr lang="en-US" sz="1300">
                <a:latin typeface="Arial"/>
                <a:ea typeface="Arial"/>
                <a:cs typeface="Arial"/>
                <a:sym typeface="Arial"/>
              </a:rPr>
              <a:t>Examples: Git, Google Drive</a:t>
            </a:r>
            <a:endParaRPr sz="1300">
              <a:latin typeface="Arial"/>
              <a:ea typeface="Arial"/>
              <a:cs typeface="Arial"/>
              <a:sym typeface="Arial"/>
            </a:endParaRPr>
          </a:p>
        </p:txBody>
      </p:sp>
      <p:sp>
        <p:nvSpPr>
          <p:cNvPr id="148" name="Google Shape;14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9492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The first thing to know about git, is that it doesn’t try to remember the changes you make directly.</a:t>
            </a:r>
            <a:endParaRPr/>
          </a:p>
          <a:p>
            <a:pPr marL="0" lvl="0" indent="0" algn="l" rtl="0">
              <a:spcBef>
                <a:spcPts val="0"/>
              </a:spcBef>
              <a:spcAft>
                <a:spcPts val="0"/>
              </a:spcAft>
              <a:buClr>
                <a:schemeClr val="dk1"/>
              </a:buClr>
              <a:buSzPts val="1100"/>
              <a:buFont typeface="Arial"/>
              <a:buNone/>
            </a:pPr>
            <a:r>
              <a:rPr lang="en-US"/>
              <a:t>Instead, it stores what we call commits.</a:t>
            </a:r>
            <a:endParaRPr/>
          </a:p>
          <a:p>
            <a:pPr marL="0" lvl="0" indent="0" algn="l" rtl="0">
              <a:spcBef>
                <a:spcPts val="0"/>
              </a:spcBef>
              <a:spcAft>
                <a:spcPts val="0"/>
              </a:spcAft>
              <a:buClr>
                <a:schemeClr val="dk1"/>
              </a:buClr>
              <a:buSzPts val="1100"/>
              <a:buFont typeface="Arial"/>
              <a:buNone/>
            </a:pPr>
            <a:r>
              <a:rPr lang="en-US"/>
              <a:t>a commit is a snapshot of your project - imagine taking a picture of your files, exactly as they are at one point in time, and storing that.</a:t>
            </a:r>
            <a:endParaRPr/>
          </a:p>
          <a:p>
            <a:pPr marL="0" lvl="0" indent="0" algn="l" rtl="0">
              <a:spcBef>
                <a:spcPts val="0"/>
              </a:spcBef>
              <a:spcAft>
                <a:spcPts val="0"/>
              </a:spcAft>
              <a:buClr>
                <a:schemeClr val="dk1"/>
              </a:buClr>
              <a:buSzPts val="1200"/>
              <a:buFont typeface="Arial"/>
              <a:buNone/>
            </a:pPr>
            <a:r>
              <a:rPr lang="en-US"/>
              <a:t>Imagine you start a project with one file, and you take your first snapshot. That’s a commit, and there’s a pointer labeled HEAD that tells us that this is the commit we’re going to add on to.</a:t>
            </a:r>
            <a:endParaRPr/>
          </a:p>
        </p:txBody>
      </p:sp>
    </p:spTree>
    <p:extLst>
      <p:ext uri="{BB962C8B-B14F-4D97-AF65-F5344CB8AC3E}">
        <p14:creationId xmlns:p14="http://schemas.microsoft.com/office/powerpoint/2010/main" val="26543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r>
              <a:rPr lang="en-US"/>
              <a:t>You add another file to the project and you take another snapshot. </a:t>
            </a:r>
            <a:endParaRPr/>
          </a:p>
          <a:p>
            <a:pPr marL="0" lvl="0" indent="0" algn="l" rtl="0">
              <a:spcBef>
                <a:spcPts val="0"/>
              </a:spcBef>
              <a:spcAft>
                <a:spcPts val="0"/>
              </a:spcAft>
              <a:buClr>
                <a:schemeClr val="dk1"/>
              </a:buClr>
              <a:buSzPts val="1200"/>
              <a:buFont typeface="Arial"/>
              <a:buNone/>
            </a:pPr>
            <a:r>
              <a:rPr lang="en-US"/>
              <a:t>The new commit remembers which commit it came from - that’s called the parent commit.</a:t>
            </a:r>
            <a:endParaRPr/>
          </a:p>
        </p:txBody>
      </p:sp>
    </p:spTree>
    <p:extLst>
      <p:ext uri="{BB962C8B-B14F-4D97-AF65-F5344CB8AC3E}">
        <p14:creationId xmlns:p14="http://schemas.microsoft.com/office/powerpoint/2010/main" val="2238568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a:t>You add a third commit, and now we have an entire history of commits.</a:t>
            </a:r>
            <a:endParaRPr/>
          </a:p>
          <a:p>
            <a:pPr marL="0" lvl="0" indent="0" algn="l" rtl="0">
              <a:spcBef>
                <a:spcPts val="0"/>
              </a:spcBef>
              <a:spcAft>
                <a:spcPts val="0"/>
              </a:spcAft>
              <a:buClr>
                <a:schemeClr val="dk1"/>
              </a:buClr>
              <a:buSzPts val="1100"/>
              <a:buFont typeface="Arial"/>
              <a:buNone/>
            </a:pPr>
            <a:r>
              <a:rPr lang="en-US"/>
              <a:t>You can always go back and checkout one of the previous commits if you have to.</a:t>
            </a:r>
            <a:endParaRPr/>
          </a:p>
          <a:p>
            <a:pPr marL="0" lvl="0" indent="0" algn="l" rtl="0">
              <a:spcBef>
                <a:spcPts val="0"/>
              </a:spcBef>
              <a:spcAft>
                <a:spcPts val="0"/>
              </a:spcAft>
              <a:buClr>
                <a:schemeClr val="dk1"/>
              </a:buClr>
              <a:buSzPts val="1100"/>
              <a:buFont typeface="Arial"/>
              <a:buNone/>
            </a:pPr>
            <a:r>
              <a:rPr lang="en-US"/>
              <a:t>Next let’s see what the process looks like on the command line.</a:t>
            </a:r>
            <a:endParaRPr/>
          </a:p>
          <a:p>
            <a:pPr marL="0" lvl="0" indent="0" algn="l" rtl="0">
              <a:spcBef>
                <a:spcPts val="0"/>
              </a:spcBef>
              <a:spcAft>
                <a:spcPts val="0"/>
              </a:spcAft>
              <a:buClr>
                <a:schemeClr val="dk1"/>
              </a:buClr>
              <a:buSzPts val="1200"/>
              <a:buFont typeface="Arial"/>
              <a:buNone/>
            </a:pPr>
            <a:endParaRPr/>
          </a:p>
        </p:txBody>
      </p:sp>
    </p:spTree>
    <p:extLst>
      <p:ext uri="{BB962C8B-B14F-4D97-AF65-F5344CB8AC3E}">
        <p14:creationId xmlns:p14="http://schemas.microsoft.com/office/powerpoint/2010/main" val="2769809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Arial"/>
              <a:buNone/>
            </a:pPr>
            <a:endParaRPr/>
          </a:p>
        </p:txBody>
      </p:sp>
      <p:sp>
        <p:nvSpPr>
          <p:cNvPr id="204" name="Google Shape;20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468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14"/>
        <p:cNvGrpSpPr/>
        <p:nvPr/>
      </p:nvGrpSpPr>
      <p:grpSpPr>
        <a:xfrm>
          <a:off x="0" y="0"/>
          <a:ext cx="0" cy="0"/>
          <a:chOff x="0" y="0"/>
          <a:chExt cx="0" cy="0"/>
        </a:xfrm>
      </p:grpSpPr>
      <p:sp>
        <p:nvSpPr>
          <p:cNvPr id="15" name="Google Shape;15;p18"/>
          <p:cNvSpPr txBox="1">
            <a:spLocks noGrp="1"/>
          </p:cNvSpPr>
          <p:nvPr>
            <p:ph type="ctrTitle"/>
          </p:nvPr>
        </p:nvSpPr>
        <p:spPr>
          <a:xfrm>
            <a:off x="914400" y="1828800"/>
            <a:ext cx="10363200" cy="900546"/>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16" name="Google Shape;16;p18"/>
          <p:cNvCxnSpPr/>
          <p:nvPr/>
        </p:nvCxnSpPr>
        <p:spPr>
          <a:xfrm>
            <a:off x="914400" y="2819400"/>
            <a:ext cx="10363200" cy="0"/>
          </a:xfrm>
          <a:prstGeom prst="straightConnector1">
            <a:avLst/>
          </a:prstGeom>
          <a:noFill/>
          <a:ln w="15875" cap="flat" cmpd="sng">
            <a:solidFill>
              <a:schemeClr val="dk1"/>
            </a:solidFill>
            <a:prstDash val="solid"/>
            <a:round/>
            <a:headEnd type="none" w="sm" len="sm"/>
            <a:tailEnd type="none" w="sm" len="sm"/>
          </a:ln>
        </p:spPr>
      </p:cxnSp>
      <p:sp>
        <p:nvSpPr>
          <p:cNvPr id="17" name="Google Shape;17;p18"/>
          <p:cNvSpPr txBox="1">
            <a:spLocks noGrp="1"/>
          </p:cNvSpPr>
          <p:nvPr>
            <p:ph type="subTitle" idx="1"/>
          </p:nvPr>
        </p:nvSpPr>
        <p:spPr>
          <a:xfrm>
            <a:off x="914400" y="2895600"/>
            <a:ext cx="10363200" cy="1752600"/>
          </a:xfrm>
          <a:prstGeom prst="rect">
            <a:avLst/>
          </a:prstGeom>
          <a:noFill/>
          <a:ln>
            <a:noFill/>
          </a:ln>
        </p:spPr>
        <p:txBody>
          <a:bodyPr spcFirstLastPara="1" wrap="square" lIns="91425" tIns="45700" rIns="91425" bIns="45700" anchor="t" anchorCtr="0">
            <a:noAutofit/>
          </a:bodyPr>
          <a:lstStyle>
            <a:lvl1pPr lvl="0" algn="l">
              <a:spcBef>
                <a:spcPts val="600"/>
              </a:spcBef>
              <a:spcAft>
                <a:spcPts val="0"/>
              </a:spcAft>
              <a:buClr>
                <a:schemeClr val="dk1"/>
              </a:buClr>
              <a:buSzPts val="3200"/>
              <a:buNone/>
              <a:defRPr>
                <a:solidFill>
                  <a:schemeClr val="dk1"/>
                </a:solidFill>
              </a:defRPr>
            </a:lvl1pPr>
            <a:lvl2pPr lvl="1" algn="ctr">
              <a:spcBef>
                <a:spcPts val="600"/>
              </a:spcBef>
              <a:spcAft>
                <a:spcPts val="0"/>
              </a:spcAft>
              <a:buClr>
                <a:srgbClr val="888888"/>
              </a:buClr>
              <a:buSzPts val="2800"/>
              <a:buNone/>
              <a:defRPr>
                <a:solidFill>
                  <a:srgbClr val="888888"/>
                </a:solidFill>
              </a:defRPr>
            </a:lvl2pPr>
            <a:lvl3pPr lvl="2" algn="ctr">
              <a:spcBef>
                <a:spcPts val="600"/>
              </a:spcBef>
              <a:spcAft>
                <a:spcPts val="0"/>
              </a:spcAft>
              <a:buClr>
                <a:srgbClr val="888888"/>
              </a:buClr>
              <a:buSzPts val="2400"/>
              <a:buNone/>
              <a:defRPr>
                <a:solidFill>
                  <a:srgbClr val="888888"/>
                </a:solidFill>
              </a:defRPr>
            </a:lvl3pPr>
            <a:lvl4pPr lvl="3" algn="ctr">
              <a:spcBef>
                <a:spcPts val="600"/>
              </a:spcBef>
              <a:spcAft>
                <a:spcPts val="0"/>
              </a:spcAft>
              <a:buClr>
                <a:srgbClr val="888888"/>
              </a:buClr>
              <a:buSzPts val="2000"/>
              <a:buNone/>
              <a:defRPr>
                <a:solidFill>
                  <a:srgbClr val="888888"/>
                </a:solidFill>
              </a:defRPr>
            </a:lvl4pPr>
            <a:lvl5pPr lvl="4" algn="ctr">
              <a:spcBef>
                <a:spcPts val="60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19"/>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0" name="Google Shape;20;p19"/>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
        <p:nvSpPr>
          <p:cNvPr id="21" name="Google Shape;21;p19"/>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00"/>
              </a:spcBef>
              <a:spcAft>
                <a:spcPts val="0"/>
              </a:spcAft>
              <a:buClr>
                <a:schemeClr val="dk1"/>
              </a:buClr>
              <a:buSzPts val="3200"/>
              <a:buFont typeface="Arial"/>
              <a:buChar char="•"/>
              <a:defRPr/>
            </a:lvl1pPr>
            <a:lvl2pPr marL="914400" lvl="1" indent="-406400" algn="l">
              <a:spcBef>
                <a:spcPts val="600"/>
              </a:spcBef>
              <a:spcAft>
                <a:spcPts val="0"/>
              </a:spcAft>
              <a:buClr>
                <a:schemeClr val="dk1"/>
              </a:buClr>
              <a:buSzPts val="2800"/>
              <a:buFont typeface="Arial"/>
              <a:buChar char="•"/>
              <a:defRPr/>
            </a:lvl2pPr>
            <a:lvl3pPr marL="1371600" lvl="2" indent="-381000" algn="l">
              <a:spcBef>
                <a:spcPts val="600"/>
              </a:spcBef>
              <a:spcAft>
                <a:spcPts val="0"/>
              </a:spcAft>
              <a:buClr>
                <a:schemeClr val="dk1"/>
              </a:buClr>
              <a:buSzPts val="2400"/>
              <a:buFont typeface="Arial"/>
              <a:buChar char="•"/>
              <a:defRPr/>
            </a:lvl3pPr>
            <a:lvl4pPr marL="1828800" lvl="3" indent="-355600" algn="l">
              <a:spcBef>
                <a:spcPts val="600"/>
              </a:spcBef>
              <a:spcAft>
                <a:spcPts val="0"/>
              </a:spcAft>
              <a:buClr>
                <a:schemeClr val="dk1"/>
              </a:buClr>
              <a:buSzPts val="2000"/>
              <a:buFont typeface="Arial"/>
              <a:buChar char="•"/>
              <a:defRPr/>
            </a:lvl4pPr>
            <a:lvl5pPr marL="2286000" lvl="4" indent="-342900" algn="l">
              <a:spcBef>
                <a:spcPts val="600"/>
              </a:spcBef>
              <a:spcAft>
                <a:spcPts val="0"/>
              </a:spcAft>
              <a:buClr>
                <a:schemeClr val="dk1"/>
              </a:buClr>
              <a:buSzPts val="1800"/>
              <a:buFont typeface="Arial"/>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with Horizontal Rule" type="titleOnly">
  <p:cSld name="TITLE_ONLY">
    <p:spTree>
      <p:nvGrpSpPr>
        <p:cNvPr id="1" name="Shape 22"/>
        <p:cNvGrpSpPr/>
        <p:nvPr/>
      </p:nvGrpSpPr>
      <p:grpSpPr>
        <a:xfrm>
          <a:off x="0" y="0"/>
          <a:ext cx="0" cy="0"/>
          <a:chOff x="0" y="0"/>
          <a:chExt cx="0" cy="0"/>
        </a:xfrm>
      </p:grpSpPr>
      <p:sp>
        <p:nvSpPr>
          <p:cNvPr id="23" name="Google Shape;23;p20"/>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4" name="Google Shape;24;p20"/>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25"/>
        <p:cNvGrpSpPr/>
        <p:nvPr/>
      </p:nvGrpSpPr>
      <p:grpSpPr>
        <a:xfrm>
          <a:off x="0" y="0"/>
          <a:ext cx="0" cy="0"/>
          <a:chOff x="0" y="0"/>
          <a:chExt cx="0" cy="0"/>
        </a:xfrm>
      </p:grpSpPr>
      <p:sp>
        <p:nvSpPr>
          <p:cNvPr id="26" name="Google Shape;26;p21"/>
          <p:cNvSpPr txBox="1">
            <a:spLocks noGrp="1"/>
          </p:cNvSpPr>
          <p:nvPr>
            <p:ph type="body" idx="1"/>
          </p:nvPr>
        </p:nvSpPr>
        <p:spPr>
          <a:xfrm>
            <a:off x="963084" y="2057401"/>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Clr>
                <a:srgbClr val="888888"/>
              </a:buClr>
              <a:buSzPts val="2000"/>
              <a:buNone/>
              <a:defRPr sz="2000">
                <a:solidFill>
                  <a:srgbClr val="888888"/>
                </a:solidFill>
              </a:defRPr>
            </a:lvl1pPr>
            <a:lvl2pPr marL="914400" lvl="1" indent="-228600" algn="l">
              <a:spcBef>
                <a:spcPts val="600"/>
              </a:spcBef>
              <a:spcAft>
                <a:spcPts val="0"/>
              </a:spcAft>
              <a:buClr>
                <a:srgbClr val="888888"/>
              </a:buClr>
              <a:buSzPts val="1800"/>
              <a:buNone/>
              <a:defRPr sz="1800">
                <a:solidFill>
                  <a:srgbClr val="888888"/>
                </a:solidFill>
              </a:defRPr>
            </a:lvl2pPr>
            <a:lvl3pPr marL="1371600" lvl="2" indent="-228600" algn="l">
              <a:spcBef>
                <a:spcPts val="600"/>
              </a:spcBef>
              <a:spcAft>
                <a:spcPts val="0"/>
              </a:spcAft>
              <a:buClr>
                <a:srgbClr val="888888"/>
              </a:buClr>
              <a:buSzPts val="1600"/>
              <a:buNone/>
              <a:defRPr sz="1600">
                <a:solidFill>
                  <a:srgbClr val="888888"/>
                </a:solidFill>
              </a:defRPr>
            </a:lvl3pPr>
            <a:lvl4pPr marL="1828800" lvl="3" indent="-228600" algn="l">
              <a:spcBef>
                <a:spcPts val="600"/>
              </a:spcBef>
              <a:spcAft>
                <a:spcPts val="0"/>
              </a:spcAft>
              <a:buClr>
                <a:srgbClr val="888888"/>
              </a:buClr>
              <a:buSzPts val="1400"/>
              <a:buNone/>
              <a:defRPr sz="1400">
                <a:solidFill>
                  <a:srgbClr val="888888"/>
                </a:solidFill>
              </a:defRPr>
            </a:lvl4pPr>
            <a:lvl5pPr marL="2286000" lvl="4" indent="-228600" algn="l">
              <a:spcBef>
                <a:spcPts val="60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cxnSp>
        <p:nvCxnSpPr>
          <p:cNvPr id="27" name="Google Shape;27;p21"/>
          <p:cNvCxnSpPr/>
          <p:nvPr/>
        </p:nvCxnSpPr>
        <p:spPr>
          <a:xfrm>
            <a:off x="963084" y="3557587"/>
            <a:ext cx="10363200" cy="0"/>
          </a:xfrm>
          <a:prstGeom prst="straightConnector1">
            <a:avLst/>
          </a:prstGeom>
          <a:noFill/>
          <a:ln w="15875" cap="flat" cmpd="sng">
            <a:solidFill>
              <a:schemeClr val="dk1"/>
            </a:solidFill>
            <a:prstDash val="solid"/>
            <a:round/>
            <a:headEnd type="none" w="sm" len="sm"/>
            <a:tailEnd type="none" w="sm" len="sm"/>
          </a:ln>
        </p:spPr>
      </p:cxnSp>
      <p:sp>
        <p:nvSpPr>
          <p:cNvPr id="28" name="Google Shape;28;p21"/>
          <p:cNvSpPr txBox="1"/>
          <p:nvPr/>
        </p:nvSpPr>
        <p:spPr>
          <a:xfrm>
            <a:off x="963084" y="3557587"/>
            <a:ext cx="10363200"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b="0" i="0" u="none" strike="noStrike" cap="none">
                <a:solidFill>
                  <a:schemeClr val="dk1"/>
                </a:solidFill>
                <a:latin typeface="Arial"/>
                <a:ea typeface="Arial"/>
                <a:cs typeface="Arial"/>
                <a:sym typeface="Arial"/>
              </a:rPr>
              <a:t>The End</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22"/>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Arial"/>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2"/>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Clr>
                <a:srgbClr val="888888"/>
              </a:buClr>
              <a:buSzPts val="2000"/>
              <a:buNone/>
              <a:defRPr sz="2000">
                <a:solidFill>
                  <a:srgbClr val="888888"/>
                </a:solidFill>
              </a:defRPr>
            </a:lvl1pPr>
            <a:lvl2pPr marL="914400" lvl="1" indent="-228600" algn="l">
              <a:spcBef>
                <a:spcPts val="600"/>
              </a:spcBef>
              <a:spcAft>
                <a:spcPts val="0"/>
              </a:spcAft>
              <a:buClr>
                <a:srgbClr val="888888"/>
              </a:buClr>
              <a:buSzPts val="1800"/>
              <a:buNone/>
              <a:defRPr sz="1800">
                <a:solidFill>
                  <a:srgbClr val="888888"/>
                </a:solidFill>
              </a:defRPr>
            </a:lvl2pPr>
            <a:lvl3pPr marL="1371600" lvl="2" indent="-228600" algn="l">
              <a:spcBef>
                <a:spcPts val="600"/>
              </a:spcBef>
              <a:spcAft>
                <a:spcPts val="0"/>
              </a:spcAft>
              <a:buClr>
                <a:srgbClr val="888888"/>
              </a:buClr>
              <a:buSzPts val="1600"/>
              <a:buNone/>
              <a:defRPr sz="1600">
                <a:solidFill>
                  <a:srgbClr val="888888"/>
                </a:solidFill>
              </a:defRPr>
            </a:lvl3pPr>
            <a:lvl4pPr marL="1828800" lvl="3" indent="-228600" algn="l">
              <a:spcBef>
                <a:spcPts val="600"/>
              </a:spcBef>
              <a:spcAft>
                <a:spcPts val="0"/>
              </a:spcAft>
              <a:buClr>
                <a:srgbClr val="888888"/>
              </a:buClr>
              <a:buSzPts val="1400"/>
              <a:buNone/>
              <a:defRPr sz="1400">
                <a:solidFill>
                  <a:srgbClr val="888888"/>
                </a:solidFill>
              </a:defRPr>
            </a:lvl4pPr>
            <a:lvl5pPr marL="2286000" lvl="4" indent="-228600" algn="l">
              <a:spcBef>
                <a:spcPts val="60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cxnSp>
        <p:nvCxnSpPr>
          <p:cNvPr id="32" name="Google Shape;32;p22"/>
          <p:cNvCxnSpPr/>
          <p:nvPr/>
        </p:nvCxnSpPr>
        <p:spPr>
          <a:xfrm>
            <a:off x="963084" y="4406900"/>
            <a:ext cx="103632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00"/>
              </a:spcBef>
              <a:spcAft>
                <a:spcPts val="0"/>
              </a:spcAft>
              <a:buClr>
                <a:schemeClr val="dk1"/>
              </a:buClr>
              <a:buSzPts val="3200"/>
              <a:buFont typeface="Arial"/>
              <a:buChar char="•"/>
              <a:defRPr sz="3200"/>
            </a:lvl1pPr>
            <a:lvl2pPr marL="914400" lvl="1" indent="-406400" algn="l">
              <a:spcBef>
                <a:spcPts val="600"/>
              </a:spcBef>
              <a:spcAft>
                <a:spcPts val="0"/>
              </a:spcAft>
              <a:buClr>
                <a:schemeClr val="dk1"/>
              </a:buClr>
              <a:buSzPts val="2800"/>
              <a:buFont typeface="Arial"/>
              <a:buChar char="•"/>
              <a:defRPr sz="2800"/>
            </a:lvl2pPr>
            <a:lvl3pPr marL="1371600" lvl="2" indent="-381000" algn="l">
              <a:spcBef>
                <a:spcPts val="600"/>
              </a:spcBef>
              <a:spcAft>
                <a:spcPts val="0"/>
              </a:spcAft>
              <a:buClr>
                <a:schemeClr val="dk1"/>
              </a:buClr>
              <a:buSzPts val="2400"/>
              <a:buFont typeface="Arial"/>
              <a:buChar char="•"/>
              <a:defRPr sz="2400"/>
            </a:lvl3pPr>
            <a:lvl4pPr marL="1828800" lvl="3" indent="-355600" algn="l">
              <a:spcBef>
                <a:spcPts val="600"/>
              </a:spcBef>
              <a:spcAft>
                <a:spcPts val="0"/>
              </a:spcAft>
              <a:buClr>
                <a:schemeClr val="dk1"/>
              </a:buClr>
              <a:buSzPts val="2000"/>
              <a:buFont typeface="Arial"/>
              <a:buChar char="•"/>
              <a:defRPr sz="2000"/>
            </a:lvl4pPr>
            <a:lvl5pPr marL="2286000" lvl="4" indent="-342900" algn="l">
              <a:spcBef>
                <a:spcPts val="60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3"/>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Autofit/>
          </a:bodyPr>
          <a:lstStyle>
            <a:lvl1pPr marL="457200" lvl="0" indent="-431800" algn="l">
              <a:spcBef>
                <a:spcPts val="600"/>
              </a:spcBef>
              <a:spcAft>
                <a:spcPts val="0"/>
              </a:spcAft>
              <a:buClr>
                <a:schemeClr val="dk1"/>
              </a:buClr>
              <a:buSzPts val="3200"/>
              <a:buFont typeface="Arial"/>
              <a:buChar char="•"/>
              <a:defRPr sz="3200"/>
            </a:lvl1pPr>
            <a:lvl2pPr marL="914400" lvl="1" indent="-406400" algn="l">
              <a:spcBef>
                <a:spcPts val="600"/>
              </a:spcBef>
              <a:spcAft>
                <a:spcPts val="0"/>
              </a:spcAft>
              <a:buClr>
                <a:schemeClr val="dk1"/>
              </a:buClr>
              <a:buSzPts val="2800"/>
              <a:buFont typeface="Arial"/>
              <a:buChar char="•"/>
              <a:defRPr sz="2800"/>
            </a:lvl2pPr>
            <a:lvl3pPr marL="1371600" lvl="2" indent="-381000" algn="l">
              <a:spcBef>
                <a:spcPts val="600"/>
              </a:spcBef>
              <a:spcAft>
                <a:spcPts val="0"/>
              </a:spcAft>
              <a:buClr>
                <a:schemeClr val="dk1"/>
              </a:buClr>
              <a:buSzPts val="2400"/>
              <a:buFont typeface="Arial"/>
              <a:buChar char="•"/>
              <a:defRPr sz="2400"/>
            </a:lvl3pPr>
            <a:lvl4pPr marL="1828800" lvl="3" indent="-355600" algn="l">
              <a:spcBef>
                <a:spcPts val="600"/>
              </a:spcBef>
              <a:spcAft>
                <a:spcPts val="0"/>
              </a:spcAft>
              <a:buClr>
                <a:schemeClr val="dk1"/>
              </a:buClr>
              <a:buSzPts val="2000"/>
              <a:buFont typeface="Arial"/>
              <a:buChar char="•"/>
              <a:defRPr sz="2000"/>
            </a:lvl4pPr>
            <a:lvl5pPr marL="2286000" lvl="4" indent="-342900" algn="l">
              <a:spcBef>
                <a:spcPts val="60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cxnSp>
        <p:nvCxnSpPr>
          <p:cNvPr id="37" name="Google Shape;37;p23"/>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24"/>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4"/>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ctr" anchorCtr="0">
            <a:noAutofit/>
          </a:bodyPr>
          <a:lstStyle>
            <a:lvl1pPr marL="457200" lvl="0" indent="-228600" algn="l">
              <a:spcBef>
                <a:spcPts val="600"/>
              </a:spcBef>
              <a:spcAft>
                <a:spcPts val="0"/>
              </a:spcAft>
              <a:buClr>
                <a:schemeClr val="dk1"/>
              </a:buClr>
              <a:buSzPts val="2400"/>
              <a:buNone/>
              <a:defRPr sz="2400" b="1"/>
            </a:lvl1pPr>
            <a:lvl2pPr marL="914400" lvl="1" indent="-228600" algn="l">
              <a:spcBef>
                <a:spcPts val="600"/>
              </a:spcBef>
              <a:spcAft>
                <a:spcPts val="0"/>
              </a:spcAft>
              <a:buClr>
                <a:schemeClr val="dk1"/>
              </a:buClr>
              <a:buSzPts val="2000"/>
              <a:buNone/>
              <a:defRPr sz="2000" b="1"/>
            </a:lvl2pPr>
            <a:lvl3pPr marL="1371600" lvl="2" indent="-228600" algn="l">
              <a:spcBef>
                <a:spcPts val="600"/>
              </a:spcBef>
              <a:spcAft>
                <a:spcPts val="0"/>
              </a:spcAft>
              <a:buClr>
                <a:schemeClr val="dk1"/>
              </a:buClr>
              <a:buSzPts val="1800"/>
              <a:buNone/>
              <a:defRPr sz="1800" b="1"/>
            </a:lvl3pPr>
            <a:lvl4pPr marL="1828800" lvl="3" indent="-228600" algn="l">
              <a:spcBef>
                <a:spcPts val="600"/>
              </a:spcBef>
              <a:spcAft>
                <a:spcPts val="0"/>
              </a:spcAft>
              <a:buClr>
                <a:schemeClr val="dk1"/>
              </a:buClr>
              <a:buSzPts val="1600"/>
              <a:buNone/>
              <a:defRPr sz="1600" b="1"/>
            </a:lvl4pPr>
            <a:lvl5pPr marL="2286000" lvl="4" indent="-228600" algn="l">
              <a:spcBef>
                <a:spcPts val="6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24"/>
          <p:cNvSpPr txBox="1">
            <a:spLocks noGrp="1"/>
          </p:cNvSpPr>
          <p:nvPr>
            <p:ph type="body" idx="2"/>
          </p:nvPr>
        </p:nvSpPr>
        <p:spPr>
          <a:xfrm>
            <a:off x="609600" y="2373312"/>
            <a:ext cx="5386917" cy="3951288"/>
          </a:xfrm>
          <a:prstGeom prst="rect">
            <a:avLst/>
          </a:prstGeom>
          <a:noFill/>
          <a:ln>
            <a:noFill/>
          </a:ln>
        </p:spPr>
        <p:txBody>
          <a:bodyPr spcFirstLastPara="1" wrap="square" lIns="91425" tIns="45700" rIns="91425" bIns="45700" anchor="t" anchorCtr="0">
            <a:noAutofit/>
          </a:bodyPr>
          <a:lstStyle>
            <a:lvl1pPr marL="457200" lvl="0" indent="-381000" algn="l">
              <a:spcBef>
                <a:spcPts val="600"/>
              </a:spcBef>
              <a:spcAft>
                <a:spcPts val="0"/>
              </a:spcAft>
              <a:buClr>
                <a:schemeClr val="dk1"/>
              </a:buClr>
              <a:buSzPts val="2400"/>
              <a:buFont typeface="Arial"/>
              <a:buChar char="•"/>
              <a:defRPr sz="2400"/>
            </a:lvl1pPr>
            <a:lvl2pPr marL="914400" lvl="1" indent="-355600" algn="l">
              <a:spcBef>
                <a:spcPts val="600"/>
              </a:spcBef>
              <a:spcAft>
                <a:spcPts val="0"/>
              </a:spcAft>
              <a:buClr>
                <a:schemeClr val="dk1"/>
              </a:buClr>
              <a:buSzPts val="2000"/>
              <a:buFont typeface="Arial"/>
              <a:buChar char="•"/>
              <a:defRPr sz="2000"/>
            </a:lvl2pPr>
            <a:lvl3pPr marL="1371600" lvl="2" indent="-342900" algn="l">
              <a:spcBef>
                <a:spcPts val="600"/>
              </a:spcBef>
              <a:spcAft>
                <a:spcPts val="0"/>
              </a:spcAft>
              <a:buClr>
                <a:schemeClr val="dk1"/>
              </a:buClr>
              <a:buSzPts val="1800"/>
              <a:buFont typeface="Arial"/>
              <a:buChar char="•"/>
              <a:defRPr sz="1800"/>
            </a:lvl3pPr>
            <a:lvl4pPr marL="1828800" lvl="3" indent="-330200" algn="l">
              <a:spcBef>
                <a:spcPts val="600"/>
              </a:spcBef>
              <a:spcAft>
                <a:spcPts val="0"/>
              </a:spcAft>
              <a:buClr>
                <a:schemeClr val="dk1"/>
              </a:buClr>
              <a:buSzPts val="1600"/>
              <a:buFont typeface="Arial"/>
              <a:buChar char="•"/>
              <a:defRPr sz="1600"/>
            </a:lvl4pPr>
            <a:lvl5pPr marL="2286000" lvl="4" indent="-330200" algn="l">
              <a:spcBef>
                <a:spcPts val="60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24"/>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ctr" anchorCtr="0">
            <a:noAutofit/>
          </a:bodyPr>
          <a:lstStyle>
            <a:lvl1pPr marL="457200" lvl="0" indent="-228600" algn="l">
              <a:spcBef>
                <a:spcPts val="600"/>
              </a:spcBef>
              <a:spcAft>
                <a:spcPts val="0"/>
              </a:spcAft>
              <a:buClr>
                <a:schemeClr val="dk1"/>
              </a:buClr>
              <a:buSzPts val="2400"/>
              <a:buNone/>
              <a:defRPr sz="2400" b="1"/>
            </a:lvl1pPr>
            <a:lvl2pPr marL="914400" lvl="1" indent="-228600" algn="l">
              <a:spcBef>
                <a:spcPts val="600"/>
              </a:spcBef>
              <a:spcAft>
                <a:spcPts val="0"/>
              </a:spcAft>
              <a:buClr>
                <a:schemeClr val="dk1"/>
              </a:buClr>
              <a:buSzPts val="2000"/>
              <a:buNone/>
              <a:defRPr sz="2000" b="1"/>
            </a:lvl2pPr>
            <a:lvl3pPr marL="1371600" lvl="2" indent="-228600" algn="l">
              <a:spcBef>
                <a:spcPts val="600"/>
              </a:spcBef>
              <a:spcAft>
                <a:spcPts val="0"/>
              </a:spcAft>
              <a:buClr>
                <a:schemeClr val="dk1"/>
              </a:buClr>
              <a:buSzPts val="1800"/>
              <a:buNone/>
              <a:defRPr sz="1800" b="1"/>
            </a:lvl3pPr>
            <a:lvl4pPr marL="1828800" lvl="3" indent="-228600" algn="l">
              <a:spcBef>
                <a:spcPts val="600"/>
              </a:spcBef>
              <a:spcAft>
                <a:spcPts val="0"/>
              </a:spcAft>
              <a:buClr>
                <a:schemeClr val="dk1"/>
              </a:buClr>
              <a:buSzPts val="1600"/>
              <a:buNone/>
              <a:defRPr sz="1600" b="1"/>
            </a:lvl4pPr>
            <a:lvl5pPr marL="2286000" lvl="4" indent="-228600" algn="l">
              <a:spcBef>
                <a:spcPts val="60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4"/>
          <p:cNvSpPr txBox="1">
            <a:spLocks noGrp="1"/>
          </p:cNvSpPr>
          <p:nvPr>
            <p:ph type="body" idx="4"/>
          </p:nvPr>
        </p:nvSpPr>
        <p:spPr>
          <a:xfrm>
            <a:off x="6193368" y="2373312"/>
            <a:ext cx="5389033" cy="3951288"/>
          </a:xfrm>
          <a:prstGeom prst="rect">
            <a:avLst/>
          </a:prstGeom>
          <a:noFill/>
          <a:ln>
            <a:noFill/>
          </a:ln>
        </p:spPr>
        <p:txBody>
          <a:bodyPr spcFirstLastPara="1" wrap="square" lIns="91425" tIns="45700" rIns="91425" bIns="45700" anchor="t" anchorCtr="0">
            <a:noAutofit/>
          </a:bodyPr>
          <a:lstStyle>
            <a:lvl1pPr marL="457200" lvl="0" indent="-381000" algn="l">
              <a:spcBef>
                <a:spcPts val="600"/>
              </a:spcBef>
              <a:spcAft>
                <a:spcPts val="0"/>
              </a:spcAft>
              <a:buClr>
                <a:schemeClr val="dk1"/>
              </a:buClr>
              <a:buSzPts val="2400"/>
              <a:buFont typeface="Arial"/>
              <a:buChar char="•"/>
              <a:defRPr sz="2400"/>
            </a:lvl1pPr>
            <a:lvl2pPr marL="914400" lvl="1" indent="-355600" algn="l">
              <a:spcBef>
                <a:spcPts val="600"/>
              </a:spcBef>
              <a:spcAft>
                <a:spcPts val="0"/>
              </a:spcAft>
              <a:buClr>
                <a:schemeClr val="dk1"/>
              </a:buClr>
              <a:buSzPts val="2000"/>
              <a:buFont typeface="Arial"/>
              <a:buChar char="•"/>
              <a:defRPr sz="2000"/>
            </a:lvl2pPr>
            <a:lvl3pPr marL="1371600" lvl="2" indent="-342900" algn="l">
              <a:spcBef>
                <a:spcPts val="600"/>
              </a:spcBef>
              <a:spcAft>
                <a:spcPts val="0"/>
              </a:spcAft>
              <a:buClr>
                <a:schemeClr val="dk1"/>
              </a:buClr>
              <a:buSzPts val="1800"/>
              <a:buFont typeface="Arial"/>
              <a:buChar char="•"/>
              <a:defRPr sz="1800"/>
            </a:lvl3pPr>
            <a:lvl4pPr marL="1828800" lvl="3" indent="-330200" algn="l">
              <a:spcBef>
                <a:spcPts val="600"/>
              </a:spcBef>
              <a:spcAft>
                <a:spcPts val="0"/>
              </a:spcAft>
              <a:buClr>
                <a:schemeClr val="dk1"/>
              </a:buClr>
              <a:buSzPts val="1600"/>
              <a:buFont typeface="Arial"/>
              <a:buChar char="•"/>
              <a:defRPr sz="1600"/>
            </a:lvl4pPr>
            <a:lvl5pPr marL="2286000" lvl="4" indent="-330200" algn="l">
              <a:spcBef>
                <a:spcPts val="60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cxnSp>
        <p:nvCxnSpPr>
          <p:cNvPr id="44" name="Google Shape;44;p24"/>
          <p:cNvCxnSpPr/>
          <p:nvPr/>
        </p:nvCxnSpPr>
        <p:spPr>
          <a:xfrm>
            <a:off x="609600" y="1293970"/>
            <a:ext cx="10972800" cy="0"/>
          </a:xfrm>
          <a:prstGeom prst="straightConnector1">
            <a:avLst/>
          </a:prstGeom>
          <a:noFill/>
          <a:ln w="15875" cap="flat" cmpd="sng">
            <a:solidFill>
              <a:schemeClr val="dk1"/>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5"/>
        <p:cNvGrpSpPr/>
        <p:nvPr/>
      </p:nvGrpSpPr>
      <p:grpSpPr>
        <a:xfrm>
          <a:off x="0" y="0"/>
          <a:ext cx="0" cy="0"/>
          <a:chOff x="0" y="0"/>
          <a:chExt cx="0" cy="0"/>
        </a:xfrm>
      </p:grpSpPr>
      <p:sp>
        <p:nvSpPr>
          <p:cNvPr id="46" name="Google Shape;46;p25"/>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42900" algn="l" rtl="0">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7"/>
          <p:cNvSpPr/>
          <p:nvPr/>
        </p:nvSpPr>
        <p:spPr>
          <a:xfrm>
            <a:off x="0" y="0"/>
            <a:ext cx="12192000" cy="36576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17"/>
          <p:cNvSpPr/>
          <p:nvPr/>
        </p:nvSpPr>
        <p:spPr>
          <a:xfrm>
            <a:off x="0" y="6779932"/>
            <a:ext cx="12192000" cy="91440"/>
          </a:xfrm>
          <a:prstGeom prst="rect">
            <a:avLst/>
          </a:prstGeom>
          <a:solidFill>
            <a:srgbClr val="00325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8"/>
          <p:cNvSpPr txBox="1">
            <a:spLocks noGrp="1"/>
          </p:cNvSpPr>
          <p:nvPr>
            <p:ph type="ctrTitle"/>
          </p:nvPr>
        </p:nvSpPr>
        <p:spPr>
          <a:xfrm>
            <a:off x="914400" y="1828800"/>
            <a:ext cx="10363200" cy="90054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chemeClr val="dk1"/>
              </a:buClr>
              <a:buSzPts val="4400"/>
              <a:buFont typeface="Arial"/>
              <a:buNone/>
            </a:pPr>
            <a:r>
              <a:rPr lang="en-US"/>
              <a:t>Source Control</a:t>
            </a:r>
            <a:endParaRPr/>
          </a:p>
        </p:txBody>
      </p:sp>
      <p:sp>
        <p:nvSpPr>
          <p:cNvPr id="121" name="Google Shape;121;p8"/>
          <p:cNvSpPr txBox="1">
            <a:spLocks noGrp="1"/>
          </p:cNvSpPr>
          <p:nvPr>
            <p:ph type="subTitle" idx="1"/>
          </p:nvPr>
        </p:nvSpPr>
        <p:spPr>
          <a:xfrm>
            <a:off x="914400" y="2895600"/>
            <a:ext cx="10363200" cy="1752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2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9"/>
          <p:cNvSpPr txBox="1">
            <a:spLocks noGrp="1"/>
          </p:cNvSpPr>
          <p:nvPr>
            <p:ph type="title"/>
          </p:nvPr>
        </p:nvSpPr>
        <p:spPr>
          <a:xfrm>
            <a:off x="609602"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Dealing With Different Versions</a:t>
            </a:r>
            <a:endParaRPr/>
          </a:p>
        </p:txBody>
      </p:sp>
      <p:pic>
        <p:nvPicPr>
          <p:cNvPr id="127" name="Google Shape;127;p9"/>
          <p:cNvPicPr preferRelativeResize="0"/>
          <p:nvPr/>
        </p:nvPicPr>
        <p:blipFill rotWithShape="1">
          <a:blip r:embed="rId3">
            <a:alphaModFix/>
          </a:blip>
          <a:srcRect l="21158" r="2669"/>
          <a:stretch/>
        </p:blipFill>
        <p:spPr>
          <a:xfrm>
            <a:off x="4265437" y="2431463"/>
            <a:ext cx="3861931" cy="3380014"/>
          </a:xfrm>
          <a:prstGeom prst="rect">
            <a:avLst/>
          </a:prstGeom>
          <a:noFill/>
          <a:ln>
            <a:noFill/>
          </a:ln>
        </p:spPr>
      </p:pic>
      <p:pic>
        <p:nvPicPr>
          <p:cNvPr id="128" name="Google Shape;128;p9"/>
          <p:cNvPicPr preferRelativeResize="0"/>
          <p:nvPr/>
        </p:nvPicPr>
        <p:blipFill rotWithShape="1">
          <a:blip r:embed="rId4">
            <a:alphaModFix/>
          </a:blip>
          <a:srcRect l="1" t="131" r="40997" b="19009"/>
          <a:stretch/>
        </p:blipFill>
        <p:spPr>
          <a:xfrm>
            <a:off x="8236554" y="2431463"/>
            <a:ext cx="3311099" cy="3403227"/>
          </a:xfrm>
          <a:prstGeom prst="rect">
            <a:avLst/>
          </a:prstGeom>
          <a:noFill/>
          <a:ln>
            <a:noFill/>
          </a:ln>
        </p:spPr>
      </p:pic>
      <p:sp>
        <p:nvSpPr>
          <p:cNvPr id="129" name="Google Shape;129;p9"/>
          <p:cNvSpPr txBox="1"/>
          <p:nvPr/>
        </p:nvSpPr>
        <p:spPr>
          <a:xfrm>
            <a:off x="644347" y="1735913"/>
            <a:ext cx="3505199" cy="6003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Project at 1 p.m.</a:t>
            </a:r>
            <a:endParaRPr/>
          </a:p>
        </p:txBody>
      </p:sp>
      <p:sp>
        <p:nvSpPr>
          <p:cNvPr id="130" name="Google Shape;130;p9"/>
          <p:cNvSpPr txBox="1"/>
          <p:nvPr/>
        </p:nvSpPr>
        <p:spPr>
          <a:xfrm>
            <a:off x="4265437" y="1735913"/>
            <a:ext cx="3861931" cy="6003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Project at 2 p.m.</a:t>
            </a:r>
            <a:endParaRPr/>
          </a:p>
        </p:txBody>
      </p:sp>
      <p:sp>
        <p:nvSpPr>
          <p:cNvPr id="131" name="Google Shape;131;p9"/>
          <p:cNvSpPr txBox="1"/>
          <p:nvPr/>
        </p:nvSpPr>
        <p:spPr>
          <a:xfrm>
            <a:off x="8236553" y="1735913"/>
            <a:ext cx="3311100" cy="6003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Project at 3 a.m.</a:t>
            </a:r>
            <a:endParaRPr/>
          </a:p>
        </p:txBody>
      </p:sp>
      <p:pic>
        <p:nvPicPr>
          <p:cNvPr id="132" name="Google Shape;132;p9"/>
          <p:cNvPicPr preferRelativeResize="0"/>
          <p:nvPr/>
        </p:nvPicPr>
        <p:blipFill rotWithShape="1">
          <a:blip r:embed="rId5">
            <a:alphaModFix/>
          </a:blip>
          <a:srcRect l="24801" t="23039" r="40180" b="17851"/>
          <a:stretch/>
        </p:blipFill>
        <p:spPr>
          <a:xfrm>
            <a:off x="644348" y="2431463"/>
            <a:ext cx="3505200" cy="338001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0"/>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Informal Version Control</a:t>
            </a:r>
            <a:endParaRPr/>
          </a:p>
        </p:txBody>
      </p:sp>
      <p:sp>
        <p:nvSpPr>
          <p:cNvPr id="138" name="Google Shape;138;p10"/>
          <p:cNvSpPr txBox="1">
            <a:spLocks noGrp="1"/>
          </p:cNvSpPr>
          <p:nvPr>
            <p:ph type="body" idx="1"/>
          </p:nvPr>
        </p:nvSpPr>
        <p:spPr>
          <a:xfrm>
            <a:off x="609600" y="3733802"/>
            <a:ext cx="10972800" cy="2392362"/>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Clr>
                <a:schemeClr val="dk1"/>
              </a:buClr>
              <a:buSzPts val="3200"/>
              <a:buNone/>
            </a:pPr>
            <a:r>
              <a:rPr lang="en-US"/>
              <a:t>Idea: manually save versions of your project</a:t>
            </a:r>
            <a:endParaRPr/>
          </a:p>
          <a:p>
            <a:pPr marL="347472" lvl="0" indent="-347472" algn="l" rtl="0">
              <a:spcBef>
                <a:spcPts val="600"/>
              </a:spcBef>
              <a:spcAft>
                <a:spcPts val="0"/>
              </a:spcAft>
              <a:buClr>
                <a:schemeClr val="dk1"/>
              </a:buClr>
              <a:buSzPts val="3200"/>
              <a:buFont typeface="Arial"/>
              <a:buChar char="•"/>
            </a:pPr>
            <a:r>
              <a:rPr lang="en-US"/>
              <a:t>Names can get long or use hard-to-read dates.</a:t>
            </a:r>
            <a:endParaRPr/>
          </a:p>
          <a:p>
            <a:pPr marL="347472" lvl="0" indent="-347472" algn="l" rtl="0">
              <a:spcBef>
                <a:spcPts val="600"/>
              </a:spcBef>
              <a:spcAft>
                <a:spcPts val="0"/>
              </a:spcAft>
              <a:buClr>
                <a:schemeClr val="dk1"/>
              </a:buClr>
              <a:buSzPts val="3200"/>
              <a:buFont typeface="Arial"/>
              <a:buChar char="•"/>
            </a:pPr>
            <a:r>
              <a:rPr lang="en-US"/>
              <a:t>You may forget to store versions often enough.</a:t>
            </a:r>
            <a:endParaRPr/>
          </a:p>
          <a:p>
            <a:pPr marL="347472" lvl="0" indent="-347472" algn="l" rtl="0">
              <a:spcBef>
                <a:spcPts val="600"/>
              </a:spcBef>
              <a:spcAft>
                <a:spcPts val="0"/>
              </a:spcAft>
              <a:buClr>
                <a:schemeClr val="dk1"/>
              </a:buClr>
              <a:buSzPts val="3200"/>
              <a:buFont typeface="Arial"/>
              <a:buChar char="•"/>
            </a:pPr>
            <a:r>
              <a:rPr lang="en-US"/>
              <a:t>It can be hard to collaborate unless you understand the same system.</a:t>
            </a:r>
            <a:endParaRPr/>
          </a:p>
        </p:txBody>
      </p:sp>
      <p:pic>
        <p:nvPicPr>
          <p:cNvPr id="139" name="Google Shape;139;p10"/>
          <p:cNvPicPr preferRelativeResize="0"/>
          <p:nvPr/>
        </p:nvPicPr>
        <p:blipFill rotWithShape="1">
          <a:blip r:embed="rId3">
            <a:alphaModFix/>
          </a:blip>
          <a:srcRect t="5118" b="11811"/>
          <a:stretch/>
        </p:blipFill>
        <p:spPr>
          <a:xfrm>
            <a:off x="2438400" y="1571624"/>
            <a:ext cx="7315200" cy="2009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1"/>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What Is Source Control?</a:t>
            </a:r>
            <a:endParaRPr/>
          </a:p>
        </p:txBody>
      </p:sp>
      <p:sp>
        <p:nvSpPr>
          <p:cNvPr id="145" name="Google Shape;145;p1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Clr>
                <a:schemeClr val="dk1"/>
              </a:buClr>
              <a:buSzPts val="3200"/>
              <a:buNone/>
            </a:pPr>
            <a:r>
              <a:rPr lang="en-US" b="1"/>
              <a:t>Source control management/version control:</a:t>
            </a:r>
            <a:r>
              <a:rPr lang="en-US"/>
              <a:t> </a:t>
            </a:r>
            <a:r>
              <a:rPr lang="en-US" i="1"/>
              <a:t>a system for organizing different versions of a project under development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2"/>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Types of Version Control</a:t>
            </a:r>
            <a:endParaRPr/>
          </a:p>
        </p:txBody>
      </p:sp>
      <p:pic>
        <p:nvPicPr>
          <p:cNvPr id="151" name="Google Shape;151;p12"/>
          <p:cNvPicPr preferRelativeResize="0"/>
          <p:nvPr/>
        </p:nvPicPr>
        <p:blipFill rotWithShape="1">
          <a:blip r:embed="rId3">
            <a:alphaModFix/>
          </a:blip>
          <a:srcRect/>
          <a:stretch/>
        </p:blipFill>
        <p:spPr>
          <a:xfrm>
            <a:off x="7346616" y="2000850"/>
            <a:ext cx="3910876" cy="4683684"/>
          </a:xfrm>
          <a:prstGeom prst="rect">
            <a:avLst/>
          </a:prstGeom>
          <a:noFill/>
          <a:ln>
            <a:noFill/>
          </a:ln>
        </p:spPr>
      </p:pic>
      <p:pic>
        <p:nvPicPr>
          <p:cNvPr id="152" name="Google Shape;152;p12"/>
          <p:cNvPicPr preferRelativeResize="0"/>
          <p:nvPr/>
        </p:nvPicPr>
        <p:blipFill rotWithShape="1">
          <a:blip r:embed="rId4">
            <a:alphaModFix/>
          </a:blip>
          <a:srcRect/>
          <a:stretch/>
        </p:blipFill>
        <p:spPr>
          <a:xfrm>
            <a:off x="934508" y="2000850"/>
            <a:ext cx="5682887" cy="3949606"/>
          </a:xfrm>
          <a:prstGeom prst="rect">
            <a:avLst/>
          </a:prstGeom>
          <a:noFill/>
          <a:ln>
            <a:noFill/>
          </a:ln>
        </p:spPr>
      </p:pic>
      <p:sp>
        <p:nvSpPr>
          <p:cNvPr id="153" name="Google Shape;153;p12"/>
          <p:cNvSpPr txBox="1"/>
          <p:nvPr/>
        </p:nvSpPr>
        <p:spPr>
          <a:xfrm>
            <a:off x="934508" y="1411050"/>
            <a:ext cx="5682887" cy="5694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Centralized</a:t>
            </a:r>
            <a:endParaRPr/>
          </a:p>
        </p:txBody>
      </p:sp>
      <p:sp>
        <p:nvSpPr>
          <p:cNvPr id="154" name="Google Shape;154;p12"/>
          <p:cNvSpPr txBox="1"/>
          <p:nvPr/>
        </p:nvSpPr>
        <p:spPr>
          <a:xfrm>
            <a:off x="7346616" y="1411050"/>
            <a:ext cx="3910876" cy="5694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Distributed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3"/>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Git</a:t>
            </a:r>
            <a:endParaRPr/>
          </a:p>
        </p:txBody>
      </p:sp>
      <p:sp>
        <p:nvSpPr>
          <p:cNvPr id="160" name="Google Shape;160;p13"/>
          <p:cNvSpPr txBox="1">
            <a:spLocks noGrp="1"/>
          </p:cNvSpPr>
          <p:nvPr>
            <p:ph type="body" idx="1"/>
          </p:nvPr>
        </p:nvSpPr>
        <p:spPr>
          <a:xfrm>
            <a:off x="609600" y="1600201"/>
            <a:ext cx="10972800" cy="1695449"/>
          </a:xfrm>
          <a:prstGeom prst="rect">
            <a:avLst/>
          </a:prstGeom>
          <a:noFill/>
          <a:ln>
            <a:noFill/>
          </a:ln>
        </p:spPr>
        <p:txBody>
          <a:bodyPr spcFirstLastPara="1" wrap="square" lIns="91425" tIns="45700" rIns="91425" bIns="45700" anchor="t" anchorCtr="0">
            <a:noAutofit/>
          </a:bodyPr>
          <a:lstStyle/>
          <a:p>
            <a:pPr marL="347472" lvl="0" indent="-347472" algn="l" rtl="0">
              <a:spcBef>
                <a:spcPts val="600"/>
              </a:spcBef>
              <a:spcAft>
                <a:spcPts val="0"/>
              </a:spcAft>
              <a:buClr>
                <a:schemeClr val="dk1"/>
              </a:buClr>
              <a:buSzPts val="3200"/>
              <a:buChar char="•"/>
            </a:pPr>
            <a:r>
              <a:rPr lang="en-US" b="1"/>
              <a:t>Git</a:t>
            </a:r>
            <a:r>
              <a:rPr lang="en-US"/>
              <a:t> is the most common version control system used by data scientists and software developers</a:t>
            </a:r>
            <a:endParaRPr/>
          </a:p>
          <a:p>
            <a:pPr marL="347472" lvl="0" indent="-347472" algn="l" rtl="0">
              <a:spcBef>
                <a:spcPts val="600"/>
              </a:spcBef>
              <a:spcAft>
                <a:spcPts val="0"/>
              </a:spcAft>
              <a:buClr>
                <a:schemeClr val="dk1"/>
              </a:buClr>
              <a:buSzPts val="3200"/>
              <a:buChar char="•"/>
            </a:pPr>
            <a:r>
              <a:rPr lang="en-US"/>
              <a:t>Commit: a snapshot of your project files</a:t>
            </a:r>
            <a:endParaRPr/>
          </a:p>
        </p:txBody>
      </p:sp>
      <p:sp>
        <p:nvSpPr>
          <p:cNvPr id="161" name="Google Shape;161;p13"/>
          <p:cNvSpPr/>
          <p:nvPr/>
        </p:nvSpPr>
        <p:spPr>
          <a:xfrm>
            <a:off x="1774375" y="3534000"/>
            <a:ext cx="2027400" cy="1964700"/>
          </a:xfrm>
          <a:prstGeom prst="roundRect">
            <a:avLst>
              <a:gd name="adj" fmla="val 16667"/>
            </a:avLst>
          </a:prstGeom>
          <a:solidFill>
            <a:schemeClr val="lt2"/>
          </a:solid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First commit</a:t>
            </a:r>
            <a:endParaRPr sz="5400">
              <a:solidFill>
                <a:schemeClr val="dk1"/>
              </a:solidFill>
              <a:latin typeface="Arial"/>
              <a:ea typeface="Arial"/>
              <a:cs typeface="Arial"/>
              <a:sym typeface="Arial"/>
            </a:endParaRPr>
          </a:p>
        </p:txBody>
      </p:sp>
      <p:pic>
        <p:nvPicPr>
          <p:cNvPr id="162" name="Google Shape;162;p13"/>
          <p:cNvPicPr preferRelativeResize="0"/>
          <p:nvPr/>
        </p:nvPicPr>
        <p:blipFill rotWithShape="1">
          <a:blip r:embed="rId3">
            <a:alphaModFix/>
          </a:blip>
          <a:srcRect/>
          <a:stretch/>
        </p:blipFill>
        <p:spPr>
          <a:xfrm>
            <a:off x="1923525" y="4108600"/>
            <a:ext cx="976200" cy="976200"/>
          </a:xfrm>
          <a:prstGeom prst="rect">
            <a:avLst/>
          </a:prstGeom>
          <a:noFill/>
          <a:ln>
            <a:noFill/>
          </a:ln>
        </p:spPr>
      </p:pic>
      <p:sp>
        <p:nvSpPr>
          <p:cNvPr id="163" name="Google Shape;163;p13"/>
          <p:cNvSpPr/>
          <p:nvPr/>
        </p:nvSpPr>
        <p:spPr>
          <a:xfrm>
            <a:off x="2232025" y="6032100"/>
            <a:ext cx="1112100" cy="597300"/>
          </a:xfrm>
          <a:prstGeom prst="roundRect">
            <a:avLst>
              <a:gd name="adj" fmla="val 16667"/>
            </a:avLst>
          </a:prstGeom>
          <a:solidFill>
            <a:srgbClr val="FFEFCF"/>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HEAD</a:t>
            </a:r>
            <a:endParaRPr/>
          </a:p>
        </p:txBody>
      </p:sp>
      <p:cxnSp>
        <p:nvCxnSpPr>
          <p:cNvPr id="164" name="Google Shape;164;p13"/>
          <p:cNvCxnSpPr/>
          <p:nvPr/>
        </p:nvCxnSpPr>
        <p:spPr>
          <a:xfrm rot="10800000">
            <a:off x="2788075" y="5498700"/>
            <a:ext cx="0" cy="533400"/>
          </a:xfrm>
          <a:prstGeom prst="straightConnector1">
            <a:avLst/>
          </a:prstGeom>
          <a:noFill/>
          <a:ln w="38100" cap="flat" cmpd="sng">
            <a:solidFill>
              <a:schemeClr val="dk1"/>
            </a:solidFill>
            <a:prstDash val="solid"/>
            <a:round/>
            <a:headEnd type="none" w="sm" len="sm"/>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4"/>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Git</a:t>
            </a:r>
            <a:endParaRPr/>
          </a:p>
        </p:txBody>
      </p:sp>
      <p:sp>
        <p:nvSpPr>
          <p:cNvPr id="170" name="Google Shape;170;p14"/>
          <p:cNvSpPr txBox="1">
            <a:spLocks noGrp="1"/>
          </p:cNvSpPr>
          <p:nvPr>
            <p:ph type="body" idx="1"/>
          </p:nvPr>
        </p:nvSpPr>
        <p:spPr>
          <a:xfrm>
            <a:off x="609600" y="1600201"/>
            <a:ext cx="10972800" cy="1714499"/>
          </a:xfrm>
          <a:prstGeom prst="rect">
            <a:avLst/>
          </a:prstGeom>
          <a:noFill/>
          <a:ln>
            <a:noFill/>
          </a:ln>
        </p:spPr>
        <p:txBody>
          <a:bodyPr spcFirstLastPara="1" wrap="square" lIns="91425" tIns="45700" rIns="91425" bIns="45700" anchor="t" anchorCtr="0">
            <a:noAutofit/>
          </a:bodyPr>
          <a:lstStyle/>
          <a:p>
            <a:pPr marL="347472" lvl="0" indent="-347472" algn="l" rtl="0">
              <a:spcBef>
                <a:spcPts val="600"/>
              </a:spcBef>
              <a:spcAft>
                <a:spcPts val="0"/>
              </a:spcAft>
              <a:buClr>
                <a:schemeClr val="dk1"/>
              </a:buClr>
              <a:buSzPts val="3200"/>
              <a:buChar char="•"/>
            </a:pPr>
            <a:r>
              <a:rPr lang="en-US" b="1"/>
              <a:t>Git</a:t>
            </a:r>
            <a:r>
              <a:rPr lang="en-US"/>
              <a:t> is the most common version control system used by data scientists and software developers</a:t>
            </a:r>
            <a:endParaRPr/>
          </a:p>
          <a:p>
            <a:pPr marL="347472" lvl="0" indent="-347472" algn="l" rtl="0">
              <a:spcBef>
                <a:spcPts val="600"/>
              </a:spcBef>
              <a:spcAft>
                <a:spcPts val="0"/>
              </a:spcAft>
              <a:buClr>
                <a:schemeClr val="dk1"/>
              </a:buClr>
              <a:buSzPts val="3200"/>
              <a:buChar char="•"/>
            </a:pPr>
            <a:r>
              <a:rPr lang="en-US"/>
              <a:t>Commit: a snapshot of your project files</a:t>
            </a:r>
            <a:endParaRPr/>
          </a:p>
        </p:txBody>
      </p:sp>
      <p:sp>
        <p:nvSpPr>
          <p:cNvPr id="171" name="Google Shape;171;p14"/>
          <p:cNvSpPr/>
          <p:nvPr/>
        </p:nvSpPr>
        <p:spPr>
          <a:xfrm>
            <a:off x="1774375" y="3534000"/>
            <a:ext cx="2027400" cy="1964700"/>
          </a:xfrm>
          <a:prstGeom prst="roundRect">
            <a:avLst>
              <a:gd name="adj" fmla="val 16667"/>
            </a:avLst>
          </a:prstGeom>
          <a:solidFill>
            <a:schemeClr val="lt2"/>
          </a:solid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First commit</a:t>
            </a:r>
            <a:endParaRPr sz="5400">
              <a:solidFill>
                <a:schemeClr val="dk1"/>
              </a:solidFill>
              <a:latin typeface="Arial"/>
              <a:ea typeface="Arial"/>
              <a:cs typeface="Arial"/>
              <a:sym typeface="Arial"/>
            </a:endParaRPr>
          </a:p>
        </p:txBody>
      </p:sp>
      <p:sp>
        <p:nvSpPr>
          <p:cNvPr id="172" name="Google Shape;172;p14"/>
          <p:cNvSpPr/>
          <p:nvPr/>
        </p:nvSpPr>
        <p:spPr>
          <a:xfrm>
            <a:off x="5135400" y="3534000"/>
            <a:ext cx="2027400" cy="1964700"/>
          </a:xfrm>
          <a:prstGeom prst="roundRect">
            <a:avLst>
              <a:gd name="adj" fmla="val 16667"/>
            </a:avLst>
          </a:prstGeom>
          <a:solidFill>
            <a:schemeClr val="lt2"/>
          </a:solid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Commit fh453…</a:t>
            </a:r>
            <a:endParaRPr sz="5400">
              <a:solidFill>
                <a:schemeClr val="dk1"/>
              </a:solidFill>
              <a:latin typeface="Arial"/>
              <a:ea typeface="Arial"/>
              <a:cs typeface="Arial"/>
              <a:sym typeface="Arial"/>
            </a:endParaRPr>
          </a:p>
        </p:txBody>
      </p:sp>
      <p:pic>
        <p:nvPicPr>
          <p:cNvPr id="173" name="Google Shape;173;p14"/>
          <p:cNvPicPr preferRelativeResize="0"/>
          <p:nvPr/>
        </p:nvPicPr>
        <p:blipFill rotWithShape="1">
          <a:blip r:embed="rId3">
            <a:alphaModFix/>
          </a:blip>
          <a:srcRect/>
          <a:stretch/>
        </p:blipFill>
        <p:spPr>
          <a:xfrm>
            <a:off x="1923525" y="4108600"/>
            <a:ext cx="976200" cy="976200"/>
          </a:xfrm>
          <a:prstGeom prst="rect">
            <a:avLst/>
          </a:prstGeom>
          <a:noFill/>
          <a:ln>
            <a:noFill/>
          </a:ln>
        </p:spPr>
      </p:pic>
      <p:pic>
        <p:nvPicPr>
          <p:cNvPr id="174" name="Google Shape;174;p14"/>
          <p:cNvPicPr preferRelativeResize="0"/>
          <p:nvPr/>
        </p:nvPicPr>
        <p:blipFill rotWithShape="1">
          <a:blip r:embed="rId3">
            <a:alphaModFix/>
          </a:blip>
          <a:srcRect/>
          <a:stretch/>
        </p:blipFill>
        <p:spPr>
          <a:xfrm>
            <a:off x="5209975" y="4108600"/>
            <a:ext cx="976200" cy="976200"/>
          </a:xfrm>
          <a:prstGeom prst="rect">
            <a:avLst/>
          </a:prstGeom>
          <a:noFill/>
          <a:ln>
            <a:noFill/>
          </a:ln>
        </p:spPr>
      </p:pic>
      <p:sp>
        <p:nvSpPr>
          <p:cNvPr id="175" name="Google Shape;175;p14"/>
          <p:cNvSpPr/>
          <p:nvPr/>
        </p:nvSpPr>
        <p:spPr>
          <a:xfrm>
            <a:off x="5535825" y="4324825"/>
            <a:ext cx="555900" cy="78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176" name="Google Shape;176;p14"/>
          <p:cNvPicPr preferRelativeResize="0"/>
          <p:nvPr/>
        </p:nvPicPr>
        <p:blipFill rotWithShape="1">
          <a:blip r:embed="rId3">
            <a:alphaModFix/>
          </a:blip>
          <a:srcRect/>
          <a:stretch/>
        </p:blipFill>
        <p:spPr>
          <a:xfrm>
            <a:off x="5383425" y="4248625"/>
            <a:ext cx="976200" cy="976200"/>
          </a:xfrm>
          <a:prstGeom prst="rect">
            <a:avLst/>
          </a:prstGeom>
          <a:noFill/>
          <a:ln>
            <a:noFill/>
          </a:ln>
        </p:spPr>
      </p:pic>
      <p:cxnSp>
        <p:nvCxnSpPr>
          <p:cNvPr id="177" name="Google Shape;177;p14"/>
          <p:cNvCxnSpPr>
            <a:endCxn id="171" idx="3"/>
          </p:cNvCxnSpPr>
          <p:nvPr/>
        </p:nvCxnSpPr>
        <p:spPr>
          <a:xfrm rot="10800000">
            <a:off x="3801775" y="4516350"/>
            <a:ext cx="1333500" cy="0"/>
          </a:xfrm>
          <a:prstGeom prst="straightConnector1">
            <a:avLst/>
          </a:prstGeom>
          <a:noFill/>
          <a:ln w="38100" cap="flat" cmpd="sng">
            <a:solidFill>
              <a:schemeClr val="dk1"/>
            </a:solidFill>
            <a:prstDash val="solid"/>
            <a:round/>
            <a:headEnd type="none" w="sm" len="sm"/>
            <a:tailEnd type="triangle" w="med" len="med"/>
          </a:ln>
        </p:spPr>
      </p:cxnSp>
      <p:sp>
        <p:nvSpPr>
          <p:cNvPr id="178" name="Google Shape;178;p14"/>
          <p:cNvSpPr/>
          <p:nvPr/>
        </p:nvSpPr>
        <p:spPr>
          <a:xfrm>
            <a:off x="5593050" y="6032100"/>
            <a:ext cx="1112100" cy="597300"/>
          </a:xfrm>
          <a:prstGeom prst="roundRect">
            <a:avLst>
              <a:gd name="adj" fmla="val 16667"/>
            </a:avLst>
          </a:prstGeom>
          <a:solidFill>
            <a:srgbClr val="FFEFCF"/>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HEAD</a:t>
            </a:r>
            <a:endParaRPr/>
          </a:p>
        </p:txBody>
      </p:sp>
      <p:cxnSp>
        <p:nvCxnSpPr>
          <p:cNvPr id="179" name="Google Shape;179;p14"/>
          <p:cNvCxnSpPr>
            <a:stCxn id="178" idx="0"/>
          </p:cNvCxnSpPr>
          <p:nvPr/>
        </p:nvCxnSpPr>
        <p:spPr>
          <a:xfrm rot="10800000">
            <a:off x="6149100" y="5498700"/>
            <a:ext cx="0" cy="533400"/>
          </a:xfrm>
          <a:prstGeom prst="straightConnector1">
            <a:avLst/>
          </a:prstGeom>
          <a:noFill/>
          <a:ln w="38100" cap="flat" cmpd="sng">
            <a:solidFill>
              <a:schemeClr val="dk1"/>
            </a:solidFill>
            <a:prstDash val="solid"/>
            <a:round/>
            <a:headEnd type="none" w="sm" len="sm"/>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5"/>
          <p:cNvSpPr txBox="1">
            <a:spLocks noGrp="1"/>
          </p:cNvSpPr>
          <p:nvPr>
            <p:ph type="title"/>
          </p:nvPr>
        </p:nvSpPr>
        <p:spPr>
          <a:xfrm>
            <a:off x="609600" y="228600"/>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Arial"/>
              <a:buNone/>
            </a:pPr>
            <a:r>
              <a:rPr lang="en-US"/>
              <a:t>Git </a:t>
            </a:r>
            <a:endParaRPr/>
          </a:p>
        </p:txBody>
      </p:sp>
      <p:sp>
        <p:nvSpPr>
          <p:cNvPr id="185" name="Google Shape;185;p15"/>
          <p:cNvSpPr txBox="1">
            <a:spLocks noGrp="1"/>
          </p:cNvSpPr>
          <p:nvPr>
            <p:ph type="body" idx="1"/>
          </p:nvPr>
        </p:nvSpPr>
        <p:spPr>
          <a:xfrm>
            <a:off x="609600" y="1600201"/>
            <a:ext cx="10972800" cy="1711499"/>
          </a:xfrm>
          <a:prstGeom prst="rect">
            <a:avLst/>
          </a:prstGeom>
          <a:noFill/>
          <a:ln>
            <a:noFill/>
          </a:ln>
        </p:spPr>
        <p:txBody>
          <a:bodyPr spcFirstLastPara="1" wrap="square" lIns="91425" tIns="45700" rIns="91425" bIns="45700" anchor="t" anchorCtr="0">
            <a:noAutofit/>
          </a:bodyPr>
          <a:lstStyle/>
          <a:p>
            <a:pPr marL="347472" lvl="0" indent="-347472" algn="l" rtl="0">
              <a:spcBef>
                <a:spcPts val="600"/>
              </a:spcBef>
              <a:spcAft>
                <a:spcPts val="0"/>
              </a:spcAft>
              <a:buClr>
                <a:schemeClr val="dk1"/>
              </a:buClr>
              <a:buSzPts val="3200"/>
              <a:buChar char="•"/>
            </a:pPr>
            <a:r>
              <a:rPr lang="en-US" b="1"/>
              <a:t>Git</a:t>
            </a:r>
            <a:r>
              <a:rPr lang="en-US"/>
              <a:t> is the most common version control system used by data scientists and software developers</a:t>
            </a:r>
            <a:endParaRPr/>
          </a:p>
          <a:p>
            <a:pPr marL="347472" lvl="0" indent="-347472" algn="l" rtl="0">
              <a:spcBef>
                <a:spcPts val="600"/>
              </a:spcBef>
              <a:spcAft>
                <a:spcPts val="0"/>
              </a:spcAft>
              <a:buClr>
                <a:schemeClr val="dk1"/>
              </a:buClr>
              <a:buSzPts val="3200"/>
              <a:buChar char="•"/>
            </a:pPr>
            <a:r>
              <a:rPr lang="en-US"/>
              <a:t>Commit: a snapshot of your project files</a:t>
            </a:r>
            <a:endParaRPr/>
          </a:p>
        </p:txBody>
      </p:sp>
      <p:sp>
        <p:nvSpPr>
          <p:cNvPr id="186" name="Google Shape;186;p15"/>
          <p:cNvSpPr/>
          <p:nvPr/>
        </p:nvSpPr>
        <p:spPr>
          <a:xfrm>
            <a:off x="1774375" y="3534000"/>
            <a:ext cx="2027400" cy="1964700"/>
          </a:xfrm>
          <a:prstGeom prst="roundRect">
            <a:avLst>
              <a:gd name="adj" fmla="val 16667"/>
            </a:avLst>
          </a:prstGeom>
          <a:solidFill>
            <a:schemeClr val="lt2"/>
          </a:solid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First commit</a:t>
            </a:r>
            <a:endParaRPr sz="5400">
              <a:solidFill>
                <a:schemeClr val="dk1"/>
              </a:solidFill>
              <a:latin typeface="Arial"/>
              <a:ea typeface="Arial"/>
              <a:cs typeface="Arial"/>
              <a:sym typeface="Arial"/>
            </a:endParaRPr>
          </a:p>
        </p:txBody>
      </p:sp>
      <p:sp>
        <p:nvSpPr>
          <p:cNvPr id="187" name="Google Shape;187;p15"/>
          <p:cNvSpPr/>
          <p:nvPr/>
        </p:nvSpPr>
        <p:spPr>
          <a:xfrm>
            <a:off x="5135400" y="3534000"/>
            <a:ext cx="2027400" cy="1964700"/>
          </a:xfrm>
          <a:prstGeom prst="roundRect">
            <a:avLst>
              <a:gd name="adj" fmla="val 16667"/>
            </a:avLst>
          </a:prstGeom>
          <a:solidFill>
            <a:schemeClr val="lt2"/>
          </a:solid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Commit fh453…</a:t>
            </a:r>
            <a:endParaRPr sz="5400">
              <a:solidFill>
                <a:schemeClr val="dk1"/>
              </a:solidFill>
              <a:latin typeface="Arial"/>
              <a:ea typeface="Arial"/>
              <a:cs typeface="Arial"/>
              <a:sym typeface="Arial"/>
            </a:endParaRPr>
          </a:p>
        </p:txBody>
      </p:sp>
      <p:sp>
        <p:nvSpPr>
          <p:cNvPr id="188" name="Google Shape;188;p15"/>
          <p:cNvSpPr/>
          <p:nvPr/>
        </p:nvSpPr>
        <p:spPr>
          <a:xfrm>
            <a:off x="8496424" y="3534000"/>
            <a:ext cx="2057275" cy="1964700"/>
          </a:xfrm>
          <a:prstGeom prst="roundRect">
            <a:avLst>
              <a:gd name="adj" fmla="val 16667"/>
            </a:avLst>
          </a:prstGeom>
          <a:solidFill>
            <a:schemeClr val="lt2"/>
          </a:solid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Arial"/>
              <a:buNone/>
            </a:pPr>
            <a:r>
              <a:rPr lang="en-US" sz="1800">
                <a:solidFill>
                  <a:schemeClr val="dk1"/>
                </a:solidFill>
                <a:latin typeface="Arial"/>
                <a:ea typeface="Arial"/>
                <a:cs typeface="Arial"/>
                <a:sym typeface="Arial"/>
              </a:rPr>
              <a:t>Commit hr543…</a:t>
            </a:r>
            <a:endParaRPr/>
          </a:p>
        </p:txBody>
      </p:sp>
      <p:pic>
        <p:nvPicPr>
          <p:cNvPr id="189" name="Google Shape;189;p15"/>
          <p:cNvPicPr preferRelativeResize="0"/>
          <p:nvPr/>
        </p:nvPicPr>
        <p:blipFill rotWithShape="1">
          <a:blip r:embed="rId3">
            <a:alphaModFix/>
          </a:blip>
          <a:srcRect/>
          <a:stretch/>
        </p:blipFill>
        <p:spPr>
          <a:xfrm>
            <a:off x="1923525" y="4108600"/>
            <a:ext cx="976200" cy="976200"/>
          </a:xfrm>
          <a:prstGeom prst="rect">
            <a:avLst/>
          </a:prstGeom>
          <a:noFill/>
          <a:ln>
            <a:noFill/>
          </a:ln>
        </p:spPr>
      </p:pic>
      <p:pic>
        <p:nvPicPr>
          <p:cNvPr id="190" name="Google Shape;190;p15"/>
          <p:cNvPicPr preferRelativeResize="0"/>
          <p:nvPr/>
        </p:nvPicPr>
        <p:blipFill rotWithShape="1">
          <a:blip r:embed="rId3">
            <a:alphaModFix/>
          </a:blip>
          <a:srcRect/>
          <a:stretch/>
        </p:blipFill>
        <p:spPr>
          <a:xfrm>
            <a:off x="5209975" y="4108600"/>
            <a:ext cx="976200" cy="976200"/>
          </a:xfrm>
          <a:prstGeom prst="rect">
            <a:avLst/>
          </a:prstGeom>
          <a:noFill/>
          <a:ln>
            <a:noFill/>
          </a:ln>
        </p:spPr>
      </p:pic>
      <p:sp>
        <p:nvSpPr>
          <p:cNvPr id="191" name="Google Shape;191;p15"/>
          <p:cNvSpPr/>
          <p:nvPr/>
        </p:nvSpPr>
        <p:spPr>
          <a:xfrm>
            <a:off x="5535825" y="4324825"/>
            <a:ext cx="555900" cy="78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192" name="Google Shape;192;p15"/>
          <p:cNvPicPr preferRelativeResize="0"/>
          <p:nvPr/>
        </p:nvPicPr>
        <p:blipFill rotWithShape="1">
          <a:blip r:embed="rId3">
            <a:alphaModFix/>
          </a:blip>
          <a:srcRect/>
          <a:stretch/>
        </p:blipFill>
        <p:spPr>
          <a:xfrm>
            <a:off x="5383425" y="4248625"/>
            <a:ext cx="976200" cy="976200"/>
          </a:xfrm>
          <a:prstGeom prst="rect">
            <a:avLst/>
          </a:prstGeom>
          <a:noFill/>
          <a:ln>
            <a:noFill/>
          </a:ln>
        </p:spPr>
      </p:pic>
      <p:pic>
        <p:nvPicPr>
          <p:cNvPr id="193" name="Google Shape;193;p15"/>
          <p:cNvPicPr preferRelativeResize="0"/>
          <p:nvPr/>
        </p:nvPicPr>
        <p:blipFill rotWithShape="1">
          <a:blip r:embed="rId3">
            <a:alphaModFix/>
          </a:blip>
          <a:srcRect/>
          <a:stretch/>
        </p:blipFill>
        <p:spPr>
          <a:xfrm>
            <a:off x="8651625" y="4038588"/>
            <a:ext cx="976200" cy="976200"/>
          </a:xfrm>
          <a:prstGeom prst="rect">
            <a:avLst/>
          </a:prstGeom>
          <a:noFill/>
          <a:ln>
            <a:noFill/>
          </a:ln>
        </p:spPr>
      </p:pic>
      <p:sp>
        <p:nvSpPr>
          <p:cNvPr id="194" name="Google Shape;194;p15"/>
          <p:cNvSpPr/>
          <p:nvPr/>
        </p:nvSpPr>
        <p:spPr>
          <a:xfrm>
            <a:off x="8977475" y="4254813"/>
            <a:ext cx="555900" cy="78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195" name="Google Shape;195;p15"/>
          <p:cNvPicPr preferRelativeResize="0"/>
          <p:nvPr/>
        </p:nvPicPr>
        <p:blipFill rotWithShape="1">
          <a:blip r:embed="rId3">
            <a:alphaModFix/>
          </a:blip>
          <a:srcRect/>
          <a:stretch/>
        </p:blipFill>
        <p:spPr>
          <a:xfrm>
            <a:off x="8825075" y="4178613"/>
            <a:ext cx="976200" cy="976200"/>
          </a:xfrm>
          <a:prstGeom prst="rect">
            <a:avLst/>
          </a:prstGeom>
          <a:noFill/>
          <a:ln>
            <a:noFill/>
          </a:ln>
        </p:spPr>
      </p:pic>
      <p:sp>
        <p:nvSpPr>
          <p:cNvPr id="196" name="Google Shape;196;p15"/>
          <p:cNvSpPr/>
          <p:nvPr/>
        </p:nvSpPr>
        <p:spPr>
          <a:xfrm>
            <a:off x="9129875" y="4407213"/>
            <a:ext cx="555900" cy="7827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pic>
        <p:nvPicPr>
          <p:cNvPr id="197" name="Google Shape;197;p15"/>
          <p:cNvPicPr preferRelativeResize="0"/>
          <p:nvPr/>
        </p:nvPicPr>
        <p:blipFill rotWithShape="1">
          <a:blip r:embed="rId3">
            <a:alphaModFix/>
          </a:blip>
          <a:srcRect/>
          <a:stretch/>
        </p:blipFill>
        <p:spPr>
          <a:xfrm>
            <a:off x="8977475" y="4331013"/>
            <a:ext cx="976200" cy="976200"/>
          </a:xfrm>
          <a:prstGeom prst="rect">
            <a:avLst/>
          </a:prstGeom>
          <a:noFill/>
          <a:ln>
            <a:noFill/>
          </a:ln>
        </p:spPr>
      </p:pic>
      <p:cxnSp>
        <p:nvCxnSpPr>
          <p:cNvPr id="198" name="Google Shape;198;p15"/>
          <p:cNvCxnSpPr>
            <a:endCxn id="186" idx="3"/>
          </p:cNvCxnSpPr>
          <p:nvPr/>
        </p:nvCxnSpPr>
        <p:spPr>
          <a:xfrm rot="10800000">
            <a:off x="3801775" y="4516350"/>
            <a:ext cx="1333500" cy="0"/>
          </a:xfrm>
          <a:prstGeom prst="straightConnector1">
            <a:avLst/>
          </a:prstGeom>
          <a:noFill/>
          <a:ln w="38100" cap="flat" cmpd="sng">
            <a:solidFill>
              <a:schemeClr val="dk1"/>
            </a:solidFill>
            <a:prstDash val="solid"/>
            <a:round/>
            <a:headEnd type="none" w="sm" len="sm"/>
            <a:tailEnd type="triangle" w="med" len="med"/>
          </a:ln>
        </p:spPr>
      </p:cxnSp>
      <p:cxnSp>
        <p:nvCxnSpPr>
          <p:cNvPr id="199" name="Google Shape;199;p15"/>
          <p:cNvCxnSpPr>
            <a:endCxn id="187" idx="3"/>
          </p:cNvCxnSpPr>
          <p:nvPr/>
        </p:nvCxnSpPr>
        <p:spPr>
          <a:xfrm rot="10800000">
            <a:off x="7162800" y="4516350"/>
            <a:ext cx="1333500" cy="0"/>
          </a:xfrm>
          <a:prstGeom prst="straightConnector1">
            <a:avLst/>
          </a:prstGeom>
          <a:noFill/>
          <a:ln w="38100" cap="flat" cmpd="sng">
            <a:solidFill>
              <a:schemeClr val="dk1"/>
            </a:solidFill>
            <a:prstDash val="solid"/>
            <a:round/>
            <a:headEnd type="none" w="sm" len="sm"/>
            <a:tailEnd type="triangle" w="med" len="med"/>
          </a:ln>
        </p:spPr>
      </p:cxnSp>
      <p:sp>
        <p:nvSpPr>
          <p:cNvPr id="200" name="Google Shape;200;p15"/>
          <p:cNvSpPr/>
          <p:nvPr/>
        </p:nvSpPr>
        <p:spPr>
          <a:xfrm>
            <a:off x="8969011" y="6032100"/>
            <a:ext cx="1112100" cy="597300"/>
          </a:xfrm>
          <a:prstGeom prst="roundRect">
            <a:avLst>
              <a:gd name="adj" fmla="val 16667"/>
            </a:avLst>
          </a:prstGeom>
          <a:solidFill>
            <a:srgbClr val="FFEFCF"/>
          </a:solidFill>
          <a:ln>
            <a:noFill/>
          </a:ln>
        </p:spPr>
        <p:txBody>
          <a:bodyPr spcFirstLastPara="1" wrap="square" lIns="91425" tIns="91425" rIns="91425" bIns="91425" anchor="ctr" anchorCtr="0">
            <a:noAutofit/>
          </a:bodyPr>
          <a:lstStyle/>
          <a:p>
            <a:pPr marL="0" marR="0" lvl="0" indent="0" algn="ctr" rtl="0">
              <a:spcBef>
                <a:spcPts val="0"/>
              </a:spcBef>
              <a:spcAft>
                <a:spcPts val="0"/>
              </a:spcAft>
              <a:buClr>
                <a:schemeClr val="dk1"/>
              </a:buClr>
              <a:buSzPts val="2400"/>
              <a:buFont typeface="Arial"/>
              <a:buNone/>
            </a:pPr>
            <a:r>
              <a:rPr lang="en-US" sz="2400">
                <a:solidFill>
                  <a:schemeClr val="dk1"/>
                </a:solidFill>
                <a:latin typeface="Arial"/>
                <a:ea typeface="Arial"/>
                <a:cs typeface="Arial"/>
                <a:sym typeface="Arial"/>
              </a:rPr>
              <a:t>HEAD</a:t>
            </a:r>
            <a:endParaRPr/>
          </a:p>
        </p:txBody>
      </p:sp>
      <p:cxnSp>
        <p:nvCxnSpPr>
          <p:cNvPr id="201" name="Google Shape;201;p15"/>
          <p:cNvCxnSpPr/>
          <p:nvPr/>
        </p:nvCxnSpPr>
        <p:spPr>
          <a:xfrm rot="10800000">
            <a:off x="9525061" y="5498700"/>
            <a:ext cx="0" cy="533400"/>
          </a:xfrm>
          <a:prstGeom prst="straightConnector1">
            <a:avLst/>
          </a:prstGeom>
          <a:noFill/>
          <a:ln w="38100" cap="flat" cmpd="sng">
            <a:solidFill>
              <a:schemeClr val="dk1"/>
            </a:solidFill>
            <a:prstDash val="solid"/>
            <a:round/>
            <a:headEnd type="none" w="sm" len="sm"/>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6"/>
          <p:cNvSpPr txBox="1">
            <a:spLocks noGrp="1"/>
          </p:cNvSpPr>
          <p:nvPr>
            <p:ph type="body" idx="1"/>
          </p:nvPr>
        </p:nvSpPr>
        <p:spPr>
          <a:xfrm>
            <a:off x="963084" y="2057401"/>
            <a:ext cx="10363200" cy="1500187"/>
          </a:xfrm>
          <a:prstGeom prst="rect">
            <a:avLst/>
          </a:prstGeom>
          <a:noFill/>
          <a:ln>
            <a:noFill/>
          </a:ln>
        </p:spPr>
        <p:txBody>
          <a:bodyPr spcFirstLastPara="1" wrap="square" lIns="91425" tIns="45700" rIns="91425" bIns="45700" anchor="b" anchorCtr="0">
            <a:noAutofit/>
          </a:bodyPr>
          <a:lstStyle/>
          <a:p>
            <a:pPr marL="0" lvl="0" indent="0" algn="l" rtl="0">
              <a:spcBef>
                <a:spcPts val="600"/>
              </a:spcBef>
              <a:spcAft>
                <a:spcPts val="0"/>
              </a:spcAft>
              <a:buClr>
                <a:srgbClr val="888888"/>
              </a:buClr>
              <a:buSzPts val="2000"/>
              <a:buNone/>
            </a:pPr>
            <a:r>
              <a:rPr lang="en-US"/>
              <a:t>Source Control</a:t>
            </a:r>
            <a:endParaRPr/>
          </a:p>
        </p:txBody>
      </p:sp>
    </p:spTree>
  </p:cSld>
  <p:clrMapOvr>
    <a:masterClrMapping/>
  </p:clrMapOvr>
</p:sld>
</file>

<file path=ppt/theme/theme1.xml><?xml version="1.0" encoding="utf-8"?>
<a:theme xmlns:a="http://schemas.openxmlformats.org/drawingml/2006/main" name="1_Office Theme">
  <a:themeElements>
    <a:clrScheme name="UC Berkeley 1">
      <a:dk1>
        <a:srgbClr val="000000"/>
      </a:dk1>
      <a:lt1>
        <a:srgbClr val="FFFFFF"/>
      </a:lt1>
      <a:dk2>
        <a:srgbClr val="46535E"/>
      </a:dk2>
      <a:lt2>
        <a:srgbClr val="EEEEEE"/>
      </a:lt2>
      <a:accent1>
        <a:srgbClr val="3B7EA1"/>
      </a:accent1>
      <a:accent2>
        <a:srgbClr val="FDB515"/>
      </a:accent2>
      <a:accent3>
        <a:srgbClr val="003262"/>
      </a:accent3>
      <a:accent4>
        <a:srgbClr val="B9D3B6"/>
      </a:accent4>
      <a:accent5>
        <a:srgbClr val="DDD5C7"/>
      </a:accent5>
      <a:accent6>
        <a:srgbClr val="584F29"/>
      </a:accent6>
      <a:hlink>
        <a:srgbClr val="0000FF"/>
      </a:hlink>
      <a:folHlink>
        <a:srgbClr val="00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558</Words>
  <Application>Microsoft Office PowerPoint</Application>
  <PresentationFormat>Widescreen</PresentationFormat>
  <Paragraphs>63</Paragraphs>
  <Slides>9</Slides>
  <Notes>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9</vt:i4>
      </vt:variant>
    </vt:vector>
  </HeadingPairs>
  <TitlesOfParts>
    <vt:vector size="11" baseType="lpstr">
      <vt:lpstr>Arial</vt:lpstr>
      <vt:lpstr>1_Office Theme</vt:lpstr>
      <vt:lpstr>Source Control</vt:lpstr>
      <vt:lpstr>Dealing With Different Versions</vt:lpstr>
      <vt:lpstr>Informal Version Control</vt:lpstr>
      <vt:lpstr>What Is Source Control?</vt:lpstr>
      <vt:lpstr>Types of Version Control</vt:lpstr>
      <vt:lpstr>Git</vt:lpstr>
      <vt:lpstr>Git</vt:lpstr>
      <vt:lpstr>Git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Basics</dc:title>
  <dc:creator>Administrator</dc:creator>
  <cp:lastModifiedBy>Rob</cp:lastModifiedBy>
  <cp:revision>2</cp:revision>
  <dcterms:created xsi:type="dcterms:W3CDTF">2016-03-21T14:12:59Z</dcterms:created>
  <dcterms:modified xsi:type="dcterms:W3CDTF">2021-12-20T03:21:14Z</dcterms:modified>
</cp:coreProperties>
</file>