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76" r:id="rId2"/>
    <p:sldId id="277" r:id="rId3"/>
    <p:sldId id="278" r:id="rId4"/>
    <p:sldId id="279" r:id="rId5"/>
    <p:sldId id="280" r:id="rId6"/>
    <p:sldId id="28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83tQhf3svBDfHOPJZGDeX7upe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customschemas.google.com/relationships/presentationmetadata" Target="metadata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4" Type="http://schemas.openxmlformats.org/officeDocument/2006/relationships/slide" Target="slides/slide3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88182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20" name="Google Shape;2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510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2331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Data is held in containers called </a:t>
            </a:r>
            <a:r>
              <a:rPr lang="en-US" sz="1400" b="1"/>
              <a:t>objects</a:t>
            </a:r>
            <a:endParaRPr sz="1400"/>
          </a:p>
          <a:p>
            <a:pPr marL="347472" lvl="0" indent="-2331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Two ways to identify which object to access</a:t>
            </a:r>
            <a:endParaRPr sz="1400"/>
          </a:p>
          <a:p>
            <a:pPr marL="907542" lvl="1" indent="-425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400"/>
              <a:t>Memory locations - </a:t>
            </a:r>
            <a:r>
              <a:rPr lang="en-US"/>
              <a:t>not ideal because memory locations are large complicated numbers that may be different from computer to computer</a:t>
            </a:r>
            <a:endParaRPr sz="1400"/>
          </a:p>
          <a:p>
            <a:pPr marL="907542" lvl="1" indent="-425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400"/>
              <a:t>Variables</a:t>
            </a:r>
            <a:r>
              <a:rPr lang="en-US"/>
              <a:t> -  easier to create and dont need to know the memory location</a:t>
            </a:r>
            <a:endParaRPr/>
          </a:p>
        </p:txBody>
      </p:sp>
      <p:sp>
        <p:nvSpPr>
          <p:cNvPr id="226" name="Google Shape;2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720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2331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Variables go into a special object called a namespace.</a:t>
            </a:r>
            <a:endParaRPr sz="1400"/>
          </a:p>
          <a:p>
            <a:pPr marL="347472" lvl="0" indent="-2331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When we create a variable (e.g., x = 5), the name x is bound to the object 5.</a:t>
            </a:r>
            <a:endParaRPr sz="1400"/>
          </a:p>
          <a:p>
            <a:pPr marL="347472" lvl="0" indent="-2331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An object needs at least one name to be accessed.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If we lose all names that point to an object, it’s lost forever (the interpreter will ‘garbage-collect’ that variable so the memory can be reused</a:t>
            </a:r>
            <a:endParaRPr/>
          </a:p>
        </p:txBody>
      </p:sp>
      <p:sp>
        <p:nvSpPr>
          <p:cNvPr id="232" name="Google Shape;23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3323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749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2331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In Python, variables don’t have types</a:t>
            </a:r>
            <a:endParaRPr sz="1400"/>
          </a:p>
          <a:p>
            <a:pPr marL="347472" lvl="0" indent="-2331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More freedom to change what variables point to</a:t>
            </a:r>
            <a:endParaRPr sz="1400"/>
          </a:p>
          <a:p>
            <a:pPr marL="347472" lvl="0" indent="-2331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More opportunities for mistakes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Some programmers include the type of an object that variable name references (like b_int or c_int in the picture)</a:t>
            </a:r>
            <a:endParaRPr/>
          </a:p>
        </p:txBody>
      </p:sp>
      <p:sp>
        <p:nvSpPr>
          <p:cNvPr id="245" name="Google Shape;24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8358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52" name="Google Shape;25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204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9"/>
          <p:cNvSpPr txBox="1">
            <a:spLocks noGrp="1"/>
          </p:cNvSpPr>
          <p:nvPr>
            <p:ph type="ctrTitle"/>
          </p:nvPr>
        </p:nvSpPr>
        <p:spPr>
          <a:xfrm>
            <a:off x="914400" y="1828800"/>
            <a:ext cx="10363200" cy="90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29"/>
          <p:cNvCxnSpPr/>
          <p:nvPr/>
        </p:nvCxnSpPr>
        <p:spPr>
          <a:xfrm>
            <a:off x="914400" y="2819400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29"/>
          <p:cNvSpPr txBox="1">
            <a:spLocks noGrp="1"/>
          </p:cNvSpPr>
          <p:nvPr>
            <p:ph type="subTitle" idx="1"/>
          </p:nvPr>
        </p:nvSpPr>
        <p:spPr>
          <a:xfrm>
            <a:off x="914400" y="28956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" name="Google Shape;25;p31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3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3pPr>
            <a:lvl4pPr marL="1828800" lvl="3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 txBox="1"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2" name="Google Shape;32;p33"/>
          <p:cNvCxnSpPr/>
          <p:nvPr/>
        </p:nvCxnSpPr>
        <p:spPr>
          <a:xfrm>
            <a:off x="963084" y="3557587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33"/>
          <p:cNvSpPr txBox="1"/>
          <p:nvPr/>
        </p:nvSpPr>
        <p:spPr>
          <a:xfrm>
            <a:off x="963084" y="3557587"/>
            <a:ext cx="10363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7" name="Google Shape;37;p34"/>
          <p:cNvCxnSpPr/>
          <p:nvPr/>
        </p:nvCxnSpPr>
        <p:spPr>
          <a:xfrm>
            <a:off x="963084" y="4406900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2"/>
          </p:nvPr>
        </p:nvSpPr>
        <p:spPr>
          <a:xfrm>
            <a:off x="609600" y="2373312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body" idx="4"/>
          </p:nvPr>
        </p:nvSpPr>
        <p:spPr>
          <a:xfrm>
            <a:off x="6193368" y="2373312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cxnSp>
        <p:nvCxnSpPr>
          <p:cNvPr id="44" name="Google Shape;44;p35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/>
          <p:nvPr/>
        </p:nvSpPr>
        <p:spPr>
          <a:xfrm>
            <a:off x="0" y="6779932"/>
            <a:ext cx="12192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ctrTitle"/>
          </p:nvPr>
        </p:nvSpPr>
        <p:spPr>
          <a:xfrm>
            <a:off x="914400" y="1828800"/>
            <a:ext cx="10363200" cy="90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1"/>
          </p:nvPr>
        </p:nvSpPr>
        <p:spPr>
          <a:xfrm>
            <a:off x="914400" y="28956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Part II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Accessing Containers</a:t>
            </a:r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is held in containers called </a:t>
            </a:r>
            <a:r>
              <a:rPr lang="en-US" b="1"/>
              <a:t>objects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Two ways to identify which object to access</a:t>
            </a:r>
            <a:endParaRPr/>
          </a:p>
          <a:p>
            <a:pPr marL="907542" lvl="1" indent="-5143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Memory locations</a:t>
            </a:r>
            <a:endParaRPr/>
          </a:p>
          <a:p>
            <a:pPr marL="907542" lvl="1" indent="-5143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Variables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216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Variables go into a special object called a namespace.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we create a variable (e.g., x = 5), the name x is bound to the object 5.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object needs at least one name to be accessed.</a:t>
            </a:r>
            <a:endParaRPr/>
          </a:p>
        </p:txBody>
      </p:sp>
      <p:pic>
        <p:nvPicPr>
          <p:cNvPr id="236" name="Google Shape;236;p24"/>
          <p:cNvPicPr preferRelativeResize="0"/>
          <p:nvPr/>
        </p:nvPicPr>
        <p:blipFill rotWithShape="1">
          <a:blip r:embed="rId3">
            <a:alphaModFix/>
          </a:blip>
          <a:srcRect l="786" t="860" r="709" b="1729"/>
          <a:stretch/>
        </p:blipFill>
        <p:spPr>
          <a:xfrm>
            <a:off x="2667000" y="3857625"/>
            <a:ext cx="6858000" cy="27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Static vs. Dynamic Type Checking</a:t>
            </a:r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Python uses </a:t>
            </a:r>
            <a:r>
              <a:rPr lang="en-US" b="1"/>
              <a:t>dynamic type checking</a:t>
            </a:r>
            <a:r>
              <a:rPr lang="en-US"/>
              <a:t>.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 does not use declarations, nor does it check a variable later to see if a string is then made an integer.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Errors are found during the execution.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In a </a:t>
            </a:r>
            <a:r>
              <a:rPr lang="en-US" b="1"/>
              <a:t>static-type checking language</a:t>
            </a:r>
            <a:r>
              <a:rPr lang="en-US"/>
              <a:t>, variables have to be declared and only used for that type.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language will not let you declare a string and then later make that an integer.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Errors are found during compiling.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Dynamic Typing in Python</a:t>
            </a:r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182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Python, variables don’t have types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freedom to change what variables point to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opportunities for mistakes</a:t>
            </a:r>
            <a:endParaRPr/>
          </a:p>
        </p:txBody>
      </p:sp>
      <p:pic>
        <p:nvPicPr>
          <p:cNvPr id="249" name="Google Shape;249;p26"/>
          <p:cNvPicPr preferRelativeResize="0"/>
          <p:nvPr/>
        </p:nvPicPr>
        <p:blipFill rotWithShape="1">
          <a:blip r:embed="rId3">
            <a:alphaModFix/>
          </a:blip>
          <a:srcRect l="786" t="1205" r="709" b="1728"/>
          <a:stretch/>
        </p:blipFill>
        <p:spPr>
          <a:xfrm>
            <a:off x="2667000" y="3657600"/>
            <a:ext cx="6858000" cy="2745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Variables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Widescreen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1_Office Theme</vt:lpstr>
      <vt:lpstr>Variables</vt:lpstr>
      <vt:lpstr>Accessing Containers</vt:lpstr>
      <vt:lpstr>Variables</vt:lpstr>
      <vt:lpstr>Static vs. Dynamic Type Checking</vt:lpstr>
      <vt:lpstr>Dynamic Typing in Python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Administrator</dc:creator>
  <cp:lastModifiedBy>Rob</cp:lastModifiedBy>
  <cp:revision>1</cp:revision>
  <dcterms:created xsi:type="dcterms:W3CDTF">2016-03-21T14:12:59Z</dcterms:created>
  <dcterms:modified xsi:type="dcterms:W3CDTF">2021-12-20T03:54:17Z</dcterms:modified>
</cp:coreProperties>
</file>