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83tQhf3svBDfHOPJZGDeX7up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765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826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457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609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Each object in Python has a type.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Type or class are interchangeable in Python 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 this object space, you can see that 36 is of type int, so we know it holds an integer.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print line is of type function, so we know that it's something we can run.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 computer memory, all objects are stored as zeros and ones, indistinguishable to humans.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You wouldn't be able to look at the zeros and ones and tell a table of customer data apart from a photo.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But of course, the types of things you can do to a data table are very different than those you can do to a photo.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For this reason, we need to keep track of what type of data is in each object.</a:t>
            </a:r>
            <a:endParaRPr/>
          </a:p>
        </p:txBody>
      </p:sp>
      <p:sp>
        <p:nvSpPr>
          <p:cNvPr id="156" name="Google Shape;1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30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/>
              <a:t>Python is </a:t>
            </a:r>
            <a:r>
              <a:rPr lang="en-US" b="1"/>
              <a:t>strongly typed</a:t>
            </a:r>
            <a:r>
              <a:rPr lang="en-US"/>
              <a:t>.</a:t>
            </a:r>
            <a:endParaRPr/>
          </a:p>
          <a:p>
            <a:pPr marL="91440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Python will restrict the operations you can perform, based on an object’s type.</a:t>
            </a:r>
            <a:endParaRPr/>
          </a:p>
          <a:p>
            <a:pPr marL="91440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This keeps you from making some mistakes.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                      In Python -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For example, you can add two integers together, but not two functions.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-88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a </a:t>
            </a:r>
            <a:r>
              <a:rPr lang="en-US" sz="1400" b="1"/>
              <a:t>weakly typed language</a:t>
            </a:r>
            <a:r>
              <a:rPr lang="en-US" sz="1400"/>
              <a:t>, there are fewer rules.</a:t>
            </a:r>
            <a:endParaRPr sz="1400"/>
          </a:p>
          <a:p>
            <a:pPr marL="91440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The language will let you do things like add functions together, but the result probably won’t make any sense.</a:t>
            </a:r>
            <a:endParaRPr sz="1400"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85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62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29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31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32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33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33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34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35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Objects in Python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Everything in Python is an </a:t>
            </a:r>
            <a:r>
              <a:rPr lang="en-US" b="1"/>
              <a:t>object</a:t>
            </a:r>
            <a:r>
              <a:rPr lang="en-US"/>
              <a:t>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/>
              <a:t>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are examples of Python </a:t>
            </a:r>
            <a:r>
              <a:rPr lang="en-US" b="1"/>
              <a:t>objects.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object is a container for data.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 type in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/>
              <a:t>, Python creates an object to store the data in.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is this important?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a low level, all data is stored as a bunch of zeros and ones in memory.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for 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/>
              <a:t> has to be kept separate from the data for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text.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6629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Objects keep things separate.</a:t>
            </a:r>
            <a:endParaRPr/>
          </a:p>
          <a:p>
            <a:pPr marL="347472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Objects are similar to containers that can hold any type of data.</a:t>
            </a:r>
            <a:endParaRPr/>
          </a:p>
          <a:p>
            <a:pPr marL="347472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 code is held in objects.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l="3282" t="2474" r="4208" b="4554"/>
          <a:stretch/>
        </p:blipFill>
        <p:spPr>
          <a:xfrm>
            <a:off x="7168150" y="1600200"/>
            <a:ext cx="4414250" cy="38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Types</a:t>
            </a:r>
            <a:endParaRPr/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l="1927" t="2743" r="2360" b="3026"/>
          <a:stretch/>
        </p:blipFill>
        <p:spPr>
          <a:xfrm>
            <a:off x="2207051" y="1762812"/>
            <a:ext cx="7777899" cy="441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Strongly Typed Languages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Python is </a:t>
            </a:r>
            <a:r>
              <a:rPr lang="en-US" b="1"/>
              <a:t>strongly typed</a:t>
            </a:r>
            <a:r>
              <a:rPr lang="en-US"/>
              <a:t>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will restrict the operations you can perform, based on an object’s type.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keeps you from making some mistakes.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a </a:t>
            </a:r>
            <a:r>
              <a:rPr lang="en-US" b="1"/>
              <a:t>weakly typed language</a:t>
            </a:r>
            <a:r>
              <a:rPr lang="en-US"/>
              <a:t>, there are fewer rules.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language will let you do things like add functions together, but the result probably won’t make any sense.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Objects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1_Office Theme</vt:lpstr>
      <vt:lpstr>Objects</vt:lpstr>
      <vt:lpstr>Objects in Python</vt:lpstr>
      <vt:lpstr>Objects</vt:lpstr>
      <vt:lpstr>Types</vt:lpstr>
      <vt:lpstr>Strongly Typed Languages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Administrator</dc:creator>
  <cp:lastModifiedBy>Rob</cp:lastModifiedBy>
  <cp:revision>1</cp:revision>
  <dcterms:created xsi:type="dcterms:W3CDTF">2016-03-21T14:12:59Z</dcterms:created>
  <dcterms:modified xsi:type="dcterms:W3CDTF">2021-12-20T03:52:56Z</dcterms:modified>
</cp:coreProperties>
</file>