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83tQhf3svBDfHOPJZGDeX7up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456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program effectively, you need to know what types of objects can hold your data and how they behave.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example, storing numbers.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main ways to do this in Python, depending on the type of numbers.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3" name="Google Shape;1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041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Example: You need to record the number of visits to your website, or how many cats a survey respondent has.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larger the integer, the more memory the Python interpreter will allocate to store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ultimate limit is the amount of memory on your computer.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80" name="Google Shape;18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91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Example: you need to record the fraction of jellybeans that is red, or 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lang="en-US" sz="1200"/>
              <a:t>, or π.</a:t>
            </a:r>
            <a:endParaRPr/>
          </a:p>
        </p:txBody>
      </p:sp>
      <p:sp>
        <p:nvSpPr>
          <p:cNvPr id="188" name="Google Shape;1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11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Rounding errors can occur even when you’re not expecting them.  That’s because under the hood, all numbers in a computer are stored in binary.</a:t>
            </a: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29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9"/>
          <p:cNvCxnSpPr/>
          <p:nvPr/>
        </p:nvCxnSpPr>
        <p:spPr>
          <a:xfrm>
            <a:off x="914400" y="28194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31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2" name="Google Shape;32;p33"/>
          <p:cNvCxnSpPr/>
          <p:nvPr/>
        </p:nvCxnSpPr>
        <p:spPr>
          <a:xfrm>
            <a:off x="963084" y="3557587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33"/>
          <p:cNvSpPr txBox="1"/>
          <p:nvPr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34"/>
          <p:cNvCxnSpPr/>
          <p:nvPr/>
        </p:nvCxnSpPr>
        <p:spPr>
          <a:xfrm>
            <a:off x="963084" y="4406900"/>
            <a:ext cx="103632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09600" y="2373312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4"/>
          </p:nvPr>
        </p:nvSpPr>
        <p:spPr>
          <a:xfrm>
            <a:off x="6193368" y="2373312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cxnSp>
        <p:nvCxnSpPr>
          <p:cNvPr id="44" name="Google Shape;44;p35"/>
          <p:cNvCxnSpPr/>
          <p:nvPr/>
        </p:nvCxnSpPr>
        <p:spPr>
          <a:xfrm>
            <a:off x="609600" y="1293970"/>
            <a:ext cx="10972800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Representing Numbers</a:t>
            </a:r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Whole Numbers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609600" y="2422690"/>
            <a:ext cx="10972800" cy="370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ints can be positive or negative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limit to how large the number can be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609600" y="1667200"/>
            <a:ext cx="10972800" cy="677100"/>
          </a:xfrm>
          <a:prstGeom prst="rect">
            <a:avLst/>
          </a:prstGeom>
          <a:solidFill>
            <a:srgbClr val="CDC1A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7472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int:</a:t>
            </a:r>
            <a:r>
              <a:rPr lang="en-US" sz="3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that represents an integer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Non-Integer Numbers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609600" y="2423160"/>
            <a:ext cx="10972800" cy="37818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77" t="-321" b="-51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609600" y="1667200"/>
            <a:ext cx="10972800" cy="677100"/>
          </a:xfrm>
          <a:prstGeom prst="rect">
            <a:avLst/>
          </a:prstGeom>
          <a:solidFill>
            <a:srgbClr val="CDC1A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7472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float:</a:t>
            </a:r>
            <a:r>
              <a:rPr lang="en-US" sz="3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class that represents a real number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Binary Representation of Numbers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609600" y="5029200"/>
            <a:ext cx="10972800" cy="1598765"/>
          </a:xfrm>
          <a:prstGeom prst="rect">
            <a:avLst/>
          </a:prstGeom>
          <a:solidFill>
            <a:srgbClr val="F0F6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binary, 1/10 is written 1.00011001100110011001100110011…</a:t>
            </a:r>
            <a:endParaRPr/>
          </a:p>
          <a:p>
            <a:pPr marL="740664" lvl="1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Cannot be stored without rounding error</a:t>
            </a:r>
            <a:endParaRPr/>
          </a:p>
          <a:p>
            <a:pPr marL="347472" lvl="0" indent="-347472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/>
              <a:t>Lesson: avoid checking if floats are exactly equal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3630750" y="1454375"/>
            <a:ext cx="4930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10.01</a:t>
            </a: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5987491" y="2271913"/>
            <a:ext cx="981300" cy="1060500"/>
            <a:chOff x="5531075" y="2271913"/>
            <a:chExt cx="981300" cy="1060500"/>
          </a:xfrm>
        </p:grpSpPr>
        <p:sp>
          <p:nvSpPr>
            <p:cNvPr id="201" name="Google Shape;201;p20"/>
            <p:cNvSpPr txBox="1"/>
            <p:nvPr/>
          </p:nvSpPr>
          <p:spPr>
            <a:xfrm>
              <a:off x="5531075" y="2839813"/>
              <a:ext cx="98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Halves</a:t>
              </a:r>
              <a:endParaRPr/>
            </a:p>
          </p:txBody>
        </p:sp>
        <p:cxnSp>
          <p:nvCxnSpPr>
            <p:cNvPr id="202" name="Google Shape;202;p20"/>
            <p:cNvCxnSpPr>
              <a:stCxn id="201" idx="0"/>
            </p:cNvCxnSpPr>
            <p:nvPr/>
          </p:nvCxnSpPr>
          <p:spPr>
            <a:xfrm rot="10800000">
              <a:off x="5746325" y="2271913"/>
              <a:ext cx="275400" cy="567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3" name="Google Shape;203;p20"/>
          <p:cNvGrpSpPr/>
          <p:nvPr/>
        </p:nvGrpSpPr>
        <p:grpSpPr>
          <a:xfrm>
            <a:off x="5065418" y="2265913"/>
            <a:ext cx="981300" cy="1066500"/>
            <a:chOff x="4599575" y="2265913"/>
            <a:chExt cx="981300" cy="1066500"/>
          </a:xfrm>
        </p:grpSpPr>
        <p:sp>
          <p:nvSpPr>
            <p:cNvPr id="204" name="Google Shape;204;p20"/>
            <p:cNvSpPr txBox="1"/>
            <p:nvPr/>
          </p:nvSpPr>
          <p:spPr>
            <a:xfrm>
              <a:off x="4599575" y="2839813"/>
              <a:ext cx="98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Ones</a:t>
              </a:r>
              <a:endParaRPr/>
            </a:p>
          </p:txBody>
        </p:sp>
        <p:cxnSp>
          <p:nvCxnSpPr>
            <p:cNvPr id="205" name="Google Shape;205;p20"/>
            <p:cNvCxnSpPr>
              <a:stCxn id="204" idx="0"/>
            </p:cNvCxnSpPr>
            <p:nvPr/>
          </p:nvCxnSpPr>
          <p:spPr>
            <a:xfrm rot="10800000" flipH="1">
              <a:off x="5090225" y="2265913"/>
              <a:ext cx="308700" cy="5739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6" name="Google Shape;206;p20"/>
          <p:cNvGrpSpPr/>
          <p:nvPr/>
        </p:nvGrpSpPr>
        <p:grpSpPr>
          <a:xfrm>
            <a:off x="4226991" y="2250313"/>
            <a:ext cx="1212450" cy="1082100"/>
            <a:chOff x="3770575" y="2250313"/>
            <a:chExt cx="1212450" cy="1082100"/>
          </a:xfrm>
        </p:grpSpPr>
        <p:sp>
          <p:nvSpPr>
            <p:cNvPr id="207" name="Google Shape;207;p20"/>
            <p:cNvSpPr txBox="1"/>
            <p:nvPr/>
          </p:nvSpPr>
          <p:spPr>
            <a:xfrm>
              <a:off x="3770575" y="2839813"/>
              <a:ext cx="98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Twos</a:t>
              </a:r>
              <a:endParaRPr/>
            </a:p>
          </p:txBody>
        </p:sp>
        <p:cxnSp>
          <p:nvCxnSpPr>
            <p:cNvPr id="208" name="Google Shape;208;p20"/>
            <p:cNvCxnSpPr>
              <a:stCxn id="207" idx="0"/>
            </p:cNvCxnSpPr>
            <p:nvPr/>
          </p:nvCxnSpPr>
          <p:spPr>
            <a:xfrm rot="10800000" flipH="1">
              <a:off x="4261225" y="2250313"/>
              <a:ext cx="721800" cy="5895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6853266" y="2281213"/>
            <a:ext cx="1253250" cy="1051200"/>
            <a:chOff x="6396850" y="2281213"/>
            <a:chExt cx="1253250" cy="1051200"/>
          </a:xfrm>
        </p:grpSpPr>
        <p:sp>
          <p:nvSpPr>
            <p:cNvPr id="210" name="Google Shape;210;p20"/>
            <p:cNvSpPr txBox="1"/>
            <p:nvPr/>
          </p:nvSpPr>
          <p:spPr>
            <a:xfrm>
              <a:off x="6440200" y="2839813"/>
              <a:ext cx="1209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Quarters</a:t>
              </a:r>
              <a:endParaRPr/>
            </a:p>
          </p:txBody>
        </p:sp>
        <p:cxnSp>
          <p:nvCxnSpPr>
            <p:cNvPr id="211" name="Google Shape;211;p20"/>
            <p:cNvCxnSpPr>
              <a:stCxn id="210" idx="0"/>
            </p:cNvCxnSpPr>
            <p:nvPr/>
          </p:nvCxnSpPr>
          <p:spPr>
            <a:xfrm rot="10800000">
              <a:off x="6396850" y="2281213"/>
              <a:ext cx="648300" cy="558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038" y="3540512"/>
            <a:ext cx="10241924" cy="1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963084" y="2057401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Representing Numbers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1_Office Theme</vt:lpstr>
      <vt:lpstr>Representing Numbers</vt:lpstr>
      <vt:lpstr>Whole Numbers</vt:lpstr>
      <vt:lpstr>Non-Integer Numbers</vt:lpstr>
      <vt:lpstr>Binary Representation of Numbers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Numbers</dc:title>
  <dc:creator>Administrator</dc:creator>
  <cp:lastModifiedBy>Rob</cp:lastModifiedBy>
  <cp:revision>1</cp:revision>
  <dcterms:created xsi:type="dcterms:W3CDTF">2016-03-21T14:12:59Z</dcterms:created>
  <dcterms:modified xsi:type="dcterms:W3CDTF">2021-12-20T03:53:42Z</dcterms:modified>
</cp:coreProperties>
</file>