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65" r:id="rId2"/>
    <p:sldId id="271" r:id="rId3"/>
    <p:sldId id="267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710" autoAdjust="0"/>
  </p:normalViewPr>
  <p:slideViewPr>
    <p:cSldViewPr>
      <p:cViewPr varScale="1">
        <p:scale>
          <a:sx n="87" d="100"/>
          <a:sy n="87" d="100"/>
        </p:scale>
        <p:origin x="91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31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51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09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E71FB3-104C-420F-8D18-A5C849759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Mutability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EE6A339-797A-47B1-BA98-20B703545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Mutability Example</a:t>
            </a:r>
          </a:p>
        </p:txBody>
      </p:sp>
      <p:sp>
        <p:nvSpPr>
          <p:cNvPr id="168" name="Google Shape;168;p11"/>
          <p:cNvSpPr/>
          <p:nvPr/>
        </p:nvSpPr>
        <p:spPr>
          <a:xfrm>
            <a:off x="7415675" y="1604075"/>
            <a:ext cx="4166725" cy="4554871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Object Space</a:t>
            </a:r>
          </a:p>
        </p:txBody>
      </p:sp>
      <p:sp>
        <p:nvSpPr>
          <p:cNvPr id="169" name="Google Shape;169;p11"/>
          <p:cNvSpPr/>
          <p:nvPr/>
        </p:nvSpPr>
        <p:spPr>
          <a:xfrm>
            <a:off x="4835047" y="1604075"/>
            <a:ext cx="2311078" cy="4554871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Name Space</a:t>
            </a:r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l="1787" t="2792" b="1463"/>
          <a:stretch/>
        </p:blipFill>
        <p:spPr>
          <a:xfrm>
            <a:off x="609600" y="1594551"/>
            <a:ext cx="3886200" cy="2155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Mutability Example</a:t>
            </a:r>
          </a:p>
        </p:txBody>
      </p:sp>
    </p:spTree>
    <p:extLst>
      <p:ext uri="{BB962C8B-B14F-4D97-AF65-F5344CB8AC3E}">
        <p14:creationId xmlns:p14="http://schemas.microsoft.com/office/powerpoint/2010/main" val="547675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10</Words>
  <Application>Microsoft Office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Mutability Example</vt:lpstr>
      <vt:lpstr>Mutability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134</cp:revision>
  <dcterms:created xsi:type="dcterms:W3CDTF">2016-03-21T14:12:59Z</dcterms:created>
  <dcterms:modified xsi:type="dcterms:W3CDTF">2021-12-20T04:05:58Z</dcterms:modified>
</cp:coreProperties>
</file>