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ZoPOTAi3Nun+g+ZyAa5wHeO8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791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333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Let’s take a closer look at how control moves through a program with a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Control begins moving from the top of our script.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 the function is defined; control creates the function, but doesn’t execute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then control gets to a statement with the first function call.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It can't assign a value to root until it knows the square root of 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At this point, we pause on executing the main program, and control jumps up to the start of the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We’re passing two objects into our function: 5 and 0.00001.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Remember that whe n we’re outside, we call these arguments.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When we’re inside a function, we call x and epsilon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function’s parameters, x and epsilon get bound to these two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Now, control enters the function body and executes the statements in the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Eventually, control reaches the return statement. At this point, ans contains the value 2.236.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This value is passed back to the place the function was called.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Imagine that the sqrt function call is replaced with 2.236.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Now control returns to this part of the main program and can complete the statement, assigning 2.236 to the variable root.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Control then continues moving to the next statement and the program completes.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784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16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6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27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28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8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30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37" name="Google Shape;37;p3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32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Calling Functions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How Control Moves Through a Function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609600" y="1600200"/>
            <a:ext cx="10972800" cy="415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0" u="none" strike="noStrike" cap="none">
                <a:solidFill>
                  <a:srgbClr val="0065C8"/>
                </a:solidFill>
                <a:latin typeface="Arial"/>
                <a:ea typeface="Arial"/>
                <a:cs typeface="Arial"/>
                <a:sym typeface="Arial"/>
              </a:rPr>
              <a:t>sqrt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 epsilon):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"""Newton's Method to find square root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        with precision epsilon (Heron's algorithm)""""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ans =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num_guesses =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while abs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 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ans) 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epsilon: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        ans = (x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 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ans)</a:t>
            </a:r>
            <a:r>
              <a:rPr lang="en-US" sz="2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num_guesses +=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= sqrt(</a:t>
            </a: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5, 0.00001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(root, 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close to the square root of 5"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Calling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1_Office Theme</vt:lpstr>
      <vt:lpstr>Calling Functions</vt:lpstr>
      <vt:lpstr>How Control Moves Through a Function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Calling Functions</dc:title>
  <dc:creator>Administrator</dc:creator>
  <cp:lastModifiedBy>Rob</cp:lastModifiedBy>
  <cp:revision>1</cp:revision>
  <dcterms:created xsi:type="dcterms:W3CDTF">2016-03-21T14:12:59Z</dcterms:created>
  <dcterms:modified xsi:type="dcterms:W3CDTF">2021-12-20T04:15:56Z</dcterms:modified>
</cp:coreProperties>
</file>