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iCp+du4MLtehp5sqJiJZGh0/M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FF0C12-7099-4FA5-964D-33636B53A58B}">
  <a:tblStyle styleId="{39FF0C12-7099-4FA5-964D-33636B53A58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0"/>
          </a:solidFill>
        </a:fill>
      </a:tcStyle>
    </a:wholeTbl>
    <a:band1H>
      <a:tcTxStyle/>
      <a:tcStyle>
        <a:tcBdr/>
        <a:fill>
          <a:solidFill>
            <a:srgbClr val="CDD7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7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07C1C0-19FC-474F-B131-EDAB9E8E30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9919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5692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Putting all of those steps together, we can simplify the two functions we stared with.  the first is O(n^2), the second is O(n log 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So we know that the first one will grow faster than the second, if n is big enough.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These are two of the most common Big O classes, but there are more you should  know about.  we’ll take a look at them next.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777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13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Let’s summarize our story so far: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/>
              <a:t>scientists count steps as a way to assess the runtime of algorithms.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/>
              <a:t>the number of steps is a function of the input size 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/>
              <a:t>But these functions can get pretty complicated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55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22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fill in the table: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2 1 100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200 10 100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2,000,000  1,000  100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doesn’t matter what the constants are here, the n^2 term will eventually win.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say that n^2 dominates n, and it dominates 100.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cross out lower order terms.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566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6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Putting all of those steps together, we’re going to make a statement like this.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 could use big O, but I’m going to say big Theta.  I’ll explain the difference a little later.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4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Here’s another growth rate funtion.  Which grows faster, n^2 or n log n?  Let’s fill in the table.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200 10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2,000,000  3,000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As you can see, the log doesn’t add very much, and the n^2 term will always win.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cross out the lower order term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25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Here’s the rule.  log n is between a constant and n.  So we say that log n dominates a constant.  n dominates log n.  n log n dominates n, and so on.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You can always cross out the terms that are dominated.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2" name="Google Shape;2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185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By the way, the base of a logarithm doesn’t matter.  I’ve been using base 10 for easy calculations, but I could use any base.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That’s because you can always change the base of a logarithm using the change of base formula.  Here’s an example where we start with a base 10 log, and we change to base 2.  When you do that, you get a new term in the denominator, but it’s just a constant factor, and we know that we can drop constant factors.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That means that in Big O, all logs are the same.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491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7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57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57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59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orizontal Rule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60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" name="Google Shape;32;p61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1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62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3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4" name="Google Shape;44;p63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6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Big-O Overview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Big-θ Summarizes Complex Functions</a:t>
            </a: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 i="1"/>
              <a:t>n</a:t>
            </a:r>
            <a:r>
              <a:rPr lang="en-US"/>
              <a:t> + 100 is θ(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</a:t>
            </a:r>
            <a:r>
              <a:rPr lang="en-US" i="1"/>
              <a:t>n</a:t>
            </a:r>
            <a:r>
              <a:rPr lang="en-US"/>
              <a:t> log</a:t>
            </a:r>
            <a:r>
              <a:rPr lang="en-US" baseline="-25000"/>
              <a:t>10</a:t>
            </a:r>
            <a:r>
              <a:rPr lang="en-US" i="1"/>
              <a:t>n</a:t>
            </a:r>
            <a:r>
              <a:rPr lang="en-US"/>
              <a:t> + 100</a:t>
            </a:r>
            <a:r>
              <a:rPr lang="en-US" i="1"/>
              <a:t>n</a:t>
            </a:r>
            <a:r>
              <a:rPr lang="en-US"/>
              <a:t> is θ(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Big-O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Motivating Big-O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Computer scientists count steps to assess runtime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number of steps is a function of the input size </a:t>
            </a:r>
            <a:r>
              <a:rPr lang="en-US" i="1"/>
              <a:t>n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Comparing growth rates can be hard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Which is better?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 1: 2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 i="1"/>
              <a:t>n</a:t>
            </a:r>
            <a:r>
              <a:rPr lang="en-US"/>
              <a:t> + 100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 2: 3</a:t>
            </a:r>
            <a:r>
              <a:rPr lang="en-US" i="1"/>
              <a:t>n</a:t>
            </a:r>
            <a:r>
              <a:rPr lang="en-US"/>
              <a:t> log</a:t>
            </a:r>
            <a:r>
              <a:rPr lang="en-US" baseline="-25000"/>
              <a:t>10</a:t>
            </a:r>
            <a:r>
              <a:rPr lang="en-US" i="1"/>
              <a:t>n</a:t>
            </a:r>
            <a:r>
              <a:rPr lang="en-US"/>
              <a:t> + 100</a:t>
            </a:r>
            <a:r>
              <a:rPr lang="en-US" i="1"/>
              <a:t>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Motivating Big-O (cont.)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i="1"/>
              <a:t>Idea: simplify growth rate functions so they can be compared against each other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systems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Big-O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Big-Ω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Big-θ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Rule 1: Delete Lower-Order Terms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2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Which term is most important?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 i="1"/>
              <a:t>n</a:t>
            </a:r>
            <a:r>
              <a:rPr lang="en-US"/>
              <a:t> + 100</a:t>
            </a:r>
            <a:endParaRPr/>
          </a:p>
        </p:txBody>
      </p:sp>
      <p:graphicFrame>
        <p:nvGraphicFramePr>
          <p:cNvPr id="200" name="Google Shape;200;p21"/>
          <p:cNvGraphicFramePr/>
          <p:nvPr/>
        </p:nvGraphicFramePr>
        <p:xfrm>
          <a:off x="609600" y="39224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{39FF0C12-7099-4FA5-964D-33636B53A58B}</a:tableStyleId>
              </a:tblPr>
              <a:tblGrid>
                <a:gridCol w="1891675"/>
                <a:gridCol w="3027050"/>
                <a:gridCol w="3027050"/>
                <a:gridCol w="3027050"/>
              </a:tblGrid>
              <a:tr h="580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i="1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i="1" u="none" strike="noStrike" cap="none"/>
                        <a:t>n</a:t>
                      </a:r>
                      <a:r>
                        <a:rPr lang="en-US" sz="2400" i="0" u="none" strike="noStrike" cap="none" baseline="30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i="1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lt1"/>
                          </a:solidFill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3"/>
                    </a:solidFill>
                  </a:tcPr>
                </a:tc>
              </a:tr>
              <a:tr h="580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7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80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7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80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1,000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7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Rule 2: Delete Constant Factors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How important is the 2 in front?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</a:t>
            </a:r>
            <a:r>
              <a:rPr lang="en-US" i="1"/>
              <a:t>n</a:t>
            </a:r>
            <a:r>
              <a:rPr lang="en-US" baseline="30000"/>
              <a:t>2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 computers are twice as fast as others.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 elementary steps take twice as long as others.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techniques to reduce the 2 (increasing lower-order terms).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609600" y="2734619"/>
            <a:ext cx="10972800" cy="339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 i="1"/>
              <a:t>n</a:t>
            </a:r>
            <a:r>
              <a:rPr lang="en-US"/>
              <a:t> + 100 is θ(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Big-θ Summarizes Complex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About Logs?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2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Which term is more important?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</a:t>
            </a:r>
            <a:r>
              <a:rPr lang="en-US" i="1"/>
              <a:t>n</a:t>
            </a:r>
            <a:r>
              <a:rPr lang="en-US"/>
              <a:t> log</a:t>
            </a:r>
            <a:r>
              <a:rPr lang="en-US" baseline="-25000"/>
              <a:t>10</a:t>
            </a:r>
            <a:r>
              <a:rPr lang="en-US" i="1"/>
              <a:t>n</a:t>
            </a:r>
            <a:endParaRPr/>
          </a:p>
        </p:txBody>
      </p:sp>
      <p:graphicFrame>
        <p:nvGraphicFramePr>
          <p:cNvPr id="219" name="Google Shape;219;p24"/>
          <p:cNvGraphicFramePr/>
          <p:nvPr/>
        </p:nvGraphicFramePr>
        <p:xfrm>
          <a:off x="609600" y="39224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{39FF0C12-7099-4FA5-964D-33636B53A58B}</a:tableStyleId>
              </a:tblPr>
              <a:tblGrid>
                <a:gridCol w="2612325"/>
                <a:gridCol w="4180250"/>
                <a:gridCol w="4180250"/>
              </a:tblGrid>
              <a:tr h="580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i="1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</a:t>
                      </a:r>
                      <a:r>
                        <a:rPr lang="en-US" sz="2400" i="1" u="none" strike="noStrike" cap="none"/>
                        <a:t>n</a:t>
                      </a:r>
                      <a:r>
                        <a:rPr lang="en-US" sz="2400" u="none" strike="noStrike" cap="none" baseline="30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i="1" u="none" strike="noStrike" cap="none"/>
                        <a:t>n</a:t>
                      </a:r>
                      <a:r>
                        <a:rPr lang="en-US" sz="2400" u="none" strike="noStrike" cap="none"/>
                        <a:t> log</a:t>
                      </a:r>
                      <a:r>
                        <a:rPr lang="en-US" sz="2400" u="none" strike="noStrike" cap="none" baseline="-25000"/>
                        <a:t>10</a:t>
                      </a:r>
                      <a:r>
                        <a:rPr lang="en-US" sz="2400" i="1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80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7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80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7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80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1,000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7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Rule 3: Handling Logs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232994"/>
            <a:ext cx="10972800" cy="72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Rule 4: Don’t Worry About the Base of Logs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change of base formula for logarithms:</a:t>
            </a:r>
            <a:endParaRPr/>
          </a:p>
          <a:p>
            <a:pPr marL="347472" lvl="0" indent="-1442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7472" lvl="0" indent="-1442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7472" lvl="0" indent="-1442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7472" lvl="0" indent="-1442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7472" lvl="0" indent="-1442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Lesson: All logs are the same in Big-θ.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1450" y="2895600"/>
            <a:ext cx="4229100" cy="13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1_Office Theme</vt:lpstr>
      <vt:lpstr>Big-O Overview</vt:lpstr>
      <vt:lpstr>Motivating Big-O</vt:lpstr>
      <vt:lpstr>Motivating Big-O (cont.)</vt:lpstr>
      <vt:lpstr>Rule 1: Delete Lower-Order Terms</vt:lpstr>
      <vt:lpstr>Rule 2: Delete Constant Factors</vt:lpstr>
      <vt:lpstr>Big-θ Summarizes Complex Functions</vt:lpstr>
      <vt:lpstr>What About Logs?</vt:lpstr>
      <vt:lpstr>Rule 3: Handling Logs</vt:lpstr>
      <vt:lpstr>Rule 4: Don’t Worry About the Base of Logs</vt:lpstr>
      <vt:lpstr>Big-θ Summarizes Complex Functions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Big-O Overview</dc:title>
  <dc:creator>Administrator</dc:creator>
  <cp:lastModifiedBy>Rob</cp:lastModifiedBy>
  <cp:revision>1</cp:revision>
  <dcterms:created xsi:type="dcterms:W3CDTF">2016-03-21T14:12:59Z</dcterms:created>
  <dcterms:modified xsi:type="dcterms:W3CDTF">2021-12-20T04:28:22Z</dcterms:modified>
</cp:coreProperties>
</file>