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Cp+du4MLtehp5sqJiJZGh0/M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FF0C12-7099-4FA5-964D-33636B53A58B}">
  <a:tblStyle styleId="{39FF0C12-7099-4FA5-964D-33636B53A5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0"/>
          </a:solidFill>
        </a:fill>
      </a:tcStyle>
    </a:wholeTbl>
    <a:band1H>
      <a:tcTxStyle/>
      <a:tcStyle>
        <a:tcBdr/>
        <a:fill>
          <a:solidFill>
            <a:srgbClr val="CDD7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7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07C1C0-19FC-474F-B131-EDAB9E8E30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591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59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5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7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4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2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27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7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57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57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60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61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1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62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3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63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6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Big-θ and Search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Bisection Search Algorithm</a:t>
            </a:r>
            <a:endParaRPr/>
          </a:p>
        </p:txBody>
      </p:sp>
      <p:graphicFrame>
        <p:nvGraphicFramePr>
          <p:cNvPr id="284" name="Google Shape;284;p34"/>
          <p:cNvGraphicFramePr/>
          <p:nvPr/>
        </p:nvGraphicFramePr>
        <p:xfrm>
          <a:off x="952500" y="14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4"/>
          <p:cNvSpPr txBox="1"/>
          <p:nvPr/>
        </p:nvSpPr>
        <p:spPr>
          <a:xfrm>
            <a:off x="1211900" y="26180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 rot="10800000" flipH="1">
            <a:off x="1596800" y="22142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Google Shape;287;p34"/>
          <p:cNvSpPr txBox="1"/>
          <p:nvPr/>
        </p:nvSpPr>
        <p:spPr>
          <a:xfrm>
            <a:off x="10264475" y="26129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288" name="Google Shape;288;p34"/>
          <p:cNvCxnSpPr/>
          <p:nvPr/>
        </p:nvCxnSpPr>
        <p:spPr>
          <a:xfrm rot="10800000" flipH="1">
            <a:off x="10649375" y="22091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Bisection Search Algorithm</a:t>
            </a:r>
            <a:endParaRPr/>
          </a:p>
        </p:txBody>
      </p:sp>
      <p:graphicFrame>
        <p:nvGraphicFramePr>
          <p:cNvPr id="294" name="Google Shape;294;p35"/>
          <p:cNvGraphicFramePr/>
          <p:nvPr/>
        </p:nvGraphicFramePr>
        <p:xfrm>
          <a:off x="952500" y="14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95" name="Google Shape;295;p35"/>
          <p:cNvGrpSpPr/>
          <p:nvPr/>
        </p:nvGrpSpPr>
        <p:grpSpPr>
          <a:xfrm>
            <a:off x="4466525" y="2214275"/>
            <a:ext cx="1972000" cy="1214725"/>
            <a:chOff x="4466525" y="2214275"/>
            <a:chExt cx="1972000" cy="1214725"/>
          </a:xfrm>
        </p:grpSpPr>
        <p:sp>
          <p:nvSpPr>
            <p:cNvPr id="296" name="Google Shape;296;p35"/>
            <p:cNvSpPr txBox="1"/>
            <p:nvPr/>
          </p:nvSpPr>
          <p:spPr>
            <a:xfrm>
              <a:off x="4810125" y="2618075"/>
              <a:ext cx="128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Middle</a:t>
              </a:r>
              <a:endParaRPr/>
            </a:p>
          </p:txBody>
        </p:sp>
        <p:cxnSp>
          <p:nvCxnSpPr>
            <p:cNvPr id="297" name="Google Shape;297;p35"/>
            <p:cNvCxnSpPr/>
            <p:nvPr/>
          </p:nvCxnSpPr>
          <p:spPr>
            <a:xfrm rot="10800000" flipH="1">
              <a:off x="5452525" y="2214275"/>
              <a:ext cx="330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8" name="Google Shape;298;p35"/>
            <p:cNvSpPr txBox="1"/>
            <p:nvPr/>
          </p:nvSpPr>
          <p:spPr>
            <a:xfrm>
              <a:off x="4466525" y="2967365"/>
              <a:ext cx="1972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target to right?</a:t>
              </a:r>
              <a:endParaRPr/>
            </a:p>
          </p:txBody>
        </p:sp>
      </p:grpSp>
      <p:sp>
        <p:nvSpPr>
          <p:cNvPr id="299" name="Google Shape;299;p35"/>
          <p:cNvSpPr txBox="1"/>
          <p:nvPr/>
        </p:nvSpPr>
        <p:spPr>
          <a:xfrm>
            <a:off x="1211900" y="26180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00" name="Google Shape;300;p35"/>
          <p:cNvCxnSpPr/>
          <p:nvPr/>
        </p:nvCxnSpPr>
        <p:spPr>
          <a:xfrm rot="10800000" flipH="1">
            <a:off x="1596800" y="22142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1" name="Google Shape;301;p35"/>
          <p:cNvSpPr txBox="1"/>
          <p:nvPr/>
        </p:nvSpPr>
        <p:spPr>
          <a:xfrm>
            <a:off x="10264475" y="26129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 rot="10800000" flipH="1">
            <a:off x="10649375" y="22091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Bisection Search Algorithm</a:t>
            </a:r>
            <a:endParaRPr/>
          </a:p>
        </p:txBody>
      </p:sp>
      <p:graphicFrame>
        <p:nvGraphicFramePr>
          <p:cNvPr id="308" name="Google Shape;308;p36"/>
          <p:cNvGraphicFramePr/>
          <p:nvPr/>
        </p:nvGraphicFramePr>
        <p:xfrm>
          <a:off x="952500" y="14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36"/>
          <p:cNvGraphicFramePr/>
          <p:nvPr/>
        </p:nvGraphicFramePr>
        <p:xfrm>
          <a:off x="6095925" y="31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36"/>
          <p:cNvSpPr txBox="1"/>
          <p:nvPr/>
        </p:nvSpPr>
        <p:spPr>
          <a:xfrm>
            <a:off x="10266125" y="4289200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11" name="Google Shape;311;p36"/>
          <p:cNvCxnSpPr/>
          <p:nvPr/>
        </p:nvCxnSpPr>
        <p:spPr>
          <a:xfrm rot="10800000" flipH="1">
            <a:off x="10651025" y="3885400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p36"/>
          <p:cNvSpPr txBox="1"/>
          <p:nvPr/>
        </p:nvSpPr>
        <p:spPr>
          <a:xfrm>
            <a:off x="6354550" y="42768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13" name="Google Shape;313;p36"/>
          <p:cNvCxnSpPr/>
          <p:nvPr/>
        </p:nvCxnSpPr>
        <p:spPr>
          <a:xfrm rot="10800000" flipH="1">
            <a:off x="6739450" y="38730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4" name="Google Shape;314;p36"/>
          <p:cNvSpPr txBox="1"/>
          <p:nvPr/>
        </p:nvSpPr>
        <p:spPr>
          <a:xfrm>
            <a:off x="1211900" y="26180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15" name="Google Shape;315;p36"/>
          <p:cNvCxnSpPr/>
          <p:nvPr/>
        </p:nvCxnSpPr>
        <p:spPr>
          <a:xfrm rot="10800000" flipH="1">
            <a:off x="1596800" y="22142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36"/>
          <p:cNvSpPr txBox="1"/>
          <p:nvPr/>
        </p:nvSpPr>
        <p:spPr>
          <a:xfrm>
            <a:off x="10264475" y="26129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17" name="Google Shape;317;p36"/>
          <p:cNvCxnSpPr/>
          <p:nvPr/>
        </p:nvCxnSpPr>
        <p:spPr>
          <a:xfrm rot="10800000" flipH="1">
            <a:off x="10649375" y="22091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18" name="Google Shape;318;p36"/>
          <p:cNvGrpSpPr/>
          <p:nvPr/>
        </p:nvGrpSpPr>
        <p:grpSpPr>
          <a:xfrm>
            <a:off x="4466525" y="2214275"/>
            <a:ext cx="1972000" cy="1214725"/>
            <a:chOff x="4466525" y="2214275"/>
            <a:chExt cx="1972000" cy="1214725"/>
          </a:xfrm>
        </p:grpSpPr>
        <p:sp>
          <p:nvSpPr>
            <p:cNvPr id="319" name="Google Shape;319;p36"/>
            <p:cNvSpPr txBox="1"/>
            <p:nvPr/>
          </p:nvSpPr>
          <p:spPr>
            <a:xfrm>
              <a:off x="4810125" y="2618075"/>
              <a:ext cx="128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Middle</a:t>
              </a:r>
              <a:endParaRPr/>
            </a:p>
          </p:txBody>
        </p:sp>
        <p:cxnSp>
          <p:nvCxnSpPr>
            <p:cNvPr id="320" name="Google Shape;320;p36"/>
            <p:cNvCxnSpPr/>
            <p:nvPr/>
          </p:nvCxnSpPr>
          <p:spPr>
            <a:xfrm rot="10800000" flipH="1">
              <a:off x="5452525" y="2214275"/>
              <a:ext cx="330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1" name="Google Shape;321;p36"/>
            <p:cNvSpPr txBox="1"/>
            <p:nvPr/>
          </p:nvSpPr>
          <p:spPr>
            <a:xfrm>
              <a:off x="4466525" y="2967365"/>
              <a:ext cx="1972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target to right?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Bisection Search Algorithm</a:t>
            </a:r>
            <a:endParaRPr/>
          </a:p>
        </p:txBody>
      </p:sp>
      <p:graphicFrame>
        <p:nvGraphicFramePr>
          <p:cNvPr id="327" name="Google Shape;327;p37"/>
          <p:cNvGraphicFramePr/>
          <p:nvPr/>
        </p:nvGraphicFramePr>
        <p:xfrm>
          <a:off x="952500" y="14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37"/>
          <p:cNvGraphicFramePr/>
          <p:nvPr/>
        </p:nvGraphicFramePr>
        <p:xfrm>
          <a:off x="6095925" y="31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37"/>
          <p:cNvSpPr txBox="1"/>
          <p:nvPr/>
        </p:nvSpPr>
        <p:spPr>
          <a:xfrm>
            <a:off x="10266125" y="4289200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30" name="Google Shape;330;p37"/>
          <p:cNvCxnSpPr/>
          <p:nvPr/>
        </p:nvCxnSpPr>
        <p:spPr>
          <a:xfrm rot="10800000" flipH="1">
            <a:off x="10651025" y="3885400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1" name="Google Shape;331;p37"/>
          <p:cNvSpPr txBox="1"/>
          <p:nvPr/>
        </p:nvSpPr>
        <p:spPr>
          <a:xfrm>
            <a:off x="6354550" y="42768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32" name="Google Shape;332;p37"/>
          <p:cNvCxnSpPr/>
          <p:nvPr/>
        </p:nvCxnSpPr>
        <p:spPr>
          <a:xfrm rot="10800000" flipH="1">
            <a:off x="6739450" y="38730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3" name="Google Shape;333;p37"/>
          <p:cNvSpPr txBox="1"/>
          <p:nvPr/>
        </p:nvSpPr>
        <p:spPr>
          <a:xfrm>
            <a:off x="1211900" y="26180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34" name="Google Shape;334;p37"/>
          <p:cNvCxnSpPr/>
          <p:nvPr/>
        </p:nvCxnSpPr>
        <p:spPr>
          <a:xfrm rot="10800000" flipH="1">
            <a:off x="1596800" y="22142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5" name="Google Shape;335;p37"/>
          <p:cNvSpPr txBox="1"/>
          <p:nvPr/>
        </p:nvSpPr>
        <p:spPr>
          <a:xfrm>
            <a:off x="10264475" y="26129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36" name="Google Shape;336;p37"/>
          <p:cNvCxnSpPr/>
          <p:nvPr/>
        </p:nvCxnSpPr>
        <p:spPr>
          <a:xfrm rot="10800000" flipH="1">
            <a:off x="10649375" y="22091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37" name="Google Shape;337;p37"/>
          <p:cNvGrpSpPr/>
          <p:nvPr/>
        </p:nvGrpSpPr>
        <p:grpSpPr>
          <a:xfrm>
            <a:off x="4466525" y="2214275"/>
            <a:ext cx="1972000" cy="1214725"/>
            <a:chOff x="4466525" y="2214275"/>
            <a:chExt cx="1972000" cy="1214725"/>
          </a:xfrm>
        </p:grpSpPr>
        <p:sp>
          <p:nvSpPr>
            <p:cNvPr id="338" name="Google Shape;338;p37"/>
            <p:cNvSpPr txBox="1"/>
            <p:nvPr/>
          </p:nvSpPr>
          <p:spPr>
            <a:xfrm>
              <a:off x="4810125" y="2618075"/>
              <a:ext cx="128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Middle</a:t>
              </a:r>
              <a:endParaRPr/>
            </a:p>
          </p:txBody>
        </p:sp>
        <p:cxnSp>
          <p:nvCxnSpPr>
            <p:cNvPr id="339" name="Google Shape;339;p37"/>
            <p:cNvCxnSpPr/>
            <p:nvPr/>
          </p:nvCxnSpPr>
          <p:spPr>
            <a:xfrm rot="10800000" flipH="1">
              <a:off x="5452525" y="2214275"/>
              <a:ext cx="330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0" name="Google Shape;340;p37"/>
            <p:cNvSpPr txBox="1"/>
            <p:nvPr/>
          </p:nvSpPr>
          <p:spPr>
            <a:xfrm>
              <a:off x="4466525" y="2967365"/>
              <a:ext cx="1972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target to right?</a:t>
              </a:r>
              <a:endParaRPr/>
            </a:p>
          </p:txBody>
        </p:sp>
      </p:grpSp>
      <p:grpSp>
        <p:nvGrpSpPr>
          <p:cNvPr id="341" name="Google Shape;341;p37"/>
          <p:cNvGrpSpPr/>
          <p:nvPr/>
        </p:nvGrpSpPr>
        <p:grpSpPr>
          <a:xfrm>
            <a:off x="7038199" y="3878025"/>
            <a:ext cx="1972000" cy="1214725"/>
            <a:chOff x="4466525" y="2214275"/>
            <a:chExt cx="1972000" cy="1214725"/>
          </a:xfrm>
        </p:grpSpPr>
        <p:sp>
          <p:nvSpPr>
            <p:cNvPr id="342" name="Google Shape;342;p37"/>
            <p:cNvSpPr txBox="1"/>
            <p:nvPr/>
          </p:nvSpPr>
          <p:spPr>
            <a:xfrm>
              <a:off x="4810125" y="2618075"/>
              <a:ext cx="128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Middle</a:t>
              </a:r>
              <a:endParaRPr/>
            </a:p>
          </p:txBody>
        </p:sp>
        <p:cxnSp>
          <p:nvCxnSpPr>
            <p:cNvPr id="343" name="Google Shape;343;p37"/>
            <p:cNvCxnSpPr/>
            <p:nvPr/>
          </p:nvCxnSpPr>
          <p:spPr>
            <a:xfrm rot="10800000" flipH="1">
              <a:off x="5452525" y="2214275"/>
              <a:ext cx="330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4" name="Google Shape;344;p37"/>
            <p:cNvSpPr txBox="1"/>
            <p:nvPr/>
          </p:nvSpPr>
          <p:spPr>
            <a:xfrm>
              <a:off x="4466525" y="2967365"/>
              <a:ext cx="1972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target to right?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Bisection Search Algorithm</a:t>
            </a:r>
            <a:endParaRPr/>
          </a:p>
        </p:txBody>
      </p:sp>
      <p:graphicFrame>
        <p:nvGraphicFramePr>
          <p:cNvPr id="350" name="Google Shape;350;p38"/>
          <p:cNvGraphicFramePr/>
          <p:nvPr/>
        </p:nvGraphicFramePr>
        <p:xfrm>
          <a:off x="952500" y="14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Google Shape;351;p38"/>
          <p:cNvGraphicFramePr/>
          <p:nvPr/>
        </p:nvGraphicFramePr>
        <p:xfrm>
          <a:off x="6095925" y="31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Google Shape;352;p38"/>
          <p:cNvGraphicFramePr/>
          <p:nvPr/>
        </p:nvGraphicFramePr>
        <p:xfrm>
          <a:off x="6095925" y="501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{B007C1C0-19FC-474F-B131-EDAB9E8E305B}</a:tableStyleId>
              </a:tblPr>
              <a:tblGrid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3" name="Google Shape;353;p38"/>
          <p:cNvSpPr txBox="1"/>
          <p:nvPr/>
        </p:nvSpPr>
        <p:spPr>
          <a:xfrm>
            <a:off x="6356200" y="617892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54" name="Google Shape;354;p38"/>
          <p:cNvCxnSpPr/>
          <p:nvPr/>
        </p:nvCxnSpPr>
        <p:spPr>
          <a:xfrm rot="10800000" flipH="1">
            <a:off x="6741100" y="576242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5" name="Google Shape;355;p38"/>
          <p:cNvSpPr txBox="1"/>
          <p:nvPr/>
        </p:nvSpPr>
        <p:spPr>
          <a:xfrm>
            <a:off x="7640950" y="61459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56" name="Google Shape;356;p38"/>
          <p:cNvCxnSpPr/>
          <p:nvPr/>
        </p:nvCxnSpPr>
        <p:spPr>
          <a:xfrm rot="10800000" flipH="1">
            <a:off x="8025850" y="57675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38"/>
          <p:cNvCxnSpPr/>
          <p:nvPr/>
        </p:nvCxnSpPr>
        <p:spPr>
          <a:xfrm rot="10800000" flipH="1">
            <a:off x="10651025" y="3885400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8" name="Google Shape;358;p38"/>
          <p:cNvCxnSpPr/>
          <p:nvPr/>
        </p:nvCxnSpPr>
        <p:spPr>
          <a:xfrm rot="10800000" flipH="1">
            <a:off x="6739450" y="38730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9" name="Google Shape;359;p38"/>
          <p:cNvSpPr txBox="1"/>
          <p:nvPr/>
        </p:nvSpPr>
        <p:spPr>
          <a:xfrm>
            <a:off x="1211900" y="26180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60" name="Google Shape;360;p38"/>
          <p:cNvCxnSpPr/>
          <p:nvPr/>
        </p:nvCxnSpPr>
        <p:spPr>
          <a:xfrm rot="10800000" flipH="1">
            <a:off x="1596800" y="22142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1" name="Google Shape;361;p38"/>
          <p:cNvSpPr txBox="1"/>
          <p:nvPr/>
        </p:nvSpPr>
        <p:spPr>
          <a:xfrm>
            <a:off x="10264475" y="26129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62" name="Google Shape;362;p38"/>
          <p:cNvCxnSpPr/>
          <p:nvPr/>
        </p:nvCxnSpPr>
        <p:spPr>
          <a:xfrm rot="10800000" flipH="1">
            <a:off x="10649375" y="2209175"/>
            <a:ext cx="3300" cy="365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3" name="Google Shape;363;p38"/>
          <p:cNvGrpSpPr/>
          <p:nvPr/>
        </p:nvGrpSpPr>
        <p:grpSpPr>
          <a:xfrm>
            <a:off x="7038199" y="3878025"/>
            <a:ext cx="1972000" cy="1214725"/>
            <a:chOff x="4466525" y="2214275"/>
            <a:chExt cx="1972000" cy="1214725"/>
          </a:xfrm>
        </p:grpSpPr>
        <p:sp>
          <p:nvSpPr>
            <p:cNvPr id="364" name="Google Shape;364;p38"/>
            <p:cNvSpPr txBox="1"/>
            <p:nvPr/>
          </p:nvSpPr>
          <p:spPr>
            <a:xfrm>
              <a:off x="4810125" y="2618075"/>
              <a:ext cx="128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Middle</a:t>
              </a:r>
              <a:endParaRPr/>
            </a:p>
          </p:txBody>
        </p:sp>
        <p:cxnSp>
          <p:nvCxnSpPr>
            <p:cNvPr id="365" name="Google Shape;365;p38"/>
            <p:cNvCxnSpPr/>
            <p:nvPr/>
          </p:nvCxnSpPr>
          <p:spPr>
            <a:xfrm rot="10800000" flipH="1">
              <a:off x="5452525" y="2214275"/>
              <a:ext cx="330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6" name="Google Shape;366;p38"/>
            <p:cNvSpPr txBox="1"/>
            <p:nvPr/>
          </p:nvSpPr>
          <p:spPr>
            <a:xfrm>
              <a:off x="4466525" y="2967365"/>
              <a:ext cx="1972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target to right?</a:t>
              </a:r>
              <a:endParaRPr/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4466525" y="2214275"/>
            <a:ext cx="1972000" cy="1214725"/>
            <a:chOff x="4466525" y="2214275"/>
            <a:chExt cx="1972000" cy="1214725"/>
          </a:xfrm>
        </p:grpSpPr>
        <p:sp>
          <p:nvSpPr>
            <p:cNvPr id="368" name="Google Shape;368;p38"/>
            <p:cNvSpPr txBox="1"/>
            <p:nvPr/>
          </p:nvSpPr>
          <p:spPr>
            <a:xfrm>
              <a:off x="4810125" y="2618075"/>
              <a:ext cx="128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Middle</a:t>
              </a:r>
              <a:endParaRPr/>
            </a:p>
          </p:txBody>
        </p:sp>
        <p:cxnSp>
          <p:nvCxnSpPr>
            <p:cNvPr id="369" name="Google Shape;369;p38"/>
            <p:cNvCxnSpPr/>
            <p:nvPr/>
          </p:nvCxnSpPr>
          <p:spPr>
            <a:xfrm rot="10800000" flipH="1">
              <a:off x="5452525" y="2214275"/>
              <a:ext cx="3300" cy="365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70" name="Google Shape;370;p38"/>
            <p:cNvSpPr txBox="1"/>
            <p:nvPr/>
          </p:nvSpPr>
          <p:spPr>
            <a:xfrm>
              <a:off x="4466525" y="2967365"/>
              <a:ext cx="1972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target to right?</a:t>
              </a:r>
              <a:endParaRPr/>
            </a:p>
          </p:txBody>
        </p:sp>
      </p:grpSp>
      <p:sp>
        <p:nvSpPr>
          <p:cNvPr id="371" name="Google Shape;371;p38"/>
          <p:cNvSpPr txBox="1"/>
          <p:nvPr/>
        </p:nvSpPr>
        <p:spPr>
          <a:xfrm>
            <a:off x="10266125" y="4289200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>
            <a:off x="6354550" y="4276875"/>
            <a:ext cx="769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Big-θ and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1_Office Theme</vt:lpstr>
      <vt:lpstr>Big-θ and Search</vt:lpstr>
      <vt:lpstr>Bisection Search Algorithm</vt:lpstr>
      <vt:lpstr>Bisection Search Algorithm</vt:lpstr>
      <vt:lpstr>Bisection Search Algorithm</vt:lpstr>
      <vt:lpstr>Bisection Search Algorithm</vt:lpstr>
      <vt:lpstr>Bisection Search Algorithm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Big-θ and Search</dc:title>
  <dc:creator>Administrator</dc:creator>
  <cp:lastModifiedBy>Rob</cp:lastModifiedBy>
  <cp:revision>1</cp:revision>
  <dcterms:created xsi:type="dcterms:W3CDTF">2016-03-21T14:12:59Z</dcterms:created>
  <dcterms:modified xsi:type="dcterms:W3CDTF">2021-12-20T04:30:49Z</dcterms:modified>
</cp:coreProperties>
</file>