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handoutMasterIdLst>
    <p:handoutMasterId r:id="rId6"/>
  </p:handoutMasterIdLst>
  <p:sldIdLst>
    <p:sldId id="263" r:id="rId2"/>
    <p:sldId id="264" r:id="rId3"/>
    <p:sldId id="265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59" autoAdjust="0"/>
    <p:restoredTop sz="91095" autoAdjust="0"/>
  </p:normalViewPr>
  <p:slideViewPr>
    <p:cSldViewPr>
      <p:cViewPr varScale="1">
        <p:scale>
          <a:sx n="61" d="100"/>
          <a:sy n="61" d="100"/>
        </p:scale>
        <p:origin x="60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0FD324F-BD69-41C1-B9B0-C2B0792E09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9D8745-0D4F-4705-B253-3DAD4380FF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54664-60BE-48A4-96D9-5214E0675003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A2DD81-EBEA-41CC-953B-1698FDE1BE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7A7914-DB40-426E-ADB8-11AC2F63C0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B267-5C90-4007-92C4-3953C8B3D6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994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521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take a closer look at what happens when we call a method of an instance.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with d.ascend.This is what we call a bound method.it’s a function that is associated with a specific instance.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python, the binding of a method to an instance is quite transparent.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takes the object d, and maps it to the first parameter of the method.so inside the method, self will resolve to 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also pass in an argument - in this case, the int 100.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arguments get mapped to all the other function parameters after the first one.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 parameter change will point to 100 inside the method.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the code inside the method is ready to run.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28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87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28800"/>
            <a:ext cx="103632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14400" y="28194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956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931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7472" indent="-347472">
              <a:buFont typeface="Arial" charset="0"/>
              <a:buChar char="•"/>
              <a:defRPr/>
            </a:lvl1pPr>
            <a:lvl2pPr marL="740664" indent="-347472">
              <a:buFont typeface="Arial" charset="0"/>
              <a:buChar char="•"/>
              <a:defRPr/>
            </a:lvl2pPr>
            <a:lvl3pPr marL="1143000" indent="-342900">
              <a:buFont typeface="Arial" charset="0"/>
              <a:buChar char="•"/>
              <a:defRPr/>
            </a:lvl3pPr>
            <a:lvl4pPr marL="1600200" indent="-342900">
              <a:buFont typeface="Arial" charset="0"/>
              <a:buChar char="•"/>
              <a:defRPr/>
            </a:lvl4pPr>
            <a:lvl5pPr marL="20574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121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3084" y="44069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5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3200"/>
            </a:lvl1pPr>
            <a:lvl2pPr marL="742950" indent="-285750">
              <a:buFont typeface="Arial" charset="0"/>
              <a:buChar char="•"/>
              <a:defRPr sz="2800"/>
            </a:lvl2pPr>
            <a:lvl3pPr marL="1143000" indent="-228600">
              <a:buFont typeface="Arial" charset="0"/>
              <a:buChar char="•"/>
              <a:defRPr sz="2400"/>
            </a:lvl3pPr>
            <a:lvl4pPr marL="1600200" indent="-228600">
              <a:buFont typeface="Arial" charset="0"/>
              <a:buChar char="•"/>
              <a:defRPr sz="20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3200"/>
            </a:lvl1pPr>
            <a:lvl2pPr marL="742950" indent="-285750">
              <a:buFont typeface="Arial" charset="0"/>
              <a:buChar char="•"/>
              <a:defRPr sz="2800"/>
            </a:lvl2pPr>
            <a:lvl3pPr marL="1143000" indent="-228600">
              <a:buFont typeface="Arial" charset="0"/>
              <a:buChar char="•"/>
              <a:defRPr sz="2400"/>
            </a:lvl3pPr>
            <a:lvl4pPr marL="1600200" indent="-228600">
              <a:buFont typeface="Arial" charset="0"/>
              <a:buChar char="•"/>
              <a:defRPr sz="20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73312"/>
            <a:ext cx="5386917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73312"/>
            <a:ext cx="5389033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5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1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6B2E93-5389-CD4A-A747-FD47448D6B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3084" y="2057401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Insert Title from Title Slide (no subtitles)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A8AEC32-E5A3-6A4B-A7F9-C36747C7507F}"/>
              </a:ext>
            </a:extLst>
          </p:cNvPr>
          <p:cNvCxnSpPr/>
          <p:nvPr userDrawn="1"/>
        </p:nvCxnSpPr>
        <p:spPr>
          <a:xfrm>
            <a:off x="963084" y="3557587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3ACD77-5AEB-C74E-B39A-3AECE73712FA}"/>
              </a:ext>
            </a:extLst>
          </p:cNvPr>
          <p:cNvSpPr txBox="1"/>
          <p:nvPr userDrawn="1"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114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96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2F1E550-20E6-4859-B083-655A035A3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Binding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E2F62CF6-CC91-4A6C-BFDE-5CAE2397B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7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How a Method Is Called</a:t>
            </a:r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3"/>
          <a:srcRect l="1210" t="3514"/>
          <a:stretch/>
        </p:blipFill>
        <p:spPr>
          <a:xfrm>
            <a:off x="1889005" y="1828800"/>
            <a:ext cx="8413989" cy="410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Binding Methods</a:t>
            </a:r>
          </a:p>
        </p:txBody>
      </p:sp>
    </p:spTree>
    <p:extLst>
      <p:ext uri="{BB962C8B-B14F-4D97-AF65-F5344CB8AC3E}">
        <p14:creationId xmlns:p14="http://schemas.microsoft.com/office/powerpoint/2010/main" val="12932036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55&quot;&gt;&lt;object type=&quot;3&quot; unique_id=&quot;10056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10057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10058&quot;&gt;&lt;property id=&quot;20148&quot; value=&quot;5&quot;/&gt;&lt;property id=&quot;20300&quot; value=&quot;Slide 7&quot;/&gt;&lt;property id=&quot;20307&quot; value=&quot;267&quot;/&gt;&lt;/object&gt;&lt;object type=&quot;3&quot; unique_id=&quot;48163&quot;&gt;&lt;property id=&quot;20148&quot; value=&quot;5&quot;/&gt;&lt;property id=&quot;20300&quot; value=&quot;Slide 3&quot;/&gt;&lt;property id=&quot;20307&quot; value=&quot;270&quot;/&gt;&lt;/object&gt;&lt;object type=&quot;3&quot; unique_id=&quot;48164&quot;&gt;&lt;property id=&quot;20148&quot; value=&quot;5&quot;/&gt;&lt;property id=&quot;20300&quot; value=&quot;Slide 4&quot;/&gt;&lt;property id=&quot;20307&quot; value=&quot;271&quot;/&gt;&lt;/object&gt;&lt;object type=&quot;3&quot; unique_id=&quot;48165&quot;&gt;&lt;property id=&quot;20148&quot; value=&quot;5&quot;/&gt;&lt;property id=&quot;20300&quot; value=&quot;Slide 5&quot;/&gt;&lt;property id=&quot;20307&quot; value=&quot;272&quot;/&gt;&lt;/object&gt;&lt;object type=&quot;3&quot; unique_id=&quot;48166&quot;&gt;&lt;property id=&quot;20148&quot; value=&quot;5&quot;/&gt;&lt;property id=&quot;20300&quot; value=&quot;Slide 6&quot;/&gt;&lt;property id=&quot;20307&quot; value=&quot;273&quot;/&gt;&lt;/object&gt;&lt;/object&gt;&lt;object type=&quot;8&quot; unique_id=&quot;100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</TotalTime>
  <Words>142</Words>
  <Application>Microsoft Office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1_Office Theme</vt:lpstr>
      <vt:lpstr>Binding Methods</vt:lpstr>
      <vt:lpstr>How a Method Is Called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California, Berkeley</dc:title>
  <dc:creator>Administrator</dc:creator>
  <cp:lastModifiedBy>Rob</cp:lastModifiedBy>
  <cp:revision>124</cp:revision>
  <dcterms:created xsi:type="dcterms:W3CDTF">2016-03-21T14:12:59Z</dcterms:created>
  <dcterms:modified xsi:type="dcterms:W3CDTF">2021-12-22T03:45:26Z</dcterms:modified>
</cp:coreProperties>
</file>