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6" autoAdjust="0"/>
    <p:restoredTop sz="94274" autoAdjust="0"/>
  </p:normalViewPr>
  <p:slideViewPr>
    <p:cSldViewPr>
      <p:cViewPr varScale="1">
        <p:scale>
          <a:sx n="63" d="100"/>
          <a:sy n="63" d="100"/>
        </p:scale>
        <p:origin x="48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98AFD66-8364-4217-A766-CBB1E8D579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57377C3-E074-4330-8080-8F711789A2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A4FB2-9296-48BD-A18D-E8EA079072A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719C44-042A-4F30-8465-6206F7436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365E90-223B-4CFC-8D1C-301BCEB2A0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EB13A-E4F4-465A-88F1-24C9106DD9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476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01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7493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Documentation for numpy: https://numpy.org/doc/</a:t>
            </a:r>
            <a:endParaRPr dirty="0"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41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268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7646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19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931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472" indent="-347472">
              <a:buFont typeface="Arial" charset="0"/>
              <a:buChar char="•"/>
              <a:defRPr/>
            </a:lvl1pPr>
            <a:lvl2pPr marL="740664" indent="-347472">
              <a:buFont typeface="Arial" charset="0"/>
              <a:buChar char="•"/>
              <a:defRPr/>
            </a:lvl2pPr>
            <a:lvl3pPr marL="1143000" indent="-342900">
              <a:buFont typeface="Arial" charset="0"/>
              <a:buChar char="•"/>
              <a:defRPr/>
            </a:lvl3pPr>
            <a:lvl4pPr marL="1600200" indent="-342900">
              <a:buFont typeface="Arial" charset="0"/>
              <a:buChar char="•"/>
              <a:defRPr/>
            </a:lvl4pPr>
            <a:lvl5pPr marL="20574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12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73312"/>
            <a:ext cx="5386917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73312"/>
            <a:ext cx="5389033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5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1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6B2E93-5389-CD4A-A747-FD47448D6B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2057401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Insert Title from Title Slide (no subtitles)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A8AEC32-E5A3-6A4B-A7F9-C36747C7507F}"/>
              </a:ext>
            </a:extLst>
          </p:cNvPr>
          <p:cNvCxnSpPr/>
          <p:nvPr userDrawn="1"/>
        </p:nvCxnSpPr>
        <p:spPr>
          <a:xfrm>
            <a:off x="963084" y="3557587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3ACD77-5AEB-C74E-B39A-3AECE73712FA}"/>
              </a:ext>
            </a:extLst>
          </p:cNvPr>
          <p:cNvSpPr txBox="1"/>
          <p:nvPr userDrawn="1"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114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96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DBDED-CD7E-4214-BE26-FB00371BC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PyData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E5B04-5143-487D-BDCA-0AF056E14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611C35D-955D-423B-8957-80851C711B1C}"/>
              </a:ext>
            </a:extLst>
          </p:cNvPr>
          <p:cNvGrpSpPr/>
          <p:nvPr/>
        </p:nvGrpSpPr>
        <p:grpSpPr>
          <a:xfrm>
            <a:off x="1275637" y="533400"/>
            <a:ext cx="9640726" cy="6096000"/>
            <a:chOff x="1275637" y="609600"/>
            <a:chExt cx="9640726" cy="6096000"/>
          </a:xfrm>
        </p:grpSpPr>
        <p:pic>
          <p:nvPicPr>
            <p:cNvPr id="57" name="Google Shape;5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75637" y="609600"/>
              <a:ext cx="8128000" cy="60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0037" y="3528075"/>
              <a:ext cx="3646326" cy="7623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4805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Covered in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10C8F03-07DF-4114-BB18-84B96B98F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IPython/Jupyter: </a:t>
            </a:r>
            <a:r>
              <a:rPr lang="en-US" dirty="0"/>
              <a:t>simple, sharable notebooks</a:t>
            </a:r>
          </a:p>
          <a:p>
            <a:pPr lvl="0"/>
            <a:r>
              <a:rPr lang="en-US" b="1" dirty="0"/>
              <a:t>NumPy: </a:t>
            </a:r>
            <a:r>
              <a:rPr lang="en-US" dirty="0"/>
              <a:t>efficient computations on matrices of numeric and Boolean data</a:t>
            </a:r>
          </a:p>
          <a:p>
            <a:pPr lvl="1"/>
            <a:r>
              <a:rPr lang="en-US" dirty="0"/>
              <a:t>Underlies most other data packages</a:t>
            </a:r>
          </a:p>
          <a:p>
            <a:pPr lvl="0"/>
            <a:r>
              <a:rPr lang="en-US" b="1" dirty="0"/>
              <a:t>Pandas:</a:t>
            </a:r>
            <a:r>
              <a:rPr lang="en-US" dirty="0"/>
              <a:t> user-friendly manipulation of tabular data</a:t>
            </a:r>
          </a:p>
          <a:p>
            <a:pPr lvl="0"/>
            <a:r>
              <a:rPr lang="en-US" b="1" dirty="0"/>
              <a:t>MatPlotLib:</a:t>
            </a:r>
            <a:r>
              <a:rPr lang="en-US" dirty="0"/>
              <a:t> data visualization</a:t>
            </a:r>
          </a:p>
          <a:p>
            <a:pPr lvl="1"/>
            <a:r>
              <a:rPr lang="en-US" dirty="0"/>
              <a:t>Good integration with Pandas</a:t>
            </a:r>
          </a:p>
        </p:txBody>
      </p:sp>
    </p:spTree>
    <p:extLst>
      <p:ext uri="{BB962C8B-B14F-4D97-AF65-F5344CB8AC3E}">
        <p14:creationId xmlns:p14="http://schemas.microsoft.com/office/powerpoint/2010/main" val="39871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Not Covered in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7B90B7-A7A8-48BF-8F22-B0EEE02F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b="1" dirty="0"/>
              <a:t>SciPy: </a:t>
            </a:r>
            <a:r>
              <a:rPr lang="en-US" dirty="0"/>
              <a:t>optimization, integration, clustering algorithms</a:t>
            </a:r>
          </a:p>
          <a:p>
            <a:pPr lvl="0"/>
            <a:r>
              <a:rPr lang="en-US" b="1" dirty="0"/>
              <a:t>Scikit-learn: </a:t>
            </a:r>
            <a:r>
              <a:rPr lang="en-US" dirty="0"/>
              <a:t>machine learning algorithms</a:t>
            </a:r>
          </a:p>
          <a:p>
            <a:pPr lvl="0"/>
            <a:r>
              <a:rPr lang="en-US" b="1" dirty="0" err="1"/>
              <a:t>statsmodels</a:t>
            </a:r>
            <a:r>
              <a:rPr lang="en-US" b="1" dirty="0"/>
              <a:t>:</a:t>
            </a:r>
            <a:r>
              <a:rPr lang="en-US" dirty="0"/>
              <a:t> common models and tests from classical statistics</a:t>
            </a:r>
          </a:p>
        </p:txBody>
      </p:sp>
    </p:spTree>
    <p:extLst>
      <p:ext uri="{BB962C8B-B14F-4D97-AF65-F5344CB8AC3E}">
        <p14:creationId xmlns:p14="http://schemas.microsoft.com/office/powerpoint/2010/main" val="289196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BE20A51-DCCB-4A08-A617-D8DE4935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/>
              <a:t>PyData is the most popular data analysis/numerical processing ecosystem in Python.</a:t>
            </a:r>
          </a:p>
          <a:p>
            <a:r>
              <a:rPr lang="en-US" dirty="0"/>
              <a:t>Used frequently over the coming months</a:t>
            </a:r>
          </a:p>
          <a:p>
            <a:r>
              <a:rPr lang="en-US" dirty="0"/>
              <a:t>Integral to data science using Python</a:t>
            </a:r>
          </a:p>
        </p:txBody>
      </p:sp>
    </p:spTree>
    <p:extLst>
      <p:ext uri="{BB962C8B-B14F-4D97-AF65-F5344CB8AC3E}">
        <p14:creationId xmlns:p14="http://schemas.microsoft.com/office/powerpoint/2010/main" val="21096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The PyData Ecosystem</a:t>
            </a:r>
          </a:p>
        </p:txBody>
      </p:sp>
    </p:spTree>
    <p:extLst>
      <p:ext uri="{BB962C8B-B14F-4D97-AF65-F5344CB8AC3E}">
        <p14:creationId xmlns:p14="http://schemas.microsoft.com/office/powerpoint/2010/main" val="36889940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55&quot;&gt;&lt;object type=&quot;3&quot; unique_id=&quot;10056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10057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10058&quot;&gt;&lt;property id=&quot;20148&quot; value=&quot;5&quot;/&gt;&lt;property id=&quot;20300&quot; value=&quot;Slide 7&quot;/&gt;&lt;property id=&quot;20307&quot; value=&quot;267&quot;/&gt;&lt;/object&gt;&lt;object type=&quot;3&quot; unique_id=&quot;48163&quot;&gt;&lt;property id=&quot;20148&quot; value=&quot;5&quot;/&gt;&lt;property id=&quot;20300&quot; value=&quot;Slide 3&quot;/&gt;&lt;property id=&quot;20307&quot; value=&quot;270&quot;/&gt;&lt;/object&gt;&lt;object type=&quot;3&quot; unique_id=&quot;48164&quot;&gt;&lt;property id=&quot;20148&quot; value=&quot;5&quot;/&gt;&lt;property id=&quot;20300&quot; value=&quot;Slide 4&quot;/&gt;&lt;property id=&quot;20307&quot; value=&quot;271&quot;/&gt;&lt;/object&gt;&lt;object type=&quot;3&quot; unique_id=&quot;48165&quot;&gt;&lt;property id=&quot;20148&quot; value=&quot;5&quot;/&gt;&lt;property id=&quot;20300&quot; value=&quot;Slide 5&quot;/&gt;&lt;property id=&quot;20307&quot; value=&quot;272&quot;/&gt;&lt;/object&gt;&lt;object type=&quot;3&quot; unique_id=&quot;48166&quot;&gt;&lt;property id=&quot;20148&quot; value=&quot;5&quot;/&gt;&lt;property id=&quot;20300&quot; value=&quot;Slide 6&quot;/&gt;&lt;property id=&quot;20307&quot; value=&quot;273&quot;/&gt;&lt;/object&gt;&lt;/object&gt;&lt;object type=&quot;8&quot; unique_id=&quot;100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50</Words>
  <Application>Microsoft Office PowerPoint</Application>
  <PresentationFormat>Widescreen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1_Office Theme</vt:lpstr>
      <vt:lpstr>The PyData Ecosystem</vt:lpstr>
      <vt:lpstr>PowerPoint Presentation</vt:lpstr>
      <vt:lpstr>Covered in Class</vt:lpstr>
      <vt:lpstr>Not Covered in Class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California, Berkeley</dc:title>
  <dc:creator>Administrator</dc:creator>
  <cp:lastModifiedBy>Rob</cp:lastModifiedBy>
  <cp:revision>142</cp:revision>
  <dcterms:created xsi:type="dcterms:W3CDTF">2016-03-21T14:12:59Z</dcterms:created>
  <dcterms:modified xsi:type="dcterms:W3CDTF">2021-12-22T04:22:56Z</dcterms:modified>
</cp:coreProperties>
</file>