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68" r:id="rId2"/>
    <p:sldId id="272" r:id="rId3"/>
    <p:sldId id="273" r:id="rId4"/>
    <p:sldId id="274" r:id="rId5"/>
    <p:sldId id="275" r:id="rId6"/>
    <p:sldId id="280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6" autoAdjust="0"/>
    <p:restoredTop sz="94274" autoAdjust="0"/>
  </p:normalViewPr>
  <p:slideViewPr>
    <p:cSldViewPr>
      <p:cViewPr varScale="1">
        <p:scale>
          <a:sx n="73" d="100"/>
          <a:sy n="73" d="100"/>
        </p:scale>
        <p:origin x="96" y="6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98AFD66-8364-4217-A766-CBB1E8D57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7377C3-E074-4330-8080-8F711789A2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4FB2-9296-48BD-A18D-E8EA079072A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719C44-042A-4F30-8465-6206F7436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365E90-223B-4CFC-8D1C-301BCEB2A0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EB13A-E4F4-465A-88F1-24C9106DD9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47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7cd4e4f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7cd4e4f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49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7cd4e4f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37cd4e4f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956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7cd4e4f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7cd4e4f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9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37cd4e4f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37cd4e4f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add matrices, their dimensions must be the same.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 is element, by element, just like the + operator in numpy.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09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7cd4e4f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7cd4e4f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add matrices, their dimensions must be the same.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 is element, by element, just like the + operator in numpy.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14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91321F7-47B1-4B5C-8AA8-FB1DCBEAE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Matrix Operations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4ACCADD8-1A7D-4BFE-869F-3783C6410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7cd4e4fe_0_9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2883FDB4-497B-4B95-8BD0-DB2770E9E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US" dirty="0"/>
                  <a:t>A matrix is a two-dimensional arrangement of numbers.</a:t>
                </a:r>
              </a:p>
              <a:p>
                <a:pPr lvl="0"/>
                <a:r>
                  <a:rPr lang="en-US" dirty="0"/>
                  <a:t>Matrix dimensions are always rows × columns.</a:t>
                </a:r>
              </a:p>
              <a:p>
                <a:pPr marL="1617663" indent="0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83FDB4-497B-4B95-8BD0-DB2770E9E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71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7cd4e4fe_0_10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5F9C4EC7-3BBC-4A1C-9150-63AEC2305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matrix transpose is a mirror image.</a:t>
                </a:r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1617663" indent="0">
                  <a:buNone/>
                  <a:tabLst>
                    <a:tab pos="1617663" algn="l"/>
                  </a:tabLst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F9C4EC7-3BBC-4A1C-9150-63AEC2305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69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37cd4e4fe_0_7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Matrix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27C59717-281D-4004-BD90-76035EA7A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Matrix addition is element-by-element.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1617663" lvl="0" indent="0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C59717-281D-4004-BD90-76035EA7A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98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37cd4e4fe_0_8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E8395DDE-DECE-4995-B96C-5B30CAD09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8395DDE-DECE-4995-B96C-5B30CAD09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53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A545E70-0150-5846-B813-79341329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</p:spPr>
        <p:txBody>
          <a:bodyPr/>
          <a:lstStyle/>
          <a:p>
            <a:r>
              <a:rPr lang="en-US" dirty="0"/>
              <a:t>Review of 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2464726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109</Words>
  <Application>Microsoft Office PowerPoint</Application>
  <PresentationFormat>Widescreen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1_Office Theme</vt:lpstr>
      <vt:lpstr>Review of Matrix Operations</vt:lpstr>
      <vt:lpstr>Matrix</vt:lpstr>
      <vt:lpstr>Matrix Transpose</vt:lpstr>
      <vt:lpstr>Matrix Addition</vt:lpstr>
      <vt:lpstr>Matrix Multiplication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Rob</cp:lastModifiedBy>
  <cp:revision>142</cp:revision>
  <dcterms:created xsi:type="dcterms:W3CDTF">2016-03-21T14:12:59Z</dcterms:created>
  <dcterms:modified xsi:type="dcterms:W3CDTF">2021-12-22T04:32:59Z</dcterms:modified>
</cp:coreProperties>
</file>