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hR7a8T6SUqUgb/xezrxYBItC0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118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99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55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0664" lvl="1" indent="-2585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Metric means the interval are consistent - going from 1 to 2 is the same as 2-3 and 3-4</a:t>
            </a:r>
            <a:endParaRPr sz="80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643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27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53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872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29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1310" lvl="0" indent="-347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Geospatial data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10" lvl="0" indent="-347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Usually use real-world maps as a background to contextualize the data.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10" lvl="0" indent="-347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Most use SVG (scalable vector graphics) maps as the basis and then plot data over the unit of measurement (say a state, country, county).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10" lvl="0" indent="-347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Akin to GIS (geographic information systems).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10" lvl="0" indent="-347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Used to show relationships between the geopolitical units and/or show changes to those units over time.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11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1309" lvl="0" indent="-347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Geospatial data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09" lvl="0" indent="-347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Usually use real-world maps as a background to contextualize the data.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09" lvl="0" indent="-347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Most use SVG (scalable vector graphics) maps as the basis and then plot data over the unit of measurement (say a state, country, county).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09" lvl="0" indent="-347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Akin to GIS (geographic information systems).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1309" lvl="0" indent="-3472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4C7F"/>
                </a:solidFill>
                <a:latin typeface="Arial"/>
                <a:ea typeface="Arial"/>
                <a:cs typeface="Arial"/>
                <a:sym typeface="Arial"/>
              </a:rPr>
              <a:t>Used to show relationships between the geopolitical units and/or show changes to those units over time.</a:t>
            </a:r>
            <a:endParaRPr sz="1200">
              <a:solidFill>
                <a:srgbClr val="004C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716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577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12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14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4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29;p15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34" name="Google Shape;34;p16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1" name="Google Shape;41;p17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>
  <p:cSld name="Title Only with Horizontal Ru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19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generated/seaborn.lineplot.html" TargetMode="External"/><Relationship Id="rId5" Type="http://schemas.openxmlformats.org/officeDocument/2006/relationships/hyperlink" Target="https://matplotlib.org/stable/gallery/lines_bars_and_markers/simple_plot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Plot Types in Matplotlib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Plot Types in Matplotlib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When and How to Include Data Vis?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Overall rationale for including visualizations and how to choose one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What’s your purpose?  </a:t>
            </a:r>
            <a:endParaRPr/>
          </a:p>
          <a:p>
            <a:pPr marL="907542" lvl="1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/>
              <a:t>Present</a:t>
            </a:r>
            <a:r>
              <a:rPr lang="en-US" sz="2000"/>
              <a:t> the data </a:t>
            </a:r>
            <a:endParaRPr/>
          </a:p>
          <a:p>
            <a:pPr marL="907542" lvl="1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/>
              <a:t>Explain</a:t>
            </a:r>
            <a:r>
              <a:rPr lang="en-US" sz="2000"/>
              <a:t> the data </a:t>
            </a:r>
            <a:endParaRPr/>
          </a:p>
          <a:p>
            <a:pPr marL="907542" lvl="1" indent="-5143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/>
              <a:t>Predict</a:t>
            </a:r>
            <a:r>
              <a:rPr lang="en-US" sz="2000"/>
              <a:t> from the data  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What chart style to pick?  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many styles and different work areas tend to use certain styles. 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Data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Categorical, Metric, Geo-spatial, Datetime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404856" y="6352586"/>
            <a:ext cx="11177544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Börner, K. </a:t>
            </a:r>
            <a:r>
              <a:rPr lang="en-US" sz="12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Atlas of science</a:t>
            </a:r>
            <a:r>
              <a:rPr lang="en-US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  MIT Press.ç</a:t>
            </a: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520" y="3694988"/>
            <a:ext cx="3596274" cy="24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7382" y="2097326"/>
            <a:ext cx="4645018" cy="314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Compare Categories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6158100" cy="20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Bar charts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Categorical x-variable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Metric y-variable (sometimes counts)</a:t>
            </a:r>
            <a:endParaRPr/>
          </a:p>
          <a:p>
            <a:pPr marL="347472" lvl="0" indent="-1696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Plot Metric Relationships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661059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Scatterplot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Metric x-variable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Metric y-variable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How would you plot 3 or 4 variables?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color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size of dots</a:t>
            </a:r>
            <a:endParaRPr/>
          </a:p>
          <a:p>
            <a:pPr marL="347472" lvl="0" indent="-1950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74" name="Google Shape;74;p4"/>
          <p:cNvSpPr txBox="1"/>
          <p:nvPr/>
        </p:nvSpPr>
        <p:spPr>
          <a:xfrm>
            <a:off x="1033910" y="3799235"/>
            <a:ext cx="2793900" cy="1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404856" y="6352586"/>
            <a:ext cx="11177544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https://matplotlib.org/stable/gallery/shapes_and_collections/scatter.html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descr="Image"/>
          <p:cNvPicPr preferRelativeResize="0"/>
          <p:nvPr/>
        </p:nvPicPr>
        <p:blipFill rotWithShape="1">
          <a:blip r:embed="rId3">
            <a:alphaModFix/>
          </a:blip>
          <a:srcRect l="4584" t="5795" r="3438" b="5239"/>
          <a:stretch/>
        </p:blipFill>
        <p:spPr>
          <a:xfrm>
            <a:off x="6377049" y="2242098"/>
            <a:ext cx="5205350" cy="29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 descr="Image"/>
          <p:cNvPicPr preferRelativeResize="0"/>
          <p:nvPr/>
        </p:nvPicPr>
        <p:blipFill rotWithShape="1">
          <a:blip r:embed="rId4">
            <a:alphaModFix/>
          </a:blip>
          <a:srcRect t="12456"/>
          <a:stretch/>
        </p:blipFill>
        <p:spPr>
          <a:xfrm>
            <a:off x="1796039" y="4047600"/>
            <a:ext cx="2902421" cy="25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983694" y="5452111"/>
            <a:ext cx="3276600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plot with a lot of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344084" y="5454382"/>
            <a:ext cx="1871019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plot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Plot Metric Relationships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From the basic plot you can adjust as data dictate</a:t>
            </a:r>
            <a:endParaRPr/>
          </a:p>
        </p:txBody>
      </p:sp>
      <p:pic>
        <p:nvPicPr>
          <p:cNvPr id="86" name="Google Shape;86;p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283594"/>
            <a:ext cx="3415188" cy="30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7969" y="2274153"/>
            <a:ext cx="2003250" cy="299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 descr="Image"/>
          <p:cNvPicPr preferRelativeResize="0"/>
          <p:nvPr/>
        </p:nvPicPr>
        <p:blipFill rotWithShape="1">
          <a:blip r:embed="rId5">
            <a:alphaModFix/>
          </a:blip>
          <a:srcRect l="5769" t="12373" r="7692" b="4528"/>
          <a:stretch/>
        </p:blipFill>
        <p:spPr>
          <a:xfrm>
            <a:off x="8229600" y="2275062"/>
            <a:ext cx="30480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7696200" y="5452111"/>
            <a:ext cx="38862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Heatmap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2-d plot of relationships but notice each node suggests deeper trends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404856" y="6352586"/>
            <a:ext cx="11177544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https://seaborn.pydata.org/examples/different_scatter_variables.html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Plot Distributions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841100" cy="15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Histograms 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metric x-variable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Count or density on y-axis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" y="3256048"/>
            <a:ext cx="4053750" cy="31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6977275" y="6166225"/>
            <a:ext cx="499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https://seaborn.pydata.org/generated/seaborn.histplot.html</a:t>
            </a:r>
            <a:endParaRPr sz="1000"/>
          </a:p>
        </p:txBody>
      </p:sp>
      <p:pic>
        <p:nvPicPr>
          <p:cNvPr id="99" name="Google Shape;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500" y="1935350"/>
            <a:ext cx="48577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Plot Geospatial Data</a:t>
            </a: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on a Map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Geographic unit of observation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x-variable shaded on map</a:t>
            </a:r>
            <a:endParaRPr/>
          </a:p>
          <a:p>
            <a:pPr marL="347472" lvl="0" indent="-1696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106" name="Google Shape;106;p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149" y="3111616"/>
            <a:ext cx="6704251" cy="32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 Want to Plot Datetime Data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914500" cy="1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Line chart to show data over time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x-variable is date/times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y-variable is metric</a:t>
            </a:r>
            <a:endParaRPr/>
          </a:p>
          <a:p>
            <a:pPr marL="347472" lvl="0" indent="-1696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225" y="2132275"/>
            <a:ext cx="482917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8360775" y="1793575"/>
            <a:ext cx="186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Airline Passengers per year</a:t>
            </a:r>
            <a:endParaRPr sz="1000" b="1"/>
          </a:p>
        </p:txBody>
      </p:sp>
      <p:pic>
        <p:nvPicPr>
          <p:cNvPr id="115" name="Google Shape;11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575" y="3363300"/>
            <a:ext cx="4253200" cy="31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7168100" y="6202000"/>
            <a:ext cx="490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5"/>
              </a:rPr>
              <a:t>https://matplotlib.org/stable/gallery/lines_bars_and_markers/simple_plot.html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6"/>
              </a:rPr>
              <a:t>https://seaborn.pydata.org/generated/seaborn.lineplot.html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 want to plot: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Distribution</a:t>
            </a:r>
            <a:r>
              <a:rPr lang="en-US" sz="2400"/>
              <a:t>: density, histogram, box plot, violin, ridgeline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Correlation</a:t>
            </a:r>
            <a:r>
              <a:rPr lang="en-US" sz="2400"/>
              <a:t>: scatterplot, heat map, correlogram, bubble, connected scatter, 2d density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Ranking</a:t>
            </a:r>
            <a:r>
              <a:rPr lang="en-US" sz="2400"/>
              <a:t>: barplot, spider/radar, wordcloud, parallel, lollipop, circular barplot</a:t>
            </a:r>
            <a:endParaRPr sz="2400"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Part/Whole</a:t>
            </a:r>
            <a:r>
              <a:rPr lang="en-US" sz="2400"/>
              <a:t>: treemap (common in finance plotting), Venn diagram, donut, dendrogram, circular packing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Evolution</a:t>
            </a:r>
            <a:r>
              <a:rPr lang="en-US" sz="2400"/>
              <a:t>: line chart, area chart, stacked area, steam graph, cladogram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Mapping</a:t>
            </a:r>
            <a:r>
              <a:rPr lang="en-US" sz="2400"/>
              <a:t>: map, choropleth, hex bin, cartogram, connection, map bubble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Flow</a:t>
            </a:r>
            <a:r>
              <a:rPr lang="en-US" sz="2400"/>
              <a:t>: network, sankey, chord, arc diagram, edge bundling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1_Office Theme</vt:lpstr>
      <vt:lpstr>Plot Types in Matplotlib</vt:lpstr>
      <vt:lpstr>When and How to Include Data Vis?</vt:lpstr>
      <vt:lpstr>I Want to Compare Categories</vt:lpstr>
      <vt:lpstr>I Want to Plot Metric Relationships</vt:lpstr>
      <vt:lpstr>I Want to Plot Metric Relationships</vt:lpstr>
      <vt:lpstr>I Want to Plot Distributions</vt:lpstr>
      <vt:lpstr>I Want to Plot Geospatial Data</vt:lpstr>
      <vt:lpstr>I Want to Plot Datetime Data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Types in Matplotlib</dc:title>
  <dc:creator>Administrator</dc:creator>
  <cp:lastModifiedBy>Rob</cp:lastModifiedBy>
  <cp:revision>1</cp:revision>
  <dcterms:created xsi:type="dcterms:W3CDTF">2016-03-21T14:12:59Z</dcterms:created>
  <dcterms:modified xsi:type="dcterms:W3CDTF">2021-12-23T00:40:07Z</dcterms:modified>
</cp:coreProperties>
</file>