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318290-7D73-4DF8-9E6B-9E0F04885F34}">
  <a:tblStyle styleId="{6F318290-7D73-4DF8-9E6B-9E0F04885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{6F318290-7D73-4DF8-9E6B-9E0F04885F34}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