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3EDB57-D7D9-4687-A949-573DB8AF265E}">
  <a:tblStyle styleId="{E13EDB57-D7D9-4687-A949-573DB8AF26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{E13EDB57-D7D9-4687-A949-573DB8AF265E}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{E13EDB57-D7D9-4687-A949-573DB8AF265E}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{E13EDB57-D7D9-4687-A949-573DB8AF265E}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{E13EDB57-D7D9-4687-A949-573DB8AF265E}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{E13EDB57-D7D9-4687-A949-573DB8AF265E}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{E13EDB57-D7D9-4687-A949-573DB8AF265E}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{E13EDB57-D7D9-4687-A949-573DB8AF265E}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{E13EDB57-D7D9-4687-A949-573DB8AF265E}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{E13EDB57-D7D9-4687-A949-573DB8AF265E}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