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68c4aba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68c4aba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68c4abaae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68c4abaae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68c4abaae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68c4abaae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68c4abaae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68c4abaae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68c4abaae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68c4abaae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68c4abaae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68c4abaae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68c4abaae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68c4abaae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Price Analysis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1600">
                <a:highlight>
                  <a:schemeClr val="dk1"/>
                </a:highlight>
              </a:rPr>
              <a:t>reduce the operating cost of 1540,000 without undermining the ticket price</a:t>
            </a:r>
            <a:endParaRPr b="1" sz="1600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highlight>
                <a:schemeClr val="dk1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>
                <a:highlight>
                  <a:schemeClr val="dk1"/>
                </a:highlight>
              </a:rPr>
              <a:t>select the better value for their ticket price as they have been underpricing their ticket price .</a:t>
            </a:r>
            <a:endParaRPr b="1" sz="15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and </a:t>
            </a:r>
            <a:r>
              <a:rPr lang="en"/>
              <a:t>Key Findings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775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Resort should </a:t>
            </a:r>
            <a:r>
              <a:rPr lang="en" sz="1500"/>
              <a:t>increase the price of ticket and make it around 89 to 90 dollar.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They should get rid of least used run as it will help to reduce the operating cost.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4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They should increase the vertical drop by adding a run to a point 150 feet lower down </a:t>
            </a:r>
            <a:endParaRPr sz="15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Results: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Features for ticket Price analysis : (Random Forest Model)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Fast Quads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Runs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Snow making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Vertical Drop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150" y="2997125"/>
            <a:ext cx="6369100" cy="20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Price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876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The modeled price is 94.22  with the mean absolute error of 10.39, </a:t>
            </a:r>
            <a:endParaRPr sz="14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This suggests that there is room for an increase for the ticket price.</a:t>
            </a:r>
            <a:endParaRPr sz="14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Vertical Drop 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Vertical is an important feature that helps to </a:t>
            </a:r>
            <a:r>
              <a:rPr lang="en"/>
              <a:t>determine</a:t>
            </a:r>
            <a:r>
              <a:rPr lang="en"/>
              <a:t> the ticket price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Increase the vertical drop </a:t>
            </a:r>
            <a:r>
              <a:rPr lang="en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adding a run to a point 150 feet lower down but requiring the installation of an additional chair lift . This will increase the revenue of the resort.</a:t>
            </a:r>
            <a:endParaRPr sz="12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Runs: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Closing More than 1 run could negatively impact the ticket price 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Closing 2-3 runs will cause sharp decrease in revenue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Closing 4 to 5 runs makes no </a:t>
            </a:r>
            <a:r>
              <a:rPr lang="en"/>
              <a:t>difference</a:t>
            </a:r>
            <a:r>
              <a:rPr lang="en"/>
              <a:t> than closing 3 run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By doing all the data analysis and using  random forest model to predict the ticket price , we came to the conclusion that the resort should increase the ticket price to 90- 91 dollars.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Closing 1 run will not affect the ticket </a:t>
            </a:r>
            <a:r>
              <a:rPr lang="en"/>
              <a:t>price but helps to reduce the operating cost.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Increase the vertical drop with additional chair ; it helps to increase the revenue of the resort.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