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3119-122F-4EBD-8BAA-C1410D74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98EB-111B-4275-80A2-D5294EC78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EE1A2-EF76-4B31-8C3B-841D0CE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718A-E71B-4C9E-AEF4-3681A8461F5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CBC5D-E2DB-49CC-AC74-49D4A2D5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3E2EA-1D26-439C-B50C-67ABE4DD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AD65-5D8C-4C59-A18E-0660D729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FF9D-EB84-47AB-A3D0-0E01B0E8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3F45C-2C48-4784-B2BE-17C4379DB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5B3C-AD99-4D6E-A844-E19A6918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718A-E71B-4C9E-AEF4-3681A8461F5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07F37-595C-4FEC-86D2-D7CECC5D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D942-8A7F-407A-8656-4D2D05CE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AD65-5D8C-4C59-A18E-0660D729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2D75A-ECD3-4218-B4F8-B1CDE77A8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55438-F0DF-4E5B-BACF-875178146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BCE7A-9CD4-4F97-B11B-BFC332BA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718A-E71B-4C9E-AEF4-3681A8461F5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A90E-AACA-4CB3-BF01-F08EB2BA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D7454-C442-4D8F-A215-53EEFE09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AD65-5D8C-4C59-A18E-0660D729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911D-9B95-4CD9-B9DA-35733FA7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6B1B-60F8-4E9D-B166-03588625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3189-08D7-487F-B95F-A6CFA33A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718A-E71B-4C9E-AEF4-3681A8461F5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E1C47-41F0-4D1F-8F2C-01927912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00678-EC75-453D-8C30-32245816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AD65-5D8C-4C59-A18E-0660D729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2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C7C8-B328-4A1B-83F4-409E0A33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3D73E-A390-429B-AC3B-AC3E6B1D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C60C-4DEA-43D1-9B6F-B69786CA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718A-E71B-4C9E-AEF4-3681A8461F5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FA75D-85D1-42A4-B49C-E8A7B204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C98BB-9485-41F8-AF2D-E941AF2A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AD65-5D8C-4C59-A18E-0660D729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6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8413-6DC7-4448-B053-C2565734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FDEC-2D6F-488A-A7F0-919DB7547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A8203-BAA6-4B93-BF41-52803AB2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60326-A700-41A1-977A-8BB5B178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718A-E71B-4C9E-AEF4-3681A8461F5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178DD-5A1C-4755-B647-538F0FA5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4E18D-BB21-4745-957D-7EC12246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AD65-5D8C-4C59-A18E-0660D729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6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749-92E1-4F54-A6CC-E0E969B1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5DCA-B2B7-402F-A77A-6290FF1BF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FD7D2-2AED-4C11-9625-5AA3C38D6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473FB-F4C3-45FD-B042-210AD12D8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22B36-BD21-4CBE-B9C5-A231E54FD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BF596-8BBA-42B6-ADE3-AF43EB58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718A-E71B-4C9E-AEF4-3681A8461F5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3B41B-14A2-40D4-AF27-357CB89E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29CE2-1094-4964-8BF0-1028C175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AD65-5D8C-4C59-A18E-0660D729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1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6578-6AE7-46CC-9926-06E34A03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8FAB4-21E9-4123-BAB0-9774C8BB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718A-E71B-4C9E-AEF4-3681A8461F5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FE8EB-4675-4A50-9800-55B9290B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6E787-E550-4A5C-A5DA-A424D10F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AD65-5D8C-4C59-A18E-0660D729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4E8ED-5483-4667-B8A1-DA10897F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718A-E71B-4C9E-AEF4-3681A8461F5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0F42B-8245-4ED9-B7A6-729987D1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BDB2E-6D63-4115-BCFA-41895600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AD65-5D8C-4C59-A18E-0660D729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C3C5-7468-46B6-8A7B-471C08DD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3D34-5A05-4970-92F7-B7AC8228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5A3C1-0F18-4E17-B5A6-C1233F4F1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4837-81D8-48EB-8609-69F54BD5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718A-E71B-4C9E-AEF4-3681A8461F5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D0794-FA79-474D-BF84-D7ADC4C5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11100-1D45-4E29-9621-E2E7B8B3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AD65-5D8C-4C59-A18E-0660D729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1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B058-FFAD-46D5-B6CB-801140C1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CF91D-FC4C-4886-8657-035F698BF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D1280-7778-40E9-8B32-E5678A917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CB043-7984-4A7F-9A66-A8C41061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718A-E71B-4C9E-AEF4-3681A8461F5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EAAF6-2172-409A-AB4C-DD895225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9B1FF-7B8A-4FA3-AA82-0A2CF7E5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AD65-5D8C-4C59-A18E-0660D729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62A72-6B51-41EB-A36E-0F93B0C0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64BB6-9BBE-4A5A-AB36-7C4B8176A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D4979-D565-4610-B773-2BE6B1ACB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2718A-E71B-4C9E-AEF4-3681A8461F5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9E480-00B5-4C50-82E1-FE785E526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098B5-439E-4D97-A674-3529E09BF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AD65-5D8C-4C59-A18E-0660D729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EED7-7C6D-4B6E-B4B8-09470B862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Final</a:t>
            </a:r>
            <a:r>
              <a:rPr lang="en-US" dirty="0">
                <a:highlight>
                  <a:srgbClr val="000080"/>
                </a:highlight>
              </a:rPr>
              <a:t> 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Project</a:t>
            </a:r>
            <a:r>
              <a:rPr lang="en-US" dirty="0">
                <a:highlight>
                  <a:srgbClr val="000080"/>
                </a:highlight>
              </a:rPr>
              <a:t> 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A17A0-7CC9-479F-86C1-31CC0EA26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Restaurant Search APP </a:t>
            </a:r>
          </a:p>
          <a:p>
            <a:r>
              <a:rPr lang="en-US" dirty="0">
                <a:solidFill>
                  <a:srgbClr val="00B050"/>
                </a:solidFill>
              </a:rPr>
              <a:t>By Gaurav Aryal</a:t>
            </a:r>
          </a:p>
        </p:txBody>
      </p:sp>
    </p:spTree>
    <p:extLst>
      <p:ext uri="{BB962C8B-B14F-4D97-AF65-F5344CB8AC3E}">
        <p14:creationId xmlns:p14="http://schemas.microsoft.com/office/powerpoint/2010/main" val="267919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1EBB-F6CF-48CD-8120-3518954A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A5BE-08C4-4E46-958A-A5288B6D8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have used yelp API  in my app to search the restaurant.</a:t>
            </a:r>
          </a:p>
          <a:p>
            <a:r>
              <a:rPr lang="en-US" dirty="0"/>
              <a:t>It can search all the restaurant located in Maine.</a:t>
            </a:r>
          </a:p>
          <a:p>
            <a:r>
              <a:rPr lang="en-US" dirty="0"/>
              <a:t>It has total of two screens. </a:t>
            </a:r>
          </a:p>
          <a:p>
            <a:r>
              <a:rPr lang="en-US" dirty="0"/>
              <a:t>First Screen: You can search the restaurant in this screen. The restaurant are displayed according to the price range. The displayed restaurant has a picture , a rating and review number. You can click on each restaurant. The restaurant are displayed in horizontal flat list.</a:t>
            </a:r>
          </a:p>
          <a:p>
            <a:r>
              <a:rPr lang="en-US" dirty="0"/>
              <a:t>Second Screen: In this screen the app display three image of the restaurant, the name of the restaurant and a phone number. The phone number is clickable . You can click on the phone and it will directly display in your dial screen.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3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6A08-CCBC-4E8B-8735-B0BB8CAE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615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Final Project Presentation</vt:lpstr>
      <vt:lpstr>About The App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Gaurav Aryal</dc:creator>
  <cp:lastModifiedBy>Gaurav Aryal</cp:lastModifiedBy>
  <cp:revision>3</cp:revision>
  <dcterms:created xsi:type="dcterms:W3CDTF">2020-05-08T16:28:11Z</dcterms:created>
  <dcterms:modified xsi:type="dcterms:W3CDTF">2020-05-08T17:03:34Z</dcterms:modified>
</cp:coreProperties>
</file>