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91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73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158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091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737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531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02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5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83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6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31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65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49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34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76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9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25F9-C66F-4F9C-BB15-AE37B706CC00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5FC56B-9460-47B1-B326-F3E210FD0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70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SVM(Support Vector Machine).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SVM is a discriminative classifier that it is formerly designed by a separative hyperplane.</a:t>
            </a:r>
          </a:p>
          <a:p>
            <a:r>
              <a:rPr lang="en-IN" sz="2400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It is Representation of example as points in spaces that are map so that the points of different categories are separated by a gap as wide as possible.</a:t>
            </a:r>
          </a:p>
          <a:p>
            <a:r>
              <a:rPr lang="en-IN" sz="2400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It is suitable when the dimensions are more.</a:t>
            </a:r>
          </a:p>
          <a:p>
            <a:r>
              <a:rPr lang="en-US" sz="2400" dirty="0">
                <a:latin typeface="Centaur" panose="020305040502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t is mostly used in classification problems.</a:t>
            </a:r>
          </a:p>
          <a:p>
            <a:r>
              <a:rPr lang="en-US" sz="2400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Support Vectors are simply the coordinates of individual observation.</a:t>
            </a:r>
          </a:p>
          <a:p>
            <a:r>
              <a:rPr lang="en-US" sz="2400" dirty="0" smtClean="0">
                <a:latin typeface="Centaur" panose="02030504050205020304" pitchFamily="18" charset="0"/>
                <a:cs typeface="Times New Roman" panose="02020603050405020304" pitchFamily="18" charset="0"/>
              </a:rPr>
              <a:t>we perform classification by finding the hyper-plane that differentiates the two classes very </a:t>
            </a:r>
            <a:r>
              <a:rPr lang="en-US" sz="2400" smtClean="0">
                <a:latin typeface="Centaur" panose="02030504050205020304" pitchFamily="18" charset="0"/>
                <a:cs typeface="Times New Roman" panose="02020603050405020304" pitchFamily="18" charset="0"/>
              </a:rPr>
              <a:t>well.</a:t>
            </a:r>
            <a:endParaRPr lang="en-IN" sz="2400" dirty="0" smtClean="0"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Centaur" panose="020305040502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83" y="1130553"/>
            <a:ext cx="7531829" cy="5046410"/>
          </a:xfrm>
        </p:spPr>
      </p:pic>
    </p:spTree>
    <p:extLst>
      <p:ext uri="{BB962C8B-B14F-4D97-AF65-F5344CB8AC3E}">
        <p14:creationId xmlns:p14="http://schemas.microsoft.com/office/powerpoint/2010/main" val="22967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407" y="2160588"/>
            <a:ext cx="5969223" cy="3881437"/>
          </a:xfrm>
        </p:spPr>
      </p:pic>
    </p:spTree>
    <p:extLst>
      <p:ext uri="{BB962C8B-B14F-4D97-AF65-F5344CB8AC3E}">
        <p14:creationId xmlns:p14="http://schemas.microsoft.com/office/powerpoint/2010/main" val="28018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We had 143 women in our test set. </a:t>
            </a:r>
          </a:p>
          <a:p>
            <a:r>
              <a:rPr lang="en-US" dirty="0" smtClean="0">
                <a:latin typeface="Bahnschrift SemiBold" panose="020B0502040204020203" pitchFamily="34" charset="0"/>
              </a:rPr>
              <a:t>Out </a:t>
            </a:r>
            <a:r>
              <a:rPr lang="en-US" dirty="0">
                <a:latin typeface="Bahnschrift SemiBold" panose="020B0502040204020203" pitchFamily="34" charset="0"/>
              </a:rPr>
              <a:t>of 55 women predicted to not have breast cancer, two were classified as not having when actually they had (type one error). </a:t>
            </a:r>
            <a:endParaRPr lang="en-US" dirty="0" smtClean="0">
              <a:latin typeface="Bahnschrift SemiBold" panose="020B0502040204020203" pitchFamily="34" charset="0"/>
            </a:endParaRPr>
          </a:p>
          <a:p>
            <a:r>
              <a:rPr lang="en-US" dirty="0" smtClean="0">
                <a:latin typeface="Bahnschrift SemiBold" panose="020B0502040204020203" pitchFamily="34" charset="0"/>
              </a:rPr>
              <a:t>Out </a:t>
            </a:r>
            <a:r>
              <a:rPr lang="en-US" dirty="0">
                <a:latin typeface="Bahnschrift SemiBold" panose="020B0502040204020203" pitchFamily="34" charset="0"/>
              </a:rPr>
              <a:t>of 88 women predicted to have breast cancer, 14 were classified as having breast cancer </a:t>
            </a:r>
            <a:r>
              <a:rPr lang="en-US" dirty="0" smtClean="0">
                <a:latin typeface="Bahnschrift SemiBold" panose="020B0502040204020203" pitchFamily="34" charset="0"/>
              </a:rPr>
              <a:t>while they </a:t>
            </a:r>
            <a:r>
              <a:rPr lang="en-US" dirty="0">
                <a:latin typeface="Bahnschrift SemiBold" panose="020B0502040204020203" pitchFamily="34" charset="0"/>
              </a:rPr>
              <a:t>did not (type two error)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70" y="2160588"/>
            <a:ext cx="6310497" cy="3881437"/>
          </a:xfrm>
        </p:spPr>
      </p:pic>
    </p:spTree>
    <p:extLst>
      <p:ext uri="{BB962C8B-B14F-4D97-AF65-F5344CB8AC3E}">
        <p14:creationId xmlns:p14="http://schemas.microsoft.com/office/powerpoint/2010/main" val="40369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08" y="2160588"/>
            <a:ext cx="4870822" cy="3881437"/>
          </a:xfrm>
        </p:spPr>
      </p:pic>
    </p:spTree>
    <p:extLst>
      <p:ext uri="{BB962C8B-B14F-4D97-AF65-F5344CB8AC3E}">
        <p14:creationId xmlns:p14="http://schemas.microsoft.com/office/powerpoint/2010/main" val="16407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32" y="4283983"/>
            <a:ext cx="10515600" cy="1864268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and A-Support vector</a:t>
            </a:r>
            <a:b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C-Hyperplane</a:t>
            </a:r>
            <a:b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margin.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5125681" cy="3591543"/>
          </a:xfrm>
        </p:spPr>
      </p:pic>
    </p:spTree>
    <p:extLst>
      <p:ext uri="{BB962C8B-B14F-4D97-AF65-F5344CB8AC3E}">
        <p14:creationId xmlns:p14="http://schemas.microsoft.com/office/powerpoint/2010/main" val="28662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Implement SVM: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the model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3" y="1380922"/>
            <a:ext cx="8161727" cy="4160881"/>
          </a:xfrm>
        </p:spPr>
      </p:pic>
    </p:spTree>
    <p:extLst>
      <p:ext uri="{BB962C8B-B14F-4D97-AF65-F5344CB8AC3E}">
        <p14:creationId xmlns:p14="http://schemas.microsoft.com/office/powerpoint/2010/main" val="10436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55" y="669116"/>
            <a:ext cx="7298078" cy="5507848"/>
          </a:xfrm>
        </p:spPr>
      </p:pic>
    </p:spTree>
    <p:extLst>
      <p:ext uri="{BB962C8B-B14F-4D97-AF65-F5344CB8AC3E}">
        <p14:creationId xmlns:p14="http://schemas.microsoft.com/office/powerpoint/2010/main" val="20270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67" y="801189"/>
            <a:ext cx="8618435" cy="5240837"/>
          </a:xfrm>
        </p:spPr>
      </p:pic>
    </p:spTree>
    <p:extLst>
      <p:ext uri="{BB962C8B-B14F-4D97-AF65-F5344CB8AC3E}">
        <p14:creationId xmlns:p14="http://schemas.microsoft.com/office/powerpoint/2010/main" val="28871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02" y="609599"/>
            <a:ext cx="7980289" cy="5556069"/>
          </a:xfrm>
        </p:spPr>
      </p:pic>
    </p:spTree>
    <p:extLst>
      <p:ext uri="{BB962C8B-B14F-4D97-AF65-F5344CB8AC3E}">
        <p14:creationId xmlns:p14="http://schemas.microsoft.com/office/powerpoint/2010/main" val="13204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349829"/>
            <a:ext cx="8657726" cy="4615542"/>
          </a:xfrm>
        </p:spPr>
      </p:pic>
    </p:spTree>
    <p:extLst>
      <p:ext uri="{BB962C8B-B14F-4D97-AF65-F5344CB8AC3E}">
        <p14:creationId xmlns:p14="http://schemas.microsoft.com/office/powerpoint/2010/main" val="23459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596354"/>
            <a:ext cx="7837088" cy="5580610"/>
          </a:xfrm>
        </p:spPr>
      </p:pic>
    </p:spTree>
    <p:extLst>
      <p:ext uri="{BB962C8B-B14F-4D97-AF65-F5344CB8AC3E}">
        <p14:creationId xmlns:p14="http://schemas.microsoft.com/office/powerpoint/2010/main" val="19419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177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Bahnschrift SemiBold</vt:lpstr>
      <vt:lpstr>Centaur</vt:lpstr>
      <vt:lpstr>Times New Roman</vt:lpstr>
      <vt:lpstr>Trebuchet MS</vt:lpstr>
      <vt:lpstr>Wingdings 3</vt:lpstr>
      <vt:lpstr>Facet</vt:lpstr>
      <vt:lpstr>SVM(Support Vector Machine).</vt:lpstr>
      <vt:lpstr>B and A-Support vector C-Hyperplane distance between B to A is called margin.</vt:lpstr>
      <vt:lpstr>Steps to Implement SVM:</vt:lpstr>
      <vt:lpstr>Program: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91976</dc:creator>
  <cp:lastModifiedBy>Microsoft account</cp:lastModifiedBy>
  <cp:revision>14</cp:revision>
  <dcterms:created xsi:type="dcterms:W3CDTF">2021-12-06T15:27:25Z</dcterms:created>
  <dcterms:modified xsi:type="dcterms:W3CDTF">2024-03-23T11:23:25Z</dcterms:modified>
</cp:coreProperties>
</file>