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927" y="0"/>
            <a:ext cx="10090019" cy="7570065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6048375" y="514478"/>
            <a:ext cx="4037501" cy="6528970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9345" y="7101691"/>
            <a:ext cx="2268141" cy="402483"/>
          </a:xfrm>
        </p:spPr>
        <p:txBody>
          <a:bodyPr/>
          <a:lstStyle/>
          <a:p>
            <a:fld id="{444FA04C-D7CF-4861-95F0-3F5ACF508755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924" y="7101691"/>
            <a:ext cx="3402211" cy="402483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5657" y="7101691"/>
            <a:ext cx="2278210" cy="402483"/>
          </a:xfrm>
        </p:spPr>
        <p:txBody>
          <a:bodyPr anchor="ctr"/>
          <a:lstStyle>
            <a:lvl1pPr algn="l">
              <a:defRPr sz="992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3684417" y="34999"/>
            <a:ext cx="0" cy="1750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637164" y="-5512264"/>
            <a:ext cx="1313" cy="3500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060" y="1128625"/>
            <a:ext cx="3136700" cy="3692359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638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9060" y="5451362"/>
            <a:ext cx="3136700" cy="1143938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874" baseline="0">
                <a:solidFill>
                  <a:schemeClr val="bg2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684417" y="34999"/>
            <a:ext cx="0" cy="1750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637164" y="-5512264"/>
            <a:ext cx="1313" cy="3500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354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1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67254" y="797337"/>
            <a:ext cx="3498497" cy="6208205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7197" y="558914"/>
            <a:ext cx="1723787" cy="58862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5651" y="578024"/>
            <a:ext cx="4506052" cy="58671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1235" y="6940853"/>
            <a:ext cx="2072015" cy="402483"/>
          </a:xfrm>
        </p:spPr>
        <p:txBody>
          <a:bodyPr/>
          <a:lstStyle/>
          <a:p>
            <a:fld id="{CFBF989E-5397-49EE-B0F5-E72D9FFD7EC0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5651" y="6940853"/>
            <a:ext cx="4927515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480480" y="3228362"/>
            <a:ext cx="5934055" cy="499624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7139605" y="629977"/>
            <a:ext cx="0" cy="58152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12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99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10086541" cy="7559675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2026626" y="1391191"/>
            <a:ext cx="6048375" cy="477729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473278" y="4258015"/>
            <a:ext cx="113407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791" y="6940980"/>
            <a:ext cx="2268141" cy="40248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1118" y="6940980"/>
            <a:ext cx="3402211" cy="402483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709" y="6940980"/>
            <a:ext cx="2299843" cy="402483"/>
          </a:xfrm>
        </p:spPr>
        <p:txBody>
          <a:bodyPr anchor="ctr"/>
          <a:lstStyle>
            <a:lvl1pPr algn="l">
              <a:defRPr sz="992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664" y="2017876"/>
            <a:ext cx="4844954" cy="2030150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638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985" y="4603413"/>
            <a:ext cx="3775666" cy="1145092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984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77979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035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9248" y="2687885"/>
            <a:ext cx="3447574" cy="4031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785" y="2687885"/>
            <a:ext cx="3447574" cy="4031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32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886" y="624933"/>
            <a:ext cx="7357474" cy="17236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652" y="2707735"/>
            <a:ext cx="3457654" cy="90821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315" b="0" baseline="0">
                <a:solidFill>
                  <a:schemeClr val="accent2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5652" y="3655982"/>
            <a:ext cx="3457654" cy="3063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9705" y="2707735"/>
            <a:ext cx="3457654" cy="90821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315" b="0" baseline="0">
                <a:solidFill>
                  <a:schemeClr val="accent2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9705" y="3655982"/>
            <a:ext cx="3457654" cy="3063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7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7B0-CC05-45CB-9D8E-44851499E325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18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67254" y="797337"/>
            <a:ext cx="3498497" cy="6208205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42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  <p15:guide id="4294967295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6575925" y="857241"/>
            <a:ext cx="3390517" cy="5824167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035" y="1657779"/>
            <a:ext cx="2668748" cy="18606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67" y="486577"/>
            <a:ext cx="6281407" cy="6233134"/>
          </a:xfrm>
        </p:spPr>
        <p:txBody>
          <a:bodyPr/>
          <a:lstStyle>
            <a:lvl1pPr>
              <a:defRPr sz="1653"/>
            </a:lvl1pPr>
            <a:lvl2pPr>
              <a:defRPr sz="1488"/>
            </a:lvl2pPr>
            <a:lvl3pPr>
              <a:defRPr sz="1323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6035" y="3553648"/>
            <a:ext cx="2668748" cy="3166065"/>
          </a:xfrm>
        </p:spPr>
        <p:txBody>
          <a:bodyPr>
            <a:normAutofit/>
          </a:bodyPr>
          <a:lstStyle>
            <a:lvl1pPr marL="0" indent="0">
              <a:spcBef>
                <a:spcPts val="1323"/>
              </a:spcBef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8611" y="6929704"/>
            <a:ext cx="2668748" cy="402483"/>
          </a:xfrm>
        </p:spPr>
        <p:txBody>
          <a:bodyPr/>
          <a:lstStyle>
            <a:lvl1pPr algn="l">
              <a:defRPr/>
            </a:lvl1pPr>
          </a:lstStyle>
          <a:p>
            <a:fld id="{6F6AA2A1-C9A8-42DC-AF5F-29D58FE3A81E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267" y="6929704"/>
            <a:ext cx="6281407" cy="40248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06035" y="411831"/>
            <a:ext cx="2668748" cy="900019"/>
          </a:xfrm>
        </p:spPr>
        <p:txBody>
          <a:bodyPr anchor="t"/>
          <a:lstStyle>
            <a:lvl1pPr algn="l">
              <a:defRPr sz="4189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5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  <p15:guide id="4294967295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6575925" y="857241"/>
            <a:ext cx="3390517" cy="5824167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034" y="1657782"/>
            <a:ext cx="2671366" cy="18606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6699457" cy="755967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6034" y="3553649"/>
            <a:ext cx="2671366" cy="3166062"/>
          </a:xfrm>
        </p:spPr>
        <p:txBody>
          <a:bodyPr>
            <a:normAutofit/>
          </a:bodyPr>
          <a:lstStyle>
            <a:lvl1pPr marL="0" indent="0">
              <a:spcBef>
                <a:spcPts val="1323"/>
              </a:spcBef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0648" y="6940853"/>
            <a:ext cx="2676712" cy="402483"/>
          </a:xfrm>
        </p:spPr>
        <p:txBody>
          <a:bodyPr/>
          <a:lstStyle>
            <a:lvl1pPr algn="l">
              <a:defRPr/>
            </a:lvl1pPr>
          </a:lstStyle>
          <a:p>
            <a:fld id="{18FC28B6-2144-4760-B3DF-18C646FA52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267" y="6940853"/>
            <a:ext cx="6296190" cy="40248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06034" y="411833"/>
            <a:ext cx="2671366" cy="900020"/>
          </a:xfrm>
        </p:spPr>
        <p:txBody>
          <a:bodyPr anchor="t"/>
          <a:lstStyle>
            <a:lvl1pPr algn="l">
              <a:defRPr sz="4189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02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67254" y="797337"/>
            <a:ext cx="3498497" cy="6208205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0649" y="626495"/>
            <a:ext cx="7356711" cy="172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651" y="2687884"/>
            <a:ext cx="7251709" cy="402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09218" y="6940853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5652" y="6940853"/>
            <a:ext cx="468591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5020" y="692128"/>
            <a:ext cx="1558022" cy="666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189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25651" y="2398647"/>
            <a:ext cx="72517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425651" y="2398647"/>
            <a:ext cx="72517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3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l" defTabSz="755957" rtl="0" eaLnBrk="1" latinLnBrk="0" hangingPunct="1">
        <a:lnSpc>
          <a:spcPct val="99000"/>
        </a:lnSpc>
        <a:spcBef>
          <a:spcPct val="0"/>
        </a:spcBef>
        <a:buNone/>
        <a:defRPr sz="4189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458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2205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29170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984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375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764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58340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292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87510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85209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116681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381266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  <p15:guide id="4294967295" pos="1386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3312">
          <p15:clr>
            <a:srgbClr val="F26B43"/>
          </p15:clr>
        </p15:guide>
        <p15:guide id="4294967295" pos="36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5526">
          <p15:clr>
            <a:srgbClr val="F26B43"/>
          </p15:clr>
        </p15:guide>
        <p15:guide id="4294967295" pos="180">
          <p15:clr>
            <a:srgbClr val="F26B43"/>
          </p15:clr>
        </p15:guide>
        <p15:guide id="429496729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7924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QUIZ</a:t>
            </a:r>
            <a:r>
              <a:rPr lang="en-IN" sz="2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MANAGEMENT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309400" y="1306800"/>
            <a:ext cx="43700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DEVELOPED BY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847960" y="2729520"/>
            <a:ext cx="4407480" cy="33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Gaurav Samant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Chirag Sable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Asmita Shelke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Chinmay Sawant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765080" y="301320"/>
            <a:ext cx="65923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MODULES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765080" y="1769040"/>
            <a:ext cx="6592320" cy="48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LOGIN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REGISTRATION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MENU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QUIZ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SCORE CARD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LOGIN PAGE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00560" y="1841040"/>
            <a:ext cx="9049680" cy="24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The following represents the login page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If email id and password are entered correct it will enable us to take the quiz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If we have not registered it will lead us to the registration page</a:t>
            </a:r>
            <a:r>
              <a:rPr lang="en-IN" sz="26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REGISTRATION PAGE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00560" y="1841040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If the user has not registered. We have to enter our details.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The entries will be updated in the database table registration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MENU PAGE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700560" y="1841040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This page shows us four options namely: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1.QUIZ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2.SCORE CARD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3.EXIT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00560" y="7020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Quiz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901080" y="1270080"/>
            <a:ext cx="8678520" cy="331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This is the main page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We have multiple questions which are fetched from database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If the answer selected is correct it will increment the score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At the end when all questions are attempted the final score is displayed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This will be the score card of the user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00560" y="195480"/>
            <a:ext cx="8122320" cy="9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Score Card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63280" y="1153080"/>
            <a:ext cx="8678520" cy="17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This shows us the final score when all questions are attempted by user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When score card is displayed, the user cannot attempt the quiz again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13320" y="24552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Data Base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913320" y="1445400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 database is an organized collection of data, generally stored and accessed electronically from a computer system. Where databases are more complex they are often developed using formal design and modeling techniques.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Here we have used Workbench to create a database.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224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DejaVu Sans</vt:lpstr>
      <vt:lpstr>Wingdings</vt:lpstr>
      <vt:lpstr>1_Feathered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gaurav samant</cp:lastModifiedBy>
  <cp:revision>6</cp:revision>
  <dcterms:created xsi:type="dcterms:W3CDTF">2019-04-05T19:24:36Z</dcterms:created>
  <dcterms:modified xsi:type="dcterms:W3CDTF">2019-04-08T13:19:04Z</dcterms:modified>
  <dc:language>en-IN</dc:language>
</cp:coreProperties>
</file>