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8" r:id="rId3"/>
    <p:sldId id="260" r:id="rId4"/>
    <p:sldId id="259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81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56A-D1C7-720D-BC4C-863835FF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D6D68-6975-36FC-EFEF-7995DD38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ACB9-DCF3-A743-CD1E-408C151E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2212-1569-0C90-711F-8656E057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D881-8315-40F2-8762-C612578A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148-0D2D-82D7-1183-C0DB6206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73F83-2FBE-0685-4770-1BBA9EDE4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47816-64F0-00BA-C9DF-39CCE5A9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CA3D-6C85-4824-4E63-8F1358CE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441F-5041-CECD-DECE-D2C05A01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21256-E45B-BE4F-22DB-5100C9364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98CC-7CA9-F6A3-4908-77A3CEB3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CA41-1CD0-E40A-F731-84CDC1E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1C10C-5043-600F-EB33-EF162466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592C-38BD-5752-2766-8AD7D831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D902-8BF7-84CB-7541-3A79D433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1901-6DA9-FCEF-2220-92031617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AF77-42CD-26DF-BFD0-F10E7791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2CE3-5098-5E8A-977E-5DB2EC92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1635-834C-53F1-867B-C4D73A6A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21A5-1FC1-EFBE-49FB-38302302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5C8C-0DE4-79BD-48E7-53176FCF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F5ED0-19FE-35F3-C00C-E8CBFEFC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BFCC-7772-6567-9F87-BDF4BF2E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232F-AF85-70E4-1582-82A90A58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3119-F085-39C8-CE5F-3CB19C67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8B6D-F6A6-3CDD-F98B-3660DDF71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37A1-ED3E-7D55-AC0A-BA46547A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733A-0049-CC96-0E6E-10DD0C7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22C8-ED03-E6D9-2D38-9B4A217E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3085-28EF-A194-366A-41976810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BC54-B44B-5E24-E29F-3973097E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609ED-84F3-C20F-5DA5-05E498CF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B0020-A40B-40C4-3C9C-0EE094BF4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A4E93-B33B-92F9-53D0-9170B842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FA730-510D-8258-5A7D-AD25BCD6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C4C5F-D088-4DC3-8154-04282E2C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7124B-2C1C-C8EA-7641-FFF68DFF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8FF90-F087-F956-4F89-D1F968A6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95DD-D7CC-5C7D-24C6-B095D3A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01E52-0601-E728-AC59-80980056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49973-AE13-46D1-6681-2FAD3FFE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BAC4C-F2BA-0261-F08C-261777C9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47ADC-A6A8-9BAC-50D4-059731CE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ED6B5-5DC9-39B8-C0C4-3817AE1F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9E44F-E9BE-40BE-7679-2F5C1761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E060-3DA9-883F-BD09-EE70F647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58A1-DC06-E3F7-D01E-DE437F17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ADFD-8C9A-98D7-83FD-92EDB952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C314F-1919-3F46-763D-63CBFA02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9B472-BC9A-D8C3-B106-1D35C43C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F4A7-D75B-DF35-EB8F-51E1032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82CC-D816-6265-E289-868565DB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A1E00-B2CF-2AA9-57F7-99BA93A4D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C580-E7AE-A7AD-1EE3-7DF08978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6EB0-22CD-FA76-A97D-55168F6F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367B-391D-C88B-6D7D-694FF906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0D0A-4BFB-7743-2AF5-A56B59A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2F610-C067-170F-AAD6-91208CEA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C7D4-5536-247B-EFFF-944CF6CC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A20A-D42C-0F4C-2350-31C94993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3122-3484-448D-AAED-E4FDD7EC9A19}" type="datetimeFigureOut">
              <a:rPr lang="en-US" smtClean="0"/>
              <a:t>24-Jan-24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4D73-52E1-1437-A79D-6A6FE7E1A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0B74-FE53-6EE0-A576-ABCA80F0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07D2-AD0C-414F-808B-7DB0BD6A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37177-44B0-79F0-9CFD-41B7EEBD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30553-CD80-0EE9-EF36-540E71BB677D}"/>
              </a:ext>
            </a:extLst>
          </p:cNvPr>
          <p:cNvSpPr txBox="1"/>
          <p:nvPr/>
        </p:nvSpPr>
        <p:spPr>
          <a:xfrm>
            <a:off x="160735" y="6445805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ALL VALUES ARE IN MMT</a:t>
            </a:r>
          </a:p>
        </p:txBody>
      </p:sp>
    </p:spTree>
    <p:extLst>
      <p:ext uri="{BB962C8B-B14F-4D97-AF65-F5344CB8AC3E}">
        <p14:creationId xmlns:p14="http://schemas.microsoft.com/office/powerpoint/2010/main" val="31085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0FAF0-2574-B0E9-8CCB-E842E4C04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8E27E-A274-3A22-EDD6-3FCAA8762245}"/>
              </a:ext>
            </a:extLst>
          </p:cNvPr>
          <p:cNvSpPr txBox="1"/>
          <p:nvPr/>
        </p:nvSpPr>
        <p:spPr>
          <a:xfrm>
            <a:off x="0" y="6488668"/>
            <a:ext cx="620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ALL VALUES ARE IN MMT</a:t>
            </a:r>
          </a:p>
        </p:txBody>
      </p:sp>
    </p:spTree>
    <p:extLst>
      <p:ext uri="{BB962C8B-B14F-4D97-AF65-F5344CB8AC3E}">
        <p14:creationId xmlns:p14="http://schemas.microsoft.com/office/powerpoint/2010/main" val="240862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DAFE4-154A-A589-9B48-0196B9950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8A04B8-ECD1-E1D4-2E17-9977AFC3A214}"/>
              </a:ext>
            </a:extLst>
          </p:cNvPr>
          <p:cNvSpPr txBox="1"/>
          <p:nvPr/>
        </p:nvSpPr>
        <p:spPr>
          <a:xfrm>
            <a:off x="232172" y="6488668"/>
            <a:ext cx="629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ALL VALUES ARE IN MMT</a:t>
            </a:r>
          </a:p>
        </p:txBody>
      </p:sp>
    </p:spTree>
    <p:extLst>
      <p:ext uri="{BB962C8B-B14F-4D97-AF65-F5344CB8AC3E}">
        <p14:creationId xmlns:p14="http://schemas.microsoft.com/office/powerpoint/2010/main" val="4001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D5548-ECB2-FA78-210C-539569A1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291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5002BA-1166-798C-63FB-08B1364E81F6}"/>
              </a:ext>
            </a:extLst>
          </p:cNvPr>
          <p:cNvSpPr txBox="1"/>
          <p:nvPr/>
        </p:nvSpPr>
        <p:spPr>
          <a:xfrm>
            <a:off x="0" y="6559788"/>
            <a:ext cx="629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ALL VALUES ARE IN MMT</a:t>
            </a:r>
          </a:p>
        </p:txBody>
      </p:sp>
    </p:spTree>
    <p:extLst>
      <p:ext uri="{BB962C8B-B14F-4D97-AF65-F5344CB8AC3E}">
        <p14:creationId xmlns:p14="http://schemas.microsoft.com/office/powerpoint/2010/main" val="27859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A3634-9CC9-B4EC-228F-741EADCF3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96E255-B800-A4A0-7608-821ABF275D29}"/>
              </a:ext>
            </a:extLst>
          </p:cNvPr>
          <p:cNvSpPr txBox="1"/>
          <p:nvPr/>
        </p:nvSpPr>
        <p:spPr>
          <a:xfrm>
            <a:off x="0" y="6488668"/>
            <a:ext cx="629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ALL VALUES ARE IN MMT</a:t>
            </a:r>
          </a:p>
        </p:txBody>
      </p:sp>
    </p:spTree>
    <p:extLst>
      <p:ext uri="{BB962C8B-B14F-4D97-AF65-F5344CB8AC3E}">
        <p14:creationId xmlns:p14="http://schemas.microsoft.com/office/powerpoint/2010/main" val="40625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D7E7-7AEE-FB22-46D2-CCAB3CF9B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6D62F-0490-CD33-2313-446208F8C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E290-E0AE-5715-DAD6-BA85C71DB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E820C-AE2C-4B75-E5B4-DCBDF5A268B1}"/>
              </a:ext>
            </a:extLst>
          </p:cNvPr>
          <p:cNvSpPr txBox="1"/>
          <p:nvPr/>
        </p:nvSpPr>
        <p:spPr>
          <a:xfrm>
            <a:off x="0" y="6435763"/>
            <a:ext cx="620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ALL VALUES ARE IN MMT</a:t>
            </a:r>
          </a:p>
        </p:txBody>
      </p:sp>
    </p:spTree>
    <p:extLst>
      <p:ext uri="{BB962C8B-B14F-4D97-AF65-F5344CB8AC3E}">
        <p14:creationId xmlns:p14="http://schemas.microsoft.com/office/powerpoint/2010/main" val="169284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Birari</dc:creator>
  <cp:lastModifiedBy>Gaurav Birari</cp:lastModifiedBy>
  <cp:revision>2</cp:revision>
  <dcterms:created xsi:type="dcterms:W3CDTF">2024-01-24T08:07:14Z</dcterms:created>
  <dcterms:modified xsi:type="dcterms:W3CDTF">2024-01-24T08:41:31Z</dcterms:modified>
</cp:coreProperties>
</file>