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71" r:id="rId6"/>
    <p:sldId id="276" r:id="rId7"/>
    <p:sldId id="273" r:id="rId8"/>
    <p:sldId id="274" r:id="rId9"/>
    <p:sldId id="277" r:id="rId10"/>
    <p:sldId id="278" r:id="rId11"/>
    <p:sldId id="289" r:id="rId12"/>
    <p:sldId id="290" r:id="rId13"/>
    <p:sldId id="279" r:id="rId14"/>
    <p:sldId id="280" r:id="rId15"/>
    <p:sldId id="281" r:id="rId16"/>
    <p:sldId id="282" r:id="rId17"/>
    <p:sldId id="283" r:id="rId18"/>
    <p:sldId id="284" r:id="rId19"/>
    <p:sldId id="285" r:id="rId20"/>
    <p:sldId id="262" r:id="rId21"/>
    <p:sldId id="288"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p:cViewPr varScale="1">
        <p:scale>
          <a:sx n="78" d="100"/>
          <a:sy n="78" d="100"/>
        </p:scale>
        <p:origin x="456" y="9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423E62-9304-4618-A1F9-57D7206E9ED8}" type="doc">
      <dgm:prSet loTypeId="urn:microsoft.com/office/officeart/2011/layout/CircleProcess" loCatId="process" qsTypeId="urn:microsoft.com/office/officeart/2005/8/quickstyle/3d9" qsCatId="3D" csTypeId="urn:microsoft.com/office/officeart/2005/8/colors/colorful5" csCatId="colorful" phldr="1"/>
      <dgm:spPr/>
      <dgm:t>
        <a:bodyPr/>
        <a:lstStyle/>
        <a:p>
          <a:endParaRPr lang="en-US"/>
        </a:p>
      </dgm:t>
    </dgm:pt>
    <dgm:pt modelId="{771F3726-D16F-4D7F-A142-7B35B89EC83B}">
      <dgm:prSet phldrT="[Text]"/>
      <dgm:spPr>
        <a:blipFill rotWithShape="0">
          <a:blip xmlns:r="http://schemas.openxmlformats.org/officeDocument/2006/relationships" r:embed="rId1"/>
          <a:tile tx="0" ty="0" sx="100000" sy="100000" flip="none" algn="tl"/>
        </a:blipFill>
      </dgm:spPr>
      <dgm:t>
        <a:bodyPr/>
        <a:lstStyle/>
        <a:p>
          <a:r>
            <a:rPr lang="en-US" dirty="0" smtClean="0"/>
            <a:t>Data Preprocessing</a:t>
          </a:r>
          <a:endParaRPr lang="en-US" dirty="0"/>
        </a:p>
      </dgm:t>
    </dgm:pt>
    <dgm:pt modelId="{3D2DBE9E-4305-40E3-90FB-4AE5B2AB9731}" type="parTrans" cxnId="{7C4A7761-E99B-4A7F-825A-D0CE2C37FEF1}">
      <dgm:prSet/>
      <dgm:spPr/>
      <dgm:t>
        <a:bodyPr/>
        <a:lstStyle/>
        <a:p>
          <a:endParaRPr lang="en-US"/>
        </a:p>
      </dgm:t>
    </dgm:pt>
    <dgm:pt modelId="{AE8FFC5B-A1C3-4D9D-9126-9330E7AC6126}" type="sibTrans" cxnId="{7C4A7761-E99B-4A7F-825A-D0CE2C37FEF1}">
      <dgm:prSet/>
      <dgm:spPr/>
      <dgm:t>
        <a:bodyPr/>
        <a:lstStyle/>
        <a:p>
          <a:endParaRPr lang="en-US"/>
        </a:p>
      </dgm:t>
    </dgm:pt>
    <dgm:pt modelId="{D8556FD1-C665-4622-AF53-3557B908EA3F}">
      <dgm:prSet phldrT="[Text]"/>
      <dgm:spPr>
        <a:blipFill rotWithShape="0">
          <a:blip xmlns:r="http://schemas.openxmlformats.org/officeDocument/2006/relationships" r:embed="rId1"/>
          <a:tile tx="0" ty="0" sx="100000" sy="100000" flip="none" algn="tl"/>
        </a:blipFill>
      </dgm:spPr>
      <dgm:t>
        <a:bodyPr/>
        <a:lstStyle/>
        <a:p>
          <a:r>
            <a:rPr lang="en-US" dirty="0" smtClean="0"/>
            <a:t>Model Evaluation</a:t>
          </a:r>
          <a:endParaRPr lang="en-US" dirty="0"/>
        </a:p>
      </dgm:t>
    </dgm:pt>
    <dgm:pt modelId="{23ACD794-EDB1-45AC-8C73-237D0141B318}" type="parTrans" cxnId="{FDE58984-A654-4CC6-A80D-DA4969A8B0B1}">
      <dgm:prSet/>
      <dgm:spPr/>
      <dgm:t>
        <a:bodyPr/>
        <a:lstStyle/>
        <a:p>
          <a:endParaRPr lang="en-US"/>
        </a:p>
      </dgm:t>
    </dgm:pt>
    <dgm:pt modelId="{29ABC5A6-1837-4966-9C79-555F14ADF5E9}" type="sibTrans" cxnId="{FDE58984-A654-4CC6-A80D-DA4969A8B0B1}">
      <dgm:prSet/>
      <dgm:spPr/>
      <dgm:t>
        <a:bodyPr/>
        <a:lstStyle/>
        <a:p>
          <a:endParaRPr lang="en-US"/>
        </a:p>
      </dgm:t>
    </dgm:pt>
    <dgm:pt modelId="{91657482-293D-4C8B-A173-69B7E9A10AAC}">
      <dgm:prSet phldrT="[Text]"/>
      <dgm:spPr>
        <a:blipFill rotWithShape="0">
          <a:blip xmlns:r="http://schemas.openxmlformats.org/officeDocument/2006/relationships" r:embed="rId1"/>
          <a:tile tx="0" ty="0" sx="100000" sy="100000" flip="none" algn="tl"/>
        </a:blipFill>
      </dgm:spPr>
      <dgm:t>
        <a:bodyPr/>
        <a:lstStyle/>
        <a:p>
          <a:r>
            <a:rPr lang="en-US" dirty="0" smtClean="0"/>
            <a:t>Front End Development</a:t>
          </a:r>
          <a:endParaRPr lang="en-US" dirty="0"/>
        </a:p>
      </dgm:t>
    </dgm:pt>
    <dgm:pt modelId="{4367C865-BDA3-4528-9AEA-4F800AA0DFBE}" type="parTrans" cxnId="{68C02005-2270-41A8-815F-D6C06529BF9E}">
      <dgm:prSet/>
      <dgm:spPr/>
      <dgm:t>
        <a:bodyPr/>
        <a:lstStyle/>
        <a:p>
          <a:endParaRPr lang="en-US"/>
        </a:p>
      </dgm:t>
    </dgm:pt>
    <dgm:pt modelId="{D60845C3-09FD-4674-9960-B4AB77EAA4FC}" type="sibTrans" cxnId="{68C02005-2270-41A8-815F-D6C06529BF9E}">
      <dgm:prSet/>
      <dgm:spPr/>
      <dgm:t>
        <a:bodyPr/>
        <a:lstStyle/>
        <a:p>
          <a:endParaRPr lang="en-US"/>
        </a:p>
      </dgm:t>
    </dgm:pt>
    <dgm:pt modelId="{A3D62B67-3D7D-4C54-93CC-6B8603FB4811}">
      <dgm:prSet phldrT="[Text]"/>
      <dgm:spPr>
        <a:blipFill rotWithShape="0">
          <a:blip xmlns:r="http://schemas.openxmlformats.org/officeDocument/2006/relationships" r:embed="rId1"/>
          <a:tile tx="0" ty="0" sx="100000" sy="100000" flip="none" algn="tl"/>
        </a:blipFill>
      </dgm:spPr>
      <dgm:t>
        <a:bodyPr/>
        <a:lstStyle/>
        <a:p>
          <a:r>
            <a:rPr lang="en-US" dirty="0" smtClean="0"/>
            <a:t>Model Building &amp; Training</a:t>
          </a:r>
          <a:endParaRPr lang="en-US" dirty="0"/>
        </a:p>
      </dgm:t>
    </dgm:pt>
    <dgm:pt modelId="{5BF03244-0244-43E4-A8B5-3D6143A6A189}" type="parTrans" cxnId="{77DAA9F5-18BB-4F58-BBE5-023434B58330}">
      <dgm:prSet/>
      <dgm:spPr/>
      <dgm:t>
        <a:bodyPr/>
        <a:lstStyle/>
        <a:p>
          <a:endParaRPr lang="en-US"/>
        </a:p>
      </dgm:t>
    </dgm:pt>
    <dgm:pt modelId="{1337C776-42E9-495A-8051-E0CF4811F3A7}" type="sibTrans" cxnId="{77DAA9F5-18BB-4F58-BBE5-023434B58330}">
      <dgm:prSet/>
      <dgm:spPr/>
      <dgm:t>
        <a:bodyPr/>
        <a:lstStyle/>
        <a:p>
          <a:endParaRPr lang="en-US"/>
        </a:p>
      </dgm:t>
    </dgm:pt>
    <dgm:pt modelId="{6E8EFE8D-8F15-4BCB-887B-C4CEB97DF5FA}">
      <dgm:prSet phldrT="[Text]"/>
      <dgm:spPr>
        <a:blipFill rotWithShape="0">
          <a:blip xmlns:r="http://schemas.openxmlformats.org/officeDocument/2006/relationships" r:embed="rId1"/>
          <a:tile tx="0" ty="0" sx="100000" sy="100000" flip="none" algn="tl"/>
        </a:blipFill>
      </dgm:spPr>
      <dgm:t>
        <a:bodyPr/>
        <a:lstStyle/>
        <a:p>
          <a:r>
            <a:rPr lang="en-US" dirty="0" smtClean="0"/>
            <a:t>Deployment</a:t>
          </a:r>
          <a:endParaRPr lang="en-US" dirty="0"/>
        </a:p>
      </dgm:t>
    </dgm:pt>
    <dgm:pt modelId="{092862DA-C26E-4AC2-8912-8BBEF2109CDF}" type="parTrans" cxnId="{D9C66D90-4AE7-4CB6-90E7-CA17A77F86A7}">
      <dgm:prSet/>
      <dgm:spPr/>
      <dgm:t>
        <a:bodyPr/>
        <a:lstStyle/>
        <a:p>
          <a:endParaRPr lang="en-US"/>
        </a:p>
      </dgm:t>
    </dgm:pt>
    <dgm:pt modelId="{FA2ADB4E-412B-4FEB-B89A-6E49BED4A576}" type="sibTrans" cxnId="{D9C66D90-4AE7-4CB6-90E7-CA17A77F86A7}">
      <dgm:prSet/>
      <dgm:spPr/>
      <dgm:t>
        <a:bodyPr/>
        <a:lstStyle/>
        <a:p>
          <a:endParaRPr lang="en-US"/>
        </a:p>
      </dgm:t>
    </dgm:pt>
    <dgm:pt modelId="{F1876D76-E981-4EDC-8811-7BAB51D27F9D}" type="pres">
      <dgm:prSet presAssocID="{6B423E62-9304-4618-A1F9-57D7206E9ED8}" presName="Name0" presStyleCnt="0">
        <dgm:presLayoutVars>
          <dgm:chMax val="11"/>
          <dgm:chPref val="11"/>
          <dgm:dir/>
          <dgm:resizeHandles/>
        </dgm:presLayoutVars>
      </dgm:prSet>
      <dgm:spPr/>
      <dgm:t>
        <a:bodyPr/>
        <a:lstStyle/>
        <a:p>
          <a:endParaRPr lang="en-US"/>
        </a:p>
      </dgm:t>
    </dgm:pt>
    <dgm:pt modelId="{D5171D22-EBF5-43A5-88D3-DD2F7CEDEBE2}" type="pres">
      <dgm:prSet presAssocID="{6E8EFE8D-8F15-4BCB-887B-C4CEB97DF5FA}" presName="Accent5" presStyleCnt="0"/>
      <dgm:spPr/>
    </dgm:pt>
    <dgm:pt modelId="{1584671D-9168-4DB5-9952-23BE578A1D3E}" type="pres">
      <dgm:prSet presAssocID="{6E8EFE8D-8F15-4BCB-887B-C4CEB97DF5FA}" presName="Accent" presStyleLbl="node1" presStyleIdx="0" presStyleCnt="5"/>
      <dgm:spPr/>
    </dgm:pt>
    <dgm:pt modelId="{9F7526EC-7708-4F60-BAA3-C84C6711BC1A}" type="pres">
      <dgm:prSet presAssocID="{6E8EFE8D-8F15-4BCB-887B-C4CEB97DF5FA}" presName="ParentBackground5" presStyleCnt="0"/>
      <dgm:spPr/>
    </dgm:pt>
    <dgm:pt modelId="{A423BAAF-5D97-4A5C-8DAD-B43CED4DC1E7}" type="pres">
      <dgm:prSet presAssocID="{6E8EFE8D-8F15-4BCB-887B-C4CEB97DF5FA}" presName="ParentBackground" presStyleLbl="fgAcc1" presStyleIdx="0" presStyleCnt="5"/>
      <dgm:spPr/>
      <dgm:t>
        <a:bodyPr/>
        <a:lstStyle/>
        <a:p>
          <a:endParaRPr lang="en-US"/>
        </a:p>
      </dgm:t>
    </dgm:pt>
    <dgm:pt modelId="{E6A70EF4-55D3-468C-B347-B34C16D33846}" type="pres">
      <dgm:prSet presAssocID="{6E8EFE8D-8F15-4BCB-887B-C4CEB97DF5FA}" presName="Parent5" presStyleLbl="revTx" presStyleIdx="0" presStyleCnt="0">
        <dgm:presLayoutVars>
          <dgm:chMax val="1"/>
          <dgm:chPref val="1"/>
          <dgm:bulletEnabled val="1"/>
        </dgm:presLayoutVars>
      </dgm:prSet>
      <dgm:spPr/>
      <dgm:t>
        <a:bodyPr/>
        <a:lstStyle/>
        <a:p>
          <a:endParaRPr lang="en-US"/>
        </a:p>
      </dgm:t>
    </dgm:pt>
    <dgm:pt modelId="{4DEEA532-40EB-4BAA-A089-53CF5093F965}" type="pres">
      <dgm:prSet presAssocID="{91657482-293D-4C8B-A173-69B7E9A10AAC}" presName="Accent4" presStyleCnt="0"/>
      <dgm:spPr/>
    </dgm:pt>
    <dgm:pt modelId="{7C7887A5-6B7A-4666-885C-7C705FD21073}" type="pres">
      <dgm:prSet presAssocID="{91657482-293D-4C8B-A173-69B7E9A10AAC}" presName="Accent" presStyleLbl="node1" presStyleIdx="1" presStyleCnt="5"/>
      <dgm:spPr/>
    </dgm:pt>
    <dgm:pt modelId="{43CC094B-326B-495A-B093-B3B4E5A1DFAB}" type="pres">
      <dgm:prSet presAssocID="{91657482-293D-4C8B-A173-69B7E9A10AAC}" presName="ParentBackground4" presStyleCnt="0"/>
      <dgm:spPr/>
    </dgm:pt>
    <dgm:pt modelId="{16571140-C073-4A17-8424-87876283D76E}" type="pres">
      <dgm:prSet presAssocID="{91657482-293D-4C8B-A173-69B7E9A10AAC}" presName="ParentBackground" presStyleLbl="fgAcc1" presStyleIdx="1" presStyleCnt="5"/>
      <dgm:spPr/>
      <dgm:t>
        <a:bodyPr/>
        <a:lstStyle/>
        <a:p>
          <a:endParaRPr lang="en-US"/>
        </a:p>
      </dgm:t>
    </dgm:pt>
    <dgm:pt modelId="{39E63A72-19A9-4491-BE3C-B59BC6780653}" type="pres">
      <dgm:prSet presAssocID="{91657482-293D-4C8B-A173-69B7E9A10AAC}" presName="Parent4" presStyleLbl="revTx" presStyleIdx="0" presStyleCnt="0">
        <dgm:presLayoutVars>
          <dgm:chMax val="1"/>
          <dgm:chPref val="1"/>
          <dgm:bulletEnabled val="1"/>
        </dgm:presLayoutVars>
      </dgm:prSet>
      <dgm:spPr/>
      <dgm:t>
        <a:bodyPr/>
        <a:lstStyle/>
        <a:p>
          <a:endParaRPr lang="en-US"/>
        </a:p>
      </dgm:t>
    </dgm:pt>
    <dgm:pt modelId="{8B7DEC1A-1527-4A5E-B83A-D54317A447E4}" type="pres">
      <dgm:prSet presAssocID="{D8556FD1-C665-4622-AF53-3557B908EA3F}" presName="Accent3" presStyleCnt="0"/>
      <dgm:spPr/>
    </dgm:pt>
    <dgm:pt modelId="{8E15E10A-33BB-4C04-9EB5-897CF897430B}" type="pres">
      <dgm:prSet presAssocID="{D8556FD1-C665-4622-AF53-3557B908EA3F}" presName="Accent" presStyleLbl="node1" presStyleIdx="2" presStyleCnt="5"/>
      <dgm:spPr/>
    </dgm:pt>
    <dgm:pt modelId="{9EB45C95-E92D-4D54-8AC8-93F24BEAD7F1}" type="pres">
      <dgm:prSet presAssocID="{D8556FD1-C665-4622-AF53-3557B908EA3F}" presName="ParentBackground3" presStyleCnt="0"/>
      <dgm:spPr/>
    </dgm:pt>
    <dgm:pt modelId="{CC8763A8-497B-47BE-BF77-0653E869FC30}" type="pres">
      <dgm:prSet presAssocID="{D8556FD1-C665-4622-AF53-3557B908EA3F}" presName="ParentBackground" presStyleLbl="fgAcc1" presStyleIdx="2" presStyleCnt="5"/>
      <dgm:spPr/>
      <dgm:t>
        <a:bodyPr/>
        <a:lstStyle/>
        <a:p>
          <a:endParaRPr lang="en-US"/>
        </a:p>
      </dgm:t>
    </dgm:pt>
    <dgm:pt modelId="{0B2420C6-73B1-4A32-8D2A-6EC63E52A009}" type="pres">
      <dgm:prSet presAssocID="{D8556FD1-C665-4622-AF53-3557B908EA3F}" presName="Parent3" presStyleLbl="revTx" presStyleIdx="0" presStyleCnt="0">
        <dgm:presLayoutVars>
          <dgm:chMax val="1"/>
          <dgm:chPref val="1"/>
          <dgm:bulletEnabled val="1"/>
        </dgm:presLayoutVars>
      </dgm:prSet>
      <dgm:spPr/>
      <dgm:t>
        <a:bodyPr/>
        <a:lstStyle/>
        <a:p>
          <a:endParaRPr lang="en-US"/>
        </a:p>
      </dgm:t>
    </dgm:pt>
    <dgm:pt modelId="{66EC13C8-29E7-4407-BFE8-633E2D53633A}" type="pres">
      <dgm:prSet presAssocID="{A3D62B67-3D7D-4C54-93CC-6B8603FB4811}" presName="Accent2" presStyleCnt="0"/>
      <dgm:spPr/>
    </dgm:pt>
    <dgm:pt modelId="{1C86629B-1B95-47D8-8E0F-02DD4BB9A51A}" type="pres">
      <dgm:prSet presAssocID="{A3D62B67-3D7D-4C54-93CC-6B8603FB4811}" presName="Accent" presStyleLbl="node1" presStyleIdx="3" presStyleCnt="5"/>
      <dgm:spPr/>
    </dgm:pt>
    <dgm:pt modelId="{842D6D59-3162-481C-9A69-20B63A1E5B36}" type="pres">
      <dgm:prSet presAssocID="{A3D62B67-3D7D-4C54-93CC-6B8603FB4811}" presName="ParentBackground2" presStyleCnt="0"/>
      <dgm:spPr/>
    </dgm:pt>
    <dgm:pt modelId="{AA57AF4B-F7A8-45A2-B0DB-E6127D6FFDC2}" type="pres">
      <dgm:prSet presAssocID="{A3D62B67-3D7D-4C54-93CC-6B8603FB4811}" presName="ParentBackground" presStyleLbl="fgAcc1" presStyleIdx="3" presStyleCnt="5"/>
      <dgm:spPr/>
      <dgm:t>
        <a:bodyPr/>
        <a:lstStyle/>
        <a:p>
          <a:endParaRPr lang="en-US"/>
        </a:p>
      </dgm:t>
    </dgm:pt>
    <dgm:pt modelId="{0484DCD3-C8E8-4139-8A35-4BCBC5757DE4}" type="pres">
      <dgm:prSet presAssocID="{A3D62B67-3D7D-4C54-93CC-6B8603FB4811}" presName="Parent2" presStyleLbl="revTx" presStyleIdx="0" presStyleCnt="0">
        <dgm:presLayoutVars>
          <dgm:chMax val="1"/>
          <dgm:chPref val="1"/>
          <dgm:bulletEnabled val="1"/>
        </dgm:presLayoutVars>
      </dgm:prSet>
      <dgm:spPr/>
      <dgm:t>
        <a:bodyPr/>
        <a:lstStyle/>
        <a:p>
          <a:endParaRPr lang="en-US"/>
        </a:p>
      </dgm:t>
    </dgm:pt>
    <dgm:pt modelId="{322F5BE6-C42D-4AF3-976B-EFAA90122BC6}" type="pres">
      <dgm:prSet presAssocID="{771F3726-D16F-4D7F-A142-7B35B89EC83B}" presName="Accent1" presStyleCnt="0"/>
      <dgm:spPr/>
    </dgm:pt>
    <dgm:pt modelId="{EA1331D8-8448-41E8-8C77-64C81EF30427}" type="pres">
      <dgm:prSet presAssocID="{771F3726-D16F-4D7F-A142-7B35B89EC83B}" presName="Accent" presStyleLbl="node1" presStyleIdx="4" presStyleCnt="5"/>
      <dgm:spPr/>
    </dgm:pt>
    <dgm:pt modelId="{EDE09B48-0F63-413A-AC87-B118C7DFF38D}" type="pres">
      <dgm:prSet presAssocID="{771F3726-D16F-4D7F-A142-7B35B89EC83B}" presName="ParentBackground1" presStyleCnt="0"/>
      <dgm:spPr/>
    </dgm:pt>
    <dgm:pt modelId="{84386841-A774-4165-A671-233A20E73486}" type="pres">
      <dgm:prSet presAssocID="{771F3726-D16F-4D7F-A142-7B35B89EC83B}" presName="ParentBackground" presStyleLbl="fgAcc1" presStyleIdx="4" presStyleCnt="5"/>
      <dgm:spPr/>
      <dgm:t>
        <a:bodyPr/>
        <a:lstStyle/>
        <a:p>
          <a:endParaRPr lang="en-US"/>
        </a:p>
      </dgm:t>
    </dgm:pt>
    <dgm:pt modelId="{548F5F4C-5620-4F3C-9103-824A5541AB11}" type="pres">
      <dgm:prSet presAssocID="{771F3726-D16F-4D7F-A142-7B35B89EC83B}" presName="Parent1" presStyleLbl="revTx" presStyleIdx="0" presStyleCnt="0">
        <dgm:presLayoutVars>
          <dgm:chMax val="1"/>
          <dgm:chPref val="1"/>
          <dgm:bulletEnabled val="1"/>
        </dgm:presLayoutVars>
      </dgm:prSet>
      <dgm:spPr/>
      <dgm:t>
        <a:bodyPr/>
        <a:lstStyle/>
        <a:p>
          <a:endParaRPr lang="en-US"/>
        </a:p>
      </dgm:t>
    </dgm:pt>
  </dgm:ptLst>
  <dgm:cxnLst>
    <dgm:cxn modelId="{4839CD46-FCD4-4148-BDDD-B027B56651E4}" type="presOf" srcId="{D8556FD1-C665-4622-AF53-3557B908EA3F}" destId="{0B2420C6-73B1-4A32-8D2A-6EC63E52A009}" srcOrd="1" destOrd="0" presId="urn:microsoft.com/office/officeart/2011/layout/CircleProcess"/>
    <dgm:cxn modelId="{8820F6A6-242F-4F20-A7BB-46B8E6B93E61}" type="presOf" srcId="{91657482-293D-4C8B-A173-69B7E9A10AAC}" destId="{39E63A72-19A9-4491-BE3C-B59BC6780653}" srcOrd="1" destOrd="0" presId="urn:microsoft.com/office/officeart/2011/layout/CircleProcess"/>
    <dgm:cxn modelId="{68C02005-2270-41A8-815F-D6C06529BF9E}" srcId="{6B423E62-9304-4618-A1F9-57D7206E9ED8}" destId="{91657482-293D-4C8B-A173-69B7E9A10AAC}" srcOrd="3" destOrd="0" parTransId="{4367C865-BDA3-4528-9AEA-4F800AA0DFBE}" sibTransId="{D60845C3-09FD-4674-9960-B4AB77EAA4FC}"/>
    <dgm:cxn modelId="{F436F602-A31A-4572-91B4-635BAB0547D3}" type="presOf" srcId="{6E8EFE8D-8F15-4BCB-887B-C4CEB97DF5FA}" destId="{E6A70EF4-55D3-468C-B347-B34C16D33846}" srcOrd="1" destOrd="0" presId="urn:microsoft.com/office/officeart/2011/layout/CircleProcess"/>
    <dgm:cxn modelId="{2E378EBB-D08C-488C-93CF-F55CAF9354F2}" type="presOf" srcId="{91657482-293D-4C8B-A173-69B7E9A10AAC}" destId="{16571140-C073-4A17-8424-87876283D76E}" srcOrd="0" destOrd="0" presId="urn:microsoft.com/office/officeart/2011/layout/CircleProcess"/>
    <dgm:cxn modelId="{D9C66D90-4AE7-4CB6-90E7-CA17A77F86A7}" srcId="{6B423E62-9304-4618-A1F9-57D7206E9ED8}" destId="{6E8EFE8D-8F15-4BCB-887B-C4CEB97DF5FA}" srcOrd="4" destOrd="0" parTransId="{092862DA-C26E-4AC2-8912-8BBEF2109CDF}" sibTransId="{FA2ADB4E-412B-4FEB-B89A-6E49BED4A576}"/>
    <dgm:cxn modelId="{4F175048-55C5-4202-8FE7-4C87A82B3ED3}" type="presOf" srcId="{771F3726-D16F-4D7F-A142-7B35B89EC83B}" destId="{548F5F4C-5620-4F3C-9103-824A5541AB11}" srcOrd="1" destOrd="0" presId="urn:microsoft.com/office/officeart/2011/layout/CircleProcess"/>
    <dgm:cxn modelId="{7C4A7761-E99B-4A7F-825A-D0CE2C37FEF1}" srcId="{6B423E62-9304-4618-A1F9-57D7206E9ED8}" destId="{771F3726-D16F-4D7F-A142-7B35B89EC83B}" srcOrd="0" destOrd="0" parTransId="{3D2DBE9E-4305-40E3-90FB-4AE5B2AB9731}" sibTransId="{AE8FFC5B-A1C3-4D9D-9126-9330E7AC6126}"/>
    <dgm:cxn modelId="{950DFF7E-EE50-49DC-A7DF-1C91D0AEDA49}" type="presOf" srcId="{D8556FD1-C665-4622-AF53-3557B908EA3F}" destId="{CC8763A8-497B-47BE-BF77-0653E869FC30}" srcOrd="0" destOrd="0" presId="urn:microsoft.com/office/officeart/2011/layout/CircleProcess"/>
    <dgm:cxn modelId="{6E29D333-771B-4D7E-8C73-DCEC6335B74E}" type="presOf" srcId="{A3D62B67-3D7D-4C54-93CC-6B8603FB4811}" destId="{AA57AF4B-F7A8-45A2-B0DB-E6127D6FFDC2}" srcOrd="0" destOrd="0" presId="urn:microsoft.com/office/officeart/2011/layout/CircleProcess"/>
    <dgm:cxn modelId="{805021F3-ACD0-4BD5-86F1-F15DCAAFDF09}" type="presOf" srcId="{6E8EFE8D-8F15-4BCB-887B-C4CEB97DF5FA}" destId="{A423BAAF-5D97-4A5C-8DAD-B43CED4DC1E7}" srcOrd="0" destOrd="0" presId="urn:microsoft.com/office/officeart/2011/layout/CircleProcess"/>
    <dgm:cxn modelId="{4D05B2FE-2496-4F29-AF3F-F25B7F22232B}" type="presOf" srcId="{6B423E62-9304-4618-A1F9-57D7206E9ED8}" destId="{F1876D76-E981-4EDC-8811-7BAB51D27F9D}" srcOrd="0" destOrd="0" presId="urn:microsoft.com/office/officeart/2011/layout/CircleProcess"/>
    <dgm:cxn modelId="{77281F1D-B503-4779-A586-C772FDFC9DCC}" type="presOf" srcId="{771F3726-D16F-4D7F-A142-7B35B89EC83B}" destId="{84386841-A774-4165-A671-233A20E73486}" srcOrd="0" destOrd="0" presId="urn:microsoft.com/office/officeart/2011/layout/CircleProcess"/>
    <dgm:cxn modelId="{01C64149-EB82-46B0-83AE-114A35151F32}" type="presOf" srcId="{A3D62B67-3D7D-4C54-93CC-6B8603FB4811}" destId="{0484DCD3-C8E8-4139-8A35-4BCBC5757DE4}" srcOrd="1" destOrd="0" presId="urn:microsoft.com/office/officeart/2011/layout/CircleProcess"/>
    <dgm:cxn modelId="{FDE58984-A654-4CC6-A80D-DA4969A8B0B1}" srcId="{6B423E62-9304-4618-A1F9-57D7206E9ED8}" destId="{D8556FD1-C665-4622-AF53-3557B908EA3F}" srcOrd="2" destOrd="0" parTransId="{23ACD794-EDB1-45AC-8C73-237D0141B318}" sibTransId="{29ABC5A6-1837-4966-9C79-555F14ADF5E9}"/>
    <dgm:cxn modelId="{77DAA9F5-18BB-4F58-BBE5-023434B58330}" srcId="{6B423E62-9304-4618-A1F9-57D7206E9ED8}" destId="{A3D62B67-3D7D-4C54-93CC-6B8603FB4811}" srcOrd="1" destOrd="0" parTransId="{5BF03244-0244-43E4-A8B5-3D6143A6A189}" sibTransId="{1337C776-42E9-495A-8051-E0CF4811F3A7}"/>
    <dgm:cxn modelId="{FCDB02E5-1B61-41CE-AF30-E4C81374BC9B}" type="presParOf" srcId="{F1876D76-E981-4EDC-8811-7BAB51D27F9D}" destId="{D5171D22-EBF5-43A5-88D3-DD2F7CEDEBE2}" srcOrd="0" destOrd="0" presId="urn:microsoft.com/office/officeart/2011/layout/CircleProcess"/>
    <dgm:cxn modelId="{6450ECC1-2245-4B42-B9D3-BE8C651C612C}" type="presParOf" srcId="{D5171D22-EBF5-43A5-88D3-DD2F7CEDEBE2}" destId="{1584671D-9168-4DB5-9952-23BE578A1D3E}" srcOrd="0" destOrd="0" presId="urn:microsoft.com/office/officeart/2011/layout/CircleProcess"/>
    <dgm:cxn modelId="{7ED94633-4379-42D7-9C80-85E8253DB01D}" type="presParOf" srcId="{F1876D76-E981-4EDC-8811-7BAB51D27F9D}" destId="{9F7526EC-7708-4F60-BAA3-C84C6711BC1A}" srcOrd="1" destOrd="0" presId="urn:microsoft.com/office/officeart/2011/layout/CircleProcess"/>
    <dgm:cxn modelId="{0283B342-68A0-4F1F-8D07-8B391904FAD1}" type="presParOf" srcId="{9F7526EC-7708-4F60-BAA3-C84C6711BC1A}" destId="{A423BAAF-5D97-4A5C-8DAD-B43CED4DC1E7}" srcOrd="0" destOrd="0" presId="urn:microsoft.com/office/officeart/2011/layout/CircleProcess"/>
    <dgm:cxn modelId="{2F03977B-69F3-42D0-BD02-7D568116AF3E}" type="presParOf" srcId="{F1876D76-E981-4EDC-8811-7BAB51D27F9D}" destId="{E6A70EF4-55D3-468C-B347-B34C16D33846}" srcOrd="2" destOrd="0" presId="urn:microsoft.com/office/officeart/2011/layout/CircleProcess"/>
    <dgm:cxn modelId="{885FB7F0-348D-46AD-A530-1CFF8243E901}" type="presParOf" srcId="{F1876D76-E981-4EDC-8811-7BAB51D27F9D}" destId="{4DEEA532-40EB-4BAA-A089-53CF5093F965}" srcOrd="3" destOrd="0" presId="urn:microsoft.com/office/officeart/2011/layout/CircleProcess"/>
    <dgm:cxn modelId="{93BDBF9A-F28B-4AF7-851E-F386918E898E}" type="presParOf" srcId="{4DEEA532-40EB-4BAA-A089-53CF5093F965}" destId="{7C7887A5-6B7A-4666-885C-7C705FD21073}" srcOrd="0" destOrd="0" presId="urn:microsoft.com/office/officeart/2011/layout/CircleProcess"/>
    <dgm:cxn modelId="{35859997-B71E-490C-87A7-4C02901939D9}" type="presParOf" srcId="{F1876D76-E981-4EDC-8811-7BAB51D27F9D}" destId="{43CC094B-326B-495A-B093-B3B4E5A1DFAB}" srcOrd="4" destOrd="0" presId="urn:microsoft.com/office/officeart/2011/layout/CircleProcess"/>
    <dgm:cxn modelId="{9FD57E15-10C5-407A-B22F-FA318497F698}" type="presParOf" srcId="{43CC094B-326B-495A-B093-B3B4E5A1DFAB}" destId="{16571140-C073-4A17-8424-87876283D76E}" srcOrd="0" destOrd="0" presId="urn:microsoft.com/office/officeart/2011/layout/CircleProcess"/>
    <dgm:cxn modelId="{207ED29B-5679-45D1-AF3D-91E3C4036745}" type="presParOf" srcId="{F1876D76-E981-4EDC-8811-7BAB51D27F9D}" destId="{39E63A72-19A9-4491-BE3C-B59BC6780653}" srcOrd="5" destOrd="0" presId="urn:microsoft.com/office/officeart/2011/layout/CircleProcess"/>
    <dgm:cxn modelId="{DFDAA4C8-C9C6-4D18-972F-C93A91443D1F}" type="presParOf" srcId="{F1876D76-E981-4EDC-8811-7BAB51D27F9D}" destId="{8B7DEC1A-1527-4A5E-B83A-D54317A447E4}" srcOrd="6" destOrd="0" presId="urn:microsoft.com/office/officeart/2011/layout/CircleProcess"/>
    <dgm:cxn modelId="{5044B0D0-E3CC-47E6-B77F-F65AA8828B5F}" type="presParOf" srcId="{8B7DEC1A-1527-4A5E-B83A-D54317A447E4}" destId="{8E15E10A-33BB-4C04-9EB5-897CF897430B}" srcOrd="0" destOrd="0" presId="urn:microsoft.com/office/officeart/2011/layout/CircleProcess"/>
    <dgm:cxn modelId="{509C52E5-9B3D-42CB-86DF-2CA6DDA2F9BD}" type="presParOf" srcId="{F1876D76-E981-4EDC-8811-7BAB51D27F9D}" destId="{9EB45C95-E92D-4D54-8AC8-93F24BEAD7F1}" srcOrd="7" destOrd="0" presId="urn:microsoft.com/office/officeart/2011/layout/CircleProcess"/>
    <dgm:cxn modelId="{C0217B77-D654-4C77-82BA-FC5CDABC7D3D}" type="presParOf" srcId="{9EB45C95-E92D-4D54-8AC8-93F24BEAD7F1}" destId="{CC8763A8-497B-47BE-BF77-0653E869FC30}" srcOrd="0" destOrd="0" presId="urn:microsoft.com/office/officeart/2011/layout/CircleProcess"/>
    <dgm:cxn modelId="{761D98BC-0B13-4881-A833-7D5FF38007AB}" type="presParOf" srcId="{F1876D76-E981-4EDC-8811-7BAB51D27F9D}" destId="{0B2420C6-73B1-4A32-8D2A-6EC63E52A009}" srcOrd="8" destOrd="0" presId="urn:microsoft.com/office/officeart/2011/layout/CircleProcess"/>
    <dgm:cxn modelId="{F1FD057C-8F1F-4648-A953-8327A0D307A4}" type="presParOf" srcId="{F1876D76-E981-4EDC-8811-7BAB51D27F9D}" destId="{66EC13C8-29E7-4407-BFE8-633E2D53633A}" srcOrd="9" destOrd="0" presId="urn:microsoft.com/office/officeart/2011/layout/CircleProcess"/>
    <dgm:cxn modelId="{B2838BEB-3254-417A-BCEE-1A1EE66C06AD}" type="presParOf" srcId="{66EC13C8-29E7-4407-BFE8-633E2D53633A}" destId="{1C86629B-1B95-47D8-8E0F-02DD4BB9A51A}" srcOrd="0" destOrd="0" presId="urn:microsoft.com/office/officeart/2011/layout/CircleProcess"/>
    <dgm:cxn modelId="{E335DB69-0BAF-4AC3-8184-2EB4AFC48D3F}" type="presParOf" srcId="{F1876D76-E981-4EDC-8811-7BAB51D27F9D}" destId="{842D6D59-3162-481C-9A69-20B63A1E5B36}" srcOrd="10" destOrd="0" presId="urn:microsoft.com/office/officeart/2011/layout/CircleProcess"/>
    <dgm:cxn modelId="{A69AA1CF-1114-4887-8280-1B2A18A501E3}" type="presParOf" srcId="{842D6D59-3162-481C-9A69-20B63A1E5B36}" destId="{AA57AF4B-F7A8-45A2-B0DB-E6127D6FFDC2}" srcOrd="0" destOrd="0" presId="urn:microsoft.com/office/officeart/2011/layout/CircleProcess"/>
    <dgm:cxn modelId="{C27A2E0A-951C-48AA-AC6D-6ED4DFC5ACD1}" type="presParOf" srcId="{F1876D76-E981-4EDC-8811-7BAB51D27F9D}" destId="{0484DCD3-C8E8-4139-8A35-4BCBC5757DE4}" srcOrd="11" destOrd="0" presId="urn:microsoft.com/office/officeart/2011/layout/CircleProcess"/>
    <dgm:cxn modelId="{4CECE130-A81A-4EB9-892F-B6DA924B74AE}" type="presParOf" srcId="{F1876D76-E981-4EDC-8811-7BAB51D27F9D}" destId="{322F5BE6-C42D-4AF3-976B-EFAA90122BC6}" srcOrd="12" destOrd="0" presId="urn:microsoft.com/office/officeart/2011/layout/CircleProcess"/>
    <dgm:cxn modelId="{98F7EC4D-F187-4268-833B-F86A826F07D8}" type="presParOf" srcId="{322F5BE6-C42D-4AF3-976B-EFAA90122BC6}" destId="{EA1331D8-8448-41E8-8C77-64C81EF30427}" srcOrd="0" destOrd="0" presId="urn:microsoft.com/office/officeart/2011/layout/CircleProcess"/>
    <dgm:cxn modelId="{AB32A834-DDBD-4DAA-8379-DE9D451AF493}" type="presParOf" srcId="{F1876D76-E981-4EDC-8811-7BAB51D27F9D}" destId="{EDE09B48-0F63-413A-AC87-B118C7DFF38D}" srcOrd="13" destOrd="0" presId="urn:microsoft.com/office/officeart/2011/layout/CircleProcess"/>
    <dgm:cxn modelId="{C4DEA5FD-3A44-458D-81A7-F5BB2B9346BF}" type="presParOf" srcId="{EDE09B48-0F63-413A-AC87-B118C7DFF38D}" destId="{84386841-A774-4165-A671-233A20E73486}" srcOrd="0" destOrd="0" presId="urn:microsoft.com/office/officeart/2011/layout/CircleProcess"/>
    <dgm:cxn modelId="{3D9CC6CA-E695-458C-9B38-0B109269884A}" type="presParOf" srcId="{F1876D76-E981-4EDC-8811-7BAB51D27F9D}" destId="{548F5F4C-5620-4F3C-9103-824A5541AB11}"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829A91-DD1B-4494-8207-440E148CD1A3}" type="doc">
      <dgm:prSet loTypeId="urn:microsoft.com/office/officeart/2005/8/layout/funnel1" loCatId="process" qsTypeId="urn:microsoft.com/office/officeart/2005/8/quickstyle/3d3" qsCatId="3D" csTypeId="urn:microsoft.com/office/officeart/2005/8/colors/accent0_3" csCatId="mainScheme" phldr="1"/>
      <dgm:spPr/>
      <dgm:t>
        <a:bodyPr/>
        <a:lstStyle/>
        <a:p>
          <a:endParaRPr lang="en-US"/>
        </a:p>
      </dgm:t>
    </dgm:pt>
    <dgm:pt modelId="{99F8A76B-AFCE-4270-BA53-D92CF70F84E6}">
      <dgm:prSet phldrT="[Text]"/>
      <dgm:spPr/>
      <dgm:t>
        <a:bodyPr/>
        <a:lstStyle/>
        <a:p>
          <a:r>
            <a:rPr lang="en-US" dirty="0" smtClean="0"/>
            <a:t>Model Evaluation</a:t>
          </a:r>
          <a:endParaRPr lang="en-US" dirty="0"/>
        </a:p>
      </dgm:t>
    </dgm:pt>
    <dgm:pt modelId="{A92D102B-A912-49D9-BDE5-8C30F0901100}" type="parTrans" cxnId="{B2C727D8-F61C-46AF-B75C-5F28743AE623}">
      <dgm:prSet/>
      <dgm:spPr/>
      <dgm:t>
        <a:bodyPr/>
        <a:lstStyle/>
        <a:p>
          <a:endParaRPr lang="en-US"/>
        </a:p>
      </dgm:t>
    </dgm:pt>
    <dgm:pt modelId="{25E59CB3-C3D6-4282-9D29-B8CE59270AD7}" type="sibTrans" cxnId="{B2C727D8-F61C-46AF-B75C-5F28743AE623}">
      <dgm:prSet/>
      <dgm:spPr/>
      <dgm:t>
        <a:bodyPr/>
        <a:lstStyle/>
        <a:p>
          <a:endParaRPr lang="en-US"/>
        </a:p>
      </dgm:t>
    </dgm:pt>
    <dgm:pt modelId="{26A80E12-0A64-4094-89E2-F3E2FC7B03BB}">
      <dgm:prSet phldrT="[Text]" custT="1"/>
      <dgm:spPr/>
      <dgm:t>
        <a:bodyPr/>
        <a:lstStyle/>
        <a:p>
          <a:r>
            <a:rPr lang="en-US" sz="1400" dirty="0" smtClean="0">
              <a:latin typeface="Consolas" panose="020B0609020204030204" pitchFamily="49" charset="0"/>
            </a:rPr>
            <a:t>Model Building &amp; Training</a:t>
          </a:r>
          <a:endParaRPr lang="en-US" sz="1400" dirty="0">
            <a:latin typeface="Consolas" panose="020B0609020204030204" pitchFamily="49" charset="0"/>
          </a:endParaRPr>
        </a:p>
      </dgm:t>
    </dgm:pt>
    <dgm:pt modelId="{782D79FE-E144-47B8-ABEA-1D2E1C075374}" type="parTrans" cxnId="{92268A9C-BA42-49E2-89E4-011CB713F8C1}">
      <dgm:prSet/>
      <dgm:spPr/>
      <dgm:t>
        <a:bodyPr/>
        <a:lstStyle/>
        <a:p>
          <a:endParaRPr lang="en-US"/>
        </a:p>
      </dgm:t>
    </dgm:pt>
    <dgm:pt modelId="{AA836EBC-0DAC-4A31-8464-563CEC998BC1}" type="sibTrans" cxnId="{92268A9C-BA42-49E2-89E4-011CB713F8C1}">
      <dgm:prSet/>
      <dgm:spPr/>
      <dgm:t>
        <a:bodyPr/>
        <a:lstStyle/>
        <a:p>
          <a:endParaRPr lang="en-US"/>
        </a:p>
      </dgm:t>
    </dgm:pt>
    <dgm:pt modelId="{A1B1331E-6C7B-4944-A113-7A7130A90FEF}">
      <dgm:prSet phldrT="[Text]"/>
      <dgm:spPr/>
      <dgm:t>
        <a:bodyPr/>
        <a:lstStyle/>
        <a:p>
          <a:r>
            <a:rPr lang="en-US" dirty="0" smtClean="0"/>
            <a:t>Model Selection</a:t>
          </a:r>
          <a:endParaRPr lang="en-US" dirty="0"/>
        </a:p>
      </dgm:t>
    </dgm:pt>
    <dgm:pt modelId="{24D1440C-2659-429E-9F42-23A18AEBD55C}" type="parTrans" cxnId="{6FA6A2AB-7BE2-4E0B-83FD-EC664989B7F7}">
      <dgm:prSet/>
      <dgm:spPr/>
      <dgm:t>
        <a:bodyPr/>
        <a:lstStyle/>
        <a:p>
          <a:endParaRPr lang="en-US"/>
        </a:p>
      </dgm:t>
    </dgm:pt>
    <dgm:pt modelId="{B8C30B81-6A92-445B-9279-9D7BDFDC7F4E}" type="sibTrans" cxnId="{6FA6A2AB-7BE2-4E0B-83FD-EC664989B7F7}">
      <dgm:prSet/>
      <dgm:spPr/>
      <dgm:t>
        <a:bodyPr/>
        <a:lstStyle/>
        <a:p>
          <a:endParaRPr lang="en-US"/>
        </a:p>
      </dgm:t>
    </dgm:pt>
    <dgm:pt modelId="{34EF2F4B-ACC6-49DF-B0B4-F3AD1E9C0F70}">
      <dgm:prSet phldrT="[Text]"/>
      <dgm:spPr/>
      <dgm:t>
        <a:bodyPr/>
        <a:lstStyle/>
        <a:p>
          <a:r>
            <a:rPr lang="en-US" dirty="0" smtClean="0">
              <a:solidFill>
                <a:schemeClr val="tx1"/>
              </a:solidFill>
              <a:latin typeface="Trebuchet MS" panose="020B0603020202020204" pitchFamily="34" charset="0"/>
            </a:rPr>
            <a:t>Final Model</a:t>
          </a:r>
          <a:endParaRPr lang="en-US" dirty="0">
            <a:solidFill>
              <a:schemeClr val="tx1"/>
            </a:solidFill>
            <a:latin typeface="Trebuchet MS" panose="020B0603020202020204" pitchFamily="34" charset="0"/>
          </a:endParaRPr>
        </a:p>
      </dgm:t>
    </dgm:pt>
    <dgm:pt modelId="{3185E8A7-BDC0-42E2-B5AC-BA3227819312}" type="parTrans" cxnId="{730B292A-8EB2-4920-93BA-B6363EBDEB77}">
      <dgm:prSet/>
      <dgm:spPr/>
      <dgm:t>
        <a:bodyPr/>
        <a:lstStyle/>
        <a:p>
          <a:endParaRPr lang="en-US"/>
        </a:p>
      </dgm:t>
    </dgm:pt>
    <dgm:pt modelId="{210B7128-A4D1-4360-9779-8015A718C5A3}" type="sibTrans" cxnId="{730B292A-8EB2-4920-93BA-B6363EBDEB77}">
      <dgm:prSet/>
      <dgm:spPr/>
      <dgm:t>
        <a:bodyPr/>
        <a:lstStyle/>
        <a:p>
          <a:endParaRPr lang="en-US"/>
        </a:p>
      </dgm:t>
    </dgm:pt>
    <dgm:pt modelId="{06857AFE-E75E-4493-990C-389657277E29}" type="pres">
      <dgm:prSet presAssocID="{98829A91-DD1B-4494-8207-440E148CD1A3}" presName="Name0" presStyleCnt="0">
        <dgm:presLayoutVars>
          <dgm:chMax val="4"/>
          <dgm:resizeHandles val="exact"/>
        </dgm:presLayoutVars>
      </dgm:prSet>
      <dgm:spPr/>
      <dgm:t>
        <a:bodyPr/>
        <a:lstStyle/>
        <a:p>
          <a:endParaRPr lang="en-US"/>
        </a:p>
      </dgm:t>
    </dgm:pt>
    <dgm:pt modelId="{02CF548A-A8D7-4B7E-9A79-730413298F0F}" type="pres">
      <dgm:prSet presAssocID="{98829A91-DD1B-4494-8207-440E148CD1A3}" presName="ellipse" presStyleLbl="trBgShp" presStyleIdx="0" presStyleCnt="1" custLinFactNeighborX="-694" custLinFactNeighborY="-1415"/>
      <dgm:spPr/>
    </dgm:pt>
    <dgm:pt modelId="{8917A05C-1B11-4CD6-87B0-A1EF732C43B6}" type="pres">
      <dgm:prSet presAssocID="{98829A91-DD1B-4494-8207-440E148CD1A3}" presName="arrow1" presStyleLbl="fgShp" presStyleIdx="0" presStyleCnt="1"/>
      <dgm:spPr/>
    </dgm:pt>
    <dgm:pt modelId="{3B42AF40-2AEC-43ED-853E-4B8D710CAE0D}" type="pres">
      <dgm:prSet presAssocID="{98829A91-DD1B-4494-8207-440E148CD1A3}" presName="rectangle" presStyleLbl="revTx" presStyleIdx="0" presStyleCnt="1">
        <dgm:presLayoutVars>
          <dgm:bulletEnabled val="1"/>
        </dgm:presLayoutVars>
      </dgm:prSet>
      <dgm:spPr/>
      <dgm:t>
        <a:bodyPr/>
        <a:lstStyle/>
        <a:p>
          <a:endParaRPr lang="en-US"/>
        </a:p>
      </dgm:t>
    </dgm:pt>
    <dgm:pt modelId="{9DE13973-36C0-45E3-873F-B40C02EC3F7A}" type="pres">
      <dgm:prSet presAssocID="{26A80E12-0A64-4094-89E2-F3E2FC7B03BB}" presName="item1" presStyleLbl="node1" presStyleIdx="0" presStyleCnt="3">
        <dgm:presLayoutVars>
          <dgm:bulletEnabled val="1"/>
        </dgm:presLayoutVars>
      </dgm:prSet>
      <dgm:spPr/>
      <dgm:t>
        <a:bodyPr/>
        <a:lstStyle/>
        <a:p>
          <a:endParaRPr lang="en-US"/>
        </a:p>
      </dgm:t>
    </dgm:pt>
    <dgm:pt modelId="{99C2707F-7DB8-4FC2-A743-E9C3B969CEC7}" type="pres">
      <dgm:prSet presAssocID="{A1B1331E-6C7B-4944-A113-7A7130A90FEF}" presName="item2" presStyleLbl="node1" presStyleIdx="1" presStyleCnt="3">
        <dgm:presLayoutVars>
          <dgm:bulletEnabled val="1"/>
        </dgm:presLayoutVars>
      </dgm:prSet>
      <dgm:spPr/>
      <dgm:t>
        <a:bodyPr/>
        <a:lstStyle/>
        <a:p>
          <a:endParaRPr lang="en-US"/>
        </a:p>
      </dgm:t>
    </dgm:pt>
    <dgm:pt modelId="{8275190D-C4AB-4177-A4C8-3A007EE8E762}" type="pres">
      <dgm:prSet presAssocID="{34EF2F4B-ACC6-49DF-B0B4-F3AD1E9C0F70}" presName="item3" presStyleLbl="node1" presStyleIdx="2" presStyleCnt="3">
        <dgm:presLayoutVars>
          <dgm:bulletEnabled val="1"/>
        </dgm:presLayoutVars>
      </dgm:prSet>
      <dgm:spPr/>
      <dgm:t>
        <a:bodyPr/>
        <a:lstStyle/>
        <a:p>
          <a:endParaRPr lang="en-US"/>
        </a:p>
      </dgm:t>
    </dgm:pt>
    <dgm:pt modelId="{9AF04EB7-27A8-4387-BC6E-C7B2E771F009}" type="pres">
      <dgm:prSet presAssocID="{98829A91-DD1B-4494-8207-440E148CD1A3}" presName="funnel" presStyleLbl="trAlignAcc1" presStyleIdx="0" presStyleCnt="1"/>
      <dgm:spPr/>
    </dgm:pt>
  </dgm:ptLst>
  <dgm:cxnLst>
    <dgm:cxn modelId="{973144D3-34A2-4D0A-BC7F-2AAA889A3885}" type="presOf" srcId="{A1B1331E-6C7B-4944-A113-7A7130A90FEF}" destId="{9DE13973-36C0-45E3-873F-B40C02EC3F7A}" srcOrd="0" destOrd="0" presId="urn:microsoft.com/office/officeart/2005/8/layout/funnel1"/>
    <dgm:cxn modelId="{6FA6A2AB-7BE2-4E0B-83FD-EC664989B7F7}" srcId="{98829A91-DD1B-4494-8207-440E148CD1A3}" destId="{A1B1331E-6C7B-4944-A113-7A7130A90FEF}" srcOrd="2" destOrd="0" parTransId="{24D1440C-2659-429E-9F42-23A18AEBD55C}" sibTransId="{B8C30B81-6A92-445B-9279-9D7BDFDC7F4E}"/>
    <dgm:cxn modelId="{008ED154-68A1-48F0-879F-C683CA94BF0E}" type="presOf" srcId="{34EF2F4B-ACC6-49DF-B0B4-F3AD1E9C0F70}" destId="{3B42AF40-2AEC-43ED-853E-4B8D710CAE0D}" srcOrd="0" destOrd="0" presId="urn:microsoft.com/office/officeart/2005/8/layout/funnel1"/>
    <dgm:cxn modelId="{92268A9C-BA42-49E2-89E4-011CB713F8C1}" srcId="{98829A91-DD1B-4494-8207-440E148CD1A3}" destId="{26A80E12-0A64-4094-89E2-F3E2FC7B03BB}" srcOrd="1" destOrd="0" parTransId="{782D79FE-E144-47B8-ABEA-1D2E1C075374}" sibTransId="{AA836EBC-0DAC-4A31-8464-563CEC998BC1}"/>
    <dgm:cxn modelId="{C186C660-F91B-4DF8-9656-6DE8CBE5002F}" type="presOf" srcId="{99F8A76B-AFCE-4270-BA53-D92CF70F84E6}" destId="{8275190D-C4AB-4177-A4C8-3A007EE8E762}" srcOrd="0" destOrd="0" presId="urn:microsoft.com/office/officeart/2005/8/layout/funnel1"/>
    <dgm:cxn modelId="{B2C727D8-F61C-46AF-B75C-5F28743AE623}" srcId="{98829A91-DD1B-4494-8207-440E148CD1A3}" destId="{99F8A76B-AFCE-4270-BA53-D92CF70F84E6}" srcOrd="0" destOrd="0" parTransId="{A92D102B-A912-49D9-BDE5-8C30F0901100}" sibTransId="{25E59CB3-C3D6-4282-9D29-B8CE59270AD7}"/>
    <dgm:cxn modelId="{730B292A-8EB2-4920-93BA-B6363EBDEB77}" srcId="{98829A91-DD1B-4494-8207-440E148CD1A3}" destId="{34EF2F4B-ACC6-49DF-B0B4-F3AD1E9C0F70}" srcOrd="3" destOrd="0" parTransId="{3185E8A7-BDC0-42E2-B5AC-BA3227819312}" sibTransId="{210B7128-A4D1-4360-9779-8015A718C5A3}"/>
    <dgm:cxn modelId="{18B561AD-7953-4073-AC89-805BC1DC9A53}" type="presOf" srcId="{26A80E12-0A64-4094-89E2-F3E2FC7B03BB}" destId="{99C2707F-7DB8-4FC2-A743-E9C3B969CEC7}" srcOrd="0" destOrd="0" presId="urn:microsoft.com/office/officeart/2005/8/layout/funnel1"/>
    <dgm:cxn modelId="{76FFE070-85B8-4458-BA05-FD484F9E28BC}" type="presOf" srcId="{98829A91-DD1B-4494-8207-440E148CD1A3}" destId="{06857AFE-E75E-4493-990C-389657277E29}" srcOrd="0" destOrd="0" presId="urn:microsoft.com/office/officeart/2005/8/layout/funnel1"/>
    <dgm:cxn modelId="{804938A1-D789-4A6C-93E1-5FAE052F636B}" type="presParOf" srcId="{06857AFE-E75E-4493-990C-389657277E29}" destId="{02CF548A-A8D7-4B7E-9A79-730413298F0F}" srcOrd="0" destOrd="0" presId="urn:microsoft.com/office/officeart/2005/8/layout/funnel1"/>
    <dgm:cxn modelId="{7ECF6FA9-607C-4028-B467-6BFC072089DB}" type="presParOf" srcId="{06857AFE-E75E-4493-990C-389657277E29}" destId="{8917A05C-1B11-4CD6-87B0-A1EF732C43B6}" srcOrd="1" destOrd="0" presId="urn:microsoft.com/office/officeart/2005/8/layout/funnel1"/>
    <dgm:cxn modelId="{9DC73D00-0EDA-4576-B876-47D8E7748FA3}" type="presParOf" srcId="{06857AFE-E75E-4493-990C-389657277E29}" destId="{3B42AF40-2AEC-43ED-853E-4B8D710CAE0D}" srcOrd="2" destOrd="0" presId="urn:microsoft.com/office/officeart/2005/8/layout/funnel1"/>
    <dgm:cxn modelId="{C190C171-61D9-42F9-9CC5-65E6D6E2B744}" type="presParOf" srcId="{06857AFE-E75E-4493-990C-389657277E29}" destId="{9DE13973-36C0-45E3-873F-B40C02EC3F7A}" srcOrd="3" destOrd="0" presId="urn:microsoft.com/office/officeart/2005/8/layout/funnel1"/>
    <dgm:cxn modelId="{5029E0F3-C5C8-4453-A356-ADDAD7B0133C}" type="presParOf" srcId="{06857AFE-E75E-4493-990C-389657277E29}" destId="{99C2707F-7DB8-4FC2-A743-E9C3B969CEC7}" srcOrd="4" destOrd="0" presId="urn:microsoft.com/office/officeart/2005/8/layout/funnel1"/>
    <dgm:cxn modelId="{744BFB1C-B890-4ACB-9705-8ECD047ED856}" type="presParOf" srcId="{06857AFE-E75E-4493-990C-389657277E29}" destId="{8275190D-C4AB-4177-A4C8-3A007EE8E762}" srcOrd="5" destOrd="0" presId="urn:microsoft.com/office/officeart/2005/8/layout/funnel1"/>
    <dgm:cxn modelId="{8D7EFAA5-54DA-46DF-B534-A641A2D225C2}" type="presParOf" srcId="{06857AFE-E75E-4493-990C-389657277E29}" destId="{9AF04EB7-27A8-4387-BC6E-C7B2E771F009}"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69E950-577D-4534-8F4E-510BF3669C15}" type="doc">
      <dgm:prSet loTypeId="urn:microsoft.com/office/officeart/2011/layout/HexagonRadial" loCatId="cycle" qsTypeId="urn:microsoft.com/office/officeart/2005/8/quickstyle/3d4" qsCatId="3D" csTypeId="urn:microsoft.com/office/officeart/2005/8/colors/accent1_1" csCatId="accent1" phldr="1"/>
      <dgm:spPr/>
      <dgm:t>
        <a:bodyPr/>
        <a:lstStyle/>
        <a:p>
          <a:endParaRPr lang="en-US"/>
        </a:p>
      </dgm:t>
    </dgm:pt>
    <dgm:pt modelId="{24947659-9F85-4B21-AE9B-5B7DF11BEB03}">
      <dgm:prSet phldrT="[Text]"/>
      <dgm:spPr/>
      <dgm:t>
        <a:bodyPr/>
        <a:lstStyle/>
        <a:p>
          <a:r>
            <a:rPr lang="en-US" b="0" dirty="0" smtClean="0"/>
            <a:t>DOCKER</a:t>
          </a:r>
          <a:endParaRPr lang="en-US" b="0" dirty="0"/>
        </a:p>
      </dgm:t>
    </dgm:pt>
    <dgm:pt modelId="{AC58B961-C8B7-4866-9076-355C5E8378DB}" type="parTrans" cxnId="{84D1CDC4-42D1-40E4-B9D1-020D7878A18B}">
      <dgm:prSet/>
      <dgm:spPr/>
      <dgm:t>
        <a:bodyPr/>
        <a:lstStyle/>
        <a:p>
          <a:endParaRPr lang="en-US"/>
        </a:p>
      </dgm:t>
    </dgm:pt>
    <dgm:pt modelId="{7072682D-E86C-469F-8C65-2474DFE7D6C7}" type="sibTrans" cxnId="{84D1CDC4-42D1-40E4-B9D1-020D7878A18B}">
      <dgm:prSet/>
      <dgm:spPr/>
      <dgm:t>
        <a:bodyPr/>
        <a:lstStyle/>
        <a:p>
          <a:endParaRPr lang="en-US"/>
        </a:p>
      </dgm:t>
    </dgm:pt>
    <dgm:pt modelId="{88B89D74-17A8-4C0F-BEF4-BBC091547C1D}">
      <dgm:prSet phldrT="[Text]" custT="1"/>
      <dgm:spPr/>
      <dgm:t>
        <a:bodyPr/>
        <a:lstStyle/>
        <a:p>
          <a:r>
            <a:rPr lang="en-US" sz="1050" b="0" dirty="0" smtClean="0"/>
            <a:t>Flexible</a:t>
          </a:r>
          <a:endParaRPr lang="en-US" sz="1050" b="0" dirty="0"/>
        </a:p>
      </dgm:t>
    </dgm:pt>
    <dgm:pt modelId="{F5982F33-56E4-4ECB-B5F0-DBEB502FBE22}" type="parTrans" cxnId="{8A917A10-DEEF-45D7-9B63-BFA4A492024B}">
      <dgm:prSet/>
      <dgm:spPr/>
      <dgm:t>
        <a:bodyPr/>
        <a:lstStyle/>
        <a:p>
          <a:endParaRPr lang="en-US"/>
        </a:p>
      </dgm:t>
    </dgm:pt>
    <dgm:pt modelId="{8166D20C-2881-44C9-941A-296B62C4873F}" type="sibTrans" cxnId="{8A917A10-DEEF-45D7-9B63-BFA4A492024B}">
      <dgm:prSet/>
      <dgm:spPr/>
      <dgm:t>
        <a:bodyPr/>
        <a:lstStyle/>
        <a:p>
          <a:endParaRPr lang="en-US"/>
        </a:p>
      </dgm:t>
    </dgm:pt>
    <dgm:pt modelId="{183F7830-2A50-46BB-9A1F-5CDEA572FB07}">
      <dgm:prSet phldrT="[Text]" custT="1"/>
      <dgm:spPr/>
      <dgm:t>
        <a:bodyPr/>
        <a:lstStyle/>
        <a:p>
          <a:r>
            <a:rPr lang="en-US" sz="1050" b="0" dirty="0" smtClean="0"/>
            <a:t>Lightweight</a:t>
          </a:r>
          <a:endParaRPr lang="en-US" sz="1050" b="0" dirty="0"/>
        </a:p>
      </dgm:t>
    </dgm:pt>
    <dgm:pt modelId="{7D221630-BE57-4F8D-8698-B331DCD8E039}" type="parTrans" cxnId="{A01FF8C5-DE2D-4AEA-8AE2-3F5453D56D1A}">
      <dgm:prSet/>
      <dgm:spPr/>
      <dgm:t>
        <a:bodyPr/>
        <a:lstStyle/>
        <a:p>
          <a:endParaRPr lang="en-US"/>
        </a:p>
      </dgm:t>
    </dgm:pt>
    <dgm:pt modelId="{843DB00F-1043-48FB-81B7-A59E44494EA6}" type="sibTrans" cxnId="{A01FF8C5-DE2D-4AEA-8AE2-3F5453D56D1A}">
      <dgm:prSet/>
      <dgm:spPr/>
      <dgm:t>
        <a:bodyPr/>
        <a:lstStyle/>
        <a:p>
          <a:endParaRPr lang="en-US"/>
        </a:p>
      </dgm:t>
    </dgm:pt>
    <dgm:pt modelId="{7F5D645B-FAFD-484C-B088-B29ECF03A13A}">
      <dgm:prSet phldrT="[Text]" custT="1"/>
      <dgm:spPr/>
      <dgm:t>
        <a:bodyPr/>
        <a:lstStyle/>
        <a:p>
          <a:r>
            <a:rPr lang="en-US" sz="1050" b="0" dirty="0" smtClean="0"/>
            <a:t>Interchangeable</a:t>
          </a:r>
          <a:endParaRPr lang="en-US" sz="1050" b="0" dirty="0"/>
        </a:p>
      </dgm:t>
    </dgm:pt>
    <dgm:pt modelId="{205EE457-A687-4154-B35B-42E2A77DA386}" type="parTrans" cxnId="{53B1169D-ABE0-4EF1-BA2C-DD4ACF5B0963}">
      <dgm:prSet/>
      <dgm:spPr/>
      <dgm:t>
        <a:bodyPr/>
        <a:lstStyle/>
        <a:p>
          <a:endParaRPr lang="en-US"/>
        </a:p>
      </dgm:t>
    </dgm:pt>
    <dgm:pt modelId="{B36211A6-9C99-4ACF-9AEE-EA8703907333}" type="sibTrans" cxnId="{53B1169D-ABE0-4EF1-BA2C-DD4ACF5B0963}">
      <dgm:prSet/>
      <dgm:spPr/>
      <dgm:t>
        <a:bodyPr/>
        <a:lstStyle/>
        <a:p>
          <a:endParaRPr lang="en-US"/>
        </a:p>
      </dgm:t>
    </dgm:pt>
    <dgm:pt modelId="{C358BE21-975D-428F-ADD1-CB22D1E858DD}">
      <dgm:prSet phldrT="[Text]" custT="1"/>
      <dgm:spPr/>
      <dgm:t>
        <a:bodyPr/>
        <a:lstStyle/>
        <a:p>
          <a:r>
            <a:rPr lang="en-US" sz="1050" b="0" dirty="0" smtClean="0"/>
            <a:t>Portable</a:t>
          </a:r>
          <a:endParaRPr lang="en-US" sz="1050" b="0" dirty="0"/>
        </a:p>
      </dgm:t>
    </dgm:pt>
    <dgm:pt modelId="{9FE465DC-CFE8-48E8-84EE-54A371FFF4D6}" type="parTrans" cxnId="{69C4453B-BF0C-47BD-8EA5-986FBE71BAD3}">
      <dgm:prSet/>
      <dgm:spPr/>
      <dgm:t>
        <a:bodyPr/>
        <a:lstStyle/>
        <a:p>
          <a:endParaRPr lang="en-US"/>
        </a:p>
      </dgm:t>
    </dgm:pt>
    <dgm:pt modelId="{2A10AC20-EECA-4506-86EF-476F8B6A851A}" type="sibTrans" cxnId="{69C4453B-BF0C-47BD-8EA5-986FBE71BAD3}">
      <dgm:prSet/>
      <dgm:spPr/>
      <dgm:t>
        <a:bodyPr/>
        <a:lstStyle/>
        <a:p>
          <a:endParaRPr lang="en-US"/>
        </a:p>
      </dgm:t>
    </dgm:pt>
    <dgm:pt modelId="{444A210C-431D-4126-B3FA-E0F57E60A38C}">
      <dgm:prSet phldrT="[Text]" custT="1"/>
      <dgm:spPr/>
      <dgm:t>
        <a:bodyPr/>
        <a:lstStyle/>
        <a:p>
          <a:r>
            <a:rPr lang="en-US" sz="1050" b="0" dirty="0" smtClean="0"/>
            <a:t>Scalable</a:t>
          </a:r>
          <a:endParaRPr lang="en-US" sz="1050" b="0" dirty="0"/>
        </a:p>
      </dgm:t>
    </dgm:pt>
    <dgm:pt modelId="{DB73EA9A-51F8-4ADC-807F-AEFC31C8C3D6}" type="parTrans" cxnId="{783E698B-2FD8-4D37-984F-F3FA38C3CA69}">
      <dgm:prSet/>
      <dgm:spPr/>
      <dgm:t>
        <a:bodyPr/>
        <a:lstStyle/>
        <a:p>
          <a:endParaRPr lang="en-US"/>
        </a:p>
      </dgm:t>
    </dgm:pt>
    <dgm:pt modelId="{5029400C-841A-4705-A7ED-19E6E71C04FB}" type="sibTrans" cxnId="{783E698B-2FD8-4D37-984F-F3FA38C3CA69}">
      <dgm:prSet/>
      <dgm:spPr/>
      <dgm:t>
        <a:bodyPr/>
        <a:lstStyle/>
        <a:p>
          <a:endParaRPr lang="en-US"/>
        </a:p>
      </dgm:t>
    </dgm:pt>
    <dgm:pt modelId="{07A3C57E-9A6F-4F72-BA9D-F99CCDC1BE0C}">
      <dgm:prSet phldrT="[Text]" custT="1"/>
      <dgm:spPr/>
      <dgm:t>
        <a:bodyPr/>
        <a:lstStyle/>
        <a:p>
          <a:r>
            <a:rPr lang="en-US" sz="1050" b="0" dirty="0" smtClean="0"/>
            <a:t>Stackable</a:t>
          </a:r>
          <a:endParaRPr lang="en-US" sz="1050" b="0" dirty="0"/>
        </a:p>
      </dgm:t>
    </dgm:pt>
    <dgm:pt modelId="{0C0EF20A-3C21-4D2B-B888-B8295CDE0BC2}" type="parTrans" cxnId="{1ABEA6B3-2C05-475D-AB9E-7491368BF639}">
      <dgm:prSet/>
      <dgm:spPr/>
      <dgm:t>
        <a:bodyPr/>
        <a:lstStyle/>
        <a:p>
          <a:endParaRPr lang="en-US"/>
        </a:p>
      </dgm:t>
    </dgm:pt>
    <dgm:pt modelId="{C669DD42-33B3-4381-A46E-A9BCF8E753DA}" type="sibTrans" cxnId="{1ABEA6B3-2C05-475D-AB9E-7491368BF639}">
      <dgm:prSet/>
      <dgm:spPr/>
      <dgm:t>
        <a:bodyPr/>
        <a:lstStyle/>
        <a:p>
          <a:endParaRPr lang="en-US"/>
        </a:p>
      </dgm:t>
    </dgm:pt>
    <dgm:pt modelId="{C40C5703-8E07-4705-82B7-211B37E721F4}" type="pres">
      <dgm:prSet presAssocID="{1C69E950-577D-4534-8F4E-510BF3669C15}" presName="Name0" presStyleCnt="0">
        <dgm:presLayoutVars>
          <dgm:chMax val="1"/>
          <dgm:chPref val="1"/>
          <dgm:dir/>
          <dgm:animOne val="branch"/>
          <dgm:animLvl val="lvl"/>
        </dgm:presLayoutVars>
      </dgm:prSet>
      <dgm:spPr/>
      <dgm:t>
        <a:bodyPr/>
        <a:lstStyle/>
        <a:p>
          <a:endParaRPr lang="en-US"/>
        </a:p>
      </dgm:t>
    </dgm:pt>
    <dgm:pt modelId="{E9152516-FCCD-402F-A852-F0B0FCC798D2}" type="pres">
      <dgm:prSet presAssocID="{24947659-9F85-4B21-AE9B-5B7DF11BEB03}" presName="Parent" presStyleLbl="node0" presStyleIdx="0" presStyleCnt="1">
        <dgm:presLayoutVars>
          <dgm:chMax val="6"/>
          <dgm:chPref val="6"/>
        </dgm:presLayoutVars>
      </dgm:prSet>
      <dgm:spPr/>
      <dgm:t>
        <a:bodyPr/>
        <a:lstStyle/>
        <a:p>
          <a:endParaRPr lang="en-US"/>
        </a:p>
      </dgm:t>
    </dgm:pt>
    <dgm:pt modelId="{8A88407C-F5C7-4176-9EBA-0CB9C7035C19}" type="pres">
      <dgm:prSet presAssocID="{88B89D74-17A8-4C0F-BEF4-BBC091547C1D}" presName="Accent1" presStyleCnt="0"/>
      <dgm:spPr/>
    </dgm:pt>
    <dgm:pt modelId="{E2E84DFB-A52E-4C5D-9A72-274CC1A43DF7}" type="pres">
      <dgm:prSet presAssocID="{88B89D74-17A8-4C0F-BEF4-BBC091547C1D}" presName="Accent" presStyleLbl="bgShp" presStyleIdx="0" presStyleCnt="6"/>
      <dgm:spPr/>
    </dgm:pt>
    <dgm:pt modelId="{C1F2A25C-93C3-40F3-ADE0-DFBDFB7203D8}" type="pres">
      <dgm:prSet presAssocID="{88B89D74-17A8-4C0F-BEF4-BBC091547C1D}" presName="Child1" presStyleLbl="node1" presStyleIdx="0" presStyleCnt="6">
        <dgm:presLayoutVars>
          <dgm:chMax val="0"/>
          <dgm:chPref val="0"/>
          <dgm:bulletEnabled val="1"/>
        </dgm:presLayoutVars>
      </dgm:prSet>
      <dgm:spPr/>
      <dgm:t>
        <a:bodyPr/>
        <a:lstStyle/>
        <a:p>
          <a:endParaRPr lang="en-US"/>
        </a:p>
      </dgm:t>
    </dgm:pt>
    <dgm:pt modelId="{6E9A2132-E8F1-480E-89DD-B67E63F96E1B}" type="pres">
      <dgm:prSet presAssocID="{183F7830-2A50-46BB-9A1F-5CDEA572FB07}" presName="Accent2" presStyleCnt="0"/>
      <dgm:spPr/>
    </dgm:pt>
    <dgm:pt modelId="{568FEB17-24EE-4556-AB33-6C2ED64D70AF}" type="pres">
      <dgm:prSet presAssocID="{183F7830-2A50-46BB-9A1F-5CDEA572FB07}" presName="Accent" presStyleLbl="bgShp" presStyleIdx="1" presStyleCnt="6"/>
      <dgm:spPr/>
    </dgm:pt>
    <dgm:pt modelId="{E078E526-12F1-4E51-9270-144E4E04A50B}" type="pres">
      <dgm:prSet presAssocID="{183F7830-2A50-46BB-9A1F-5CDEA572FB07}" presName="Child2" presStyleLbl="node1" presStyleIdx="1" presStyleCnt="6">
        <dgm:presLayoutVars>
          <dgm:chMax val="0"/>
          <dgm:chPref val="0"/>
          <dgm:bulletEnabled val="1"/>
        </dgm:presLayoutVars>
      </dgm:prSet>
      <dgm:spPr/>
      <dgm:t>
        <a:bodyPr/>
        <a:lstStyle/>
        <a:p>
          <a:endParaRPr lang="en-US"/>
        </a:p>
      </dgm:t>
    </dgm:pt>
    <dgm:pt modelId="{9745AB9C-AED3-40BB-B433-2DDA9C53B96B}" type="pres">
      <dgm:prSet presAssocID="{7F5D645B-FAFD-484C-B088-B29ECF03A13A}" presName="Accent3" presStyleCnt="0"/>
      <dgm:spPr/>
    </dgm:pt>
    <dgm:pt modelId="{52428AFB-4037-4BAE-9B88-BDEE7D47D796}" type="pres">
      <dgm:prSet presAssocID="{7F5D645B-FAFD-484C-B088-B29ECF03A13A}" presName="Accent" presStyleLbl="bgShp" presStyleIdx="2" presStyleCnt="6"/>
      <dgm:spPr/>
    </dgm:pt>
    <dgm:pt modelId="{B07BAEA9-BEEB-4ED4-8B46-6026EE9FCC31}" type="pres">
      <dgm:prSet presAssocID="{7F5D645B-FAFD-484C-B088-B29ECF03A13A}" presName="Child3" presStyleLbl="node1" presStyleIdx="2" presStyleCnt="6">
        <dgm:presLayoutVars>
          <dgm:chMax val="0"/>
          <dgm:chPref val="0"/>
          <dgm:bulletEnabled val="1"/>
        </dgm:presLayoutVars>
      </dgm:prSet>
      <dgm:spPr/>
      <dgm:t>
        <a:bodyPr/>
        <a:lstStyle/>
        <a:p>
          <a:endParaRPr lang="en-US"/>
        </a:p>
      </dgm:t>
    </dgm:pt>
    <dgm:pt modelId="{FA3D393D-8FCA-4F81-A880-E1B7AE641A7C}" type="pres">
      <dgm:prSet presAssocID="{C358BE21-975D-428F-ADD1-CB22D1E858DD}" presName="Accent4" presStyleCnt="0"/>
      <dgm:spPr/>
    </dgm:pt>
    <dgm:pt modelId="{9C9E91E5-D9D3-4494-BD8C-975C80217EE5}" type="pres">
      <dgm:prSet presAssocID="{C358BE21-975D-428F-ADD1-CB22D1E858DD}" presName="Accent" presStyleLbl="bgShp" presStyleIdx="3" presStyleCnt="6"/>
      <dgm:spPr/>
    </dgm:pt>
    <dgm:pt modelId="{A9030D09-A2AA-4A47-A89B-A46741D44B21}" type="pres">
      <dgm:prSet presAssocID="{C358BE21-975D-428F-ADD1-CB22D1E858DD}" presName="Child4" presStyleLbl="node1" presStyleIdx="3" presStyleCnt="6">
        <dgm:presLayoutVars>
          <dgm:chMax val="0"/>
          <dgm:chPref val="0"/>
          <dgm:bulletEnabled val="1"/>
        </dgm:presLayoutVars>
      </dgm:prSet>
      <dgm:spPr/>
      <dgm:t>
        <a:bodyPr/>
        <a:lstStyle/>
        <a:p>
          <a:endParaRPr lang="en-US"/>
        </a:p>
      </dgm:t>
    </dgm:pt>
    <dgm:pt modelId="{DFB19415-B189-44E1-9904-661B92FCA924}" type="pres">
      <dgm:prSet presAssocID="{444A210C-431D-4126-B3FA-E0F57E60A38C}" presName="Accent5" presStyleCnt="0"/>
      <dgm:spPr/>
    </dgm:pt>
    <dgm:pt modelId="{ED2F0546-BC59-4C7C-B3BD-5DC5857EB9AD}" type="pres">
      <dgm:prSet presAssocID="{444A210C-431D-4126-B3FA-E0F57E60A38C}" presName="Accent" presStyleLbl="bgShp" presStyleIdx="4" presStyleCnt="6"/>
      <dgm:spPr/>
    </dgm:pt>
    <dgm:pt modelId="{36FE7761-6D8C-478B-8702-0CF7FD44DF1F}" type="pres">
      <dgm:prSet presAssocID="{444A210C-431D-4126-B3FA-E0F57E60A38C}" presName="Child5" presStyleLbl="node1" presStyleIdx="4" presStyleCnt="6">
        <dgm:presLayoutVars>
          <dgm:chMax val="0"/>
          <dgm:chPref val="0"/>
          <dgm:bulletEnabled val="1"/>
        </dgm:presLayoutVars>
      </dgm:prSet>
      <dgm:spPr/>
      <dgm:t>
        <a:bodyPr/>
        <a:lstStyle/>
        <a:p>
          <a:endParaRPr lang="en-US"/>
        </a:p>
      </dgm:t>
    </dgm:pt>
    <dgm:pt modelId="{96AB4EBE-4CB2-4DB6-ADDD-A8EEA8BF18A9}" type="pres">
      <dgm:prSet presAssocID="{07A3C57E-9A6F-4F72-BA9D-F99CCDC1BE0C}" presName="Accent6" presStyleCnt="0"/>
      <dgm:spPr/>
    </dgm:pt>
    <dgm:pt modelId="{8976BA7E-CB0D-4665-8E0B-C7B444726B28}" type="pres">
      <dgm:prSet presAssocID="{07A3C57E-9A6F-4F72-BA9D-F99CCDC1BE0C}" presName="Accent" presStyleLbl="bgShp" presStyleIdx="5" presStyleCnt="6"/>
      <dgm:spPr/>
    </dgm:pt>
    <dgm:pt modelId="{BA7BFCFA-46B7-4D15-A668-34043BAE4527}" type="pres">
      <dgm:prSet presAssocID="{07A3C57E-9A6F-4F72-BA9D-F99CCDC1BE0C}" presName="Child6" presStyleLbl="node1" presStyleIdx="5" presStyleCnt="6">
        <dgm:presLayoutVars>
          <dgm:chMax val="0"/>
          <dgm:chPref val="0"/>
          <dgm:bulletEnabled val="1"/>
        </dgm:presLayoutVars>
      </dgm:prSet>
      <dgm:spPr/>
      <dgm:t>
        <a:bodyPr/>
        <a:lstStyle/>
        <a:p>
          <a:endParaRPr lang="en-US"/>
        </a:p>
      </dgm:t>
    </dgm:pt>
  </dgm:ptLst>
  <dgm:cxnLst>
    <dgm:cxn modelId="{FF5E49DB-B181-4B0A-A31E-EC5959AF8503}" type="presOf" srcId="{07A3C57E-9A6F-4F72-BA9D-F99CCDC1BE0C}" destId="{BA7BFCFA-46B7-4D15-A668-34043BAE4527}" srcOrd="0" destOrd="0" presId="urn:microsoft.com/office/officeart/2011/layout/HexagonRadial"/>
    <dgm:cxn modelId="{26C3EF86-3C2B-4B46-A046-9B6157A73092}" type="presOf" srcId="{C358BE21-975D-428F-ADD1-CB22D1E858DD}" destId="{A9030D09-A2AA-4A47-A89B-A46741D44B21}" srcOrd="0" destOrd="0" presId="urn:microsoft.com/office/officeart/2011/layout/HexagonRadial"/>
    <dgm:cxn modelId="{A01FF8C5-DE2D-4AEA-8AE2-3F5453D56D1A}" srcId="{24947659-9F85-4B21-AE9B-5B7DF11BEB03}" destId="{183F7830-2A50-46BB-9A1F-5CDEA572FB07}" srcOrd="1" destOrd="0" parTransId="{7D221630-BE57-4F8D-8698-B331DCD8E039}" sibTransId="{843DB00F-1043-48FB-81B7-A59E44494EA6}"/>
    <dgm:cxn modelId="{1ABEA6B3-2C05-475D-AB9E-7491368BF639}" srcId="{24947659-9F85-4B21-AE9B-5B7DF11BEB03}" destId="{07A3C57E-9A6F-4F72-BA9D-F99CCDC1BE0C}" srcOrd="5" destOrd="0" parTransId="{0C0EF20A-3C21-4D2B-B888-B8295CDE0BC2}" sibTransId="{C669DD42-33B3-4381-A46E-A9BCF8E753DA}"/>
    <dgm:cxn modelId="{9E025C2B-FC69-41C5-8E47-B0F41A604829}" type="presOf" srcId="{444A210C-431D-4126-B3FA-E0F57E60A38C}" destId="{36FE7761-6D8C-478B-8702-0CF7FD44DF1F}" srcOrd="0" destOrd="0" presId="urn:microsoft.com/office/officeart/2011/layout/HexagonRadial"/>
    <dgm:cxn modelId="{8A917A10-DEEF-45D7-9B63-BFA4A492024B}" srcId="{24947659-9F85-4B21-AE9B-5B7DF11BEB03}" destId="{88B89D74-17A8-4C0F-BEF4-BBC091547C1D}" srcOrd="0" destOrd="0" parTransId="{F5982F33-56E4-4ECB-B5F0-DBEB502FBE22}" sibTransId="{8166D20C-2881-44C9-941A-296B62C4873F}"/>
    <dgm:cxn modelId="{53B1169D-ABE0-4EF1-BA2C-DD4ACF5B0963}" srcId="{24947659-9F85-4B21-AE9B-5B7DF11BEB03}" destId="{7F5D645B-FAFD-484C-B088-B29ECF03A13A}" srcOrd="2" destOrd="0" parTransId="{205EE457-A687-4154-B35B-42E2A77DA386}" sibTransId="{B36211A6-9C99-4ACF-9AEE-EA8703907333}"/>
    <dgm:cxn modelId="{A946E6B8-F4B8-43FD-9C19-56847A240EBE}" type="presOf" srcId="{7F5D645B-FAFD-484C-B088-B29ECF03A13A}" destId="{B07BAEA9-BEEB-4ED4-8B46-6026EE9FCC31}" srcOrd="0" destOrd="0" presId="urn:microsoft.com/office/officeart/2011/layout/HexagonRadial"/>
    <dgm:cxn modelId="{783E698B-2FD8-4D37-984F-F3FA38C3CA69}" srcId="{24947659-9F85-4B21-AE9B-5B7DF11BEB03}" destId="{444A210C-431D-4126-B3FA-E0F57E60A38C}" srcOrd="4" destOrd="0" parTransId="{DB73EA9A-51F8-4ADC-807F-AEFC31C8C3D6}" sibTransId="{5029400C-841A-4705-A7ED-19E6E71C04FB}"/>
    <dgm:cxn modelId="{15FE9CE7-C1FD-41F9-93F4-197DC6C0BF74}" type="presOf" srcId="{88B89D74-17A8-4C0F-BEF4-BBC091547C1D}" destId="{C1F2A25C-93C3-40F3-ADE0-DFBDFB7203D8}" srcOrd="0" destOrd="0" presId="urn:microsoft.com/office/officeart/2011/layout/HexagonRadial"/>
    <dgm:cxn modelId="{69C4453B-BF0C-47BD-8EA5-986FBE71BAD3}" srcId="{24947659-9F85-4B21-AE9B-5B7DF11BEB03}" destId="{C358BE21-975D-428F-ADD1-CB22D1E858DD}" srcOrd="3" destOrd="0" parTransId="{9FE465DC-CFE8-48E8-84EE-54A371FFF4D6}" sibTransId="{2A10AC20-EECA-4506-86EF-476F8B6A851A}"/>
    <dgm:cxn modelId="{84D1CDC4-42D1-40E4-B9D1-020D7878A18B}" srcId="{1C69E950-577D-4534-8F4E-510BF3669C15}" destId="{24947659-9F85-4B21-AE9B-5B7DF11BEB03}" srcOrd="0" destOrd="0" parTransId="{AC58B961-C8B7-4866-9076-355C5E8378DB}" sibTransId="{7072682D-E86C-469F-8C65-2474DFE7D6C7}"/>
    <dgm:cxn modelId="{17BD4880-B896-4167-9FF0-9BBAE8161368}" type="presOf" srcId="{183F7830-2A50-46BB-9A1F-5CDEA572FB07}" destId="{E078E526-12F1-4E51-9270-144E4E04A50B}" srcOrd="0" destOrd="0" presId="urn:microsoft.com/office/officeart/2011/layout/HexagonRadial"/>
    <dgm:cxn modelId="{7BAC42D4-CF0C-4D9D-9BD3-1D9EA31FAABC}" type="presOf" srcId="{1C69E950-577D-4534-8F4E-510BF3669C15}" destId="{C40C5703-8E07-4705-82B7-211B37E721F4}" srcOrd="0" destOrd="0" presId="urn:microsoft.com/office/officeart/2011/layout/HexagonRadial"/>
    <dgm:cxn modelId="{0684CFBF-743E-4C3A-8743-57CF56254E0C}" type="presOf" srcId="{24947659-9F85-4B21-AE9B-5B7DF11BEB03}" destId="{E9152516-FCCD-402F-A852-F0B0FCC798D2}" srcOrd="0" destOrd="0" presId="urn:microsoft.com/office/officeart/2011/layout/HexagonRadial"/>
    <dgm:cxn modelId="{1FF8CD96-EA31-4754-90C5-8034398D45EA}" type="presParOf" srcId="{C40C5703-8E07-4705-82B7-211B37E721F4}" destId="{E9152516-FCCD-402F-A852-F0B0FCC798D2}" srcOrd="0" destOrd="0" presId="urn:microsoft.com/office/officeart/2011/layout/HexagonRadial"/>
    <dgm:cxn modelId="{8B575895-EA78-461A-8D20-BDCE615EC4C3}" type="presParOf" srcId="{C40C5703-8E07-4705-82B7-211B37E721F4}" destId="{8A88407C-F5C7-4176-9EBA-0CB9C7035C19}" srcOrd="1" destOrd="0" presId="urn:microsoft.com/office/officeart/2011/layout/HexagonRadial"/>
    <dgm:cxn modelId="{C9D12B11-973A-44EC-8ECE-947A783D3AA3}" type="presParOf" srcId="{8A88407C-F5C7-4176-9EBA-0CB9C7035C19}" destId="{E2E84DFB-A52E-4C5D-9A72-274CC1A43DF7}" srcOrd="0" destOrd="0" presId="urn:microsoft.com/office/officeart/2011/layout/HexagonRadial"/>
    <dgm:cxn modelId="{D0188616-65A5-4393-8928-59AF0FFC084D}" type="presParOf" srcId="{C40C5703-8E07-4705-82B7-211B37E721F4}" destId="{C1F2A25C-93C3-40F3-ADE0-DFBDFB7203D8}" srcOrd="2" destOrd="0" presId="urn:microsoft.com/office/officeart/2011/layout/HexagonRadial"/>
    <dgm:cxn modelId="{E235CBF5-2051-45D8-9329-6D3C4986A1EF}" type="presParOf" srcId="{C40C5703-8E07-4705-82B7-211B37E721F4}" destId="{6E9A2132-E8F1-480E-89DD-B67E63F96E1B}" srcOrd="3" destOrd="0" presId="urn:microsoft.com/office/officeart/2011/layout/HexagonRadial"/>
    <dgm:cxn modelId="{8A579F32-5B08-4055-9AF6-8124F4806C20}" type="presParOf" srcId="{6E9A2132-E8F1-480E-89DD-B67E63F96E1B}" destId="{568FEB17-24EE-4556-AB33-6C2ED64D70AF}" srcOrd="0" destOrd="0" presId="urn:microsoft.com/office/officeart/2011/layout/HexagonRadial"/>
    <dgm:cxn modelId="{2413D2EB-C1D4-45A7-BD41-0F394C1679C6}" type="presParOf" srcId="{C40C5703-8E07-4705-82B7-211B37E721F4}" destId="{E078E526-12F1-4E51-9270-144E4E04A50B}" srcOrd="4" destOrd="0" presId="urn:microsoft.com/office/officeart/2011/layout/HexagonRadial"/>
    <dgm:cxn modelId="{09AF2D8D-6CCB-41E9-816D-EEA54BBBF84C}" type="presParOf" srcId="{C40C5703-8E07-4705-82B7-211B37E721F4}" destId="{9745AB9C-AED3-40BB-B433-2DDA9C53B96B}" srcOrd="5" destOrd="0" presId="urn:microsoft.com/office/officeart/2011/layout/HexagonRadial"/>
    <dgm:cxn modelId="{47B197DF-6B6F-4B85-9DE8-EAF5D4C9CBF8}" type="presParOf" srcId="{9745AB9C-AED3-40BB-B433-2DDA9C53B96B}" destId="{52428AFB-4037-4BAE-9B88-BDEE7D47D796}" srcOrd="0" destOrd="0" presId="urn:microsoft.com/office/officeart/2011/layout/HexagonRadial"/>
    <dgm:cxn modelId="{41EA5222-9727-4C31-B3E8-0EA9EF5FD00D}" type="presParOf" srcId="{C40C5703-8E07-4705-82B7-211B37E721F4}" destId="{B07BAEA9-BEEB-4ED4-8B46-6026EE9FCC31}" srcOrd="6" destOrd="0" presId="urn:microsoft.com/office/officeart/2011/layout/HexagonRadial"/>
    <dgm:cxn modelId="{F92F4A6A-6CCC-49BC-BB84-915899EB959E}" type="presParOf" srcId="{C40C5703-8E07-4705-82B7-211B37E721F4}" destId="{FA3D393D-8FCA-4F81-A880-E1B7AE641A7C}" srcOrd="7" destOrd="0" presId="urn:microsoft.com/office/officeart/2011/layout/HexagonRadial"/>
    <dgm:cxn modelId="{80FABF46-C0D4-453F-89AF-A0C6615CDE27}" type="presParOf" srcId="{FA3D393D-8FCA-4F81-A880-E1B7AE641A7C}" destId="{9C9E91E5-D9D3-4494-BD8C-975C80217EE5}" srcOrd="0" destOrd="0" presId="urn:microsoft.com/office/officeart/2011/layout/HexagonRadial"/>
    <dgm:cxn modelId="{6FE73CFC-2CF6-4C40-A39B-A2D3D7603CB2}" type="presParOf" srcId="{C40C5703-8E07-4705-82B7-211B37E721F4}" destId="{A9030D09-A2AA-4A47-A89B-A46741D44B21}" srcOrd="8" destOrd="0" presId="urn:microsoft.com/office/officeart/2011/layout/HexagonRadial"/>
    <dgm:cxn modelId="{8B40E7E9-9E37-405C-9300-93E34710681C}" type="presParOf" srcId="{C40C5703-8E07-4705-82B7-211B37E721F4}" destId="{DFB19415-B189-44E1-9904-661B92FCA924}" srcOrd="9" destOrd="0" presId="urn:microsoft.com/office/officeart/2011/layout/HexagonRadial"/>
    <dgm:cxn modelId="{10E29119-98B8-4C97-94AC-3B45FD747CD3}" type="presParOf" srcId="{DFB19415-B189-44E1-9904-661B92FCA924}" destId="{ED2F0546-BC59-4C7C-B3BD-5DC5857EB9AD}" srcOrd="0" destOrd="0" presId="urn:microsoft.com/office/officeart/2011/layout/HexagonRadial"/>
    <dgm:cxn modelId="{F7203464-D29E-4CB9-889A-47B84A061521}" type="presParOf" srcId="{C40C5703-8E07-4705-82B7-211B37E721F4}" destId="{36FE7761-6D8C-478B-8702-0CF7FD44DF1F}" srcOrd="10" destOrd="0" presId="urn:microsoft.com/office/officeart/2011/layout/HexagonRadial"/>
    <dgm:cxn modelId="{69F36377-1648-4ADE-B219-86E7AE1F42FB}" type="presParOf" srcId="{C40C5703-8E07-4705-82B7-211B37E721F4}" destId="{96AB4EBE-4CB2-4DB6-ADDD-A8EEA8BF18A9}" srcOrd="11" destOrd="0" presId="urn:microsoft.com/office/officeart/2011/layout/HexagonRadial"/>
    <dgm:cxn modelId="{7EA8C042-619B-4369-A18F-7D7D51919A3A}" type="presParOf" srcId="{96AB4EBE-4CB2-4DB6-ADDD-A8EEA8BF18A9}" destId="{8976BA7E-CB0D-4665-8E0B-C7B444726B28}" srcOrd="0" destOrd="0" presId="urn:microsoft.com/office/officeart/2011/layout/HexagonRadial"/>
    <dgm:cxn modelId="{05124FDD-10EF-48A3-BCE4-B49ECEC99987}" type="presParOf" srcId="{C40C5703-8E07-4705-82B7-211B37E721F4}" destId="{BA7BFCFA-46B7-4D15-A668-34043BAE4527}"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91EFC2-5D42-462A-B98C-136C72CD4A8D}" type="doc">
      <dgm:prSet loTypeId="urn:microsoft.com/office/officeart/2005/8/layout/chevron1" loCatId="process" qsTypeId="urn:microsoft.com/office/officeart/2005/8/quickstyle/3d2" qsCatId="3D" csTypeId="urn:microsoft.com/office/officeart/2005/8/colors/colorful2" csCatId="colorful" phldr="1"/>
      <dgm:spPr/>
      <dgm:t>
        <a:bodyPr/>
        <a:lstStyle/>
        <a:p>
          <a:endParaRPr lang="en-US"/>
        </a:p>
      </dgm:t>
    </dgm:pt>
    <dgm:pt modelId="{84CF498D-AD9B-4ACC-BF69-4015E6D2864E}">
      <dgm:prSet phldrT="[Text]" custT="1"/>
      <dgm:spPr/>
      <dgm:t>
        <a:bodyPr/>
        <a:lstStyle/>
        <a:p>
          <a:r>
            <a:rPr lang="en-US" sz="2200" dirty="0" smtClean="0"/>
            <a:t>From</a:t>
          </a:r>
          <a:endParaRPr lang="en-US" sz="2200" dirty="0"/>
        </a:p>
      </dgm:t>
    </dgm:pt>
    <dgm:pt modelId="{3189F504-4A6E-4077-A97B-C5F3F3C048DA}" type="parTrans" cxnId="{BA2F606E-2269-4EE3-AA04-72442095BF52}">
      <dgm:prSet/>
      <dgm:spPr/>
      <dgm:t>
        <a:bodyPr/>
        <a:lstStyle/>
        <a:p>
          <a:endParaRPr lang="en-US"/>
        </a:p>
      </dgm:t>
    </dgm:pt>
    <dgm:pt modelId="{E797AF6C-1576-49BB-AEAE-E16C419E0F34}" type="sibTrans" cxnId="{BA2F606E-2269-4EE3-AA04-72442095BF52}">
      <dgm:prSet/>
      <dgm:spPr/>
      <dgm:t>
        <a:bodyPr/>
        <a:lstStyle/>
        <a:p>
          <a:endParaRPr lang="en-US"/>
        </a:p>
      </dgm:t>
    </dgm:pt>
    <dgm:pt modelId="{255336F8-E492-46FD-B6A4-72F4675503E4}">
      <dgm:prSet phldrT="[Text]" custT="1"/>
      <dgm:spPr/>
      <dgm:t>
        <a:bodyPr/>
        <a:lstStyle/>
        <a:p>
          <a:pPr algn="l"/>
          <a:r>
            <a:rPr lang="en-US" sz="1600" dirty="0" smtClean="0"/>
            <a:t>To download a Docker base image from Docker hub</a:t>
          </a:r>
          <a:endParaRPr lang="en-US" sz="1600" dirty="0"/>
        </a:p>
      </dgm:t>
    </dgm:pt>
    <dgm:pt modelId="{534F7D6D-AE36-4724-B74F-491CCA00B855}" type="parTrans" cxnId="{9FB63D1E-178E-4A77-9D1B-D4F7D3A58E14}">
      <dgm:prSet/>
      <dgm:spPr/>
      <dgm:t>
        <a:bodyPr/>
        <a:lstStyle/>
        <a:p>
          <a:endParaRPr lang="en-US"/>
        </a:p>
      </dgm:t>
    </dgm:pt>
    <dgm:pt modelId="{48F02A8A-012A-42DD-83C0-3958030D6746}" type="sibTrans" cxnId="{9FB63D1E-178E-4A77-9D1B-D4F7D3A58E14}">
      <dgm:prSet/>
      <dgm:spPr/>
      <dgm:t>
        <a:bodyPr/>
        <a:lstStyle/>
        <a:p>
          <a:endParaRPr lang="en-US"/>
        </a:p>
      </dgm:t>
    </dgm:pt>
    <dgm:pt modelId="{B93EA0BB-6D04-42BB-A6B4-7D4670B0DA02}">
      <dgm:prSet phldrT="[Text]"/>
      <dgm:spPr/>
      <dgm:t>
        <a:bodyPr/>
        <a:lstStyle/>
        <a:p>
          <a:r>
            <a:rPr lang="en-US" dirty="0" smtClean="0"/>
            <a:t>Copy</a:t>
          </a:r>
          <a:endParaRPr lang="en-US" dirty="0"/>
        </a:p>
      </dgm:t>
    </dgm:pt>
    <dgm:pt modelId="{0FC15732-A434-4B04-B723-60C6471C820F}" type="parTrans" cxnId="{040AB874-F247-4483-B0BD-27E3BFD9E6B0}">
      <dgm:prSet/>
      <dgm:spPr/>
      <dgm:t>
        <a:bodyPr/>
        <a:lstStyle/>
        <a:p>
          <a:endParaRPr lang="en-US"/>
        </a:p>
      </dgm:t>
    </dgm:pt>
    <dgm:pt modelId="{3145716A-A2B3-4F01-A508-E38ACC34FE2F}" type="sibTrans" cxnId="{040AB874-F247-4483-B0BD-27E3BFD9E6B0}">
      <dgm:prSet/>
      <dgm:spPr/>
      <dgm:t>
        <a:bodyPr/>
        <a:lstStyle/>
        <a:p>
          <a:endParaRPr lang="en-US"/>
        </a:p>
      </dgm:t>
    </dgm:pt>
    <dgm:pt modelId="{1D625BBD-75ED-404C-AD6B-FAB64ED4AACB}">
      <dgm:prSet phldrT="[Text]" custT="1"/>
      <dgm:spPr/>
      <dgm:t>
        <a:bodyPr/>
        <a:lstStyle/>
        <a:p>
          <a:r>
            <a:rPr lang="en-US" sz="1600" dirty="0" smtClean="0"/>
            <a:t>To copy the user folder from host machine to Docker image</a:t>
          </a:r>
          <a:endParaRPr lang="en-US" sz="1600" dirty="0"/>
        </a:p>
      </dgm:t>
    </dgm:pt>
    <dgm:pt modelId="{424FC908-6D20-423F-B92F-11AA5DDE610C}" type="parTrans" cxnId="{EDF4BF48-C2A0-496E-A65B-35087C028C9C}">
      <dgm:prSet/>
      <dgm:spPr/>
      <dgm:t>
        <a:bodyPr/>
        <a:lstStyle/>
        <a:p>
          <a:endParaRPr lang="en-US"/>
        </a:p>
      </dgm:t>
    </dgm:pt>
    <dgm:pt modelId="{9C04DC54-51F6-436D-868A-12F88476D774}" type="sibTrans" cxnId="{EDF4BF48-C2A0-496E-A65B-35087C028C9C}">
      <dgm:prSet/>
      <dgm:spPr/>
      <dgm:t>
        <a:bodyPr/>
        <a:lstStyle/>
        <a:p>
          <a:endParaRPr lang="en-US"/>
        </a:p>
      </dgm:t>
    </dgm:pt>
    <dgm:pt modelId="{A335B6A9-5857-4C8C-BD51-2EF12BD6BA3A}">
      <dgm:prSet phldrT="[Text]"/>
      <dgm:spPr/>
      <dgm:t>
        <a:bodyPr/>
        <a:lstStyle/>
        <a:p>
          <a:r>
            <a:rPr lang="en-US" dirty="0" smtClean="0"/>
            <a:t>Expose</a:t>
          </a:r>
          <a:endParaRPr lang="en-US" dirty="0"/>
        </a:p>
      </dgm:t>
    </dgm:pt>
    <dgm:pt modelId="{98B8FC8D-8AEF-4A83-A2E6-22F130F058D2}" type="parTrans" cxnId="{210FDA85-ACF3-4932-8C8D-82BA9DC3B72C}">
      <dgm:prSet/>
      <dgm:spPr/>
      <dgm:t>
        <a:bodyPr/>
        <a:lstStyle/>
        <a:p>
          <a:endParaRPr lang="en-US"/>
        </a:p>
      </dgm:t>
    </dgm:pt>
    <dgm:pt modelId="{B68E51FE-AE25-4A46-A9B7-C861D003765B}" type="sibTrans" cxnId="{210FDA85-ACF3-4932-8C8D-82BA9DC3B72C}">
      <dgm:prSet/>
      <dgm:spPr/>
      <dgm:t>
        <a:bodyPr/>
        <a:lstStyle/>
        <a:p>
          <a:endParaRPr lang="en-US"/>
        </a:p>
      </dgm:t>
    </dgm:pt>
    <dgm:pt modelId="{3384A9A4-D96D-4F60-B280-C5B8B6D277CB}">
      <dgm:prSet phldrT="[Text]" custT="1"/>
      <dgm:spPr/>
      <dgm:t>
        <a:bodyPr/>
        <a:lstStyle/>
        <a:p>
          <a:r>
            <a:rPr lang="en-US" sz="1600" dirty="0" smtClean="0"/>
            <a:t>To expose the localhost port</a:t>
          </a:r>
          <a:endParaRPr lang="en-US" sz="1600" dirty="0"/>
        </a:p>
      </dgm:t>
    </dgm:pt>
    <dgm:pt modelId="{6D3E9557-353D-4C53-8D6F-A69DFC0C00E7}" type="parTrans" cxnId="{638FF6D2-C6C5-499D-B8E7-B646301C206D}">
      <dgm:prSet/>
      <dgm:spPr/>
      <dgm:t>
        <a:bodyPr/>
        <a:lstStyle/>
        <a:p>
          <a:endParaRPr lang="en-US"/>
        </a:p>
      </dgm:t>
    </dgm:pt>
    <dgm:pt modelId="{1A9A8EC4-D07B-493B-BF91-46F1499854BB}" type="sibTrans" cxnId="{638FF6D2-C6C5-499D-B8E7-B646301C206D}">
      <dgm:prSet/>
      <dgm:spPr/>
      <dgm:t>
        <a:bodyPr/>
        <a:lstStyle/>
        <a:p>
          <a:endParaRPr lang="en-US"/>
        </a:p>
      </dgm:t>
    </dgm:pt>
    <dgm:pt modelId="{54B42510-DCD5-4DD7-B37B-B09A585C2F67}">
      <dgm:prSet phldrT="[Text]"/>
      <dgm:spPr/>
      <dgm:t>
        <a:bodyPr/>
        <a:lstStyle/>
        <a:p>
          <a:r>
            <a:rPr lang="en-US" dirty="0" smtClean="0"/>
            <a:t>Workdir</a:t>
          </a:r>
          <a:endParaRPr lang="en-US" dirty="0"/>
        </a:p>
      </dgm:t>
    </dgm:pt>
    <dgm:pt modelId="{74659ED8-CF68-4825-94D8-ED79A172F77D}" type="parTrans" cxnId="{D1625197-96A6-447B-8CE7-F4764A1DC778}">
      <dgm:prSet/>
      <dgm:spPr/>
      <dgm:t>
        <a:bodyPr/>
        <a:lstStyle/>
        <a:p>
          <a:endParaRPr lang="en-US"/>
        </a:p>
      </dgm:t>
    </dgm:pt>
    <dgm:pt modelId="{424E9CE2-ED9A-41A1-AF85-C156C756193A}" type="sibTrans" cxnId="{D1625197-96A6-447B-8CE7-F4764A1DC778}">
      <dgm:prSet/>
      <dgm:spPr/>
      <dgm:t>
        <a:bodyPr/>
        <a:lstStyle/>
        <a:p>
          <a:endParaRPr lang="en-US"/>
        </a:p>
      </dgm:t>
    </dgm:pt>
    <dgm:pt modelId="{EEAE4BCA-B13A-4D85-BA77-8656FF272BF7}">
      <dgm:prSet phldrT="[Text]" custT="1"/>
      <dgm:spPr/>
      <dgm:t>
        <a:bodyPr/>
        <a:lstStyle/>
        <a:p>
          <a:r>
            <a:rPr lang="en-US" sz="1600" dirty="0" smtClean="0"/>
            <a:t>To specify the working directory</a:t>
          </a:r>
          <a:endParaRPr lang="en-US" sz="1600" dirty="0"/>
        </a:p>
      </dgm:t>
    </dgm:pt>
    <dgm:pt modelId="{8FF9F947-F08F-47AA-ADA6-90BC3CDC570A}" type="parTrans" cxnId="{F9DBC0BA-8A9B-4CB9-A492-C49D984C7F61}">
      <dgm:prSet/>
      <dgm:spPr/>
      <dgm:t>
        <a:bodyPr/>
        <a:lstStyle/>
        <a:p>
          <a:endParaRPr lang="en-US"/>
        </a:p>
      </dgm:t>
    </dgm:pt>
    <dgm:pt modelId="{8D09BA77-F4DC-45A4-9565-A1E04B310A4F}" type="sibTrans" cxnId="{F9DBC0BA-8A9B-4CB9-A492-C49D984C7F61}">
      <dgm:prSet/>
      <dgm:spPr/>
      <dgm:t>
        <a:bodyPr/>
        <a:lstStyle/>
        <a:p>
          <a:endParaRPr lang="en-US"/>
        </a:p>
      </dgm:t>
    </dgm:pt>
    <dgm:pt modelId="{F36A7641-68BA-41C2-B510-598B73B51663}">
      <dgm:prSet phldrT="[Text]"/>
      <dgm:spPr/>
      <dgm:t>
        <a:bodyPr/>
        <a:lstStyle/>
        <a:p>
          <a:r>
            <a:rPr lang="en-US" dirty="0" smtClean="0"/>
            <a:t>Run</a:t>
          </a:r>
          <a:endParaRPr lang="en-US" dirty="0"/>
        </a:p>
      </dgm:t>
    </dgm:pt>
    <dgm:pt modelId="{66455B56-2E2B-4442-B974-A66BFFE85A93}" type="parTrans" cxnId="{4AB63E70-DC77-43E7-83E0-F817988B4C00}">
      <dgm:prSet/>
      <dgm:spPr/>
      <dgm:t>
        <a:bodyPr/>
        <a:lstStyle/>
        <a:p>
          <a:endParaRPr lang="en-US"/>
        </a:p>
      </dgm:t>
    </dgm:pt>
    <dgm:pt modelId="{8B81E428-3252-47F2-BEF9-C3838E475A91}" type="sibTrans" cxnId="{4AB63E70-DC77-43E7-83E0-F817988B4C00}">
      <dgm:prSet/>
      <dgm:spPr/>
      <dgm:t>
        <a:bodyPr/>
        <a:lstStyle/>
        <a:p>
          <a:endParaRPr lang="en-US"/>
        </a:p>
      </dgm:t>
    </dgm:pt>
    <dgm:pt modelId="{D1B91DF1-0744-4F6E-A16B-9CBB12A1F6F4}">
      <dgm:prSet phldrT="[Text]" custT="1"/>
      <dgm:spPr/>
      <dgm:t>
        <a:bodyPr/>
        <a:lstStyle/>
        <a:p>
          <a:r>
            <a:rPr lang="en-US" sz="1600" dirty="0" smtClean="0"/>
            <a:t>To download the requirement file</a:t>
          </a:r>
          <a:endParaRPr lang="en-US" sz="1600" dirty="0"/>
        </a:p>
      </dgm:t>
    </dgm:pt>
    <dgm:pt modelId="{10F98487-98C7-493C-9984-4FA996555D78}" type="parTrans" cxnId="{C76C07C7-53BF-44EF-9554-18AA7793B4B5}">
      <dgm:prSet/>
      <dgm:spPr/>
      <dgm:t>
        <a:bodyPr/>
        <a:lstStyle/>
        <a:p>
          <a:endParaRPr lang="en-US"/>
        </a:p>
      </dgm:t>
    </dgm:pt>
    <dgm:pt modelId="{C97D21AC-E335-4910-8897-1AA4FF093B3D}" type="sibTrans" cxnId="{C76C07C7-53BF-44EF-9554-18AA7793B4B5}">
      <dgm:prSet/>
      <dgm:spPr/>
      <dgm:t>
        <a:bodyPr/>
        <a:lstStyle/>
        <a:p>
          <a:endParaRPr lang="en-US"/>
        </a:p>
      </dgm:t>
    </dgm:pt>
    <dgm:pt modelId="{5ECEC03B-A00F-4B50-AE5A-6E0F9DD117C8}">
      <dgm:prSet phldrT="[Text]"/>
      <dgm:spPr/>
      <dgm:t>
        <a:bodyPr/>
        <a:lstStyle/>
        <a:p>
          <a:r>
            <a:rPr lang="en-US" dirty="0" smtClean="0"/>
            <a:t>CMD</a:t>
          </a:r>
          <a:endParaRPr lang="en-US" dirty="0"/>
        </a:p>
      </dgm:t>
    </dgm:pt>
    <dgm:pt modelId="{84389BCD-C406-4814-8706-35463E9BAC07}" type="parTrans" cxnId="{BBE72CF7-AFA4-4214-824D-AA73AF438DA3}">
      <dgm:prSet/>
      <dgm:spPr/>
      <dgm:t>
        <a:bodyPr/>
        <a:lstStyle/>
        <a:p>
          <a:endParaRPr lang="en-US"/>
        </a:p>
      </dgm:t>
    </dgm:pt>
    <dgm:pt modelId="{7C1A1300-1584-4A1B-821C-CCC776CF8EEE}" type="sibTrans" cxnId="{BBE72CF7-AFA4-4214-824D-AA73AF438DA3}">
      <dgm:prSet/>
      <dgm:spPr/>
      <dgm:t>
        <a:bodyPr/>
        <a:lstStyle/>
        <a:p>
          <a:endParaRPr lang="en-US"/>
        </a:p>
      </dgm:t>
    </dgm:pt>
    <dgm:pt modelId="{864B0927-068B-489F-9F3A-421553BE15BD}">
      <dgm:prSet phldrT="[Text]" custT="1"/>
      <dgm:spPr/>
      <dgm:t>
        <a:bodyPr/>
        <a:lstStyle/>
        <a:p>
          <a:r>
            <a:rPr lang="en-US" sz="1600" dirty="0" smtClean="0"/>
            <a:t>To use the command prompt for running the file specified</a:t>
          </a:r>
          <a:endParaRPr lang="en-US" sz="1600" dirty="0"/>
        </a:p>
      </dgm:t>
    </dgm:pt>
    <dgm:pt modelId="{80C02532-2676-4502-8EFB-58D69DEB51B4}" type="parTrans" cxnId="{CB872B3A-7ED8-4A81-B4DC-D227F1F0641B}">
      <dgm:prSet/>
      <dgm:spPr/>
      <dgm:t>
        <a:bodyPr/>
        <a:lstStyle/>
        <a:p>
          <a:endParaRPr lang="en-US"/>
        </a:p>
      </dgm:t>
    </dgm:pt>
    <dgm:pt modelId="{1BCB3969-3392-4554-BCD3-74AF9FAD525F}" type="sibTrans" cxnId="{CB872B3A-7ED8-4A81-B4DC-D227F1F0641B}">
      <dgm:prSet/>
      <dgm:spPr/>
      <dgm:t>
        <a:bodyPr/>
        <a:lstStyle/>
        <a:p>
          <a:endParaRPr lang="en-US"/>
        </a:p>
      </dgm:t>
    </dgm:pt>
    <dgm:pt modelId="{690CD84B-5604-452D-ADA2-2501FF2370FB}" type="pres">
      <dgm:prSet presAssocID="{0891EFC2-5D42-462A-B98C-136C72CD4A8D}" presName="Name0" presStyleCnt="0">
        <dgm:presLayoutVars>
          <dgm:dir/>
          <dgm:animLvl val="lvl"/>
          <dgm:resizeHandles val="exact"/>
        </dgm:presLayoutVars>
      </dgm:prSet>
      <dgm:spPr/>
      <dgm:t>
        <a:bodyPr/>
        <a:lstStyle/>
        <a:p>
          <a:endParaRPr lang="en-US"/>
        </a:p>
      </dgm:t>
    </dgm:pt>
    <dgm:pt modelId="{C99973FD-CBAC-4A75-88E2-15676FB8C56B}" type="pres">
      <dgm:prSet presAssocID="{84CF498D-AD9B-4ACC-BF69-4015E6D2864E}" presName="composite" presStyleCnt="0"/>
      <dgm:spPr/>
    </dgm:pt>
    <dgm:pt modelId="{05161390-614C-4C1D-8E15-3183E61EAA0E}" type="pres">
      <dgm:prSet presAssocID="{84CF498D-AD9B-4ACC-BF69-4015E6D2864E}" presName="parTx" presStyleLbl="node1" presStyleIdx="0" presStyleCnt="6">
        <dgm:presLayoutVars>
          <dgm:chMax val="0"/>
          <dgm:chPref val="0"/>
          <dgm:bulletEnabled val="1"/>
        </dgm:presLayoutVars>
      </dgm:prSet>
      <dgm:spPr/>
      <dgm:t>
        <a:bodyPr/>
        <a:lstStyle/>
        <a:p>
          <a:endParaRPr lang="en-US"/>
        </a:p>
      </dgm:t>
    </dgm:pt>
    <dgm:pt modelId="{7FB4C3D7-91BC-46D1-88B3-FB529AB2361E}" type="pres">
      <dgm:prSet presAssocID="{84CF498D-AD9B-4ACC-BF69-4015E6D2864E}" presName="desTx" presStyleLbl="revTx" presStyleIdx="0" presStyleCnt="6">
        <dgm:presLayoutVars>
          <dgm:bulletEnabled val="1"/>
        </dgm:presLayoutVars>
      </dgm:prSet>
      <dgm:spPr/>
      <dgm:t>
        <a:bodyPr/>
        <a:lstStyle/>
        <a:p>
          <a:endParaRPr lang="en-US"/>
        </a:p>
      </dgm:t>
    </dgm:pt>
    <dgm:pt modelId="{72282EB9-6D99-483C-A95E-D696ACA4AF78}" type="pres">
      <dgm:prSet presAssocID="{E797AF6C-1576-49BB-AEAE-E16C419E0F34}" presName="space" presStyleCnt="0"/>
      <dgm:spPr/>
    </dgm:pt>
    <dgm:pt modelId="{E7569923-9EAB-434E-950E-685244A3BF80}" type="pres">
      <dgm:prSet presAssocID="{B93EA0BB-6D04-42BB-A6B4-7D4670B0DA02}" presName="composite" presStyleCnt="0"/>
      <dgm:spPr/>
    </dgm:pt>
    <dgm:pt modelId="{C1A03F26-5AC9-4717-A91D-A41F0D5B3F77}" type="pres">
      <dgm:prSet presAssocID="{B93EA0BB-6D04-42BB-A6B4-7D4670B0DA02}" presName="parTx" presStyleLbl="node1" presStyleIdx="1" presStyleCnt="6">
        <dgm:presLayoutVars>
          <dgm:chMax val="0"/>
          <dgm:chPref val="0"/>
          <dgm:bulletEnabled val="1"/>
        </dgm:presLayoutVars>
      </dgm:prSet>
      <dgm:spPr/>
      <dgm:t>
        <a:bodyPr/>
        <a:lstStyle/>
        <a:p>
          <a:endParaRPr lang="en-US"/>
        </a:p>
      </dgm:t>
    </dgm:pt>
    <dgm:pt modelId="{B18F9DB6-4908-4BC7-B0E3-887FAF09C767}" type="pres">
      <dgm:prSet presAssocID="{B93EA0BB-6D04-42BB-A6B4-7D4670B0DA02}" presName="desTx" presStyleLbl="revTx" presStyleIdx="1" presStyleCnt="6">
        <dgm:presLayoutVars>
          <dgm:bulletEnabled val="1"/>
        </dgm:presLayoutVars>
      </dgm:prSet>
      <dgm:spPr/>
      <dgm:t>
        <a:bodyPr/>
        <a:lstStyle/>
        <a:p>
          <a:endParaRPr lang="en-US"/>
        </a:p>
      </dgm:t>
    </dgm:pt>
    <dgm:pt modelId="{52D4FEF4-3D0D-4E70-9715-1A0B5FE4A689}" type="pres">
      <dgm:prSet presAssocID="{3145716A-A2B3-4F01-A508-E38ACC34FE2F}" presName="space" presStyleCnt="0"/>
      <dgm:spPr/>
    </dgm:pt>
    <dgm:pt modelId="{13D57E91-68E5-4CD7-9015-C569D5E5D4E2}" type="pres">
      <dgm:prSet presAssocID="{A335B6A9-5857-4C8C-BD51-2EF12BD6BA3A}" presName="composite" presStyleCnt="0"/>
      <dgm:spPr/>
    </dgm:pt>
    <dgm:pt modelId="{B3465782-7F51-4631-9684-DA50807F5670}" type="pres">
      <dgm:prSet presAssocID="{A335B6A9-5857-4C8C-BD51-2EF12BD6BA3A}" presName="parTx" presStyleLbl="node1" presStyleIdx="2" presStyleCnt="6">
        <dgm:presLayoutVars>
          <dgm:chMax val="0"/>
          <dgm:chPref val="0"/>
          <dgm:bulletEnabled val="1"/>
        </dgm:presLayoutVars>
      </dgm:prSet>
      <dgm:spPr/>
      <dgm:t>
        <a:bodyPr/>
        <a:lstStyle/>
        <a:p>
          <a:endParaRPr lang="en-US"/>
        </a:p>
      </dgm:t>
    </dgm:pt>
    <dgm:pt modelId="{642B323B-A0CE-4722-846E-552561236D0D}" type="pres">
      <dgm:prSet presAssocID="{A335B6A9-5857-4C8C-BD51-2EF12BD6BA3A}" presName="desTx" presStyleLbl="revTx" presStyleIdx="2" presStyleCnt="6">
        <dgm:presLayoutVars>
          <dgm:bulletEnabled val="1"/>
        </dgm:presLayoutVars>
      </dgm:prSet>
      <dgm:spPr/>
      <dgm:t>
        <a:bodyPr/>
        <a:lstStyle/>
        <a:p>
          <a:endParaRPr lang="en-US"/>
        </a:p>
      </dgm:t>
    </dgm:pt>
    <dgm:pt modelId="{4B64C9DA-0DB2-45A2-AE06-420F7DC04A29}" type="pres">
      <dgm:prSet presAssocID="{B68E51FE-AE25-4A46-A9B7-C861D003765B}" presName="space" presStyleCnt="0"/>
      <dgm:spPr/>
    </dgm:pt>
    <dgm:pt modelId="{8CC1651C-FB44-4573-A8C5-9F343A277D77}" type="pres">
      <dgm:prSet presAssocID="{54B42510-DCD5-4DD7-B37B-B09A585C2F67}" presName="composite" presStyleCnt="0"/>
      <dgm:spPr/>
    </dgm:pt>
    <dgm:pt modelId="{9DA65116-AC53-406A-8876-6F30C21C73E5}" type="pres">
      <dgm:prSet presAssocID="{54B42510-DCD5-4DD7-B37B-B09A585C2F67}" presName="parTx" presStyleLbl="node1" presStyleIdx="3" presStyleCnt="6">
        <dgm:presLayoutVars>
          <dgm:chMax val="0"/>
          <dgm:chPref val="0"/>
          <dgm:bulletEnabled val="1"/>
        </dgm:presLayoutVars>
      </dgm:prSet>
      <dgm:spPr/>
      <dgm:t>
        <a:bodyPr/>
        <a:lstStyle/>
        <a:p>
          <a:endParaRPr lang="en-US"/>
        </a:p>
      </dgm:t>
    </dgm:pt>
    <dgm:pt modelId="{23AE75D1-D43E-4873-BE77-A9F3EEC7B5B8}" type="pres">
      <dgm:prSet presAssocID="{54B42510-DCD5-4DD7-B37B-B09A585C2F67}" presName="desTx" presStyleLbl="revTx" presStyleIdx="3" presStyleCnt="6">
        <dgm:presLayoutVars>
          <dgm:bulletEnabled val="1"/>
        </dgm:presLayoutVars>
      </dgm:prSet>
      <dgm:spPr/>
      <dgm:t>
        <a:bodyPr/>
        <a:lstStyle/>
        <a:p>
          <a:endParaRPr lang="en-US"/>
        </a:p>
      </dgm:t>
    </dgm:pt>
    <dgm:pt modelId="{8C24220D-66B7-4443-B2DB-28A22D25152B}" type="pres">
      <dgm:prSet presAssocID="{424E9CE2-ED9A-41A1-AF85-C156C756193A}" presName="space" presStyleCnt="0"/>
      <dgm:spPr/>
    </dgm:pt>
    <dgm:pt modelId="{360E4690-FA6B-418D-BA33-E1D9339D7EAE}" type="pres">
      <dgm:prSet presAssocID="{F36A7641-68BA-41C2-B510-598B73B51663}" presName="composite" presStyleCnt="0"/>
      <dgm:spPr/>
    </dgm:pt>
    <dgm:pt modelId="{C02826EE-DE33-4BEA-ADE3-A9E4FFE20317}" type="pres">
      <dgm:prSet presAssocID="{F36A7641-68BA-41C2-B510-598B73B51663}" presName="parTx" presStyleLbl="node1" presStyleIdx="4" presStyleCnt="6">
        <dgm:presLayoutVars>
          <dgm:chMax val="0"/>
          <dgm:chPref val="0"/>
          <dgm:bulletEnabled val="1"/>
        </dgm:presLayoutVars>
      </dgm:prSet>
      <dgm:spPr/>
      <dgm:t>
        <a:bodyPr/>
        <a:lstStyle/>
        <a:p>
          <a:endParaRPr lang="en-US"/>
        </a:p>
      </dgm:t>
    </dgm:pt>
    <dgm:pt modelId="{9E8A9476-171D-46E8-8140-319895909928}" type="pres">
      <dgm:prSet presAssocID="{F36A7641-68BA-41C2-B510-598B73B51663}" presName="desTx" presStyleLbl="revTx" presStyleIdx="4" presStyleCnt="6">
        <dgm:presLayoutVars>
          <dgm:bulletEnabled val="1"/>
        </dgm:presLayoutVars>
      </dgm:prSet>
      <dgm:spPr/>
      <dgm:t>
        <a:bodyPr/>
        <a:lstStyle/>
        <a:p>
          <a:endParaRPr lang="en-US"/>
        </a:p>
      </dgm:t>
    </dgm:pt>
    <dgm:pt modelId="{A6E16AB7-CB5A-46DA-A475-B609DD110907}" type="pres">
      <dgm:prSet presAssocID="{8B81E428-3252-47F2-BEF9-C3838E475A91}" presName="space" presStyleCnt="0"/>
      <dgm:spPr/>
    </dgm:pt>
    <dgm:pt modelId="{76A432E8-3A7A-4A3A-9AD8-933391EFCD8A}" type="pres">
      <dgm:prSet presAssocID="{5ECEC03B-A00F-4B50-AE5A-6E0F9DD117C8}" presName="composite" presStyleCnt="0"/>
      <dgm:spPr/>
    </dgm:pt>
    <dgm:pt modelId="{3DC627B8-10DF-407C-8FF9-7A04C840E328}" type="pres">
      <dgm:prSet presAssocID="{5ECEC03B-A00F-4B50-AE5A-6E0F9DD117C8}" presName="parTx" presStyleLbl="node1" presStyleIdx="5" presStyleCnt="6">
        <dgm:presLayoutVars>
          <dgm:chMax val="0"/>
          <dgm:chPref val="0"/>
          <dgm:bulletEnabled val="1"/>
        </dgm:presLayoutVars>
      </dgm:prSet>
      <dgm:spPr/>
      <dgm:t>
        <a:bodyPr/>
        <a:lstStyle/>
        <a:p>
          <a:endParaRPr lang="en-US"/>
        </a:p>
      </dgm:t>
    </dgm:pt>
    <dgm:pt modelId="{8D570C44-58F4-43C0-A49F-EAC2C5B30314}" type="pres">
      <dgm:prSet presAssocID="{5ECEC03B-A00F-4B50-AE5A-6E0F9DD117C8}" presName="desTx" presStyleLbl="revTx" presStyleIdx="5" presStyleCnt="6">
        <dgm:presLayoutVars>
          <dgm:bulletEnabled val="1"/>
        </dgm:presLayoutVars>
      </dgm:prSet>
      <dgm:spPr/>
      <dgm:t>
        <a:bodyPr/>
        <a:lstStyle/>
        <a:p>
          <a:endParaRPr lang="en-US"/>
        </a:p>
      </dgm:t>
    </dgm:pt>
  </dgm:ptLst>
  <dgm:cxnLst>
    <dgm:cxn modelId="{D1625197-96A6-447B-8CE7-F4764A1DC778}" srcId="{0891EFC2-5D42-462A-B98C-136C72CD4A8D}" destId="{54B42510-DCD5-4DD7-B37B-B09A585C2F67}" srcOrd="3" destOrd="0" parTransId="{74659ED8-CF68-4825-94D8-ED79A172F77D}" sibTransId="{424E9CE2-ED9A-41A1-AF85-C156C756193A}"/>
    <dgm:cxn modelId="{35B6D92F-2B9B-47A4-ADF6-E39A4FD5D6C0}" type="presOf" srcId="{84CF498D-AD9B-4ACC-BF69-4015E6D2864E}" destId="{05161390-614C-4C1D-8E15-3183E61EAA0E}" srcOrd="0" destOrd="0" presId="urn:microsoft.com/office/officeart/2005/8/layout/chevron1"/>
    <dgm:cxn modelId="{2496C6AE-9272-4713-B79F-59F99B40BA6D}" type="presOf" srcId="{5ECEC03B-A00F-4B50-AE5A-6E0F9DD117C8}" destId="{3DC627B8-10DF-407C-8FF9-7A04C840E328}" srcOrd="0" destOrd="0" presId="urn:microsoft.com/office/officeart/2005/8/layout/chevron1"/>
    <dgm:cxn modelId="{3A901162-837E-4599-A88C-0DFD035DD05F}" type="presOf" srcId="{864B0927-068B-489F-9F3A-421553BE15BD}" destId="{8D570C44-58F4-43C0-A49F-EAC2C5B30314}" srcOrd="0" destOrd="0" presId="urn:microsoft.com/office/officeart/2005/8/layout/chevron1"/>
    <dgm:cxn modelId="{C76C07C7-53BF-44EF-9554-18AA7793B4B5}" srcId="{F36A7641-68BA-41C2-B510-598B73B51663}" destId="{D1B91DF1-0744-4F6E-A16B-9CBB12A1F6F4}" srcOrd="0" destOrd="0" parTransId="{10F98487-98C7-493C-9984-4FA996555D78}" sibTransId="{C97D21AC-E335-4910-8897-1AA4FF093B3D}"/>
    <dgm:cxn modelId="{D98E8C51-5E09-4018-AA29-D5961BCDFB1B}" type="presOf" srcId="{54B42510-DCD5-4DD7-B37B-B09A585C2F67}" destId="{9DA65116-AC53-406A-8876-6F30C21C73E5}" srcOrd="0" destOrd="0" presId="urn:microsoft.com/office/officeart/2005/8/layout/chevron1"/>
    <dgm:cxn modelId="{4AB63E70-DC77-43E7-83E0-F817988B4C00}" srcId="{0891EFC2-5D42-462A-B98C-136C72CD4A8D}" destId="{F36A7641-68BA-41C2-B510-598B73B51663}" srcOrd="4" destOrd="0" parTransId="{66455B56-2E2B-4442-B974-A66BFFE85A93}" sibTransId="{8B81E428-3252-47F2-BEF9-C3838E475A91}"/>
    <dgm:cxn modelId="{D0EB42F6-CAE0-4C71-9BAF-F8B7192BB7DE}" type="presOf" srcId="{0891EFC2-5D42-462A-B98C-136C72CD4A8D}" destId="{690CD84B-5604-452D-ADA2-2501FF2370FB}" srcOrd="0" destOrd="0" presId="urn:microsoft.com/office/officeart/2005/8/layout/chevron1"/>
    <dgm:cxn modelId="{F45B8148-A8A0-487B-8918-658318B7FBFB}" type="presOf" srcId="{1D625BBD-75ED-404C-AD6B-FAB64ED4AACB}" destId="{B18F9DB6-4908-4BC7-B0E3-887FAF09C767}" srcOrd="0" destOrd="0" presId="urn:microsoft.com/office/officeart/2005/8/layout/chevron1"/>
    <dgm:cxn modelId="{340210DD-005E-48DF-8625-AA16D7FF5B66}" type="presOf" srcId="{EEAE4BCA-B13A-4D85-BA77-8656FF272BF7}" destId="{23AE75D1-D43E-4873-BE77-A9F3EEC7B5B8}" srcOrd="0" destOrd="0" presId="urn:microsoft.com/office/officeart/2005/8/layout/chevron1"/>
    <dgm:cxn modelId="{CB872B3A-7ED8-4A81-B4DC-D227F1F0641B}" srcId="{5ECEC03B-A00F-4B50-AE5A-6E0F9DD117C8}" destId="{864B0927-068B-489F-9F3A-421553BE15BD}" srcOrd="0" destOrd="0" parTransId="{80C02532-2676-4502-8EFB-58D69DEB51B4}" sibTransId="{1BCB3969-3392-4554-BCD3-74AF9FAD525F}"/>
    <dgm:cxn modelId="{210FDA85-ACF3-4932-8C8D-82BA9DC3B72C}" srcId="{0891EFC2-5D42-462A-B98C-136C72CD4A8D}" destId="{A335B6A9-5857-4C8C-BD51-2EF12BD6BA3A}" srcOrd="2" destOrd="0" parTransId="{98B8FC8D-8AEF-4A83-A2E6-22F130F058D2}" sibTransId="{B68E51FE-AE25-4A46-A9B7-C861D003765B}"/>
    <dgm:cxn modelId="{F9DBC0BA-8A9B-4CB9-A492-C49D984C7F61}" srcId="{54B42510-DCD5-4DD7-B37B-B09A585C2F67}" destId="{EEAE4BCA-B13A-4D85-BA77-8656FF272BF7}" srcOrd="0" destOrd="0" parTransId="{8FF9F947-F08F-47AA-ADA6-90BC3CDC570A}" sibTransId="{8D09BA77-F4DC-45A4-9565-A1E04B310A4F}"/>
    <dgm:cxn modelId="{60D3B077-292F-4BA2-B865-D3B9CFBBBE09}" type="presOf" srcId="{B93EA0BB-6D04-42BB-A6B4-7D4670B0DA02}" destId="{C1A03F26-5AC9-4717-A91D-A41F0D5B3F77}" srcOrd="0" destOrd="0" presId="urn:microsoft.com/office/officeart/2005/8/layout/chevron1"/>
    <dgm:cxn modelId="{EDF4BF48-C2A0-496E-A65B-35087C028C9C}" srcId="{B93EA0BB-6D04-42BB-A6B4-7D4670B0DA02}" destId="{1D625BBD-75ED-404C-AD6B-FAB64ED4AACB}" srcOrd="0" destOrd="0" parTransId="{424FC908-6D20-423F-B92F-11AA5DDE610C}" sibTransId="{9C04DC54-51F6-436D-868A-12F88476D774}"/>
    <dgm:cxn modelId="{BA2F606E-2269-4EE3-AA04-72442095BF52}" srcId="{0891EFC2-5D42-462A-B98C-136C72CD4A8D}" destId="{84CF498D-AD9B-4ACC-BF69-4015E6D2864E}" srcOrd="0" destOrd="0" parTransId="{3189F504-4A6E-4077-A97B-C5F3F3C048DA}" sibTransId="{E797AF6C-1576-49BB-AEAE-E16C419E0F34}"/>
    <dgm:cxn modelId="{BBE72CF7-AFA4-4214-824D-AA73AF438DA3}" srcId="{0891EFC2-5D42-462A-B98C-136C72CD4A8D}" destId="{5ECEC03B-A00F-4B50-AE5A-6E0F9DD117C8}" srcOrd="5" destOrd="0" parTransId="{84389BCD-C406-4814-8706-35463E9BAC07}" sibTransId="{7C1A1300-1584-4A1B-821C-CCC776CF8EEE}"/>
    <dgm:cxn modelId="{06676A9F-5467-498A-AFC5-ED93F444EA51}" type="presOf" srcId="{F36A7641-68BA-41C2-B510-598B73B51663}" destId="{C02826EE-DE33-4BEA-ADE3-A9E4FFE20317}" srcOrd="0" destOrd="0" presId="urn:microsoft.com/office/officeart/2005/8/layout/chevron1"/>
    <dgm:cxn modelId="{CC6A0EDE-3118-443C-9A4C-46B60FE3B474}" type="presOf" srcId="{3384A9A4-D96D-4F60-B280-C5B8B6D277CB}" destId="{642B323B-A0CE-4722-846E-552561236D0D}" srcOrd="0" destOrd="0" presId="urn:microsoft.com/office/officeart/2005/8/layout/chevron1"/>
    <dgm:cxn modelId="{040AB874-F247-4483-B0BD-27E3BFD9E6B0}" srcId="{0891EFC2-5D42-462A-B98C-136C72CD4A8D}" destId="{B93EA0BB-6D04-42BB-A6B4-7D4670B0DA02}" srcOrd="1" destOrd="0" parTransId="{0FC15732-A434-4B04-B723-60C6471C820F}" sibTransId="{3145716A-A2B3-4F01-A508-E38ACC34FE2F}"/>
    <dgm:cxn modelId="{A231CFD7-4189-4FBC-AF91-0EF966C4EBD7}" type="presOf" srcId="{255336F8-E492-46FD-B6A4-72F4675503E4}" destId="{7FB4C3D7-91BC-46D1-88B3-FB529AB2361E}" srcOrd="0" destOrd="0" presId="urn:microsoft.com/office/officeart/2005/8/layout/chevron1"/>
    <dgm:cxn modelId="{7BD192DD-FFCE-4C01-B273-C743CF131DB8}" type="presOf" srcId="{D1B91DF1-0744-4F6E-A16B-9CBB12A1F6F4}" destId="{9E8A9476-171D-46E8-8140-319895909928}" srcOrd="0" destOrd="0" presId="urn:microsoft.com/office/officeart/2005/8/layout/chevron1"/>
    <dgm:cxn modelId="{638FF6D2-C6C5-499D-B8E7-B646301C206D}" srcId="{A335B6A9-5857-4C8C-BD51-2EF12BD6BA3A}" destId="{3384A9A4-D96D-4F60-B280-C5B8B6D277CB}" srcOrd="0" destOrd="0" parTransId="{6D3E9557-353D-4C53-8D6F-A69DFC0C00E7}" sibTransId="{1A9A8EC4-D07B-493B-BF91-46F1499854BB}"/>
    <dgm:cxn modelId="{F839EC43-E79E-481D-999F-B8E6469C9BB1}" type="presOf" srcId="{A335B6A9-5857-4C8C-BD51-2EF12BD6BA3A}" destId="{B3465782-7F51-4631-9684-DA50807F5670}" srcOrd="0" destOrd="0" presId="urn:microsoft.com/office/officeart/2005/8/layout/chevron1"/>
    <dgm:cxn modelId="{9FB63D1E-178E-4A77-9D1B-D4F7D3A58E14}" srcId="{84CF498D-AD9B-4ACC-BF69-4015E6D2864E}" destId="{255336F8-E492-46FD-B6A4-72F4675503E4}" srcOrd="0" destOrd="0" parTransId="{534F7D6D-AE36-4724-B74F-491CCA00B855}" sibTransId="{48F02A8A-012A-42DD-83C0-3958030D6746}"/>
    <dgm:cxn modelId="{1F335FA3-DDEC-4DE4-ADD3-9E60DE796DEF}" type="presParOf" srcId="{690CD84B-5604-452D-ADA2-2501FF2370FB}" destId="{C99973FD-CBAC-4A75-88E2-15676FB8C56B}" srcOrd="0" destOrd="0" presId="urn:microsoft.com/office/officeart/2005/8/layout/chevron1"/>
    <dgm:cxn modelId="{31F80D54-ABB1-41DA-8740-ACCCE7D8E639}" type="presParOf" srcId="{C99973FD-CBAC-4A75-88E2-15676FB8C56B}" destId="{05161390-614C-4C1D-8E15-3183E61EAA0E}" srcOrd="0" destOrd="0" presId="urn:microsoft.com/office/officeart/2005/8/layout/chevron1"/>
    <dgm:cxn modelId="{5849E93A-010D-4002-A4CF-C6E9A839FCFA}" type="presParOf" srcId="{C99973FD-CBAC-4A75-88E2-15676FB8C56B}" destId="{7FB4C3D7-91BC-46D1-88B3-FB529AB2361E}" srcOrd="1" destOrd="0" presId="urn:microsoft.com/office/officeart/2005/8/layout/chevron1"/>
    <dgm:cxn modelId="{2FA2CDD4-8C42-40CF-B0CC-4C3028D559BB}" type="presParOf" srcId="{690CD84B-5604-452D-ADA2-2501FF2370FB}" destId="{72282EB9-6D99-483C-A95E-D696ACA4AF78}" srcOrd="1" destOrd="0" presId="urn:microsoft.com/office/officeart/2005/8/layout/chevron1"/>
    <dgm:cxn modelId="{7EBD6E66-8575-4046-85D5-9896FDBC2A06}" type="presParOf" srcId="{690CD84B-5604-452D-ADA2-2501FF2370FB}" destId="{E7569923-9EAB-434E-950E-685244A3BF80}" srcOrd="2" destOrd="0" presId="urn:microsoft.com/office/officeart/2005/8/layout/chevron1"/>
    <dgm:cxn modelId="{5734EDFF-0F81-4772-9746-8EF84CC5AE6B}" type="presParOf" srcId="{E7569923-9EAB-434E-950E-685244A3BF80}" destId="{C1A03F26-5AC9-4717-A91D-A41F0D5B3F77}" srcOrd="0" destOrd="0" presId="urn:microsoft.com/office/officeart/2005/8/layout/chevron1"/>
    <dgm:cxn modelId="{209778C1-384D-4364-9C21-E743B8E1B0C8}" type="presParOf" srcId="{E7569923-9EAB-434E-950E-685244A3BF80}" destId="{B18F9DB6-4908-4BC7-B0E3-887FAF09C767}" srcOrd="1" destOrd="0" presId="urn:microsoft.com/office/officeart/2005/8/layout/chevron1"/>
    <dgm:cxn modelId="{A3318144-F723-4FF8-944F-B86B69703E1C}" type="presParOf" srcId="{690CD84B-5604-452D-ADA2-2501FF2370FB}" destId="{52D4FEF4-3D0D-4E70-9715-1A0B5FE4A689}" srcOrd="3" destOrd="0" presId="urn:microsoft.com/office/officeart/2005/8/layout/chevron1"/>
    <dgm:cxn modelId="{6148961E-D663-4901-8D82-559428065850}" type="presParOf" srcId="{690CD84B-5604-452D-ADA2-2501FF2370FB}" destId="{13D57E91-68E5-4CD7-9015-C569D5E5D4E2}" srcOrd="4" destOrd="0" presId="urn:microsoft.com/office/officeart/2005/8/layout/chevron1"/>
    <dgm:cxn modelId="{7F4E0516-C25E-4221-84A6-8D9401B3B2E8}" type="presParOf" srcId="{13D57E91-68E5-4CD7-9015-C569D5E5D4E2}" destId="{B3465782-7F51-4631-9684-DA50807F5670}" srcOrd="0" destOrd="0" presId="urn:microsoft.com/office/officeart/2005/8/layout/chevron1"/>
    <dgm:cxn modelId="{8C38CFC9-D51B-468A-BA63-6CA33CDC85C5}" type="presParOf" srcId="{13D57E91-68E5-4CD7-9015-C569D5E5D4E2}" destId="{642B323B-A0CE-4722-846E-552561236D0D}" srcOrd="1" destOrd="0" presId="urn:microsoft.com/office/officeart/2005/8/layout/chevron1"/>
    <dgm:cxn modelId="{80118C7E-8B29-4B2B-B149-254E343203B9}" type="presParOf" srcId="{690CD84B-5604-452D-ADA2-2501FF2370FB}" destId="{4B64C9DA-0DB2-45A2-AE06-420F7DC04A29}" srcOrd="5" destOrd="0" presId="urn:microsoft.com/office/officeart/2005/8/layout/chevron1"/>
    <dgm:cxn modelId="{113BECB1-CC31-4261-B625-FAC23B52F71A}" type="presParOf" srcId="{690CD84B-5604-452D-ADA2-2501FF2370FB}" destId="{8CC1651C-FB44-4573-A8C5-9F343A277D77}" srcOrd="6" destOrd="0" presId="urn:microsoft.com/office/officeart/2005/8/layout/chevron1"/>
    <dgm:cxn modelId="{1D0BE86A-C502-46A5-AE19-68ECE87E8C26}" type="presParOf" srcId="{8CC1651C-FB44-4573-A8C5-9F343A277D77}" destId="{9DA65116-AC53-406A-8876-6F30C21C73E5}" srcOrd="0" destOrd="0" presId="urn:microsoft.com/office/officeart/2005/8/layout/chevron1"/>
    <dgm:cxn modelId="{E0869E62-87BC-41DF-BA08-EEC3E0EA690B}" type="presParOf" srcId="{8CC1651C-FB44-4573-A8C5-9F343A277D77}" destId="{23AE75D1-D43E-4873-BE77-A9F3EEC7B5B8}" srcOrd="1" destOrd="0" presId="urn:microsoft.com/office/officeart/2005/8/layout/chevron1"/>
    <dgm:cxn modelId="{A05ED235-DAB8-458C-A80F-BFC7C4C4C386}" type="presParOf" srcId="{690CD84B-5604-452D-ADA2-2501FF2370FB}" destId="{8C24220D-66B7-4443-B2DB-28A22D25152B}" srcOrd="7" destOrd="0" presId="urn:microsoft.com/office/officeart/2005/8/layout/chevron1"/>
    <dgm:cxn modelId="{82BA0A97-477C-4BD5-9E2B-84F284132A1C}" type="presParOf" srcId="{690CD84B-5604-452D-ADA2-2501FF2370FB}" destId="{360E4690-FA6B-418D-BA33-E1D9339D7EAE}" srcOrd="8" destOrd="0" presId="urn:microsoft.com/office/officeart/2005/8/layout/chevron1"/>
    <dgm:cxn modelId="{F9EDBF8D-DC1F-4648-8B53-FBBDFEFB9DC8}" type="presParOf" srcId="{360E4690-FA6B-418D-BA33-E1D9339D7EAE}" destId="{C02826EE-DE33-4BEA-ADE3-A9E4FFE20317}" srcOrd="0" destOrd="0" presId="urn:microsoft.com/office/officeart/2005/8/layout/chevron1"/>
    <dgm:cxn modelId="{1733733F-90A2-404D-8E68-C965BB73304B}" type="presParOf" srcId="{360E4690-FA6B-418D-BA33-E1D9339D7EAE}" destId="{9E8A9476-171D-46E8-8140-319895909928}" srcOrd="1" destOrd="0" presId="urn:microsoft.com/office/officeart/2005/8/layout/chevron1"/>
    <dgm:cxn modelId="{18577D30-08F3-4E03-9EF6-6C2AF5B4D787}" type="presParOf" srcId="{690CD84B-5604-452D-ADA2-2501FF2370FB}" destId="{A6E16AB7-CB5A-46DA-A475-B609DD110907}" srcOrd="9" destOrd="0" presId="urn:microsoft.com/office/officeart/2005/8/layout/chevron1"/>
    <dgm:cxn modelId="{59FA061F-5510-4354-B2C6-68141803575B}" type="presParOf" srcId="{690CD84B-5604-452D-ADA2-2501FF2370FB}" destId="{76A432E8-3A7A-4A3A-9AD8-933391EFCD8A}" srcOrd="10" destOrd="0" presId="urn:microsoft.com/office/officeart/2005/8/layout/chevron1"/>
    <dgm:cxn modelId="{8F19ED2A-EAEC-4E76-877D-0E974E524230}" type="presParOf" srcId="{76A432E8-3A7A-4A3A-9AD8-933391EFCD8A}" destId="{3DC627B8-10DF-407C-8FF9-7A04C840E328}" srcOrd="0" destOrd="0" presId="urn:microsoft.com/office/officeart/2005/8/layout/chevron1"/>
    <dgm:cxn modelId="{A23A7196-CA7B-4A71-8A64-C2B09B202EC6}" type="presParOf" srcId="{76A432E8-3A7A-4A3A-9AD8-933391EFCD8A}" destId="{8D570C44-58F4-43C0-A49F-EAC2C5B30314}"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4671D-9168-4DB5-9952-23BE578A1D3E}">
      <dsp:nvSpPr>
        <dsp:cNvPr id="0" name=""/>
        <dsp:cNvSpPr/>
      </dsp:nvSpPr>
      <dsp:spPr>
        <a:xfrm>
          <a:off x="9595901" y="1658702"/>
          <a:ext cx="2188021" cy="2188379"/>
        </a:xfrm>
        <a:prstGeom prst="ellipse">
          <a:avLst/>
        </a:prstGeom>
        <a:solidFill>
          <a:schemeClr val="accent5">
            <a:hueOff val="0"/>
            <a:satOff val="0"/>
            <a:lumOff val="0"/>
            <a:alphaOff val="0"/>
          </a:schemeClr>
        </a:solidFill>
        <a:ln>
          <a:noFill/>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A423BAAF-5D97-4A5C-8DAD-B43CED4DC1E7}">
      <dsp:nvSpPr>
        <dsp:cNvPr id="0" name=""/>
        <dsp:cNvSpPr/>
      </dsp:nvSpPr>
      <dsp:spPr>
        <a:xfrm>
          <a:off x="9668098" y="1731661"/>
          <a:ext cx="2042463" cy="2042461"/>
        </a:xfrm>
        <a:prstGeom prst="ellipse">
          <a:avLst/>
        </a:prstGeom>
        <a:blipFill rotWithShape="0">
          <a:blip xmlns:r="http://schemas.openxmlformats.org/officeDocument/2006/relationships" r:embed="rId1"/>
          <a:tile tx="0" ty="0" sx="100000" sy="100000" flip="none" algn="tl"/>
        </a:blipFill>
        <a:ln w="12700" cap="flat" cmpd="sng" algn="ctr">
          <a:solidFill>
            <a:schemeClr val="accent5">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sp3d extrusionH="28000" prstMaterial="matte"/>
        </a:bodyPr>
        <a:lstStyle/>
        <a:p>
          <a:pPr lvl="0" algn="ctr" defTabSz="755650">
            <a:lnSpc>
              <a:spcPct val="90000"/>
            </a:lnSpc>
            <a:spcBef>
              <a:spcPct val="0"/>
            </a:spcBef>
            <a:spcAft>
              <a:spcPct val="35000"/>
            </a:spcAft>
          </a:pPr>
          <a:r>
            <a:rPr lang="en-US" sz="1700" kern="1200" dirty="0" smtClean="0"/>
            <a:t>Deployment</a:t>
          </a:r>
          <a:endParaRPr lang="en-US" sz="1700" kern="1200" dirty="0"/>
        </a:p>
      </dsp:txBody>
      <dsp:txXfrm>
        <a:off x="9960377" y="2023496"/>
        <a:ext cx="1459069" cy="1458791"/>
      </dsp:txXfrm>
    </dsp:sp>
    <dsp:sp modelId="{7C7887A5-6B7A-4666-885C-7C705FD21073}">
      <dsp:nvSpPr>
        <dsp:cNvPr id="0" name=""/>
        <dsp:cNvSpPr/>
      </dsp:nvSpPr>
      <dsp:spPr>
        <a:xfrm rot="2700000">
          <a:off x="7333481" y="1658815"/>
          <a:ext cx="2187768" cy="2187768"/>
        </a:xfrm>
        <a:prstGeom prst="teardrop">
          <a:avLst>
            <a:gd name="adj" fmla="val 100000"/>
          </a:avLst>
        </a:prstGeom>
        <a:solidFill>
          <a:schemeClr val="accent5">
            <a:hueOff val="-644323"/>
            <a:satOff val="-19130"/>
            <a:lumOff val="1176"/>
            <a:alphaOff val="0"/>
          </a:schemeClr>
        </a:solidFill>
        <a:ln>
          <a:noFill/>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16571140-C073-4A17-8424-87876283D76E}">
      <dsp:nvSpPr>
        <dsp:cNvPr id="0" name=""/>
        <dsp:cNvSpPr/>
      </dsp:nvSpPr>
      <dsp:spPr>
        <a:xfrm>
          <a:off x="7407880" y="1731661"/>
          <a:ext cx="2042463" cy="2042461"/>
        </a:xfrm>
        <a:prstGeom prst="ellipse">
          <a:avLst/>
        </a:prstGeom>
        <a:blipFill rotWithShape="0">
          <a:blip xmlns:r="http://schemas.openxmlformats.org/officeDocument/2006/relationships" r:embed="rId1"/>
          <a:tile tx="0" ty="0" sx="100000" sy="100000" flip="none" algn="tl"/>
        </a:blipFill>
        <a:ln w="12700" cap="flat" cmpd="sng" algn="ctr">
          <a:solidFill>
            <a:schemeClr val="accent5">
              <a:hueOff val="-644323"/>
              <a:satOff val="-19130"/>
              <a:lumOff val="1176"/>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sp3d extrusionH="28000" prstMaterial="matte"/>
        </a:bodyPr>
        <a:lstStyle/>
        <a:p>
          <a:pPr lvl="0" algn="ctr" defTabSz="755650">
            <a:lnSpc>
              <a:spcPct val="90000"/>
            </a:lnSpc>
            <a:spcBef>
              <a:spcPct val="0"/>
            </a:spcBef>
            <a:spcAft>
              <a:spcPct val="35000"/>
            </a:spcAft>
          </a:pPr>
          <a:r>
            <a:rPr lang="en-US" sz="1700" kern="1200" dirty="0" smtClean="0"/>
            <a:t>Front End Development</a:t>
          </a:r>
          <a:endParaRPr lang="en-US" sz="1700" kern="1200" dirty="0"/>
        </a:p>
      </dsp:txBody>
      <dsp:txXfrm>
        <a:off x="7698995" y="2023496"/>
        <a:ext cx="1459069" cy="1458791"/>
      </dsp:txXfrm>
    </dsp:sp>
    <dsp:sp modelId="{8E15E10A-33BB-4C04-9EB5-897CF897430B}">
      <dsp:nvSpPr>
        <dsp:cNvPr id="0" name=""/>
        <dsp:cNvSpPr/>
      </dsp:nvSpPr>
      <dsp:spPr>
        <a:xfrm rot="2700000">
          <a:off x="5073263" y="1658815"/>
          <a:ext cx="2187768" cy="2187768"/>
        </a:xfrm>
        <a:prstGeom prst="teardrop">
          <a:avLst>
            <a:gd name="adj" fmla="val 100000"/>
          </a:avLst>
        </a:prstGeom>
        <a:solidFill>
          <a:schemeClr val="accent5">
            <a:hueOff val="-1288646"/>
            <a:satOff val="-38261"/>
            <a:lumOff val="2353"/>
            <a:alphaOff val="0"/>
          </a:schemeClr>
        </a:solidFill>
        <a:ln>
          <a:noFill/>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CC8763A8-497B-47BE-BF77-0653E869FC30}">
      <dsp:nvSpPr>
        <dsp:cNvPr id="0" name=""/>
        <dsp:cNvSpPr/>
      </dsp:nvSpPr>
      <dsp:spPr>
        <a:xfrm>
          <a:off x="5146497" y="1731661"/>
          <a:ext cx="2042463" cy="2042461"/>
        </a:xfrm>
        <a:prstGeom prst="ellipse">
          <a:avLst/>
        </a:prstGeom>
        <a:blipFill rotWithShape="0">
          <a:blip xmlns:r="http://schemas.openxmlformats.org/officeDocument/2006/relationships" r:embed="rId1"/>
          <a:tile tx="0" ty="0" sx="100000" sy="100000" flip="none" algn="tl"/>
        </a:blipFill>
        <a:ln w="12700" cap="flat" cmpd="sng" algn="ctr">
          <a:solidFill>
            <a:schemeClr val="accent5">
              <a:hueOff val="-1288646"/>
              <a:satOff val="-38261"/>
              <a:lumOff val="2353"/>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sp3d extrusionH="28000" prstMaterial="matte"/>
        </a:bodyPr>
        <a:lstStyle/>
        <a:p>
          <a:pPr lvl="0" algn="ctr" defTabSz="755650">
            <a:lnSpc>
              <a:spcPct val="90000"/>
            </a:lnSpc>
            <a:spcBef>
              <a:spcPct val="0"/>
            </a:spcBef>
            <a:spcAft>
              <a:spcPct val="35000"/>
            </a:spcAft>
          </a:pPr>
          <a:r>
            <a:rPr lang="en-US" sz="1700" kern="1200" dirty="0" smtClean="0"/>
            <a:t>Model Evaluation</a:t>
          </a:r>
          <a:endParaRPr lang="en-US" sz="1700" kern="1200" dirty="0"/>
        </a:p>
      </dsp:txBody>
      <dsp:txXfrm>
        <a:off x="5437613" y="2023496"/>
        <a:ext cx="1459069" cy="1458791"/>
      </dsp:txXfrm>
    </dsp:sp>
    <dsp:sp modelId="{1C86629B-1B95-47D8-8E0F-02DD4BB9A51A}">
      <dsp:nvSpPr>
        <dsp:cNvPr id="0" name=""/>
        <dsp:cNvSpPr/>
      </dsp:nvSpPr>
      <dsp:spPr>
        <a:xfrm rot="2700000">
          <a:off x="2811880" y="1658815"/>
          <a:ext cx="2187768" cy="2187768"/>
        </a:xfrm>
        <a:prstGeom prst="teardrop">
          <a:avLst>
            <a:gd name="adj" fmla="val 100000"/>
          </a:avLst>
        </a:prstGeom>
        <a:solidFill>
          <a:schemeClr val="accent5">
            <a:hueOff val="-1932969"/>
            <a:satOff val="-57392"/>
            <a:lumOff val="3529"/>
            <a:alphaOff val="0"/>
          </a:schemeClr>
        </a:solidFill>
        <a:ln>
          <a:noFill/>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AA57AF4B-F7A8-45A2-B0DB-E6127D6FFDC2}">
      <dsp:nvSpPr>
        <dsp:cNvPr id="0" name=""/>
        <dsp:cNvSpPr/>
      </dsp:nvSpPr>
      <dsp:spPr>
        <a:xfrm>
          <a:off x="2885115" y="1731661"/>
          <a:ext cx="2042463" cy="2042461"/>
        </a:xfrm>
        <a:prstGeom prst="ellipse">
          <a:avLst/>
        </a:prstGeom>
        <a:blipFill rotWithShape="0">
          <a:blip xmlns:r="http://schemas.openxmlformats.org/officeDocument/2006/relationships" r:embed="rId1"/>
          <a:tile tx="0" ty="0" sx="100000" sy="100000" flip="none" algn="tl"/>
        </a:blipFill>
        <a:ln w="12700" cap="flat" cmpd="sng" algn="ctr">
          <a:solidFill>
            <a:schemeClr val="accent5">
              <a:hueOff val="-1932969"/>
              <a:satOff val="-57392"/>
              <a:lumOff val="3529"/>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sp3d extrusionH="28000" prstMaterial="matte"/>
        </a:bodyPr>
        <a:lstStyle/>
        <a:p>
          <a:pPr lvl="0" algn="ctr" defTabSz="755650">
            <a:lnSpc>
              <a:spcPct val="90000"/>
            </a:lnSpc>
            <a:spcBef>
              <a:spcPct val="0"/>
            </a:spcBef>
            <a:spcAft>
              <a:spcPct val="35000"/>
            </a:spcAft>
          </a:pPr>
          <a:r>
            <a:rPr lang="en-US" sz="1700" kern="1200" dirty="0" smtClean="0"/>
            <a:t>Model Building &amp; Training</a:t>
          </a:r>
          <a:endParaRPr lang="en-US" sz="1700" kern="1200" dirty="0"/>
        </a:p>
      </dsp:txBody>
      <dsp:txXfrm>
        <a:off x="3177395" y="2023496"/>
        <a:ext cx="1459069" cy="1458791"/>
      </dsp:txXfrm>
    </dsp:sp>
    <dsp:sp modelId="{EA1331D8-8448-41E8-8C77-64C81EF30427}">
      <dsp:nvSpPr>
        <dsp:cNvPr id="0" name=""/>
        <dsp:cNvSpPr/>
      </dsp:nvSpPr>
      <dsp:spPr>
        <a:xfrm rot="2700000">
          <a:off x="550498" y="1658815"/>
          <a:ext cx="2187768" cy="2187768"/>
        </a:xfrm>
        <a:prstGeom prst="teardrop">
          <a:avLst>
            <a:gd name="adj" fmla="val 100000"/>
          </a:avLst>
        </a:prstGeom>
        <a:solidFill>
          <a:schemeClr val="accent5">
            <a:hueOff val="-2577292"/>
            <a:satOff val="-76522"/>
            <a:lumOff val="4706"/>
            <a:alphaOff val="0"/>
          </a:schemeClr>
        </a:solidFill>
        <a:ln>
          <a:noFill/>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84386841-A774-4165-A671-233A20E73486}">
      <dsp:nvSpPr>
        <dsp:cNvPr id="0" name=""/>
        <dsp:cNvSpPr/>
      </dsp:nvSpPr>
      <dsp:spPr>
        <a:xfrm>
          <a:off x="623732" y="1731661"/>
          <a:ext cx="2042463" cy="2042461"/>
        </a:xfrm>
        <a:prstGeom prst="ellipse">
          <a:avLst/>
        </a:prstGeom>
        <a:blipFill rotWithShape="0">
          <a:blip xmlns:r="http://schemas.openxmlformats.org/officeDocument/2006/relationships" r:embed="rId1"/>
          <a:tile tx="0" ty="0" sx="100000" sy="100000" flip="none" algn="tl"/>
        </a:blipFill>
        <a:ln w="12700" cap="flat" cmpd="sng" algn="ctr">
          <a:solidFill>
            <a:schemeClr val="accent5">
              <a:hueOff val="-2577292"/>
              <a:satOff val="-76522"/>
              <a:lumOff val="4706"/>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sp3d extrusionH="28000" prstMaterial="matte"/>
        </a:bodyPr>
        <a:lstStyle/>
        <a:p>
          <a:pPr lvl="0" algn="ctr" defTabSz="755650">
            <a:lnSpc>
              <a:spcPct val="90000"/>
            </a:lnSpc>
            <a:spcBef>
              <a:spcPct val="0"/>
            </a:spcBef>
            <a:spcAft>
              <a:spcPct val="35000"/>
            </a:spcAft>
          </a:pPr>
          <a:r>
            <a:rPr lang="en-US" sz="1700" kern="1200" dirty="0" smtClean="0"/>
            <a:t>Data Preprocessing</a:t>
          </a:r>
          <a:endParaRPr lang="en-US" sz="1700" kern="1200" dirty="0"/>
        </a:p>
      </dsp:txBody>
      <dsp:txXfrm>
        <a:off x="916012" y="2023496"/>
        <a:ext cx="1459069" cy="1458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F548A-A8D7-4B7E-9A79-730413298F0F}">
      <dsp:nvSpPr>
        <dsp:cNvPr id="0" name=""/>
        <dsp:cNvSpPr/>
      </dsp:nvSpPr>
      <dsp:spPr>
        <a:xfrm>
          <a:off x="1830680" y="199627"/>
          <a:ext cx="4389976" cy="1524580"/>
        </a:xfrm>
        <a:prstGeom prst="ellipse">
          <a:avLst/>
        </a:prstGeom>
        <a:solidFill>
          <a:schemeClr val="dk2">
            <a:tint val="50000"/>
            <a:alpha val="40000"/>
            <a:hueOff val="0"/>
            <a:satOff val="0"/>
            <a:lumOff val="0"/>
            <a:alphaOff val="0"/>
          </a:schemeClr>
        </a:solidFill>
        <a:ln w="12700" cap="flat" cmpd="sng" algn="ctr">
          <a:solidFill>
            <a:schemeClr val="dk2">
              <a:hueOff val="0"/>
              <a:satOff val="0"/>
              <a:lumOff val="0"/>
              <a:alphaOff val="0"/>
            </a:schemeClr>
          </a:solidFill>
          <a:prstDash val="solid"/>
        </a:ln>
        <a:effectLst/>
        <a:scene3d>
          <a:camera prst="orthographicFront">
            <a:rot lat="0" lon="0" rev="0"/>
          </a:camera>
          <a:lightRig rig="contrasting" dir="t">
            <a:rot lat="0" lon="0" rev="1200000"/>
          </a:lightRig>
        </a:scene3d>
        <a:sp3d z="-152400" prstMaterial="matte"/>
      </dsp:spPr>
      <dsp:style>
        <a:lnRef idx="1">
          <a:scrgbClr r="0" g="0" b="0"/>
        </a:lnRef>
        <a:fillRef idx="1">
          <a:scrgbClr r="0" g="0" b="0"/>
        </a:fillRef>
        <a:effectRef idx="0">
          <a:scrgbClr r="0" g="0" b="0"/>
        </a:effectRef>
        <a:fontRef idx="minor"/>
      </dsp:style>
    </dsp:sp>
    <dsp:sp modelId="{8917A05C-1B11-4CD6-87B0-A1EF732C43B6}">
      <dsp:nvSpPr>
        <dsp:cNvPr id="0" name=""/>
        <dsp:cNvSpPr/>
      </dsp:nvSpPr>
      <dsp:spPr>
        <a:xfrm>
          <a:off x="3637556" y="3954381"/>
          <a:ext cx="850770" cy="544493"/>
        </a:xfrm>
        <a:prstGeom prst="downArrow">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B42AF40-2AEC-43ED-853E-4B8D710CAE0D}">
      <dsp:nvSpPr>
        <dsp:cNvPr id="0" name=""/>
        <dsp:cNvSpPr/>
      </dsp:nvSpPr>
      <dsp:spPr>
        <a:xfrm>
          <a:off x="2021091" y="4389976"/>
          <a:ext cx="4083699" cy="1020924"/>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US" sz="3700" kern="1200" dirty="0" smtClean="0">
              <a:solidFill>
                <a:schemeClr val="tx1"/>
              </a:solidFill>
              <a:latin typeface="Trebuchet MS" panose="020B0603020202020204" pitchFamily="34" charset="0"/>
            </a:rPr>
            <a:t>Final Model</a:t>
          </a:r>
          <a:endParaRPr lang="en-US" sz="3700" kern="1200" dirty="0">
            <a:solidFill>
              <a:schemeClr val="tx1"/>
            </a:solidFill>
            <a:latin typeface="Trebuchet MS" panose="020B0603020202020204" pitchFamily="34" charset="0"/>
          </a:endParaRPr>
        </a:p>
      </dsp:txBody>
      <dsp:txXfrm>
        <a:off x="2021091" y="4389976"/>
        <a:ext cx="4083699" cy="1020924"/>
      </dsp:txXfrm>
    </dsp:sp>
    <dsp:sp modelId="{9DE13973-36C0-45E3-873F-B40C02EC3F7A}">
      <dsp:nvSpPr>
        <dsp:cNvPr id="0" name=""/>
        <dsp:cNvSpPr/>
      </dsp:nvSpPr>
      <dsp:spPr>
        <a:xfrm>
          <a:off x="3457192" y="1863527"/>
          <a:ext cx="1531387" cy="1531387"/>
        </a:xfrm>
        <a:prstGeom prst="ellipse">
          <a:avLst/>
        </a:prstGeom>
        <a:solidFill>
          <a:schemeClr val="dk2">
            <a:hueOff val="0"/>
            <a:satOff val="0"/>
            <a:lumOff val="0"/>
            <a:alphaOff val="0"/>
          </a:schemeClr>
        </a:solidFill>
        <a:ln>
          <a:noFill/>
        </a:ln>
        <a:effectLst>
          <a:outerShdw blurRad="76200" dist="381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Model Selection</a:t>
          </a:r>
          <a:endParaRPr lang="en-US" sz="1600" kern="1200" dirty="0"/>
        </a:p>
      </dsp:txBody>
      <dsp:txXfrm>
        <a:off x="3681458" y="2087793"/>
        <a:ext cx="1082855" cy="1082855"/>
      </dsp:txXfrm>
    </dsp:sp>
    <dsp:sp modelId="{99C2707F-7DB8-4FC2-A743-E9C3B969CEC7}">
      <dsp:nvSpPr>
        <dsp:cNvPr id="0" name=""/>
        <dsp:cNvSpPr/>
      </dsp:nvSpPr>
      <dsp:spPr>
        <a:xfrm>
          <a:off x="2361400" y="714647"/>
          <a:ext cx="1531387" cy="1531387"/>
        </a:xfrm>
        <a:prstGeom prst="ellipse">
          <a:avLst/>
        </a:prstGeom>
        <a:solidFill>
          <a:schemeClr val="dk2">
            <a:hueOff val="0"/>
            <a:satOff val="0"/>
            <a:lumOff val="0"/>
            <a:alphaOff val="0"/>
          </a:schemeClr>
        </a:solidFill>
        <a:ln>
          <a:noFill/>
        </a:ln>
        <a:effectLst>
          <a:outerShdw blurRad="76200" dist="381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latin typeface="Consolas" panose="020B0609020204030204" pitchFamily="49" charset="0"/>
            </a:rPr>
            <a:t>Model Building &amp; Training</a:t>
          </a:r>
          <a:endParaRPr lang="en-US" sz="1400" kern="1200" dirty="0">
            <a:latin typeface="Consolas" panose="020B0609020204030204" pitchFamily="49" charset="0"/>
          </a:endParaRPr>
        </a:p>
      </dsp:txBody>
      <dsp:txXfrm>
        <a:off x="2585666" y="938913"/>
        <a:ext cx="1082855" cy="1082855"/>
      </dsp:txXfrm>
    </dsp:sp>
    <dsp:sp modelId="{8275190D-C4AB-4177-A4C8-3A007EE8E762}">
      <dsp:nvSpPr>
        <dsp:cNvPr id="0" name=""/>
        <dsp:cNvSpPr/>
      </dsp:nvSpPr>
      <dsp:spPr>
        <a:xfrm>
          <a:off x="3926818" y="344391"/>
          <a:ext cx="1531387" cy="1531387"/>
        </a:xfrm>
        <a:prstGeom prst="ellipse">
          <a:avLst/>
        </a:prstGeom>
        <a:solidFill>
          <a:schemeClr val="dk2">
            <a:hueOff val="0"/>
            <a:satOff val="0"/>
            <a:lumOff val="0"/>
            <a:alphaOff val="0"/>
          </a:schemeClr>
        </a:solidFill>
        <a:ln>
          <a:noFill/>
        </a:ln>
        <a:effectLst>
          <a:outerShdw blurRad="76200" dist="381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Model Evaluation</a:t>
          </a:r>
          <a:endParaRPr lang="en-US" sz="1600" kern="1200" dirty="0"/>
        </a:p>
      </dsp:txBody>
      <dsp:txXfrm>
        <a:off x="4151084" y="568657"/>
        <a:ext cx="1082855" cy="1082855"/>
      </dsp:txXfrm>
    </dsp:sp>
    <dsp:sp modelId="{9AF04EB7-27A8-4387-BC6E-C7B2E771F009}">
      <dsp:nvSpPr>
        <dsp:cNvPr id="0" name=""/>
        <dsp:cNvSpPr/>
      </dsp:nvSpPr>
      <dsp:spPr>
        <a:xfrm>
          <a:off x="1680783" y="34030"/>
          <a:ext cx="4764315" cy="3811452"/>
        </a:xfrm>
        <a:prstGeom prst="funnel">
          <a:avLst/>
        </a:prstGeom>
        <a:solidFill>
          <a:schemeClr val="lt2">
            <a:alpha val="40000"/>
            <a:hueOff val="0"/>
            <a:satOff val="0"/>
            <a:lumOff val="0"/>
            <a:alphaOff val="0"/>
          </a:schemeClr>
        </a:solidFill>
        <a:ln>
          <a:noFill/>
        </a:ln>
        <a:effectLst>
          <a:outerShdw blurRad="63500" dist="12700" dir="5400000" sx="102000" sy="102000" rotWithShape="0">
            <a:srgbClr val="000000">
              <a:alpha val="32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52516-FCCD-402F-A852-F0B0FCC798D2}">
      <dsp:nvSpPr>
        <dsp:cNvPr id="0" name=""/>
        <dsp:cNvSpPr/>
      </dsp:nvSpPr>
      <dsp:spPr>
        <a:xfrm>
          <a:off x="4165689" y="1602854"/>
          <a:ext cx="2037298" cy="1762345"/>
        </a:xfrm>
        <a:prstGeom prst="hexagon">
          <a:avLst>
            <a:gd name="adj" fmla="val 28570"/>
            <a:gd name="vf" fmla="val 11547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0" kern="1200" dirty="0" smtClean="0"/>
            <a:t>DOCKER</a:t>
          </a:r>
          <a:endParaRPr lang="en-US" sz="2200" b="0" kern="1200" dirty="0"/>
        </a:p>
      </dsp:txBody>
      <dsp:txXfrm>
        <a:off x="4503298" y="1894899"/>
        <a:ext cx="1362080" cy="1178255"/>
      </dsp:txXfrm>
    </dsp:sp>
    <dsp:sp modelId="{568FEB17-24EE-4556-AB33-6C2ED64D70AF}">
      <dsp:nvSpPr>
        <dsp:cNvPr id="0" name=""/>
        <dsp:cNvSpPr/>
      </dsp:nvSpPr>
      <dsp:spPr>
        <a:xfrm>
          <a:off x="5441430" y="759691"/>
          <a:ext cx="768666" cy="662307"/>
        </a:xfrm>
        <a:prstGeom prst="hexagon">
          <a:avLst>
            <a:gd name="adj" fmla="val 28900"/>
            <a:gd name="vf" fmla="val 11547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1F2A25C-93C3-40F3-ADE0-DFBDFB7203D8}">
      <dsp:nvSpPr>
        <dsp:cNvPr id="0" name=""/>
        <dsp:cNvSpPr/>
      </dsp:nvSpPr>
      <dsp:spPr>
        <a:xfrm>
          <a:off x="4353354" y="0"/>
          <a:ext cx="1669551" cy="1444358"/>
        </a:xfrm>
        <a:prstGeom prst="hexagon">
          <a:avLst>
            <a:gd name="adj" fmla="val 28570"/>
            <a:gd name="vf" fmla="val 11547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b="0" kern="1200" dirty="0" smtClean="0"/>
            <a:t>Flexible</a:t>
          </a:r>
          <a:endParaRPr lang="en-US" sz="1050" b="0" kern="1200" dirty="0"/>
        </a:p>
      </dsp:txBody>
      <dsp:txXfrm>
        <a:off x="4630034" y="239361"/>
        <a:ext cx="1116191" cy="965636"/>
      </dsp:txXfrm>
    </dsp:sp>
    <dsp:sp modelId="{52428AFB-4037-4BAE-9B88-BDEE7D47D796}">
      <dsp:nvSpPr>
        <dsp:cNvPr id="0" name=""/>
        <dsp:cNvSpPr/>
      </dsp:nvSpPr>
      <dsp:spPr>
        <a:xfrm>
          <a:off x="6338523" y="1997854"/>
          <a:ext cx="768666" cy="662307"/>
        </a:xfrm>
        <a:prstGeom prst="hexagon">
          <a:avLst>
            <a:gd name="adj" fmla="val 28900"/>
            <a:gd name="vf" fmla="val 11547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078E526-12F1-4E51-9270-144E4E04A50B}">
      <dsp:nvSpPr>
        <dsp:cNvPr id="0" name=""/>
        <dsp:cNvSpPr/>
      </dsp:nvSpPr>
      <dsp:spPr>
        <a:xfrm>
          <a:off x="5884527" y="888377"/>
          <a:ext cx="1669551" cy="1444358"/>
        </a:xfrm>
        <a:prstGeom prst="hexagon">
          <a:avLst>
            <a:gd name="adj" fmla="val 28570"/>
            <a:gd name="vf" fmla="val 11547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b="0" kern="1200" dirty="0" smtClean="0"/>
            <a:t>Lightweight</a:t>
          </a:r>
          <a:endParaRPr lang="en-US" sz="1050" b="0" kern="1200" dirty="0"/>
        </a:p>
      </dsp:txBody>
      <dsp:txXfrm>
        <a:off x="6161207" y="1127738"/>
        <a:ext cx="1116191" cy="965636"/>
      </dsp:txXfrm>
    </dsp:sp>
    <dsp:sp modelId="{9C9E91E5-D9D3-4494-BD8C-975C80217EE5}">
      <dsp:nvSpPr>
        <dsp:cNvPr id="0" name=""/>
        <dsp:cNvSpPr/>
      </dsp:nvSpPr>
      <dsp:spPr>
        <a:xfrm>
          <a:off x="5715344" y="3395508"/>
          <a:ext cx="768666" cy="662307"/>
        </a:xfrm>
        <a:prstGeom prst="hexagon">
          <a:avLst>
            <a:gd name="adj" fmla="val 28900"/>
            <a:gd name="vf" fmla="val 11547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07BAEA9-BEEB-4ED4-8B46-6026EE9FCC31}">
      <dsp:nvSpPr>
        <dsp:cNvPr id="0" name=""/>
        <dsp:cNvSpPr/>
      </dsp:nvSpPr>
      <dsp:spPr>
        <a:xfrm>
          <a:off x="5884527" y="2634823"/>
          <a:ext cx="1669551" cy="1444358"/>
        </a:xfrm>
        <a:prstGeom prst="hexagon">
          <a:avLst>
            <a:gd name="adj" fmla="val 28570"/>
            <a:gd name="vf" fmla="val 11547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b="0" kern="1200" dirty="0" smtClean="0"/>
            <a:t>Interchangeable</a:t>
          </a:r>
          <a:endParaRPr lang="en-US" sz="1050" b="0" kern="1200" dirty="0"/>
        </a:p>
      </dsp:txBody>
      <dsp:txXfrm>
        <a:off x="6161207" y="2874184"/>
        <a:ext cx="1116191" cy="965636"/>
      </dsp:txXfrm>
    </dsp:sp>
    <dsp:sp modelId="{ED2F0546-BC59-4C7C-B3BD-5DC5857EB9AD}">
      <dsp:nvSpPr>
        <dsp:cNvPr id="0" name=""/>
        <dsp:cNvSpPr/>
      </dsp:nvSpPr>
      <dsp:spPr>
        <a:xfrm>
          <a:off x="4169481" y="3540590"/>
          <a:ext cx="768666" cy="662307"/>
        </a:xfrm>
        <a:prstGeom prst="hexagon">
          <a:avLst>
            <a:gd name="adj" fmla="val 28900"/>
            <a:gd name="vf" fmla="val 11547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9030D09-A2AA-4A47-A89B-A46741D44B21}">
      <dsp:nvSpPr>
        <dsp:cNvPr id="0" name=""/>
        <dsp:cNvSpPr/>
      </dsp:nvSpPr>
      <dsp:spPr>
        <a:xfrm>
          <a:off x="4353354" y="3524193"/>
          <a:ext cx="1669551" cy="1444358"/>
        </a:xfrm>
        <a:prstGeom prst="hexagon">
          <a:avLst>
            <a:gd name="adj" fmla="val 28570"/>
            <a:gd name="vf" fmla="val 11547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b="0" kern="1200" dirty="0" smtClean="0"/>
            <a:t>Portable</a:t>
          </a:r>
          <a:endParaRPr lang="en-US" sz="1050" b="0" kern="1200" dirty="0"/>
        </a:p>
      </dsp:txBody>
      <dsp:txXfrm>
        <a:off x="4630034" y="3763554"/>
        <a:ext cx="1116191" cy="965636"/>
      </dsp:txXfrm>
    </dsp:sp>
    <dsp:sp modelId="{8976BA7E-CB0D-4665-8E0B-C7B444726B28}">
      <dsp:nvSpPr>
        <dsp:cNvPr id="0" name=""/>
        <dsp:cNvSpPr/>
      </dsp:nvSpPr>
      <dsp:spPr>
        <a:xfrm>
          <a:off x="3257696" y="2302923"/>
          <a:ext cx="768666" cy="662307"/>
        </a:xfrm>
        <a:prstGeom prst="hexagon">
          <a:avLst>
            <a:gd name="adj" fmla="val 28900"/>
            <a:gd name="vf" fmla="val 11547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6FE7761-6D8C-478B-8702-0CF7FD44DF1F}">
      <dsp:nvSpPr>
        <dsp:cNvPr id="0" name=""/>
        <dsp:cNvSpPr/>
      </dsp:nvSpPr>
      <dsp:spPr>
        <a:xfrm>
          <a:off x="2815073" y="2635816"/>
          <a:ext cx="1669551" cy="1444358"/>
        </a:xfrm>
        <a:prstGeom prst="hexagon">
          <a:avLst>
            <a:gd name="adj" fmla="val 28570"/>
            <a:gd name="vf" fmla="val 11547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b="0" kern="1200" dirty="0" smtClean="0"/>
            <a:t>Scalable</a:t>
          </a:r>
          <a:endParaRPr lang="en-US" sz="1050" b="0" kern="1200" dirty="0"/>
        </a:p>
      </dsp:txBody>
      <dsp:txXfrm>
        <a:off x="3091753" y="2875177"/>
        <a:ext cx="1116191" cy="965636"/>
      </dsp:txXfrm>
    </dsp:sp>
    <dsp:sp modelId="{BA7BFCFA-46B7-4D15-A668-34043BAE4527}">
      <dsp:nvSpPr>
        <dsp:cNvPr id="0" name=""/>
        <dsp:cNvSpPr/>
      </dsp:nvSpPr>
      <dsp:spPr>
        <a:xfrm>
          <a:off x="2815073" y="886389"/>
          <a:ext cx="1669551" cy="1444358"/>
        </a:xfrm>
        <a:prstGeom prst="hexagon">
          <a:avLst>
            <a:gd name="adj" fmla="val 28570"/>
            <a:gd name="vf" fmla="val 11547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b="0" kern="1200" dirty="0" smtClean="0"/>
            <a:t>Stackable</a:t>
          </a:r>
          <a:endParaRPr lang="en-US" sz="1050" b="0" kern="1200" dirty="0"/>
        </a:p>
      </dsp:txBody>
      <dsp:txXfrm>
        <a:off x="3091753" y="1125750"/>
        <a:ext cx="1116191" cy="9656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61390-614C-4C1D-8E15-3183E61EAA0E}">
      <dsp:nvSpPr>
        <dsp:cNvPr id="0" name=""/>
        <dsp:cNvSpPr/>
      </dsp:nvSpPr>
      <dsp:spPr>
        <a:xfrm>
          <a:off x="7323" y="1376951"/>
          <a:ext cx="1977758" cy="791103"/>
        </a:xfrm>
        <a:prstGeom prst="chevron">
          <a:avLst/>
        </a:prstGeom>
        <a:gradFill rotWithShape="0">
          <a:gsLst>
            <a:gs pos="0">
              <a:schemeClr val="accent2">
                <a:hueOff val="0"/>
                <a:satOff val="0"/>
                <a:lumOff val="0"/>
                <a:alphaOff val="0"/>
              </a:schemeClr>
            </a:gs>
            <a:gs pos="100000">
              <a:schemeClr val="accent2">
                <a:hueOff val="0"/>
                <a:satOff val="0"/>
                <a:lumOff val="0"/>
                <a:alphaOff val="0"/>
                <a:shade val="48000"/>
                <a:satMod val="180000"/>
                <a:lumMod val="94000"/>
              </a:schemeClr>
            </a:gs>
            <a:gs pos="100000">
              <a:schemeClr val="accent2">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From</a:t>
          </a:r>
          <a:endParaRPr lang="en-US" sz="2200" kern="1200" dirty="0"/>
        </a:p>
      </dsp:txBody>
      <dsp:txXfrm>
        <a:off x="402875" y="1376951"/>
        <a:ext cx="1186655" cy="791103"/>
      </dsp:txXfrm>
    </dsp:sp>
    <dsp:sp modelId="{7FB4C3D7-91BC-46D1-88B3-FB529AB2361E}">
      <dsp:nvSpPr>
        <dsp:cNvPr id="0" name=""/>
        <dsp:cNvSpPr/>
      </dsp:nvSpPr>
      <dsp:spPr>
        <a:xfrm>
          <a:off x="7323" y="2266942"/>
          <a:ext cx="1582207" cy="111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To download a Docker base image from Docker hub</a:t>
          </a:r>
          <a:endParaRPr lang="en-US" sz="1600" kern="1200" dirty="0"/>
        </a:p>
      </dsp:txBody>
      <dsp:txXfrm>
        <a:off x="7323" y="2266942"/>
        <a:ext cx="1582207" cy="1113750"/>
      </dsp:txXfrm>
    </dsp:sp>
    <dsp:sp modelId="{C1A03F26-5AC9-4717-A91D-A41F0D5B3F77}">
      <dsp:nvSpPr>
        <dsp:cNvPr id="0" name=""/>
        <dsp:cNvSpPr/>
      </dsp:nvSpPr>
      <dsp:spPr>
        <a:xfrm>
          <a:off x="1769082" y="1376951"/>
          <a:ext cx="1977758" cy="791103"/>
        </a:xfrm>
        <a:prstGeom prst="chevron">
          <a:avLst/>
        </a:prstGeom>
        <a:gradFill rotWithShape="0">
          <a:gsLst>
            <a:gs pos="0">
              <a:schemeClr val="accent2">
                <a:hueOff val="-874606"/>
                <a:satOff val="4149"/>
                <a:lumOff val="3059"/>
                <a:alphaOff val="0"/>
              </a:schemeClr>
            </a:gs>
            <a:gs pos="100000">
              <a:schemeClr val="accent2">
                <a:hueOff val="-874606"/>
                <a:satOff val="4149"/>
                <a:lumOff val="3059"/>
                <a:alphaOff val="0"/>
                <a:shade val="48000"/>
                <a:satMod val="180000"/>
                <a:lumMod val="94000"/>
              </a:schemeClr>
            </a:gs>
            <a:gs pos="100000">
              <a:schemeClr val="accent2">
                <a:hueOff val="-874606"/>
                <a:satOff val="4149"/>
                <a:lumOff val="3059"/>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Copy</a:t>
          </a:r>
          <a:endParaRPr lang="en-US" sz="2200" kern="1200" dirty="0"/>
        </a:p>
      </dsp:txBody>
      <dsp:txXfrm>
        <a:off x="2164634" y="1376951"/>
        <a:ext cx="1186655" cy="791103"/>
      </dsp:txXfrm>
    </dsp:sp>
    <dsp:sp modelId="{B18F9DB6-4908-4BC7-B0E3-887FAF09C767}">
      <dsp:nvSpPr>
        <dsp:cNvPr id="0" name=""/>
        <dsp:cNvSpPr/>
      </dsp:nvSpPr>
      <dsp:spPr>
        <a:xfrm>
          <a:off x="1769082" y="2266942"/>
          <a:ext cx="1582207" cy="111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To copy the user folder from host machine to Docker image</a:t>
          </a:r>
          <a:endParaRPr lang="en-US" sz="1600" kern="1200" dirty="0"/>
        </a:p>
      </dsp:txBody>
      <dsp:txXfrm>
        <a:off x="1769082" y="2266942"/>
        <a:ext cx="1582207" cy="1113750"/>
      </dsp:txXfrm>
    </dsp:sp>
    <dsp:sp modelId="{B3465782-7F51-4631-9684-DA50807F5670}">
      <dsp:nvSpPr>
        <dsp:cNvPr id="0" name=""/>
        <dsp:cNvSpPr/>
      </dsp:nvSpPr>
      <dsp:spPr>
        <a:xfrm>
          <a:off x="3530841" y="1376951"/>
          <a:ext cx="1977758" cy="791103"/>
        </a:xfrm>
        <a:prstGeom prst="chevron">
          <a:avLst/>
        </a:prstGeom>
        <a:gradFill rotWithShape="0">
          <a:gsLst>
            <a:gs pos="0">
              <a:schemeClr val="accent2">
                <a:hueOff val="-1749212"/>
                <a:satOff val="8298"/>
                <a:lumOff val="6118"/>
                <a:alphaOff val="0"/>
              </a:schemeClr>
            </a:gs>
            <a:gs pos="100000">
              <a:schemeClr val="accent2">
                <a:hueOff val="-1749212"/>
                <a:satOff val="8298"/>
                <a:lumOff val="6118"/>
                <a:alphaOff val="0"/>
                <a:shade val="48000"/>
                <a:satMod val="180000"/>
                <a:lumMod val="94000"/>
              </a:schemeClr>
            </a:gs>
            <a:gs pos="100000">
              <a:schemeClr val="accent2">
                <a:hueOff val="-1749212"/>
                <a:satOff val="8298"/>
                <a:lumOff val="6118"/>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Expose</a:t>
          </a:r>
          <a:endParaRPr lang="en-US" sz="2200" kern="1200" dirty="0"/>
        </a:p>
      </dsp:txBody>
      <dsp:txXfrm>
        <a:off x="3926393" y="1376951"/>
        <a:ext cx="1186655" cy="791103"/>
      </dsp:txXfrm>
    </dsp:sp>
    <dsp:sp modelId="{642B323B-A0CE-4722-846E-552561236D0D}">
      <dsp:nvSpPr>
        <dsp:cNvPr id="0" name=""/>
        <dsp:cNvSpPr/>
      </dsp:nvSpPr>
      <dsp:spPr>
        <a:xfrm>
          <a:off x="3530841" y="2266942"/>
          <a:ext cx="1582207" cy="111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To expose the localhost port</a:t>
          </a:r>
          <a:endParaRPr lang="en-US" sz="1600" kern="1200" dirty="0"/>
        </a:p>
      </dsp:txBody>
      <dsp:txXfrm>
        <a:off x="3530841" y="2266942"/>
        <a:ext cx="1582207" cy="1113750"/>
      </dsp:txXfrm>
    </dsp:sp>
    <dsp:sp modelId="{9DA65116-AC53-406A-8876-6F30C21C73E5}">
      <dsp:nvSpPr>
        <dsp:cNvPr id="0" name=""/>
        <dsp:cNvSpPr/>
      </dsp:nvSpPr>
      <dsp:spPr>
        <a:xfrm>
          <a:off x="5292600" y="1376951"/>
          <a:ext cx="1977758" cy="791103"/>
        </a:xfrm>
        <a:prstGeom prst="chevron">
          <a:avLst/>
        </a:prstGeom>
        <a:gradFill rotWithShape="0">
          <a:gsLst>
            <a:gs pos="0">
              <a:schemeClr val="accent2">
                <a:hueOff val="-2623818"/>
                <a:satOff val="12448"/>
                <a:lumOff val="9177"/>
                <a:alphaOff val="0"/>
              </a:schemeClr>
            </a:gs>
            <a:gs pos="100000">
              <a:schemeClr val="accent2">
                <a:hueOff val="-2623818"/>
                <a:satOff val="12448"/>
                <a:lumOff val="9177"/>
                <a:alphaOff val="0"/>
                <a:shade val="48000"/>
                <a:satMod val="180000"/>
                <a:lumMod val="94000"/>
              </a:schemeClr>
            </a:gs>
            <a:gs pos="100000">
              <a:schemeClr val="accent2">
                <a:hueOff val="-2623818"/>
                <a:satOff val="12448"/>
                <a:lumOff val="9177"/>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Workdir</a:t>
          </a:r>
          <a:endParaRPr lang="en-US" sz="2200" kern="1200" dirty="0"/>
        </a:p>
      </dsp:txBody>
      <dsp:txXfrm>
        <a:off x="5688152" y="1376951"/>
        <a:ext cx="1186655" cy="791103"/>
      </dsp:txXfrm>
    </dsp:sp>
    <dsp:sp modelId="{23AE75D1-D43E-4873-BE77-A9F3EEC7B5B8}">
      <dsp:nvSpPr>
        <dsp:cNvPr id="0" name=""/>
        <dsp:cNvSpPr/>
      </dsp:nvSpPr>
      <dsp:spPr>
        <a:xfrm>
          <a:off x="5292600" y="2266942"/>
          <a:ext cx="1582207" cy="111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To specify the working directory</a:t>
          </a:r>
          <a:endParaRPr lang="en-US" sz="1600" kern="1200" dirty="0"/>
        </a:p>
      </dsp:txBody>
      <dsp:txXfrm>
        <a:off x="5292600" y="2266942"/>
        <a:ext cx="1582207" cy="1113750"/>
      </dsp:txXfrm>
    </dsp:sp>
    <dsp:sp modelId="{C02826EE-DE33-4BEA-ADE3-A9E4FFE20317}">
      <dsp:nvSpPr>
        <dsp:cNvPr id="0" name=""/>
        <dsp:cNvSpPr/>
      </dsp:nvSpPr>
      <dsp:spPr>
        <a:xfrm>
          <a:off x="7054358" y="1376951"/>
          <a:ext cx="1977758" cy="791103"/>
        </a:xfrm>
        <a:prstGeom prst="chevron">
          <a:avLst/>
        </a:prstGeom>
        <a:gradFill rotWithShape="0">
          <a:gsLst>
            <a:gs pos="0">
              <a:schemeClr val="accent2">
                <a:hueOff val="-3498424"/>
                <a:satOff val="16597"/>
                <a:lumOff val="12236"/>
                <a:alphaOff val="0"/>
              </a:schemeClr>
            </a:gs>
            <a:gs pos="100000">
              <a:schemeClr val="accent2">
                <a:hueOff val="-3498424"/>
                <a:satOff val="16597"/>
                <a:lumOff val="12236"/>
                <a:alphaOff val="0"/>
                <a:shade val="48000"/>
                <a:satMod val="180000"/>
                <a:lumMod val="94000"/>
              </a:schemeClr>
            </a:gs>
            <a:gs pos="100000">
              <a:schemeClr val="accent2">
                <a:hueOff val="-3498424"/>
                <a:satOff val="16597"/>
                <a:lumOff val="12236"/>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Run</a:t>
          </a:r>
          <a:endParaRPr lang="en-US" sz="2200" kern="1200" dirty="0"/>
        </a:p>
      </dsp:txBody>
      <dsp:txXfrm>
        <a:off x="7449910" y="1376951"/>
        <a:ext cx="1186655" cy="791103"/>
      </dsp:txXfrm>
    </dsp:sp>
    <dsp:sp modelId="{9E8A9476-171D-46E8-8140-319895909928}">
      <dsp:nvSpPr>
        <dsp:cNvPr id="0" name=""/>
        <dsp:cNvSpPr/>
      </dsp:nvSpPr>
      <dsp:spPr>
        <a:xfrm>
          <a:off x="7054358" y="2266942"/>
          <a:ext cx="1582207" cy="111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To download the requirement file</a:t>
          </a:r>
          <a:endParaRPr lang="en-US" sz="1600" kern="1200" dirty="0"/>
        </a:p>
      </dsp:txBody>
      <dsp:txXfrm>
        <a:off x="7054358" y="2266942"/>
        <a:ext cx="1582207" cy="1113750"/>
      </dsp:txXfrm>
    </dsp:sp>
    <dsp:sp modelId="{3DC627B8-10DF-407C-8FF9-7A04C840E328}">
      <dsp:nvSpPr>
        <dsp:cNvPr id="0" name=""/>
        <dsp:cNvSpPr/>
      </dsp:nvSpPr>
      <dsp:spPr>
        <a:xfrm>
          <a:off x="8816117" y="1376951"/>
          <a:ext cx="1977758" cy="791103"/>
        </a:xfrm>
        <a:prstGeom prst="chevron">
          <a:avLst/>
        </a:prstGeom>
        <a:gradFill rotWithShape="0">
          <a:gsLst>
            <a:gs pos="0">
              <a:schemeClr val="accent2">
                <a:hueOff val="-4373030"/>
                <a:satOff val="20746"/>
                <a:lumOff val="15295"/>
                <a:alphaOff val="0"/>
              </a:schemeClr>
            </a:gs>
            <a:gs pos="100000">
              <a:schemeClr val="accent2">
                <a:hueOff val="-4373030"/>
                <a:satOff val="20746"/>
                <a:lumOff val="15295"/>
                <a:alphaOff val="0"/>
                <a:shade val="48000"/>
                <a:satMod val="180000"/>
                <a:lumMod val="94000"/>
              </a:schemeClr>
            </a:gs>
            <a:gs pos="100000">
              <a:schemeClr val="accent2">
                <a:hueOff val="-4373030"/>
                <a:satOff val="20746"/>
                <a:lumOff val="15295"/>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CMD</a:t>
          </a:r>
          <a:endParaRPr lang="en-US" sz="2200" kern="1200" dirty="0"/>
        </a:p>
      </dsp:txBody>
      <dsp:txXfrm>
        <a:off x="9211669" y="1376951"/>
        <a:ext cx="1186655" cy="791103"/>
      </dsp:txXfrm>
    </dsp:sp>
    <dsp:sp modelId="{8D570C44-58F4-43C0-A49F-EAC2C5B30314}">
      <dsp:nvSpPr>
        <dsp:cNvPr id="0" name=""/>
        <dsp:cNvSpPr/>
      </dsp:nvSpPr>
      <dsp:spPr>
        <a:xfrm>
          <a:off x="8816117" y="2266942"/>
          <a:ext cx="1582207" cy="111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To use the command prompt for running the file specified</a:t>
          </a:r>
          <a:endParaRPr lang="en-US" sz="1600" kern="1200" dirty="0"/>
        </a:p>
      </dsp:txBody>
      <dsp:txXfrm>
        <a:off x="8816117" y="2266942"/>
        <a:ext cx="1582207" cy="111375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1/8/2021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1/8/2021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1/8/2021</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1/8/2021</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1/8/2021</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1/8/2021</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1/8/2021</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1/8/2021</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7" name="Date Placeholder 6"/>
          <p:cNvSpPr>
            <a:spLocks noGrp="1"/>
          </p:cNvSpPr>
          <p:nvPr>
            <p:ph type="dt" sz="half" idx="10"/>
          </p:nvPr>
        </p:nvSpPr>
        <p:spPr/>
        <p:txBody>
          <a:bodyPr/>
          <a:lstStyle>
            <a:lvl1pPr>
              <a:defRPr sz="1100"/>
            </a:lvl1pPr>
          </a:lstStyle>
          <a:p>
            <a:fld id="{881DC1F7-A9E9-4D8B-8C97-C74523B2CF2A}" type="datetimeFigureOut">
              <a:rPr lang="en-US" smtClean="0"/>
              <a:pPr/>
              <a:t>1/8/2021</a:t>
            </a:fld>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3" name="Date Placeholder 2"/>
          <p:cNvSpPr>
            <a:spLocks noGrp="1"/>
          </p:cNvSpPr>
          <p:nvPr>
            <p:ph type="dt" sz="half" idx="10"/>
          </p:nvPr>
        </p:nvSpPr>
        <p:spPr/>
        <p:txBody>
          <a:bodyPr/>
          <a:lstStyle>
            <a:lvl1pPr>
              <a:defRPr sz="1100"/>
            </a:lvl1pPr>
          </a:lstStyle>
          <a:p>
            <a:fld id="{881DC1F7-A9E9-4D8B-8C97-C74523B2CF2A}" type="datetimeFigureOut">
              <a:rPr lang="en-US" smtClean="0"/>
              <a:pPr/>
              <a:t>1/8/2021</a:t>
            </a:fld>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endParaRPr lang="en-US"/>
          </a:p>
        </p:txBody>
      </p:sp>
      <p:sp>
        <p:nvSpPr>
          <p:cNvPr id="2" name="Date Placeholder 1"/>
          <p:cNvSpPr>
            <a:spLocks noGrp="1"/>
          </p:cNvSpPr>
          <p:nvPr>
            <p:ph type="dt" sz="half" idx="10"/>
          </p:nvPr>
        </p:nvSpPr>
        <p:spPr/>
        <p:txBody>
          <a:bodyPr/>
          <a:lstStyle>
            <a:lvl1pPr>
              <a:defRPr sz="1100"/>
            </a:lvl1pPr>
          </a:lstStyle>
          <a:p>
            <a:fld id="{881DC1F7-A9E9-4D8B-8C97-C74523B2CF2A}" type="datetimeFigureOut">
              <a:rPr lang="en-US" smtClean="0"/>
              <a:pPr/>
              <a:t>1/8/2021</a:t>
            </a:fld>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1/8/2021</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1/8/2021</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1/8/2021</a:t>
            </a:fld>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2121024"/>
          </a:xfrm>
        </p:spPr>
        <p:txBody>
          <a:bodyPr/>
          <a:lstStyle/>
          <a:p>
            <a:r>
              <a:rPr lang="en-US" sz="4000" b="1" dirty="0" smtClean="0">
                <a:latin typeface="Castellar" panose="020A0402060406010301" pitchFamily="18" charset="0"/>
              </a:rPr>
              <a:t>Currency Authenticator</a:t>
            </a:r>
            <a:endParaRPr lang="en-US" sz="4000" b="1" dirty="0">
              <a:latin typeface="Castellar" panose="020A0402060406010301" pitchFamily="18" charset="0"/>
            </a:endParaRP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332656"/>
            <a:ext cx="6096744" cy="759296"/>
          </a:xfrm>
        </p:spPr>
        <p:txBody>
          <a:bodyPr/>
          <a:lstStyle/>
          <a:p>
            <a:r>
              <a:rPr lang="en-GB" b="1" u="dbl" dirty="0" smtClean="0"/>
              <a:t>Frontend Development</a:t>
            </a:r>
            <a:endParaRPr lang="en-IN" b="1" u="dbl" dirty="0"/>
          </a:p>
        </p:txBody>
      </p:sp>
      <p:sp>
        <p:nvSpPr>
          <p:cNvPr id="3" name="Content Placeholder 2"/>
          <p:cNvSpPr>
            <a:spLocks noGrp="1"/>
          </p:cNvSpPr>
          <p:nvPr>
            <p:ph sz="half" idx="1"/>
          </p:nvPr>
        </p:nvSpPr>
        <p:spPr>
          <a:xfrm>
            <a:off x="1293813" y="1828800"/>
            <a:ext cx="10561239" cy="2608312"/>
          </a:xfrm>
        </p:spPr>
        <p:txBody>
          <a:bodyPr>
            <a:normAutofit fontScale="92500" lnSpcReduction="10000"/>
          </a:bodyPr>
          <a:lstStyle/>
          <a:p>
            <a:pPr algn="just"/>
            <a:r>
              <a:rPr lang="en-GB" sz="2000" dirty="0" smtClean="0"/>
              <a:t>The project works by taking 4 input features from the user. Frontend is required so that the user can input these features easily.</a:t>
            </a:r>
          </a:p>
          <a:p>
            <a:pPr algn="just"/>
            <a:r>
              <a:rPr lang="en-GB" sz="2000" dirty="0" smtClean="0"/>
              <a:t>To integrate the classifier model with the frontend, we have created a pickle file. The model is dumped into the pickle file so that it can be easily integrated and used in accordance with the frontend.</a:t>
            </a:r>
          </a:p>
          <a:p>
            <a:pPr algn="just"/>
            <a:r>
              <a:rPr lang="en-GB" sz="2000" dirty="0" smtClean="0"/>
              <a:t>We have created two different frontend using two different libraries.</a:t>
            </a:r>
          </a:p>
          <a:p>
            <a:pPr lvl="1" algn="just"/>
            <a:r>
              <a:rPr lang="en-GB" dirty="0" smtClean="0"/>
              <a:t>Flask and Flasgger (Swagger API)</a:t>
            </a:r>
          </a:p>
          <a:p>
            <a:pPr lvl="1" algn="just"/>
            <a:r>
              <a:rPr lang="en-GB" dirty="0" smtClean="0"/>
              <a:t>Streamlit</a:t>
            </a:r>
            <a:endParaRPr lang="en-GB" dirty="0"/>
          </a:p>
        </p:txBody>
      </p:sp>
      <p:sp>
        <p:nvSpPr>
          <p:cNvPr id="5" name="TextBox 4"/>
          <p:cNvSpPr txBox="1"/>
          <p:nvPr/>
        </p:nvSpPr>
        <p:spPr>
          <a:xfrm>
            <a:off x="1293812" y="4407476"/>
            <a:ext cx="10561239" cy="116955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sz="2000" dirty="0" smtClean="0"/>
              <a:t>Both of the frontend works absolutely fine and are mutually independent.</a:t>
            </a:r>
          </a:p>
          <a:p>
            <a:pPr marL="285750" indent="-285750" algn="just">
              <a:buFont typeface="Arial" panose="020B0604020202020204" pitchFamily="34" charset="0"/>
              <a:buChar char="•"/>
            </a:pPr>
            <a:r>
              <a:rPr lang="en-GB" sz="2000" dirty="0" smtClean="0"/>
              <a:t>As we run the project, we get an IP address, which can be accessed through web browser and we can make our model predict the result. </a:t>
            </a:r>
            <a:endParaRPr lang="en-IN" sz="2000" dirty="0"/>
          </a:p>
        </p:txBody>
      </p:sp>
    </p:spTree>
    <p:extLst>
      <p:ext uri="{BB962C8B-B14F-4D97-AF65-F5344CB8AC3E}">
        <p14:creationId xmlns:p14="http://schemas.microsoft.com/office/powerpoint/2010/main" val="423807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188640"/>
            <a:ext cx="7896944" cy="831304"/>
          </a:xfrm>
        </p:spPr>
        <p:txBody>
          <a:bodyPr/>
          <a:lstStyle/>
          <a:p>
            <a:r>
              <a:rPr lang="en-GB" b="1" u="dbl" dirty="0" smtClean="0"/>
              <a:t>Frontend with Flask &amp; Flasgger</a:t>
            </a:r>
            <a:endParaRPr lang="en-IN" b="1" u="dbl" dirty="0"/>
          </a:p>
        </p:txBody>
      </p:sp>
      <p:sp>
        <p:nvSpPr>
          <p:cNvPr id="3" name="Content Placeholder 2"/>
          <p:cNvSpPr>
            <a:spLocks noGrp="1"/>
          </p:cNvSpPr>
          <p:nvPr>
            <p:ph sz="half" idx="1"/>
          </p:nvPr>
        </p:nvSpPr>
        <p:spPr>
          <a:xfrm>
            <a:off x="1341884" y="1556792"/>
            <a:ext cx="10225136" cy="4752528"/>
          </a:xfrm>
        </p:spPr>
        <p:txBody>
          <a:bodyPr>
            <a:normAutofit fontScale="92500" lnSpcReduction="20000"/>
          </a:bodyPr>
          <a:lstStyle/>
          <a:p>
            <a:pPr algn="just"/>
            <a:r>
              <a:rPr lang="en-GB" sz="2200" dirty="0"/>
              <a:t>Flask is a "micro-framework" based on Werkzeug's WSGI toolkit and Jinja 2's templating engine.</a:t>
            </a:r>
            <a:endParaRPr lang="en-GB" sz="2200" dirty="0" smtClean="0"/>
          </a:p>
          <a:p>
            <a:pPr algn="just"/>
            <a:r>
              <a:rPr lang="en-GB" sz="2000" dirty="0" smtClean="0"/>
              <a:t>Flasgger </a:t>
            </a:r>
            <a:r>
              <a:rPr lang="en-GB" sz="2000" dirty="0"/>
              <a:t>is a Flask extension to help the creation of Flask APIs with documentation and live playground powered by SwaggerUI.</a:t>
            </a:r>
            <a:endParaRPr lang="en-GB" sz="2000" dirty="0" smtClean="0"/>
          </a:p>
          <a:p>
            <a:pPr algn="just"/>
            <a:r>
              <a:rPr lang="en-GB" sz="2000" dirty="0" smtClean="0"/>
              <a:t>A simple flask app is created by using Flask library which is then encapsulated inside the Swagger API which can be used through Flasgger library.</a:t>
            </a:r>
          </a:p>
          <a:p>
            <a:pPr algn="just"/>
            <a:r>
              <a:rPr lang="en-GB" sz="2000" dirty="0" smtClean="0"/>
              <a:t>It provides an IP Address which can be accessed via a web browser.</a:t>
            </a:r>
          </a:p>
          <a:p>
            <a:pPr algn="just"/>
            <a:r>
              <a:rPr lang="en-GB" sz="2000" dirty="0" smtClean="0"/>
              <a:t>The interface is designed to take either a single set of input features or multiple sets of input features in the form of a csv (comma separated values) file. </a:t>
            </a:r>
          </a:p>
          <a:p>
            <a:pPr algn="just"/>
            <a:r>
              <a:rPr lang="en-GB" sz="2000" dirty="0" smtClean="0"/>
              <a:t>As the execute button is clicked, the result is displayed in the response body column, which would be either </a:t>
            </a:r>
            <a:r>
              <a:rPr lang="en-GB" sz="2000" b="1" dirty="0" smtClean="0">
                <a:solidFill>
                  <a:srgbClr val="FFFF00"/>
                </a:solidFill>
              </a:rPr>
              <a:t>1 </a:t>
            </a:r>
            <a:r>
              <a:rPr lang="en-GB" sz="2000" dirty="0" smtClean="0"/>
              <a:t>or</a:t>
            </a:r>
            <a:r>
              <a:rPr lang="en-GB" sz="2000" b="1" dirty="0" smtClean="0">
                <a:solidFill>
                  <a:srgbClr val="FFFF00"/>
                </a:solidFill>
              </a:rPr>
              <a:t> 0</a:t>
            </a:r>
            <a:r>
              <a:rPr lang="en-GB" sz="2000" dirty="0" smtClean="0"/>
              <a:t>.</a:t>
            </a:r>
          </a:p>
          <a:p>
            <a:pPr algn="just"/>
            <a:r>
              <a:rPr lang="en-GB" sz="2000" dirty="0" smtClean="0"/>
              <a:t>Here, representation of class will be:</a:t>
            </a:r>
          </a:p>
          <a:p>
            <a:pPr lvl="1" algn="just"/>
            <a:r>
              <a:rPr lang="en-GB" b="1" dirty="0" smtClean="0">
                <a:solidFill>
                  <a:srgbClr val="FFFF00"/>
                </a:solidFill>
              </a:rPr>
              <a:t>1</a:t>
            </a:r>
            <a:r>
              <a:rPr lang="en-GB" dirty="0" smtClean="0"/>
              <a:t> denotes “Authentic” </a:t>
            </a:r>
          </a:p>
          <a:p>
            <a:pPr lvl="1" algn="just"/>
            <a:r>
              <a:rPr lang="en-GB" b="1" dirty="0" smtClean="0">
                <a:solidFill>
                  <a:srgbClr val="FFFF00"/>
                </a:solidFill>
              </a:rPr>
              <a:t>0</a:t>
            </a:r>
            <a:r>
              <a:rPr lang="en-GB" dirty="0" smtClean="0"/>
              <a:t> denotes “Not Authentic”.</a:t>
            </a:r>
            <a:endParaRPr lang="en-IN" dirty="0"/>
          </a:p>
        </p:txBody>
      </p:sp>
    </p:spTree>
    <p:extLst>
      <p:ext uri="{BB962C8B-B14F-4D97-AF65-F5344CB8AC3E}">
        <p14:creationId xmlns:p14="http://schemas.microsoft.com/office/powerpoint/2010/main" val="46459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41" y="0"/>
            <a:ext cx="5664696" cy="831304"/>
          </a:xfrm>
        </p:spPr>
        <p:txBody>
          <a:bodyPr/>
          <a:lstStyle/>
          <a:p>
            <a:r>
              <a:rPr lang="en-GB" b="1" u="dbl" dirty="0" smtClean="0"/>
              <a:t>Diagram of frontend:</a:t>
            </a:r>
            <a:endParaRPr lang="en-IN" b="1" u="dbl"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5860" y="1196752"/>
            <a:ext cx="10081120" cy="5345349"/>
          </a:xfrm>
          <a:effectLst>
            <a:glow rad="228600">
              <a:schemeClr val="accent5">
                <a:satMod val="175000"/>
                <a:alpha val="40000"/>
              </a:schemeClr>
            </a:glow>
          </a:effectLst>
        </p:spPr>
      </p:pic>
    </p:spTree>
    <p:extLst>
      <p:ext uri="{BB962C8B-B14F-4D97-AF65-F5344CB8AC3E}">
        <p14:creationId xmlns:p14="http://schemas.microsoft.com/office/powerpoint/2010/main" val="4422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476672"/>
            <a:ext cx="6456784" cy="687288"/>
          </a:xfrm>
        </p:spPr>
        <p:txBody>
          <a:bodyPr/>
          <a:lstStyle/>
          <a:p>
            <a:r>
              <a:rPr lang="en-GB" b="1" u="dbl" dirty="0"/>
              <a:t>Frontend </a:t>
            </a:r>
            <a:r>
              <a:rPr lang="en-GB" b="1" u="dbl" dirty="0" smtClean="0"/>
              <a:t>with Streamlit</a:t>
            </a:r>
            <a:endParaRPr lang="en-IN" dirty="0"/>
          </a:p>
        </p:txBody>
      </p:sp>
      <p:sp>
        <p:nvSpPr>
          <p:cNvPr id="3" name="Content Placeholder 2"/>
          <p:cNvSpPr>
            <a:spLocks noGrp="1"/>
          </p:cNvSpPr>
          <p:nvPr>
            <p:ph sz="half" idx="1"/>
          </p:nvPr>
        </p:nvSpPr>
        <p:spPr>
          <a:xfrm>
            <a:off x="1267824" y="1988840"/>
            <a:ext cx="10489231" cy="3760440"/>
          </a:xfrm>
        </p:spPr>
        <p:txBody>
          <a:bodyPr>
            <a:normAutofit/>
          </a:bodyPr>
          <a:lstStyle/>
          <a:p>
            <a:pPr algn="just"/>
            <a:r>
              <a:rPr lang="en-GB" sz="2000" dirty="0" smtClean="0"/>
              <a:t>Streamlit </a:t>
            </a:r>
            <a:r>
              <a:rPr lang="en-GB" sz="2000" dirty="0"/>
              <a:t>is an open-source Python library that makes it easy to create and share beautiful, custom web apps for </a:t>
            </a:r>
            <a:r>
              <a:rPr lang="en-GB" sz="2000" dirty="0" smtClean="0"/>
              <a:t>machine </a:t>
            </a:r>
            <a:r>
              <a:rPr lang="en-GB" sz="2000" dirty="0"/>
              <a:t>learning and data science</a:t>
            </a:r>
            <a:r>
              <a:rPr lang="en-GB" sz="2000" dirty="0" smtClean="0"/>
              <a:t>.</a:t>
            </a:r>
          </a:p>
          <a:p>
            <a:pPr algn="just"/>
            <a:r>
              <a:rPr lang="en-GB" sz="2000" dirty="0" smtClean="0"/>
              <a:t>Streamlit library interacts with the pickle file, which is actually the classifier model and then outputs the result.</a:t>
            </a:r>
          </a:p>
          <a:p>
            <a:pPr algn="just"/>
            <a:r>
              <a:rPr lang="en-GB" sz="2000" dirty="0"/>
              <a:t>As </a:t>
            </a:r>
            <a:r>
              <a:rPr lang="en-GB" sz="2000" dirty="0" smtClean="0"/>
              <a:t>the predict </a:t>
            </a:r>
            <a:r>
              <a:rPr lang="en-GB" sz="2000" dirty="0"/>
              <a:t>button </a:t>
            </a:r>
            <a:r>
              <a:rPr lang="en-GB" sz="2000" dirty="0" smtClean="0"/>
              <a:t>is </a:t>
            </a:r>
            <a:r>
              <a:rPr lang="en-GB" sz="2000" dirty="0"/>
              <a:t>clicked, the result is displayed in the response body column, which would be either </a:t>
            </a:r>
            <a:r>
              <a:rPr lang="en-GB" sz="2000" b="1" dirty="0">
                <a:solidFill>
                  <a:srgbClr val="FFFF00"/>
                </a:solidFill>
              </a:rPr>
              <a:t>1 </a:t>
            </a:r>
            <a:r>
              <a:rPr lang="en-GB" sz="2000" dirty="0"/>
              <a:t>or</a:t>
            </a:r>
            <a:r>
              <a:rPr lang="en-GB" sz="2000" b="1" dirty="0">
                <a:solidFill>
                  <a:srgbClr val="FFFF00"/>
                </a:solidFill>
              </a:rPr>
              <a:t> 0</a:t>
            </a:r>
            <a:r>
              <a:rPr lang="en-GB" sz="2000" dirty="0"/>
              <a:t>.</a:t>
            </a:r>
          </a:p>
          <a:p>
            <a:pPr algn="just"/>
            <a:r>
              <a:rPr lang="en-GB" sz="2000" dirty="0"/>
              <a:t>Here, representation of class will be:</a:t>
            </a:r>
          </a:p>
          <a:p>
            <a:pPr lvl="1" algn="just"/>
            <a:r>
              <a:rPr lang="en-GB" b="1" dirty="0">
                <a:solidFill>
                  <a:srgbClr val="FFFF00"/>
                </a:solidFill>
              </a:rPr>
              <a:t>1</a:t>
            </a:r>
            <a:r>
              <a:rPr lang="en-GB" dirty="0"/>
              <a:t> denotes “Authentic” </a:t>
            </a:r>
          </a:p>
          <a:p>
            <a:pPr lvl="1" algn="just"/>
            <a:r>
              <a:rPr lang="en-GB" b="1" dirty="0">
                <a:solidFill>
                  <a:srgbClr val="FFFF00"/>
                </a:solidFill>
              </a:rPr>
              <a:t>0</a:t>
            </a:r>
            <a:r>
              <a:rPr lang="en-GB" dirty="0"/>
              <a:t> denotes “Not Authentic”.</a:t>
            </a:r>
            <a:endParaRPr lang="en-IN" dirty="0"/>
          </a:p>
          <a:p>
            <a:pPr algn="just"/>
            <a:endParaRPr lang="en-IN" sz="2000" dirty="0"/>
          </a:p>
        </p:txBody>
      </p:sp>
    </p:spTree>
    <p:extLst>
      <p:ext uri="{BB962C8B-B14F-4D97-AF65-F5344CB8AC3E}">
        <p14:creationId xmlns:p14="http://schemas.microsoft.com/office/powerpoint/2010/main" val="13942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40" y="332656"/>
            <a:ext cx="5304656" cy="687288"/>
          </a:xfrm>
        </p:spPr>
        <p:txBody>
          <a:bodyPr/>
          <a:lstStyle/>
          <a:p>
            <a:r>
              <a:rPr lang="en-GB" b="1" u="dbl" dirty="0"/>
              <a:t>Diagram of frontend:</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61965" y="1340768"/>
            <a:ext cx="8688772" cy="5183857"/>
          </a:xfrm>
          <a:effectLst>
            <a:glow rad="139700">
              <a:schemeClr val="accent5">
                <a:satMod val="175000"/>
                <a:alpha val="40000"/>
              </a:schemeClr>
            </a:glow>
          </a:effectLst>
        </p:spPr>
      </p:pic>
    </p:spTree>
    <p:extLst>
      <p:ext uri="{BB962C8B-B14F-4D97-AF65-F5344CB8AC3E}">
        <p14:creationId xmlns:p14="http://schemas.microsoft.com/office/powerpoint/2010/main" val="376064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825" y="620688"/>
            <a:ext cx="5520679" cy="759296"/>
          </a:xfrm>
        </p:spPr>
        <p:txBody>
          <a:bodyPr>
            <a:normAutofit fontScale="90000"/>
          </a:bodyPr>
          <a:lstStyle/>
          <a:p>
            <a:r>
              <a:rPr lang="en-GB" b="1" u="dbl" dirty="0" smtClean="0"/>
              <a:t>Deployment on Docker</a:t>
            </a:r>
            <a:endParaRPr lang="en-IN" b="1" u="dbl" dirty="0"/>
          </a:p>
        </p:txBody>
      </p:sp>
      <p:sp>
        <p:nvSpPr>
          <p:cNvPr id="3" name="Content Placeholder 2"/>
          <p:cNvSpPr>
            <a:spLocks noGrp="1"/>
          </p:cNvSpPr>
          <p:nvPr>
            <p:ph sz="half" idx="1"/>
          </p:nvPr>
        </p:nvSpPr>
        <p:spPr>
          <a:xfrm>
            <a:off x="1485900" y="1772816"/>
            <a:ext cx="10056347" cy="4680520"/>
          </a:xfrm>
        </p:spPr>
        <p:txBody>
          <a:bodyPr>
            <a:normAutofit/>
          </a:bodyPr>
          <a:lstStyle/>
          <a:p>
            <a:pPr algn="just"/>
            <a:r>
              <a:rPr lang="en-GB" sz="2000" dirty="0"/>
              <a:t>D</a:t>
            </a:r>
            <a:r>
              <a:rPr lang="en-GB" sz="2000" dirty="0" smtClean="0"/>
              <a:t>eployment </a:t>
            </a:r>
            <a:r>
              <a:rPr lang="en-GB" sz="2000" dirty="0"/>
              <a:t>is all of the activities that make a software system available for use. The general deployment process consists of several interrelated activities with possible transitions between them</a:t>
            </a:r>
            <a:r>
              <a:rPr lang="en-GB" sz="2000" dirty="0" smtClean="0"/>
              <a:t>.</a:t>
            </a:r>
          </a:p>
          <a:p>
            <a:pPr algn="just"/>
            <a:r>
              <a:rPr lang="en-GB" sz="2000" dirty="0"/>
              <a:t>Docker is an open platform for developing, shipping, and running applications. Docker enables you to separate your applications from your infrastructure so you can deliver software quickly</a:t>
            </a:r>
            <a:r>
              <a:rPr lang="en-GB" sz="2000" dirty="0" smtClean="0"/>
              <a:t>.</a:t>
            </a:r>
          </a:p>
          <a:p>
            <a:pPr algn="just"/>
            <a:r>
              <a:rPr lang="en-GB" sz="2000" dirty="0"/>
              <a:t>Docker provides the ability to package and run an application in a loosely isolated environment called a container. The isolation and security allow you to run many containers simultaneously on a </a:t>
            </a:r>
            <a:r>
              <a:rPr lang="en-GB" sz="2000" dirty="0" smtClean="0"/>
              <a:t>given </a:t>
            </a:r>
            <a:r>
              <a:rPr lang="en-GB" sz="2000" dirty="0"/>
              <a:t>host</a:t>
            </a:r>
            <a:r>
              <a:rPr lang="en-GB" sz="2000" dirty="0" smtClean="0"/>
              <a:t>.</a:t>
            </a:r>
          </a:p>
          <a:p>
            <a:pPr algn="just"/>
            <a:r>
              <a:rPr lang="en-GB" sz="2000" dirty="0"/>
              <a:t>When working with Docker, a </a:t>
            </a:r>
            <a:r>
              <a:rPr lang="en-GB" sz="2000" dirty="0" smtClean="0"/>
              <a:t>‘Dockerfile’ </a:t>
            </a:r>
            <a:r>
              <a:rPr lang="en-GB" sz="2000" dirty="0"/>
              <a:t>defines what goes on in the environment inside your container. Access to resources like networking interfaces and disk drives are virtualized inside this environment, which is isolated from the rest of your system</a:t>
            </a:r>
            <a:r>
              <a:rPr lang="en-GB" sz="2000" dirty="0" smtClean="0"/>
              <a:t>.</a:t>
            </a:r>
          </a:p>
          <a:p>
            <a:pPr algn="just"/>
            <a:endParaRPr lang="en-IN" sz="2000" dirty="0"/>
          </a:p>
        </p:txBody>
      </p:sp>
    </p:spTree>
    <p:extLst>
      <p:ext uri="{BB962C8B-B14F-4D97-AF65-F5344CB8AC3E}">
        <p14:creationId xmlns:p14="http://schemas.microsoft.com/office/powerpoint/2010/main" val="215034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60" y="404664"/>
            <a:ext cx="6240760" cy="903312"/>
          </a:xfrm>
        </p:spPr>
        <p:txBody>
          <a:bodyPr>
            <a:normAutofit/>
          </a:bodyPr>
          <a:lstStyle/>
          <a:p>
            <a:r>
              <a:rPr lang="en-GB" b="1" u="dbl" dirty="0" smtClean="0"/>
              <a:t>Characteristics of </a:t>
            </a:r>
            <a:r>
              <a:rPr lang="en-GB" b="1" u="dbl" dirty="0"/>
              <a:t>Docker</a:t>
            </a:r>
            <a:endParaRPr lang="en-IN"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798088582"/>
              </p:ext>
            </p:extLst>
          </p:nvPr>
        </p:nvGraphicFramePr>
        <p:xfrm>
          <a:off x="261764" y="1628800"/>
          <a:ext cx="10369152"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225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620688"/>
            <a:ext cx="6744816" cy="831304"/>
          </a:xfrm>
        </p:spPr>
        <p:txBody>
          <a:bodyPr/>
          <a:lstStyle/>
          <a:p>
            <a:r>
              <a:rPr lang="en-GB" b="1" u="dbl" dirty="0" smtClean="0"/>
              <a:t>Docker Commands Used</a:t>
            </a:r>
            <a:endParaRPr lang="en-US" dirty="0"/>
          </a:p>
        </p:txBody>
      </p:sp>
      <p:graphicFrame>
        <p:nvGraphicFramePr>
          <p:cNvPr id="3" name="Diagram 2"/>
          <p:cNvGraphicFramePr/>
          <p:nvPr>
            <p:extLst>
              <p:ext uri="{D42A27DB-BD31-4B8C-83A1-F6EECF244321}">
                <p14:modId xmlns:p14="http://schemas.microsoft.com/office/powerpoint/2010/main" val="1259179854"/>
              </p:ext>
            </p:extLst>
          </p:nvPr>
        </p:nvGraphicFramePr>
        <p:xfrm>
          <a:off x="1053852" y="1628800"/>
          <a:ext cx="10801200" cy="4757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8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3072408" cy="1143000"/>
          </a:xfrm>
        </p:spPr>
        <p:txBody>
          <a:bodyPr/>
          <a:lstStyle/>
          <a:p>
            <a:r>
              <a:rPr lang="en-GB" b="1" u="dbl" dirty="0" smtClean="0"/>
              <a:t>Conclusion</a:t>
            </a:r>
            <a:endParaRPr lang="en-IN" b="1" u="dbl" dirty="0"/>
          </a:p>
        </p:txBody>
      </p:sp>
      <p:sp>
        <p:nvSpPr>
          <p:cNvPr id="3" name="TextBox 2"/>
          <p:cNvSpPr txBox="1"/>
          <p:nvPr/>
        </p:nvSpPr>
        <p:spPr>
          <a:xfrm>
            <a:off x="1557908" y="2060848"/>
            <a:ext cx="9937104" cy="3785652"/>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smtClean="0"/>
              <a:t>Regardless of whichever frontend is being used, the obtained result is same. </a:t>
            </a:r>
            <a:endParaRPr lang="en-GB" sz="2000" dirty="0"/>
          </a:p>
          <a:p>
            <a:pPr marL="285750" indent="-285750" algn="just">
              <a:buFont typeface="Arial" panose="020B0604020202020204" pitchFamily="34" charset="0"/>
              <a:buChar char="•"/>
            </a:pPr>
            <a:r>
              <a:rPr lang="en-GB" sz="2000" dirty="0" smtClean="0"/>
              <a:t>This depicts the mutual independency relationship of result with respect to the frontend.</a:t>
            </a:r>
          </a:p>
          <a:p>
            <a:pPr marL="285750" indent="-285750" algn="just">
              <a:buFont typeface="Arial" panose="020B0604020202020204" pitchFamily="34" charset="0"/>
              <a:buChar char="•"/>
            </a:pPr>
            <a:r>
              <a:rPr lang="en-GB" sz="2000" dirty="0" smtClean="0"/>
              <a:t>The accuracy of the predicted result is proved by performing the accuracy metrics.</a:t>
            </a:r>
          </a:p>
          <a:p>
            <a:pPr marL="285750" indent="-285750" algn="just">
              <a:buFont typeface="Arial" panose="020B0604020202020204" pitchFamily="34" charset="0"/>
              <a:buChar char="•"/>
            </a:pPr>
            <a:r>
              <a:rPr lang="en-GB" sz="2000" dirty="0" smtClean="0"/>
              <a:t>The results generated by the evaluation metrics of the project are the following:</a:t>
            </a:r>
          </a:p>
          <a:p>
            <a:pPr marL="800100" lvl="1" indent="-342900" algn="just">
              <a:buFont typeface="Courier New" panose="02070309020205020404" pitchFamily="49" charset="0"/>
              <a:buChar char="o"/>
            </a:pPr>
            <a:r>
              <a:rPr lang="en-GB" sz="2000" dirty="0" smtClean="0"/>
              <a:t>Accuracy Score: </a:t>
            </a:r>
            <a:r>
              <a:rPr lang="en-GB" sz="2000" dirty="0" smtClean="0">
                <a:solidFill>
                  <a:srgbClr val="FFC000"/>
                </a:solidFill>
              </a:rPr>
              <a:t>0.99</a:t>
            </a:r>
          </a:p>
          <a:p>
            <a:pPr marL="800100" lvl="1" indent="-342900" algn="just">
              <a:buFont typeface="Courier New" panose="02070309020205020404" pitchFamily="49" charset="0"/>
              <a:buChar char="o"/>
            </a:pPr>
            <a:r>
              <a:rPr lang="en-GB" sz="2000" dirty="0" smtClean="0"/>
              <a:t>F1 Score: </a:t>
            </a:r>
            <a:r>
              <a:rPr lang="en-GB" sz="2000" dirty="0" smtClean="0">
                <a:solidFill>
                  <a:srgbClr val="FFC000"/>
                </a:solidFill>
              </a:rPr>
              <a:t>0.99</a:t>
            </a:r>
          </a:p>
          <a:p>
            <a:pPr marL="800100" lvl="1" indent="-342900" algn="just">
              <a:buFont typeface="Courier New" panose="02070309020205020404" pitchFamily="49" charset="0"/>
              <a:buChar char="o"/>
            </a:pPr>
            <a:r>
              <a:rPr lang="en-GB" sz="2000" dirty="0" smtClean="0"/>
              <a:t>Precision and Recall Score:</a:t>
            </a:r>
          </a:p>
          <a:p>
            <a:pPr marL="1257300" lvl="2" indent="-342900" algn="just">
              <a:buFont typeface="Wingdings" panose="05000000000000000000" pitchFamily="2" charset="2"/>
              <a:buChar char="§"/>
            </a:pPr>
            <a:r>
              <a:rPr lang="en-GB" sz="2000" dirty="0" smtClean="0"/>
              <a:t>For 0 : </a:t>
            </a:r>
            <a:r>
              <a:rPr lang="en-GB" sz="2000" dirty="0" smtClean="0">
                <a:solidFill>
                  <a:srgbClr val="FFC000"/>
                </a:solidFill>
              </a:rPr>
              <a:t>0.99</a:t>
            </a:r>
            <a:r>
              <a:rPr lang="en-GB" sz="2000" dirty="0" smtClean="0"/>
              <a:t> and </a:t>
            </a:r>
            <a:r>
              <a:rPr lang="en-GB" sz="2000" dirty="0" smtClean="0">
                <a:solidFill>
                  <a:srgbClr val="FFC000"/>
                </a:solidFill>
              </a:rPr>
              <a:t>0.99</a:t>
            </a:r>
          </a:p>
          <a:p>
            <a:pPr marL="1257300" lvl="2" indent="-342900" algn="just">
              <a:buFont typeface="Wingdings" panose="05000000000000000000" pitchFamily="2" charset="2"/>
              <a:buChar char="§"/>
            </a:pPr>
            <a:r>
              <a:rPr lang="en-GB" sz="2000" dirty="0" smtClean="0"/>
              <a:t>For 1 : </a:t>
            </a:r>
            <a:r>
              <a:rPr lang="en-GB" sz="2000" dirty="0" smtClean="0">
                <a:solidFill>
                  <a:srgbClr val="FFC000"/>
                </a:solidFill>
              </a:rPr>
              <a:t>0.98</a:t>
            </a:r>
            <a:r>
              <a:rPr lang="en-GB" sz="2000" dirty="0" smtClean="0"/>
              <a:t> and </a:t>
            </a:r>
            <a:r>
              <a:rPr lang="en-GB" sz="2000" dirty="0" smtClean="0">
                <a:solidFill>
                  <a:srgbClr val="FFC000"/>
                </a:solidFill>
              </a:rPr>
              <a:t>0.99</a:t>
            </a:r>
            <a:endParaRPr lang="en-GB" sz="2000" dirty="0">
              <a:solidFill>
                <a:srgbClr val="FFC000"/>
              </a:solidFill>
            </a:endParaRPr>
          </a:p>
          <a:p>
            <a:pPr lvl="2" algn="just"/>
            <a:endParaRPr lang="en-IN" sz="2000" dirty="0" smtClean="0"/>
          </a:p>
        </p:txBody>
      </p:sp>
    </p:spTree>
    <p:extLst>
      <p:ext uri="{BB962C8B-B14F-4D97-AF65-F5344CB8AC3E}">
        <p14:creationId xmlns:p14="http://schemas.microsoft.com/office/powerpoint/2010/main" val="248161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8" y="476672"/>
            <a:ext cx="3576464" cy="831304"/>
          </a:xfrm>
        </p:spPr>
        <p:txBody>
          <a:bodyPr/>
          <a:lstStyle/>
          <a:p>
            <a:r>
              <a:rPr lang="en-US" u="dbl" dirty="0" smtClean="0"/>
              <a:t>Introduction</a:t>
            </a:r>
            <a:endParaRPr lang="en-US" u="dbl" dirty="0"/>
          </a:p>
        </p:txBody>
      </p:sp>
      <p:sp>
        <p:nvSpPr>
          <p:cNvPr id="14" name="Content Placeholder 13"/>
          <p:cNvSpPr>
            <a:spLocks noGrp="1"/>
          </p:cNvSpPr>
          <p:nvPr>
            <p:ph idx="1"/>
          </p:nvPr>
        </p:nvSpPr>
        <p:spPr>
          <a:xfrm>
            <a:off x="1232766" y="2276872"/>
            <a:ext cx="10345214" cy="3832448"/>
          </a:xfrm>
        </p:spPr>
        <p:txBody>
          <a:bodyPr>
            <a:normAutofit/>
          </a:bodyPr>
          <a:lstStyle/>
          <a:p>
            <a:pPr algn="just"/>
            <a:r>
              <a:rPr lang="en-US" sz="2000" dirty="0" smtClean="0"/>
              <a:t>The project involves building a machine learning classifier model which predicts the authenticity of the paper currency, given the features variance, skewness, curtosis and entropy.</a:t>
            </a:r>
            <a:endParaRPr lang="en-US" sz="2000" dirty="0"/>
          </a:p>
          <a:p>
            <a:pPr algn="just"/>
            <a:r>
              <a:rPr lang="en-US" sz="2000" dirty="0" smtClean="0"/>
              <a:t>The model learns on the concept of supervised learning and then undergoes training and finally predicts result with the accuracy score equal to </a:t>
            </a:r>
            <a:r>
              <a:rPr lang="en-US" sz="2000" b="1" dirty="0" smtClean="0">
                <a:solidFill>
                  <a:srgbClr val="FFFF00"/>
                </a:solidFill>
              </a:rPr>
              <a:t>0.99</a:t>
            </a:r>
            <a:r>
              <a:rPr lang="en-US" sz="2000" dirty="0" smtClean="0"/>
              <a:t>.</a:t>
            </a:r>
          </a:p>
          <a:p>
            <a:pPr algn="just"/>
            <a:r>
              <a:rPr lang="en-US" sz="2000" dirty="0" smtClean="0"/>
              <a:t>The project consists of two different frontend for user end which can be used independently. One is built using “Flask, Flasgger &amp; Swagger API”, and another is built using “Streamlit module”.</a:t>
            </a:r>
          </a:p>
          <a:p>
            <a:pPr algn="just"/>
            <a:r>
              <a:rPr lang="en-US" sz="2000" dirty="0" smtClean="0"/>
              <a:t>Finally, the complete project is deployed using Docker.</a:t>
            </a:r>
            <a:endParaRPr lang="en-US" sz="2000" dirty="0"/>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60" y="476672"/>
            <a:ext cx="5160640" cy="759296"/>
          </a:xfrm>
          <a:effectLst>
            <a:glow rad="63500">
              <a:schemeClr val="accent1">
                <a:satMod val="175000"/>
                <a:alpha val="40000"/>
              </a:schemeClr>
            </a:glow>
            <a:outerShdw blurRad="50800" dist="38100" dir="2700000" algn="tl" rotWithShape="0">
              <a:prstClr val="black">
                <a:alpha val="40000"/>
              </a:prstClr>
            </a:outerShdw>
          </a:effectLst>
        </p:spPr>
        <p:txBody>
          <a:bodyPr/>
          <a:lstStyle/>
          <a:p>
            <a:r>
              <a:rPr lang="en-GB" u="dbl" dirty="0" smtClean="0"/>
              <a:t>Process Diagram</a:t>
            </a:r>
            <a:endParaRPr lang="en-IN" u="db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38341875"/>
              </p:ext>
            </p:extLst>
          </p:nvPr>
        </p:nvGraphicFramePr>
        <p:xfrm>
          <a:off x="117748" y="1235968"/>
          <a:ext cx="11881320" cy="55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568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20" y="332656"/>
            <a:ext cx="5664696" cy="759296"/>
          </a:xfrm>
        </p:spPr>
        <p:txBody>
          <a:bodyPr/>
          <a:lstStyle/>
          <a:p>
            <a:r>
              <a:rPr lang="en-US" b="1" u="dbl" dirty="0" smtClean="0"/>
              <a:t>Dataset Description</a:t>
            </a:r>
            <a:endParaRPr lang="en-US" b="1" u="dbl" dirty="0"/>
          </a:p>
        </p:txBody>
      </p:sp>
      <p:sp>
        <p:nvSpPr>
          <p:cNvPr id="5" name="Content Placeholder 4"/>
          <p:cNvSpPr>
            <a:spLocks noGrp="1"/>
          </p:cNvSpPr>
          <p:nvPr>
            <p:ph sz="half" idx="1"/>
          </p:nvPr>
        </p:nvSpPr>
        <p:spPr>
          <a:xfrm>
            <a:off x="837828" y="1484784"/>
            <a:ext cx="11089232" cy="5229200"/>
          </a:xfrm>
        </p:spPr>
        <p:txBody>
          <a:bodyPr>
            <a:noAutofit/>
          </a:bodyPr>
          <a:lstStyle/>
          <a:p>
            <a:pPr algn="just"/>
            <a:r>
              <a:rPr lang="en-IN" sz="2000" dirty="0"/>
              <a:t>The </a:t>
            </a:r>
            <a:r>
              <a:rPr lang="en-IN" sz="2000" dirty="0" smtClean="0"/>
              <a:t>dataset </a:t>
            </a:r>
            <a:r>
              <a:rPr lang="en-IN" sz="2000" dirty="0"/>
              <a:t>“banknote_authentication.csv” is the source of information for </a:t>
            </a:r>
            <a:r>
              <a:rPr lang="en-IN" sz="2000" dirty="0" smtClean="0"/>
              <a:t>the project. A </a:t>
            </a:r>
            <a:r>
              <a:rPr lang="en-IN" sz="2000" dirty="0"/>
              <a:t>set of images taken from genuine and forged banknote-like specimens is </a:t>
            </a:r>
            <a:r>
              <a:rPr lang="en-IN" sz="2000" dirty="0" smtClean="0"/>
              <a:t>created.</a:t>
            </a:r>
          </a:p>
          <a:p>
            <a:pPr algn="just"/>
            <a:r>
              <a:rPr lang="en-GB" sz="2000" dirty="0"/>
              <a:t>The final images </a:t>
            </a:r>
            <a:r>
              <a:rPr lang="en-GB" sz="2000" dirty="0" smtClean="0"/>
              <a:t>have </a:t>
            </a:r>
            <a:r>
              <a:rPr lang="en-GB" sz="2000" b="1" dirty="0" smtClean="0">
                <a:solidFill>
                  <a:schemeClr val="accent5">
                    <a:lumMod val="40000"/>
                    <a:lumOff val="60000"/>
                  </a:schemeClr>
                </a:solidFill>
              </a:rPr>
              <a:t>400x400</a:t>
            </a:r>
            <a:r>
              <a:rPr lang="en-GB" sz="2000" dirty="0" smtClean="0"/>
              <a:t> </a:t>
            </a:r>
            <a:r>
              <a:rPr lang="en-GB" sz="2000" dirty="0"/>
              <a:t>pixels. Due to the object lens and distance to the investigated object gray-scale pictures with a resolution of about </a:t>
            </a:r>
            <a:r>
              <a:rPr lang="en-GB" sz="2000" b="1" dirty="0">
                <a:solidFill>
                  <a:schemeClr val="accent5">
                    <a:lumMod val="40000"/>
                    <a:lumOff val="60000"/>
                  </a:schemeClr>
                </a:solidFill>
              </a:rPr>
              <a:t>660</a:t>
            </a:r>
            <a:r>
              <a:rPr lang="en-GB" sz="2000" dirty="0"/>
              <a:t> dpi were gained. Wavelet Transform tool were used to extract features from images.</a:t>
            </a:r>
            <a:endParaRPr lang="en-IN" sz="2000" dirty="0"/>
          </a:p>
          <a:p>
            <a:pPr algn="just"/>
            <a:r>
              <a:rPr lang="en-IN" sz="2000" dirty="0" smtClean="0"/>
              <a:t>Features </a:t>
            </a:r>
            <a:r>
              <a:rPr lang="en-IN" sz="2000" dirty="0"/>
              <a:t>such as wavelet variance, wavelet skewness, wavelet </a:t>
            </a:r>
            <a:r>
              <a:rPr lang="en-IN" sz="2000" dirty="0" smtClean="0"/>
              <a:t>curtosis</a:t>
            </a:r>
            <a:r>
              <a:rPr lang="en-IN" sz="2000" dirty="0"/>
              <a:t>, and image entropy are extracted from the images. </a:t>
            </a:r>
            <a:endParaRPr lang="en-IN" sz="2000" dirty="0" smtClean="0"/>
          </a:p>
          <a:p>
            <a:pPr algn="just"/>
            <a:r>
              <a:rPr lang="en-IN" sz="2000" dirty="0"/>
              <a:t>The number of instances (rows) in the dataset is </a:t>
            </a:r>
            <a:r>
              <a:rPr lang="en-IN" sz="2000" b="1" dirty="0">
                <a:solidFill>
                  <a:srgbClr val="FFFF00"/>
                </a:solidFill>
              </a:rPr>
              <a:t>1372</a:t>
            </a:r>
            <a:r>
              <a:rPr lang="en-IN" sz="2000" b="1" dirty="0"/>
              <a:t>,</a:t>
            </a:r>
            <a:r>
              <a:rPr lang="en-IN" sz="2000" dirty="0"/>
              <a:t> and the number of variables (columns) is </a:t>
            </a:r>
            <a:r>
              <a:rPr lang="en-IN" sz="2000" b="1" dirty="0">
                <a:solidFill>
                  <a:srgbClr val="FFFF00"/>
                </a:solidFill>
              </a:rPr>
              <a:t>5</a:t>
            </a:r>
            <a:r>
              <a:rPr lang="en-IN" sz="2000" dirty="0"/>
              <a:t>. In that way, the model has the following </a:t>
            </a:r>
            <a:r>
              <a:rPr lang="en-IN" sz="2000" dirty="0" smtClean="0"/>
              <a:t>variables:</a:t>
            </a:r>
            <a:endParaRPr lang="en-IN" sz="2000" dirty="0"/>
          </a:p>
          <a:p>
            <a:pPr lvl="1" algn="just"/>
            <a:r>
              <a:rPr lang="en-IN" i="1" dirty="0"/>
              <a:t>variance_of_wavelet_transformed</a:t>
            </a:r>
            <a:r>
              <a:rPr lang="en-IN" dirty="0"/>
              <a:t>, used as input.</a:t>
            </a:r>
          </a:p>
          <a:p>
            <a:pPr lvl="1" algn="just"/>
            <a:r>
              <a:rPr lang="en-GB" dirty="0" smtClean="0"/>
              <a:t> </a:t>
            </a:r>
            <a:r>
              <a:rPr lang="en-IN" i="1" dirty="0" smtClean="0"/>
              <a:t>skewness_of_wavelet_transformed</a:t>
            </a:r>
            <a:r>
              <a:rPr lang="en-IN" dirty="0"/>
              <a:t>, used as input.</a:t>
            </a:r>
          </a:p>
          <a:p>
            <a:pPr lvl="1" algn="just"/>
            <a:r>
              <a:rPr lang="en-IN" i="1" dirty="0" smtClean="0"/>
              <a:t>curtosis_of_wavelet_transformed</a:t>
            </a:r>
            <a:r>
              <a:rPr lang="en-IN" dirty="0"/>
              <a:t>, used as input.</a:t>
            </a:r>
          </a:p>
          <a:p>
            <a:pPr lvl="1" algn="just"/>
            <a:r>
              <a:rPr lang="en-IN" i="1" dirty="0" smtClean="0"/>
              <a:t>entropy_of_wavelet_transformed</a:t>
            </a:r>
            <a:r>
              <a:rPr lang="en-IN" dirty="0"/>
              <a:t>, used as input</a:t>
            </a:r>
            <a:r>
              <a:rPr lang="en-IN" dirty="0" smtClean="0"/>
              <a:t>.</a:t>
            </a:r>
          </a:p>
          <a:p>
            <a:pPr lvl="1" algn="just"/>
            <a:r>
              <a:rPr lang="en-IN" i="1" dirty="0"/>
              <a:t>class,</a:t>
            </a:r>
            <a:r>
              <a:rPr lang="en-IN" dirty="0"/>
              <a:t> used as the target. It can have only two values: </a:t>
            </a:r>
            <a:r>
              <a:rPr lang="en-IN" b="1" dirty="0">
                <a:solidFill>
                  <a:srgbClr val="FFFF00"/>
                </a:solidFill>
              </a:rPr>
              <a:t>1</a:t>
            </a:r>
            <a:r>
              <a:rPr lang="en-IN" dirty="0"/>
              <a:t> (legal) or </a:t>
            </a:r>
            <a:r>
              <a:rPr lang="en-IN" b="1" dirty="0">
                <a:solidFill>
                  <a:srgbClr val="FFFF00"/>
                </a:solidFill>
              </a:rPr>
              <a:t>0</a:t>
            </a:r>
            <a:r>
              <a:rPr lang="en-IN" dirty="0"/>
              <a:t> (fraudulent).</a:t>
            </a:r>
          </a:p>
        </p:txBody>
      </p:sp>
    </p:spTree>
    <p:extLst>
      <p:ext uri="{BB962C8B-B14F-4D97-AF65-F5344CB8AC3E}">
        <p14:creationId xmlns:p14="http://schemas.microsoft.com/office/powerpoint/2010/main" val="16481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260648"/>
            <a:ext cx="5736704" cy="831304"/>
          </a:xfrm>
        </p:spPr>
        <p:txBody>
          <a:bodyPr/>
          <a:lstStyle/>
          <a:p>
            <a:r>
              <a:rPr lang="en-US" u="dbl" dirty="0" smtClean="0"/>
              <a:t>Model Development</a:t>
            </a:r>
            <a:endParaRPr lang="en-US" u="dbl" dirty="0"/>
          </a:p>
        </p:txBody>
      </p:sp>
      <p:graphicFrame>
        <p:nvGraphicFramePr>
          <p:cNvPr id="7" name="Diagram 6"/>
          <p:cNvGraphicFramePr/>
          <p:nvPr>
            <p:extLst>
              <p:ext uri="{D42A27DB-BD31-4B8C-83A1-F6EECF244321}">
                <p14:modId xmlns:p14="http://schemas.microsoft.com/office/powerpoint/2010/main" val="1415735988"/>
              </p:ext>
            </p:extLst>
          </p:nvPr>
        </p:nvGraphicFramePr>
        <p:xfrm>
          <a:off x="1989956" y="1556792"/>
          <a:ext cx="8125883" cy="5444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993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76672"/>
            <a:ext cx="4152528" cy="759296"/>
          </a:xfrm>
        </p:spPr>
        <p:txBody>
          <a:bodyPr/>
          <a:lstStyle/>
          <a:p>
            <a:r>
              <a:rPr lang="en-GB" b="1" u="dbl" dirty="0" smtClean="0"/>
              <a:t>Model Selection</a:t>
            </a:r>
            <a:endParaRPr lang="en-IN" b="1" u="dbl" dirty="0"/>
          </a:p>
        </p:txBody>
      </p:sp>
      <p:sp>
        <p:nvSpPr>
          <p:cNvPr id="3" name="Content Placeholder 2"/>
          <p:cNvSpPr>
            <a:spLocks noGrp="1"/>
          </p:cNvSpPr>
          <p:nvPr>
            <p:ph sz="half" idx="1"/>
          </p:nvPr>
        </p:nvSpPr>
        <p:spPr>
          <a:xfrm>
            <a:off x="981844" y="2060848"/>
            <a:ext cx="10585176" cy="3960440"/>
          </a:xfrm>
        </p:spPr>
        <p:txBody>
          <a:bodyPr>
            <a:normAutofit/>
          </a:bodyPr>
          <a:lstStyle/>
          <a:p>
            <a:pPr algn="just"/>
            <a:r>
              <a:rPr lang="en-GB" sz="2000" dirty="0" smtClean="0"/>
              <a:t>The dataset has 4 feature columns and 1 target column. The target column has 2 discrete values: </a:t>
            </a:r>
            <a:r>
              <a:rPr lang="en-IN" sz="2000" b="1" dirty="0">
                <a:solidFill>
                  <a:srgbClr val="FFFF00"/>
                </a:solidFill>
              </a:rPr>
              <a:t>1</a:t>
            </a:r>
            <a:r>
              <a:rPr lang="en-IN" sz="2000" dirty="0"/>
              <a:t> (legal) or </a:t>
            </a:r>
            <a:r>
              <a:rPr lang="en-IN" sz="2000" b="1" dirty="0">
                <a:solidFill>
                  <a:srgbClr val="FFFF00"/>
                </a:solidFill>
              </a:rPr>
              <a:t>0</a:t>
            </a:r>
            <a:r>
              <a:rPr lang="en-IN" sz="2000" dirty="0"/>
              <a:t> (fraudulent</a:t>
            </a:r>
            <a:r>
              <a:rPr lang="en-IN" sz="2000" dirty="0" smtClean="0"/>
              <a:t>). It clearly shows we can approach with Binary classification algorithm for our model selection.</a:t>
            </a:r>
          </a:p>
          <a:p>
            <a:pPr algn="just"/>
            <a:r>
              <a:rPr lang="en-GB" sz="2000" i="1" dirty="0" smtClean="0">
                <a:solidFill>
                  <a:schemeClr val="accent5">
                    <a:lumMod val="40000"/>
                    <a:lumOff val="60000"/>
                  </a:schemeClr>
                </a:solidFill>
              </a:rPr>
              <a:t>Random Forest Classification</a:t>
            </a:r>
            <a:r>
              <a:rPr lang="en-GB" sz="2000" dirty="0" smtClean="0"/>
              <a:t> is selected under model selection process.</a:t>
            </a:r>
          </a:p>
          <a:p>
            <a:pPr algn="just"/>
            <a:r>
              <a:rPr lang="en-GB" sz="2000" dirty="0"/>
              <a:t>It is an ensemble tree-based learning algorithm. The Random Forest Classifier is a set of decision trees from randomly selected subset of training set. It aggregates the votes from different decision trees to decide the final class of the test object</a:t>
            </a:r>
            <a:r>
              <a:rPr lang="en-GB" sz="2000" dirty="0" smtClean="0"/>
              <a:t>.</a:t>
            </a:r>
          </a:p>
          <a:p>
            <a:pPr algn="just"/>
            <a:r>
              <a:rPr lang="en-GB" sz="2000" dirty="0"/>
              <a:t>Each individual tree in the random forest spits out a class prediction and the class with the most votes becomes our model’s </a:t>
            </a:r>
            <a:r>
              <a:rPr lang="en-GB" sz="2000" dirty="0" smtClean="0"/>
              <a:t>prediction. The </a:t>
            </a:r>
            <a:r>
              <a:rPr lang="en-GB" sz="2000" dirty="0"/>
              <a:t>reason for this wonderful effect is that the trees protect each other from their individual </a:t>
            </a:r>
            <a:r>
              <a:rPr lang="en-GB" sz="2000" dirty="0" smtClean="0"/>
              <a:t>errors.</a:t>
            </a:r>
            <a:endParaRPr lang="en-IN" sz="2000" dirty="0"/>
          </a:p>
        </p:txBody>
      </p:sp>
    </p:spTree>
    <p:extLst>
      <p:ext uri="{BB962C8B-B14F-4D97-AF65-F5344CB8AC3E}">
        <p14:creationId xmlns:p14="http://schemas.microsoft.com/office/powerpoint/2010/main" val="222802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404664"/>
            <a:ext cx="6888832" cy="831304"/>
          </a:xfrm>
        </p:spPr>
        <p:txBody>
          <a:bodyPr/>
          <a:lstStyle/>
          <a:p>
            <a:r>
              <a:rPr lang="en-GB" b="1" u="dbl" dirty="0" smtClean="0"/>
              <a:t>Model Building &amp; Training</a:t>
            </a:r>
            <a:endParaRPr lang="en-IN" b="1" u="dbl" dirty="0"/>
          </a:p>
        </p:txBody>
      </p:sp>
      <p:sp>
        <p:nvSpPr>
          <p:cNvPr id="3" name="Content Placeholder 2"/>
          <p:cNvSpPr>
            <a:spLocks noGrp="1"/>
          </p:cNvSpPr>
          <p:nvPr>
            <p:ph sz="half" idx="1"/>
          </p:nvPr>
        </p:nvSpPr>
        <p:spPr>
          <a:xfrm>
            <a:off x="1269876" y="1484784"/>
            <a:ext cx="10201199" cy="1528192"/>
          </a:xfrm>
        </p:spPr>
        <p:txBody>
          <a:bodyPr>
            <a:normAutofit/>
          </a:bodyPr>
          <a:lstStyle/>
          <a:p>
            <a:pPr algn="just"/>
            <a:r>
              <a:rPr lang="en-GB" sz="2000" dirty="0" smtClean="0"/>
              <a:t>Model is built by splitting the dataset into training set and testing set in the ratio of </a:t>
            </a:r>
            <a:r>
              <a:rPr lang="en-GB" sz="2000" b="1" dirty="0" smtClean="0">
                <a:solidFill>
                  <a:srgbClr val="FFFF00"/>
                </a:solidFill>
              </a:rPr>
              <a:t>70%</a:t>
            </a:r>
            <a:r>
              <a:rPr lang="en-GB" sz="2000" dirty="0" smtClean="0"/>
              <a:t> and </a:t>
            </a:r>
            <a:r>
              <a:rPr lang="en-GB" sz="2000" b="1" dirty="0" smtClean="0">
                <a:solidFill>
                  <a:srgbClr val="FFFF00"/>
                </a:solidFill>
              </a:rPr>
              <a:t>30%</a:t>
            </a:r>
            <a:r>
              <a:rPr lang="en-GB" sz="2000" dirty="0" smtClean="0"/>
              <a:t> respectively.</a:t>
            </a:r>
          </a:p>
          <a:p>
            <a:pPr algn="just"/>
            <a:r>
              <a:rPr lang="en-GB" sz="2000" dirty="0" smtClean="0"/>
              <a:t>Random Tree Classifier is imported by using the library Scikit-learn, commonly known as sklearn and used as </a:t>
            </a:r>
            <a:r>
              <a:rPr lang="en-GB" sz="2000" i="1" dirty="0" smtClean="0"/>
              <a:t>“sklearn.ensemble”</a:t>
            </a:r>
          </a:p>
          <a:p>
            <a:endParaRPr lang="en-IN" dirty="0"/>
          </a:p>
        </p:txBody>
      </p:sp>
      <p:sp>
        <p:nvSpPr>
          <p:cNvPr id="5" name="TextBox 4"/>
          <p:cNvSpPr txBox="1"/>
          <p:nvPr/>
        </p:nvSpPr>
        <p:spPr>
          <a:xfrm>
            <a:off x="1053852" y="3261792"/>
            <a:ext cx="4608512" cy="707886"/>
          </a:xfrm>
          <a:prstGeom prst="rect">
            <a:avLst/>
          </a:prstGeom>
          <a:noFill/>
        </p:spPr>
        <p:txBody>
          <a:bodyPr wrap="square" rtlCol="0">
            <a:spAutoFit/>
          </a:bodyPr>
          <a:lstStyle/>
          <a:p>
            <a:r>
              <a:rPr lang="en-GB" sz="4000" b="1" u="dbl" dirty="0" smtClean="0">
                <a:latin typeface="+mj-lt"/>
              </a:rPr>
              <a:t>Model Evaluation</a:t>
            </a:r>
            <a:endParaRPr lang="en-IN" sz="4000" b="1" u="dbl" dirty="0">
              <a:latin typeface="+mj-lt"/>
            </a:endParaRPr>
          </a:p>
        </p:txBody>
      </p:sp>
      <p:sp>
        <p:nvSpPr>
          <p:cNvPr id="7" name="TextBox 6"/>
          <p:cNvSpPr txBox="1"/>
          <p:nvPr/>
        </p:nvSpPr>
        <p:spPr>
          <a:xfrm>
            <a:off x="1269876" y="4293096"/>
            <a:ext cx="10201199" cy="1631216"/>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Model is evaluated using various evaluating metrics such as Accuracy </a:t>
            </a:r>
            <a:r>
              <a:rPr lang="en-GB" sz="2000" dirty="0"/>
              <a:t>S</a:t>
            </a:r>
            <a:r>
              <a:rPr lang="en-GB" sz="2000" dirty="0" smtClean="0"/>
              <a:t>core, F1 Score and a complete Classification Report is generated too.</a:t>
            </a:r>
          </a:p>
          <a:p>
            <a:pPr marL="285750" indent="-285750">
              <a:buFont typeface="Arial" panose="020B0604020202020204" pitchFamily="34" charset="0"/>
              <a:buChar char="•"/>
            </a:pPr>
            <a:r>
              <a:rPr lang="en-GB" sz="2000" dirty="0" smtClean="0"/>
              <a:t>The details of the evaluation obtained is mentioned below:-</a:t>
            </a:r>
          </a:p>
          <a:p>
            <a:pPr marL="742950" lvl="1" indent="-285750">
              <a:buFont typeface="Arial" panose="020B0604020202020204" pitchFamily="34" charset="0"/>
              <a:buChar char="•"/>
            </a:pPr>
            <a:r>
              <a:rPr lang="en-GB" sz="2000" dirty="0" smtClean="0"/>
              <a:t>Accuracy Score: </a:t>
            </a:r>
            <a:r>
              <a:rPr lang="en-GB" sz="2000" b="1" dirty="0" smtClean="0">
                <a:solidFill>
                  <a:srgbClr val="FFFF00"/>
                </a:solidFill>
              </a:rPr>
              <a:t>0.99</a:t>
            </a:r>
          </a:p>
          <a:p>
            <a:pPr marL="742950" lvl="1" indent="-285750">
              <a:buFont typeface="Arial" panose="020B0604020202020204" pitchFamily="34" charset="0"/>
              <a:buChar char="•"/>
            </a:pPr>
            <a:r>
              <a:rPr lang="en-GB" sz="2000" dirty="0" smtClean="0"/>
              <a:t>F1 Score: </a:t>
            </a:r>
            <a:r>
              <a:rPr lang="en-GB" sz="2000" b="1" dirty="0" smtClean="0">
                <a:solidFill>
                  <a:srgbClr val="FFFF00"/>
                </a:solidFill>
              </a:rPr>
              <a:t>0.99</a:t>
            </a:r>
            <a:endParaRPr lang="en-IN" sz="2000" b="1" dirty="0">
              <a:solidFill>
                <a:srgbClr val="FFFF00"/>
              </a:solidFill>
            </a:endParaRPr>
          </a:p>
        </p:txBody>
      </p:sp>
    </p:spTree>
    <p:extLst>
      <p:ext uri="{BB962C8B-B14F-4D97-AF65-F5344CB8AC3E}">
        <p14:creationId xmlns:p14="http://schemas.microsoft.com/office/powerpoint/2010/main" val="343985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316" y="332656"/>
            <a:ext cx="5149119" cy="759296"/>
          </a:xfrm>
        </p:spPr>
        <p:txBody>
          <a:bodyPr>
            <a:normAutofit/>
          </a:bodyPr>
          <a:lstStyle/>
          <a:p>
            <a:r>
              <a:rPr lang="en-GB" b="1" u="dbl" dirty="0" smtClean="0"/>
              <a:t>Classification Report</a:t>
            </a:r>
            <a:endParaRPr lang="en-IN" b="1" u="dbl"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29916" y="2204864"/>
            <a:ext cx="8545015" cy="3456384"/>
          </a:xfrm>
          <a:effectLst>
            <a:glow rad="228600">
              <a:schemeClr val="accent5">
                <a:satMod val="175000"/>
                <a:alpha val="40000"/>
              </a:schemeClr>
            </a:glow>
          </a:effectLst>
        </p:spPr>
      </p:pic>
    </p:spTree>
    <p:extLst>
      <p:ext uri="{BB962C8B-B14F-4D97-AF65-F5344CB8AC3E}">
        <p14:creationId xmlns:p14="http://schemas.microsoft.com/office/powerpoint/2010/main" val="263865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876" y="404664"/>
            <a:ext cx="3864496" cy="831304"/>
          </a:xfrm>
        </p:spPr>
        <p:txBody>
          <a:bodyPr/>
          <a:lstStyle/>
          <a:p>
            <a:r>
              <a:rPr lang="en-GB" b="1" u="dbl" dirty="0" smtClean="0"/>
              <a:t>ROC Curve</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62164" y="1556792"/>
            <a:ext cx="4880356" cy="4840288"/>
          </a:xfrm>
          <a:prstGeom prst="rect">
            <a:avLst/>
          </a:prstGeom>
          <a:solidFill>
            <a:srgbClr val="FFFFFF">
              <a:shade val="85000"/>
            </a:srgbClr>
          </a:solidFill>
          <a:ln w="88900" cap="sq">
            <a:solidFill>
              <a:srgbClr val="FFFFFF"/>
            </a:solidFill>
            <a:miter lim="800000"/>
          </a:ln>
          <a:effectLst>
            <a:glow rad="228600">
              <a:schemeClr val="accent5">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863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35E791-7449-4708-8DE9-182EC4D8A134}">
  <ds:schemaRefs>
    <ds:schemaRef ds:uri="http://schemas.microsoft.com/office/infopath/2007/PartnerControls"/>
    <ds:schemaRef ds:uri="4873beb7-5857-4685-be1f-d57550cc96cc"/>
    <ds:schemaRef ds:uri="http://schemas.microsoft.com/office/2006/documentManagement/types"/>
    <ds:schemaRef ds:uri="http://purl.org/dc/elements/1.1/"/>
    <ds:schemaRef ds:uri="http://www.w3.org/XML/1998/namespace"/>
    <ds:schemaRef ds:uri="http://purl.org/dc/dcmitype/"/>
    <ds:schemaRef ds:uri="http://schemas.microsoft.com/office/2006/metadata/properti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577</TotalTime>
  <Words>1006</Words>
  <Application>Microsoft Office PowerPoint</Application>
  <PresentationFormat>Custom</PresentationFormat>
  <Paragraphs>105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Castellar</vt:lpstr>
      <vt:lpstr>Century</vt:lpstr>
      <vt:lpstr>Consolas</vt:lpstr>
      <vt:lpstr>Courier New</vt:lpstr>
      <vt:lpstr>Trebuchet MS</vt:lpstr>
      <vt:lpstr>Wingdings</vt:lpstr>
      <vt:lpstr>Woodgrain 16x9</vt:lpstr>
      <vt:lpstr>Currency Authenticator</vt:lpstr>
      <vt:lpstr>Introduction</vt:lpstr>
      <vt:lpstr>Process Diagram</vt:lpstr>
      <vt:lpstr>Dataset Description</vt:lpstr>
      <vt:lpstr>Model Development</vt:lpstr>
      <vt:lpstr>Model Selection</vt:lpstr>
      <vt:lpstr>Model Building &amp; Training</vt:lpstr>
      <vt:lpstr>Classification Report</vt:lpstr>
      <vt:lpstr>ROC Curve</vt:lpstr>
      <vt:lpstr>Frontend Development</vt:lpstr>
      <vt:lpstr>Frontend with Flask &amp; Flasgger</vt:lpstr>
      <vt:lpstr>Diagram of frontend:</vt:lpstr>
      <vt:lpstr>Frontend with Streamlit</vt:lpstr>
      <vt:lpstr>Diagram of frontend:</vt:lpstr>
      <vt:lpstr>Deployment on Docker</vt:lpstr>
      <vt:lpstr>Characteristics of Docker</vt:lpstr>
      <vt:lpstr>Docker Commands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Authenticator</dc:title>
  <dc:creator>Abhishek Gaurav</dc:creator>
  <cp:lastModifiedBy>Abhishek Gaurav</cp:lastModifiedBy>
  <cp:revision>45</cp:revision>
  <dcterms:created xsi:type="dcterms:W3CDTF">2021-01-06T07:08:32Z</dcterms:created>
  <dcterms:modified xsi:type="dcterms:W3CDTF">2021-01-08T08:30:33Z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