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4" r:id="rId1"/>
    <p:sldMasterId id="2147484318" r:id="rId2"/>
    <p:sldMasterId id="2147484321" r:id="rId3"/>
  </p:sldMasterIdLst>
  <p:sldIdLst>
    <p:sldId id="257" r:id="rId4"/>
    <p:sldId id="272" r:id="rId5"/>
    <p:sldId id="258" r:id="rId6"/>
    <p:sldId id="259" r:id="rId7"/>
    <p:sldId id="264" r:id="rId8"/>
    <p:sldId id="273" r:id="rId9"/>
    <p:sldId id="265" r:id="rId10"/>
    <p:sldId id="262" r:id="rId11"/>
    <p:sldId id="263" r:id="rId12"/>
    <p:sldId id="268" r:id="rId13"/>
    <p:sldId id="275" r:id="rId14"/>
    <p:sldId id="267" r:id="rId15"/>
    <p:sldId id="266" r:id="rId16"/>
    <p:sldId id="276" r:id="rId17"/>
    <p:sldId id="278"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B8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EB8D88-A33F-4AF7-B447-34FAA39554ED}" v="2" dt="2024-09-10T19:42:46.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Agrawal, Gaurav" userId="b8b7c14a-59ed-451c-8d03-46ba0b3e6604" providerId="ADAL" clId="{E9EB8D88-A33F-4AF7-B447-34FAA39554ED}"/>
    <pc:docChg chg="custSel addSld delSld modSld">
      <pc:chgData name="D Agrawal, Gaurav" userId="b8b7c14a-59ed-451c-8d03-46ba0b3e6604" providerId="ADAL" clId="{E9EB8D88-A33F-4AF7-B447-34FAA39554ED}" dt="2024-09-10T19:46:48.791" v="97" actId="1076"/>
      <pc:docMkLst>
        <pc:docMk/>
      </pc:docMkLst>
      <pc:sldChg chg="addSp delSp modSp mod">
        <pc:chgData name="D Agrawal, Gaurav" userId="b8b7c14a-59ed-451c-8d03-46ba0b3e6604" providerId="ADAL" clId="{E9EB8D88-A33F-4AF7-B447-34FAA39554ED}" dt="2024-09-10T19:46:48.791" v="97" actId="1076"/>
        <pc:sldMkLst>
          <pc:docMk/>
          <pc:sldMk cId="149879964" sldId="262"/>
        </pc:sldMkLst>
        <pc:picChg chg="add mod">
          <ac:chgData name="D Agrawal, Gaurav" userId="b8b7c14a-59ed-451c-8d03-46ba0b3e6604" providerId="ADAL" clId="{E9EB8D88-A33F-4AF7-B447-34FAA39554ED}" dt="2024-09-10T19:46:48.791" v="97" actId="1076"/>
          <ac:picMkLst>
            <pc:docMk/>
            <pc:sldMk cId="149879964" sldId="262"/>
            <ac:picMk id="4" creationId="{CF5E602B-FD2A-4A79-3BAB-0B7C16061AC3}"/>
          </ac:picMkLst>
        </pc:picChg>
        <pc:picChg chg="del">
          <ac:chgData name="D Agrawal, Gaurav" userId="b8b7c14a-59ed-451c-8d03-46ba0b3e6604" providerId="ADAL" clId="{E9EB8D88-A33F-4AF7-B447-34FAA39554ED}" dt="2024-09-10T19:45:41.402" v="90" actId="478"/>
          <ac:picMkLst>
            <pc:docMk/>
            <pc:sldMk cId="149879964" sldId="262"/>
            <ac:picMk id="10" creationId="{3686C383-A79F-710C-045E-644420FE6C57}"/>
          </ac:picMkLst>
        </pc:picChg>
      </pc:sldChg>
      <pc:sldChg chg="del">
        <pc:chgData name="D Agrawal, Gaurav" userId="b8b7c14a-59ed-451c-8d03-46ba0b3e6604" providerId="ADAL" clId="{E9EB8D88-A33F-4AF7-B447-34FAA39554ED}" dt="2024-09-10T19:45:08.261" v="89" actId="47"/>
        <pc:sldMkLst>
          <pc:docMk/>
          <pc:sldMk cId="907590693" sldId="277"/>
        </pc:sldMkLst>
      </pc:sldChg>
      <pc:sldChg chg="addSp delSp modSp add mod">
        <pc:chgData name="D Agrawal, Gaurav" userId="b8b7c14a-59ed-451c-8d03-46ba0b3e6604" providerId="ADAL" clId="{E9EB8D88-A33F-4AF7-B447-34FAA39554ED}" dt="2024-09-10T19:44:54.099" v="88" actId="12788"/>
        <pc:sldMkLst>
          <pc:docMk/>
          <pc:sldMk cId="2145105267" sldId="278"/>
        </pc:sldMkLst>
        <pc:spChg chg="mod">
          <ac:chgData name="D Agrawal, Gaurav" userId="b8b7c14a-59ed-451c-8d03-46ba0b3e6604" providerId="ADAL" clId="{E9EB8D88-A33F-4AF7-B447-34FAA39554ED}" dt="2024-09-10T19:44:20.487" v="65" actId="1036"/>
          <ac:spMkLst>
            <pc:docMk/>
            <pc:sldMk cId="2145105267" sldId="278"/>
            <ac:spMk id="2" creationId="{064C3E52-A87B-0B58-6D4D-26EC7CBF6522}"/>
          </ac:spMkLst>
        </pc:spChg>
        <pc:picChg chg="add del mod">
          <ac:chgData name="D Agrawal, Gaurav" userId="b8b7c14a-59ed-451c-8d03-46ba0b3e6604" providerId="ADAL" clId="{E9EB8D88-A33F-4AF7-B447-34FAA39554ED}" dt="2024-09-10T19:43:52.437" v="40" actId="478"/>
          <ac:picMkLst>
            <pc:docMk/>
            <pc:sldMk cId="2145105267" sldId="278"/>
            <ac:picMk id="4" creationId="{6A9588E5-1FA9-3B07-317D-E3B037EA0F03}"/>
          </ac:picMkLst>
        </pc:picChg>
        <pc:picChg chg="del">
          <ac:chgData name="D Agrawal, Gaurav" userId="b8b7c14a-59ed-451c-8d03-46ba0b3e6604" providerId="ADAL" clId="{E9EB8D88-A33F-4AF7-B447-34FAA39554ED}" dt="2024-09-10T19:15:29.850" v="1" actId="478"/>
          <ac:picMkLst>
            <pc:docMk/>
            <pc:sldMk cId="2145105267" sldId="278"/>
            <ac:picMk id="5" creationId="{18154294-55B7-AC20-D88A-1E9A9D0691E1}"/>
          </ac:picMkLst>
        </pc:picChg>
        <pc:picChg chg="add mod">
          <ac:chgData name="D Agrawal, Gaurav" userId="b8b7c14a-59ed-451c-8d03-46ba0b3e6604" providerId="ADAL" clId="{E9EB8D88-A33F-4AF7-B447-34FAA39554ED}" dt="2024-09-10T19:44:54.099" v="88" actId="12788"/>
          <ac:picMkLst>
            <pc:docMk/>
            <pc:sldMk cId="2145105267" sldId="278"/>
            <ac:picMk id="7" creationId="{1C0DE32D-D635-D4A0-CC1F-366102CA1D2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633" y="1766000"/>
            <a:ext cx="9418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86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1386667" y="4502800"/>
            <a:ext cx="9418800" cy="589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cxnSp>
        <p:nvCxnSpPr>
          <p:cNvPr id="11" name="Google Shape;11;p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3439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86232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809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950967" y="1793817"/>
            <a:ext cx="10290000" cy="2192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6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7" name="Google Shape;67;p11"/>
          <p:cNvSpPr txBox="1">
            <a:spLocks noGrp="1"/>
          </p:cNvSpPr>
          <p:nvPr>
            <p:ph type="subTitle" idx="1"/>
          </p:nvPr>
        </p:nvSpPr>
        <p:spPr>
          <a:xfrm>
            <a:off x="2019100" y="4251531"/>
            <a:ext cx="8160400" cy="500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2133"/>
            </a:lvl1pPr>
            <a:lvl2pPr lvl="1" algn="ctr">
              <a:spcBef>
                <a:spcPts val="0"/>
              </a:spcBef>
              <a:spcAft>
                <a:spcPts val="0"/>
              </a:spcAft>
              <a:buSzPts val="1600"/>
              <a:buNone/>
              <a:defRPr sz="2133"/>
            </a:lvl2pPr>
            <a:lvl3pPr lvl="2" algn="ctr">
              <a:spcBef>
                <a:spcPts val="0"/>
              </a:spcBef>
              <a:spcAft>
                <a:spcPts val="0"/>
              </a:spcAft>
              <a:buSzPts val="1600"/>
              <a:buNone/>
              <a:defRPr sz="2133"/>
            </a:lvl3pPr>
            <a:lvl4pPr lvl="3" algn="ctr">
              <a:spcBef>
                <a:spcPts val="0"/>
              </a:spcBef>
              <a:spcAft>
                <a:spcPts val="0"/>
              </a:spcAft>
              <a:buSzPts val="1600"/>
              <a:buNone/>
              <a:defRPr sz="2133"/>
            </a:lvl4pPr>
            <a:lvl5pPr lvl="4" algn="ctr">
              <a:spcBef>
                <a:spcPts val="0"/>
              </a:spcBef>
              <a:spcAft>
                <a:spcPts val="0"/>
              </a:spcAft>
              <a:buSzPts val="1600"/>
              <a:buNone/>
              <a:defRPr sz="2133"/>
            </a:lvl5pPr>
            <a:lvl6pPr lvl="5" algn="ctr">
              <a:spcBef>
                <a:spcPts val="0"/>
              </a:spcBef>
              <a:spcAft>
                <a:spcPts val="0"/>
              </a:spcAft>
              <a:buSzPts val="1600"/>
              <a:buNone/>
              <a:defRPr sz="2133"/>
            </a:lvl6pPr>
            <a:lvl7pPr lvl="6" algn="ctr">
              <a:spcBef>
                <a:spcPts val="0"/>
              </a:spcBef>
              <a:spcAft>
                <a:spcPts val="0"/>
              </a:spcAft>
              <a:buSzPts val="1600"/>
              <a:buNone/>
              <a:defRPr sz="2133"/>
            </a:lvl7pPr>
            <a:lvl8pPr lvl="7" algn="ctr">
              <a:spcBef>
                <a:spcPts val="0"/>
              </a:spcBef>
              <a:spcAft>
                <a:spcPts val="0"/>
              </a:spcAft>
              <a:buSzPts val="1600"/>
              <a:buNone/>
              <a:defRPr sz="2133"/>
            </a:lvl8pPr>
            <a:lvl9pPr lvl="8" algn="ctr">
              <a:spcBef>
                <a:spcPts val="0"/>
              </a:spcBef>
              <a:spcAft>
                <a:spcPts val="0"/>
              </a:spcAft>
              <a:buSzPts val="1600"/>
              <a:buNone/>
              <a:defRPr sz="2133"/>
            </a:lvl9pPr>
          </a:lstStyle>
          <a:p>
            <a:r>
              <a:rPr lang="en-US"/>
              <a:t>Click to edit Master subtitle style</a:t>
            </a:r>
            <a:endParaRPr/>
          </a:p>
        </p:txBody>
      </p:sp>
      <p:cxnSp>
        <p:nvCxnSpPr>
          <p:cNvPr id="68" name="Google Shape;68;p1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9876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Tree>
    <p:extLst>
      <p:ext uri="{BB962C8B-B14F-4D97-AF65-F5344CB8AC3E}">
        <p14:creationId xmlns:p14="http://schemas.microsoft.com/office/powerpoint/2010/main" val="207605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950967" y="593367"/>
            <a:ext cx="4778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75" name="Google Shape;75;p13"/>
          <p:cNvSpPr txBox="1">
            <a:spLocks noGrp="1"/>
          </p:cNvSpPr>
          <p:nvPr>
            <p:ph type="subTitle" idx="1"/>
          </p:nvPr>
        </p:nvSpPr>
        <p:spPr>
          <a:xfrm>
            <a:off x="6668000" y="25905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76" name="Google Shape;76;p13"/>
          <p:cNvSpPr txBox="1">
            <a:spLocks noGrp="1"/>
          </p:cNvSpPr>
          <p:nvPr>
            <p:ph type="subTitle" idx="2"/>
          </p:nvPr>
        </p:nvSpPr>
        <p:spPr>
          <a:xfrm>
            <a:off x="6668000" y="30068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77" name="Google Shape;77;p13"/>
          <p:cNvSpPr txBox="1">
            <a:spLocks noGrp="1"/>
          </p:cNvSpPr>
          <p:nvPr>
            <p:ph type="subTitle" idx="3"/>
          </p:nvPr>
        </p:nvSpPr>
        <p:spPr>
          <a:xfrm>
            <a:off x="2206933" y="25905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78" name="Google Shape;78;p13"/>
          <p:cNvSpPr txBox="1">
            <a:spLocks noGrp="1"/>
          </p:cNvSpPr>
          <p:nvPr>
            <p:ph type="subTitle" idx="4"/>
          </p:nvPr>
        </p:nvSpPr>
        <p:spPr>
          <a:xfrm>
            <a:off x="2206933" y="30068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79" name="Google Shape;79;p13"/>
          <p:cNvSpPr txBox="1">
            <a:spLocks noGrp="1"/>
          </p:cNvSpPr>
          <p:nvPr>
            <p:ph type="subTitle" idx="5"/>
          </p:nvPr>
        </p:nvSpPr>
        <p:spPr>
          <a:xfrm>
            <a:off x="6668000" y="49652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80" name="Google Shape;80;p13"/>
          <p:cNvSpPr txBox="1">
            <a:spLocks noGrp="1"/>
          </p:cNvSpPr>
          <p:nvPr>
            <p:ph type="subTitle" idx="6"/>
          </p:nvPr>
        </p:nvSpPr>
        <p:spPr>
          <a:xfrm>
            <a:off x="6668000" y="53815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1" name="Google Shape;81;p13"/>
          <p:cNvSpPr txBox="1">
            <a:spLocks noGrp="1"/>
          </p:cNvSpPr>
          <p:nvPr>
            <p:ph type="subTitle" idx="7"/>
          </p:nvPr>
        </p:nvSpPr>
        <p:spPr>
          <a:xfrm>
            <a:off x="2206933" y="49652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82" name="Google Shape;82;p13"/>
          <p:cNvSpPr txBox="1">
            <a:spLocks noGrp="1"/>
          </p:cNvSpPr>
          <p:nvPr>
            <p:ph type="subTitle" idx="8"/>
          </p:nvPr>
        </p:nvSpPr>
        <p:spPr>
          <a:xfrm>
            <a:off x="2207000" y="53815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3" name="Google Shape;83;p13"/>
          <p:cNvSpPr txBox="1">
            <a:spLocks noGrp="1"/>
          </p:cNvSpPr>
          <p:nvPr>
            <p:ph type="title" idx="9" hasCustomPrompt="1"/>
          </p:nvPr>
        </p:nvSpPr>
        <p:spPr>
          <a:xfrm>
            <a:off x="3171533" y="17381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4" name="Google Shape;84;p13"/>
          <p:cNvSpPr txBox="1">
            <a:spLocks noGrp="1"/>
          </p:cNvSpPr>
          <p:nvPr>
            <p:ph type="title" idx="13" hasCustomPrompt="1"/>
          </p:nvPr>
        </p:nvSpPr>
        <p:spPr>
          <a:xfrm>
            <a:off x="7632600" y="17381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5" name="Google Shape;85;p13"/>
          <p:cNvSpPr txBox="1">
            <a:spLocks noGrp="1"/>
          </p:cNvSpPr>
          <p:nvPr>
            <p:ph type="title" idx="14" hasCustomPrompt="1"/>
          </p:nvPr>
        </p:nvSpPr>
        <p:spPr>
          <a:xfrm>
            <a:off x="3171600" y="41103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6" name="Google Shape;86;p13"/>
          <p:cNvSpPr txBox="1">
            <a:spLocks noGrp="1"/>
          </p:cNvSpPr>
          <p:nvPr>
            <p:ph type="title" idx="15" hasCustomPrompt="1"/>
          </p:nvPr>
        </p:nvSpPr>
        <p:spPr>
          <a:xfrm>
            <a:off x="7632600" y="41103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cxnSp>
        <p:nvCxnSpPr>
          <p:cNvPr id="87" name="Google Shape;87;p1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06245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9600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1" name="Google Shape;91;p14"/>
          <p:cNvSpPr txBox="1">
            <a:spLocks noGrp="1"/>
          </p:cNvSpPr>
          <p:nvPr>
            <p:ph type="title" idx="2" hasCustomPrompt="1"/>
          </p:nvPr>
        </p:nvSpPr>
        <p:spPr>
          <a:xfrm>
            <a:off x="19768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2" name="Google Shape;92;p14"/>
          <p:cNvSpPr txBox="1">
            <a:spLocks noGrp="1"/>
          </p:cNvSpPr>
          <p:nvPr>
            <p:ph type="subTitle" idx="1"/>
          </p:nvPr>
        </p:nvSpPr>
        <p:spPr>
          <a:xfrm>
            <a:off x="960000" y="2774932"/>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3" name="Google Shape;93;p14"/>
          <p:cNvSpPr txBox="1">
            <a:spLocks noGrp="1"/>
          </p:cNvSpPr>
          <p:nvPr>
            <p:ph type="title" idx="3"/>
          </p:nvPr>
        </p:nvSpPr>
        <p:spPr>
          <a:xfrm>
            <a:off x="45384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4" name="Google Shape;94;p14"/>
          <p:cNvSpPr txBox="1">
            <a:spLocks noGrp="1"/>
          </p:cNvSpPr>
          <p:nvPr>
            <p:ph type="title" idx="4" hasCustomPrompt="1"/>
          </p:nvPr>
        </p:nvSpPr>
        <p:spPr>
          <a:xfrm>
            <a:off x="55552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5" name="Google Shape;95;p14"/>
          <p:cNvSpPr txBox="1">
            <a:spLocks noGrp="1"/>
          </p:cNvSpPr>
          <p:nvPr>
            <p:ph type="subTitle" idx="5"/>
          </p:nvPr>
        </p:nvSpPr>
        <p:spPr>
          <a:xfrm>
            <a:off x="45384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6" name="Google Shape;96;p14"/>
          <p:cNvSpPr txBox="1">
            <a:spLocks noGrp="1"/>
          </p:cNvSpPr>
          <p:nvPr>
            <p:ph type="title" idx="6"/>
          </p:nvPr>
        </p:nvSpPr>
        <p:spPr>
          <a:xfrm>
            <a:off x="81168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7" name="Google Shape;97;p14"/>
          <p:cNvSpPr txBox="1">
            <a:spLocks noGrp="1"/>
          </p:cNvSpPr>
          <p:nvPr>
            <p:ph type="title" idx="7" hasCustomPrompt="1"/>
          </p:nvPr>
        </p:nvSpPr>
        <p:spPr>
          <a:xfrm>
            <a:off x="91336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8" name="Google Shape;98;p14"/>
          <p:cNvSpPr txBox="1">
            <a:spLocks noGrp="1"/>
          </p:cNvSpPr>
          <p:nvPr>
            <p:ph type="subTitle" idx="8"/>
          </p:nvPr>
        </p:nvSpPr>
        <p:spPr>
          <a:xfrm>
            <a:off x="81168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9" name="Google Shape;99;p14"/>
          <p:cNvSpPr txBox="1">
            <a:spLocks noGrp="1"/>
          </p:cNvSpPr>
          <p:nvPr>
            <p:ph type="title" idx="9"/>
          </p:nvPr>
        </p:nvSpPr>
        <p:spPr>
          <a:xfrm>
            <a:off x="9600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0" name="Google Shape;100;p14"/>
          <p:cNvSpPr txBox="1">
            <a:spLocks noGrp="1"/>
          </p:cNvSpPr>
          <p:nvPr>
            <p:ph type="title" idx="13" hasCustomPrompt="1"/>
          </p:nvPr>
        </p:nvSpPr>
        <p:spPr>
          <a:xfrm>
            <a:off x="19768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1" name="Google Shape;101;p14"/>
          <p:cNvSpPr txBox="1">
            <a:spLocks noGrp="1"/>
          </p:cNvSpPr>
          <p:nvPr>
            <p:ph type="subTitle" idx="14"/>
          </p:nvPr>
        </p:nvSpPr>
        <p:spPr>
          <a:xfrm>
            <a:off x="9600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2" name="Google Shape;102;p14"/>
          <p:cNvSpPr txBox="1">
            <a:spLocks noGrp="1"/>
          </p:cNvSpPr>
          <p:nvPr>
            <p:ph type="title" idx="15"/>
          </p:nvPr>
        </p:nvSpPr>
        <p:spPr>
          <a:xfrm>
            <a:off x="45384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3" name="Google Shape;103;p14"/>
          <p:cNvSpPr txBox="1">
            <a:spLocks noGrp="1"/>
          </p:cNvSpPr>
          <p:nvPr>
            <p:ph type="title" idx="16" hasCustomPrompt="1"/>
          </p:nvPr>
        </p:nvSpPr>
        <p:spPr>
          <a:xfrm>
            <a:off x="55552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4" name="Google Shape;104;p14"/>
          <p:cNvSpPr txBox="1">
            <a:spLocks noGrp="1"/>
          </p:cNvSpPr>
          <p:nvPr>
            <p:ph type="subTitle" idx="17"/>
          </p:nvPr>
        </p:nvSpPr>
        <p:spPr>
          <a:xfrm>
            <a:off x="45384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5" name="Google Shape;105;p14"/>
          <p:cNvSpPr txBox="1">
            <a:spLocks noGrp="1"/>
          </p:cNvSpPr>
          <p:nvPr>
            <p:ph type="title" idx="18"/>
          </p:nvPr>
        </p:nvSpPr>
        <p:spPr>
          <a:xfrm>
            <a:off x="81168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6" name="Google Shape;106;p14"/>
          <p:cNvSpPr txBox="1">
            <a:spLocks noGrp="1"/>
          </p:cNvSpPr>
          <p:nvPr>
            <p:ph type="title" idx="19" hasCustomPrompt="1"/>
          </p:nvPr>
        </p:nvSpPr>
        <p:spPr>
          <a:xfrm>
            <a:off x="91336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7" name="Google Shape;107;p14"/>
          <p:cNvSpPr txBox="1">
            <a:spLocks noGrp="1"/>
          </p:cNvSpPr>
          <p:nvPr>
            <p:ph type="subTitle" idx="20"/>
          </p:nvPr>
        </p:nvSpPr>
        <p:spPr>
          <a:xfrm>
            <a:off x="81168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8" name="Google Shape;108;p14"/>
          <p:cNvSpPr txBox="1">
            <a:spLocks noGrp="1"/>
          </p:cNvSpPr>
          <p:nvPr>
            <p:ph type="title" idx="21"/>
          </p:nvPr>
        </p:nvSpPr>
        <p:spPr>
          <a:xfrm>
            <a:off x="3109867" y="593367"/>
            <a:ext cx="59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109" name="Google Shape;109;p1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978412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214000" y="3744337"/>
            <a:ext cx="57640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r>
              <a:rPr lang="en-US"/>
              <a:t>Click to edit Master title style</a:t>
            </a:r>
            <a:endParaRPr/>
          </a:p>
        </p:txBody>
      </p:sp>
      <p:sp>
        <p:nvSpPr>
          <p:cNvPr id="115" name="Google Shape;115;p15"/>
          <p:cNvSpPr txBox="1">
            <a:spLocks noGrp="1"/>
          </p:cNvSpPr>
          <p:nvPr>
            <p:ph type="subTitle" idx="1"/>
          </p:nvPr>
        </p:nvSpPr>
        <p:spPr>
          <a:xfrm>
            <a:off x="2457200" y="2215951"/>
            <a:ext cx="7277600" cy="13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116" name="Google Shape;116;p1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22209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933200" y="3761684"/>
            <a:ext cx="5764000" cy="663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r>
              <a:rPr lang="en-US"/>
              <a:t>Click to edit Master title style</a:t>
            </a:r>
            <a:endParaRPr/>
          </a:p>
        </p:txBody>
      </p:sp>
      <p:sp>
        <p:nvSpPr>
          <p:cNvPr id="120" name="Google Shape;120;p16"/>
          <p:cNvSpPr txBox="1">
            <a:spLocks noGrp="1"/>
          </p:cNvSpPr>
          <p:nvPr>
            <p:ph type="subTitle" idx="1"/>
          </p:nvPr>
        </p:nvSpPr>
        <p:spPr>
          <a:xfrm>
            <a:off x="933200" y="2234536"/>
            <a:ext cx="7277600" cy="13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121" name="Google Shape;121;p1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183400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35312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en-US"/>
              <a:t>Click to edit Master subtitle style</a:t>
            </a:r>
            <a:endParaRPr/>
          </a:p>
        </p:txBody>
      </p:sp>
      <p:sp>
        <p:nvSpPr>
          <p:cNvPr id="127" name="Google Shape;127;p17"/>
          <p:cNvSpPr txBox="1">
            <a:spLocks noGrp="1"/>
          </p:cNvSpPr>
          <p:nvPr>
            <p:ph type="title"/>
          </p:nvPr>
        </p:nvSpPr>
        <p:spPr>
          <a:xfrm>
            <a:off x="2309400" y="593367"/>
            <a:ext cx="7573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cxnSp>
        <p:nvCxnSpPr>
          <p:cNvPr id="128" name="Google Shape;128;p1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3430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659800" y="1977100"/>
            <a:ext cx="6872400" cy="172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12000"/>
            </a:lvl1pPr>
            <a:lvl2pPr lvl="1" algn="ctr" rtl="0">
              <a:spcBef>
                <a:spcPts val="0"/>
              </a:spcBef>
              <a:spcAft>
                <a:spcPts val="0"/>
              </a:spcAft>
              <a:buSzPts val="9000"/>
              <a:buNone/>
              <a:defRPr sz="12000"/>
            </a:lvl2pPr>
            <a:lvl3pPr lvl="2" algn="ctr" rtl="0">
              <a:spcBef>
                <a:spcPts val="0"/>
              </a:spcBef>
              <a:spcAft>
                <a:spcPts val="0"/>
              </a:spcAft>
              <a:buSzPts val="9000"/>
              <a:buNone/>
              <a:defRPr sz="12000"/>
            </a:lvl3pPr>
            <a:lvl4pPr lvl="3" algn="ctr" rtl="0">
              <a:spcBef>
                <a:spcPts val="0"/>
              </a:spcBef>
              <a:spcAft>
                <a:spcPts val="0"/>
              </a:spcAft>
              <a:buSzPts val="9000"/>
              <a:buNone/>
              <a:defRPr sz="12000"/>
            </a:lvl4pPr>
            <a:lvl5pPr lvl="4" algn="ctr" rtl="0">
              <a:spcBef>
                <a:spcPts val="0"/>
              </a:spcBef>
              <a:spcAft>
                <a:spcPts val="0"/>
              </a:spcAft>
              <a:buSzPts val="9000"/>
              <a:buNone/>
              <a:defRPr sz="12000"/>
            </a:lvl5pPr>
            <a:lvl6pPr lvl="5" algn="ctr" rtl="0">
              <a:spcBef>
                <a:spcPts val="0"/>
              </a:spcBef>
              <a:spcAft>
                <a:spcPts val="0"/>
              </a:spcAft>
              <a:buSzPts val="9000"/>
              <a:buNone/>
              <a:defRPr sz="12000"/>
            </a:lvl6pPr>
            <a:lvl7pPr lvl="6" algn="ctr" rtl="0">
              <a:spcBef>
                <a:spcPts val="0"/>
              </a:spcBef>
              <a:spcAft>
                <a:spcPts val="0"/>
              </a:spcAft>
              <a:buSzPts val="9000"/>
              <a:buNone/>
              <a:defRPr sz="12000"/>
            </a:lvl7pPr>
            <a:lvl8pPr lvl="7" algn="ctr" rtl="0">
              <a:spcBef>
                <a:spcPts val="0"/>
              </a:spcBef>
              <a:spcAft>
                <a:spcPts val="0"/>
              </a:spcAft>
              <a:buSzPts val="9000"/>
              <a:buNone/>
              <a:defRPr sz="12000"/>
            </a:lvl8pPr>
            <a:lvl9pPr lvl="8" algn="ctr" rtl="0">
              <a:spcBef>
                <a:spcPts val="0"/>
              </a:spcBef>
              <a:spcAft>
                <a:spcPts val="0"/>
              </a:spcAft>
              <a:buSzPts val="9000"/>
              <a:buNone/>
              <a:defRPr sz="12000"/>
            </a:lvl9pPr>
          </a:lstStyle>
          <a:p>
            <a:r>
              <a:rPr lang="en-US"/>
              <a:t>Click to edit Master title style</a:t>
            </a:r>
            <a:endParaRPr/>
          </a:p>
        </p:txBody>
      </p:sp>
      <p:sp>
        <p:nvSpPr>
          <p:cNvPr id="134" name="Google Shape;134;p18"/>
          <p:cNvSpPr txBox="1">
            <a:spLocks noGrp="1"/>
          </p:cNvSpPr>
          <p:nvPr>
            <p:ph type="subTitle" idx="1"/>
          </p:nvPr>
        </p:nvSpPr>
        <p:spPr>
          <a:xfrm>
            <a:off x="3066000" y="3962867"/>
            <a:ext cx="60600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cxnSp>
        <p:nvCxnSpPr>
          <p:cNvPr id="135" name="Google Shape;135;p1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969506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990467" y="2066500"/>
            <a:ext cx="6060000" cy="17216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12000"/>
            </a:lvl1pPr>
            <a:lvl2pPr lvl="1" rtl="0">
              <a:spcBef>
                <a:spcPts val="0"/>
              </a:spcBef>
              <a:spcAft>
                <a:spcPts val="0"/>
              </a:spcAft>
              <a:buSzPts val="9000"/>
              <a:buNone/>
              <a:defRPr sz="12000"/>
            </a:lvl2pPr>
            <a:lvl3pPr lvl="2" rtl="0">
              <a:spcBef>
                <a:spcPts val="0"/>
              </a:spcBef>
              <a:spcAft>
                <a:spcPts val="0"/>
              </a:spcAft>
              <a:buSzPts val="9000"/>
              <a:buNone/>
              <a:defRPr sz="12000"/>
            </a:lvl3pPr>
            <a:lvl4pPr lvl="3" rtl="0">
              <a:spcBef>
                <a:spcPts val="0"/>
              </a:spcBef>
              <a:spcAft>
                <a:spcPts val="0"/>
              </a:spcAft>
              <a:buSzPts val="9000"/>
              <a:buNone/>
              <a:defRPr sz="12000"/>
            </a:lvl4pPr>
            <a:lvl5pPr lvl="4" rtl="0">
              <a:spcBef>
                <a:spcPts val="0"/>
              </a:spcBef>
              <a:spcAft>
                <a:spcPts val="0"/>
              </a:spcAft>
              <a:buSzPts val="9000"/>
              <a:buNone/>
              <a:defRPr sz="12000"/>
            </a:lvl5pPr>
            <a:lvl6pPr lvl="5" rtl="0">
              <a:spcBef>
                <a:spcPts val="0"/>
              </a:spcBef>
              <a:spcAft>
                <a:spcPts val="0"/>
              </a:spcAft>
              <a:buSzPts val="9000"/>
              <a:buNone/>
              <a:defRPr sz="12000"/>
            </a:lvl6pPr>
            <a:lvl7pPr lvl="6" rtl="0">
              <a:spcBef>
                <a:spcPts val="0"/>
              </a:spcBef>
              <a:spcAft>
                <a:spcPts val="0"/>
              </a:spcAft>
              <a:buSzPts val="9000"/>
              <a:buNone/>
              <a:defRPr sz="12000"/>
            </a:lvl7pPr>
            <a:lvl8pPr lvl="7" rtl="0">
              <a:spcBef>
                <a:spcPts val="0"/>
              </a:spcBef>
              <a:spcAft>
                <a:spcPts val="0"/>
              </a:spcAft>
              <a:buSzPts val="9000"/>
              <a:buNone/>
              <a:defRPr sz="12000"/>
            </a:lvl8pPr>
            <a:lvl9pPr lvl="8" rtl="0">
              <a:spcBef>
                <a:spcPts val="0"/>
              </a:spcBef>
              <a:spcAft>
                <a:spcPts val="0"/>
              </a:spcAft>
              <a:buSzPts val="9000"/>
              <a:buNone/>
              <a:defRPr sz="12000"/>
            </a:lvl9pPr>
          </a:lstStyle>
          <a:p>
            <a:r>
              <a:rPr lang="en-US"/>
              <a:t>Click to edit Master title style</a:t>
            </a:r>
            <a:endParaRPr/>
          </a:p>
        </p:txBody>
      </p:sp>
      <p:sp>
        <p:nvSpPr>
          <p:cNvPr id="139" name="Google Shape;139;p19"/>
          <p:cNvSpPr txBox="1">
            <a:spLocks noGrp="1"/>
          </p:cNvSpPr>
          <p:nvPr>
            <p:ph type="subTitle" idx="1"/>
          </p:nvPr>
        </p:nvSpPr>
        <p:spPr>
          <a:xfrm>
            <a:off x="4990467" y="4052284"/>
            <a:ext cx="6060000" cy="7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r>
              <a:rPr lang="en-US"/>
              <a:t>Click to edit Master subtitle style</a:t>
            </a:r>
            <a:endParaRPr/>
          </a:p>
        </p:txBody>
      </p:sp>
      <p:cxnSp>
        <p:nvCxnSpPr>
          <p:cNvPr id="140" name="Google Shape;140;p1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2543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2237233" y="3349071"/>
            <a:ext cx="4953200" cy="10744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48" name="Google Shape;148;p20"/>
          <p:cNvSpPr txBox="1">
            <a:spLocks noGrp="1"/>
          </p:cNvSpPr>
          <p:nvPr>
            <p:ph type="title" idx="2" hasCustomPrompt="1"/>
          </p:nvPr>
        </p:nvSpPr>
        <p:spPr>
          <a:xfrm>
            <a:off x="4989233" y="1979591"/>
            <a:ext cx="2201200" cy="130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49" name="Google Shape;149;p20"/>
          <p:cNvSpPr txBox="1">
            <a:spLocks noGrp="1"/>
          </p:cNvSpPr>
          <p:nvPr>
            <p:ph type="subTitle" idx="1"/>
          </p:nvPr>
        </p:nvSpPr>
        <p:spPr>
          <a:xfrm>
            <a:off x="1108833" y="4325333"/>
            <a:ext cx="6081600" cy="52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150" name="Google Shape;150;p20"/>
          <p:cNvCxnSpPr/>
          <p:nvPr/>
        </p:nvCxnSpPr>
        <p:spPr>
          <a:xfrm rot="10800000">
            <a:off x="-400"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400"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50500"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10544967"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73102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619400" y="3155029"/>
            <a:ext cx="4953200" cy="1091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7" name="Google Shape;17;p3"/>
          <p:cNvSpPr txBox="1">
            <a:spLocks noGrp="1"/>
          </p:cNvSpPr>
          <p:nvPr>
            <p:ph type="title" idx="2" hasCustomPrompt="1"/>
          </p:nvPr>
        </p:nvSpPr>
        <p:spPr>
          <a:xfrm>
            <a:off x="4995400" y="1785551"/>
            <a:ext cx="22012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8" name="Google Shape;18;p3"/>
          <p:cNvSpPr txBox="1">
            <a:spLocks noGrp="1"/>
          </p:cNvSpPr>
          <p:nvPr>
            <p:ph type="subTitle" idx="1"/>
          </p:nvPr>
        </p:nvSpPr>
        <p:spPr>
          <a:xfrm>
            <a:off x="3055200" y="4102233"/>
            <a:ext cx="6081600" cy="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19" name="Google Shape;19;p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10598567"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50500"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149649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156" name="Google Shape;156;p2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9609800" y="-204233"/>
            <a:ext cx="2827200" cy="1698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975595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9"/>
        <p:cNvGrpSpPr/>
        <p:nvPr/>
      </p:nvGrpSpPr>
      <p:grpSpPr>
        <a:xfrm>
          <a:off x="0" y="0"/>
          <a:ext cx="0" cy="0"/>
          <a:chOff x="0" y="0"/>
          <a:chExt cx="0" cy="0"/>
        </a:xfrm>
      </p:grpSpPr>
      <p:cxnSp>
        <p:nvCxnSpPr>
          <p:cNvPr id="160" name="Google Shape;160;p2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050066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503300" y="593367"/>
            <a:ext cx="718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69" name="Google Shape;169;p23"/>
          <p:cNvSpPr txBox="1">
            <a:spLocks noGrp="1"/>
          </p:cNvSpPr>
          <p:nvPr>
            <p:ph type="subTitle" idx="1"/>
          </p:nvPr>
        </p:nvSpPr>
        <p:spPr>
          <a:xfrm>
            <a:off x="4302277"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170" name="Google Shape;170;p23"/>
          <p:cNvSpPr txBox="1">
            <a:spLocks noGrp="1"/>
          </p:cNvSpPr>
          <p:nvPr>
            <p:ph type="subTitle" idx="2"/>
          </p:nvPr>
        </p:nvSpPr>
        <p:spPr>
          <a:xfrm>
            <a:off x="4302277"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1" name="Google Shape;171;p23"/>
          <p:cNvSpPr txBox="1">
            <a:spLocks noGrp="1"/>
          </p:cNvSpPr>
          <p:nvPr>
            <p:ph type="subTitle" idx="3"/>
          </p:nvPr>
        </p:nvSpPr>
        <p:spPr>
          <a:xfrm>
            <a:off x="958811"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172" name="Google Shape;172;p23"/>
          <p:cNvSpPr txBox="1">
            <a:spLocks noGrp="1"/>
          </p:cNvSpPr>
          <p:nvPr>
            <p:ph type="subTitle" idx="4"/>
          </p:nvPr>
        </p:nvSpPr>
        <p:spPr>
          <a:xfrm>
            <a:off x="958811"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3" name="Google Shape;173;p23"/>
          <p:cNvSpPr txBox="1">
            <a:spLocks noGrp="1"/>
          </p:cNvSpPr>
          <p:nvPr>
            <p:ph type="subTitle" idx="5"/>
          </p:nvPr>
        </p:nvSpPr>
        <p:spPr>
          <a:xfrm>
            <a:off x="4302277"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174" name="Google Shape;174;p23"/>
          <p:cNvSpPr txBox="1">
            <a:spLocks noGrp="1"/>
          </p:cNvSpPr>
          <p:nvPr>
            <p:ph type="subTitle" idx="6"/>
          </p:nvPr>
        </p:nvSpPr>
        <p:spPr>
          <a:xfrm>
            <a:off x="43022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5" name="Google Shape;175;p23"/>
          <p:cNvSpPr txBox="1">
            <a:spLocks noGrp="1"/>
          </p:cNvSpPr>
          <p:nvPr>
            <p:ph type="subTitle" idx="7"/>
          </p:nvPr>
        </p:nvSpPr>
        <p:spPr>
          <a:xfrm>
            <a:off x="958811"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176" name="Google Shape;176;p23"/>
          <p:cNvSpPr txBox="1">
            <a:spLocks noGrp="1"/>
          </p:cNvSpPr>
          <p:nvPr>
            <p:ph type="subTitle" idx="8"/>
          </p:nvPr>
        </p:nvSpPr>
        <p:spPr>
          <a:xfrm>
            <a:off x="9588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177" name="Google Shape;177;p2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445817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9"/>
        <p:cNvGrpSpPr/>
        <p:nvPr/>
      </p:nvGrpSpPr>
      <p:grpSpPr>
        <a:xfrm>
          <a:off x="0" y="0"/>
          <a:ext cx="0" cy="0"/>
          <a:chOff x="0" y="0"/>
          <a:chExt cx="0" cy="0"/>
        </a:xfrm>
      </p:grpSpPr>
      <p:cxnSp>
        <p:nvCxnSpPr>
          <p:cNvPr id="180" name="Google Shape;180;p2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7397200" y="4010333"/>
            <a:ext cx="3844000" cy="21272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4000">
                <a:solidFill>
                  <a:schemeClr val="dk1"/>
                </a:solidFill>
                <a:latin typeface="Vidaloka"/>
                <a:ea typeface="Vidaloka"/>
                <a:cs typeface="Vidaloka"/>
                <a:sym typeface="Vidaloka"/>
              </a:defRPr>
            </a:lvl1pPr>
            <a:lvl2pPr marL="1219170" lvl="1" indent="-423323" rtl="0">
              <a:lnSpc>
                <a:spcPct val="100000"/>
              </a:lnSpc>
              <a:spcBef>
                <a:spcPts val="0"/>
              </a:spcBef>
              <a:spcAft>
                <a:spcPts val="0"/>
              </a:spcAft>
              <a:buSzPts val="1400"/>
              <a:buChar char="○"/>
              <a:defRPr sz="4000">
                <a:latin typeface="Vidaloka"/>
                <a:ea typeface="Vidaloka"/>
                <a:cs typeface="Vidaloka"/>
                <a:sym typeface="Vidaloka"/>
              </a:defRPr>
            </a:lvl2pPr>
            <a:lvl3pPr marL="1828754" lvl="2" indent="-423323" rtl="0">
              <a:lnSpc>
                <a:spcPct val="100000"/>
              </a:lnSpc>
              <a:spcBef>
                <a:spcPts val="0"/>
              </a:spcBef>
              <a:spcAft>
                <a:spcPts val="0"/>
              </a:spcAft>
              <a:buSzPts val="1400"/>
              <a:buChar char="■"/>
              <a:defRPr sz="4000">
                <a:latin typeface="Vidaloka"/>
                <a:ea typeface="Vidaloka"/>
                <a:cs typeface="Vidaloka"/>
                <a:sym typeface="Vidaloka"/>
              </a:defRPr>
            </a:lvl3pPr>
            <a:lvl4pPr marL="2438339" lvl="3" indent="-423323" rtl="0">
              <a:lnSpc>
                <a:spcPct val="100000"/>
              </a:lnSpc>
              <a:spcBef>
                <a:spcPts val="0"/>
              </a:spcBef>
              <a:spcAft>
                <a:spcPts val="0"/>
              </a:spcAft>
              <a:buSzPts val="1400"/>
              <a:buChar char="●"/>
              <a:defRPr sz="4000">
                <a:latin typeface="Vidaloka"/>
                <a:ea typeface="Vidaloka"/>
                <a:cs typeface="Vidaloka"/>
                <a:sym typeface="Vidaloka"/>
              </a:defRPr>
            </a:lvl4pPr>
            <a:lvl5pPr marL="3047924" lvl="4" indent="-423323" rtl="0">
              <a:lnSpc>
                <a:spcPct val="100000"/>
              </a:lnSpc>
              <a:spcBef>
                <a:spcPts val="0"/>
              </a:spcBef>
              <a:spcAft>
                <a:spcPts val="0"/>
              </a:spcAft>
              <a:buSzPts val="1400"/>
              <a:buChar char="○"/>
              <a:defRPr sz="4000">
                <a:latin typeface="Vidaloka"/>
                <a:ea typeface="Vidaloka"/>
                <a:cs typeface="Vidaloka"/>
                <a:sym typeface="Vidaloka"/>
              </a:defRPr>
            </a:lvl5pPr>
            <a:lvl6pPr marL="3657509" lvl="5" indent="-423323" rtl="0">
              <a:lnSpc>
                <a:spcPct val="100000"/>
              </a:lnSpc>
              <a:spcBef>
                <a:spcPts val="0"/>
              </a:spcBef>
              <a:spcAft>
                <a:spcPts val="0"/>
              </a:spcAft>
              <a:buSzPts val="1400"/>
              <a:buChar char="■"/>
              <a:defRPr sz="4000">
                <a:latin typeface="Vidaloka"/>
                <a:ea typeface="Vidaloka"/>
                <a:cs typeface="Vidaloka"/>
                <a:sym typeface="Vidaloka"/>
              </a:defRPr>
            </a:lvl6pPr>
            <a:lvl7pPr marL="4267093" lvl="6" indent="-423323" rtl="0">
              <a:lnSpc>
                <a:spcPct val="100000"/>
              </a:lnSpc>
              <a:spcBef>
                <a:spcPts val="0"/>
              </a:spcBef>
              <a:spcAft>
                <a:spcPts val="0"/>
              </a:spcAft>
              <a:buSzPts val="1400"/>
              <a:buChar char="●"/>
              <a:defRPr sz="4000">
                <a:latin typeface="Vidaloka"/>
                <a:ea typeface="Vidaloka"/>
                <a:cs typeface="Vidaloka"/>
                <a:sym typeface="Vidaloka"/>
              </a:defRPr>
            </a:lvl7pPr>
            <a:lvl8pPr marL="4876678" lvl="7" indent="-423323" rtl="0">
              <a:lnSpc>
                <a:spcPct val="100000"/>
              </a:lnSpc>
              <a:spcBef>
                <a:spcPts val="0"/>
              </a:spcBef>
              <a:spcAft>
                <a:spcPts val="0"/>
              </a:spcAft>
              <a:buSzPts val="1400"/>
              <a:buChar char="○"/>
              <a:defRPr sz="4000">
                <a:latin typeface="Vidaloka"/>
                <a:ea typeface="Vidaloka"/>
                <a:cs typeface="Vidaloka"/>
                <a:sym typeface="Vidaloka"/>
              </a:defRPr>
            </a:lvl8pPr>
            <a:lvl9pPr marL="5486263" lvl="8" indent="-423323" rtl="0">
              <a:lnSpc>
                <a:spcPct val="100000"/>
              </a:lnSpc>
              <a:spcBef>
                <a:spcPts val="0"/>
              </a:spcBef>
              <a:spcAft>
                <a:spcPts val="0"/>
              </a:spcAft>
              <a:buSzPts val="1400"/>
              <a:buChar char="■"/>
              <a:defRPr sz="4000">
                <a:latin typeface="Vidaloka"/>
                <a:ea typeface="Vidaloka"/>
                <a:cs typeface="Vidaloka"/>
                <a:sym typeface="Vidaloka"/>
              </a:defRPr>
            </a:lvl9pPr>
          </a:lstStyle>
          <a:p>
            <a:pPr lvl="0"/>
            <a:r>
              <a:rPr lang="en-US"/>
              <a:t>Click to edit Master text styles</a:t>
            </a:r>
          </a:p>
        </p:txBody>
      </p:sp>
    </p:spTree>
    <p:extLst>
      <p:ext uri="{BB962C8B-B14F-4D97-AF65-F5344CB8AC3E}">
        <p14:creationId xmlns:p14="http://schemas.microsoft.com/office/powerpoint/2010/main" val="3898243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950967" y="1793833"/>
            <a:ext cx="8160400" cy="21924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6000">
                <a:solidFill>
                  <a:schemeClr val="accent1"/>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87" name="Google Shape;187;p25"/>
          <p:cNvSpPr txBox="1">
            <a:spLocks noGrp="1"/>
          </p:cNvSpPr>
          <p:nvPr>
            <p:ph type="subTitle" idx="1"/>
          </p:nvPr>
        </p:nvSpPr>
        <p:spPr>
          <a:xfrm>
            <a:off x="950967" y="4251531"/>
            <a:ext cx="8160400" cy="50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r>
              <a:rPr lang="en-US"/>
              <a:t>Click to edit Master subtitle style</a:t>
            </a:r>
            <a:endParaRPr/>
          </a:p>
        </p:txBody>
      </p:sp>
      <p:cxnSp>
        <p:nvCxnSpPr>
          <p:cNvPr id="188" name="Google Shape;188;p2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508277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6608133" y="3289833"/>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194" name="Google Shape;194;p26"/>
          <p:cNvSpPr txBox="1">
            <a:spLocks noGrp="1"/>
          </p:cNvSpPr>
          <p:nvPr>
            <p:ph type="title" idx="2" hasCustomPrompt="1"/>
          </p:nvPr>
        </p:nvSpPr>
        <p:spPr>
          <a:xfrm>
            <a:off x="6608133" y="1869767"/>
            <a:ext cx="2201200" cy="130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95" name="Google Shape;195;p26"/>
          <p:cNvSpPr txBox="1">
            <a:spLocks noGrp="1"/>
          </p:cNvSpPr>
          <p:nvPr>
            <p:ph type="subTitle" idx="1"/>
          </p:nvPr>
        </p:nvSpPr>
        <p:spPr>
          <a:xfrm>
            <a:off x="6608133" y="4155033"/>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cxnSp>
        <p:nvCxnSpPr>
          <p:cNvPr id="196" name="Google Shape;196;p2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79467" y="3203267"/>
            <a:ext cx="4192400" cy="3719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767579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5831800" y="1259000"/>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201" name="Google Shape;201;p27"/>
          <p:cNvSpPr txBox="1">
            <a:spLocks noGrp="1"/>
          </p:cNvSpPr>
          <p:nvPr>
            <p:ph type="title" idx="2" hasCustomPrompt="1"/>
          </p:nvPr>
        </p:nvSpPr>
        <p:spPr>
          <a:xfrm>
            <a:off x="3059800" y="1462200"/>
            <a:ext cx="2201200" cy="130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202" name="Google Shape;202;p27"/>
          <p:cNvSpPr txBox="1">
            <a:spLocks noGrp="1"/>
          </p:cNvSpPr>
          <p:nvPr>
            <p:ph type="subTitle" idx="1"/>
          </p:nvPr>
        </p:nvSpPr>
        <p:spPr>
          <a:xfrm>
            <a:off x="5831800" y="2124200"/>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cxnSp>
        <p:nvCxnSpPr>
          <p:cNvPr id="203" name="Google Shape;203;p2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364566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391633" y="1230089"/>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11" name="Google Shape;211;p28"/>
          <p:cNvSpPr txBox="1">
            <a:spLocks noGrp="1"/>
          </p:cNvSpPr>
          <p:nvPr>
            <p:ph type="subTitle" idx="1"/>
          </p:nvPr>
        </p:nvSpPr>
        <p:spPr>
          <a:xfrm>
            <a:off x="1391633" y="4481251"/>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cxnSp>
        <p:nvCxnSpPr>
          <p:cNvPr id="212" name="Google Shape;212;p2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7096867" y="-107500"/>
            <a:ext cx="5340000" cy="267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409893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7081233" y="1283420"/>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17" name="Google Shape;217;p29"/>
          <p:cNvSpPr txBox="1">
            <a:spLocks noGrp="1"/>
          </p:cNvSpPr>
          <p:nvPr>
            <p:ph type="subTitle" idx="1"/>
          </p:nvPr>
        </p:nvSpPr>
        <p:spPr>
          <a:xfrm>
            <a:off x="7081233" y="4534580"/>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cxnSp>
        <p:nvCxnSpPr>
          <p:cNvPr id="218" name="Google Shape;218;p2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619445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4678667"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26" name="Google Shape;226;p30"/>
          <p:cNvSpPr txBox="1">
            <a:spLocks noGrp="1"/>
          </p:cNvSpPr>
          <p:nvPr>
            <p:ph type="subTitle" idx="2"/>
          </p:nvPr>
        </p:nvSpPr>
        <p:spPr>
          <a:xfrm>
            <a:off x="46787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7" name="Google Shape;227;p30"/>
          <p:cNvSpPr txBox="1">
            <a:spLocks noGrp="1"/>
          </p:cNvSpPr>
          <p:nvPr>
            <p:ph type="subTitle" idx="3"/>
          </p:nvPr>
        </p:nvSpPr>
        <p:spPr>
          <a:xfrm>
            <a:off x="12707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28" name="Google Shape;228;p30"/>
          <p:cNvSpPr txBox="1">
            <a:spLocks noGrp="1"/>
          </p:cNvSpPr>
          <p:nvPr>
            <p:ph type="subTitle" idx="4"/>
          </p:nvPr>
        </p:nvSpPr>
        <p:spPr>
          <a:xfrm>
            <a:off x="1270833"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29" name="Google Shape;229;p30"/>
          <p:cNvSpPr txBox="1">
            <a:spLocks noGrp="1"/>
          </p:cNvSpPr>
          <p:nvPr>
            <p:ph type="subTitle" idx="5"/>
          </p:nvPr>
        </p:nvSpPr>
        <p:spPr>
          <a:xfrm>
            <a:off x="80865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30" name="Google Shape;230;p30"/>
          <p:cNvSpPr txBox="1">
            <a:spLocks noGrp="1"/>
          </p:cNvSpPr>
          <p:nvPr>
            <p:ph type="subTitle" idx="6"/>
          </p:nvPr>
        </p:nvSpPr>
        <p:spPr>
          <a:xfrm>
            <a:off x="80865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31" name="Google Shape;231;p30"/>
          <p:cNvSpPr txBox="1">
            <a:spLocks noGrp="1"/>
          </p:cNvSpPr>
          <p:nvPr>
            <p:ph type="title"/>
          </p:nvPr>
        </p:nvSpPr>
        <p:spPr>
          <a:xfrm>
            <a:off x="950967" y="593367"/>
            <a:ext cx="887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232" name="Google Shape;232;p3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70962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50967" y="593367"/>
            <a:ext cx="628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5" name="Google Shape;25;p4"/>
          <p:cNvSpPr txBox="1">
            <a:spLocks noGrp="1"/>
          </p:cNvSpPr>
          <p:nvPr>
            <p:ph type="body" idx="1"/>
          </p:nvPr>
        </p:nvSpPr>
        <p:spPr>
          <a:xfrm>
            <a:off x="951000" y="1697233"/>
            <a:ext cx="10290000" cy="4394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Clr>
                <a:schemeClr val="dk1"/>
              </a:buClr>
              <a:buSzPts val="1800"/>
              <a:buFont typeface="Lato"/>
              <a:buChar char="●"/>
              <a:defRPr sz="1467"/>
            </a:lvl1pPr>
            <a:lvl2pPr marL="1219170" lvl="1" indent="-423323">
              <a:spcBef>
                <a:spcPts val="0"/>
              </a:spcBef>
              <a:spcAft>
                <a:spcPts val="0"/>
              </a:spcAft>
              <a:buClr>
                <a:schemeClr val="dk1"/>
              </a:buClr>
              <a:buSzPts val="1400"/>
              <a:buFont typeface="Lato"/>
              <a:buChar char="○"/>
              <a:defRPr/>
            </a:lvl2pPr>
            <a:lvl3pPr marL="1828754" lvl="2" indent="-423323">
              <a:spcBef>
                <a:spcPts val="0"/>
              </a:spcBef>
              <a:spcAft>
                <a:spcPts val="0"/>
              </a:spcAft>
              <a:buClr>
                <a:schemeClr val="dk1"/>
              </a:buClr>
              <a:buSzPts val="1400"/>
              <a:buFont typeface="Lato"/>
              <a:buChar char="■"/>
              <a:defRPr/>
            </a:lvl3pPr>
            <a:lvl4pPr marL="2438339" lvl="3" indent="-423323">
              <a:spcBef>
                <a:spcPts val="0"/>
              </a:spcBef>
              <a:spcAft>
                <a:spcPts val="0"/>
              </a:spcAft>
              <a:buClr>
                <a:schemeClr val="dk1"/>
              </a:buClr>
              <a:buSzPts val="1400"/>
              <a:buFont typeface="Lato"/>
              <a:buChar char="●"/>
              <a:defRPr/>
            </a:lvl4pPr>
            <a:lvl5pPr marL="3047924" lvl="4" indent="-423323">
              <a:spcBef>
                <a:spcPts val="0"/>
              </a:spcBef>
              <a:spcAft>
                <a:spcPts val="0"/>
              </a:spcAft>
              <a:buClr>
                <a:schemeClr val="dk1"/>
              </a:buClr>
              <a:buSzPts val="1400"/>
              <a:buFont typeface="Lato"/>
              <a:buChar char="○"/>
              <a:defRPr/>
            </a:lvl5pPr>
            <a:lvl6pPr marL="3657509" lvl="5" indent="-423323">
              <a:spcBef>
                <a:spcPts val="0"/>
              </a:spcBef>
              <a:spcAft>
                <a:spcPts val="0"/>
              </a:spcAft>
              <a:buClr>
                <a:schemeClr val="dk1"/>
              </a:buClr>
              <a:buSzPts val="1400"/>
              <a:buFont typeface="Lato"/>
              <a:buChar char="■"/>
              <a:defRPr/>
            </a:lvl6pPr>
            <a:lvl7pPr marL="4267093" lvl="6" indent="-423323">
              <a:spcBef>
                <a:spcPts val="0"/>
              </a:spcBef>
              <a:spcAft>
                <a:spcPts val="0"/>
              </a:spcAft>
              <a:buClr>
                <a:schemeClr val="dk1"/>
              </a:buClr>
              <a:buSzPts val="1400"/>
              <a:buFont typeface="Lato"/>
              <a:buChar char="●"/>
              <a:defRPr/>
            </a:lvl7pPr>
            <a:lvl8pPr marL="4876678" lvl="7" indent="-423323">
              <a:spcBef>
                <a:spcPts val="0"/>
              </a:spcBef>
              <a:spcAft>
                <a:spcPts val="0"/>
              </a:spcAft>
              <a:buClr>
                <a:schemeClr val="dk1"/>
              </a:buClr>
              <a:buSzPts val="1400"/>
              <a:buFont typeface="Lato"/>
              <a:buChar char="○"/>
              <a:defRPr/>
            </a:lvl8pPr>
            <a:lvl9pPr marL="5486263" lvl="8" indent="-423323">
              <a:spcBef>
                <a:spcPts val="0"/>
              </a:spcBef>
              <a:spcAft>
                <a:spcPts val="0"/>
              </a:spcAft>
              <a:buClr>
                <a:schemeClr val="dk1"/>
              </a:buClr>
              <a:buSzPts val="1400"/>
              <a:buFont typeface="Lato"/>
              <a:buChar char="■"/>
              <a:defRPr/>
            </a:lvl9pPr>
          </a:lstStyle>
          <a:p>
            <a:pPr lvl="0"/>
            <a:r>
              <a:rPr lang="en-US"/>
              <a:t>Click to edit Master text styles</a:t>
            </a:r>
          </a:p>
        </p:txBody>
      </p:sp>
      <p:cxnSp>
        <p:nvCxnSpPr>
          <p:cNvPr id="26" name="Google Shape;26;p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9179867" y="-151467"/>
            <a:ext cx="3420800" cy="1741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435565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4678667"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36" name="Google Shape;236;p31"/>
          <p:cNvSpPr txBox="1">
            <a:spLocks noGrp="1"/>
          </p:cNvSpPr>
          <p:nvPr>
            <p:ph type="subTitle" idx="2"/>
          </p:nvPr>
        </p:nvSpPr>
        <p:spPr>
          <a:xfrm>
            <a:off x="46787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37" name="Google Shape;237;p31"/>
          <p:cNvSpPr txBox="1">
            <a:spLocks noGrp="1"/>
          </p:cNvSpPr>
          <p:nvPr>
            <p:ph type="subTitle" idx="3"/>
          </p:nvPr>
        </p:nvSpPr>
        <p:spPr>
          <a:xfrm>
            <a:off x="12707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38" name="Google Shape;238;p31"/>
          <p:cNvSpPr txBox="1">
            <a:spLocks noGrp="1"/>
          </p:cNvSpPr>
          <p:nvPr>
            <p:ph type="subTitle" idx="4"/>
          </p:nvPr>
        </p:nvSpPr>
        <p:spPr>
          <a:xfrm>
            <a:off x="1270833"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39" name="Google Shape;239;p31"/>
          <p:cNvSpPr txBox="1">
            <a:spLocks noGrp="1"/>
          </p:cNvSpPr>
          <p:nvPr>
            <p:ph type="subTitle" idx="5"/>
          </p:nvPr>
        </p:nvSpPr>
        <p:spPr>
          <a:xfrm>
            <a:off x="80865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40" name="Google Shape;240;p31"/>
          <p:cNvSpPr txBox="1">
            <a:spLocks noGrp="1"/>
          </p:cNvSpPr>
          <p:nvPr>
            <p:ph type="subTitle" idx="6"/>
          </p:nvPr>
        </p:nvSpPr>
        <p:spPr>
          <a:xfrm>
            <a:off x="80865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41" name="Google Shape;241;p31"/>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sp>
        <p:nvSpPr>
          <p:cNvPr id="242" name="Google Shape;242;p31"/>
          <p:cNvSpPr txBox="1">
            <a:spLocks noGrp="1"/>
          </p:cNvSpPr>
          <p:nvPr>
            <p:ph type="subTitle" idx="7"/>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43" name="Google Shape;243;p31"/>
          <p:cNvSpPr txBox="1">
            <a:spLocks noGrp="1"/>
          </p:cNvSpPr>
          <p:nvPr>
            <p:ph type="subTitle" idx="8"/>
          </p:nvPr>
        </p:nvSpPr>
        <p:spPr>
          <a:xfrm>
            <a:off x="46787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44" name="Google Shape;244;p31"/>
          <p:cNvSpPr txBox="1">
            <a:spLocks noGrp="1"/>
          </p:cNvSpPr>
          <p:nvPr>
            <p:ph type="subTitle" idx="9"/>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45" name="Google Shape;245;p31"/>
          <p:cNvSpPr txBox="1">
            <a:spLocks noGrp="1"/>
          </p:cNvSpPr>
          <p:nvPr>
            <p:ph type="subTitle" idx="13"/>
          </p:nvPr>
        </p:nvSpPr>
        <p:spPr>
          <a:xfrm>
            <a:off x="1270833"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46" name="Google Shape;246;p31"/>
          <p:cNvSpPr txBox="1">
            <a:spLocks noGrp="1"/>
          </p:cNvSpPr>
          <p:nvPr>
            <p:ph type="subTitle" idx="14"/>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47" name="Google Shape;247;p31"/>
          <p:cNvSpPr txBox="1">
            <a:spLocks noGrp="1"/>
          </p:cNvSpPr>
          <p:nvPr>
            <p:ph type="subTitle" idx="15"/>
          </p:nvPr>
        </p:nvSpPr>
        <p:spPr>
          <a:xfrm>
            <a:off x="80865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248" name="Google Shape;248;p3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838759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Title and six columns 1 -">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54" name="Google Shape;254;p32"/>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55" name="Google Shape;255;p32"/>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56" name="Google Shape;256;p32"/>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57" name="Google Shape;257;p32"/>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58" name="Google Shape;258;p32"/>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59" name="Google Shape;259;p32"/>
          <p:cNvSpPr txBox="1">
            <a:spLocks noGrp="1"/>
          </p:cNvSpPr>
          <p:nvPr>
            <p:ph type="subTitle" idx="7"/>
          </p:nvPr>
        </p:nvSpPr>
        <p:spPr>
          <a:xfrm>
            <a:off x="45520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60" name="Google Shape;260;p32"/>
          <p:cNvSpPr txBox="1">
            <a:spLocks noGrp="1"/>
          </p:cNvSpPr>
          <p:nvPr>
            <p:ph type="subTitle" idx="8"/>
          </p:nvPr>
        </p:nvSpPr>
        <p:spPr>
          <a:xfrm>
            <a:off x="47522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61" name="Google Shape;261;p32"/>
          <p:cNvSpPr txBox="1">
            <a:spLocks noGrp="1"/>
          </p:cNvSpPr>
          <p:nvPr>
            <p:ph type="subTitle" idx="9"/>
          </p:nvPr>
        </p:nvSpPr>
        <p:spPr>
          <a:xfrm>
            <a:off x="9409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62" name="Google Shape;262;p32"/>
          <p:cNvSpPr txBox="1">
            <a:spLocks noGrp="1"/>
          </p:cNvSpPr>
          <p:nvPr>
            <p:ph type="subTitle" idx="13"/>
          </p:nvPr>
        </p:nvSpPr>
        <p:spPr>
          <a:xfrm>
            <a:off x="11411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63" name="Google Shape;263;p32"/>
          <p:cNvSpPr txBox="1">
            <a:spLocks noGrp="1"/>
          </p:cNvSpPr>
          <p:nvPr>
            <p:ph type="subTitle" idx="14"/>
          </p:nvPr>
        </p:nvSpPr>
        <p:spPr>
          <a:xfrm>
            <a:off x="8163100"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64" name="Google Shape;264;p32"/>
          <p:cNvSpPr txBox="1">
            <a:spLocks noGrp="1"/>
          </p:cNvSpPr>
          <p:nvPr>
            <p:ph type="subTitle" idx="15"/>
          </p:nvPr>
        </p:nvSpPr>
        <p:spPr>
          <a:xfrm>
            <a:off x="8363300"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65" name="Google Shape;265;p32"/>
          <p:cNvSpPr txBox="1">
            <a:spLocks noGrp="1"/>
          </p:cNvSpPr>
          <p:nvPr>
            <p:ph type="title"/>
          </p:nvPr>
        </p:nvSpPr>
        <p:spPr>
          <a:xfrm>
            <a:off x="950967" y="593367"/>
            <a:ext cx="810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266" name="Google Shape;266;p3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2864051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70" name="Google Shape;270;p33"/>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1" name="Google Shape;271;p33"/>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72" name="Google Shape;272;p33"/>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3" name="Google Shape;273;p33"/>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74" name="Google Shape;274;p33"/>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5" name="Google Shape;275;p33"/>
          <p:cNvSpPr txBox="1">
            <a:spLocks noGrp="1"/>
          </p:cNvSpPr>
          <p:nvPr>
            <p:ph type="subTitle" idx="7"/>
          </p:nvPr>
        </p:nvSpPr>
        <p:spPr>
          <a:xfrm>
            <a:off x="2746484"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76" name="Google Shape;276;p33"/>
          <p:cNvSpPr txBox="1">
            <a:spLocks noGrp="1"/>
          </p:cNvSpPr>
          <p:nvPr>
            <p:ph type="subTitle" idx="8"/>
          </p:nvPr>
        </p:nvSpPr>
        <p:spPr>
          <a:xfrm>
            <a:off x="2946684"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7" name="Google Shape;277;p33"/>
          <p:cNvSpPr txBox="1">
            <a:spLocks noGrp="1"/>
          </p:cNvSpPr>
          <p:nvPr>
            <p:ph type="subTitle" idx="9"/>
          </p:nvPr>
        </p:nvSpPr>
        <p:spPr>
          <a:xfrm>
            <a:off x="6357517"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en-US"/>
              <a:t>Click to edit Master subtitle style</a:t>
            </a:r>
            <a:endParaRPr/>
          </a:p>
        </p:txBody>
      </p:sp>
      <p:sp>
        <p:nvSpPr>
          <p:cNvPr id="278" name="Google Shape;278;p33"/>
          <p:cNvSpPr txBox="1">
            <a:spLocks noGrp="1"/>
          </p:cNvSpPr>
          <p:nvPr>
            <p:ph type="subTitle" idx="13"/>
          </p:nvPr>
        </p:nvSpPr>
        <p:spPr>
          <a:xfrm>
            <a:off x="6557717"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79" name="Google Shape;279;p33"/>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280" name="Google Shape;280;p3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8169447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954967" y="1430667"/>
            <a:ext cx="7520800" cy="3808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cxnSp>
        <p:nvCxnSpPr>
          <p:cNvPr id="286" name="Google Shape;286;p3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69356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65558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94" name="Google Shape;294;p35"/>
          <p:cNvSpPr txBox="1">
            <a:spLocks noGrp="1"/>
          </p:cNvSpPr>
          <p:nvPr>
            <p:ph type="subTitle" idx="2"/>
          </p:nvPr>
        </p:nvSpPr>
        <p:spPr>
          <a:xfrm>
            <a:off x="6745200"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5" name="Google Shape;295;p35"/>
          <p:cNvSpPr txBox="1">
            <a:spLocks noGrp="1"/>
          </p:cNvSpPr>
          <p:nvPr>
            <p:ph type="subTitle" idx="3"/>
          </p:nvPr>
        </p:nvSpPr>
        <p:spPr>
          <a:xfrm>
            <a:off x="25482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96" name="Google Shape;296;p35"/>
          <p:cNvSpPr txBox="1">
            <a:spLocks noGrp="1"/>
          </p:cNvSpPr>
          <p:nvPr>
            <p:ph type="subTitle" idx="4"/>
          </p:nvPr>
        </p:nvSpPr>
        <p:spPr>
          <a:xfrm>
            <a:off x="2737733"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7" name="Google Shape;297;p35"/>
          <p:cNvSpPr txBox="1">
            <a:spLocks noGrp="1"/>
          </p:cNvSpPr>
          <p:nvPr>
            <p:ph type="subTitle" idx="5"/>
          </p:nvPr>
        </p:nvSpPr>
        <p:spPr>
          <a:xfrm>
            <a:off x="65558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298" name="Google Shape;298;p35"/>
          <p:cNvSpPr txBox="1">
            <a:spLocks noGrp="1"/>
          </p:cNvSpPr>
          <p:nvPr>
            <p:ph type="subTitle" idx="6"/>
          </p:nvPr>
        </p:nvSpPr>
        <p:spPr>
          <a:xfrm>
            <a:off x="67452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299" name="Google Shape;299;p35"/>
          <p:cNvSpPr txBox="1">
            <a:spLocks noGrp="1"/>
          </p:cNvSpPr>
          <p:nvPr>
            <p:ph type="subTitle" idx="7"/>
          </p:nvPr>
        </p:nvSpPr>
        <p:spPr>
          <a:xfrm>
            <a:off x="25482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00" name="Google Shape;300;p35"/>
          <p:cNvSpPr txBox="1">
            <a:spLocks noGrp="1"/>
          </p:cNvSpPr>
          <p:nvPr>
            <p:ph type="subTitle" idx="8"/>
          </p:nvPr>
        </p:nvSpPr>
        <p:spPr>
          <a:xfrm>
            <a:off x="27376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01" name="Google Shape;301;p35"/>
          <p:cNvSpPr txBox="1">
            <a:spLocks noGrp="1"/>
          </p:cNvSpPr>
          <p:nvPr>
            <p:ph type="title"/>
          </p:nvPr>
        </p:nvSpPr>
        <p:spPr>
          <a:xfrm>
            <a:off x="950967" y="593367"/>
            <a:ext cx="864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302" name="Google Shape;302;p3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2094792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4762567"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06" name="Google Shape;306;p36"/>
          <p:cNvSpPr txBox="1">
            <a:spLocks noGrp="1"/>
          </p:cNvSpPr>
          <p:nvPr>
            <p:ph type="subTitle" idx="2"/>
          </p:nvPr>
        </p:nvSpPr>
        <p:spPr>
          <a:xfrm>
            <a:off x="4762567"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07" name="Google Shape;307;p36"/>
          <p:cNvSpPr txBox="1">
            <a:spLocks noGrp="1"/>
          </p:cNvSpPr>
          <p:nvPr>
            <p:ph type="subTitle" idx="3"/>
          </p:nvPr>
        </p:nvSpPr>
        <p:spPr>
          <a:xfrm>
            <a:off x="1451200"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08" name="Google Shape;308;p36"/>
          <p:cNvSpPr txBox="1">
            <a:spLocks noGrp="1"/>
          </p:cNvSpPr>
          <p:nvPr>
            <p:ph type="subTitle" idx="4"/>
          </p:nvPr>
        </p:nvSpPr>
        <p:spPr>
          <a:xfrm>
            <a:off x="1451200"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09" name="Google Shape;309;p36"/>
          <p:cNvSpPr txBox="1">
            <a:spLocks noGrp="1"/>
          </p:cNvSpPr>
          <p:nvPr>
            <p:ph type="subTitle" idx="5"/>
          </p:nvPr>
        </p:nvSpPr>
        <p:spPr>
          <a:xfrm>
            <a:off x="8073933"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10" name="Google Shape;310;p36"/>
          <p:cNvSpPr txBox="1">
            <a:spLocks noGrp="1"/>
          </p:cNvSpPr>
          <p:nvPr>
            <p:ph type="subTitle" idx="6"/>
          </p:nvPr>
        </p:nvSpPr>
        <p:spPr>
          <a:xfrm>
            <a:off x="8073933"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11" name="Google Shape;311;p36"/>
          <p:cNvSpPr txBox="1">
            <a:spLocks noGrp="1"/>
          </p:cNvSpPr>
          <p:nvPr>
            <p:ph type="title"/>
          </p:nvPr>
        </p:nvSpPr>
        <p:spPr>
          <a:xfrm>
            <a:off x="950967" y="593367"/>
            <a:ext cx="735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312" name="Google Shape;312;p3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122365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315"/>
        <p:cNvGrpSpPr/>
        <p:nvPr/>
      </p:nvGrpSpPr>
      <p:grpSpPr>
        <a:xfrm>
          <a:off x="0" y="0"/>
          <a:ext cx="0" cy="0"/>
          <a:chOff x="0" y="0"/>
          <a:chExt cx="0" cy="0"/>
        </a:xfrm>
      </p:grpSpPr>
      <p:cxnSp>
        <p:nvCxnSpPr>
          <p:cNvPr id="316" name="Google Shape;316;p3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3706800" y="593367"/>
            <a:ext cx="477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23" name="Google Shape;323;p37"/>
          <p:cNvSpPr txBox="1">
            <a:spLocks noGrp="1"/>
          </p:cNvSpPr>
          <p:nvPr>
            <p:ph type="subTitle" idx="1"/>
          </p:nvPr>
        </p:nvSpPr>
        <p:spPr>
          <a:xfrm>
            <a:off x="7075533"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324" name="Google Shape;324;p37"/>
          <p:cNvSpPr txBox="1">
            <a:spLocks noGrp="1"/>
          </p:cNvSpPr>
          <p:nvPr>
            <p:ph type="subTitle" idx="2"/>
          </p:nvPr>
        </p:nvSpPr>
        <p:spPr>
          <a:xfrm>
            <a:off x="7075533"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25" name="Google Shape;325;p37"/>
          <p:cNvSpPr txBox="1">
            <a:spLocks noGrp="1"/>
          </p:cNvSpPr>
          <p:nvPr>
            <p:ph type="subTitle" idx="3"/>
          </p:nvPr>
        </p:nvSpPr>
        <p:spPr>
          <a:xfrm>
            <a:off x="1801667"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326" name="Google Shape;326;p37"/>
          <p:cNvSpPr txBox="1">
            <a:spLocks noGrp="1"/>
          </p:cNvSpPr>
          <p:nvPr>
            <p:ph type="subTitle" idx="4"/>
          </p:nvPr>
        </p:nvSpPr>
        <p:spPr>
          <a:xfrm>
            <a:off x="1801667"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27" name="Google Shape;327;p37"/>
          <p:cNvSpPr txBox="1">
            <a:spLocks noGrp="1"/>
          </p:cNvSpPr>
          <p:nvPr>
            <p:ph type="subTitle" idx="5"/>
          </p:nvPr>
        </p:nvSpPr>
        <p:spPr>
          <a:xfrm>
            <a:off x="7075533"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328" name="Google Shape;328;p37"/>
          <p:cNvSpPr txBox="1">
            <a:spLocks noGrp="1"/>
          </p:cNvSpPr>
          <p:nvPr>
            <p:ph type="subTitle" idx="6"/>
          </p:nvPr>
        </p:nvSpPr>
        <p:spPr>
          <a:xfrm>
            <a:off x="70755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29" name="Google Shape;329;p37"/>
          <p:cNvSpPr txBox="1">
            <a:spLocks noGrp="1"/>
          </p:cNvSpPr>
          <p:nvPr>
            <p:ph type="subTitle" idx="7"/>
          </p:nvPr>
        </p:nvSpPr>
        <p:spPr>
          <a:xfrm>
            <a:off x="1801667"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en-US"/>
              <a:t>Click to edit Master subtitle style</a:t>
            </a:r>
            <a:endParaRPr/>
          </a:p>
        </p:txBody>
      </p:sp>
      <p:sp>
        <p:nvSpPr>
          <p:cNvPr id="330" name="Google Shape;330;p37"/>
          <p:cNvSpPr txBox="1">
            <a:spLocks noGrp="1"/>
          </p:cNvSpPr>
          <p:nvPr>
            <p:ph type="subTitle" idx="8"/>
          </p:nvPr>
        </p:nvSpPr>
        <p:spPr>
          <a:xfrm>
            <a:off x="18017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31" name="Google Shape;331;p37"/>
          <p:cNvSpPr txBox="1">
            <a:spLocks noGrp="1"/>
          </p:cNvSpPr>
          <p:nvPr>
            <p:ph type="title" idx="9" hasCustomPrompt="1"/>
          </p:nvPr>
        </p:nvSpPr>
        <p:spPr>
          <a:xfrm>
            <a:off x="1801667"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2" name="Google Shape;332;p37"/>
          <p:cNvSpPr txBox="1">
            <a:spLocks noGrp="1"/>
          </p:cNvSpPr>
          <p:nvPr>
            <p:ph type="title" idx="13" hasCustomPrompt="1"/>
          </p:nvPr>
        </p:nvSpPr>
        <p:spPr>
          <a:xfrm>
            <a:off x="7075533"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3" name="Google Shape;333;p37"/>
          <p:cNvSpPr txBox="1">
            <a:spLocks noGrp="1"/>
          </p:cNvSpPr>
          <p:nvPr>
            <p:ph type="title" idx="14" hasCustomPrompt="1"/>
          </p:nvPr>
        </p:nvSpPr>
        <p:spPr>
          <a:xfrm>
            <a:off x="18017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4" name="Google Shape;334;p37"/>
          <p:cNvSpPr txBox="1">
            <a:spLocks noGrp="1"/>
          </p:cNvSpPr>
          <p:nvPr>
            <p:ph type="title" idx="15" hasCustomPrompt="1"/>
          </p:nvPr>
        </p:nvSpPr>
        <p:spPr>
          <a:xfrm>
            <a:off x="70755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Tree>
    <p:extLst>
      <p:ext uri="{BB962C8B-B14F-4D97-AF65-F5344CB8AC3E}">
        <p14:creationId xmlns:p14="http://schemas.microsoft.com/office/powerpoint/2010/main" val="77908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4957767"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37" name="Google Shape;337;p38"/>
          <p:cNvSpPr txBox="1">
            <a:spLocks noGrp="1"/>
          </p:cNvSpPr>
          <p:nvPr>
            <p:ph type="subTitle" idx="2"/>
          </p:nvPr>
        </p:nvSpPr>
        <p:spPr>
          <a:xfrm>
            <a:off x="4823567"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r>
              <a:rPr lang="en-US"/>
              <a:t>Click to edit Master subtitle style</a:t>
            </a:r>
            <a:endParaRPr/>
          </a:p>
        </p:txBody>
      </p:sp>
      <p:sp>
        <p:nvSpPr>
          <p:cNvPr id="338" name="Google Shape;338;p38"/>
          <p:cNvSpPr txBox="1">
            <a:spLocks noGrp="1"/>
          </p:cNvSpPr>
          <p:nvPr>
            <p:ph type="subTitle" idx="3"/>
          </p:nvPr>
        </p:nvSpPr>
        <p:spPr>
          <a:xfrm>
            <a:off x="1770700"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39" name="Google Shape;339;p38"/>
          <p:cNvSpPr txBox="1">
            <a:spLocks noGrp="1"/>
          </p:cNvSpPr>
          <p:nvPr>
            <p:ph type="subTitle" idx="4"/>
          </p:nvPr>
        </p:nvSpPr>
        <p:spPr>
          <a:xfrm>
            <a:off x="1636568"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r>
              <a:rPr lang="en-US"/>
              <a:t>Click to edit Master subtitle style</a:t>
            </a:r>
            <a:endParaRPr/>
          </a:p>
        </p:txBody>
      </p:sp>
      <p:sp>
        <p:nvSpPr>
          <p:cNvPr id="340" name="Google Shape;340;p38"/>
          <p:cNvSpPr txBox="1">
            <a:spLocks noGrp="1"/>
          </p:cNvSpPr>
          <p:nvPr>
            <p:ph type="subTitle" idx="5"/>
          </p:nvPr>
        </p:nvSpPr>
        <p:spPr>
          <a:xfrm>
            <a:off x="8144733" y="4392265"/>
            <a:ext cx="21908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41" name="Google Shape;341;p38"/>
          <p:cNvSpPr txBox="1">
            <a:spLocks noGrp="1"/>
          </p:cNvSpPr>
          <p:nvPr>
            <p:ph type="subTitle" idx="6"/>
          </p:nvPr>
        </p:nvSpPr>
        <p:spPr>
          <a:xfrm>
            <a:off x="8010733"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r>
              <a:rPr lang="en-US"/>
              <a:t>Click to edit Master subtitle style</a:t>
            </a:r>
            <a:endParaRPr/>
          </a:p>
        </p:txBody>
      </p:sp>
      <p:sp>
        <p:nvSpPr>
          <p:cNvPr id="342" name="Google Shape;342;p38"/>
          <p:cNvSpPr txBox="1">
            <a:spLocks noGrp="1"/>
          </p:cNvSpPr>
          <p:nvPr>
            <p:ph type="title"/>
          </p:nvPr>
        </p:nvSpPr>
        <p:spPr>
          <a:xfrm>
            <a:off x="950967" y="593367"/>
            <a:ext cx="4251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343" name="Google Shape;343;p3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61492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6333567" y="2176995"/>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47" name="Google Shape;347;p39"/>
          <p:cNvSpPr txBox="1">
            <a:spLocks noGrp="1"/>
          </p:cNvSpPr>
          <p:nvPr>
            <p:ph type="subTitle" idx="2"/>
          </p:nvPr>
        </p:nvSpPr>
        <p:spPr>
          <a:xfrm>
            <a:off x="6333579" y="27133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48" name="Google Shape;348;p39"/>
          <p:cNvSpPr txBox="1">
            <a:spLocks noGrp="1"/>
          </p:cNvSpPr>
          <p:nvPr>
            <p:ph type="subTitle" idx="3"/>
          </p:nvPr>
        </p:nvSpPr>
        <p:spPr>
          <a:xfrm>
            <a:off x="3075267" y="2176995"/>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49" name="Google Shape;349;p39"/>
          <p:cNvSpPr txBox="1">
            <a:spLocks noGrp="1"/>
          </p:cNvSpPr>
          <p:nvPr>
            <p:ph type="subTitle" idx="4"/>
          </p:nvPr>
        </p:nvSpPr>
        <p:spPr>
          <a:xfrm>
            <a:off x="3075283" y="27133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50" name="Google Shape;350;p39"/>
          <p:cNvSpPr txBox="1">
            <a:spLocks noGrp="1"/>
          </p:cNvSpPr>
          <p:nvPr>
            <p:ph type="subTitle" idx="5"/>
          </p:nvPr>
        </p:nvSpPr>
        <p:spPr>
          <a:xfrm>
            <a:off x="6333567" y="408303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51" name="Google Shape;351;p39"/>
          <p:cNvSpPr txBox="1">
            <a:spLocks noGrp="1"/>
          </p:cNvSpPr>
          <p:nvPr>
            <p:ph type="subTitle" idx="6"/>
          </p:nvPr>
        </p:nvSpPr>
        <p:spPr>
          <a:xfrm>
            <a:off x="6333579" y="46280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52" name="Google Shape;352;p39"/>
          <p:cNvSpPr txBox="1">
            <a:spLocks noGrp="1"/>
          </p:cNvSpPr>
          <p:nvPr>
            <p:ph type="subTitle" idx="7"/>
          </p:nvPr>
        </p:nvSpPr>
        <p:spPr>
          <a:xfrm>
            <a:off x="3075267" y="4083031"/>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53" name="Google Shape;353;p39"/>
          <p:cNvSpPr txBox="1">
            <a:spLocks noGrp="1"/>
          </p:cNvSpPr>
          <p:nvPr>
            <p:ph type="subTitle" idx="8"/>
          </p:nvPr>
        </p:nvSpPr>
        <p:spPr>
          <a:xfrm>
            <a:off x="3075283" y="46280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54" name="Google Shape;354;p39"/>
          <p:cNvSpPr txBox="1">
            <a:spLocks noGrp="1"/>
          </p:cNvSpPr>
          <p:nvPr>
            <p:ph type="title"/>
          </p:nvPr>
        </p:nvSpPr>
        <p:spPr>
          <a:xfrm>
            <a:off x="950967" y="593367"/>
            <a:ext cx="3714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355" name="Google Shape;355;p3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1891243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57"/>
        <p:cNvGrpSpPr/>
        <p:nvPr/>
      </p:nvGrpSpPr>
      <p:grpSpPr>
        <a:xfrm>
          <a:off x="0" y="0"/>
          <a:ext cx="0" cy="0"/>
          <a:chOff x="0" y="0"/>
          <a:chExt cx="0" cy="0"/>
        </a:xfrm>
      </p:grpSpPr>
      <p:cxnSp>
        <p:nvCxnSpPr>
          <p:cNvPr id="358" name="Google Shape;358;p4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971667" y="1483829"/>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65" name="Google Shape;365;p40"/>
          <p:cNvSpPr txBox="1">
            <a:spLocks noGrp="1"/>
          </p:cNvSpPr>
          <p:nvPr>
            <p:ph type="subTitle" idx="2"/>
          </p:nvPr>
        </p:nvSpPr>
        <p:spPr>
          <a:xfrm>
            <a:off x="971683" y="2020199"/>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66" name="Google Shape;366;p40"/>
          <p:cNvSpPr txBox="1">
            <a:spLocks noGrp="1"/>
          </p:cNvSpPr>
          <p:nvPr>
            <p:ph type="subTitle" idx="3"/>
          </p:nvPr>
        </p:nvSpPr>
        <p:spPr>
          <a:xfrm>
            <a:off x="971667" y="271518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67" name="Google Shape;367;p40"/>
          <p:cNvSpPr txBox="1">
            <a:spLocks noGrp="1"/>
          </p:cNvSpPr>
          <p:nvPr>
            <p:ph type="subTitle" idx="4"/>
          </p:nvPr>
        </p:nvSpPr>
        <p:spPr>
          <a:xfrm>
            <a:off x="971683" y="326021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68" name="Google Shape;368;p40"/>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sp>
        <p:nvSpPr>
          <p:cNvPr id="369" name="Google Shape;369;p40"/>
          <p:cNvSpPr txBox="1">
            <a:spLocks noGrp="1"/>
          </p:cNvSpPr>
          <p:nvPr>
            <p:ph type="subTitle" idx="5"/>
          </p:nvPr>
        </p:nvSpPr>
        <p:spPr>
          <a:xfrm>
            <a:off x="971667" y="3996300"/>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70" name="Google Shape;370;p40"/>
          <p:cNvSpPr txBox="1">
            <a:spLocks noGrp="1"/>
          </p:cNvSpPr>
          <p:nvPr>
            <p:ph type="subTitle" idx="6"/>
          </p:nvPr>
        </p:nvSpPr>
        <p:spPr>
          <a:xfrm>
            <a:off x="971683" y="4541332"/>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37467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0967" y="593367"/>
            <a:ext cx="7574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1" name="Google Shape;31;p5"/>
          <p:cNvSpPr txBox="1">
            <a:spLocks noGrp="1"/>
          </p:cNvSpPr>
          <p:nvPr>
            <p:ph type="subTitle" idx="1"/>
          </p:nvPr>
        </p:nvSpPr>
        <p:spPr>
          <a:xfrm>
            <a:off x="6718633"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r>
              <a:rPr lang="en-US"/>
              <a:t>Click to edit Master subtitle style</a:t>
            </a:r>
            <a:endParaRPr/>
          </a:p>
        </p:txBody>
      </p:sp>
      <p:sp>
        <p:nvSpPr>
          <p:cNvPr id="32" name="Google Shape;32;p5"/>
          <p:cNvSpPr txBox="1">
            <a:spLocks noGrp="1"/>
          </p:cNvSpPr>
          <p:nvPr>
            <p:ph type="subTitle" idx="2"/>
          </p:nvPr>
        </p:nvSpPr>
        <p:spPr>
          <a:xfrm>
            <a:off x="6718633"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3" name="Google Shape;33;p5"/>
          <p:cNvSpPr txBox="1">
            <a:spLocks noGrp="1"/>
          </p:cNvSpPr>
          <p:nvPr>
            <p:ph type="subTitle" idx="3"/>
          </p:nvPr>
        </p:nvSpPr>
        <p:spPr>
          <a:xfrm>
            <a:off x="2257567"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r>
              <a:rPr lang="en-US"/>
              <a:t>Click to edit Master subtitle style</a:t>
            </a:r>
            <a:endParaRPr/>
          </a:p>
        </p:txBody>
      </p:sp>
      <p:sp>
        <p:nvSpPr>
          <p:cNvPr id="34" name="Google Shape;34;p5"/>
          <p:cNvSpPr txBox="1">
            <a:spLocks noGrp="1"/>
          </p:cNvSpPr>
          <p:nvPr>
            <p:ph type="subTitle" idx="4"/>
          </p:nvPr>
        </p:nvSpPr>
        <p:spPr>
          <a:xfrm>
            <a:off x="2257567"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35" name="Google Shape;35;p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9247667" y="5241767"/>
            <a:ext cx="3399200" cy="180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4577670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3457233" y="9528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3153312" y="17952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74" name="Google Shape;374;p41"/>
          <p:cNvSpPr txBox="1">
            <a:spLocks noGrp="1"/>
          </p:cNvSpPr>
          <p:nvPr>
            <p:ph type="title" idx="2" hasCustomPrompt="1"/>
          </p:nvPr>
        </p:nvSpPr>
        <p:spPr>
          <a:xfrm>
            <a:off x="3457233" y="27507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3153312" y="3593100"/>
            <a:ext cx="5885600" cy="5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76" name="Google Shape;376;p41"/>
          <p:cNvSpPr txBox="1">
            <a:spLocks noGrp="1"/>
          </p:cNvSpPr>
          <p:nvPr>
            <p:ph type="title" idx="4" hasCustomPrompt="1"/>
          </p:nvPr>
        </p:nvSpPr>
        <p:spPr>
          <a:xfrm>
            <a:off x="3457233" y="45486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3153267" y="53910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378" name="Google Shape;378;p4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257707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7600812" y="277902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82" name="Google Shape;382;p42"/>
          <p:cNvSpPr txBox="1">
            <a:spLocks noGrp="1"/>
          </p:cNvSpPr>
          <p:nvPr>
            <p:ph type="subTitle" idx="2"/>
          </p:nvPr>
        </p:nvSpPr>
        <p:spPr>
          <a:xfrm>
            <a:off x="7600828" y="3315392"/>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83" name="Google Shape;383;p42"/>
          <p:cNvSpPr txBox="1">
            <a:spLocks noGrp="1"/>
          </p:cNvSpPr>
          <p:nvPr>
            <p:ph type="subTitle" idx="3"/>
          </p:nvPr>
        </p:nvSpPr>
        <p:spPr>
          <a:xfrm>
            <a:off x="2631984" y="120284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84" name="Google Shape;384;p42"/>
          <p:cNvSpPr txBox="1">
            <a:spLocks noGrp="1"/>
          </p:cNvSpPr>
          <p:nvPr>
            <p:ph type="subTitle" idx="4"/>
          </p:nvPr>
        </p:nvSpPr>
        <p:spPr>
          <a:xfrm>
            <a:off x="2631984" y="1739213"/>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85" name="Google Shape;385;p42"/>
          <p:cNvSpPr txBox="1">
            <a:spLocks noGrp="1"/>
          </p:cNvSpPr>
          <p:nvPr>
            <p:ph type="subTitle" idx="5"/>
          </p:nvPr>
        </p:nvSpPr>
        <p:spPr>
          <a:xfrm>
            <a:off x="2631984" y="4387833"/>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386" name="Google Shape;386;p42"/>
          <p:cNvSpPr txBox="1">
            <a:spLocks noGrp="1"/>
          </p:cNvSpPr>
          <p:nvPr>
            <p:ph type="subTitle" idx="6"/>
          </p:nvPr>
        </p:nvSpPr>
        <p:spPr>
          <a:xfrm>
            <a:off x="2631984" y="4932865"/>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387" name="Google Shape;387;p4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977333" y="1485933"/>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977333" y="4670900"/>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5921336" y="3035317"/>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Tree>
    <p:extLst>
      <p:ext uri="{BB962C8B-B14F-4D97-AF65-F5344CB8AC3E}">
        <p14:creationId xmlns:p14="http://schemas.microsoft.com/office/powerpoint/2010/main" val="36038095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1071667" y="2720661"/>
            <a:ext cx="5450000" cy="8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97" name="Google Shape;397;p43"/>
          <p:cNvSpPr txBox="1">
            <a:spLocks noGrp="1"/>
          </p:cNvSpPr>
          <p:nvPr>
            <p:ph type="subTitle" idx="1"/>
          </p:nvPr>
        </p:nvSpPr>
        <p:spPr>
          <a:xfrm>
            <a:off x="1071667" y="3591367"/>
            <a:ext cx="4212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cxnSp>
        <p:nvCxnSpPr>
          <p:cNvPr id="398" name="Google Shape;398;p4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0965532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5986867" y="2730300"/>
            <a:ext cx="4485600" cy="83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r>
              <a:rPr lang="en-US"/>
              <a:t>Click to edit Master title style</a:t>
            </a:r>
            <a:endParaRPr/>
          </a:p>
        </p:txBody>
      </p:sp>
      <p:sp>
        <p:nvSpPr>
          <p:cNvPr id="402" name="Google Shape;402;p44"/>
          <p:cNvSpPr txBox="1">
            <a:spLocks noGrp="1"/>
          </p:cNvSpPr>
          <p:nvPr>
            <p:ph type="subTitle" idx="1"/>
          </p:nvPr>
        </p:nvSpPr>
        <p:spPr>
          <a:xfrm>
            <a:off x="6474067" y="3593100"/>
            <a:ext cx="3998400" cy="74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867">
                <a:solidFill>
                  <a:schemeClr val="dk1"/>
                </a:solidFill>
              </a:defRPr>
            </a:lvl1pPr>
            <a:lvl2pPr lvl="1" rtl="0">
              <a:spcBef>
                <a:spcPts val="0"/>
              </a:spcBef>
              <a:spcAft>
                <a:spcPts val="0"/>
              </a:spcAft>
              <a:buSzPts val="1500"/>
              <a:buNone/>
              <a:defRPr sz="2000"/>
            </a:lvl2pPr>
            <a:lvl3pPr lvl="2" rtl="0">
              <a:spcBef>
                <a:spcPts val="0"/>
              </a:spcBef>
              <a:spcAft>
                <a:spcPts val="0"/>
              </a:spcAft>
              <a:buSzPts val="1500"/>
              <a:buNone/>
              <a:defRPr sz="2000"/>
            </a:lvl3pPr>
            <a:lvl4pPr lvl="3" rtl="0">
              <a:spcBef>
                <a:spcPts val="0"/>
              </a:spcBef>
              <a:spcAft>
                <a:spcPts val="0"/>
              </a:spcAft>
              <a:buSzPts val="1500"/>
              <a:buNone/>
              <a:defRPr sz="2000"/>
            </a:lvl4pPr>
            <a:lvl5pPr lvl="4" rtl="0">
              <a:spcBef>
                <a:spcPts val="0"/>
              </a:spcBef>
              <a:spcAft>
                <a:spcPts val="0"/>
              </a:spcAft>
              <a:buSzPts val="1500"/>
              <a:buNone/>
              <a:defRPr sz="2000"/>
            </a:lvl5pPr>
            <a:lvl6pPr lvl="5" rtl="0">
              <a:spcBef>
                <a:spcPts val="0"/>
              </a:spcBef>
              <a:spcAft>
                <a:spcPts val="0"/>
              </a:spcAft>
              <a:buSzPts val="1500"/>
              <a:buNone/>
              <a:defRPr sz="2000"/>
            </a:lvl6pPr>
            <a:lvl7pPr lvl="6" rtl="0">
              <a:spcBef>
                <a:spcPts val="0"/>
              </a:spcBef>
              <a:spcAft>
                <a:spcPts val="0"/>
              </a:spcAft>
              <a:buSzPts val="1500"/>
              <a:buNone/>
              <a:defRPr sz="2000"/>
            </a:lvl7pPr>
            <a:lvl8pPr lvl="7" rtl="0">
              <a:spcBef>
                <a:spcPts val="0"/>
              </a:spcBef>
              <a:spcAft>
                <a:spcPts val="0"/>
              </a:spcAft>
              <a:buSzPts val="1500"/>
              <a:buNone/>
              <a:defRPr sz="2000"/>
            </a:lvl8pPr>
            <a:lvl9pPr lvl="8" rtl="0">
              <a:spcBef>
                <a:spcPts val="0"/>
              </a:spcBef>
              <a:spcAft>
                <a:spcPts val="0"/>
              </a:spcAft>
              <a:buSzPts val="1500"/>
              <a:buNone/>
              <a:defRPr sz="2000"/>
            </a:lvl9pPr>
          </a:lstStyle>
          <a:p>
            <a:r>
              <a:rPr lang="en-US"/>
              <a:t>Click to edit Master subtitle style</a:t>
            </a:r>
            <a:endParaRPr/>
          </a:p>
        </p:txBody>
      </p:sp>
      <p:cxnSp>
        <p:nvCxnSpPr>
          <p:cNvPr id="403" name="Google Shape;403;p4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8314744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5555733" y="1938033"/>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sp>
        <p:nvSpPr>
          <p:cNvPr id="407" name="Google Shape;407;p45"/>
          <p:cNvSpPr txBox="1">
            <a:spLocks noGrp="1"/>
          </p:cNvSpPr>
          <p:nvPr>
            <p:ph type="title"/>
          </p:nvPr>
        </p:nvSpPr>
        <p:spPr>
          <a:xfrm>
            <a:off x="950967" y="593367"/>
            <a:ext cx="6003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408" name="Google Shape;408;p4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125746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11"/>
        <p:cNvGrpSpPr/>
        <p:nvPr/>
      </p:nvGrpSpPr>
      <p:grpSpPr>
        <a:xfrm>
          <a:off x="0" y="0"/>
          <a:ext cx="0" cy="0"/>
          <a:chOff x="0" y="0"/>
          <a:chExt cx="0" cy="0"/>
        </a:xfrm>
      </p:grpSpPr>
      <p:cxnSp>
        <p:nvCxnSpPr>
          <p:cNvPr id="412" name="Google Shape;412;p4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sp>
        <p:nvSpPr>
          <p:cNvPr id="419" name="Google Shape;419;p46"/>
          <p:cNvSpPr txBox="1">
            <a:spLocks noGrp="1"/>
          </p:cNvSpPr>
          <p:nvPr>
            <p:ph type="subTitle" idx="1"/>
          </p:nvPr>
        </p:nvSpPr>
        <p:spPr>
          <a:xfrm>
            <a:off x="6033584"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en-US"/>
              <a:t>Click to edit Master subtitle style</a:t>
            </a:r>
            <a:endParaRPr/>
          </a:p>
        </p:txBody>
      </p:sp>
      <p:sp>
        <p:nvSpPr>
          <p:cNvPr id="420" name="Google Shape;420;p46"/>
          <p:cNvSpPr txBox="1">
            <a:spLocks noGrp="1"/>
          </p:cNvSpPr>
          <p:nvPr>
            <p:ph type="subTitle" idx="2"/>
          </p:nvPr>
        </p:nvSpPr>
        <p:spPr>
          <a:xfrm>
            <a:off x="881617"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en-US"/>
              <a:t>Click to edit Master subtitle style</a:t>
            </a:r>
            <a:endParaRPr/>
          </a:p>
        </p:txBody>
      </p:sp>
    </p:spTree>
    <p:extLst>
      <p:ext uri="{BB962C8B-B14F-4D97-AF65-F5344CB8AC3E}">
        <p14:creationId xmlns:p14="http://schemas.microsoft.com/office/powerpoint/2010/main" val="27026551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6421433"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423" name="Google Shape;423;p47"/>
          <p:cNvSpPr txBox="1">
            <a:spLocks noGrp="1"/>
          </p:cNvSpPr>
          <p:nvPr>
            <p:ph type="subTitle" idx="2"/>
          </p:nvPr>
        </p:nvSpPr>
        <p:spPr>
          <a:xfrm>
            <a:off x="6421600"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24" name="Google Shape;424;p47"/>
          <p:cNvSpPr txBox="1">
            <a:spLocks noGrp="1"/>
          </p:cNvSpPr>
          <p:nvPr>
            <p:ph type="subTitle" idx="3"/>
          </p:nvPr>
        </p:nvSpPr>
        <p:spPr>
          <a:xfrm>
            <a:off x="1847772"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425" name="Google Shape;425;p47"/>
          <p:cNvSpPr txBox="1">
            <a:spLocks noGrp="1"/>
          </p:cNvSpPr>
          <p:nvPr>
            <p:ph type="subTitle" idx="4"/>
          </p:nvPr>
        </p:nvSpPr>
        <p:spPr>
          <a:xfrm>
            <a:off x="1848033"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26" name="Google Shape;426;p47"/>
          <p:cNvSpPr txBox="1">
            <a:spLocks noGrp="1"/>
          </p:cNvSpPr>
          <p:nvPr>
            <p:ph type="title"/>
          </p:nvPr>
        </p:nvSpPr>
        <p:spPr>
          <a:xfrm>
            <a:off x="950967" y="593367"/>
            <a:ext cx="363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cxnSp>
        <p:nvCxnSpPr>
          <p:cNvPr id="427" name="Google Shape;427;p4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419825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en-US"/>
              <a:t>Click to edit Master title style</a:t>
            </a:r>
            <a:endParaRPr/>
          </a:p>
        </p:txBody>
      </p:sp>
      <p:sp>
        <p:nvSpPr>
          <p:cNvPr id="431" name="Google Shape;431;p48"/>
          <p:cNvSpPr txBox="1">
            <a:spLocks noGrp="1"/>
          </p:cNvSpPr>
          <p:nvPr>
            <p:ph type="subTitle" idx="1"/>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432" name="Google Shape;432;p48"/>
          <p:cNvSpPr txBox="1">
            <a:spLocks noGrp="1"/>
          </p:cNvSpPr>
          <p:nvPr>
            <p:ph type="subTitle" idx="2"/>
          </p:nvPr>
        </p:nvSpPr>
        <p:spPr>
          <a:xfrm>
            <a:off x="46787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33" name="Google Shape;433;p48"/>
          <p:cNvSpPr txBox="1">
            <a:spLocks noGrp="1"/>
          </p:cNvSpPr>
          <p:nvPr>
            <p:ph type="subTitle" idx="3"/>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434" name="Google Shape;434;p48"/>
          <p:cNvSpPr txBox="1">
            <a:spLocks noGrp="1"/>
          </p:cNvSpPr>
          <p:nvPr>
            <p:ph type="subTitle" idx="4"/>
          </p:nvPr>
        </p:nvSpPr>
        <p:spPr>
          <a:xfrm>
            <a:off x="1270833" y="5086601"/>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35" name="Google Shape;435;p48"/>
          <p:cNvSpPr txBox="1">
            <a:spLocks noGrp="1"/>
          </p:cNvSpPr>
          <p:nvPr>
            <p:ph type="subTitle" idx="5"/>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en-US"/>
              <a:t>Click to edit Master subtitle style</a:t>
            </a:r>
            <a:endParaRPr/>
          </a:p>
        </p:txBody>
      </p:sp>
      <p:sp>
        <p:nvSpPr>
          <p:cNvPr id="436" name="Google Shape;436;p48"/>
          <p:cNvSpPr txBox="1">
            <a:spLocks noGrp="1"/>
          </p:cNvSpPr>
          <p:nvPr>
            <p:ph type="subTitle" idx="6"/>
          </p:nvPr>
        </p:nvSpPr>
        <p:spPr>
          <a:xfrm>
            <a:off x="80865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cxnSp>
        <p:nvCxnSpPr>
          <p:cNvPr id="437" name="Google Shape;437;p4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9522398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3777200" y="1054933"/>
            <a:ext cx="4637600" cy="12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9333"/>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443" name="Google Shape;443;p49"/>
          <p:cNvSpPr txBox="1">
            <a:spLocks noGrp="1"/>
          </p:cNvSpPr>
          <p:nvPr>
            <p:ph type="subTitle" idx="1"/>
          </p:nvPr>
        </p:nvSpPr>
        <p:spPr>
          <a:xfrm>
            <a:off x="3977800" y="2332567"/>
            <a:ext cx="4236400" cy="12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44" name="Google Shape;444;p49"/>
          <p:cNvSpPr txBox="1"/>
          <p:nvPr/>
        </p:nvSpPr>
        <p:spPr>
          <a:xfrm>
            <a:off x="3867267" y="4584367"/>
            <a:ext cx="4457600" cy="95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467" b="1">
                <a:solidFill>
                  <a:schemeClr val="dk2"/>
                </a:solidFill>
                <a:latin typeface="Montserrat"/>
                <a:ea typeface="Montserrat"/>
                <a:cs typeface="Montserrat"/>
                <a:sym typeface="Montserrat"/>
              </a:rPr>
              <a:t>CREDITS</a:t>
            </a:r>
            <a:r>
              <a:rPr lang="en" sz="1467">
                <a:solidFill>
                  <a:schemeClr val="dk2"/>
                </a:solidFill>
                <a:latin typeface="Montserrat"/>
                <a:ea typeface="Montserrat"/>
                <a:cs typeface="Montserrat"/>
                <a:sym typeface="Montserrat"/>
              </a:rPr>
              <a:t>: This presentation template was created by </a:t>
            </a:r>
            <a:r>
              <a:rPr lang="en" sz="1467"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467">
                <a:solidFill>
                  <a:schemeClr val="dk2"/>
                </a:solidFill>
                <a:latin typeface="Montserrat"/>
                <a:ea typeface="Montserrat"/>
                <a:cs typeface="Montserrat"/>
                <a:sym typeface="Montserrat"/>
              </a:rPr>
              <a:t>, including icons by </a:t>
            </a:r>
            <a:r>
              <a:rPr lang="en" sz="1467"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467">
                <a:solidFill>
                  <a:schemeClr val="dk2"/>
                </a:solidFill>
                <a:latin typeface="Montserrat"/>
                <a:ea typeface="Montserrat"/>
                <a:cs typeface="Montserrat"/>
                <a:sym typeface="Montserrat"/>
              </a:rPr>
              <a:t>, infographics &amp; images by </a:t>
            </a:r>
            <a:r>
              <a:rPr lang="en" sz="1467"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467" b="1">
              <a:solidFill>
                <a:schemeClr val="dk2"/>
              </a:solidFill>
              <a:latin typeface="Montserrat"/>
              <a:ea typeface="Montserrat"/>
              <a:cs typeface="Montserrat"/>
              <a:sym typeface="Montserrat"/>
            </a:endParaRPr>
          </a:p>
        </p:txBody>
      </p:sp>
      <p:cxnSp>
        <p:nvCxnSpPr>
          <p:cNvPr id="445" name="Google Shape;445;p4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3439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86232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3264594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49"/>
        <p:cNvGrpSpPr/>
        <p:nvPr/>
      </p:nvGrpSpPr>
      <p:grpSpPr>
        <a:xfrm>
          <a:off x="0" y="0"/>
          <a:ext cx="0" cy="0"/>
          <a:chOff x="0" y="0"/>
          <a:chExt cx="0" cy="0"/>
        </a:xfrm>
      </p:grpSpPr>
      <p:cxnSp>
        <p:nvCxnSpPr>
          <p:cNvPr id="450" name="Google Shape;450;p5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77829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cxnSp>
        <p:nvCxnSpPr>
          <p:cNvPr id="40" name="Google Shape;40;p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9693684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52"/>
        <p:cNvGrpSpPr/>
        <p:nvPr/>
      </p:nvGrpSpPr>
      <p:grpSpPr>
        <a:xfrm>
          <a:off x="0" y="0"/>
          <a:ext cx="0" cy="0"/>
          <a:chOff x="0" y="0"/>
          <a:chExt cx="0" cy="0"/>
        </a:xfrm>
      </p:grpSpPr>
      <p:cxnSp>
        <p:nvCxnSpPr>
          <p:cNvPr id="453" name="Google Shape;453;p5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96367" y="52579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2622296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57"/>
        <p:cNvGrpSpPr/>
        <p:nvPr/>
      </p:nvGrpSpPr>
      <p:grpSpPr>
        <a:xfrm>
          <a:off x="0" y="0"/>
          <a:ext cx="0" cy="0"/>
          <a:chOff x="0" y="0"/>
          <a:chExt cx="0" cy="0"/>
        </a:xfrm>
      </p:grpSpPr>
      <p:cxnSp>
        <p:nvCxnSpPr>
          <p:cNvPr id="458" name="Google Shape;458;p5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8257385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461"/>
        <p:cNvGrpSpPr/>
        <p:nvPr/>
      </p:nvGrpSpPr>
      <p:grpSpPr>
        <a:xfrm>
          <a:off x="0" y="0"/>
          <a:ext cx="0" cy="0"/>
          <a:chOff x="0" y="0"/>
          <a:chExt cx="0" cy="0"/>
        </a:xfrm>
      </p:grpSpPr>
      <p:cxnSp>
        <p:nvCxnSpPr>
          <p:cNvPr id="462" name="Google Shape;462;p5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0136243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C06F5-0287-46C5-9A52-4BBD7CDDDA36}"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65913-B1C9-457A-82EE-DF2CDBDA42D2}" type="slidenum">
              <a:rPr lang="en-IN" smtClean="0"/>
              <a:t>‹#›</a:t>
            </a:fld>
            <a:endParaRPr lang="en-IN"/>
          </a:p>
        </p:txBody>
      </p:sp>
    </p:spTree>
    <p:extLst>
      <p:ext uri="{BB962C8B-B14F-4D97-AF65-F5344CB8AC3E}">
        <p14:creationId xmlns:p14="http://schemas.microsoft.com/office/powerpoint/2010/main" val="38156357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71"/>
        <p:cNvGrpSpPr/>
        <p:nvPr/>
      </p:nvGrpSpPr>
      <p:grpSpPr>
        <a:xfrm>
          <a:off x="0" y="0"/>
          <a:ext cx="0" cy="0"/>
          <a:chOff x="0" y="0"/>
          <a:chExt cx="0" cy="0"/>
        </a:xfrm>
      </p:grpSpPr>
    </p:spTree>
    <p:extLst>
      <p:ext uri="{BB962C8B-B14F-4D97-AF65-F5344CB8AC3E}">
        <p14:creationId xmlns:p14="http://schemas.microsoft.com/office/powerpoint/2010/main" val="17052935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72"/>
        <p:cNvGrpSpPr/>
        <p:nvPr/>
      </p:nvGrpSpPr>
      <p:grpSpPr>
        <a:xfrm>
          <a:off x="0" y="0"/>
          <a:ext cx="0" cy="0"/>
          <a:chOff x="0" y="0"/>
          <a:chExt cx="0" cy="0"/>
        </a:xfrm>
      </p:grpSpPr>
      <p:sp>
        <p:nvSpPr>
          <p:cNvPr id="473" name="Google Shape;473;p56"/>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692398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633" y="1766000"/>
            <a:ext cx="9418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86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1386667" y="4502800"/>
            <a:ext cx="9418800" cy="589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28288829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C06F5-0287-46C5-9A52-4BBD7CDDDA36}"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65913-B1C9-457A-82EE-DF2CDBDA42D2}" type="slidenum">
              <a:rPr lang="en-IN" smtClean="0"/>
              <a:t>‹#›</a:t>
            </a:fld>
            <a:endParaRPr lang="en-IN"/>
          </a:p>
        </p:txBody>
      </p:sp>
    </p:spTree>
    <p:extLst>
      <p:ext uri="{BB962C8B-B14F-4D97-AF65-F5344CB8AC3E}">
        <p14:creationId xmlns:p14="http://schemas.microsoft.com/office/powerpoint/2010/main" val="36303114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77"/>
        <p:cNvGrpSpPr/>
        <p:nvPr/>
      </p:nvGrpSpPr>
      <p:grpSpPr>
        <a:xfrm>
          <a:off x="0" y="0"/>
          <a:ext cx="0" cy="0"/>
          <a:chOff x="0" y="0"/>
          <a:chExt cx="0" cy="0"/>
        </a:xfrm>
      </p:grpSpPr>
    </p:spTree>
    <p:extLst>
      <p:ext uri="{BB962C8B-B14F-4D97-AF65-F5344CB8AC3E}">
        <p14:creationId xmlns:p14="http://schemas.microsoft.com/office/powerpoint/2010/main" val="231702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996667" y="1910733"/>
            <a:ext cx="24508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9pPr>
          </a:lstStyle>
          <a:p>
            <a:r>
              <a:rPr lang="en-US"/>
              <a:t>Click to edit Master subtitle style</a:t>
            </a:r>
            <a:endParaRPr/>
          </a:p>
        </p:txBody>
      </p:sp>
      <p:sp>
        <p:nvSpPr>
          <p:cNvPr id="44" name="Google Shape;44;p7"/>
          <p:cNvSpPr txBox="1">
            <a:spLocks noGrp="1"/>
          </p:cNvSpPr>
          <p:nvPr>
            <p:ph type="subTitle" idx="2"/>
          </p:nvPr>
        </p:nvSpPr>
        <p:spPr>
          <a:xfrm>
            <a:off x="2996667" y="2386733"/>
            <a:ext cx="6880400" cy="3672000"/>
          </a:xfrm>
          <a:prstGeom prst="rect">
            <a:avLst/>
          </a:prstGeom>
        </p:spPr>
        <p:txBody>
          <a:bodyPr spcFirstLastPara="1" wrap="square" lIns="91425" tIns="91425" rIns="91425" bIns="91425" anchor="t" anchorCtr="0">
            <a:noAutofit/>
          </a:bodyPr>
          <a:lstStyle>
            <a:lvl1pPr marR="67732" lvl="0" rtl="0">
              <a:lnSpc>
                <a:spcPct val="166000"/>
              </a:lnSpc>
              <a:spcBef>
                <a:spcPts val="0"/>
              </a:spcBef>
              <a:spcAft>
                <a:spcPts val="0"/>
              </a:spcAft>
              <a:buClr>
                <a:schemeClr val="accent1"/>
              </a:buClr>
              <a:buSzPts val="1400"/>
              <a:buChar char="●"/>
              <a:defRPr sz="1867">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en-US"/>
              <a:t>Click to edit Master subtitle style</a:t>
            </a:r>
            <a:endParaRPr/>
          </a:p>
        </p:txBody>
      </p:sp>
      <p:sp>
        <p:nvSpPr>
          <p:cNvPr id="45" name="Google Shape;45;p7"/>
          <p:cNvSpPr txBox="1">
            <a:spLocks noGrp="1"/>
          </p:cNvSpPr>
          <p:nvPr>
            <p:ph type="title"/>
          </p:nvPr>
        </p:nvSpPr>
        <p:spPr>
          <a:xfrm>
            <a:off x="950967" y="593367"/>
            <a:ext cx="572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46" name="Google Shape;46;p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23681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496667" y="1430667"/>
            <a:ext cx="9198800" cy="380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cxnSp>
        <p:nvCxnSpPr>
          <p:cNvPr id="50" name="Google Shape;50;p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9457667" y="5246767"/>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560600" y="-162133"/>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17026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11946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en-US"/>
              <a:t>Click to edit Master subtitle style</a:t>
            </a:r>
            <a:endParaRPr/>
          </a:p>
        </p:txBody>
      </p:sp>
      <p:sp>
        <p:nvSpPr>
          <p:cNvPr id="56" name="Google Shape;56;p9"/>
          <p:cNvSpPr txBox="1">
            <a:spLocks noGrp="1"/>
          </p:cNvSpPr>
          <p:nvPr>
            <p:ph type="title"/>
          </p:nvPr>
        </p:nvSpPr>
        <p:spPr>
          <a:xfrm>
            <a:off x="950967" y="593367"/>
            <a:ext cx="757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57" name="Google Shape;57;p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7900600" y="3730000"/>
            <a:ext cx="4504000" cy="328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3378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950967" y="589236"/>
            <a:ext cx="4742800" cy="1303600"/>
          </a:xfrm>
          <a:prstGeom prst="rect">
            <a:avLst/>
          </a:prstGeom>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1800"/>
              <a:buNone/>
              <a:defRPr sz="4000">
                <a:latin typeface="Vidaloka"/>
                <a:ea typeface="Vidaloka"/>
                <a:cs typeface="Vidaloka"/>
                <a:sym typeface="Vidaloka"/>
              </a:defRPr>
            </a:lvl1pPr>
          </a:lstStyle>
          <a:p>
            <a:pPr lvl="0"/>
            <a:r>
              <a:rPr lang="en-US"/>
              <a:t>Click to edit Master text styles</a:t>
            </a:r>
          </a:p>
        </p:txBody>
      </p:sp>
      <p:cxnSp>
        <p:nvCxnSpPr>
          <p:cNvPr id="62" name="Google Shape;62;p1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8193300" y="4138300"/>
            <a:ext cx="4157600" cy="2934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8281791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5" Type="http://schemas.openxmlformats.org/officeDocument/2006/relationships/theme" Target="../theme/theme2.xml"/><Relationship Id="rId4"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8B8A2">
            <a:alpha val="41176"/>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951000" y="1536633"/>
            <a:ext cx="10290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1849137795"/>
      </p:ext>
    </p:extLst>
  </p:cSld>
  <p:clrMap bg1="lt1" tx1="dk1" bg2="dk2" tx2="lt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 id="2147484283" r:id="rId19"/>
    <p:sldLayoutId id="2147484284" r:id="rId20"/>
    <p:sldLayoutId id="2147484285" r:id="rId21"/>
    <p:sldLayoutId id="2147484286" r:id="rId22"/>
    <p:sldLayoutId id="2147484287" r:id="rId23"/>
    <p:sldLayoutId id="2147484288" r:id="rId24"/>
    <p:sldLayoutId id="2147484289" r:id="rId25"/>
    <p:sldLayoutId id="2147484290" r:id="rId26"/>
    <p:sldLayoutId id="2147484291" r:id="rId27"/>
    <p:sldLayoutId id="2147484292" r:id="rId28"/>
    <p:sldLayoutId id="2147484293" r:id="rId29"/>
    <p:sldLayoutId id="2147484294" r:id="rId30"/>
    <p:sldLayoutId id="2147484295" r:id="rId31"/>
    <p:sldLayoutId id="2147484296" r:id="rId32"/>
    <p:sldLayoutId id="2147484297" r:id="rId33"/>
    <p:sldLayoutId id="2147484298" r:id="rId34"/>
    <p:sldLayoutId id="2147484299" r:id="rId35"/>
    <p:sldLayoutId id="2147484300" r:id="rId36"/>
    <p:sldLayoutId id="2147484301" r:id="rId37"/>
    <p:sldLayoutId id="2147484302" r:id="rId38"/>
    <p:sldLayoutId id="2147484303" r:id="rId39"/>
    <p:sldLayoutId id="2147484304" r:id="rId40"/>
    <p:sldLayoutId id="2147484305" r:id="rId41"/>
    <p:sldLayoutId id="2147484306" r:id="rId42"/>
    <p:sldLayoutId id="2147484307" r:id="rId43"/>
    <p:sldLayoutId id="2147484308" r:id="rId44"/>
    <p:sldLayoutId id="2147484309" r:id="rId45"/>
    <p:sldLayoutId id="2147484310" r:id="rId46"/>
    <p:sldLayoutId id="2147484311" r:id="rId47"/>
    <p:sldLayoutId id="2147484312" r:id="rId48"/>
    <p:sldLayoutId id="2147484313" r:id="rId49"/>
    <p:sldLayoutId id="2147484314" r:id="rId50"/>
    <p:sldLayoutId id="2147484315" r:id="rId51"/>
    <p:sldLayoutId id="2147484316" r:id="rId52"/>
    <p:sldLayoutId id="2147484317" r:id="rId5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8B8A2">
            <a:alpha val="41176"/>
          </a:srgbClr>
        </a:solidFill>
        <a:effectLst/>
      </p:bgPr>
    </p:bg>
    <p:spTree>
      <p:nvGrpSpPr>
        <p:cNvPr id="1" name="Shape 468"/>
        <p:cNvGrpSpPr/>
        <p:nvPr/>
      </p:nvGrpSpPr>
      <p:grpSpPr>
        <a:xfrm>
          <a:off x="0" y="0"/>
          <a:ext cx="0" cy="0"/>
          <a:chOff x="0" y="0"/>
          <a:chExt cx="0" cy="0"/>
        </a:xfrm>
      </p:grpSpPr>
      <p:sp>
        <p:nvSpPr>
          <p:cNvPr id="469" name="Google Shape;469;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70" name="Google Shape;470;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648048451"/>
      </p:ext>
    </p:extLst>
  </p:cSld>
  <p:clrMap bg1="lt1" tx1="dk1" bg2="dk2" tx2="lt2" accent1="accent1" accent2="accent2" accent3="accent3" accent4="accent4" accent5="accent5" accent6="accent6" hlink="hlink" folHlink="folHlink"/>
  <p:sldLayoutIdLst>
    <p:sldLayoutId id="2147484319" r:id="rId1"/>
    <p:sldLayoutId id="2147484320" r:id="rId2"/>
    <p:sldLayoutId id="2147484323" r:id="rId3"/>
    <p:sldLayoutId id="2147484324"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8B8A2">
            <a:alpha val="41176"/>
          </a:srgbClr>
        </a:solidFill>
        <a:effectLst/>
      </p:bgPr>
    </p:bg>
    <p:spTree>
      <p:nvGrpSpPr>
        <p:cNvPr id="1" name="Shape 474"/>
        <p:cNvGrpSpPr/>
        <p:nvPr/>
      </p:nvGrpSpPr>
      <p:grpSpPr>
        <a:xfrm>
          <a:off x="0" y="0"/>
          <a:ext cx="0" cy="0"/>
          <a:chOff x="0" y="0"/>
          <a:chExt cx="0" cy="0"/>
        </a:xfrm>
      </p:grpSpPr>
      <p:sp>
        <p:nvSpPr>
          <p:cNvPr id="475" name="Google Shape;475;p5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76" name="Google Shape;476;p5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075197435"/>
      </p:ext>
    </p:extLst>
  </p:cSld>
  <p:clrMap bg1="lt1" tx1="dk1" bg2="dk2" tx2="lt2" accent1="accent1" accent2="accent2" accent3="accent3" accent4="accent4" accent5="accent5" accent6="accent6" hlink="hlink" folHlink="folHlink"/>
  <p:sldLayoutIdLst>
    <p:sldLayoutId id="214748432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435429" y="1061413"/>
            <a:ext cx="11756571" cy="809640"/>
          </a:xfrm>
        </p:spPr>
        <p:txBody>
          <a:bodyPr>
            <a:normAutofit fontScale="90000"/>
          </a:bodyPr>
          <a:lstStyle/>
          <a:p>
            <a:pPr algn="ctr"/>
            <a:r>
              <a:rPr lang="en-US" b="1" i="1" u="sng" dirty="0">
                <a:latin typeface="Calibri" panose="020F0502020204030204" pitchFamily="34" charset="0"/>
                <a:ea typeface="Calibri" panose="020F0502020204030204" pitchFamily="34" charset="0"/>
                <a:cs typeface="Calibri" panose="020F0502020204030204" pitchFamily="34" charset="0"/>
              </a:rPr>
              <a:t>Restaurant</a:t>
            </a:r>
            <a:r>
              <a:rPr lang="en-US" i="1" u="sng" dirty="0">
                <a:latin typeface="Calibri" panose="020F0502020204030204" pitchFamily="34" charset="0"/>
                <a:ea typeface="Calibri" panose="020F0502020204030204" pitchFamily="34" charset="0"/>
                <a:cs typeface="Calibri" panose="020F0502020204030204" pitchFamily="34" charset="0"/>
              </a:rPr>
              <a:t> </a:t>
            </a:r>
            <a:r>
              <a:rPr lang="en-US" b="1" i="1" u="sng" dirty="0">
                <a:latin typeface="Calibri" panose="020F0502020204030204" pitchFamily="34" charset="0"/>
                <a:ea typeface="Calibri" panose="020F0502020204030204" pitchFamily="34" charset="0"/>
                <a:cs typeface="Calibri" panose="020F0502020204030204" pitchFamily="34" charset="0"/>
              </a:rPr>
              <a:t>Data</a:t>
            </a:r>
            <a:r>
              <a:rPr lang="en-US" i="1" u="sng" dirty="0">
                <a:latin typeface="Calibri" panose="020F0502020204030204" pitchFamily="34" charset="0"/>
                <a:ea typeface="Calibri" panose="020F0502020204030204" pitchFamily="34" charset="0"/>
                <a:cs typeface="Calibri" panose="020F0502020204030204" pitchFamily="34" charset="0"/>
              </a:rPr>
              <a:t> </a:t>
            </a:r>
            <a:r>
              <a:rPr lang="en-US" b="1" i="1" u="sng" dirty="0">
                <a:latin typeface="Calibri" panose="020F0502020204030204" pitchFamily="34" charset="0"/>
                <a:ea typeface="Calibri" panose="020F0502020204030204" pitchFamily="34" charset="0"/>
                <a:cs typeface="Calibri" panose="020F0502020204030204" pitchFamily="34" charset="0"/>
              </a:rPr>
              <a:t>Analysis</a:t>
            </a:r>
            <a:endParaRPr lang="en-IN" b="1" i="1" u="sng" dirty="0">
              <a:latin typeface="Calibri" panose="020F0502020204030204" pitchFamily="34" charset="0"/>
              <a:ea typeface="Calibri" panose="020F0502020204030204" pitchFamily="34" charset="0"/>
              <a:cs typeface="Calibri" panose="020F0502020204030204" pitchFamily="34" charset="0"/>
            </a:endParaRPr>
          </a:p>
        </p:txBody>
      </p:sp>
      <p:sp>
        <p:nvSpPr>
          <p:cNvPr id="9" name="Subtitle 8">
            <a:extLst>
              <a:ext uri="{FF2B5EF4-FFF2-40B4-BE49-F238E27FC236}">
                <a16:creationId xmlns:a16="http://schemas.microsoft.com/office/drawing/2014/main" id="{6B03CCB7-7D3D-5FE8-9943-12477CD04C83}"/>
              </a:ext>
            </a:extLst>
          </p:cNvPr>
          <p:cNvSpPr>
            <a:spLocks noGrp="1"/>
          </p:cNvSpPr>
          <p:nvPr>
            <p:ph type="subTitle" idx="1"/>
          </p:nvPr>
        </p:nvSpPr>
        <p:spPr>
          <a:xfrm>
            <a:off x="5375564" y="5246755"/>
            <a:ext cx="1814946" cy="434974"/>
          </a:xfrm>
        </p:spPr>
        <p:txBody>
          <a:bodyPr>
            <a:noAutofit/>
          </a:bodyPr>
          <a:lstStyle/>
          <a:p>
            <a:r>
              <a:rPr lang="en-US" sz="1800" dirty="0"/>
              <a:t>Created  by,</a:t>
            </a:r>
          </a:p>
        </p:txBody>
      </p:sp>
      <p:sp>
        <p:nvSpPr>
          <p:cNvPr id="10" name="Subtitle 8">
            <a:extLst>
              <a:ext uri="{FF2B5EF4-FFF2-40B4-BE49-F238E27FC236}">
                <a16:creationId xmlns:a16="http://schemas.microsoft.com/office/drawing/2014/main" id="{F9F48DEB-DDFA-19AB-FC90-A4D7E41905CB}"/>
              </a:ext>
            </a:extLst>
          </p:cNvPr>
          <p:cNvSpPr txBox="1">
            <a:spLocks/>
          </p:cNvSpPr>
          <p:nvPr/>
        </p:nvSpPr>
        <p:spPr>
          <a:xfrm>
            <a:off x="6906000" y="5579100"/>
            <a:ext cx="2339600" cy="434974"/>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marL="457200" indent="-342900" algn="ctr">
              <a:lnSpc>
                <a:spcPct val="80000"/>
              </a:lnSpc>
              <a:spcBef>
                <a:spcPts val="0"/>
              </a:spcBef>
              <a:spcAft>
                <a:spcPts val="0"/>
              </a:spcAft>
              <a:buClr>
                <a:schemeClr val="dk2"/>
              </a:buClr>
              <a:buSzPts val="2800"/>
            </a:pPr>
            <a:r>
              <a:rPr lang="en-US" dirty="0">
                <a:solidFill>
                  <a:schemeClr val="dk2"/>
                </a:solidFill>
                <a:latin typeface="Montserrat"/>
                <a:sym typeface="Montserrat"/>
              </a:rPr>
              <a:t>Gaurav Agrawal</a:t>
            </a:r>
          </a:p>
        </p:txBody>
      </p:sp>
      <p:pic>
        <p:nvPicPr>
          <p:cNvPr id="4" name="Picture 3">
            <a:extLst>
              <a:ext uri="{FF2B5EF4-FFF2-40B4-BE49-F238E27FC236}">
                <a16:creationId xmlns:a16="http://schemas.microsoft.com/office/drawing/2014/main" id="{32A8A55B-B473-D0E5-3666-9D581D987F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17964" y="2338217"/>
            <a:ext cx="2488809" cy="2488809"/>
          </a:xfrm>
          <a:prstGeom prst="rect">
            <a:avLst/>
          </a:prstGeom>
        </p:spPr>
      </p:pic>
      <p:sp>
        <p:nvSpPr>
          <p:cNvPr id="3" name="TextBox 2">
            <a:extLst>
              <a:ext uri="{FF2B5EF4-FFF2-40B4-BE49-F238E27FC236}">
                <a16:creationId xmlns:a16="http://schemas.microsoft.com/office/drawing/2014/main" id="{23BD0550-FD7F-77AF-7949-5B62C45AB31D}"/>
              </a:ext>
            </a:extLst>
          </p:cNvPr>
          <p:cNvSpPr txBox="1"/>
          <p:nvPr/>
        </p:nvSpPr>
        <p:spPr>
          <a:xfrm>
            <a:off x="4682838" y="3020295"/>
            <a:ext cx="6107938" cy="1077218"/>
          </a:xfrm>
          <a:prstGeom prst="rect">
            <a:avLst/>
          </a:prstGeom>
          <a:noFill/>
        </p:spPr>
        <p:txBody>
          <a:bodyPr wrap="square" rtlCol="0">
            <a:spAutoFit/>
          </a:bodyPr>
          <a:lstStyle/>
          <a:p>
            <a:r>
              <a:rPr lang="en-US" sz="3200" dirty="0"/>
              <a:t>Data-Driven Decision Making for New Restaurant Locations</a:t>
            </a:r>
            <a:endParaRPr lang="en-IN" sz="3200" dirty="0"/>
          </a:p>
        </p:txBody>
      </p:sp>
    </p:spTree>
    <p:extLst>
      <p:ext uri="{BB962C8B-B14F-4D97-AF65-F5344CB8AC3E}">
        <p14:creationId xmlns:p14="http://schemas.microsoft.com/office/powerpoint/2010/main" val="2476686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4571824" y="582850"/>
            <a:ext cx="3048351" cy="579718"/>
          </a:xfrm>
        </p:spPr>
        <p:txBody>
          <a:bodyPr>
            <a:noAutofit/>
          </a:bodyPr>
          <a:lstStyle/>
          <a:p>
            <a:r>
              <a:rPr lang="en-US" sz="4400" b="1" i="1" u="sng" dirty="0">
                <a:latin typeface="Calibri" panose="020F0502020204030204" pitchFamily="34" charset="0"/>
                <a:ea typeface="Calibri" panose="020F0502020204030204" pitchFamily="34" charset="0"/>
                <a:cs typeface="Calibri" panose="020F0502020204030204" pitchFamily="34" charset="0"/>
              </a:rPr>
              <a:t>Competitors</a:t>
            </a:r>
            <a:endParaRPr lang="en-IN" sz="4400" b="1" u="sng" dirty="0"/>
          </a:p>
        </p:txBody>
      </p:sp>
      <p:pic>
        <p:nvPicPr>
          <p:cNvPr id="8" name="Picture 7">
            <a:extLst>
              <a:ext uri="{FF2B5EF4-FFF2-40B4-BE49-F238E27FC236}">
                <a16:creationId xmlns:a16="http://schemas.microsoft.com/office/drawing/2014/main" id="{77D5E1F2-9599-A82E-9AB6-CE2429C023BF}"/>
              </a:ext>
            </a:extLst>
          </p:cNvPr>
          <p:cNvPicPr>
            <a:picLocks noChangeAspect="1"/>
          </p:cNvPicPr>
          <p:nvPr/>
        </p:nvPicPr>
        <p:blipFill>
          <a:blip r:embed="rId2"/>
          <a:stretch>
            <a:fillRect/>
          </a:stretch>
        </p:blipFill>
        <p:spPr>
          <a:xfrm>
            <a:off x="711200" y="1571546"/>
            <a:ext cx="4782326" cy="4703604"/>
          </a:xfrm>
          <a:prstGeom prst="rect">
            <a:avLst/>
          </a:prstGeom>
        </p:spPr>
      </p:pic>
      <p:sp>
        <p:nvSpPr>
          <p:cNvPr id="10" name="TextBox 9">
            <a:extLst>
              <a:ext uri="{FF2B5EF4-FFF2-40B4-BE49-F238E27FC236}">
                <a16:creationId xmlns:a16="http://schemas.microsoft.com/office/drawing/2014/main" id="{EA2B7615-48EE-9638-29BF-FCFB53D11BA9}"/>
              </a:ext>
            </a:extLst>
          </p:cNvPr>
          <p:cNvSpPr txBox="1"/>
          <p:nvPr/>
        </p:nvSpPr>
        <p:spPr>
          <a:xfrm>
            <a:off x="5871028" y="1911675"/>
            <a:ext cx="6204858" cy="1132874"/>
          </a:xfrm>
          <a:prstGeom prst="rect">
            <a:avLst/>
          </a:prstGeom>
          <a:noFill/>
        </p:spPr>
        <p:txBody>
          <a:bodyPr wrap="square">
            <a:spAutoFit/>
          </a:bodyPr>
          <a:lstStyle/>
          <a:p>
            <a:pPr fontAlgn="base">
              <a:lnSpc>
                <a:spcPct val="107000"/>
              </a:lnSpc>
              <a:spcAft>
                <a:spcPts val="800"/>
              </a:spcAft>
            </a:pP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Buffet 101, Spiral - Sofitel Philippine Plaza Manila, Vikings </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are our biggest competitors when opening a restaurant in Philippines’ Pasay City because of their high ratings (AVG = 4.36). Also, Philippines is the highly recommended country based on rating.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7537900-5911-89F8-92EC-F69EF135E41F}"/>
              </a:ext>
            </a:extLst>
          </p:cNvPr>
          <p:cNvSpPr txBox="1"/>
          <p:nvPr/>
        </p:nvSpPr>
        <p:spPr>
          <a:xfrm>
            <a:off x="5871028" y="3358953"/>
            <a:ext cx="6204858" cy="869405"/>
          </a:xfrm>
          <a:prstGeom prst="rect">
            <a:avLst/>
          </a:prstGeom>
          <a:noFill/>
        </p:spPr>
        <p:txBody>
          <a:bodyPr wrap="square">
            <a:spAutoFit/>
          </a:bodyPr>
          <a:lstStyle/>
          <a:p>
            <a:pPr fontAlgn="base">
              <a:lnSpc>
                <a:spcPct val="107000"/>
              </a:lnSpc>
              <a:spcAft>
                <a:spcPts val="800"/>
              </a:spcAft>
            </a:pP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Blue Point Grill </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restaurant will be the biggest competitor in Princeton city since USA’s market is well established and competitive, and is strongly considered based on rating.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7CA79B7-5001-4899-7E8D-494F65F7F316}"/>
              </a:ext>
            </a:extLst>
          </p:cNvPr>
          <p:cNvSpPr txBox="1"/>
          <p:nvPr/>
        </p:nvSpPr>
        <p:spPr>
          <a:xfrm>
            <a:off x="5871028" y="4460377"/>
            <a:ext cx="5987143" cy="869405"/>
          </a:xfrm>
          <a:prstGeom prst="rect">
            <a:avLst/>
          </a:prstGeom>
          <a:noFill/>
        </p:spPr>
        <p:txBody>
          <a:bodyPr wrap="square">
            <a:spAutoFit/>
          </a:bodyPr>
          <a:lstStyle/>
          <a:p>
            <a:pPr fontAlgn="base">
              <a:lnSpc>
                <a:spcPct val="107000"/>
              </a:lnSpc>
              <a:spcAft>
                <a:spcPts val="800"/>
              </a:spcAft>
            </a:pP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Lake House Restaurant</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Canada’s Vineland Station (4.3) and </a:t>
            </a: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Hops n Grains</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restaurant in Panchkula city of India (4.2) marks them as the sole competitor in respective cities.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144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4499253" y="568336"/>
            <a:ext cx="3193494" cy="579718"/>
          </a:xfrm>
        </p:spPr>
        <p:txBody>
          <a:bodyPr>
            <a:noAutofit/>
          </a:bodyPr>
          <a:lstStyle/>
          <a:p>
            <a:r>
              <a:rPr lang="en-US" sz="4400" b="1" i="1" u="sng" dirty="0">
                <a:latin typeface="Calibri" panose="020F0502020204030204" pitchFamily="34" charset="0"/>
                <a:ea typeface="Calibri" panose="020F0502020204030204" pitchFamily="34" charset="0"/>
                <a:cs typeface="Calibri" panose="020F0502020204030204" pitchFamily="34" charset="0"/>
              </a:rPr>
              <a:t>Competitors</a:t>
            </a:r>
            <a:endParaRPr lang="en-IN" sz="4000" b="1" u="sng" dirty="0"/>
          </a:p>
        </p:txBody>
      </p:sp>
      <p:pic>
        <p:nvPicPr>
          <p:cNvPr id="4" name="Picture 3">
            <a:extLst>
              <a:ext uri="{FF2B5EF4-FFF2-40B4-BE49-F238E27FC236}">
                <a16:creationId xmlns:a16="http://schemas.microsoft.com/office/drawing/2014/main" id="{24B42C8C-A92D-284D-09A8-87063134E8C7}"/>
              </a:ext>
            </a:extLst>
          </p:cNvPr>
          <p:cNvPicPr>
            <a:picLocks noChangeAspect="1"/>
          </p:cNvPicPr>
          <p:nvPr/>
        </p:nvPicPr>
        <p:blipFill>
          <a:blip r:embed="rId2"/>
          <a:stretch>
            <a:fillRect/>
          </a:stretch>
        </p:blipFill>
        <p:spPr>
          <a:xfrm>
            <a:off x="883809" y="2201982"/>
            <a:ext cx="4574808" cy="2454036"/>
          </a:xfrm>
          <a:prstGeom prst="rect">
            <a:avLst/>
          </a:prstGeom>
        </p:spPr>
      </p:pic>
      <p:sp>
        <p:nvSpPr>
          <p:cNvPr id="6" name="TextBox 5">
            <a:extLst>
              <a:ext uri="{FF2B5EF4-FFF2-40B4-BE49-F238E27FC236}">
                <a16:creationId xmlns:a16="http://schemas.microsoft.com/office/drawing/2014/main" id="{A0712877-CA60-107A-B2B2-013C317F754C}"/>
              </a:ext>
            </a:extLst>
          </p:cNvPr>
          <p:cNvSpPr txBox="1"/>
          <p:nvPr/>
        </p:nvSpPr>
        <p:spPr>
          <a:xfrm>
            <a:off x="6096000" y="2559595"/>
            <a:ext cx="4804229" cy="869405"/>
          </a:xfrm>
          <a:prstGeom prst="rect">
            <a:avLst/>
          </a:prstGeom>
          <a:noFill/>
        </p:spPr>
        <p:txBody>
          <a:bodyPr wrap="square">
            <a:spAutoFit/>
          </a:bodyPr>
          <a:lstStyle/>
          <a:p>
            <a:pPr fontAlgn="base">
              <a:lnSpc>
                <a:spcPct val="107000"/>
              </a:lnSpc>
              <a:spcAft>
                <a:spcPts val="800"/>
              </a:spcAft>
            </a:pP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Poets Café </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Montville and </a:t>
            </a:r>
            <a:r>
              <a:rPr lang="en-IN" sz="16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Pier 70</a:t>
            </a:r>
            <a:r>
              <a:rPr lang="en-IN" sz="16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Paynesville are still competitive in Australia because they have decent ratings in the range 2-3.</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910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1270484" y="1390212"/>
            <a:ext cx="10413516" cy="1077218"/>
          </a:xfrm>
        </p:spPr>
        <p:txBody>
          <a:bodyPr>
            <a:noAutofit/>
          </a:bodyPr>
          <a:lstStyle/>
          <a:p>
            <a:pPr algn="l"/>
            <a:r>
              <a:rPr lang="en-IN" sz="1600" b="1" dirty="0">
                <a:effectLst/>
                <a:latin typeface="+mn-lt"/>
                <a:ea typeface="Calibri" panose="020F0502020204030204" pitchFamily="34" charset="0"/>
                <a:cs typeface="Times New Roman" panose="02020603050405020304" pitchFamily="18" charset="0"/>
              </a:rPr>
              <a:t>Philippines - Filipino, Mexican, and Seafood </a:t>
            </a:r>
            <a:r>
              <a:rPr lang="en-IN" sz="1600" b="0" dirty="0">
                <a:effectLst/>
                <a:latin typeface="+mn-lt"/>
                <a:ea typeface="Calibri" panose="020F0502020204030204" pitchFamily="34" charset="0"/>
                <a:cs typeface="Times New Roman" panose="02020603050405020304" pitchFamily="18" charset="0"/>
              </a:rPr>
              <a:t>cuisines are highly recommended due to their popularity and high ratings. With an average rating of 4.85 for Filipino and Mexican cuisine and 682 upvotes, these cuisines indicate strong customer preference. Emphasizing these options will likely resonate well with the local population and enhance the restaurant's appeal.</a:t>
            </a:r>
            <a:endParaRPr lang="en-IN" sz="1600" dirty="0">
              <a:solidFill>
                <a:schemeClr val="bg2"/>
              </a:solidFill>
              <a:latin typeface="+mn-lt"/>
            </a:endParaRPr>
          </a:p>
        </p:txBody>
      </p:sp>
      <p:sp>
        <p:nvSpPr>
          <p:cNvPr id="5" name="TextBox 4">
            <a:extLst>
              <a:ext uri="{FF2B5EF4-FFF2-40B4-BE49-F238E27FC236}">
                <a16:creationId xmlns:a16="http://schemas.microsoft.com/office/drawing/2014/main" id="{4EDD4866-5B61-C95F-AA7C-109B16586DD8}"/>
              </a:ext>
            </a:extLst>
          </p:cNvPr>
          <p:cNvSpPr txBox="1"/>
          <p:nvPr/>
        </p:nvSpPr>
        <p:spPr>
          <a:xfrm>
            <a:off x="3947185" y="413566"/>
            <a:ext cx="4688815" cy="646331"/>
          </a:xfrm>
          <a:prstGeom prst="rect">
            <a:avLst/>
          </a:prstGeom>
          <a:noFill/>
        </p:spPr>
        <p:txBody>
          <a:bodyPr wrap="square">
            <a:spAutoFit/>
          </a:bodyPr>
          <a:lstStyle/>
          <a:p>
            <a:r>
              <a:rPr lang="en-US" sz="3600" b="1" i="1" u="sng" dirty="0">
                <a:solidFill>
                  <a:schemeClr val="bg2"/>
                </a:solidFill>
                <a:latin typeface="+mn-lt"/>
                <a:ea typeface="Calibri" panose="020F0502020204030204" pitchFamily="34" charset="0"/>
                <a:cs typeface="Calibri" panose="020F0502020204030204" pitchFamily="34" charset="0"/>
              </a:rPr>
              <a:t>Cuisines Diversified</a:t>
            </a:r>
            <a:endParaRPr lang="en-IN" sz="3600" b="1" i="1" u="sng" dirty="0">
              <a:solidFill>
                <a:schemeClr val="bg2"/>
              </a:solidFill>
              <a:latin typeface="+mn-lt"/>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241D106-7F5A-4C77-883D-EBC992467748}"/>
              </a:ext>
            </a:extLst>
          </p:cNvPr>
          <p:cNvSpPr txBox="1"/>
          <p:nvPr/>
        </p:nvSpPr>
        <p:spPr>
          <a:xfrm>
            <a:off x="1270484" y="2480804"/>
            <a:ext cx="10413516" cy="1077218"/>
          </a:xfrm>
          <a:prstGeom prst="rect">
            <a:avLst/>
          </a:prstGeom>
          <a:noFill/>
        </p:spPr>
        <p:txBody>
          <a:bodyPr wrap="square">
            <a:spAutoFit/>
          </a:bodyPr>
          <a:lstStyle/>
          <a:p>
            <a:r>
              <a:rPr lang="en-IN" sz="1600" b="1" dirty="0">
                <a:effectLst/>
                <a:latin typeface="+mn-lt"/>
                <a:ea typeface="Calibri" panose="020F0502020204030204" pitchFamily="34" charset="0"/>
                <a:cs typeface="Times New Roman" panose="02020603050405020304" pitchFamily="18" charset="0"/>
              </a:rPr>
              <a:t>United States of America - American, Steak, and Desserts</a:t>
            </a:r>
            <a:r>
              <a:rPr lang="en-IN" sz="1600" b="0" dirty="0">
                <a:effectLst/>
                <a:latin typeface="+mn-lt"/>
                <a:ea typeface="Calibri" panose="020F0502020204030204" pitchFamily="34" charset="0"/>
                <a:cs typeface="Times New Roman" panose="02020603050405020304" pitchFamily="18" charset="0"/>
              </a:rPr>
              <a:t> should be the key focus areas. These cuisines not only enjoy high ratings (up to 4.9) but also receive a substantial number of upvotes, reflecting widespread popularity. Including Bar Food or Brazilian cuisines as additional options could further broaden the restaurant's appeal.</a:t>
            </a:r>
            <a:endParaRPr lang="en-IN" sz="1600" b="1" dirty="0">
              <a:effectLst/>
              <a:latin typeface="+mn-lt"/>
              <a:ea typeface="Times New Roman" panose="02020603050405020304" pitchFamily="18" charset="0"/>
            </a:endParaRPr>
          </a:p>
        </p:txBody>
      </p:sp>
      <p:sp>
        <p:nvSpPr>
          <p:cNvPr id="10" name="TextBox 9">
            <a:extLst>
              <a:ext uri="{FF2B5EF4-FFF2-40B4-BE49-F238E27FC236}">
                <a16:creationId xmlns:a16="http://schemas.microsoft.com/office/drawing/2014/main" id="{278E6B00-610E-F2B9-4A78-9B5845580FFC}"/>
              </a:ext>
            </a:extLst>
          </p:cNvPr>
          <p:cNvSpPr txBox="1"/>
          <p:nvPr/>
        </p:nvSpPr>
        <p:spPr>
          <a:xfrm>
            <a:off x="1270479" y="3571396"/>
            <a:ext cx="10413515" cy="830997"/>
          </a:xfrm>
          <a:prstGeom prst="rect">
            <a:avLst/>
          </a:prstGeom>
          <a:noFill/>
        </p:spPr>
        <p:txBody>
          <a:bodyPr wrap="square">
            <a:spAutoFit/>
          </a:bodyPr>
          <a:lstStyle/>
          <a:p>
            <a:r>
              <a:rPr lang="en-IN" sz="1600" b="1" dirty="0">
                <a:effectLst/>
                <a:latin typeface="+mn-lt"/>
                <a:ea typeface="Calibri" panose="020F0502020204030204" pitchFamily="34" charset="0"/>
                <a:cs typeface="Times New Roman" panose="02020603050405020304" pitchFamily="18" charset="0"/>
              </a:rPr>
              <a:t>Australia - Mediterranean, Seafood, and Modern Australian</a:t>
            </a:r>
            <a:r>
              <a:rPr lang="en-IN" sz="1600" b="0" dirty="0">
                <a:effectLst/>
                <a:latin typeface="+mn-lt"/>
                <a:ea typeface="Calibri" panose="020F0502020204030204" pitchFamily="34" charset="0"/>
                <a:cs typeface="Times New Roman" panose="02020603050405020304" pitchFamily="18" charset="0"/>
              </a:rPr>
              <a:t> cuisines should be prioritized. These options have received strong ratings and decent upvotes, indicating their popularity in the Australian market. Adding Pizza or Bar Food as supplementary offerings could attract a wider customer base.</a:t>
            </a:r>
            <a:endParaRPr lang="en-IN" sz="1600" b="1" dirty="0">
              <a:effectLst/>
              <a:latin typeface="+mn-lt"/>
              <a:ea typeface="Times New Roman" panose="02020603050405020304" pitchFamily="18" charset="0"/>
            </a:endParaRPr>
          </a:p>
        </p:txBody>
      </p:sp>
      <p:sp>
        <p:nvSpPr>
          <p:cNvPr id="12" name="TextBox 11">
            <a:extLst>
              <a:ext uri="{FF2B5EF4-FFF2-40B4-BE49-F238E27FC236}">
                <a16:creationId xmlns:a16="http://schemas.microsoft.com/office/drawing/2014/main" id="{C83C9D5E-715F-D49F-DBA3-CACE9B5C7497}"/>
              </a:ext>
            </a:extLst>
          </p:cNvPr>
          <p:cNvSpPr txBox="1"/>
          <p:nvPr/>
        </p:nvSpPr>
        <p:spPr>
          <a:xfrm>
            <a:off x="1270479" y="4415767"/>
            <a:ext cx="10413515" cy="584775"/>
          </a:xfrm>
          <a:prstGeom prst="rect">
            <a:avLst/>
          </a:prstGeom>
          <a:noFill/>
        </p:spPr>
        <p:txBody>
          <a:bodyPr wrap="square">
            <a:spAutoFit/>
          </a:bodyPr>
          <a:lstStyle/>
          <a:p>
            <a:r>
              <a:rPr lang="en-IN" sz="1600" b="1" dirty="0">
                <a:effectLst/>
                <a:latin typeface="+mn-lt"/>
                <a:ea typeface="Calibri" panose="020F0502020204030204" pitchFamily="34" charset="0"/>
                <a:cs typeface="Times New Roman" panose="02020603050405020304" pitchFamily="18" charset="0"/>
              </a:rPr>
              <a:t>Canada - Italian, Mediterranean, and Pizza</a:t>
            </a:r>
            <a:r>
              <a:rPr lang="en-IN" sz="1600" b="0" dirty="0">
                <a:effectLst/>
                <a:latin typeface="+mn-lt"/>
                <a:ea typeface="Calibri" panose="020F0502020204030204" pitchFamily="34" charset="0"/>
                <a:cs typeface="Times New Roman" panose="02020603050405020304" pitchFamily="18" charset="0"/>
              </a:rPr>
              <a:t> should be the primary focus for a new restaurant in Canada. These cuisines have high ratings (average rating of 4.3) and are likely to perform well in the Canadian market. </a:t>
            </a:r>
            <a:endParaRPr lang="en-IN" sz="1600" b="1" dirty="0">
              <a:effectLst/>
              <a:latin typeface="+mn-lt"/>
              <a:ea typeface="Times New Roman" panose="02020603050405020304" pitchFamily="18" charset="0"/>
            </a:endParaRPr>
          </a:p>
        </p:txBody>
      </p:sp>
      <p:sp>
        <p:nvSpPr>
          <p:cNvPr id="14" name="TextBox 13">
            <a:extLst>
              <a:ext uri="{FF2B5EF4-FFF2-40B4-BE49-F238E27FC236}">
                <a16:creationId xmlns:a16="http://schemas.microsoft.com/office/drawing/2014/main" id="{A75193EC-3267-F4BA-D19E-23629F99A5DD}"/>
              </a:ext>
            </a:extLst>
          </p:cNvPr>
          <p:cNvSpPr txBox="1"/>
          <p:nvPr/>
        </p:nvSpPr>
        <p:spPr>
          <a:xfrm>
            <a:off x="1270480" y="5000542"/>
            <a:ext cx="10413514" cy="830997"/>
          </a:xfrm>
          <a:prstGeom prst="rect">
            <a:avLst/>
          </a:prstGeom>
          <a:noFill/>
        </p:spPr>
        <p:txBody>
          <a:bodyPr wrap="square">
            <a:spAutoFit/>
          </a:bodyPr>
          <a:lstStyle/>
          <a:p>
            <a:r>
              <a:rPr lang="en-IN" sz="1600" b="1" dirty="0">
                <a:effectLst/>
                <a:latin typeface="+mn-lt"/>
                <a:ea typeface="Calibri" panose="020F0502020204030204" pitchFamily="34" charset="0"/>
                <a:cs typeface="Times New Roman" panose="02020603050405020304" pitchFamily="18" charset="0"/>
              </a:rPr>
              <a:t>India - Italian, American, and Pizza</a:t>
            </a:r>
            <a:r>
              <a:rPr lang="en-IN" sz="1600" b="0" dirty="0">
                <a:effectLst/>
                <a:latin typeface="+mn-lt"/>
                <a:ea typeface="Calibri" panose="020F0502020204030204" pitchFamily="34" charset="0"/>
                <a:cs typeface="Times New Roman" panose="02020603050405020304" pitchFamily="18" charset="0"/>
              </a:rPr>
              <a:t> should be at the forefront, with North Indian or Continental cuisine as additional options to cater to local tastes. The significant number of upvotes, especially for Italian and American cuisines, reflects strong customer approval.</a:t>
            </a:r>
            <a:endParaRPr lang="en-IN" sz="1600" b="1" dirty="0">
              <a:effectLst/>
              <a:latin typeface="+mn-lt"/>
              <a:ea typeface="Times New Roman" panose="02020603050405020304" pitchFamily="18" charset="0"/>
            </a:endParaRPr>
          </a:p>
        </p:txBody>
      </p:sp>
    </p:spTree>
    <p:extLst>
      <p:ext uri="{BB962C8B-B14F-4D97-AF65-F5344CB8AC3E}">
        <p14:creationId xmlns:p14="http://schemas.microsoft.com/office/powerpoint/2010/main" val="119629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2772227" y="391886"/>
            <a:ext cx="7895773" cy="818869"/>
          </a:xfrm>
        </p:spPr>
        <p:txBody>
          <a:bodyPr>
            <a:normAutofit fontScale="90000"/>
          </a:bodyPr>
          <a:lstStyle/>
          <a:p>
            <a:r>
              <a:rPr lang="en-US" sz="4400" b="1" i="1" u="sng" dirty="0">
                <a:latin typeface="Calibri" panose="020F0502020204030204" pitchFamily="34" charset="0"/>
                <a:ea typeface="Calibri" panose="020F0502020204030204" pitchFamily="34" charset="0"/>
                <a:cs typeface="Calibri" panose="020F0502020204030204" pitchFamily="34" charset="0"/>
              </a:rPr>
              <a:t>Restaurants in different Price Range</a:t>
            </a:r>
            <a:endParaRPr lang="en-IN" sz="4400" b="1" i="1" u="sng"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991BFC5-E3F7-640C-6D19-9C560C72AD4C}"/>
              </a:ext>
            </a:extLst>
          </p:cNvPr>
          <p:cNvPicPr>
            <a:picLocks noChangeAspect="1"/>
          </p:cNvPicPr>
          <p:nvPr/>
        </p:nvPicPr>
        <p:blipFill>
          <a:blip r:embed="rId2"/>
          <a:stretch>
            <a:fillRect/>
          </a:stretch>
        </p:blipFill>
        <p:spPr>
          <a:xfrm>
            <a:off x="6758194" y="2002971"/>
            <a:ext cx="5216771" cy="3200560"/>
          </a:xfrm>
          <a:prstGeom prst="rect">
            <a:avLst/>
          </a:prstGeom>
          <a:ln>
            <a:solidFill>
              <a:schemeClr val="bg2"/>
            </a:solidFill>
          </a:ln>
        </p:spPr>
      </p:pic>
      <p:sp>
        <p:nvSpPr>
          <p:cNvPr id="7" name="TextBox 6">
            <a:extLst>
              <a:ext uri="{FF2B5EF4-FFF2-40B4-BE49-F238E27FC236}">
                <a16:creationId xmlns:a16="http://schemas.microsoft.com/office/drawing/2014/main" id="{FEBF771B-59E1-D85E-B865-3B7AEA79A0C7}"/>
              </a:ext>
            </a:extLst>
          </p:cNvPr>
          <p:cNvSpPr txBox="1"/>
          <p:nvPr/>
        </p:nvSpPr>
        <p:spPr>
          <a:xfrm>
            <a:off x="319314" y="1734626"/>
            <a:ext cx="6438880" cy="954107"/>
          </a:xfrm>
          <a:prstGeom prst="rect">
            <a:avLst/>
          </a:prstGeom>
          <a:noFill/>
        </p:spPr>
        <p:txBody>
          <a:bodyPr wrap="square" rtlCol="0">
            <a:spAutoFit/>
          </a:bodyPr>
          <a:lstStyle/>
          <a:p>
            <a:r>
              <a:rPr lang="en-US" b="1" dirty="0"/>
              <a:t>Price Range 1 (46% of restaurants, 4,444 total) </a:t>
            </a:r>
            <a:r>
              <a:rPr lang="en-US" dirty="0"/>
              <a:t>– </a:t>
            </a:r>
          </a:p>
          <a:p>
            <a:r>
              <a:rPr lang="en-US" dirty="0"/>
              <a:t>The largest segment, indicating high demand for budget-friendly dining, but also intense competition. Differentiate with unique offerings or superior value to stand out in this crowded market.</a:t>
            </a:r>
            <a:endParaRPr lang="en-IN" dirty="0"/>
          </a:p>
        </p:txBody>
      </p:sp>
      <p:sp>
        <p:nvSpPr>
          <p:cNvPr id="9" name="TextBox 8">
            <a:extLst>
              <a:ext uri="{FF2B5EF4-FFF2-40B4-BE49-F238E27FC236}">
                <a16:creationId xmlns:a16="http://schemas.microsoft.com/office/drawing/2014/main" id="{5FDD2162-CD4F-6067-882F-50222B2D4735}"/>
              </a:ext>
            </a:extLst>
          </p:cNvPr>
          <p:cNvSpPr txBox="1"/>
          <p:nvPr/>
        </p:nvSpPr>
        <p:spPr>
          <a:xfrm>
            <a:off x="319314" y="2781174"/>
            <a:ext cx="6438880" cy="954107"/>
          </a:xfrm>
          <a:prstGeom prst="rect">
            <a:avLst/>
          </a:prstGeom>
          <a:noFill/>
        </p:spPr>
        <p:txBody>
          <a:bodyPr wrap="square">
            <a:spAutoFit/>
          </a:bodyPr>
          <a:lstStyle/>
          <a:p>
            <a:r>
              <a:rPr lang="en-US" b="1" dirty="0"/>
              <a:t>Price Range 2 (33% of restaurants, 3,113 total)</a:t>
            </a:r>
            <a:r>
              <a:rPr lang="en-US" dirty="0"/>
              <a:t> –</a:t>
            </a:r>
          </a:p>
          <a:p>
            <a:r>
              <a:rPr lang="en-US" dirty="0"/>
              <a:t>A significant mid-range segment, appealing to those seeking a balance between cost and quality. Introduce innovative, quality-driven concepts to attract customers in this established market.</a:t>
            </a:r>
            <a:endParaRPr lang="en-IN" dirty="0"/>
          </a:p>
        </p:txBody>
      </p:sp>
      <p:sp>
        <p:nvSpPr>
          <p:cNvPr id="13" name="TextBox 12">
            <a:extLst>
              <a:ext uri="{FF2B5EF4-FFF2-40B4-BE49-F238E27FC236}">
                <a16:creationId xmlns:a16="http://schemas.microsoft.com/office/drawing/2014/main" id="{6B39CE46-351B-EA8A-C02C-5C9C71E0E6FA}"/>
              </a:ext>
            </a:extLst>
          </p:cNvPr>
          <p:cNvSpPr txBox="1"/>
          <p:nvPr/>
        </p:nvSpPr>
        <p:spPr>
          <a:xfrm>
            <a:off x="319314" y="3764590"/>
            <a:ext cx="6438880" cy="954107"/>
          </a:xfrm>
          <a:prstGeom prst="rect">
            <a:avLst/>
          </a:prstGeom>
          <a:noFill/>
        </p:spPr>
        <p:txBody>
          <a:bodyPr wrap="square">
            <a:spAutoFit/>
          </a:bodyPr>
          <a:lstStyle/>
          <a:p>
            <a:r>
              <a:rPr lang="en-US" b="1" dirty="0"/>
              <a:t>Price Range 3 (15% of restaurants, 1,408 total)</a:t>
            </a:r>
            <a:r>
              <a:rPr lang="en-US" dirty="0"/>
              <a:t> – </a:t>
            </a:r>
          </a:p>
          <a:p>
            <a:r>
              <a:rPr lang="en-US" dirty="0"/>
              <a:t>A smaller, niche segment catering to customers willing to pay for a premium experience. Focus on providing a premium, enhanced dining experience to capture this specialized market.</a:t>
            </a:r>
            <a:endParaRPr lang="en-IN" dirty="0"/>
          </a:p>
        </p:txBody>
      </p:sp>
      <p:sp>
        <p:nvSpPr>
          <p:cNvPr id="15" name="TextBox 14">
            <a:extLst>
              <a:ext uri="{FF2B5EF4-FFF2-40B4-BE49-F238E27FC236}">
                <a16:creationId xmlns:a16="http://schemas.microsoft.com/office/drawing/2014/main" id="{37277CFD-1D66-AB2A-9D6F-A267A307BD19}"/>
              </a:ext>
            </a:extLst>
          </p:cNvPr>
          <p:cNvSpPr txBox="1"/>
          <p:nvPr/>
        </p:nvSpPr>
        <p:spPr>
          <a:xfrm>
            <a:off x="319314" y="4782302"/>
            <a:ext cx="6438880" cy="954107"/>
          </a:xfrm>
          <a:prstGeom prst="rect">
            <a:avLst/>
          </a:prstGeom>
          <a:noFill/>
        </p:spPr>
        <p:txBody>
          <a:bodyPr wrap="square">
            <a:spAutoFit/>
          </a:bodyPr>
          <a:lstStyle/>
          <a:p>
            <a:r>
              <a:rPr lang="en-US" b="1" dirty="0"/>
              <a:t>Price Range 4 (6% of restaurants, 586 total)</a:t>
            </a:r>
            <a:r>
              <a:rPr lang="en-US" dirty="0"/>
              <a:t> – </a:t>
            </a:r>
          </a:p>
          <a:p>
            <a:r>
              <a:rPr lang="en-US" dirty="0"/>
              <a:t>The smallest, high-end segment, targeting affluent customers with less competition. Emphasize luxury and exclusivity to attract high-end clientele in this lucrative market.</a:t>
            </a:r>
            <a:endParaRPr lang="en-IN" dirty="0"/>
          </a:p>
        </p:txBody>
      </p:sp>
    </p:spTree>
    <p:extLst>
      <p:ext uri="{BB962C8B-B14F-4D97-AF65-F5344CB8AC3E}">
        <p14:creationId xmlns:p14="http://schemas.microsoft.com/office/powerpoint/2010/main" val="287756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4741563" y="457606"/>
            <a:ext cx="2708873" cy="818869"/>
          </a:xfrm>
        </p:spPr>
        <p:txBody>
          <a:bodyPr/>
          <a:lstStyle/>
          <a:p>
            <a:r>
              <a:rPr lang="en-US" sz="4400" b="1" i="1" u="sng" dirty="0">
                <a:latin typeface="Calibri" panose="020F0502020204030204" pitchFamily="34" charset="0"/>
                <a:ea typeface="Calibri" panose="020F0502020204030204" pitchFamily="34" charset="0"/>
                <a:cs typeface="Calibri" panose="020F0502020204030204" pitchFamily="34" charset="0"/>
              </a:rPr>
              <a:t>Conclusion</a:t>
            </a:r>
            <a:endParaRPr lang="en-IN" sz="4400" b="1" i="1" u="sng"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5C9A294B-8CEA-7ECF-42AB-58F8DE4C4418}"/>
              </a:ext>
            </a:extLst>
          </p:cNvPr>
          <p:cNvPicPr>
            <a:picLocks noChangeAspect="1"/>
          </p:cNvPicPr>
          <p:nvPr/>
        </p:nvPicPr>
        <p:blipFill>
          <a:blip r:embed="rId2"/>
          <a:stretch>
            <a:fillRect/>
          </a:stretch>
        </p:blipFill>
        <p:spPr>
          <a:xfrm>
            <a:off x="7639328" y="1857047"/>
            <a:ext cx="3836492" cy="3469696"/>
          </a:xfrm>
          <a:prstGeom prst="rect">
            <a:avLst/>
          </a:prstGeom>
          <a:ln>
            <a:solidFill>
              <a:schemeClr val="tx1"/>
            </a:solidFill>
          </a:ln>
        </p:spPr>
      </p:pic>
      <p:sp>
        <p:nvSpPr>
          <p:cNvPr id="12" name="TextBox 11">
            <a:extLst>
              <a:ext uri="{FF2B5EF4-FFF2-40B4-BE49-F238E27FC236}">
                <a16:creationId xmlns:a16="http://schemas.microsoft.com/office/drawing/2014/main" id="{FC9B4B22-719C-2AB7-230B-4F2C4CD054D7}"/>
              </a:ext>
            </a:extLst>
          </p:cNvPr>
          <p:cNvSpPr txBox="1"/>
          <p:nvPr/>
        </p:nvSpPr>
        <p:spPr>
          <a:xfrm>
            <a:off x="762000" y="1569345"/>
            <a:ext cx="6516914" cy="4843570"/>
          </a:xfrm>
          <a:prstGeom prst="rect">
            <a:avLst/>
          </a:prstGeom>
          <a:noFill/>
        </p:spPr>
        <p:txBody>
          <a:bodyPr wrap="square">
            <a:spAutoFit/>
          </a:bodyPr>
          <a:lstStyle/>
          <a:p>
            <a:pPr lvl="0">
              <a:lnSpc>
                <a:spcPct val="107000"/>
              </a:lnSpc>
            </a:pPr>
            <a:r>
              <a:rPr lang="en-IN" sz="1200" b="1" kern="0" dirty="0">
                <a:effectLst/>
                <a:latin typeface="+mn-lt"/>
                <a:ea typeface="Times New Roman" panose="02020603050405020304" pitchFamily="18" charset="0"/>
                <a:cs typeface="Calibri" panose="020F0502020204030204" pitchFamily="34" charset="0"/>
              </a:rPr>
              <a:t>1. Vineland Station – Canada</a:t>
            </a:r>
            <a:endParaRPr lang="en-IN" sz="1200" kern="100" dirty="0">
              <a:effectLst/>
              <a:latin typeface="+mn-lt"/>
              <a:ea typeface="Calibri" panose="020F0502020204030204" pitchFamily="34" charset="0"/>
              <a:cs typeface="Times New Roman" panose="02020603050405020304" pitchFamily="18" charset="0"/>
            </a:endParaRPr>
          </a:p>
          <a:p>
            <a:pPr marL="457200">
              <a:lnSpc>
                <a:spcPct val="107000"/>
              </a:lnSpc>
              <a:spcAft>
                <a:spcPts val="800"/>
              </a:spcAft>
            </a:pPr>
            <a:r>
              <a:rPr lang="en-IN" sz="1200" b="1" kern="0" dirty="0">
                <a:effectLst/>
                <a:latin typeface="+mn-lt"/>
                <a:ea typeface="Times New Roman" panose="02020603050405020304" pitchFamily="18" charset="0"/>
                <a:cs typeface="Calibri" panose="020F0502020204030204" pitchFamily="34" charset="0"/>
              </a:rPr>
              <a:t>High Price Range</a:t>
            </a:r>
            <a:r>
              <a:rPr lang="en-IN" sz="1200" kern="0" dirty="0">
                <a:effectLst/>
                <a:latin typeface="+mn-lt"/>
                <a:ea typeface="Times New Roman" panose="02020603050405020304" pitchFamily="18" charset="0"/>
                <a:cs typeface="Calibri" panose="020F0502020204030204" pitchFamily="34" charset="0"/>
              </a:rPr>
              <a:t> and </a:t>
            </a:r>
            <a:r>
              <a:rPr lang="en-IN" sz="1200" b="1" kern="0" dirty="0">
                <a:effectLst/>
                <a:latin typeface="+mn-lt"/>
                <a:ea typeface="Times New Roman" panose="02020603050405020304" pitchFamily="18" charset="0"/>
                <a:cs typeface="Calibri" panose="020F0502020204030204" pitchFamily="34" charset="0"/>
              </a:rPr>
              <a:t>Low Competition</a:t>
            </a:r>
            <a:r>
              <a:rPr lang="en-IN" sz="1200" kern="0" dirty="0">
                <a:effectLst/>
                <a:latin typeface="+mn-lt"/>
                <a:ea typeface="Times New Roman" panose="02020603050405020304" pitchFamily="18" charset="0"/>
                <a:cs typeface="Calibri" panose="020F0502020204030204" pitchFamily="34" charset="0"/>
              </a:rPr>
              <a:t>: Only one restaurant with a price/rating ratio near the threshold suggests a good market entry opportunity.</a:t>
            </a:r>
            <a:endParaRPr lang="en-IN" sz="1200" kern="100" dirty="0">
              <a:latin typeface="+mn-lt"/>
              <a:ea typeface="Calibri" panose="020F0502020204030204" pitchFamily="34" charset="0"/>
              <a:cs typeface="Times New Roman" panose="02020603050405020304" pitchFamily="18" charset="0"/>
            </a:endParaRPr>
          </a:p>
          <a:p>
            <a:pPr lvl="0">
              <a:lnSpc>
                <a:spcPct val="107000"/>
              </a:lnSpc>
            </a:pPr>
            <a:r>
              <a:rPr lang="en-IN" sz="1200" b="1" kern="0" dirty="0">
                <a:effectLst/>
                <a:latin typeface="+mn-lt"/>
                <a:ea typeface="Times New Roman" panose="02020603050405020304" pitchFamily="18" charset="0"/>
                <a:cs typeface="Calibri" panose="020F0502020204030204" pitchFamily="34" charset="0"/>
              </a:rPr>
              <a:t>2. Pasay City – Philippines</a:t>
            </a:r>
            <a:endParaRPr lang="en-IN" sz="1200" kern="100" dirty="0">
              <a:effectLst/>
              <a:latin typeface="+mn-lt"/>
              <a:ea typeface="Calibri" panose="020F0502020204030204" pitchFamily="34" charset="0"/>
              <a:cs typeface="Times New Roman" panose="02020603050405020304" pitchFamily="18" charset="0"/>
            </a:endParaRPr>
          </a:p>
          <a:p>
            <a:pPr marL="457200">
              <a:lnSpc>
                <a:spcPct val="107000"/>
              </a:lnSpc>
              <a:spcAft>
                <a:spcPts val="800"/>
              </a:spcAft>
            </a:pPr>
            <a:r>
              <a:rPr lang="en-IN" sz="1200" b="1" kern="0" dirty="0">
                <a:effectLst/>
                <a:latin typeface="+mn-lt"/>
                <a:ea typeface="Times New Roman" panose="02020603050405020304" pitchFamily="18" charset="0"/>
                <a:cs typeface="Calibri" panose="020F0502020204030204" pitchFamily="34" charset="0"/>
              </a:rPr>
              <a:t>High Price Range</a:t>
            </a:r>
            <a:r>
              <a:rPr lang="en-IN" sz="1200" kern="0" dirty="0">
                <a:effectLst/>
                <a:latin typeface="+mn-lt"/>
                <a:ea typeface="Times New Roman" panose="02020603050405020304" pitchFamily="18" charset="0"/>
                <a:cs typeface="Calibri" panose="020F0502020204030204" pitchFamily="34" charset="0"/>
              </a:rPr>
              <a:t>, </a:t>
            </a:r>
            <a:r>
              <a:rPr lang="en-IN" sz="1200" b="1" kern="0" dirty="0">
                <a:effectLst/>
                <a:latin typeface="+mn-lt"/>
                <a:ea typeface="Times New Roman" panose="02020603050405020304" pitchFamily="18" charset="0"/>
                <a:cs typeface="Calibri" panose="020F0502020204030204" pitchFamily="34" charset="0"/>
              </a:rPr>
              <a:t>Moderate Rating</a:t>
            </a:r>
            <a:r>
              <a:rPr lang="en-IN" sz="1200" kern="0" dirty="0">
                <a:effectLst/>
                <a:latin typeface="+mn-lt"/>
                <a:ea typeface="Times New Roman" panose="02020603050405020304" pitchFamily="18" charset="0"/>
                <a:cs typeface="Calibri" panose="020F0502020204030204" pitchFamily="34" charset="0"/>
              </a:rPr>
              <a:t>, and </a:t>
            </a:r>
            <a:r>
              <a:rPr lang="en-IN" sz="1200" b="1" kern="0" dirty="0">
                <a:effectLst/>
                <a:latin typeface="+mn-lt"/>
                <a:ea typeface="Times New Roman" panose="02020603050405020304" pitchFamily="18" charset="0"/>
                <a:cs typeface="Calibri" panose="020F0502020204030204" pitchFamily="34" charset="0"/>
              </a:rPr>
              <a:t>Low Competition</a:t>
            </a:r>
            <a:r>
              <a:rPr lang="en-IN" sz="1200" kern="0" dirty="0">
                <a:effectLst/>
                <a:latin typeface="+mn-lt"/>
                <a:ea typeface="Times New Roman" panose="02020603050405020304" pitchFamily="18" charset="0"/>
                <a:cs typeface="Calibri" panose="020F0502020204030204" pitchFamily="34" charset="0"/>
              </a:rPr>
              <a:t>: The price/rating ratio is favourable, and with only three restaurants, there’s room for a new entrant.</a:t>
            </a:r>
          </a:p>
          <a:p>
            <a:pPr lvl="0">
              <a:lnSpc>
                <a:spcPct val="107000"/>
              </a:lnSpc>
            </a:pPr>
            <a:r>
              <a:rPr lang="en-IN" sz="1200" b="1" kern="0" dirty="0">
                <a:effectLst/>
                <a:latin typeface="+mn-lt"/>
                <a:ea typeface="Times New Roman" panose="02020603050405020304" pitchFamily="18" charset="0"/>
                <a:cs typeface="Calibri" panose="020F0502020204030204" pitchFamily="34" charset="0"/>
              </a:rPr>
              <a:t>3. Flaxton – Australia</a:t>
            </a:r>
            <a:endParaRPr lang="en-IN" sz="1200" kern="100" dirty="0">
              <a:effectLst/>
              <a:latin typeface="+mn-lt"/>
              <a:ea typeface="Calibri" panose="020F0502020204030204" pitchFamily="34" charset="0"/>
              <a:cs typeface="Times New Roman" panose="02020603050405020304" pitchFamily="18" charset="0"/>
            </a:endParaRPr>
          </a:p>
          <a:p>
            <a:pPr marL="457200">
              <a:lnSpc>
                <a:spcPct val="107000"/>
              </a:lnSpc>
              <a:spcAft>
                <a:spcPts val="800"/>
              </a:spcAft>
            </a:pPr>
            <a:r>
              <a:rPr lang="en-IN" sz="1200" b="1" kern="0" dirty="0">
                <a:effectLst/>
                <a:latin typeface="+mn-lt"/>
                <a:ea typeface="Times New Roman" panose="02020603050405020304" pitchFamily="18" charset="0"/>
                <a:cs typeface="Calibri" panose="020F0502020204030204" pitchFamily="34" charset="0"/>
              </a:rPr>
              <a:t>Moderate Price Range</a:t>
            </a:r>
            <a:r>
              <a:rPr lang="en-IN" sz="1200" kern="0" dirty="0">
                <a:effectLst/>
                <a:latin typeface="+mn-lt"/>
                <a:ea typeface="Times New Roman" panose="02020603050405020304" pitchFamily="18" charset="0"/>
                <a:cs typeface="Calibri" panose="020F0502020204030204" pitchFamily="34" charset="0"/>
              </a:rPr>
              <a:t> and </a:t>
            </a:r>
            <a:r>
              <a:rPr lang="en-IN" sz="1200" b="1" kern="0" dirty="0">
                <a:effectLst/>
                <a:latin typeface="+mn-lt"/>
                <a:ea typeface="Times New Roman" panose="02020603050405020304" pitchFamily="18" charset="0"/>
                <a:cs typeface="Calibri" panose="020F0502020204030204" pitchFamily="34" charset="0"/>
              </a:rPr>
              <a:t>Low Competition</a:t>
            </a:r>
            <a:r>
              <a:rPr lang="en-IN" sz="1200" kern="0" dirty="0">
                <a:effectLst/>
                <a:latin typeface="+mn-lt"/>
                <a:ea typeface="Times New Roman" panose="02020603050405020304" pitchFamily="18" charset="0"/>
                <a:cs typeface="Calibri" panose="020F0502020204030204" pitchFamily="34" charset="0"/>
              </a:rPr>
              <a:t>: The price/rating ratio is close to the threshold, and the single restaurant indicates minimal competition.</a:t>
            </a:r>
            <a:endParaRPr lang="en-IN" sz="1200" kern="100" dirty="0">
              <a:latin typeface="+mn-lt"/>
              <a:ea typeface="Calibri" panose="020F0502020204030204" pitchFamily="34" charset="0"/>
              <a:cs typeface="Times New Roman" panose="02020603050405020304" pitchFamily="18" charset="0"/>
            </a:endParaRPr>
          </a:p>
          <a:p>
            <a:pPr lvl="0">
              <a:lnSpc>
                <a:spcPct val="107000"/>
              </a:lnSpc>
            </a:pPr>
            <a:r>
              <a:rPr lang="en-IN" sz="1200" b="1" kern="0" dirty="0">
                <a:effectLst/>
                <a:latin typeface="+mn-lt"/>
                <a:ea typeface="Times New Roman" panose="02020603050405020304" pitchFamily="18" charset="0"/>
                <a:cs typeface="Calibri" panose="020F0502020204030204" pitchFamily="34" charset="0"/>
              </a:rPr>
              <a:t>4. Montville – Australia</a:t>
            </a:r>
            <a:endParaRPr lang="en-IN" sz="1200" kern="100" dirty="0">
              <a:effectLst/>
              <a:latin typeface="+mn-lt"/>
              <a:ea typeface="Calibri" panose="020F0502020204030204" pitchFamily="34" charset="0"/>
              <a:cs typeface="Times New Roman" panose="02020603050405020304" pitchFamily="18" charset="0"/>
            </a:endParaRPr>
          </a:p>
          <a:p>
            <a:pPr marL="457200">
              <a:lnSpc>
                <a:spcPct val="107000"/>
              </a:lnSpc>
              <a:spcAft>
                <a:spcPts val="800"/>
              </a:spcAft>
            </a:pPr>
            <a:r>
              <a:rPr lang="en-IN" sz="1200" b="1" kern="0" dirty="0">
                <a:effectLst/>
                <a:latin typeface="+mn-lt"/>
                <a:ea typeface="Times New Roman" panose="02020603050405020304" pitchFamily="18" charset="0"/>
                <a:cs typeface="Calibri" panose="020F0502020204030204" pitchFamily="34" charset="0"/>
              </a:rPr>
              <a:t>Low Rating</a:t>
            </a:r>
            <a:r>
              <a:rPr lang="en-IN" sz="1200" kern="0" dirty="0">
                <a:effectLst/>
                <a:latin typeface="+mn-lt"/>
                <a:ea typeface="Times New Roman" panose="02020603050405020304" pitchFamily="18" charset="0"/>
                <a:cs typeface="Calibri" panose="020F0502020204030204" pitchFamily="34" charset="0"/>
              </a:rPr>
              <a:t> and </a:t>
            </a:r>
            <a:r>
              <a:rPr lang="en-IN" sz="1200" b="1" kern="0" dirty="0">
                <a:effectLst/>
                <a:latin typeface="+mn-lt"/>
                <a:ea typeface="Times New Roman" panose="02020603050405020304" pitchFamily="18" charset="0"/>
                <a:cs typeface="Calibri" panose="020F0502020204030204" pitchFamily="34" charset="0"/>
              </a:rPr>
              <a:t>High Price/Rating Ratio</a:t>
            </a:r>
            <a:r>
              <a:rPr lang="en-IN" sz="1200" kern="0" dirty="0">
                <a:effectLst/>
                <a:latin typeface="+mn-lt"/>
                <a:ea typeface="Times New Roman" panose="02020603050405020304" pitchFamily="18" charset="0"/>
                <a:cs typeface="Calibri" panose="020F0502020204030204" pitchFamily="34" charset="0"/>
              </a:rPr>
              <a:t>: High ratio and low rating present an opportunity to capture market share with improved offerings.</a:t>
            </a:r>
            <a:endParaRPr lang="en-IN" sz="1200" kern="100" dirty="0">
              <a:effectLst/>
              <a:latin typeface="+mn-lt"/>
              <a:ea typeface="Calibri" panose="020F0502020204030204" pitchFamily="34" charset="0"/>
              <a:cs typeface="Times New Roman" panose="02020603050405020304" pitchFamily="18" charset="0"/>
            </a:endParaRPr>
          </a:p>
          <a:p>
            <a:pPr lvl="0">
              <a:lnSpc>
                <a:spcPct val="107000"/>
              </a:lnSpc>
            </a:pPr>
            <a:r>
              <a:rPr lang="en-IN" sz="1200" b="1" kern="0" dirty="0">
                <a:effectLst/>
                <a:latin typeface="+mn-lt"/>
                <a:ea typeface="Times New Roman" panose="02020603050405020304" pitchFamily="18" charset="0"/>
                <a:cs typeface="Calibri" panose="020F0502020204030204" pitchFamily="34" charset="0"/>
              </a:rPr>
              <a:t>5. Paynesville – Australia</a:t>
            </a:r>
            <a:endParaRPr lang="en-IN" sz="1200" kern="100" dirty="0">
              <a:effectLst/>
              <a:latin typeface="+mn-lt"/>
              <a:ea typeface="Calibri" panose="020F0502020204030204" pitchFamily="34" charset="0"/>
              <a:cs typeface="Times New Roman" panose="02020603050405020304" pitchFamily="18" charset="0"/>
            </a:endParaRPr>
          </a:p>
          <a:p>
            <a:pPr marL="457200">
              <a:lnSpc>
                <a:spcPct val="107000"/>
              </a:lnSpc>
              <a:spcAft>
                <a:spcPts val="800"/>
              </a:spcAft>
            </a:pPr>
            <a:r>
              <a:rPr lang="en-IN" sz="1200" b="1" kern="0" dirty="0">
                <a:effectLst/>
                <a:latin typeface="+mn-lt"/>
                <a:ea typeface="Times New Roman" panose="02020603050405020304" pitchFamily="18" charset="0"/>
                <a:cs typeface="Calibri" panose="020F0502020204030204" pitchFamily="34" charset="0"/>
              </a:rPr>
              <a:t>High Price Range</a:t>
            </a:r>
            <a:r>
              <a:rPr lang="en-IN" sz="1200" kern="0" dirty="0">
                <a:effectLst/>
                <a:latin typeface="+mn-lt"/>
                <a:ea typeface="Times New Roman" panose="02020603050405020304" pitchFamily="18" charset="0"/>
                <a:cs typeface="Calibri" panose="020F0502020204030204" pitchFamily="34" charset="0"/>
              </a:rPr>
              <a:t> and </a:t>
            </a:r>
            <a:r>
              <a:rPr lang="en-IN" sz="1200" b="1" kern="0" dirty="0">
                <a:effectLst/>
                <a:latin typeface="+mn-lt"/>
                <a:ea typeface="Times New Roman" panose="02020603050405020304" pitchFamily="18" charset="0"/>
                <a:cs typeface="Calibri" panose="020F0502020204030204" pitchFamily="34" charset="0"/>
              </a:rPr>
              <a:t>Low Rating</a:t>
            </a:r>
            <a:r>
              <a:rPr lang="en-IN" sz="1200" kern="0" dirty="0">
                <a:effectLst/>
                <a:latin typeface="+mn-lt"/>
                <a:ea typeface="Times New Roman" panose="02020603050405020304" pitchFamily="18" charset="0"/>
                <a:cs typeface="Calibri" panose="020F0502020204030204" pitchFamily="34" charset="0"/>
              </a:rPr>
              <a:t>: Very high price/rating ratio and only one restaurant suggest a chance to attract customers with better service.</a:t>
            </a:r>
          </a:p>
          <a:p>
            <a:pPr lvl="0">
              <a:lnSpc>
                <a:spcPct val="107000"/>
              </a:lnSpc>
            </a:pPr>
            <a:r>
              <a:rPr lang="en-IN" sz="1200" b="1" kern="0" dirty="0">
                <a:effectLst/>
                <a:latin typeface="+mn-lt"/>
                <a:ea typeface="Times New Roman" panose="02020603050405020304" pitchFamily="18" charset="0"/>
                <a:cs typeface="Calibri" panose="020F0502020204030204" pitchFamily="34" charset="0"/>
              </a:rPr>
              <a:t>6. Princeton - United States</a:t>
            </a:r>
            <a:endParaRPr lang="en-IN" sz="1200" kern="100" dirty="0">
              <a:effectLst/>
              <a:latin typeface="+mn-lt"/>
              <a:ea typeface="Calibri" panose="020F0502020204030204" pitchFamily="34" charset="0"/>
              <a:cs typeface="Times New Roman" panose="02020603050405020304" pitchFamily="18" charset="0"/>
            </a:endParaRPr>
          </a:p>
          <a:p>
            <a:pPr marL="457200">
              <a:lnSpc>
                <a:spcPct val="107000"/>
              </a:lnSpc>
              <a:spcAft>
                <a:spcPts val="800"/>
              </a:spcAft>
            </a:pPr>
            <a:r>
              <a:rPr lang="en-IN" sz="1200" b="1" kern="0" dirty="0">
                <a:effectLst/>
                <a:latin typeface="+mn-lt"/>
                <a:ea typeface="Times New Roman" panose="02020603050405020304" pitchFamily="18" charset="0"/>
                <a:cs typeface="Calibri" panose="020F0502020204030204" pitchFamily="34" charset="0"/>
              </a:rPr>
              <a:t>Balanced Ratio</a:t>
            </a:r>
            <a:r>
              <a:rPr lang="en-IN" sz="1200" kern="0" dirty="0">
                <a:effectLst/>
                <a:latin typeface="+mn-lt"/>
                <a:ea typeface="Times New Roman" panose="02020603050405020304" pitchFamily="18" charset="0"/>
                <a:cs typeface="Calibri" panose="020F0502020204030204" pitchFamily="34" charset="0"/>
              </a:rPr>
              <a:t> and </a:t>
            </a:r>
            <a:r>
              <a:rPr lang="en-IN" sz="1200" b="1" kern="0" dirty="0">
                <a:effectLst/>
                <a:latin typeface="+mn-lt"/>
                <a:ea typeface="Times New Roman" panose="02020603050405020304" pitchFamily="18" charset="0"/>
                <a:cs typeface="Calibri" panose="020F0502020204030204" pitchFamily="34" charset="0"/>
              </a:rPr>
              <a:t>Low Competition</a:t>
            </a:r>
            <a:r>
              <a:rPr lang="en-IN" sz="1200" kern="0" dirty="0">
                <a:effectLst/>
                <a:latin typeface="+mn-lt"/>
                <a:ea typeface="Times New Roman" panose="02020603050405020304" pitchFamily="18" charset="0"/>
                <a:cs typeface="Calibri" panose="020F0502020204030204" pitchFamily="34" charset="0"/>
              </a:rPr>
              <a:t>: High price range with a balanced ratio and only one restaurant make it a promising location.</a:t>
            </a:r>
          </a:p>
          <a:p>
            <a:pPr lvl="0">
              <a:lnSpc>
                <a:spcPct val="107000"/>
              </a:lnSpc>
            </a:pPr>
            <a:r>
              <a:rPr lang="en-IN" sz="1200" b="1" kern="0" dirty="0">
                <a:effectLst/>
                <a:latin typeface="+mn-lt"/>
                <a:ea typeface="Times New Roman" panose="02020603050405020304" pitchFamily="18" charset="0"/>
                <a:cs typeface="Calibri" panose="020F0502020204030204" pitchFamily="34" charset="0"/>
              </a:rPr>
              <a:t>7. Panchkula – India</a:t>
            </a:r>
            <a:endParaRPr lang="en-IN" sz="1200" kern="100" dirty="0">
              <a:effectLst/>
              <a:latin typeface="+mn-lt"/>
              <a:ea typeface="Calibri" panose="020F0502020204030204" pitchFamily="34" charset="0"/>
              <a:cs typeface="Times New Roman" panose="02020603050405020304" pitchFamily="18" charset="0"/>
            </a:endParaRPr>
          </a:p>
          <a:p>
            <a:pPr marL="457200">
              <a:lnSpc>
                <a:spcPct val="107000"/>
              </a:lnSpc>
              <a:spcAft>
                <a:spcPts val="800"/>
              </a:spcAft>
            </a:pPr>
            <a:r>
              <a:rPr lang="en-IN" sz="1200" b="1" kern="0" dirty="0">
                <a:effectLst/>
                <a:latin typeface="+mn-lt"/>
                <a:ea typeface="Times New Roman" panose="02020603050405020304" pitchFamily="18" charset="0"/>
                <a:cs typeface="Calibri" panose="020F0502020204030204" pitchFamily="34" charset="0"/>
              </a:rPr>
              <a:t>High Price Range</a:t>
            </a:r>
            <a:r>
              <a:rPr lang="en-IN" sz="1200" kern="0" dirty="0">
                <a:effectLst/>
                <a:latin typeface="+mn-lt"/>
                <a:ea typeface="Times New Roman" panose="02020603050405020304" pitchFamily="18" charset="0"/>
                <a:cs typeface="Calibri" panose="020F0502020204030204" pitchFamily="34" charset="0"/>
              </a:rPr>
              <a:t> and </a:t>
            </a:r>
            <a:r>
              <a:rPr lang="en-IN" sz="1200" b="1" kern="0" dirty="0">
                <a:effectLst/>
                <a:latin typeface="+mn-lt"/>
                <a:ea typeface="Times New Roman" panose="02020603050405020304" pitchFamily="18" charset="0"/>
                <a:cs typeface="Calibri" panose="020F0502020204030204" pitchFamily="34" charset="0"/>
              </a:rPr>
              <a:t>Low Competition</a:t>
            </a:r>
            <a:r>
              <a:rPr lang="en-IN" sz="1200" kern="0" dirty="0">
                <a:effectLst/>
                <a:latin typeface="+mn-lt"/>
                <a:ea typeface="Times New Roman" panose="02020603050405020304" pitchFamily="18" charset="0"/>
                <a:cs typeface="Calibri" panose="020F0502020204030204" pitchFamily="34" charset="0"/>
              </a:rPr>
              <a:t>: High price range and moderate rating with just one restaurant present an opportunity for a new entry.</a:t>
            </a:r>
            <a:endParaRPr lang="en-IN" sz="120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382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1108384" y="5591309"/>
            <a:ext cx="9975232" cy="818869"/>
          </a:xfrm>
        </p:spPr>
        <p:txBody>
          <a:bodyPr/>
          <a:lstStyle/>
          <a:p>
            <a:r>
              <a:rPr lang="en-US" sz="4400" b="1" i="1" u="sng" dirty="0">
                <a:latin typeface="Calibri" panose="020F0502020204030204" pitchFamily="34" charset="0"/>
                <a:ea typeface="Calibri" panose="020F0502020204030204" pitchFamily="34" charset="0"/>
                <a:cs typeface="Calibri" panose="020F0502020204030204" pitchFamily="34" charset="0"/>
              </a:rPr>
              <a:t>Dashboard</a:t>
            </a:r>
            <a:endParaRPr lang="en-IN" sz="4400" b="1" i="1" u="sng"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1C0DE32D-D635-D4A0-CC1F-366102CA1D28}"/>
              </a:ext>
            </a:extLst>
          </p:cNvPr>
          <p:cNvPicPr>
            <a:picLocks noChangeAspect="1"/>
          </p:cNvPicPr>
          <p:nvPr/>
        </p:nvPicPr>
        <p:blipFill>
          <a:blip r:embed="rId2"/>
          <a:stretch>
            <a:fillRect/>
          </a:stretch>
        </p:blipFill>
        <p:spPr>
          <a:xfrm>
            <a:off x="1799530" y="368966"/>
            <a:ext cx="8592941" cy="5222344"/>
          </a:xfrm>
          <a:prstGeom prst="rect">
            <a:avLst/>
          </a:prstGeom>
          <a:solidFill>
            <a:schemeClr val="accent2"/>
          </a:solidFill>
        </p:spPr>
      </p:pic>
    </p:spTree>
    <p:extLst>
      <p:ext uri="{BB962C8B-B14F-4D97-AF65-F5344CB8AC3E}">
        <p14:creationId xmlns:p14="http://schemas.microsoft.com/office/powerpoint/2010/main" val="214510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8C161F-D2BC-BE09-4862-54EF67CD42B5}"/>
              </a:ext>
            </a:extLst>
          </p:cNvPr>
          <p:cNvSpPr txBox="1"/>
          <p:nvPr/>
        </p:nvSpPr>
        <p:spPr>
          <a:xfrm>
            <a:off x="5167747" y="2451163"/>
            <a:ext cx="5985162" cy="3139321"/>
          </a:xfrm>
          <a:prstGeom prst="rect">
            <a:avLst/>
          </a:prstGeom>
          <a:noFill/>
        </p:spPr>
        <p:txBody>
          <a:bodyPr wrap="square" rtlCol="0">
            <a:spAutoFit/>
          </a:bodyPr>
          <a:lstStyle/>
          <a:p>
            <a:r>
              <a:rPr lang="en-US" sz="1800" b="1" dirty="0"/>
              <a:t>Business Problem -&gt;</a:t>
            </a:r>
            <a:r>
              <a:rPr lang="en-US" sz="1800" dirty="0"/>
              <a:t> Our goal is to identify optimal locations for opening new restaurants to expand our business. We need to find cities and countries with high potential based on several criteria, including customer preferences, cost efficiency, and competition analysis.</a:t>
            </a:r>
          </a:p>
          <a:p>
            <a:endParaRPr lang="en-US" sz="1800" dirty="0"/>
          </a:p>
          <a:p>
            <a:endParaRPr lang="en-US" sz="1800" dirty="0"/>
          </a:p>
          <a:p>
            <a:r>
              <a:rPr lang="en-US" sz="1800" b="1" dirty="0"/>
              <a:t>Objective -&gt;</a:t>
            </a:r>
            <a:r>
              <a:rPr lang="en-US" sz="1800" dirty="0"/>
              <a:t> Leverage data analytics to uncover insights that guide our decision-making for choosing the most promising locations.</a:t>
            </a:r>
          </a:p>
          <a:p>
            <a:endParaRPr lang="en-IN" sz="1800" dirty="0"/>
          </a:p>
        </p:txBody>
      </p:sp>
      <p:pic>
        <p:nvPicPr>
          <p:cNvPr id="5" name="Picture 4">
            <a:extLst>
              <a:ext uri="{FF2B5EF4-FFF2-40B4-BE49-F238E27FC236}">
                <a16:creationId xmlns:a16="http://schemas.microsoft.com/office/drawing/2014/main" id="{7BBCCEF7-99BB-45CA-4F6A-A565369191E7}"/>
              </a:ext>
            </a:extLst>
          </p:cNvPr>
          <p:cNvPicPr>
            <a:picLocks noChangeAspect="1"/>
          </p:cNvPicPr>
          <p:nvPr/>
        </p:nvPicPr>
        <p:blipFill>
          <a:blip r:embed="rId2"/>
          <a:stretch>
            <a:fillRect/>
          </a:stretch>
        </p:blipFill>
        <p:spPr>
          <a:xfrm>
            <a:off x="637309" y="2317622"/>
            <a:ext cx="3849509" cy="3211307"/>
          </a:xfrm>
          <a:prstGeom prst="rect">
            <a:avLst/>
          </a:prstGeom>
        </p:spPr>
      </p:pic>
      <p:sp>
        <p:nvSpPr>
          <p:cNvPr id="6" name="TextBox 5">
            <a:extLst>
              <a:ext uri="{FF2B5EF4-FFF2-40B4-BE49-F238E27FC236}">
                <a16:creationId xmlns:a16="http://schemas.microsoft.com/office/drawing/2014/main" id="{AB8AA917-7268-9528-EE42-032F78446742}"/>
              </a:ext>
            </a:extLst>
          </p:cNvPr>
          <p:cNvSpPr txBox="1"/>
          <p:nvPr/>
        </p:nvSpPr>
        <p:spPr>
          <a:xfrm>
            <a:off x="637309" y="193964"/>
            <a:ext cx="9296400" cy="2000548"/>
          </a:xfrm>
          <a:prstGeom prst="rect">
            <a:avLst/>
          </a:prstGeom>
          <a:noFill/>
        </p:spPr>
        <p:txBody>
          <a:bodyPr wrap="square" rtlCol="0">
            <a:spAutoFit/>
          </a:bodyPr>
          <a:lstStyle/>
          <a:p>
            <a:pPr algn="ctr">
              <a:buClr>
                <a:schemeClr val="dk1"/>
              </a:buClr>
              <a:buSzPts val="5200"/>
            </a:pPr>
            <a:r>
              <a:rPr lang="en-US" sz="4800" b="1" i="1" u="sng" dirty="0">
                <a:solidFill>
                  <a:schemeClr val="dk1"/>
                </a:solidFill>
                <a:latin typeface="Calibri" panose="020F0502020204030204" pitchFamily="34" charset="0"/>
                <a:ea typeface="Calibri" panose="020F0502020204030204" pitchFamily="34" charset="0"/>
                <a:cs typeface="Calibri" panose="020F0502020204030204" pitchFamily="34" charset="0"/>
                <a:sym typeface="Vidaloka"/>
              </a:rPr>
              <a:t>Zomato's Ambitious Expansion: Unlocking Global Opportunities</a:t>
            </a:r>
          </a:p>
          <a:p>
            <a:endParaRPr lang="en-IN" sz="2400"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870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762000" y="345765"/>
            <a:ext cx="10398328" cy="928853"/>
          </a:xfrm>
        </p:spPr>
        <p:txBody>
          <a:bodyPr/>
          <a:lstStyle/>
          <a:p>
            <a:r>
              <a:rPr lang="en-US" sz="4400" b="1" i="1" u="sng" dirty="0">
                <a:latin typeface="Calibri" panose="020F0502020204030204" pitchFamily="34" charset="0"/>
                <a:ea typeface="Calibri" panose="020F0502020204030204" pitchFamily="34" charset="0"/>
                <a:cs typeface="Calibri" panose="020F0502020204030204" pitchFamily="34" charset="0"/>
              </a:rPr>
              <a:t>Analysis – Opening new Restaurant</a:t>
            </a:r>
            <a:endParaRPr lang="en-IN" sz="4400" b="1" i="1" u="sng"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638D710-3359-34C2-7F4D-1CF67BE6813C}"/>
              </a:ext>
            </a:extLst>
          </p:cNvPr>
          <p:cNvSpPr txBox="1"/>
          <p:nvPr/>
        </p:nvSpPr>
        <p:spPr>
          <a:xfrm>
            <a:off x="526473" y="1399309"/>
            <a:ext cx="11152909" cy="3365024"/>
          </a:xfrm>
          <a:prstGeom prst="rect">
            <a:avLst/>
          </a:prstGeom>
          <a:noFill/>
        </p:spPr>
        <p:txBody>
          <a:bodyPr wrap="square" rtlCol="0">
            <a:spAutoFit/>
          </a:bodyPr>
          <a:lstStyle/>
          <a:p>
            <a:pPr marL="125413" lvl="0" algn="l" rtl="0">
              <a:lnSpc>
                <a:spcPct val="70000"/>
              </a:lnSpc>
              <a:spcBef>
                <a:spcPts val="0"/>
              </a:spcBef>
              <a:spcAft>
                <a:spcPts val="0"/>
              </a:spcAft>
              <a:buClr>
                <a:srgbClr val="000000"/>
              </a:buClr>
              <a:buSzPts val="1625"/>
            </a:pPr>
            <a:endParaRPr lang="en-US" sz="2400" b="1" dirty="0">
              <a:solidFill>
                <a:srgbClr val="000000"/>
              </a:solidFill>
              <a:latin typeface="Calibri"/>
              <a:ea typeface="Calibri"/>
              <a:cs typeface="Calibri"/>
              <a:sym typeface="Calibri"/>
            </a:endParaRPr>
          </a:p>
          <a:p>
            <a:pPr marL="457200" lvl="0" indent="-331787" algn="l" rtl="0">
              <a:lnSpc>
                <a:spcPct val="70000"/>
              </a:lnSpc>
              <a:spcBef>
                <a:spcPts val="1000"/>
              </a:spcBef>
              <a:spcAft>
                <a:spcPts val="0"/>
              </a:spcAft>
              <a:buClr>
                <a:srgbClr val="000000"/>
              </a:buClr>
              <a:buSzPts val="1625"/>
              <a:buFont typeface="Noto Sans Symbols"/>
              <a:buChar char="●"/>
            </a:pPr>
            <a:r>
              <a:rPr lang="en-US" sz="1800" b="1" dirty="0">
                <a:solidFill>
                  <a:srgbClr val="000000"/>
                </a:solidFill>
                <a:latin typeface="Arial"/>
                <a:ea typeface="Arial"/>
                <a:cs typeface="Arial"/>
                <a:sym typeface="Arial"/>
              </a:rPr>
              <a:t>Key Performance Indicators (KPIs)</a:t>
            </a:r>
          </a:p>
          <a:p>
            <a:pPr marL="457200" lvl="0" indent="-331787" algn="l" rtl="0">
              <a:lnSpc>
                <a:spcPct val="70000"/>
              </a:lnSpc>
              <a:spcBef>
                <a:spcPts val="1000"/>
              </a:spcBef>
              <a:spcAft>
                <a:spcPts val="0"/>
              </a:spcAft>
              <a:buClr>
                <a:srgbClr val="000000"/>
              </a:buClr>
              <a:buSzPts val="1625"/>
              <a:buFont typeface="Noto Sans Symbols"/>
              <a:buChar char="●"/>
            </a:pPr>
            <a:r>
              <a:rPr lang="en-US" sz="1800" b="1" dirty="0">
                <a:solidFill>
                  <a:srgbClr val="000000"/>
                </a:solidFill>
                <a:latin typeface="Arial"/>
                <a:ea typeface="Arial"/>
                <a:cs typeface="Arial"/>
                <a:sym typeface="Arial"/>
              </a:rPr>
              <a:t>Finding </a:t>
            </a:r>
            <a:r>
              <a:rPr lang="en-US" sz="1800" b="1" dirty="0"/>
              <a:t>Countries and Cities for opening new restaurant.</a:t>
            </a:r>
            <a:endParaRPr lang="en-US" sz="1800" b="1" dirty="0">
              <a:sym typeface="Calibri"/>
            </a:endParaRPr>
          </a:p>
          <a:p>
            <a:pPr marL="457200" lvl="0" indent="-331787" algn="l" rtl="0">
              <a:lnSpc>
                <a:spcPct val="70000"/>
              </a:lnSpc>
              <a:spcBef>
                <a:spcPts val="1000"/>
              </a:spcBef>
              <a:spcAft>
                <a:spcPts val="0"/>
              </a:spcAft>
              <a:buClr>
                <a:srgbClr val="000000"/>
              </a:buClr>
              <a:buSzPts val="1625"/>
              <a:buFont typeface="Noto Sans Symbols"/>
              <a:buChar char="●"/>
            </a:pPr>
            <a:r>
              <a:rPr lang="en-US" sz="1800" b="1" dirty="0"/>
              <a:t>Ratings – in the suggested </a:t>
            </a:r>
            <a:r>
              <a:rPr lang="en-US" sz="1800" b="1" dirty="0">
                <a:solidFill>
                  <a:srgbClr val="000000"/>
                </a:solidFill>
                <a:latin typeface="Arial"/>
                <a:ea typeface="Arial"/>
                <a:cs typeface="Arial"/>
                <a:sym typeface="Arial"/>
              </a:rPr>
              <a:t>country. </a:t>
            </a:r>
            <a:endParaRPr lang="en-US" sz="2400" b="1" dirty="0">
              <a:solidFill>
                <a:srgbClr val="000000"/>
              </a:solidFill>
              <a:latin typeface="Calibri"/>
              <a:ea typeface="Calibri"/>
              <a:cs typeface="Calibri"/>
              <a:sym typeface="Calibri"/>
            </a:endParaRPr>
          </a:p>
          <a:p>
            <a:pPr marL="457200" lvl="0" indent="-331787" algn="l" rtl="0">
              <a:lnSpc>
                <a:spcPct val="70000"/>
              </a:lnSpc>
              <a:spcBef>
                <a:spcPts val="1000"/>
              </a:spcBef>
              <a:spcAft>
                <a:spcPts val="0"/>
              </a:spcAft>
              <a:buClr>
                <a:srgbClr val="000000"/>
              </a:buClr>
              <a:buSzPts val="1625"/>
              <a:buFont typeface="Noto Sans Symbols"/>
              <a:buChar char="●"/>
            </a:pPr>
            <a:r>
              <a:rPr lang="en-US" sz="1800" b="1" dirty="0">
                <a:solidFill>
                  <a:srgbClr val="000000"/>
                </a:solidFill>
                <a:latin typeface="Arial"/>
                <a:ea typeface="Arial"/>
                <a:cs typeface="Arial"/>
                <a:sym typeface="Arial"/>
              </a:rPr>
              <a:t>Total expenditure on food – in the suggested countries.</a:t>
            </a:r>
            <a:endParaRPr lang="en-US" sz="2400" b="1" dirty="0">
              <a:solidFill>
                <a:srgbClr val="000000"/>
              </a:solidFill>
              <a:latin typeface="Calibri"/>
              <a:ea typeface="Calibri"/>
              <a:cs typeface="Calibri"/>
              <a:sym typeface="Calibri"/>
            </a:endParaRPr>
          </a:p>
          <a:p>
            <a:pPr marL="457200" lvl="0" indent="-331787" algn="l" rtl="0">
              <a:lnSpc>
                <a:spcPct val="70000"/>
              </a:lnSpc>
              <a:spcBef>
                <a:spcPts val="1000"/>
              </a:spcBef>
              <a:spcAft>
                <a:spcPts val="0"/>
              </a:spcAft>
              <a:buClr>
                <a:srgbClr val="000000"/>
              </a:buClr>
              <a:buSzPts val="1625"/>
              <a:buFont typeface="Noto Sans Symbols"/>
              <a:buChar char="●"/>
            </a:pPr>
            <a:r>
              <a:rPr lang="en-US" sz="1800" b="1" dirty="0">
                <a:solidFill>
                  <a:srgbClr val="000000"/>
                </a:solidFill>
                <a:latin typeface="Arial"/>
                <a:ea typeface="Arial"/>
                <a:cs typeface="Arial"/>
                <a:sym typeface="Arial"/>
              </a:rPr>
              <a:t>Online delivery / table booking choice</a:t>
            </a:r>
          </a:p>
          <a:p>
            <a:pPr marL="457200" lvl="0" indent="-325437" algn="l" rtl="0">
              <a:lnSpc>
                <a:spcPct val="90000"/>
              </a:lnSpc>
              <a:spcBef>
                <a:spcPts val="1000"/>
              </a:spcBef>
              <a:spcAft>
                <a:spcPts val="0"/>
              </a:spcAft>
              <a:buClr>
                <a:srgbClr val="000000"/>
              </a:buClr>
              <a:buSzPts val="1525"/>
              <a:buFont typeface="Arial"/>
              <a:buChar char="●"/>
            </a:pPr>
            <a:r>
              <a:rPr lang="en-US" sz="1800" b="1" dirty="0">
                <a:solidFill>
                  <a:srgbClr val="000000"/>
                </a:solidFill>
                <a:latin typeface="Arial"/>
                <a:ea typeface="Arial"/>
                <a:cs typeface="Arial"/>
                <a:sym typeface="Arial"/>
              </a:rPr>
              <a:t>Competitors.</a:t>
            </a:r>
          </a:p>
          <a:p>
            <a:pPr marL="457200" lvl="0" indent="-336550" algn="l" rtl="0">
              <a:lnSpc>
                <a:spcPct val="90000"/>
              </a:lnSpc>
              <a:spcBef>
                <a:spcPts val="1000"/>
              </a:spcBef>
              <a:spcAft>
                <a:spcPts val="0"/>
              </a:spcAft>
              <a:buClr>
                <a:srgbClr val="000000"/>
              </a:buClr>
              <a:buSzPts val="1700"/>
              <a:buFont typeface="Arial"/>
              <a:buChar char="●"/>
            </a:pPr>
            <a:r>
              <a:rPr lang="en-US" sz="1800" b="1" dirty="0">
                <a:solidFill>
                  <a:srgbClr val="000000"/>
                </a:solidFill>
                <a:latin typeface="Arial"/>
                <a:ea typeface="Arial"/>
                <a:cs typeface="Arial"/>
                <a:sym typeface="Arial"/>
              </a:rPr>
              <a:t>Cuisines. </a:t>
            </a:r>
          </a:p>
          <a:p>
            <a:pPr marL="457200" lvl="0" indent="-331787" algn="l" rtl="0">
              <a:lnSpc>
                <a:spcPct val="70000"/>
              </a:lnSpc>
              <a:spcBef>
                <a:spcPts val="1000"/>
              </a:spcBef>
              <a:spcAft>
                <a:spcPts val="0"/>
              </a:spcAft>
              <a:buClr>
                <a:srgbClr val="000000"/>
              </a:buClr>
              <a:buSzPts val="1625"/>
              <a:buFont typeface="Noto Sans Symbols"/>
              <a:buChar char="●"/>
            </a:pPr>
            <a:r>
              <a:rPr lang="en-US" sz="1800" b="1" dirty="0">
                <a:solidFill>
                  <a:srgbClr val="000000"/>
                </a:solidFill>
                <a:latin typeface="Arial"/>
                <a:ea typeface="Arial"/>
                <a:cs typeface="Arial"/>
                <a:sym typeface="Arial"/>
              </a:rPr>
              <a:t>Restaurants in different price range.</a:t>
            </a:r>
          </a:p>
          <a:p>
            <a:pPr marL="457200" lvl="0" indent="-331787" algn="l" rtl="0">
              <a:lnSpc>
                <a:spcPct val="70000"/>
              </a:lnSpc>
              <a:spcBef>
                <a:spcPts val="1000"/>
              </a:spcBef>
              <a:spcAft>
                <a:spcPts val="0"/>
              </a:spcAft>
              <a:buClr>
                <a:srgbClr val="000000"/>
              </a:buClr>
              <a:buSzPts val="1625"/>
              <a:buFont typeface="Noto Sans Symbols"/>
              <a:buChar char="●"/>
            </a:pPr>
            <a:r>
              <a:rPr lang="en-US" sz="1800" b="1" dirty="0">
                <a:solidFill>
                  <a:srgbClr val="000000"/>
                </a:solidFill>
                <a:latin typeface="Arial"/>
                <a:ea typeface="Arial"/>
                <a:cs typeface="Arial"/>
                <a:sym typeface="Arial"/>
              </a:rPr>
              <a:t>Dashboard. </a:t>
            </a:r>
            <a:endParaRPr lang="en-US" sz="1600" b="1" dirty="0"/>
          </a:p>
        </p:txBody>
      </p:sp>
    </p:spTree>
    <p:extLst>
      <p:ext uri="{BB962C8B-B14F-4D97-AF65-F5344CB8AC3E}">
        <p14:creationId xmlns:p14="http://schemas.microsoft.com/office/powerpoint/2010/main" val="3993716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228600" y="1579778"/>
            <a:ext cx="5867400" cy="4765699"/>
          </a:xfrm>
        </p:spPr>
        <p:txBody>
          <a:bodyPr>
            <a:noAutofit/>
          </a:bodyPr>
          <a:lstStyle/>
          <a:p>
            <a:pPr fontAlgn="base"/>
            <a:r>
              <a:rPr lang="en-US" sz="1600" b="1" i="0" u="none" strike="noStrike" dirty="0">
                <a:solidFill>
                  <a:srgbClr val="000000"/>
                </a:solidFill>
                <a:effectLst/>
                <a:latin typeface="Arial" panose="020B0604020202020204" pitchFamily="34" charset="0"/>
                <a:cs typeface="Arial" panose="020B0604020202020204" pitchFamily="34" charset="0"/>
              </a:rPr>
              <a:t>Restaurant ID: </a:t>
            </a:r>
            <a:r>
              <a:rPr lang="en-US" sz="1600" b="0" i="0" u="none" strike="noStrike" dirty="0">
                <a:solidFill>
                  <a:srgbClr val="000000"/>
                </a:solidFill>
                <a:effectLst/>
                <a:latin typeface="Arial" panose="020B0604020202020204" pitchFamily="34" charset="0"/>
                <a:cs typeface="Arial" panose="020B0604020202020204" pitchFamily="34" charset="0"/>
              </a:rPr>
              <a:t>Unique identifier for each restaurant.</a:t>
            </a:r>
            <a:br>
              <a:rPr lang="en-US" sz="1600" b="1"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Restaurant Name: </a:t>
            </a:r>
            <a:r>
              <a:rPr lang="en-US" sz="1600" b="0" i="0" u="none" strike="noStrike" dirty="0">
                <a:solidFill>
                  <a:srgbClr val="000000"/>
                </a:solidFill>
                <a:effectLst/>
                <a:latin typeface="Arial" panose="020B0604020202020204" pitchFamily="34" charset="0"/>
                <a:cs typeface="Arial" panose="020B0604020202020204" pitchFamily="34" charset="0"/>
              </a:rPr>
              <a:t>The name of the restaurant.</a:t>
            </a:r>
            <a:br>
              <a:rPr lang="en-US" sz="1600" b="1"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Country Code: </a:t>
            </a:r>
            <a:r>
              <a:rPr lang="en-US" sz="1600" b="0" i="0" u="none" strike="noStrike" dirty="0">
                <a:solidFill>
                  <a:srgbClr val="000000"/>
                </a:solidFill>
                <a:effectLst/>
                <a:latin typeface="Arial" panose="020B0604020202020204" pitchFamily="34" charset="0"/>
                <a:cs typeface="Arial" panose="020B0604020202020204" pitchFamily="34" charset="0"/>
              </a:rPr>
              <a:t>Country code of the location where the restaurant is situated.</a:t>
            </a:r>
            <a:br>
              <a:rPr lang="en-US" sz="1600" b="1"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City: </a:t>
            </a:r>
            <a:r>
              <a:rPr lang="en-US" sz="1600" b="0" i="0" u="none" strike="noStrike" dirty="0">
                <a:solidFill>
                  <a:srgbClr val="000000"/>
                </a:solidFill>
                <a:effectLst/>
                <a:latin typeface="Arial" panose="020B0604020202020204" pitchFamily="34" charset="0"/>
                <a:cs typeface="Arial" panose="020B0604020202020204" pitchFamily="34" charset="0"/>
              </a:rPr>
              <a:t>The city where the restaurant is located.</a:t>
            </a:r>
            <a:br>
              <a:rPr lang="en-US" sz="1600" b="1"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Address: </a:t>
            </a:r>
            <a:r>
              <a:rPr lang="en-US" sz="1600" b="0" i="0" u="none" strike="noStrike" dirty="0">
                <a:solidFill>
                  <a:srgbClr val="000000"/>
                </a:solidFill>
                <a:effectLst/>
                <a:latin typeface="Arial" panose="020B0604020202020204" pitchFamily="34" charset="0"/>
                <a:cs typeface="Arial" panose="020B0604020202020204" pitchFamily="34" charset="0"/>
              </a:rPr>
              <a:t>The specific address of the restaurant.</a:t>
            </a:r>
            <a:br>
              <a:rPr lang="en-US" sz="1600" b="1"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Locality: </a:t>
            </a:r>
            <a:r>
              <a:rPr lang="en-US" sz="1600" b="0" i="0" u="none" strike="noStrike" dirty="0">
                <a:solidFill>
                  <a:srgbClr val="000000"/>
                </a:solidFill>
                <a:effectLst/>
                <a:latin typeface="Arial" panose="020B0604020202020204" pitchFamily="34" charset="0"/>
                <a:cs typeface="Arial" panose="020B0604020202020204" pitchFamily="34" charset="0"/>
              </a:rPr>
              <a:t>The locality or neighborhood where the restaurant is situated.</a:t>
            </a:r>
            <a:br>
              <a:rPr lang="en-US" sz="1600" b="1"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Locality Verbose: </a:t>
            </a:r>
            <a:r>
              <a:rPr lang="en-US" sz="1600" b="0" i="0" u="none" strike="noStrike" dirty="0">
                <a:solidFill>
                  <a:srgbClr val="000000"/>
                </a:solidFill>
                <a:effectLst/>
                <a:latin typeface="Arial" panose="020B0604020202020204" pitchFamily="34" charset="0"/>
                <a:cs typeface="Arial" panose="020B0604020202020204" pitchFamily="34" charset="0"/>
              </a:rPr>
              <a:t>Detailed information about the locality.</a:t>
            </a:r>
            <a:br>
              <a:rPr lang="en-US" sz="1600" b="1"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Longitude: </a:t>
            </a:r>
            <a:r>
              <a:rPr lang="en-US" sz="1600" b="0" i="0" u="none" strike="noStrike" dirty="0">
                <a:solidFill>
                  <a:srgbClr val="000000"/>
                </a:solidFill>
                <a:effectLst/>
                <a:latin typeface="Arial" panose="020B0604020202020204" pitchFamily="34" charset="0"/>
                <a:cs typeface="Arial" panose="020B0604020202020204" pitchFamily="34" charset="0"/>
              </a:rPr>
              <a:t>The geographical longitude coordinate of the restaurant.</a:t>
            </a:r>
            <a:br>
              <a:rPr lang="en-US" sz="1600" b="1"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Latitude: </a:t>
            </a:r>
            <a:r>
              <a:rPr lang="en-US" sz="1600" b="0" i="0" u="none" strike="noStrike" dirty="0">
                <a:solidFill>
                  <a:srgbClr val="000000"/>
                </a:solidFill>
                <a:effectLst/>
                <a:latin typeface="Arial" panose="020B0604020202020204" pitchFamily="34" charset="0"/>
                <a:cs typeface="Arial" panose="020B0604020202020204" pitchFamily="34" charset="0"/>
              </a:rPr>
              <a:t>The geographical latitude coordinate of the restaurant.</a:t>
            </a:r>
            <a:br>
              <a:rPr lang="en-US" sz="1600" b="1"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Cuisines: </a:t>
            </a:r>
            <a:r>
              <a:rPr lang="en-US" sz="1600" b="0" i="0" u="none" strike="noStrike" dirty="0">
                <a:solidFill>
                  <a:srgbClr val="000000"/>
                </a:solidFill>
                <a:effectLst/>
                <a:latin typeface="Arial" panose="020B0604020202020204" pitchFamily="34" charset="0"/>
                <a:cs typeface="Arial" panose="020B0604020202020204" pitchFamily="34" charset="0"/>
              </a:rPr>
              <a:t>The type of cuisine offered by the restaurant.</a:t>
            </a:r>
            <a:br>
              <a:rPr lang="en-US" sz="1600" b="1"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Currency: </a:t>
            </a:r>
            <a:r>
              <a:rPr lang="en-US" sz="1600" b="0" i="0" u="none" strike="noStrike" dirty="0">
                <a:solidFill>
                  <a:srgbClr val="000000"/>
                </a:solidFill>
                <a:effectLst/>
                <a:latin typeface="Arial" panose="020B0604020202020204" pitchFamily="34" charset="0"/>
                <a:cs typeface="Arial" panose="020B0604020202020204" pitchFamily="34" charset="0"/>
              </a:rPr>
              <a:t>The currency used for transactions in the restaurant.</a:t>
            </a:r>
            <a:br>
              <a:rPr lang="en-US" sz="1600" b="0" i="0" u="none" strike="noStrike" dirty="0">
                <a:solidFill>
                  <a:srgbClr val="000000"/>
                </a:solidFill>
                <a:effectLst/>
                <a:latin typeface="Arial" panose="020B0604020202020204" pitchFamily="34" charset="0"/>
                <a:cs typeface="Arial" panose="020B0604020202020204" pitchFamily="34" charset="0"/>
              </a:rPr>
            </a:br>
            <a:r>
              <a:rPr lang="en-US" sz="1600" b="1" i="0" u="none" strike="noStrike" dirty="0" err="1">
                <a:solidFill>
                  <a:srgbClr val="000000"/>
                </a:solidFill>
                <a:effectLst/>
                <a:latin typeface="Arial" panose="020B0604020202020204" pitchFamily="34" charset="0"/>
                <a:cs typeface="Arial" panose="020B0604020202020204" pitchFamily="34" charset="0"/>
              </a:rPr>
              <a:t>Has_Table_booking</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Indicates whether the restaurant has a table booking option (Yes/No).</a:t>
            </a:r>
            <a:br>
              <a:rPr lang="en-US" sz="1600" b="1" i="0" u="none" strike="noStrike" dirty="0">
                <a:solidFill>
                  <a:srgbClr val="000000"/>
                </a:solidFill>
                <a:effectLst/>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B22908B-395C-0525-0DF1-866E0BA37985}"/>
              </a:ext>
            </a:extLst>
          </p:cNvPr>
          <p:cNvSpPr txBox="1"/>
          <p:nvPr/>
        </p:nvSpPr>
        <p:spPr>
          <a:xfrm>
            <a:off x="6096000" y="1579778"/>
            <a:ext cx="5985163" cy="3785652"/>
          </a:xfrm>
          <a:prstGeom prst="rect">
            <a:avLst/>
          </a:prstGeom>
          <a:noFill/>
        </p:spPr>
        <p:txBody>
          <a:bodyPr wrap="square">
            <a:spAutoFit/>
          </a:bodyPr>
          <a:lstStyle/>
          <a:p>
            <a:pPr rtl="0" fontAlgn="base">
              <a:spcBef>
                <a:spcPts val="0"/>
              </a:spcBef>
              <a:spcAft>
                <a:spcPts val="0"/>
              </a:spcAft>
            </a:pPr>
            <a:r>
              <a:rPr lang="en-US" sz="1600" b="1" i="0" u="none" strike="noStrike" dirty="0" err="1">
                <a:solidFill>
                  <a:srgbClr val="000000"/>
                </a:solidFill>
                <a:effectLst/>
                <a:latin typeface="Arial" panose="020B0604020202020204" pitchFamily="34" charset="0"/>
                <a:cs typeface="Arial" panose="020B0604020202020204" pitchFamily="34" charset="0"/>
              </a:rPr>
              <a:t>Has_Online_delivery</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Indicates whether the restaurant offers online delivery (Yes/No).</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pPr>
            <a:r>
              <a:rPr lang="en-US" sz="1600" b="1" i="0" u="none" strike="noStrike" dirty="0" err="1">
                <a:solidFill>
                  <a:srgbClr val="000000"/>
                </a:solidFill>
                <a:effectLst/>
                <a:latin typeface="Arial" panose="020B0604020202020204" pitchFamily="34" charset="0"/>
                <a:cs typeface="Arial" panose="020B0604020202020204" pitchFamily="34" charset="0"/>
              </a:rPr>
              <a:t>Is_delivering_now</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Indicates whether the restaurant is currently delivering (Yes/No).</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pPr>
            <a:r>
              <a:rPr lang="en-US" sz="1600" b="1" i="0" u="none" strike="noStrike" dirty="0" err="1">
                <a:solidFill>
                  <a:srgbClr val="000000"/>
                </a:solidFill>
                <a:effectLst/>
                <a:latin typeface="Arial" panose="020B0604020202020204" pitchFamily="34" charset="0"/>
                <a:cs typeface="Arial" panose="020B0604020202020204" pitchFamily="34" charset="0"/>
              </a:rPr>
              <a:t>Switch_to_order_menu</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Indicates whether users can switch to the order menu (Yes/No).</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pPr>
            <a:r>
              <a:rPr lang="en-US" sz="1600" b="1" i="0" u="none" strike="noStrike" dirty="0" err="1">
                <a:solidFill>
                  <a:srgbClr val="000000"/>
                </a:solidFill>
                <a:effectLst/>
                <a:latin typeface="Arial" panose="020B0604020202020204" pitchFamily="34" charset="0"/>
                <a:cs typeface="Arial" panose="020B0604020202020204" pitchFamily="34" charset="0"/>
              </a:rPr>
              <a:t>Price_range</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A numeric value indicating the price range category of the restaurant.</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Votes: </a:t>
            </a:r>
            <a:r>
              <a:rPr lang="en-US" sz="1600" b="0" i="0" u="none" strike="noStrike" dirty="0">
                <a:solidFill>
                  <a:srgbClr val="000000"/>
                </a:solidFill>
                <a:effectLst/>
                <a:latin typeface="Arial" panose="020B0604020202020204" pitchFamily="34" charset="0"/>
                <a:cs typeface="Arial" panose="020B0604020202020204" pitchFamily="34" charset="0"/>
              </a:rPr>
              <a:t>The number of votes or ratings/(feedback) received by the restaurant.</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pPr>
            <a:r>
              <a:rPr lang="en-US" sz="1600" b="1" i="0" u="none" strike="noStrike" dirty="0" err="1">
                <a:solidFill>
                  <a:srgbClr val="000000"/>
                </a:solidFill>
                <a:effectLst/>
                <a:latin typeface="Arial" panose="020B0604020202020204" pitchFamily="34" charset="0"/>
                <a:cs typeface="Arial" panose="020B0604020202020204" pitchFamily="34" charset="0"/>
              </a:rPr>
              <a:t>Average_Cost_for_two</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The average cost for two people dining at the restaurant.</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Rating: </a:t>
            </a:r>
            <a:r>
              <a:rPr lang="en-US" sz="1600" b="0" i="0" u="none" strike="noStrike" dirty="0">
                <a:solidFill>
                  <a:srgbClr val="000000"/>
                </a:solidFill>
                <a:effectLst/>
                <a:latin typeface="Arial" panose="020B0604020202020204" pitchFamily="34" charset="0"/>
                <a:cs typeface="Arial" panose="020B0604020202020204" pitchFamily="34" charset="0"/>
              </a:rPr>
              <a:t>The overall rating of the restaurant is based on user reviews.</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pPr>
            <a:r>
              <a:rPr lang="en-US" sz="1600" b="1" i="0" u="none" strike="noStrike" dirty="0" err="1">
                <a:solidFill>
                  <a:srgbClr val="000000"/>
                </a:solidFill>
                <a:effectLst/>
                <a:latin typeface="Arial" panose="020B0604020202020204" pitchFamily="34" charset="0"/>
                <a:cs typeface="Arial" panose="020B0604020202020204" pitchFamily="34" charset="0"/>
              </a:rPr>
              <a:t>Datekey_opening</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panose="020B0604020202020204" pitchFamily="34" charset="0"/>
                <a:cs typeface="Arial" panose="020B0604020202020204" pitchFamily="34" charset="0"/>
              </a:rPr>
              <a:t>The date when the restaurant was opened.</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B5E56B9-FAC4-2BF0-2E5A-C249017D24D9}"/>
              </a:ext>
            </a:extLst>
          </p:cNvPr>
          <p:cNvSpPr txBox="1"/>
          <p:nvPr/>
        </p:nvSpPr>
        <p:spPr>
          <a:xfrm>
            <a:off x="1786159" y="329114"/>
            <a:ext cx="8589817" cy="769441"/>
          </a:xfrm>
          <a:prstGeom prst="rect">
            <a:avLst/>
          </a:prstGeom>
          <a:noFill/>
        </p:spPr>
        <p:txBody>
          <a:bodyPr wrap="square">
            <a:spAutoFit/>
          </a:bodyPr>
          <a:lstStyle/>
          <a:p>
            <a:pPr algn="ctr">
              <a:buClr>
                <a:schemeClr val="dk1"/>
              </a:buClr>
              <a:buSzPts val="5200"/>
            </a:pPr>
            <a:r>
              <a:rPr lang="en-US" sz="4400" b="1" i="1" u="sng" dirty="0">
                <a:solidFill>
                  <a:schemeClr val="dk1"/>
                </a:solidFill>
                <a:latin typeface="Calibri" panose="020F0502020204030204" pitchFamily="34" charset="0"/>
                <a:ea typeface="Calibri" panose="020F0502020204030204" pitchFamily="34" charset="0"/>
                <a:cs typeface="Calibri" panose="020F0502020204030204" pitchFamily="34" charset="0"/>
                <a:sym typeface="Vidaloka"/>
              </a:rPr>
              <a:t>Data Overview</a:t>
            </a:r>
            <a:endParaRPr lang="en-IN" sz="4400" b="1" i="1" u="sng" dirty="0">
              <a:solidFill>
                <a:schemeClr val="dk1"/>
              </a:solidFill>
              <a:latin typeface="Calibri" panose="020F0502020204030204" pitchFamily="34" charset="0"/>
              <a:ea typeface="Calibri" panose="020F0502020204030204" pitchFamily="34" charset="0"/>
              <a:cs typeface="Calibri" panose="020F0502020204030204" pitchFamily="34" charset="0"/>
              <a:sym typeface="Vidaloka"/>
            </a:endParaRPr>
          </a:p>
        </p:txBody>
      </p:sp>
    </p:spTree>
    <p:extLst>
      <p:ext uri="{BB962C8B-B14F-4D97-AF65-F5344CB8AC3E}">
        <p14:creationId xmlns:p14="http://schemas.microsoft.com/office/powerpoint/2010/main" val="51770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5049981" y="473383"/>
            <a:ext cx="2092038" cy="762598"/>
          </a:xfrm>
        </p:spPr>
        <p:txBody>
          <a:bodyPr>
            <a:noAutofit/>
          </a:bodyPr>
          <a:lstStyle/>
          <a:p>
            <a:r>
              <a:rPr lang="en-US" sz="4400" b="1" i="1" u="sng" dirty="0">
                <a:latin typeface="Calibri"/>
                <a:ea typeface="Calibri"/>
                <a:cs typeface="Calibri"/>
              </a:rPr>
              <a:t>Analysis</a:t>
            </a:r>
            <a:endParaRPr lang="en-IN" sz="4400" b="1" u="sng" dirty="0"/>
          </a:p>
        </p:txBody>
      </p:sp>
      <p:sp>
        <p:nvSpPr>
          <p:cNvPr id="4" name="TextBox 3">
            <a:extLst>
              <a:ext uri="{FF2B5EF4-FFF2-40B4-BE49-F238E27FC236}">
                <a16:creationId xmlns:a16="http://schemas.microsoft.com/office/drawing/2014/main" id="{A623C209-070B-6D66-28EC-8D4411275A60}"/>
              </a:ext>
            </a:extLst>
          </p:cNvPr>
          <p:cNvSpPr txBox="1"/>
          <p:nvPr/>
        </p:nvSpPr>
        <p:spPr>
          <a:xfrm>
            <a:off x="1717957" y="1210559"/>
            <a:ext cx="10030690" cy="830997"/>
          </a:xfrm>
          <a:prstGeom prst="rect">
            <a:avLst/>
          </a:prstGeom>
          <a:noFill/>
        </p:spPr>
        <p:txBody>
          <a:bodyPr wrap="square" rtlCol="0">
            <a:spAutoFit/>
          </a:bodyPr>
          <a:lstStyle/>
          <a:p>
            <a:r>
              <a:rPr lang="en-US" sz="1600" b="1" dirty="0"/>
              <a:t>Pivot Table Analysis - </a:t>
            </a:r>
            <a:r>
              <a:rPr lang="en-US" sz="1600" dirty="0"/>
              <a:t>A pivot table was generated to display a comparison of countries and their respective cities based on three key parameters: average price range, average rating, and the number of restaurants in each city.</a:t>
            </a:r>
            <a:endParaRPr lang="en-IN" sz="1600" dirty="0"/>
          </a:p>
        </p:txBody>
      </p:sp>
      <p:sp>
        <p:nvSpPr>
          <p:cNvPr id="7" name="TextBox 6">
            <a:extLst>
              <a:ext uri="{FF2B5EF4-FFF2-40B4-BE49-F238E27FC236}">
                <a16:creationId xmlns:a16="http://schemas.microsoft.com/office/drawing/2014/main" id="{F31FBAB9-F002-AE85-0740-E25CEA8E9473}"/>
              </a:ext>
            </a:extLst>
          </p:cNvPr>
          <p:cNvSpPr txBox="1"/>
          <p:nvPr/>
        </p:nvSpPr>
        <p:spPr>
          <a:xfrm>
            <a:off x="443340" y="2079070"/>
            <a:ext cx="11305308" cy="584775"/>
          </a:xfrm>
          <a:prstGeom prst="rect">
            <a:avLst/>
          </a:prstGeom>
          <a:noFill/>
        </p:spPr>
        <p:txBody>
          <a:bodyPr wrap="square">
            <a:spAutoFit/>
          </a:bodyPr>
          <a:lstStyle/>
          <a:p>
            <a:r>
              <a:rPr lang="en-US" sz="1600" b="1" dirty="0"/>
              <a:t>Key Insights for Restaurant Location - </a:t>
            </a:r>
            <a:r>
              <a:rPr lang="en-US" sz="1600" dirty="0"/>
              <a:t>The analysis revealed that the suitability for opening a new restaurant globally is directly proportional to the average price range and inversely proportional to the average rating.</a:t>
            </a:r>
            <a:endParaRPr lang="en-IN" sz="1600" dirty="0"/>
          </a:p>
        </p:txBody>
      </p:sp>
      <p:sp>
        <p:nvSpPr>
          <p:cNvPr id="9" name="TextBox 8">
            <a:extLst>
              <a:ext uri="{FF2B5EF4-FFF2-40B4-BE49-F238E27FC236}">
                <a16:creationId xmlns:a16="http://schemas.microsoft.com/office/drawing/2014/main" id="{85A9CCCD-2335-E7B9-4D79-1EA2012DD90D}"/>
              </a:ext>
            </a:extLst>
          </p:cNvPr>
          <p:cNvSpPr txBox="1"/>
          <p:nvPr/>
        </p:nvSpPr>
        <p:spPr>
          <a:xfrm>
            <a:off x="443341" y="2728843"/>
            <a:ext cx="11305307" cy="830997"/>
          </a:xfrm>
          <a:prstGeom prst="rect">
            <a:avLst/>
          </a:prstGeom>
          <a:noFill/>
        </p:spPr>
        <p:txBody>
          <a:bodyPr wrap="square">
            <a:spAutoFit/>
          </a:bodyPr>
          <a:lstStyle/>
          <a:p>
            <a:r>
              <a:rPr lang="en-US" sz="1600" b="1" dirty="0"/>
              <a:t>Optimal Location Criteria - </a:t>
            </a:r>
            <a:r>
              <a:rPr lang="en-US" sz="1600" dirty="0"/>
              <a:t>The ideal city or country for establishing a new restaurant is one where existing restaurants have a high average price range and a moderately low average rating (approximately 2.5-3.5), along with a relatively low number of restaurants meeting these criteria.</a:t>
            </a:r>
            <a:endParaRPr lang="en-IN" sz="1600" dirty="0"/>
          </a:p>
        </p:txBody>
      </p:sp>
      <p:sp>
        <p:nvSpPr>
          <p:cNvPr id="11" name="TextBox 10">
            <a:extLst>
              <a:ext uri="{FF2B5EF4-FFF2-40B4-BE49-F238E27FC236}">
                <a16:creationId xmlns:a16="http://schemas.microsoft.com/office/drawing/2014/main" id="{DA725EEB-3EE6-04BC-E0A9-183831C8652F}"/>
              </a:ext>
            </a:extLst>
          </p:cNvPr>
          <p:cNvSpPr txBox="1"/>
          <p:nvPr/>
        </p:nvSpPr>
        <p:spPr>
          <a:xfrm>
            <a:off x="443341" y="3624838"/>
            <a:ext cx="11305307" cy="830997"/>
          </a:xfrm>
          <a:prstGeom prst="rect">
            <a:avLst/>
          </a:prstGeom>
          <a:noFill/>
        </p:spPr>
        <p:txBody>
          <a:bodyPr wrap="square">
            <a:spAutoFit/>
          </a:bodyPr>
          <a:lstStyle/>
          <a:p>
            <a:r>
              <a:rPr lang="en-US" sz="1600" b="1" dirty="0"/>
              <a:t>Strategic Positioning - </a:t>
            </a:r>
            <a:r>
              <a:rPr lang="en-US" sz="1600" dirty="0"/>
              <a:t>A new restaurant could be launched at a slightly lower price range, aiming to achieve higher ratings by optimizing additional factors such as table booking availability, online delivery options, current delivery status, and the switch to order menu feature.</a:t>
            </a:r>
          </a:p>
        </p:txBody>
      </p:sp>
      <p:sp>
        <p:nvSpPr>
          <p:cNvPr id="13" name="TextBox 12">
            <a:extLst>
              <a:ext uri="{FF2B5EF4-FFF2-40B4-BE49-F238E27FC236}">
                <a16:creationId xmlns:a16="http://schemas.microsoft.com/office/drawing/2014/main" id="{78044BB7-6752-6A8B-6B2F-72A6FB565A61}"/>
              </a:ext>
            </a:extLst>
          </p:cNvPr>
          <p:cNvSpPr txBox="1"/>
          <p:nvPr/>
        </p:nvSpPr>
        <p:spPr>
          <a:xfrm>
            <a:off x="443340" y="4515513"/>
            <a:ext cx="11305307" cy="584775"/>
          </a:xfrm>
          <a:prstGeom prst="rect">
            <a:avLst/>
          </a:prstGeom>
          <a:noFill/>
        </p:spPr>
        <p:txBody>
          <a:bodyPr wrap="square">
            <a:spAutoFit/>
          </a:bodyPr>
          <a:lstStyle/>
          <a:p>
            <a:r>
              <a:rPr lang="en-US" sz="1600" b="1" dirty="0"/>
              <a:t>Correlation Analysis - </a:t>
            </a:r>
            <a:r>
              <a:rPr lang="en-US" sz="1600" dirty="0"/>
              <a:t>A calculated column named "Ratio" was introduced, representing the ratio of price range to rating. This correlation ratio was analyzed, with average values displayed.</a:t>
            </a:r>
          </a:p>
        </p:txBody>
      </p:sp>
      <p:sp>
        <p:nvSpPr>
          <p:cNvPr id="15" name="TextBox 14">
            <a:extLst>
              <a:ext uri="{FF2B5EF4-FFF2-40B4-BE49-F238E27FC236}">
                <a16:creationId xmlns:a16="http://schemas.microsoft.com/office/drawing/2014/main" id="{7F9AAA10-B901-5925-20DC-A5CF3A82076E}"/>
              </a:ext>
            </a:extLst>
          </p:cNvPr>
          <p:cNvSpPr txBox="1"/>
          <p:nvPr/>
        </p:nvSpPr>
        <p:spPr>
          <a:xfrm>
            <a:off x="443340" y="5159966"/>
            <a:ext cx="10169242" cy="830997"/>
          </a:xfrm>
          <a:prstGeom prst="rect">
            <a:avLst/>
          </a:prstGeom>
          <a:noFill/>
        </p:spPr>
        <p:txBody>
          <a:bodyPr wrap="square">
            <a:spAutoFit/>
          </a:bodyPr>
          <a:lstStyle/>
          <a:p>
            <a:r>
              <a:rPr lang="en-US" sz="1600" b="1" dirty="0"/>
              <a:t>Further Classification - </a:t>
            </a:r>
            <a:r>
              <a:rPr lang="en-US" sz="1600" dirty="0"/>
              <a:t>Cities and countries were further classified based on an average ratio higher than 0.85 and a low number of existing restaurants, minimizing competition and highlighting prime locations for new restaurant ventures.</a:t>
            </a:r>
            <a:endParaRPr lang="en-IN" sz="1600" dirty="0"/>
          </a:p>
        </p:txBody>
      </p:sp>
    </p:spTree>
    <p:extLst>
      <p:ext uri="{BB962C8B-B14F-4D97-AF65-F5344CB8AC3E}">
        <p14:creationId xmlns:p14="http://schemas.microsoft.com/office/powerpoint/2010/main" val="341284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CBD8A9-ECAA-1857-202F-3A6C8620FFCF}"/>
              </a:ext>
            </a:extLst>
          </p:cNvPr>
          <p:cNvSpPr txBox="1"/>
          <p:nvPr/>
        </p:nvSpPr>
        <p:spPr>
          <a:xfrm>
            <a:off x="2628899" y="422049"/>
            <a:ext cx="8576129" cy="769441"/>
          </a:xfrm>
          <a:prstGeom prst="rect">
            <a:avLst/>
          </a:prstGeom>
          <a:noFill/>
        </p:spPr>
        <p:txBody>
          <a:bodyPr wrap="square">
            <a:spAutoFit/>
          </a:bodyPr>
          <a:lstStyle/>
          <a:p>
            <a:r>
              <a:rPr lang="en-US" sz="4400" b="1" i="1" u="sng" dirty="0">
                <a:solidFill>
                  <a:schemeClr val="bg2"/>
                </a:solidFill>
                <a:latin typeface="Calibri"/>
                <a:ea typeface="Calibri"/>
                <a:cs typeface="Calibri"/>
              </a:rPr>
              <a:t>Key – Performance Indicators (KPIs)</a:t>
            </a:r>
            <a:endParaRPr lang="en-IN" sz="4400" b="1" i="1" u="sng" dirty="0">
              <a:solidFill>
                <a:schemeClr val="bg2"/>
              </a:solidFill>
              <a:latin typeface="Calibri"/>
              <a:ea typeface="Calibri"/>
              <a:cs typeface="Calibri"/>
            </a:endParaRPr>
          </a:p>
        </p:txBody>
      </p:sp>
      <p:pic>
        <p:nvPicPr>
          <p:cNvPr id="31" name="Picture 30">
            <a:extLst>
              <a:ext uri="{FF2B5EF4-FFF2-40B4-BE49-F238E27FC236}">
                <a16:creationId xmlns:a16="http://schemas.microsoft.com/office/drawing/2014/main" id="{CA305817-14C3-214E-FC49-D78BE896B470}"/>
              </a:ext>
            </a:extLst>
          </p:cNvPr>
          <p:cNvPicPr>
            <a:picLocks noChangeAspect="1"/>
          </p:cNvPicPr>
          <p:nvPr/>
        </p:nvPicPr>
        <p:blipFill>
          <a:blip r:embed="rId2"/>
          <a:stretch>
            <a:fillRect/>
          </a:stretch>
        </p:blipFill>
        <p:spPr>
          <a:xfrm>
            <a:off x="1580642" y="1639157"/>
            <a:ext cx="1206101" cy="1142991"/>
          </a:xfrm>
          <a:prstGeom prst="rect">
            <a:avLst/>
          </a:prstGeom>
        </p:spPr>
      </p:pic>
      <p:pic>
        <p:nvPicPr>
          <p:cNvPr id="35" name="Picture 34">
            <a:extLst>
              <a:ext uri="{FF2B5EF4-FFF2-40B4-BE49-F238E27FC236}">
                <a16:creationId xmlns:a16="http://schemas.microsoft.com/office/drawing/2014/main" id="{20148DD2-5A83-5393-3B66-FB3E3475AE00}"/>
              </a:ext>
            </a:extLst>
          </p:cNvPr>
          <p:cNvPicPr>
            <a:picLocks noChangeAspect="1"/>
          </p:cNvPicPr>
          <p:nvPr/>
        </p:nvPicPr>
        <p:blipFill>
          <a:blip r:embed="rId3"/>
          <a:stretch>
            <a:fillRect/>
          </a:stretch>
        </p:blipFill>
        <p:spPr>
          <a:xfrm>
            <a:off x="1580642" y="3113701"/>
            <a:ext cx="1206101" cy="1163281"/>
          </a:xfrm>
          <a:prstGeom prst="rect">
            <a:avLst/>
          </a:prstGeom>
        </p:spPr>
      </p:pic>
      <p:pic>
        <p:nvPicPr>
          <p:cNvPr id="37" name="Picture 36">
            <a:extLst>
              <a:ext uri="{FF2B5EF4-FFF2-40B4-BE49-F238E27FC236}">
                <a16:creationId xmlns:a16="http://schemas.microsoft.com/office/drawing/2014/main" id="{D9CA0D3B-F1E9-AA38-BBEF-8E5C109C947E}"/>
              </a:ext>
            </a:extLst>
          </p:cNvPr>
          <p:cNvPicPr>
            <a:picLocks noChangeAspect="1"/>
          </p:cNvPicPr>
          <p:nvPr/>
        </p:nvPicPr>
        <p:blipFill>
          <a:blip r:embed="rId4"/>
          <a:stretch>
            <a:fillRect/>
          </a:stretch>
        </p:blipFill>
        <p:spPr>
          <a:xfrm>
            <a:off x="1580642" y="4608535"/>
            <a:ext cx="1206101" cy="1184691"/>
          </a:xfrm>
          <a:prstGeom prst="rect">
            <a:avLst/>
          </a:prstGeom>
        </p:spPr>
      </p:pic>
      <p:sp>
        <p:nvSpPr>
          <p:cNvPr id="39" name="TextBox 38">
            <a:extLst>
              <a:ext uri="{FF2B5EF4-FFF2-40B4-BE49-F238E27FC236}">
                <a16:creationId xmlns:a16="http://schemas.microsoft.com/office/drawing/2014/main" id="{B581685B-77D9-477E-7640-1466B1A0738E}"/>
              </a:ext>
            </a:extLst>
          </p:cNvPr>
          <p:cNvSpPr txBox="1"/>
          <p:nvPr/>
        </p:nvSpPr>
        <p:spPr>
          <a:xfrm>
            <a:off x="3381829" y="1754905"/>
            <a:ext cx="7489371" cy="830997"/>
          </a:xfrm>
          <a:prstGeom prst="rect">
            <a:avLst/>
          </a:prstGeom>
          <a:noFill/>
        </p:spPr>
        <p:txBody>
          <a:bodyPr wrap="square" rtlCol="0">
            <a:spAutoFit/>
          </a:bodyPr>
          <a:lstStyle/>
          <a:p>
            <a:r>
              <a:rPr lang="en-US" sz="1600" b="1" dirty="0"/>
              <a:t>Description</a:t>
            </a:r>
            <a:r>
              <a:rPr lang="en-US" sz="1600" dirty="0"/>
              <a:t>: Tracks the total count of restaurants, filterable by country and year.</a:t>
            </a:r>
          </a:p>
          <a:p>
            <a:endParaRPr lang="en-US" sz="1600" b="1" dirty="0"/>
          </a:p>
          <a:p>
            <a:r>
              <a:rPr lang="en-US" sz="1600" b="1" dirty="0"/>
              <a:t>Insight</a:t>
            </a:r>
            <a:r>
              <a:rPr lang="en-US" sz="1600" dirty="0"/>
              <a:t>: Helps identify market saturation and growth trends.</a:t>
            </a:r>
            <a:endParaRPr lang="en-IN" sz="1600" dirty="0"/>
          </a:p>
        </p:txBody>
      </p:sp>
      <p:sp>
        <p:nvSpPr>
          <p:cNvPr id="42" name="Rectangle 4">
            <a:extLst>
              <a:ext uri="{FF2B5EF4-FFF2-40B4-BE49-F238E27FC236}">
                <a16:creationId xmlns:a16="http://schemas.microsoft.com/office/drawing/2014/main" id="{3BA9E719-B6D5-CD13-4C3C-48F10968A5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Description</a:t>
            </a:r>
            <a:r>
              <a:rPr kumimoji="0" lang="en-US" altLang="en-US" sz="1800" b="0" i="0" u="none" strike="noStrike" cap="none" normalizeH="0" baseline="0">
                <a:ln>
                  <a:noFill/>
                </a:ln>
                <a:solidFill>
                  <a:schemeClr val="tx1"/>
                </a:solidFill>
                <a:effectLst/>
                <a:latin typeface="Arial" panose="020B0604020202020204" pitchFamily="34" charset="0"/>
              </a:rPr>
              <a:t>: Tracks the total count of restaurants, filterable by country and year.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TextBox 46">
            <a:extLst>
              <a:ext uri="{FF2B5EF4-FFF2-40B4-BE49-F238E27FC236}">
                <a16:creationId xmlns:a16="http://schemas.microsoft.com/office/drawing/2014/main" id="{974F275E-88A9-C5AC-B6E5-3F67D15BE20B}"/>
              </a:ext>
            </a:extLst>
          </p:cNvPr>
          <p:cNvSpPr txBox="1"/>
          <p:nvPr/>
        </p:nvSpPr>
        <p:spPr>
          <a:xfrm>
            <a:off x="3381829" y="3144468"/>
            <a:ext cx="7489370" cy="1077218"/>
          </a:xfrm>
          <a:prstGeom prst="rect">
            <a:avLst/>
          </a:prstGeom>
          <a:noFill/>
        </p:spPr>
        <p:txBody>
          <a:bodyPr wrap="square">
            <a:spAutoFit/>
          </a:bodyPr>
          <a:lstStyle/>
          <a:p>
            <a:r>
              <a:rPr lang="en-US" sz="1600" b="1" dirty="0"/>
              <a:t>Description</a:t>
            </a:r>
            <a:r>
              <a:rPr lang="en-US" sz="1600" dirty="0"/>
              <a:t>: Shows average customer ratings, filterable by country and year.</a:t>
            </a:r>
          </a:p>
          <a:p>
            <a:endParaRPr lang="en-US" sz="1600" b="1" dirty="0"/>
          </a:p>
          <a:p>
            <a:r>
              <a:rPr lang="en-US" sz="1600" b="1" dirty="0"/>
              <a:t>Insight</a:t>
            </a:r>
            <a:r>
              <a:rPr lang="en-US" sz="1600" dirty="0"/>
              <a:t>: Highlights regions with high customer satisfaction, ideal for new openings.</a:t>
            </a:r>
            <a:endParaRPr lang="en-IN" sz="1600" dirty="0"/>
          </a:p>
        </p:txBody>
      </p:sp>
      <p:sp>
        <p:nvSpPr>
          <p:cNvPr id="49" name="TextBox 48">
            <a:extLst>
              <a:ext uri="{FF2B5EF4-FFF2-40B4-BE49-F238E27FC236}">
                <a16:creationId xmlns:a16="http://schemas.microsoft.com/office/drawing/2014/main" id="{442F84EB-12A8-8F86-EE33-0339A0D819D1}"/>
              </a:ext>
            </a:extLst>
          </p:cNvPr>
          <p:cNvSpPr txBox="1"/>
          <p:nvPr/>
        </p:nvSpPr>
        <p:spPr>
          <a:xfrm>
            <a:off x="3381829" y="4634424"/>
            <a:ext cx="7489370" cy="1077218"/>
          </a:xfrm>
          <a:prstGeom prst="rect">
            <a:avLst/>
          </a:prstGeom>
          <a:noFill/>
        </p:spPr>
        <p:txBody>
          <a:bodyPr wrap="square">
            <a:spAutoFit/>
          </a:bodyPr>
          <a:lstStyle/>
          <a:p>
            <a:r>
              <a:rPr lang="en-US" sz="1600" b="1" dirty="0"/>
              <a:t>Description</a:t>
            </a:r>
            <a:r>
              <a:rPr lang="en-US" sz="1600" dirty="0"/>
              <a:t>: Monitors the average cost for two, filterable by country and year.</a:t>
            </a:r>
          </a:p>
          <a:p>
            <a:endParaRPr lang="en-US" sz="1600" dirty="0"/>
          </a:p>
          <a:p>
            <a:r>
              <a:rPr lang="en-US" sz="1600" b="1" dirty="0"/>
              <a:t>Insight</a:t>
            </a:r>
            <a:r>
              <a:rPr lang="en-US" sz="1600" dirty="0"/>
              <a:t>: Aligns pricing strategy with local market expectations for competitiveness.</a:t>
            </a:r>
            <a:endParaRPr lang="en-IN" sz="1600" dirty="0"/>
          </a:p>
        </p:txBody>
      </p:sp>
    </p:spTree>
    <p:extLst>
      <p:ext uri="{BB962C8B-B14F-4D97-AF65-F5344CB8AC3E}">
        <p14:creationId xmlns:p14="http://schemas.microsoft.com/office/powerpoint/2010/main" val="206566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1052944" y="517776"/>
            <a:ext cx="9608619" cy="776453"/>
          </a:xfrm>
        </p:spPr>
        <p:txBody>
          <a:bodyPr/>
          <a:lstStyle/>
          <a:p>
            <a:r>
              <a:rPr lang="en-US" sz="4400" b="1" i="1" u="sng" dirty="0">
                <a:latin typeface="Calibri" panose="020F0502020204030204" pitchFamily="34" charset="0"/>
                <a:ea typeface="Calibri" panose="020F0502020204030204" pitchFamily="34" charset="0"/>
                <a:cs typeface="Calibri" panose="020F0502020204030204" pitchFamily="34" charset="0"/>
              </a:rPr>
              <a:t>Ratings in Suggested Countries</a:t>
            </a:r>
            <a:endParaRPr lang="en-IN" sz="4400" b="1" i="1" u="sng"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63B00A5-7243-7F66-F600-DD6533E7BE59}"/>
              </a:ext>
            </a:extLst>
          </p:cNvPr>
          <p:cNvSpPr txBox="1"/>
          <p:nvPr/>
        </p:nvSpPr>
        <p:spPr>
          <a:xfrm>
            <a:off x="273974" y="1776079"/>
            <a:ext cx="6936461" cy="830997"/>
          </a:xfrm>
          <a:prstGeom prst="rect">
            <a:avLst/>
          </a:prstGeom>
          <a:noFill/>
        </p:spPr>
        <p:txBody>
          <a:bodyPr wrap="square">
            <a:spAutoFit/>
          </a:bodyPr>
          <a:lstStyle/>
          <a:p>
            <a:pPr marL="125413">
              <a:spcBef>
                <a:spcPts val="1000"/>
              </a:spcBef>
              <a:buSzPts val="1625"/>
            </a:pPr>
            <a:r>
              <a:rPr lang="en-IN" sz="1600" b="1" kern="0" dirty="0">
                <a:solidFill>
                  <a:srgbClr val="000000"/>
                </a:solidFill>
                <a:effectLst/>
                <a:latin typeface="+mn-lt"/>
                <a:ea typeface="Times New Roman" panose="02020603050405020304" pitchFamily="18" charset="0"/>
                <a:cs typeface="Calibri" panose="020F0502020204030204" pitchFamily="34" charset="0"/>
              </a:rPr>
              <a:t>Philippines – Highly recommended</a:t>
            </a:r>
            <a:r>
              <a:rPr lang="en-IN" sz="1600" kern="0" dirty="0">
                <a:solidFill>
                  <a:srgbClr val="000000"/>
                </a:solidFill>
                <a:effectLst/>
                <a:latin typeface="+mn-lt"/>
                <a:ea typeface="Times New Roman" panose="02020603050405020304" pitchFamily="18" charset="0"/>
                <a:cs typeface="Calibri" panose="020F0502020204030204" pitchFamily="34" charset="0"/>
              </a:rPr>
              <a:t> since the customers are very much satisfied with the dining experiences available. These customers value quality so maintaining this will be crucial.</a:t>
            </a:r>
            <a:endParaRPr lang="en-IN" sz="1600" kern="100" dirty="0">
              <a:effectLst/>
              <a:latin typeface="+mn-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A60496C-2E0F-443F-203B-1DDBC7DF56B4}"/>
              </a:ext>
            </a:extLst>
          </p:cNvPr>
          <p:cNvPicPr>
            <a:picLocks noChangeAspect="1"/>
          </p:cNvPicPr>
          <p:nvPr/>
        </p:nvPicPr>
        <p:blipFill>
          <a:blip r:embed="rId2"/>
          <a:stretch>
            <a:fillRect/>
          </a:stretch>
        </p:blipFill>
        <p:spPr>
          <a:xfrm>
            <a:off x="7315199" y="1904525"/>
            <a:ext cx="4602827" cy="4210339"/>
          </a:xfrm>
          <a:prstGeom prst="rect">
            <a:avLst/>
          </a:prstGeom>
          <a:ln>
            <a:solidFill>
              <a:schemeClr val="bg2"/>
            </a:solidFill>
          </a:ln>
        </p:spPr>
      </p:pic>
      <p:sp>
        <p:nvSpPr>
          <p:cNvPr id="8" name="TextBox 7">
            <a:extLst>
              <a:ext uri="{FF2B5EF4-FFF2-40B4-BE49-F238E27FC236}">
                <a16:creationId xmlns:a16="http://schemas.microsoft.com/office/drawing/2014/main" id="{733FA754-14B2-98F1-661D-C680731DA9EA}"/>
              </a:ext>
            </a:extLst>
          </p:cNvPr>
          <p:cNvSpPr txBox="1"/>
          <p:nvPr/>
        </p:nvSpPr>
        <p:spPr>
          <a:xfrm>
            <a:off x="273974" y="2741210"/>
            <a:ext cx="6936461" cy="1077218"/>
          </a:xfrm>
          <a:prstGeom prst="rect">
            <a:avLst/>
          </a:prstGeom>
          <a:noFill/>
        </p:spPr>
        <p:txBody>
          <a:bodyPr wrap="square">
            <a:spAutoFit/>
          </a:bodyPr>
          <a:lstStyle/>
          <a:p>
            <a:pPr marL="125413">
              <a:spcBef>
                <a:spcPts val="1000"/>
              </a:spcBef>
              <a:buSzPts val="1625"/>
            </a:pPr>
            <a:r>
              <a:rPr lang="en-IN" sz="1600" b="1" kern="0" dirty="0">
                <a:solidFill>
                  <a:srgbClr val="000000"/>
                </a:solidFill>
                <a:effectLst/>
                <a:latin typeface="+mn-lt"/>
                <a:ea typeface="Times New Roman" panose="02020603050405020304" pitchFamily="18" charset="0"/>
              </a:rPr>
              <a:t>United States of America – Strongly consider</a:t>
            </a:r>
            <a:r>
              <a:rPr lang="en-IN" sz="1600" kern="0" dirty="0">
                <a:solidFill>
                  <a:srgbClr val="000000"/>
                </a:solidFill>
                <a:effectLst/>
                <a:latin typeface="+mn-lt"/>
                <a:ea typeface="Times New Roman" panose="02020603050405020304" pitchFamily="18" charset="0"/>
              </a:rPr>
              <a:t> since this country </a:t>
            </a:r>
            <a:r>
              <a:rPr lang="en-IN" sz="1600" dirty="0">
                <a:effectLst/>
                <a:latin typeface="+mn-lt"/>
                <a:ea typeface="Calibri" panose="020F0502020204030204" pitchFamily="34" charset="0"/>
                <a:cs typeface="Times New Roman" panose="02020603050405020304" pitchFamily="18" charset="0"/>
              </a:rPr>
              <a:t>demonstrates a favourable, well-established yet competitive market. A new restaurant here could thrive if it offers something unique -- whether it's an innovative cuisine, a novel dining concept, or exceptional service.</a:t>
            </a:r>
            <a:endParaRPr lang="en-IN" sz="1600" kern="100" dirty="0">
              <a:effectLst/>
              <a:latin typeface="+mn-lt"/>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C757F3F-EFE6-4F47-8F74-880D1116C281}"/>
              </a:ext>
            </a:extLst>
          </p:cNvPr>
          <p:cNvSpPr txBox="1"/>
          <p:nvPr/>
        </p:nvSpPr>
        <p:spPr>
          <a:xfrm>
            <a:off x="273974" y="3922611"/>
            <a:ext cx="6516914" cy="1077218"/>
          </a:xfrm>
          <a:prstGeom prst="rect">
            <a:avLst/>
          </a:prstGeom>
          <a:noFill/>
        </p:spPr>
        <p:txBody>
          <a:bodyPr wrap="square">
            <a:spAutoFit/>
          </a:bodyPr>
          <a:lstStyle/>
          <a:p>
            <a:pPr marL="125413" fontAlgn="base">
              <a:spcBef>
                <a:spcPts val="1000"/>
              </a:spcBef>
              <a:buSzPts val="1625"/>
            </a:pPr>
            <a:r>
              <a:rPr lang="en-IN" sz="1600" b="1" dirty="0">
                <a:latin typeface="+mn-lt"/>
              </a:rPr>
              <a:t>Australia &amp; Canada – Consider </a:t>
            </a:r>
            <a:r>
              <a:rPr lang="en-IN" sz="1600" dirty="0">
                <a:latin typeface="+mn-lt"/>
              </a:rPr>
              <a:t>these countries since the average ratings are around 3.60, which is decent, but suggest there might be room for improvement in the current offerings. Opening a restaurant here could be successful if you can identify gaps in the market.</a:t>
            </a:r>
          </a:p>
        </p:txBody>
      </p:sp>
      <p:sp>
        <p:nvSpPr>
          <p:cNvPr id="14" name="TextBox 13">
            <a:extLst>
              <a:ext uri="{FF2B5EF4-FFF2-40B4-BE49-F238E27FC236}">
                <a16:creationId xmlns:a16="http://schemas.microsoft.com/office/drawing/2014/main" id="{3E35C1EB-1105-E981-F7DD-35FE13C88FF7}"/>
              </a:ext>
            </a:extLst>
          </p:cNvPr>
          <p:cNvSpPr txBox="1"/>
          <p:nvPr/>
        </p:nvSpPr>
        <p:spPr>
          <a:xfrm>
            <a:off x="273974" y="5104825"/>
            <a:ext cx="6516914" cy="1077218"/>
          </a:xfrm>
          <a:prstGeom prst="rect">
            <a:avLst/>
          </a:prstGeom>
          <a:noFill/>
        </p:spPr>
        <p:txBody>
          <a:bodyPr wrap="square">
            <a:spAutoFit/>
          </a:bodyPr>
          <a:lstStyle/>
          <a:p>
            <a:pPr marL="125413" fontAlgn="base">
              <a:spcBef>
                <a:spcPts val="1000"/>
              </a:spcBef>
              <a:buSzPts val="1625"/>
            </a:pPr>
            <a:r>
              <a:rPr lang="en-IN" sz="1600" b="1" dirty="0">
                <a:latin typeface="+mn-lt"/>
              </a:rPr>
              <a:t>India – Approach with caution </a:t>
            </a:r>
            <a:r>
              <a:rPr lang="en-IN" sz="1600" dirty="0">
                <a:latin typeface="+mn-lt"/>
              </a:rPr>
              <a:t>since it has the lowest average rating of 2.77, India may represent a more challenging market for a new restaurant. It would be essential to conduct thorough market research to understand the underlying reasons for the low ratings.</a:t>
            </a:r>
          </a:p>
        </p:txBody>
      </p:sp>
    </p:spTree>
    <p:extLst>
      <p:ext uri="{BB962C8B-B14F-4D97-AF65-F5344CB8AC3E}">
        <p14:creationId xmlns:p14="http://schemas.microsoft.com/office/powerpoint/2010/main" val="316763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E52-A87B-0B58-6D4D-26EC7CBF6522}"/>
              </a:ext>
            </a:extLst>
          </p:cNvPr>
          <p:cNvSpPr>
            <a:spLocks noGrp="1"/>
          </p:cNvSpPr>
          <p:nvPr>
            <p:ph type="ctrTitle"/>
          </p:nvPr>
        </p:nvSpPr>
        <p:spPr>
          <a:xfrm>
            <a:off x="1741715" y="454110"/>
            <a:ext cx="10450285" cy="800281"/>
          </a:xfrm>
        </p:spPr>
        <p:txBody>
          <a:bodyPr/>
          <a:lstStyle/>
          <a:p>
            <a:r>
              <a:rPr lang="en-US" sz="3600" b="1" i="1" u="sng" dirty="0">
                <a:solidFill>
                  <a:schemeClr val="tx1"/>
                </a:solidFill>
                <a:latin typeface="+mj-lt"/>
                <a:ea typeface="Calibri"/>
                <a:cs typeface="Calibri"/>
              </a:rPr>
              <a:t>Expenditure on Food in Suggested Countries</a:t>
            </a:r>
            <a:endParaRPr lang="en-IN" sz="3600" b="1" i="1" u="sng" dirty="0">
              <a:solidFill>
                <a:schemeClr val="tx1"/>
              </a:solidFill>
              <a:latin typeface="+mj-lt"/>
              <a:ea typeface="Calibri"/>
              <a:cs typeface="Calibri"/>
            </a:endParaRPr>
          </a:p>
        </p:txBody>
      </p:sp>
      <p:sp>
        <p:nvSpPr>
          <p:cNvPr id="8" name="TextBox 7">
            <a:extLst>
              <a:ext uri="{FF2B5EF4-FFF2-40B4-BE49-F238E27FC236}">
                <a16:creationId xmlns:a16="http://schemas.microsoft.com/office/drawing/2014/main" id="{6FD0B770-3463-3C4D-5F62-208925150BD2}"/>
              </a:ext>
            </a:extLst>
          </p:cNvPr>
          <p:cNvSpPr txBox="1"/>
          <p:nvPr/>
        </p:nvSpPr>
        <p:spPr>
          <a:xfrm>
            <a:off x="401781" y="1588222"/>
            <a:ext cx="7204364" cy="830997"/>
          </a:xfrm>
          <a:prstGeom prst="rect">
            <a:avLst/>
          </a:prstGeom>
          <a:noFill/>
        </p:spPr>
        <p:txBody>
          <a:bodyPr wrap="square">
            <a:spAutoFit/>
          </a:bodyPr>
          <a:lstStyle/>
          <a:p>
            <a:pPr marL="125413">
              <a:spcBef>
                <a:spcPts val="1000"/>
              </a:spcBef>
              <a:buSzPts val="1625"/>
            </a:pPr>
            <a:r>
              <a:rPr lang="en-US" sz="1600" b="1" dirty="0">
                <a:latin typeface="+mn-lt"/>
              </a:rPr>
              <a:t>Philippines (INR 2346)</a:t>
            </a:r>
            <a:r>
              <a:rPr lang="en-US" sz="1600" dirty="0">
                <a:latin typeface="+mn-lt"/>
              </a:rPr>
              <a:t>: The highest average cost for two suggests a premium dining market. A high-end restaurant focused on luxury, exclusivity, and exceptional service is recommended.</a:t>
            </a:r>
            <a:endParaRPr lang="en-IN" sz="1600" dirty="0">
              <a:effectLst/>
              <a:latin typeface="+mn-lt"/>
              <a:ea typeface="Times New Roman" panose="02020603050405020304" pitchFamily="18" charset="0"/>
            </a:endParaRPr>
          </a:p>
        </p:txBody>
      </p:sp>
      <p:sp>
        <p:nvSpPr>
          <p:cNvPr id="13" name="TextBox 12">
            <a:extLst>
              <a:ext uri="{FF2B5EF4-FFF2-40B4-BE49-F238E27FC236}">
                <a16:creationId xmlns:a16="http://schemas.microsoft.com/office/drawing/2014/main" id="{95E60321-0BFB-8F67-74FE-EB617F0B63E5}"/>
              </a:ext>
            </a:extLst>
          </p:cNvPr>
          <p:cNvSpPr txBox="1"/>
          <p:nvPr/>
        </p:nvSpPr>
        <p:spPr>
          <a:xfrm>
            <a:off x="401781" y="2519449"/>
            <a:ext cx="6516914" cy="830997"/>
          </a:xfrm>
          <a:prstGeom prst="rect">
            <a:avLst/>
          </a:prstGeom>
          <a:noFill/>
        </p:spPr>
        <p:txBody>
          <a:bodyPr wrap="square">
            <a:spAutoFit/>
          </a:bodyPr>
          <a:lstStyle/>
          <a:p>
            <a:pPr marL="125413">
              <a:spcBef>
                <a:spcPts val="1000"/>
              </a:spcBef>
              <a:buSzPts val="1625"/>
            </a:pPr>
            <a:r>
              <a:rPr lang="en-IN" sz="1600" b="1" kern="0" dirty="0">
                <a:solidFill>
                  <a:srgbClr val="000000"/>
                </a:solidFill>
                <a:effectLst/>
                <a:latin typeface="+mn-lt"/>
                <a:ea typeface="Times New Roman" panose="02020603050405020304" pitchFamily="18" charset="0"/>
                <a:cs typeface="Calibri" panose="020F0502020204030204" pitchFamily="34" charset="0"/>
              </a:rPr>
              <a:t>Canada (INR 1995):</a:t>
            </a:r>
            <a:r>
              <a:rPr lang="en-IN" sz="1600" kern="0" dirty="0">
                <a:solidFill>
                  <a:srgbClr val="000000"/>
                </a:solidFill>
                <a:effectLst/>
                <a:latin typeface="+mn-lt"/>
                <a:ea typeface="Times New Roman" panose="02020603050405020304" pitchFamily="18" charset="0"/>
                <a:cs typeface="Calibri" panose="020F0502020204030204" pitchFamily="34" charset="0"/>
              </a:rPr>
              <a:t> Canada supports higher spending, ideal for a mid-to-high-end restaurant. A unique or trendy concept emphasizing quality and innovation would resonate with customers.</a:t>
            </a:r>
            <a:endParaRPr lang="en-IN" sz="1600" kern="100" dirty="0">
              <a:effectLst/>
              <a:latin typeface="+mn-lt"/>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829B1D77-0AB8-67DC-E02A-626425A73A1B}"/>
              </a:ext>
            </a:extLst>
          </p:cNvPr>
          <p:cNvSpPr txBox="1"/>
          <p:nvPr/>
        </p:nvSpPr>
        <p:spPr>
          <a:xfrm>
            <a:off x="556820" y="3495313"/>
            <a:ext cx="6516914" cy="830997"/>
          </a:xfrm>
          <a:prstGeom prst="rect">
            <a:avLst/>
          </a:prstGeom>
          <a:noFill/>
        </p:spPr>
        <p:txBody>
          <a:bodyPr wrap="square">
            <a:spAutoFit/>
          </a:bodyPr>
          <a:lstStyle/>
          <a:p>
            <a:pPr>
              <a:spcAft>
                <a:spcPts val="800"/>
              </a:spcAft>
            </a:pPr>
            <a:r>
              <a:rPr lang="en-IN" sz="1600" b="1" kern="0" dirty="0">
                <a:solidFill>
                  <a:srgbClr val="000000"/>
                </a:solidFill>
                <a:effectLst/>
                <a:latin typeface="+mn-lt"/>
                <a:ea typeface="Times New Roman" panose="02020603050405020304" pitchFamily="18" charset="0"/>
                <a:cs typeface="Calibri" panose="020F0502020204030204" pitchFamily="34" charset="0"/>
              </a:rPr>
              <a:t>USA (INR 1467):</a:t>
            </a:r>
            <a:r>
              <a:rPr lang="en-IN" sz="1600" kern="0" dirty="0">
                <a:solidFill>
                  <a:srgbClr val="000000"/>
                </a:solidFill>
                <a:effectLst/>
                <a:latin typeface="+mn-lt"/>
                <a:ea typeface="Times New Roman" panose="02020603050405020304" pitchFamily="18" charset="0"/>
                <a:cs typeface="Calibri" panose="020F0502020204030204" pitchFamily="34" charset="0"/>
              </a:rPr>
              <a:t> The USA's diverse market with mid-range pricing offers flexibility. Targeting a specific niche with value, diversity, and strong customer engagement could be successful.</a:t>
            </a:r>
            <a:endParaRPr lang="en-IN" sz="1600" kern="100" dirty="0">
              <a:effectLst/>
              <a:latin typeface="+mn-lt"/>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7DFB8DB0-78D1-BD8E-D3C3-311C4A4A34BB}"/>
              </a:ext>
            </a:extLst>
          </p:cNvPr>
          <p:cNvSpPr txBox="1"/>
          <p:nvPr/>
        </p:nvSpPr>
        <p:spPr>
          <a:xfrm>
            <a:off x="556820" y="4503750"/>
            <a:ext cx="6516914" cy="863570"/>
          </a:xfrm>
          <a:prstGeom prst="rect">
            <a:avLst/>
          </a:prstGeom>
          <a:noFill/>
        </p:spPr>
        <p:txBody>
          <a:bodyPr wrap="square">
            <a:spAutoFit/>
          </a:bodyPr>
          <a:lstStyle/>
          <a:p>
            <a:pPr>
              <a:lnSpc>
                <a:spcPct val="107000"/>
              </a:lnSpc>
              <a:spcAft>
                <a:spcPts val="800"/>
              </a:spcAft>
            </a:pPr>
            <a:r>
              <a:rPr lang="en-IN" sz="1600" b="1" kern="0" dirty="0">
                <a:solidFill>
                  <a:srgbClr val="000000"/>
                </a:solidFill>
                <a:effectLst/>
                <a:latin typeface="+mn-lt"/>
                <a:ea typeface="Times New Roman" panose="02020603050405020304" pitchFamily="18" charset="0"/>
                <a:cs typeface="Calibri" panose="020F0502020204030204" pitchFamily="34" charset="0"/>
              </a:rPr>
              <a:t>Australia (INR 1325):</a:t>
            </a:r>
            <a:r>
              <a:rPr lang="en-IN" sz="1600" kern="0" dirty="0">
                <a:solidFill>
                  <a:srgbClr val="000000"/>
                </a:solidFill>
                <a:effectLst/>
                <a:latin typeface="+mn-lt"/>
                <a:ea typeface="Times New Roman" panose="02020603050405020304" pitchFamily="18" charset="0"/>
                <a:cs typeface="Calibri" panose="020F0502020204030204" pitchFamily="34" charset="0"/>
              </a:rPr>
              <a:t> Mid-range pricing in Australia suggests a preference for casual dining. A restaurant offering good value, quality, and local ingredients at competitive prices would likely do well.</a:t>
            </a:r>
            <a:endParaRPr lang="en-IN" sz="1600" kern="100" dirty="0">
              <a:effectLst/>
              <a:latin typeface="+mn-lt"/>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9E950819-7C23-B3B1-5CA1-34937DE1D98E}"/>
              </a:ext>
            </a:extLst>
          </p:cNvPr>
          <p:cNvSpPr txBox="1"/>
          <p:nvPr/>
        </p:nvSpPr>
        <p:spPr>
          <a:xfrm>
            <a:off x="556820" y="5544760"/>
            <a:ext cx="6516914" cy="863570"/>
          </a:xfrm>
          <a:prstGeom prst="rect">
            <a:avLst/>
          </a:prstGeom>
          <a:noFill/>
        </p:spPr>
        <p:txBody>
          <a:bodyPr wrap="square">
            <a:spAutoFit/>
          </a:bodyPr>
          <a:lstStyle/>
          <a:p>
            <a:pPr fontAlgn="base">
              <a:lnSpc>
                <a:spcPct val="107000"/>
              </a:lnSpc>
              <a:spcAft>
                <a:spcPts val="800"/>
              </a:spcAft>
            </a:pPr>
            <a:r>
              <a:rPr lang="en-IN" sz="1600" b="1" kern="0" dirty="0">
                <a:solidFill>
                  <a:srgbClr val="000000"/>
                </a:solidFill>
                <a:effectLst/>
                <a:latin typeface="+mn-lt"/>
                <a:ea typeface="Times New Roman" panose="02020603050405020304" pitchFamily="18" charset="0"/>
                <a:cs typeface="Calibri" panose="020F0502020204030204" pitchFamily="34" charset="0"/>
              </a:rPr>
              <a:t>India (INR 624):</a:t>
            </a:r>
            <a:r>
              <a:rPr lang="en-IN" sz="1600" kern="0" dirty="0">
                <a:solidFill>
                  <a:srgbClr val="000000"/>
                </a:solidFill>
                <a:effectLst/>
                <a:latin typeface="+mn-lt"/>
                <a:ea typeface="Times New Roman" panose="02020603050405020304" pitchFamily="18" charset="0"/>
                <a:cs typeface="Calibri" panose="020F0502020204030204" pitchFamily="34" charset="0"/>
              </a:rPr>
              <a:t> India’s price-sensitive market favours budget-friendly options. A high-volume quick service or casual dining model focused on affordability and taste is most suitable.</a:t>
            </a:r>
            <a:endParaRPr lang="en-IN" sz="1600" kern="100" dirty="0">
              <a:effectLst/>
              <a:latin typeface="+mn-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F5E602B-FD2A-4A79-3BAB-0B7C16061AC3}"/>
              </a:ext>
            </a:extLst>
          </p:cNvPr>
          <p:cNvPicPr>
            <a:picLocks noChangeAspect="1"/>
          </p:cNvPicPr>
          <p:nvPr/>
        </p:nvPicPr>
        <p:blipFill>
          <a:blip r:embed="rId2"/>
          <a:stretch>
            <a:fillRect/>
          </a:stretch>
        </p:blipFill>
        <p:spPr>
          <a:xfrm>
            <a:off x="7823200" y="2022336"/>
            <a:ext cx="3967019" cy="3345257"/>
          </a:xfrm>
          <a:prstGeom prst="rect">
            <a:avLst/>
          </a:prstGeom>
          <a:ln>
            <a:solidFill>
              <a:schemeClr val="tx1"/>
            </a:solidFill>
          </a:ln>
        </p:spPr>
      </p:pic>
    </p:spTree>
    <p:extLst>
      <p:ext uri="{BB962C8B-B14F-4D97-AF65-F5344CB8AC3E}">
        <p14:creationId xmlns:p14="http://schemas.microsoft.com/office/powerpoint/2010/main" val="14987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B762F9-BFB0-2365-17A8-141E25C90229}"/>
              </a:ext>
            </a:extLst>
          </p:cNvPr>
          <p:cNvSpPr txBox="1"/>
          <p:nvPr/>
        </p:nvSpPr>
        <p:spPr>
          <a:xfrm>
            <a:off x="3518313" y="587385"/>
            <a:ext cx="5155372" cy="769441"/>
          </a:xfrm>
          <a:prstGeom prst="rect">
            <a:avLst/>
          </a:prstGeom>
          <a:noFill/>
        </p:spPr>
        <p:txBody>
          <a:bodyPr wrap="square">
            <a:spAutoFit/>
          </a:bodyPr>
          <a:lstStyle/>
          <a:p>
            <a:pPr algn="ctr"/>
            <a:r>
              <a:rPr lang="en-US" sz="4400" b="1" i="1" u="sng" dirty="0">
                <a:solidFill>
                  <a:schemeClr val="bg2"/>
                </a:solidFill>
                <a:latin typeface="Calibri"/>
                <a:ea typeface="Calibri"/>
                <a:cs typeface="Calibri"/>
              </a:rPr>
              <a:t>Restaurant Features</a:t>
            </a:r>
            <a:endParaRPr lang="en-IN" sz="4400" b="1" i="1" u="sng" dirty="0">
              <a:solidFill>
                <a:schemeClr val="bg2"/>
              </a:solidFill>
              <a:latin typeface="Calibri"/>
              <a:ea typeface="Calibri"/>
              <a:cs typeface="Calibri"/>
            </a:endParaRPr>
          </a:p>
        </p:txBody>
      </p:sp>
      <p:pic>
        <p:nvPicPr>
          <p:cNvPr id="4" name="Picture 3">
            <a:extLst>
              <a:ext uri="{FF2B5EF4-FFF2-40B4-BE49-F238E27FC236}">
                <a16:creationId xmlns:a16="http://schemas.microsoft.com/office/drawing/2014/main" id="{1616002F-AA1C-D40E-DD0F-3602A4F9786E}"/>
              </a:ext>
            </a:extLst>
          </p:cNvPr>
          <p:cNvPicPr>
            <a:picLocks noChangeAspect="1"/>
          </p:cNvPicPr>
          <p:nvPr/>
        </p:nvPicPr>
        <p:blipFill>
          <a:blip r:embed="rId2"/>
          <a:stretch>
            <a:fillRect/>
          </a:stretch>
        </p:blipFill>
        <p:spPr>
          <a:xfrm>
            <a:off x="1587011" y="1884428"/>
            <a:ext cx="3705742" cy="2305372"/>
          </a:xfrm>
          <a:prstGeom prst="rect">
            <a:avLst/>
          </a:prstGeom>
          <a:ln>
            <a:solidFill>
              <a:schemeClr val="bg2"/>
            </a:solidFill>
          </a:ln>
        </p:spPr>
      </p:pic>
      <p:pic>
        <p:nvPicPr>
          <p:cNvPr id="7" name="Picture 6">
            <a:extLst>
              <a:ext uri="{FF2B5EF4-FFF2-40B4-BE49-F238E27FC236}">
                <a16:creationId xmlns:a16="http://schemas.microsoft.com/office/drawing/2014/main" id="{69CAEFF6-23AC-1E79-5AAB-FC50E1DC96A6}"/>
              </a:ext>
            </a:extLst>
          </p:cNvPr>
          <p:cNvPicPr>
            <a:picLocks noChangeAspect="1"/>
          </p:cNvPicPr>
          <p:nvPr/>
        </p:nvPicPr>
        <p:blipFill>
          <a:blip r:embed="rId3"/>
          <a:stretch>
            <a:fillRect/>
          </a:stretch>
        </p:blipFill>
        <p:spPr>
          <a:xfrm>
            <a:off x="6646832" y="1884428"/>
            <a:ext cx="3705742" cy="2305372"/>
          </a:xfrm>
          <a:prstGeom prst="rect">
            <a:avLst/>
          </a:prstGeom>
          <a:ln>
            <a:solidFill>
              <a:schemeClr val="bg2"/>
            </a:solidFill>
          </a:ln>
        </p:spPr>
      </p:pic>
      <p:sp>
        <p:nvSpPr>
          <p:cNvPr id="11" name="TextBox 10">
            <a:extLst>
              <a:ext uri="{FF2B5EF4-FFF2-40B4-BE49-F238E27FC236}">
                <a16:creationId xmlns:a16="http://schemas.microsoft.com/office/drawing/2014/main" id="{337ADCCC-6254-D16E-55C9-F8ED2A744978}"/>
              </a:ext>
            </a:extLst>
          </p:cNvPr>
          <p:cNvSpPr txBox="1"/>
          <p:nvPr/>
        </p:nvSpPr>
        <p:spPr>
          <a:xfrm>
            <a:off x="1285056" y="4475564"/>
            <a:ext cx="4698739" cy="1323439"/>
          </a:xfrm>
          <a:prstGeom prst="rect">
            <a:avLst/>
          </a:prstGeom>
          <a:noFill/>
        </p:spPr>
        <p:txBody>
          <a:bodyPr wrap="square">
            <a:spAutoFit/>
          </a:bodyPr>
          <a:lstStyle/>
          <a:p>
            <a:r>
              <a:rPr lang="en-IN" sz="1600" b="1" dirty="0">
                <a:effectLst/>
                <a:latin typeface="+mn-lt"/>
                <a:ea typeface="Calibri" panose="020F0502020204030204" pitchFamily="34" charset="0"/>
                <a:cs typeface="Times New Roman" panose="02020603050405020304" pitchFamily="18" charset="0"/>
              </a:rPr>
              <a:t>Table Bookings -</a:t>
            </a:r>
            <a:r>
              <a:rPr lang="en-IN" sz="1600" dirty="0">
                <a:effectLst/>
                <a:latin typeface="+mn-lt"/>
                <a:ea typeface="Calibri" panose="020F0502020204030204" pitchFamily="34" charset="0"/>
                <a:cs typeface="Times New Roman" panose="02020603050405020304" pitchFamily="18" charset="0"/>
              </a:rPr>
              <a:t> Customers rate restaurants with table booking options significantly higher (3.48) compared to those without (2.81). This suggests that table booking positively impacts customer satisfaction and ratings.</a:t>
            </a:r>
            <a:endParaRPr lang="en-IN" sz="1600" dirty="0">
              <a:latin typeface="+mn-lt"/>
            </a:endParaRPr>
          </a:p>
        </p:txBody>
      </p:sp>
      <p:sp>
        <p:nvSpPr>
          <p:cNvPr id="14" name="TextBox 13">
            <a:extLst>
              <a:ext uri="{FF2B5EF4-FFF2-40B4-BE49-F238E27FC236}">
                <a16:creationId xmlns:a16="http://schemas.microsoft.com/office/drawing/2014/main" id="{977A58FF-CDA5-3556-B1B8-8D82C0AB90E5}"/>
              </a:ext>
            </a:extLst>
          </p:cNvPr>
          <p:cNvSpPr txBox="1"/>
          <p:nvPr/>
        </p:nvSpPr>
        <p:spPr>
          <a:xfrm>
            <a:off x="6440431" y="4475564"/>
            <a:ext cx="4698740" cy="1127040"/>
          </a:xfrm>
          <a:prstGeom prst="rect">
            <a:avLst/>
          </a:prstGeom>
          <a:noFill/>
        </p:spPr>
        <p:txBody>
          <a:bodyPr wrap="square">
            <a:spAutoFit/>
          </a:bodyPr>
          <a:lstStyle/>
          <a:p>
            <a:pPr>
              <a:lnSpc>
                <a:spcPct val="107000"/>
              </a:lnSpc>
              <a:spcAft>
                <a:spcPts val="800"/>
              </a:spcAft>
            </a:pPr>
            <a:r>
              <a:rPr lang="en-IN" sz="1600" b="1" kern="100" dirty="0">
                <a:effectLst/>
                <a:latin typeface="+mn-lt"/>
                <a:ea typeface="Calibri" panose="020F0502020204030204" pitchFamily="34" charset="0"/>
                <a:cs typeface="Times New Roman" panose="02020603050405020304" pitchFamily="18" charset="0"/>
              </a:rPr>
              <a:t>Online Delivery -</a:t>
            </a:r>
            <a:r>
              <a:rPr lang="en-IN" sz="1600" kern="100" dirty="0">
                <a:effectLst/>
                <a:latin typeface="+mn-lt"/>
                <a:ea typeface="Calibri" panose="020F0502020204030204" pitchFamily="34" charset="0"/>
                <a:cs typeface="Times New Roman" panose="02020603050405020304" pitchFamily="18" charset="0"/>
              </a:rPr>
              <a:t> Restaurants offering online delivery receive higher ratings (3.29) than those without (2.75). This indicates that online delivery also enhances customer satisfaction and ratings.</a:t>
            </a:r>
          </a:p>
        </p:txBody>
      </p:sp>
    </p:spTree>
    <p:extLst>
      <p:ext uri="{BB962C8B-B14F-4D97-AF65-F5344CB8AC3E}">
        <p14:creationId xmlns:p14="http://schemas.microsoft.com/office/powerpoint/2010/main" val="456218271"/>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Business Slides XL by Slidesgo</Template>
  <TotalTime>2895</TotalTime>
  <Words>1955</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15</vt:i4>
      </vt:variant>
    </vt:vector>
  </HeadingPairs>
  <TitlesOfParts>
    <vt:vector size="33" baseType="lpstr">
      <vt:lpstr>Arial</vt:lpstr>
      <vt:lpstr>Calibri</vt:lpstr>
      <vt:lpstr>Crimson Text</vt:lpstr>
      <vt:lpstr>Josefin Sans</vt:lpstr>
      <vt:lpstr>Lato</vt:lpstr>
      <vt:lpstr>Mako</vt:lpstr>
      <vt:lpstr>Merriweather Light</vt:lpstr>
      <vt:lpstr>Montserrat</vt:lpstr>
      <vt:lpstr>Noto Sans Symbols</vt:lpstr>
      <vt:lpstr>Open Sans</vt:lpstr>
      <vt:lpstr>Open Sans SemiBold</vt:lpstr>
      <vt:lpstr>Proxima Nova</vt:lpstr>
      <vt:lpstr>Proxima Nova Semibold</vt:lpstr>
      <vt:lpstr>Russo One</vt:lpstr>
      <vt:lpstr>Vidaloka</vt:lpstr>
      <vt:lpstr>Minimalist Business Slides XL by Slidesgo</vt:lpstr>
      <vt:lpstr>Slidesgo Final Pages</vt:lpstr>
      <vt:lpstr>1_Slidesgo Final Pages</vt:lpstr>
      <vt:lpstr>Restaurant Data Analysis</vt:lpstr>
      <vt:lpstr>PowerPoint Presentation</vt:lpstr>
      <vt:lpstr>Analysis – Opening new Restaurant</vt:lpstr>
      <vt:lpstr>Restaurant ID: Unique identifier for each restaurant. Restaurant Name: The name of the restaurant. Country Code: Country code of the location where the restaurant is situated. City: The city where the restaurant is located. Address: The specific address of the restaurant. Locality: The locality or neighborhood where the restaurant is situated. Locality Verbose: Detailed information about the locality. Longitude: The geographical longitude coordinate of the restaurant. Latitude: The geographical latitude coordinate of the restaurant. Cuisines: The type of cuisine offered by the restaurant. Currency: The currency used for transactions in the restaurant. Has_Table_booking: Indicates whether the restaurant has a table booking option (Yes/No). </vt:lpstr>
      <vt:lpstr>Analysis</vt:lpstr>
      <vt:lpstr>PowerPoint Presentation</vt:lpstr>
      <vt:lpstr>Ratings in Suggested Countries</vt:lpstr>
      <vt:lpstr>Expenditure on Food in Suggested Countries</vt:lpstr>
      <vt:lpstr>PowerPoint Presentation</vt:lpstr>
      <vt:lpstr>Competitors</vt:lpstr>
      <vt:lpstr>Competitors</vt:lpstr>
      <vt:lpstr>Philippines - Filipino, Mexican, and Seafood cuisines are highly recommended due to their popularity and high ratings. With an average rating of 4.85 for Filipino and Mexican cuisine and 682 upvotes, these cuisines indicate strong customer preference. Emphasizing these options will likely resonate well with the local population and enhance the restaurant's appeal.</vt:lpstr>
      <vt:lpstr>Restaurants in different Price Range</vt:lpstr>
      <vt:lpstr>Conclusion</vt:lpstr>
      <vt:lpstr>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Data Analysis</dc:title>
  <dc:creator>Gaurav Agrawal</dc:creator>
  <cp:lastModifiedBy>D Agrawal, Gaurav</cp:lastModifiedBy>
  <cp:revision>40</cp:revision>
  <dcterms:created xsi:type="dcterms:W3CDTF">2024-08-13T12:15:53Z</dcterms:created>
  <dcterms:modified xsi:type="dcterms:W3CDTF">2024-09-10T19:46:49Z</dcterms:modified>
</cp:coreProperties>
</file>