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61a301c1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61a301c1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61a301c1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61a301c1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61a301c1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61a301c1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61a301c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61a301c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61a301c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61a301c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61a301c1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61a301c1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61a301c12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61a301c12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61a301c1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61a301c1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537150" y="1578400"/>
            <a:ext cx="55329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 ACADEMY OF              TECHNOLOGY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658925" y="3280775"/>
            <a:ext cx="45786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HACK-A-LEAGUE 2.0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Char char="❖"/>
            </a:pPr>
            <a:r>
              <a:rPr lang="en-GB" sz="3600"/>
              <a:t>BIT BANGERS</a:t>
            </a:r>
            <a:endParaRPr sz="36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TEAM MEMBERS: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50"/>
              <a:t>TEJAS GOWDA S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50"/>
              <a:t>GAURAVA MAVAJI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50"/>
              <a:t>CHANNAVEERAPPA MALLADAD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50"/>
              <a:t>SOURABH RYAKHA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r>
              <a:rPr lang="en-GB"/>
              <a:t> faced by students: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49100"/>
            <a:ext cx="75057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Finding good colleges based on the students </a:t>
            </a:r>
            <a:r>
              <a:rPr lang="en-GB" sz="1700"/>
              <a:t>competitive exam ranks.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Education Loans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scholarship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Finding PYQ’s and Model papers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Pg,hostel A</a:t>
            </a:r>
            <a:r>
              <a:rPr lang="en-GB" sz="1700"/>
              <a:t>ccommodation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Interview and Placement Prep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HACKATHON PROBLEM STATEMENT: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A comprehensive educational platform that seamlessly integrates information and services related to student      career.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 AND VISION: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Providing detailed and accurate information related to</a:t>
            </a:r>
            <a:r>
              <a:rPr lang="en-GB" sz="2400"/>
              <a:t> </a:t>
            </a:r>
            <a:r>
              <a:rPr lang="en-GB" sz="1700"/>
              <a:t>colleges, loans, scholarships.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Info related to accommodation facilities near a specific college (community hostels,PG’s,rooms etc)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Information about placements and Job Openings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Current market trends and interview related information.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To guide a student through proper path to build their career.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APPROACH: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Coding languages-HTML, CSS , Javascript.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Survey of other student related websites , recognising the cons and integrating </a:t>
            </a:r>
            <a:r>
              <a:rPr lang="en-GB" sz="1700"/>
              <a:t>the</a:t>
            </a:r>
            <a:r>
              <a:rPr lang="en-GB" sz="1700"/>
              <a:t> counterpart of it.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SCALABILITY: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8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434"/>
              <a:t>We Can scale </a:t>
            </a:r>
            <a:r>
              <a:rPr lang="en-GB" sz="2434"/>
              <a:t>this to a larger audience by Social media ads ,email marketing, and influencer marketing</a:t>
            </a:r>
            <a:endParaRPr sz="2434"/>
          </a:p>
          <a:p>
            <a:pPr indent="-3368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434"/>
              <a:t>By Giving rewards(VOUCHERS) to students of  who give entire info about their college  placements and faculty details etc.</a:t>
            </a:r>
            <a:endParaRPr sz="2434"/>
          </a:p>
          <a:p>
            <a:pPr indent="-3368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434"/>
              <a:t> By SEO (search engine optimisation)</a:t>
            </a:r>
            <a:endParaRPr sz="243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VALUE: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779825" y="1998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700"/>
              <a:t>We can Generate Revenue by </a:t>
            </a:r>
            <a:r>
              <a:rPr lang="en-GB" sz="1700"/>
              <a:t>taking</a:t>
            </a:r>
            <a:r>
              <a:rPr lang="en-GB" sz="1700"/>
              <a:t> platform fees and commission from the PG and Hostel owners to promote </a:t>
            </a:r>
            <a:r>
              <a:rPr lang="en-GB" sz="1700"/>
              <a:t>their</a:t>
            </a:r>
            <a:r>
              <a:rPr lang="en-GB" sz="1700"/>
              <a:t> pg’s.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We can monetise the interview and placement prep courses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We can join affiliate programs of certain publications for the sale we brought into </a:t>
            </a:r>
            <a:r>
              <a:rPr lang="en-GB" sz="1700"/>
              <a:t>their</a:t>
            </a:r>
            <a:r>
              <a:rPr lang="en-GB" sz="1700"/>
              <a:t> website.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857250"/>
            <a:ext cx="8058150" cy="37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