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6"/>
  </p:notesMasterIdLst>
  <p:handoutMasterIdLst>
    <p:handoutMasterId r:id="rId37"/>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85" r:id="rId19"/>
    <p:sldId id="286" r:id="rId20"/>
    <p:sldId id="287" r:id="rId21"/>
    <p:sldId id="288" r:id="rId22"/>
    <p:sldId id="289" r:id="rId23"/>
    <p:sldId id="290" r:id="rId24"/>
    <p:sldId id="291" r:id="rId25"/>
    <p:sldId id="275" r:id="rId26"/>
    <p:sldId id="276" r:id="rId27"/>
    <p:sldId id="277" r:id="rId28"/>
    <p:sldId id="278" r:id="rId29"/>
    <p:sldId id="279" r:id="rId30"/>
    <p:sldId id="280" r:id="rId31"/>
    <p:sldId id="281" r:id="rId32"/>
    <p:sldId id="282" r:id="rId33"/>
    <p:sldId id="283" r:id="rId34"/>
    <p:sldId id="284"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32" y="53"/>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12465" y="1037222"/>
          <a:ext cx="2196339" cy="1342196"/>
        </a:xfrm>
        <a:prstGeom prst="round2SameRect">
          <a:avLst>
            <a:gd name="adj1" fmla="val 16670"/>
            <a:gd name="adj2" fmla="val 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lvl="0" algn="l" defTabSz="622300">
            <a:lnSpc>
              <a:spcPct val="90000"/>
            </a:lnSpc>
            <a:spcBef>
              <a:spcPct val="0"/>
            </a:spcBef>
            <a:spcAft>
              <a:spcPct val="35000"/>
            </a:spcAft>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105068" y="675683"/>
        <a:ext cx="1276664" cy="2065275"/>
      </dsp:txXfrm>
    </dsp:sp>
    <dsp:sp modelId="{3A76F6E3-BE2C-4E68-B27C-D774B28C018E}">
      <dsp:nvSpPr>
        <dsp:cNvPr id="0" name=""/>
        <dsp:cNvSpPr/>
      </dsp:nvSpPr>
      <dsp:spPr>
        <a:xfrm rot="5400000">
          <a:off x="2015608" y="1037222"/>
          <a:ext cx="2196339" cy="1342196"/>
        </a:xfrm>
        <a:prstGeom prst="round2SameRect">
          <a:avLst>
            <a:gd name="adj1" fmla="val 16670"/>
            <a:gd name="adj2" fmla="val 0"/>
          </a:avLst>
        </a:prstGeom>
        <a:solidFill>
          <a:schemeClr val="accent2">
            <a:tint val="50000"/>
            <a:hueOff val="-20603674"/>
            <a:satOff val="-1674"/>
            <a:lumOff val="96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lvl="0" algn="l" defTabSz="622300">
            <a:lnSpc>
              <a:spcPct val="90000"/>
            </a:lnSpc>
            <a:spcBef>
              <a:spcPct val="0"/>
            </a:spcBef>
            <a:spcAft>
              <a:spcPct val="35000"/>
            </a:spcAft>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442679" y="675683"/>
        <a:ext cx="1276664" cy="2065275"/>
      </dsp:txXfrm>
    </dsp:sp>
    <dsp:sp modelId="{3C49965F-40A9-44AE-AD4B-5DD41A84CED1}">
      <dsp:nvSpPr>
        <dsp:cNvPr id="0" name=""/>
        <dsp:cNvSpPr/>
      </dsp:nvSpPr>
      <dsp:spPr>
        <a:xfrm>
          <a:off x="1710497" y="0"/>
          <a:ext cx="1403142" cy="1403074"/>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710497" y="2013225"/>
          <a:ext cx="1403142" cy="1403074"/>
        </a:xfrm>
        <a:prstGeom prst="circularArrow">
          <a:avLst>
            <a:gd name="adj1" fmla="val 12500"/>
            <a:gd name="adj2" fmla="val 1142322"/>
            <a:gd name="adj3" fmla="val 20457678"/>
            <a:gd name="adj4" fmla="val 10800000"/>
            <a:gd name="adj5" fmla="val 125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543" y="303799"/>
        <a:ext cx="2065693" cy="592175"/>
      </dsp:txXfrm>
    </dsp:sp>
    <dsp:sp modelId="{9D677988-374B-4BBA-B73C-8BE59201B4AA}">
      <dsp:nvSpPr>
        <dsp:cNvPr id="0" name=""/>
        <dsp:cNvSpPr/>
      </dsp:nvSpPr>
      <dsp:spPr>
        <a:xfrm>
          <a:off x="4276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56477"/>
        <a:ext cx="1944689" cy="2832121"/>
      </dsp:txXfrm>
    </dsp:sp>
    <dsp:sp modelId="{51EA4E37-9197-43C9-9502-961CC2F00719}">
      <dsp:nvSpPr>
        <dsp:cNvPr id="0" name=""/>
        <dsp:cNvSpPr/>
      </dsp:nvSpPr>
      <dsp:spPr>
        <a:xfrm>
          <a:off x="2383388"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445598"/>
        <a:ext cx="509592" cy="308578"/>
      </dsp:txXfrm>
    </dsp:sp>
    <dsp:sp modelId="{6BB0ABCB-2373-47ED-9774-278F8EE9E9B2}">
      <dsp:nvSpPr>
        <dsp:cNvPr id="0" name=""/>
        <dsp:cNvSpPr/>
      </dsp:nvSpPr>
      <dsp:spPr>
        <a:xfrm>
          <a:off x="33228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322843" y="303799"/>
        <a:ext cx="2065693" cy="592175"/>
      </dsp:txXfrm>
    </dsp:sp>
    <dsp:sp modelId="{93C83A52-6E6B-41FD-9424-D118FD751CED}">
      <dsp:nvSpPr>
        <dsp:cNvPr id="0" name=""/>
        <dsp:cNvSpPr/>
      </dsp:nvSpPr>
      <dsp:spPr>
        <a:xfrm>
          <a:off x="37459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56477"/>
        <a:ext cx="1944689" cy="2832121"/>
      </dsp:txXfrm>
    </dsp:sp>
    <dsp:sp modelId="{A66EA167-6AD2-4AA4-A421-59E2B4561DDF}">
      <dsp:nvSpPr>
        <dsp:cNvPr id="0" name=""/>
        <dsp:cNvSpPr/>
      </dsp:nvSpPr>
      <dsp:spPr>
        <a:xfrm>
          <a:off x="5701689"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445598"/>
        <a:ext cx="509592" cy="308578"/>
      </dsp:txXfrm>
    </dsp:sp>
    <dsp:sp modelId="{3E371716-205E-4EF6-A7ED-14278F63B034}">
      <dsp:nvSpPr>
        <dsp:cNvPr id="0" name=""/>
        <dsp:cNvSpPr/>
      </dsp:nvSpPr>
      <dsp:spPr>
        <a:xfrm>
          <a:off x="6641144"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641144" y="303799"/>
        <a:ext cx="2065693" cy="592175"/>
      </dsp:txXfrm>
    </dsp:sp>
    <dsp:sp modelId="{D91F2413-E4E3-4058-AF8C-E44208B5C14B}">
      <dsp:nvSpPr>
        <dsp:cNvPr id="0" name=""/>
        <dsp:cNvSpPr/>
      </dsp:nvSpPr>
      <dsp:spPr>
        <a:xfrm>
          <a:off x="7064238"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56477"/>
        <a:ext cx="1944689" cy="2832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68562"/>
        <a:ext cx="2065693" cy="592175"/>
      </dsp:txXfrm>
    </dsp:sp>
    <dsp:sp modelId="{9D677988-374B-4BBA-B73C-8BE59201B4AA}">
      <dsp:nvSpPr>
        <dsp:cNvPr id="0" name=""/>
        <dsp:cNvSpPr/>
      </dsp:nvSpPr>
      <dsp:spPr>
        <a:xfrm>
          <a:off x="4276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21239"/>
        <a:ext cx="1944689" cy="3645496"/>
      </dsp:txXfrm>
    </dsp:sp>
    <dsp:sp modelId="{51EA4E37-9197-43C9-9502-961CC2F00719}">
      <dsp:nvSpPr>
        <dsp:cNvPr id="0" name=""/>
        <dsp:cNvSpPr/>
      </dsp:nvSpPr>
      <dsp:spPr>
        <a:xfrm>
          <a:off x="2383388"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210360"/>
        <a:ext cx="509592" cy="308578"/>
      </dsp:txXfrm>
    </dsp:sp>
    <dsp:sp modelId="{6BB0ABCB-2373-47ED-9774-278F8EE9E9B2}">
      <dsp:nvSpPr>
        <dsp:cNvPr id="0" name=""/>
        <dsp:cNvSpPr/>
      </dsp:nvSpPr>
      <dsp:spPr>
        <a:xfrm>
          <a:off x="33228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68562"/>
        <a:ext cx="2065693" cy="592175"/>
      </dsp:txXfrm>
    </dsp:sp>
    <dsp:sp modelId="{93C83A52-6E6B-41FD-9424-D118FD751CED}">
      <dsp:nvSpPr>
        <dsp:cNvPr id="0" name=""/>
        <dsp:cNvSpPr/>
      </dsp:nvSpPr>
      <dsp:spPr>
        <a:xfrm>
          <a:off x="37459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21239"/>
        <a:ext cx="1944689" cy="3645496"/>
      </dsp:txXfrm>
    </dsp:sp>
    <dsp:sp modelId="{A66EA167-6AD2-4AA4-A421-59E2B4561DDF}">
      <dsp:nvSpPr>
        <dsp:cNvPr id="0" name=""/>
        <dsp:cNvSpPr/>
      </dsp:nvSpPr>
      <dsp:spPr>
        <a:xfrm>
          <a:off x="5701689"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210360"/>
        <a:ext cx="509592" cy="308578"/>
      </dsp:txXfrm>
    </dsp:sp>
    <dsp:sp modelId="{3E371716-205E-4EF6-A7ED-14278F63B034}">
      <dsp:nvSpPr>
        <dsp:cNvPr id="0" name=""/>
        <dsp:cNvSpPr/>
      </dsp:nvSpPr>
      <dsp:spPr>
        <a:xfrm>
          <a:off x="6641144"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68562"/>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99D2A58A-F6A3-44B4-8553-CA3EAF252FB7}" type="datetime1">
              <a:rPr lang="en-US" smtClean="0"/>
              <a:t>1/29/2022</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smtClean="0"/>
              <a:t>Add a footer</a:t>
            </a:r>
            <a:endParaRPr lang="en-US"/>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551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1/29/2022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50871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9386777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227604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4470463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1/29/2022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742545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1/29/2022</a:t>
            </a:fld>
            <a:endParaRPr lang="en-US"/>
          </a:p>
        </p:txBody>
      </p:sp>
      <p:sp>
        <p:nvSpPr>
          <p:cNvPr id="8" name="Footer Placeholder 7"/>
          <p:cNvSpPr>
            <a:spLocks noGrp="1"/>
          </p:cNvSpPr>
          <p:nvPr>
            <p:ph type="ftr" sz="quarter" idx="11"/>
          </p:nvPr>
        </p:nvSpPr>
        <p:spPr>
          <a:xfrm>
            <a:off x="560965" y="6391839"/>
            <a:ext cx="3643333" cy="304801"/>
          </a:xfrm>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3255596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3B8F513F-1C7D-48A3-9E66-761794785CC6}"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794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805BC340-5827-402A-ABD7-86B6900F77A8}"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5465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6153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3368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1/29/2022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95875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1/29/2022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5142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1/29/2022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733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1/29/2022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0336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1/29/2022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6489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028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41B0D41C-F0D3-49F0-8041-67FC705A40C6}" type="datetime1">
              <a:rPr lang="en-US" smtClean="0"/>
              <a:pPr/>
              <a:t>1/29/2022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Add a footer</a:t>
            </a:r>
            <a:endParaRPr lang="en-US"/>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94891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012" y="1066800"/>
            <a:ext cx="8823360" cy="2677648"/>
          </a:xfrm>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a:bodyPr>
          <a:lstStyle/>
          <a:p>
            <a:r>
              <a:rPr lang="en-US" b="1" dirty="0"/>
              <a:t>Submitted by:</a:t>
            </a:r>
          </a:p>
          <a:p>
            <a:r>
              <a:rPr lang="en-US" b="1" dirty="0" smtClean="0"/>
              <a:t>Gaurav </a:t>
            </a:r>
            <a:r>
              <a:rPr lang="en-US" b="1" dirty="0" err="1" smtClean="0"/>
              <a:t>Borole</a:t>
            </a:r>
            <a:r>
              <a:rPr lang="en-US" b="1" dirty="0"/>
              <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lnSpcReduction="1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2529377"/>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2529377"/>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2529377"/>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5126366"/>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5123234"/>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990902"/>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984638"/>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984638"/>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5553670"/>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5553670"/>
            <a:ext cx="319020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a:xfrm>
            <a:off x="1154654" y="1045636"/>
            <a:ext cx="8759131" cy="706964"/>
          </a:xfrm>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4271888532"/>
              </p:ext>
            </p:extLst>
          </p:nvPr>
        </p:nvGraphicFramePr>
        <p:xfrm>
          <a:off x="7313612" y="22860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912812" y="25908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8462"/>
            <a:ext cx="4824412" cy="2786376"/>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68430"/>
            <a:ext cx="4824413" cy="2886439"/>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4969"/>
            <a:ext cx="4824412" cy="2793361"/>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3071237"/>
            <a:ext cx="4824413" cy="2480825"/>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020830"/>
            <a:ext cx="4824412" cy="2581640"/>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916927"/>
            <a:ext cx="4824413" cy="2789445"/>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605822"/>
            <a:ext cx="4824413" cy="3411656"/>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15992" y="2603500"/>
            <a:ext cx="3500653" cy="3416300"/>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7666" y="2603500"/>
            <a:ext cx="3923330" cy="34163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a:xfrm>
            <a:off x="1141412" y="1828800"/>
            <a:ext cx="4349892" cy="2283824"/>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a:xfrm>
            <a:off x="6932612" y="1981200"/>
            <a:ext cx="3756566" cy="2283824"/>
          </a:xfrm>
        </p:spPr>
        <p:txBody>
          <a:bodyPr/>
          <a:lstStyle/>
          <a:p>
            <a:r>
              <a:rPr lang="en-US" dirty="0"/>
              <a:t>Business Requirement</a:t>
            </a:r>
            <a:endParaRPr lang="en-IN" dirty="0"/>
          </a:p>
        </p:txBody>
      </p:sp>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688270"/>
            <a:ext cx="4824412" cy="3246760"/>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779351"/>
            <a:ext cx="4824413" cy="306459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115196"/>
            <a:ext cx="4824412" cy="2392908"/>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74117"/>
            <a:ext cx="4824413" cy="2875065"/>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2362200"/>
            <a:ext cx="9601200" cy="4495800"/>
          </a:xfrm>
        </p:spPr>
        <p:txBody>
          <a:bodyPr>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912812" y="2514600"/>
            <a:ext cx="7162800" cy="4246734"/>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a:xfrm>
            <a:off x="1141412" y="2286000"/>
            <a:ext cx="4349892" cy="2283824"/>
          </a:xfrm>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a:xfrm>
            <a:off x="6856412" y="2438400"/>
            <a:ext cx="3756566" cy="2283824"/>
          </a:xfrm>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lnSpcReduction="100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1212" y="2895600"/>
            <a:ext cx="4907113" cy="1107996"/>
          </a:xfrm>
          <a:prstGeom prst="rect">
            <a:avLst/>
          </a:prstGeom>
          <a:noFill/>
        </p:spPr>
        <p:txBody>
          <a:bodyPr wrap="none" lIns="91440" tIns="45720" rIns="91440" bIns="45720">
            <a:spAutoFit/>
          </a:bodyPr>
          <a:lstStyle/>
          <a:p>
            <a:pPr algn="ctr"/>
            <a:r>
              <a:rPr lang="en-US"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fontScale="925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7125" y="2603500"/>
          <a:ext cx="4824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a:xfrm>
            <a:off x="1370012" y="3581400"/>
            <a:ext cx="10134600" cy="706964"/>
          </a:xfrm>
        </p:spPr>
        <p:txBody>
          <a:bodyPr/>
          <a:lstStyle/>
          <a:p>
            <a:r>
              <a:rPr lang="en-US" b="1" dirty="0">
                <a:ln w="0"/>
                <a:solidFill>
                  <a:schemeClr val="accent1"/>
                </a:solidFill>
                <a:effectLst>
                  <a:outerShdw blurRad="50800" dist="38100" dir="2700000" algn="tl" rotWithShape="0">
                    <a:prstClr val="black">
                      <a:alpha val="40000"/>
                    </a:prstClr>
                  </a:outerShdw>
                </a:effectLst>
              </a:rPr>
              <a:t>WEB SCRAPING WEBPAGES FOR FLIGHTS</a:t>
            </a:r>
            <a:endParaRPr lang="en-IN" b="1" dirty="0">
              <a:ln w="0"/>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98</TotalTime>
  <Words>1357</Words>
  <Application>Microsoft Office PowerPoint</Application>
  <PresentationFormat>Custom</PresentationFormat>
  <Paragraphs>152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Constantia (Body)</vt:lpstr>
      <vt:lpstr>Palatino Linotype</vt:lpstr>
      <vt:lpstr>Wingdings</vt:lpstr>
      <vt:lpstr>Wingdings 3</vt:lpstr>
      <vt:lpstr>Ion Boardroom</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HP-PC</cp:lastModifiedBy>
  <cp:revision>21</cp:revision>
  <dcterms:created xsi:type="dcterms:W3CDTF">2021-11-29T18:55:00Z</dcterms:created>
  <dcterms:modified xsi:type="dcterms:W3CDTF">2022-01-29T04:09:01Z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