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E11046E-1671-4BDD-AA5E-2CF56F34AF5D}">
          <p14:sldIdLst>
            <p14:sldId id="256"/>
            <p14:sldId id="257"/>
            <p14:sldId id="258"/>
            <p14:sldId id="259"/>
            <p14:sldId id="260"/>
            <p14:sldId id="261"/>
            <p14:sldId id="262"/>
            <p14:sldId id="263"/>
            <p14:sldId id="264"/>
            <p14:sldId id="265"/>
            <p14:sldId id="266"/>
            <p14:sldId id="267"/>
            <p14:sldId id="268"/>
          </p14:sldIdLst>
        </p14:section>
        <p14:section name="Untitled Section" id="{E7CB984F-B66F-41B9-B86E-CFBD32050FDF}">
          <p14:sldIdLst>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ish B" userId="bc9a5334fe81bba9" providerId="LiveId" clId="{1214AE95-5372-4292-8F05-A4E47A9B93D4}"/>
    <pc:docChg chg="undo custSel addSld delSld modSld">
      <pc:chgData name="Jerish B" userId="bc9a5334fe81bba9" providerId="LiveId" clId="{1214AE95-5372-4292-8F05-A4E47A9B93D4}" dt="2021-06-04T10:01:49.522" v="3708" actId="1076"/>
      <pc:docMkLst>
        <pc:docMk/>
      </pc:docMkLst>
      <pc:sldChg chg="modSp mod">
        <pc:chgData name="Jerish B" userId="bc9a5334fe81bba9" providerId="LiveId" clId="{1214AE95-5372-4292-8F05-A4E47A9B93D4}" dt="2021-06-04T05:51:31.799" v="21" actId="20577"/>
        <pc:sldMkLst>
          <pc:docMk/>
          <pc:sldMk cId="3977436554" sldId="256"/>
        </pc:sldMkLst>
        <pc:spChg chg="mod">
          <ac:chgData name="Jerish B" userId="bc9a5334fe81bba9" providerId="LiveId" clId="{1214AE95-5372-4292-8F05-A4E47A9B93D4}" dt="2021-06-04T05:51:31.799" v="21" actId="20577"/>
          <ac:spMkLst>
            <pc:docMk/>
            <pc:sldMk cId="3977436554" sldId="256"/>
            <ac:spMk id="3" creationId="{2A35CB43-5032-4AD8-B0C3-132F09452C3F}"/>
          </ac:spMkLst>
        </pc:spChg>
      </pc:sldChg>
      <pc:sldChg chg="modSp mod">
        <pc:chgData name="Jerish B" userId="bc9a5334fe81bba9" providerId="LiveId" clId="{1214AE95-5372-4292-8F05-A4E47A9B93D4}" dt="2021-06-04T09:22:24.354" v="3043" actId="207"/>
        <pc:sldMkLst>
          <pc:docMk/>
          <pc:sldMk cId="811556613" sldId="257"/>
        </pc:sldMkLst>
        <pc:spChg chg="mod">
          <ac:chgData name="Jerish B" userId="bc9a5334fe81bba9" providerId="LiveId" clId="{1214AE95-5372-4292-8F05-A4E47A9B93D4}" dt="2021-06-04T05:56:48.615" v="278" actId="255"/>
          <ac:spMkLst>
            <pc:docMk/>
            <pc:sldMk cId="811556613" sldId="257"/>
            <ac:spMk id="2" creationId="{D6CF4BB3-9668-4E17-98E2-DB990C9DDFB4}"/>
          </ac:spMkLst>
        </pc:spChg>
        <pc:spChg chg="mod">
          <ac:chgData name="Jerish B" userId="bc9a5334fe81bba9" providerId="LiveId" clId="{1214AE95-5372-4292-8F05-A4E47A9B93D4}" dt="2021-06-04T09:22:24.354" v="3043" actId="207"/>
          <ac:spMkLst>
            <pc:docMk/>
            <pc:sldMk cId="811556613" sldId="257"/>
            <ac:spMk id="3" creationId="{A38D8482-9499-45F8-AF74-3B9FC7D1C2D2}"/>
          </ac:spMkLst>
        </pc:spChg>
      </pc:sldChg>
      <pc:sldChg chg="modSp new mod">
        <pc:chgData name="Jerish B" userId="bc9a5334fe81bba9" providerId="LiveId" clId="{1214AE95-5372-4292-8F05-A4E47A9B93D4}" dt="2021-06-04T06:07:20.685" v="438" actId="20577"/>
        <pc:sldMkLst>
          <pc:docMk/>
          <pc:sldMk cId="3541617659" sldId="258"/>
        </pc:sldMkLst>
        <pc:spChg chg="mod">
          <ac:chgData name="Jerish B" userId="bc9a5334fe81bba9" providerId="LiveId" clId="{1214AE95-5372-4292-8F05-A4E47A9B93D4}" dt="2021-06-04T05:59:25.656" v="357" actId="27636"/>
          <ac:spMkLst>
            <pc:docMk/>
            <pc:sldMk cId="3541617659" sldId="258"/>
            <ac:spMk id="2" creationId="{C7EB7809-B2B5-4538-A8F4-0632C620C468}"/>
          </ac:spMkLst>
        </pc:spChg>
        <pc:spChg chg="mod">
          <ac:chgData name="Jerish B" userId="bc9a5334fe81bba9" providerId="LiveId" clId="{1214AE95-5372-4292-8F05-A4E47A9B93D4}" dt="2021-06-04T06:07:20.685" v="438" actId="20577"/>
          <ac:spMkLst>
            <pc:docMk/>
            <pc:sldMk cId="3541617659" sldId="258"/>
            <ac:spMk id="3" creationId="{8393FC48-1E02-4FF6-9A2D-A136A5FFB0F2}"/>
          </ac:spMkLst>
        </pc:spChg>
      </pc:sldChg>
      <pc:sldChg chg="modSp new mod">
        <pc:chgData name="Jerish B" userId="bc9a5334fe81bba9" providerId="LiveId" clId="{1214AE95-5372-4292-8F05-A4E47A9B93D4}" dt="2021-06-04T06:07:34.140" v="439" actId="14100"/>
        <pc:sldMkLst>
          <pc:docMk/>
          <pc:sldMk cId="3195378811" sldId="259"/>
        </pc:sldMkLst>
        <pc:spChg chg="mod">
          <ac:chgData name="Jerish B" userId="bc9a5334fe81bba9" providerId="LiveId" clId="{1214AE95-5372-4292-8F05-A4E47A9B93D4}" dt="2021-06-04T06:05:39.737" v="417" actId="14100"/>
          <ac:spMkLst>
            <pc:docMk/>
            <pc:sldMk cId="3195378811" sldId="259"/>
            <ac:spMk id="2" creationId="{73B764A4-778D-483D-914B-5AED39C2D409}"/>
          </ac:spMkLst>
        </pc:spChg>
        <pc:spChg chg="mod">
          <ac:chgData name="Jerish B" userId="bc9a5334fe81bba9" providerId="LiveId" clId="{1214AE95-5372-4292-8F05-A4E47A9B93D4}" dt="2021-06-04T06:07:34.140" v="439" actId="14100"/>
          <ac:spMkLst>
            <pc:docMk/>
            <pc:sldMk cId="3195378811" sldId="259"/>
            <ac:spMk id="3" creationId="{5F0CAE97-D9DE-4BF6-9C74-0E1395BB729F}"/>
          </ac:spMkLst>
        </pc:spChg>
      </pc:sldChg>
      <pc:sldChg chg="modSp new mod">
        <pc:chgData name="Jerish B" userId="bc9a5334fe81bba9" providerId="LiveId" clId="{1214AE95-5372-4292-8F05-A4E47A9B93D4}" dt="2021-06-04T06:13:26.788" v="627" actId="123"/>
        <pc:sldMkLst>
          <pc:docMk/>
          <pc:sldMk cId="784645128" sldId="260"/>
        </pc:sldMkLst>
        <pc:spChg chg="mod">
          <ac:chgData name="Jerish B" userId="bc9a5334fe81bba9" providerId="LiveId" clId="{1214AE95-5372-4292-8F05-A4E47A9B93D4}" dt="2021-06-04T06:11:04.910" v="523" actId="14100"/>
          <ac:spMkLst>
            <pc:docMk/>
            <pc:sldMk cId="784645128" sldId="260"/>
            <ac:spMk id="2" creationId="{F0931859-6EB8-447D-8D86-F94F69D12616}"/>
          </ac:spMkLst>
        </pc:spChg>
        <pc:spChg chg="mod">
          <ac:chgData name="Jerish B" userId="bc9a5334fe81bba9" providerId="LiveId" clId="{1214AE95-5372-4292-8F05-A4E47A9B93D4}" dt="2021-06-04T06:13:26.788" v="627" actId="123"/>
          <ac:spMkLst>
            <pc:docMk/>
            <pc:sldMk cId="784645128" sldId="260"/>
            <ac:spMk id="3" creationId="{E896DD32-A3EA-4AAC-A28A-CF1245652054}"/>
          </ac:spMkLst>
        </pc:spChg>
      </pc:sldChg>
      <pc:sldChg chg="delSp modSp new mod">
        <pc:chgData name="Jerish B" userId="bc9a5334fe81bba9" providerId="LiveId" clId="{1214AE95-5372-4292-8F05-A4E47A9B93D4}" dt="2021-06-04T09:22:45.649" v="3044" actId="14100"/>
        <pc:sldMkLst>
          <pc:docMk/>
          <pc:sldMk cId="2511716622" sldId="261"/>
        </pc:sldMkLst>
        <pc:spChg chg="del mod">
          <ac:chgData name="Jerish B" userId="bc9a5334fe81bba9" providerId="LiveId" clId="{1214AE95-5372-4292-8F05-A4E47A9B93D4}" dt="2021-06-04T06:13:43.270" v="631" actId="478"/>
          <ac:spMkLst>
            <pc:docMk/>
            <pc:sldMk cId="2511716622" sldId="261"/>
            <ac:spMk id="2" creationId="{EB6461A2-5D26-41AB-A7BF-6FFD61FB730E}"/>
          </ac:spMkLst>
        </pc:spChg>
        <pc:spChg chg="mod">
          <ac:chgData name="Jerish B" userId="bc9a5334fe81bba9" providerId="LiveId" clId="{1214AE95-5372-4292-8F05-A4E47A9B93D4}" dt="2021-06-04T09:22:45.649" v="3044" actId="14100"/>
          <ac:spMkLst>
            <pc:docMk/>
            <pc:sldMk cId="2511716622" sldId="261"/>
            <ac:spMk id="3" creationId="{DAEFD7C0-FCDF-4291-846D-64AC78901A13}"/>
          </ac:spMkLst>
        </pc:spChg>
      </pc:sldChg>
      <pc:sldChg chg="addSp delSp modSp new mod">
        <pc:chgData name="Jerish B" userId="bc9a5334fe81bba9" providerId="LiveId" clId="{1214AE95-5372-4292-8F05-A4E47A9B93D4}" dt="2021-06-04T07:42:53.479" v="1468" actId="255"/>
        <pc:sldMkLst>
          <pc:docMk/>
          <pc:sldMk cId="137776662" sldId="262"/>
        </pc:sldMkLst>
        <pc:spChg chg="mod">
          <ac:chgData name="Jerish B" userId="bc9a5334fe81bba9" providerId="LiveId" clId="{1214AE95-5372-4292-8F05-A4E47A9B93D4}" dt="2021-06-04T07:42:53.479" v="1468" actId="255"/>
          <ac:spMkLst>
            <pc:docMk/>
            <pc:sldMk cId="137776662" sldId="262"/>
            <ac:spMk id="2" creationId="{3D258744-AEA0-436B-BEFC-82A1FA605B2D}"/>
          </ac:spMkLst>
        </pc:spChg>
        <pc:spChg chg="del mod">
          <ac:chgData name="Jerish B" userId="bc9a5334fe81bba9" providerId="LiveId" clId="{1214AE95-5372-4292-8F05-A4E47A9B93D4}" dt="2021-06-04T07:34:37.153" v="1323" actId="478"/>
          <ac:spMkLst>
            <pc:docMk/>
            <pc:sldMk cId="137776662" sldId="262"/>
            <ac:spMk id="3" creationId="{A1BD9084-2005-41C2-99C5-B5E94B39E024}"/>
          </ac:spMkLst>
        </pc:spChg>
        <pc:picChg chg="add mod">
          <ac:chgData name="Jerish B" userId="bc9a5334fe81bba9" providerId="LiveId" clId="{1214AE95-5372-4292-8F05-A4E47A9B93D4}" dt="2021-06-04T07:34:40.480" v="1325" actId="1076"/>
          <ac:picMkLst>
            <pc:docMk/>
            <pc:sldMk cId="137776662" sldId="262"/>
            <ac:picMk id="5" creationId="{F29FB71A-208D-4F03-937D-2A23FC5FE86D}"/>
          </ac:picMkLst>
        </pc:picChg>
      </pc:sldChg>
      <pc:sldChg chg="addSp modSp new del mod">
        <pc:chgData name="Jerish B" userId="bc9a5334fe81bba9" providerId="LiveId" clId="{1214AE95-5372-4292-8F05-A4E47A9B93D4}" dt="2021-06-04T07:40:02.341" v="1396" actId="47"/>
        <pc:sldMkLst>
          <pc:docMk/>
          <pc:sldMk cId="1672604681" sldId="263"/>
        </pc:sldMkLst>
        <pc:spChg chg="mod">
          <ac:chgData name="Jerish B" userId="bc9a5334fe81bba9" providerId="LiveId" clId="{1214AE95-5372-4292-8F05-A4E47A9B93D4}" dt="2021-06-04T07:35:38.444" v="1347" actId="27636"/>
          <ac:spMkLst>
            <pc:docMk/>
            <pc:sldMk cId="1672604681" sldId="263"/>
            <ac:spMk id="2" creationId="{DF5F0F69-41E9-4DA7-A3B2-FEFAE71DD34F}"/>
          </ac:spMkLst>
        </pc:spChg>
        <pc:spChg chg="mod">
          <ac:chgData name="Jerish B" userId="bc9a5334fe81bba9" providerId="LiveId" clId="{1214AE95-5372-4292-8F05-A4E47A9B93D4}" dt="2021-06-04T07:38:19.607" v="1383" actId="255"/>
          <ac:spMkLst>
            <pc:docMk/>
            <pc:sldMk cId="1672604681" sldId="263"/>
            <ac:spMk id="3" creationId="{D25CEFAE-D33E-4F82-8167-8C6F596CF78A}"/>
          </ac:spMkLst>
        </pc:spChg>
        <pc:spChg chg="add mod">
          <ac:chgData name="Jerish B" userId="bc9a5334fe81bba9" providerId="LiveId" clId="{1214AE95-5372-4292-8F05-A4E47A9B93D4}" dt="2021-06-04T07:39:45.657" v="1395" actId="14100"/>
          <ac:spMkLst>
            <pc:docMk/>
            <pc:sldMk cId="1672604681" sldId="263"/>
            <ac:spMk id="4" creationId="{64E96FC4-9EAC-4A18-8FCE-E8CBD9FF7624}"/>
          </ac:spMkLst>
        </pc:spChg>
      </pc:sldChg>
      <pc:sldChg chg="addSp delSp modSp new mod">
        <pc:chgData name="Jerish B" userId="bc9a5334fe81bba9" providerId="LiveId" clId="{1214AE95-5372-4292-8F05-A4E47A9B93D4}" dt="2021-06-04T07:43:10.631" v="1473" actId="1076"/>
        <pc:sldMkLst>
          <pc:docMk/>
          <pc:sldMk cId="2390552916" sldId="263"/>
        </pc:sldMkLst>
        <pc:spChg chg="mod">
          <ac:chgData name="Jerish B" userId="bc9a5334fe81bba9" providerId="LiveId" clId="{1214AE95-5372-4292-8F05-A4E47A9B93D4}" dt="2021-06-04T07:42:59.196" v="1469" actId="2711"/>
          <ac:spMkLst>
            <pc:docMk/>
            <pc:sldMk cId="2390552916" sldId="263"/>
            <ac:spMk id="2" creationId="{15D2F95C-8421-4684-971D-9EC369BB3412}"/>
          </ac:spMkLst>
        </pc:spChg>
        <pc:spChg chg="del mod">
          <ac:chgData name="Jerish B" userId="bc9a5334fe81bba9" providerId="LiveId" clId="{1214AE95-5372-4292-8F05-A4E47A9B93D4}" dt="2021-06-04T07:43:02.774" v="1471" actId="478"/>
          <ac:spMkLst>
            <pc:docMk/>
            <pc:sldMk cId="2390552916" sldId="263"/>
            <ac:spMk id="3" creationId="{ADA46BA0-CDF6-4084-A1E8-8641A3F6F3CA}"/>
          </ac:spMkLst>
        </pc:spChg>
        <pc:picChg chg="add mod">
          <ac:chgData name="Jerish B" userId="bc9a5334fe81bba9" providerId="LiveId" clId="{1214AE95-5372-4292-8F05-A4E47A9B93D4}" dt="2021-06-04T07:43:10.631" v="1473" actId="1076"/>
          <ac:picMkLst>
            <pc:docMk/>
            <pc:sldMk cId="2390552916" sldId="263"/>
            <ac:picMk id="5" creationId="{8417AF2A-752F-4258-ABC4-4BB74E6E20E5}"/>
          </ac:picMkLst>
        </pc:picChg>
      </pc:sldChg>
      <pc:sldChg chg="addSp modSp new mod">
        <pc:chgData name="Jerish B" userId="bc9a5334fe81bba9" providerId="LiveId" clId="{1214AE95-5372-4292-8F05-A4E47A9B93D4}" dt="2021-06-04T09:23:27.573" v="3048" actId="113"/>
        <pc:sldMkLst>
          <pc:docMk/>
          <pc:sldMk cId="2349935488" sldId="264"/>
        </pc:sldMkLst>
        <pc:spChg chg="mod">
          <ac:chgData name="Jerish B" userId="bc9a5334fe81bba9" providerId="LiveId" clId="{1214AE95-5372-4292-8F05-A4E47A9B93D4}" dt="2021-06-04T07:43:37.466" v="1499" actId="255"/>
          <ac:spMkLst>
            <pc:docMk/>
            <pc:sldMk cId="2349935488" sldId="264"/>
            <ac:spMk id="2" creationId="{FBE14D81-FEC6-47EB-9692-A4037FA75DC9}"/>
          </ac:spMkLst>
        </pc:spChg>
        <pc:spChg chg="mod">
          <ac:chgData name="Jerish B" userId="bc9a5334fe81bba9" providerId="LiveId" clId="{1214AE95-5372-4292-8F05-A4E47A9B93D4}" dt="2021-06-04T09:23:27.573" v="3048" actId="113"/>
          <ac:spMkLst>
            <pc:docMk/>
            <pc:sldMk cId="2349935488" sldId="264"/>
            <ac:spMk id="3" creationId="{B7886F59-BA45-42D1-870B-6F7CB3AC6738}"/>
          </ac:spMkLst>
        </pc:spChg>
        <pc:picChg chg="add mod">
          <ac:chgData name="Jerish B" userId="bc9a5334fe81bba9" providerId="LiveId" clId="{1214AE95-5372-4292-8F05-A4E47A9B93D4}" dt="2021-06-04T07:45:38.079" v="1530" actId="14100"/>
          <ac:picMkLst>
            <pc:docMk/>
            <pc:sldMk cId="2349935488" sldId="264"/>
            <ac:picMk id="5" creationId="{409F429F-AAF8-4299-AEF3-8C6501FC7EA6}"/>
          </ac:picMkLst>
        </pc:picChg>
      </pc:sldChg>
      <pc:sldChg chg="addSp delSp modSp new mod">
        <pc:chgData name="Jerish B" userId="bc9a5334fe81bba9" providerId="LiveId" clId="{1214AE95-5372-4292-8F05-A4E47A9B93D4}" dt="2021-06-04T09:24:12.006" v="3049" actId="2711"/>
        <pc:sldMkLst>
          <pc:docMk/>
          <pc:sldMk cId="781497579" sldId="265"/>
        </pc:sldMkLst>
        <pc:spChg chg="mod">
          <ac:chgData name="Jerish B" userId="bc9a5334fe81bba9" providerId="LiveId" clId="{1214AE95-5372-4292-8F05-A4E47A9B93D4}" dt="2021-06-04T09:24:12.006" v="3049" actId="2711"/>
          <ac:spMkLst>
            <pc:docMk/>
            <pc:sldMk cId="781497579" sldId="265"/>
            <ac:spMk id="2" creationId="{EF61A09B-F129-4733-B063-452BF5954405}"/>
          </ac:spMkLst>
        </pc:spChg>
        <pc:spChg chg="del mod">
          <ac:chgData name="Jerish B" userId="bc9a5334fe81bba9" providerId="LiveId" clId="{1214AE95-5372-4292-8F05-A4E47A9B93D4}" dt="2021-06-04T07:47:23.412" v="1751" actId="478"/>
          <ac:spMkLst>
            <pc:docMk/>
            <pc:sldMk cId="781497579" sldId="265"/>
            <ac:spMk id="3" creationId="{C450117B-B556-4637-BB1D-0EF4AB857D84}"/>
          </ac:spMkLst>
        </pc:spChg>
        <pc:picChg chg="add mod">
          <ac:chgData name="Jerish B" userId="bc9a5334fe81bba9" providerId="LiveId" clId="{1214AE95-5372-4292-8F05-A4E47A9B93D4}" dt="2021-06-04T07:47:31.254" v="1753" actId="1076"/>
          <ac:picMkLst>
            <pc:docMk/>
            <pc:sldMk cId="781497579" sldId="265"/>
            <ac:picMk id="5" creationId="{88925B9C-5C0E-40F5-8468-71074FFD4F7E}"/>
          </ac:picMkLst>
        </pc:picChg>
      </pc:sldChg>
      <pc:sldChg chg="addSp delSp modSp new mod">
        <pc:chgData name="Jerish B" userId="bc9a5334fe81bba9" providerId="LiveId" clId="{1214AE95-5372-4292-8F05-A4E47A9B93D4}" dt="2021-06-04T07:49:13.279" v="1801" actId="1076"/>
        <pc:sldMkLst>
          <pc:docMk/>
          <pc:sldMk cId="1558394744" sldId="266"/>
        </pc:sldMkLst>
        <pc:spChg chg="mod">
          <ac:chgData name="Jerish B" userId="bc9a5334fe81bba9" providerId="LiveId" clId="{1214AE95-5372-4292-8F05-A4E47A9B93D4}" dt="2021-06-04T07:47:57.261" v="1783" actId="2711"/>
          <ac:spMkLst>
            <pc:docMk/>
            <pc:sldMk cId="1558394744" sldId="266"/>
            <ac:spMk id="2" creationId="{37D255C9-72DC-4809-9B63-80F9961FEF3C}"/>
          </ac:spMkLst>
        </pc:spChg>
        <pc:spChg chg="del mod">
          <ac:chgData name="Jerish B" userId="bc9a5334fe81bba9" providerId="LiveId" clId="{1214AE95-5372-4292-8F05-A4E47A9B93D4}" dt="2021-06-04T07:48:05.306" v="1786" actId="478"/>
          <ac:spMkLst>
            <pc:docMk/>
            <pc:sldMk cId="1558394744" sldId="266"/>
            <ac:spMk id="3" creationId="{B9B23195-0CEC-47BD-95AB-AAC09AF84969}"/>
          </ac:spMkLst>
        </pc:spChg>
        <pc:picChg chg="add mod">
          <ac:chgData name="Jerish B" userId="bc9a5334fe81bba9" providerId="LiveId" clId="{1214AE95-5372-4292-8F05-A4E47A9B93D4}" dt="2021-06-04T07:48:49.941" v="1795" actId="1076"/>
          <ac:picMkLst>
            <pc:docMk/>
            <pc:sldMk cId="1558394744" sldId="266"/>
            <ac:picMk id="5" creationId="{35738913-68B5-4F37-B24C-673D3C11835A}"/>
          </ac:picMkLst>
        </pc:picChg>
        <pc:picChg chg="add mod">
          <ac:chgData name="Jerish B" userId="bc9a5334fe81bba9" providerId="LiveId" clId="{1214AE95-5372-4292-8F05-A4E47A9B93D4}" dt="2021-06-04T07:49:13.279" v="1801" actId="1076"/>
          <ac:picMkLst>
            <pc:docMk/>
            <pc:sldMk cId="1558394744" sldId="266"/>
            <ac:picMk id="7" creationId="{90A2B953-C9D7-42DE-AFA9-5923B424E09A}"/>
          </ac:picMkLst>
        </pc:picChg>
      </pc:sldChg>
      <pc:sldChg chg="addSp delSp modSp new mod">
        <pc:chgData name="Jerish B" userId="bc9a5334fe81bba9" providerId="LiveId" clId="{1214AE95-5372-4292-8F05-A4E47A9B93D4}" dt="2021-06-04T09:24:26.605" v="3050" actId="2711"/>
        <pc:sldMkLst>
          <pc:docMk/>
          <pc:sldMk cId="2962689838" sldId="267"/>
        </pc:sldMkLst>
        <pc:spChg chg="mod">
          <ac:chgData name="Jerish B" userId="bc9a5334fe81bba9" providerId="LiveId" clId="{1214AE95-5372-4292-8F05-A4E47A9B93D4}" dt="2021-06-04T09:24:26.605" v="3050" actId="2711"/>
          <ac:spMkLst>
            <pc:docMk/>
            <pc:sldMk cId="2962689838" sldId="267"/>
            <ac:spMk id="2" creationId="{DBB9763D-AE09-471E-A910-92C1CD5FA31C}"/>
          </ac:spMkLst>
        </pc:spChg>
        <pc:spChg chg="del mod">
          <ac:chgData name="Jerish B" userId="bc9a5334fe81bba9" providerId="LiveId" clId="{1214AE95-5372-4292-8F05-A4E47A9B93D4}" dt="2021-06-04T08:08:39.004" v="1840" actId="22"/>
          <ac:spMkLst>
            <pc:docMk/>
            <pc:sldMk cId="2962689838" sldId="267"/>
            <ac:spMk id="3" creationId="{990FFB0E-7E90-4027-A1DE-4E4A49469A9C}"/>
          </ac:spMkLst>
        </pc:spChg>
        <pc:spChg chg="add mod">
          <ac:chgData name="Jerish B" userId="bc9a5334fe81bba9" providerId="LiveId" clId="{1214AE95-5372-4292-8F05-A4E47A9B93D4}" dt="2021-06-04T08:11:43.923" v="1904" actId="14100"/>
          <ac:spMkLst>
            <pc:docMk/>
            <pc:sldMk cId="2962689838" sldId="267"/>
            <ac:spMk id="7" creationId="{CD3C6109-E51B-48A9-BE8C-2A4E1B345550}"/>
          </ac:spMkLst>
        </pc:spChg>
        <pc:picChg chg="add del mod ord">
          <ac:chgData name="Jerish B" userId="bc9a5334fe81bba9" providerId="LiveId" clId="{1214AE95-5372-4292-8F05-A4E47A9B93D4}" dt="2021-06-04T08:10:45.026" v="1893" actId="478"/>
          <ac:picMkLst>
            <pc:docMk/>
            <pc:sldMk cId="2962689838" sldId="267"/>
            <ac:picMk id="5" creationId="{F355B05D-7D35-4C00-937E-E59C6360F865}"/>
          </ac:picMkLst>
        </pc:picChg>
        <pc:picChg chg="add mod">
          <ac:chgData name="Jerish B" userId="bc9a5334fe81bba9" providerId="LiveId" clId="{1214AE95-5372-4292-8F05-A4E47A9B93D4}" dt="2021-06-04T08:11:29.563" v="1902" actId="1076"/>
          <ac:picMkLst>
            <pc:docMk/>
            <pc:sldMk cId="2962689838" sldId="267"/>
            <ac:picMk id="9" creationId="{1289EF72-D4CB-4E4F-BF09-434B3B29A13D}"/>
          </ac:picMkLst>
        </pc:picChg>
      </pc:sldChg>
      <pc:sldChg chg="addSp modSp new mod">
        <pc:chgData name="Jerish B" userId="bc9a5334fe81bba9" providerId="LiveId" clId="{1214AE95-5372-4292-8F05-A4E47A9B93D4}" dt="2021-06-04T08:13:57.485" v="1951" actId="14100"/>
        <pc:sldMkLst>
          <pc:docMk/>
          <pc:sldMk cId="2568129897" sldId="268"/>
        </pc:sldMkLst>
        <pc:spChg chg="mod">
          <ac:chgData name="Jerish B" userId="bc9a5334fe81bba9" providerId="LiveId" clId="{1214AE95-5372-4292-8F05-A4E47A9B93D4}" dt="2021-06-04T08:12:35.801" v="1931" actId="14100"/>
          <ac:spMkLst>
            <pc:docMk/>
            <pc:sldMk cId="2568129897" sldId="268"/>
            <ac:spMk id="2" creationId="{ABFCF6B9-BEDA-460A-9265-730BCEB246CE}"/>
          </ac:spMkLst>
        </pc:spChg>
        <pc:spChg chg="mod">
          <ac:chgData name="Jerish B" userId="bc9a5334fe81bba9" providerId="LiveId" clId="{1214AE95-5372-4292-8F05-A4E47A9B93D4}" dt="2021-06-04T08:12:56.859" v="1935" actId="2711"/>
          <ac:spMkLst>
            <pc:docMk/>
            <pc:sldMk cId="2568129897" sldId="268"/>
            <ac:spMk id="3" creationId="{FC416CA5-2AEB-418F-9CD3-BD38C1859E13}"/>
          </ac:spMkLst>
        </pc:spChg>
        <pc:picChg chg="add mod">
          <ac:chgData name="Jerish B" userId="bc9a5334fe81bba9" providerId="LiveId" clId="{1214AE95-5372-4292-8F05-A4E47A9B93D4}" dt="2021-06-04T08:13:57.485" v="1951" actId="14100"/>
          <ac:picMkLst>
            <pc:docMk/>
            <pc:sldMk cId="2568129897" sldId="268"/>
            <ac:picMk id="5" creationId="{4FAD0C83-981E-47DE-A096-A55FA79EE1E2}"/>
          </ac:picMkLst>
        </pc:picChg>
      </pc:sldChg>
      <pc:sldChg chg="addSp modSp new mod">
        <pc:chgData name="Jerish B" userId="bc9a5334fe81bba9" providerId="LiveId" clId="{1214AE95-5372-4292-8F05-A4E47A9B93D4}" dt="2021-06-04T09:24:40.268" v="3051" actId="2711"/>
        <pc:sldMkLst>
          <pc:docMk/>
          <pc:sldMk cId="160040595" sldId="269"/>
        </pc:sldMkLst>
        <pc:spChg chg="mod">
          <ac:chgData name="Jerish B" userId="bc9a5334fe81bba9" providerId="LiveId" clId="{1214AE95-5372-4292-8F05-A4E47A9B93D4}" dt="2021-06-04T09:24:40.268" v="3051" actId="2711"/>
          <ac:spMkLst>
            <pc:docMk/>
            <pc:sldMk cId="160040595" sldId="269"/>
            <ac:spMk id="2" creationId="{E7EEB43A-EC89-47F7-91A6-6D8740AFBE9C}"/>
          </ac:spMkLst>
        </pc:spChg>
        <pc:spChg chg="mod">
          <ac:chgData name="Jerish B" userId="bc9a5334fe81bba9" providerId="LiveId" clId="{1214AE95-5372-4292-8F05-A4E47A9B93D4}" dt="2021-06-04T08:15:12.111" v="2021" actId="20577"/>
          <ac:spMkLst>
            <pc:docMk/>
            <pc:sldMk cId="160040595" sldId="269"/>
            <ac:spMk id="3" creationId="{41AB74E5-71F0-4952-A592-ECCA52E2BEF7}"/>
          </ac:spMkLst>
        </pc:spChg>
        <pc:picChg chg="add mod">
          <ac:chgData name="Jerish B" userId="bc9a5334fe81bba9" providerId="LiveId" clId="{1214AE95-5372-4292-8F05-A4E47A9B93D4}" dt="2021-06-04T08:15:46.802" v="2031" actId="14100"/>
          <ac:picMkLst>
            <pc:docMk/>
            <pc:sldMk cId="160040595" sldId="269"/>
            <ac:picMk id="5" creationId="{935422BC-2DB8-4B93-A9AD-DF023D14AC75}"/>
          </ac:picMkLst>
        </pc:picChg>
      </pc:sldChg>
      <pc:sldChg chg="addSp modSp new mod">
        <pc:chgData name="Jerish B" userId="bc9a5334fe81bba9" providerId="LiveId" clId="{1214AE95-5372-4292-8F05-A4E47A9B93D4}" dt="2021-06-04T08:17:53.472" v="2092" actId="14100"/>
        <pc:sldMkLst>
          <pc:docMk/>
          <pc:sldMk cId="55000947" sldId="270"/>
        </pc:sldMkLst>
        <pc:spChg chg="mod">
          <ac:chgData name="Jerish B" userId="bc9a5334fe81bba9" providerId="LiveId" clId="{1214AE95-5372-4292-8F05-A4E47A9B93D4}" dt="2021-06-04T08:16:27.910" v="2071" actId="14100"/>
          <ac:spMkLst>
            <pc:docMk/>
            <pc:sldMk cId="55000947" sldId="270"/>
            <ac:spMk id="2" creationId="{9D97F713-A307-405C-A8DC-47F0AF6E432E}"/>
          </ac:spMkLst>
        </pc:spChg>
        <pc:spChg chg="mod">
          <ac:chgData name="Jerish B" userId="bc9a5334fe81bba9" providerId="LiveId" clId="{1214AE95-5372-4292-8F05-A4E47A9B93D4}" dt="2021-06-04T08:17:49.083" v="2091" actId="14100"/>
          <ac:spMkLst>
            <pc:docMk/>
            <pc:sldMk cId="55000947" sldId="270"/>
            <ac:spMk id="3" creationId="{ADF04CFF-C1EF-4A43-8715-4FA61881C8AF}"/>
          </ac:spMkLst>
        </pc:spChg>
        <pc:picChg chg="add mod">
          <ac:chgData name="Jerish B" userId="bc9a5334fe81bba9" providerId="LiveId" clId="{1214AE95-5372-4292-8F05-A4E47A9B93D4}" dt="2021-06-04T08:17:53.472" v="2092" actId="14100"/>
          <ac:picMkLst>
            <pc:docMk/>
            <pc:sldMk cId="55000947" sldId="270"/>
            <ac:picMk id="5" creationId="{A19B9880-61BD-4E56-94DD-6BEDCFD2E436}"/>
          </ac:picMkLst>
        </pc:picChg>
      </pc:sldChg>
      <pc:sldChg chg="addSp delSp modSp new mod">
        <pc:chgData name="Jerish B" userId="bc9a5334fe81bba9" providerId="LiveId" clId="{1214AE95-5372-4292-8F05-A4E47A9B93D4}" dt="2021-06-04T08:19:40.979" v="2188" actId="20577"/>
        <pc:sldMkLst>
          <pc:docMk/>
          <pc:sldMk cId="2737243702" sldId="271"/>
        </pc:sldMkLst>
        <pc:spChg chg="mod">
          <ac:chgData name="Jerish B" userId="bc9a5334fe81bba9" providerId="LiveId" clId="{1214AE95-5372-4292-8F05-A4E47A9B93D4}" dt="2021-06-04T08:19:40.979" v="2188" actId="20577"/>
          <ac:spMkLst>
            <pc:docMk/>
            <pc:sldMk cId="2737243702" sldId="271"/>
            <ac:spMk id="2" creationId="{706A5278-F0E7-43F5-9017-9915598D391E}"/>
          </ac:spMkLst>
        </pc:spChg>
        <pc:spChg chg="del mod">
          <ac:chgData name="Jerish B" userId="bc9a5334fe81bba9" providerId="LiveId" clId="{1214AE95-5372-4292-8F05-A4E47A9B93D4}" dt="2021-06-04T08:18:28.481" v="2131" actId="478"/>
          <ac:spMkLst>
            <pc:docMk/>
            <pc:sldMk cId="2737243702" sldId="271"/>
            <ac:spMk id="3" creationId="{08346700-71AD-488B-9F49-23FDC9D23745}"/>
          </ac:spMkLst>
        </pc:spChg>
        <pc:picChg chg="add mod">
          <ac:chgData name="Jerish B" userId="bc9a5334fe81bba9" providerId="LiveId" clId="{1214AE95-5372-4292-8F05-A4E47A9B93D4}" dt="2021-06-04T08:19:23.790" v="2168" actId="14100"/>
          <ac:picMkLst>
            <pc:docMk/>
            <pc:sldMk cId="2737243702" sldId="271"/>
            <ac:picMk id="5" creationId="{4FEEB49D-87B0-47AF-8A65-6625C615731C}"/>
          </ac:picMkLst>
        </pc:picChg>
        <pc:picChg chg="add mod">
          <ac:chgData name="Jerish B" userId="bc9a5334fe81bba9" providerId="LiveId" clId="{1214AE95-5372-4292-8F05-A4E47A9B93D4}" dt="2021-06-04T08:19:19.010" v="2167" actId="1076"/>
          <ac:picMkLst>
            <pc:docMk/>
            <pc:sldMk cId="2737243702" sldId="271"/>
            <ac:picMk id="7" creationId="{EA9443B4-CF2A-4222-8BAF-0D6B48F8DA93}"/>
          </ac:picMkLst>
        </pc:picChg>
      </pc:sldChg>
      <pc:sldChg chg="addSp modSp new mod">
        <pc:chgData name="Jerish B" userId="bc9a5334fe81bba9" providerId="LiveId" clId="{1214AE95-5372-4292-8F05-A4E47A9B93D4}" dt="2021-06-04T08:21:48.645" v="2252" actId="14100"/>
        <pc:sldMkLst>
          <pc:docMk/>
          <pc:sldMk cId="710607536" sldId="272"/>
        </pc:sldMkLst>
        <pc:spChg chg="mod">
          <ac:chgData name="Jerish B" userId="bc9a5334fe81bba9" providerId="LiveId" clId="{1214AE95-5372-4292-8F05-A4E47A9B93D4}" dt="2021-06-04T08:20:27.610" v="2236" actId="1076"/>
          <ac:spMkLst>
            <pc:docMk/>
            <pc:sldMk cId="710607536" sldId="272"/>
            <ac:spMk id="2" creationId="{2073B74B-6076-4284-ACC7-926584930B9E}"/>
          </ac:spMkLst>
        </pc:spChg>
        <pc:spChg chg="mod">
          <ac:chgData name="Jerish B" userId="bc9a5334fe81bba9" providerId="LiveId" clId="{1214AE95-5372-4292-8F05-A4E47A9B93D4}" dt="2021-06-04T08:20:55.298" v="2240" actId="123"/>
          <ac:spMkLst>
            <pc:docMk/>
            <pc:sldMk cId="710607536" sldId="272"/>
            <ac:spMk id="3" creationId="{751375BD-6A52-409D-BDB4-E51E5F14A0D1}"/>
          </ac:spMkLst>
        </pc:spChg>
        <pc:picChg chg="add mod">
          <ac:chgData name="Jerish B" userId="bc9a5334fe81bba9" providerId="LiveId" clId="{1214AE95-5372-4292-8F05-A4E47A9B93D4}" dt="2021-06-04T08:21:20.214" v="2245" actId="14100"/>
          <ac:picMkLst>
            <pc:docMk/>
            <pc:sldMk cId="710607536" sldId="272"/>
            <ac:picMk id="5" creationId="{D6B59324-CB58-4568-82FE-E4BBB57B1332}"/>
          </ac:picMkLst>
        </pc:picChg>
        <pc:picChg chg="add mod">
          <ac:chgData name="Jerish B" userId="bc9a5334fe81bba9" providerId="LiveId" clId="{1214AE95-5372-4292-8F05-A4E47A9B93D4}" dt="2021-06-04T08:21:48.645" v="2252" actId="14100"/>
          <ac:picMkLst>
            <pc:docMk/>
            <pc:sldMk cId="710607536" sldId="272"/>
            <ac:picMk id="7" creationId="{AA77877D-7DF0-46EF-887D-1C152E5C2C7A}"/>
          </ac:picMkLst>
        </pc:picChg>
      </pc:sldChg>
      <pc:sldChg chg="addSp delSp modSp new mod">
        <pc:chgData name="Jerish B" userId="bc9a5334fe81bba9" providerId="LiveId" clId="{1214AE95-5372-4292-8F05-A4E47A9B93D4}" dt="2021-06-04T09:24:55.015" v="3053" actId="27636"/>
        <pc:sldMkLst>
          <pc:docMk/>
          <pc:sldMk cId="1224817047" sldId="273"/>
        </pc:sldMkLst>
        <pc:spChg chg="mod">
          <ac:chgData name="Jerish B" userId="bc9a5334fe81bba9" providerId="LiveId" clId="{1214AE95-5372-4292-8F05-A4E47A9B93D4}" dt="2021-06-04T09:24:55.015" v="3053" actId="27636"/>
          <ac:spMkLst>
            <pc:docMk/>
            <pc:sldMk cId="1224817047" sldId="273"/>
            <ac:spMk id="2" creationId="{F1167AB5-DCC8-4914-8ABC-D30EAA147C9E}"/>
          </ac:spMkLst>
        </pc:spChg>
        <pc:spChg chg="mod">
          <ac:chgData name="Jerish B" userId="bc9a5334fe81bba9" providerId="LiveId" clId="{1214AE95-5372-4292-8F05-A4E47A9B93D4}" dt="2021-06-04T08:31:03.330" v="2311" actId="14100"/>
          <ac:spMkLst>
            <pc:docMk/>
            <pc:sldMk cId="1224817047" sldId="273"/>
            <ac:spMk id="3" creationId="{DD4E0E33-AE24-4F8C-9F71-806D5D1B74B3}"/>
          </ac:spMkLst>
        </pc:spChg>
        <pc:picChg chg="add del">
          <ac:chgData name="Jerish B" userId="bc9a5334fe81bba9" providerId="LiveId" clId="{1214AE95-5372-4292-8F05-A4E47A9B93D4}" dt="2021-06-04T08:31:43.899" v="2319" actId="21"/>
          <ac:picMkLst>
            <pc:docMk/>
            <pc:sldMk cId="1224817047" sldId="273"/>
            <ac:picMk id="5" creationId="{BE7E8019-8C78-4537-8E4F-F1E595BDA28D}"/>
          </ac:picMkLst>
        </pc:picChg>
      </pc:sldChg>
      <pc:sldChg chg="addSp delSp modSp new mod">
        <pc:chgData name="Jerish B" userId="bc9a5334fe81bba9" providerId="LiveId" clId="{1214AE95-5372-4292-8F05-A4E47A9B93D4}" dt="2021-06-04T08:31:46.087" v="2320"/>
        <pc:sldMkLst>
          <pc:docMk/>
          <pc:sldMk cId="892489181" sldId="274"/>
        </pc:sldMkLst>
        <pc:spChg chg="del mod">
          <ac:chgData name="Jerish B" userId="bc9a5334fe81bba9" providerId="LiveId" clId="{1214AE95-5372-4292-8F05-A4E47A9B93D4}" dt="2021-06-04T08:31:38.108" v="2318" actId="478"/>
          <ac:spMkLst>
            <pc:docMk/>
            <pc:sldMk cId="892489181" sldId="274"/>
            <ac:spMk id="2" creationId="{07AFFB5D-038B-4C2F-8B4E-6D9F94109036}"/>
          </ac:spMkLst>
        </pc:spChg>
        <pc:spChg chg="del mod">
          <ac:chgData name="Jerish B" userId="bc9a5334fe81bba9" providerId="LiveId" clId="{1214AE95-5372-4292-8F05-A4E47A9B93D4}" dt="2021-06-04T08:31:34.799" v="2315" actId="478"/>
          <ac:spMkLst>
            <pc:docMk/>
            <pc:sldMk cId="892489181" sldId="274"/>
            <ac:spMk id="3" creationId="{5D2BB8DC-76A1-4637-8A90-01B9E9DDFC0E}"/>
          </ac:spMkLst>
        </pc:spChg>
        <pc:picChg chg="add mod">
          <ac:chgData name="Jerish B" userId="bc9a5334fe81bba9" providerId="LiveId" clId="{1214AE95-5372-4292-8F05-A4E47A9B93D4}" dt="2021-06-04T08:31:46.087" v="2320"/>
          <ac:picMkLst>
            <pc:docMk/>
            <pc:sldMk cId="892489181" sldId="274"/>
            <ac:picMk id="4" creationId="{859A041C-1492-4E73-9FF4-5A31F1129C1E}"/>
          </ac:picMkLst>
        </pc:picChg>
      </pc:sldChg>
      <pc:sldChg chg="modSp new mod">
        <pc:chgData name="Jerish B" userId="bc9a5334fe81bba9" providerId="LiveId" clId="{1214AE95-5372-4292-8F05-A4E47A9B93D4}" dt="2021-06-04T08:34:41.299" v="2356" actId="14100"/>
        <pc:sldMkLst>
          <pc:docMk/>
          <pc:sldMk cId="951819718" sldId="275"/>
        </pc:sldMkLst>
        <pc:spChg chg="mod">
          <ac:chgData name="Jerish B" userId="bc9a5334fe81bba9" providerId="LiveId" clId="{1214AE95-5372-4292-8F05-A4E47A9B93D4}" dt="2021-06-04T08:32:58.051" v="2343" actId="14100"/>
          <ac:spMkLst>
            <pc:docMk/>
            <pc:sldMk cId="951819718" sldId="275"/>
            <ac:spMk id="2" creationId="{E611E97D-8958-44C6-9E4F-0D94B4DDA283}"/>
          </ac:spMkLst>
        </pc:spChg>
        <pc:spChg chg="mod">
          <ac:chgData name="Jerish B" userId="bc9a5334fe81bba9" providerId="LiveId" clId="{1214AE95-5372-4292-8F05-A4E47A9B93D4}" dt="2021-06-04T08:34:41.299" v="2356" actId="14100"/>
          <ac:spMkLst>
            <pc:docMk/>
            <pc:sldMk cId="951819718" sldId="275"/>
            <ac:spMk id="3" creationId="{C4CF7566-BBE3-470A-AD5A-88EF275219D0}"/>
          </ac:spMkLst>
        </pc:spChg>
      </pc:sldChg>
      <pc:sldChg chg="addSp delSp modSp new mod">
        <pc:chgData name="Jerish B" userId="bc9a5334fe81bba9" providerId="LiveId" clId="{1214AE95-5372-4292-8F05-A4E47A9B93D4}" dt="2021-06-04T08:35:49.281" v="2366" actId="14100"/>
        <pc:sldMkLst>
          <pc:docMk/>
          <pc:sldMk cId="2293654962" sldId="276"/>
        </pc:sldMkLst>
        <pc:spChg chg="del mod">
          <ac:chgData name="Jerish B" userId="bc9a5334fe81bba9" providerId="LiveId" clId="{1214AE95-5372-4292-8F05-A4E47A9B93D4}" dt="2021-06-04T08:35:15.703" v="2360" actId="478"/>
          <ac:spMkLst>
            <pc:docMk/>
            <pc:sldMk cId="2293654962" sldId="276"/>
            <ac:spMk id="2" creationId="{8FC8E485-E798-4D46-8961-8CCB4C2CB330}"/>
          </ac:spMkLst>
        </pc:spChg>
        <pc:spChg chg="del mod">
          <ac:chgData name="Jerish B" userId="bc9a5334fe81bba9" providerId="LiveId" clId="{1214AE95-5372-4292-8F05-A4E47A9B93D4}" dt="2021-06-04T08:35:20.711" v="2362" actId="478"/>
          <ac:spMkLst>
            <pc:docMk/>
            <pc:sldMk cId="2293654962" sldId="276"/>
            <ac:spMk id="3" creationId="{4630229B-5CE3-4EB7-9501-CC7F4FD6C871}"/>
          </ac:spMkLst>
        </pc:spChg>
        <pc:picChg chg="add mod">
          <ac:chgData name="Jerish B" userId="bc9a5334fe81bba9" providerId="LiveId" clId="{1214AE95-5372-4292-8F05-A4E47A9B93D4}" dt="2021-06-04T08:35:49.281" v="2366" actId="14100"/>
          <ac:picMkLst>
            <pc:docMk/>
            <pc:sldMk cId="2293654962" sldId="276"/>
            <ac:picMk id="5" creationId="{E880DC50-23F8-45A6-AF9F-4080C7FF607D}"/>
          </ac:picMkLst>
        </pc:picChg>
      </pc:sldChg>
      <pc:sldChg chg="modSp new mod">
        <pc:chgData name="Jerish B" userId="bc9a5334fe81bba9" providerId="LiveId" clId="{1214AE95-5372-4292-8F05-A4E47A9B93D4}" dt="2021-06-04T08:41:00.961" v="2442" actId="14100"/>
        <pc:sldMkLst>
          <pc:docMk/>
          <pc:sldMk cId="4246721714" sldId="277"/>
        </pc:sldMkLst>
        <pc:spChg chg="mod">
          <ac:chgData name="Jerish B" userId="bc9a5334fe81bba9" providerId="LiveId" clId="{1214AE95-5372-4292-8F05-A4E47A9B93D4}" dt="2021-06-04T08:37:41.819" v="2425" actId="2711"/>
          <ac:spMkLst>
            <pc:docMk/>
            <pc:sldMk cId="4246721714" sldId="277"/>
            <ac:spMk id="2" creationId="{A364B0FE-B2DF-4E7D-8810-46E3582E0D1D}"/>
          </ac:spMkLst>
        </pc:spChg>
        <pc:spChg chg="mod">
          <ac:chgData name="Jerish B" userId="bc9a5334fe81bba9" providerId="LiveId" clId="{1214AE95-5372-4292-8F05-A4E47A9B93D4}" dt="2021-06-04T08:41:00.961" v="2442" actId="14100"/>
          <ac:spMkLst>
            <pc:docMk/>
            <pc:sldMk cId="4246721714" sldId="277"/>
            <ac:spMk id="3" creationId="{D12DDA09-CE02-4923-AB41-2205ED584354}"/>
          </ac:spMkLst>
        </pc:spChg>
      </pc:sldChg>
      <pc:sldChg chg="modSp new mod">
        <pc:chgData name="Jerish B" userId="bc9a5334fe81bba9" providerId="LiveId" clId="{1214AE95-5372-4292-8F05-A4E47A9B93D4}" dt="2021-06-04T08:46:43.633" v="2569" actId="12"/>
        <pc:sldMkLst>
          <pc:docMk/>
          <pc:sldMk cId="187681374" sldId="278"/>
        </pc:sldMkLst>
        <pc:spChg chg="mod">
          <ac:chgData name="Jerish B" userId="bc9a5334fe81bba9" providerId="LiveId" clId="{1214AE95-5372-4292-8F05-A4E47A9B93D4}" dt="2021-06-04T08:44:13.340" v="2448" actId="255"/>
          <ac:spMkLst>
            <pc:docMk/>
            <pc:sldMk cId="187681374" sldId="278"/>
            <ac:spMk id="2" creationId="{A8606CDC-6777-4850-8014-9BFEF28F7984}"/>
          </ac:spMkLst>
        </pc:spChg>
        <pc:spChg chg="mod">
          <ac:chgData name="Jerish B" userId="bc9a5334fe81bba9" providerId="LiveId" clId="{1214AE95-5372-4292-8F05-A4E47A9B93D4}" dt="2021-06-04T08:46:43.633" v="2569" actId="12"/>
          <ac:spMkLst>
            <pc:docMk/>
            <pc:sldMk cId="187681374" sldId="278"/>
            <ac:spMk id="3" creationId="{42EDDA21-AAC0-436B-8CDE-DC935696CC33}"/>
          </ac:spMkLst>
        </pc:spChg>
      </pc:sldChg>
      <pc:sldChg chg="addSp modSp new mod">
        <pc:chgData name="Jerish B" userId="bc9a5334fe81bba9" providerId="LiveId" clId="{1214AE95-5372-4292-8F05-A4E47A9B93D4}" dt="2021-06-04T08:48:42.854" v="2615" actId="1076"/>
        <pc:sldMkLst>
          <pc:docMk/>
          <pc:sldMk cId="565905367" sldId="279"/>
        </pc:sldMkLst>
        <pc:spChg chg="mod">
          <ac:chgData name="Jerish B" userId="bc9a5334fe81bba9" providerId="LiveId" clId="{1214AE95-5372-4292-8F05-A4E47A9B93D4}" dt="2021-06-04T08:47:59.421" v="2610" actId="2711"/>
          <ac:spMkLst>
            <pc:docMk/>
            <pc:sldMk cId="565905367" sldId="279"/>
            <ac:spMk id="2" creationId="{4668A6D5-2EB8-4CBC-8B44-DFF3C0F382EB}"/>
          </ac:spMkLst>
        </pc:spChg>
        <pc:spChg chg="mod">
          <ac:chgData name="Jerish B" userId="bc9a5334fe81bba9" providerId="LiveId" clId="{1214AE95-5372-4292-8F05-A4E47A9B93D4}" dt="2021-06-04T08:48:27.894" v="2613" actId="207"/>
          <ac:spMkLst>
            <pc:docMk/>
            <pc:sldMk cId="565905367" sldId="279"/>
            <ac:spMk id="3" creationId="{0B91B8D6-D2D2-4443-83AF-9DAC692D35AD}"/>
          </ac:spMkLst>
        </pc:spChg>
        <pc:picChg chg="add mod">
          <ac:chgData name="Jerish B" userId="bc9a5334fe81bba9" providerId="LiveId" clId="{1214AE95-5372-4292-8F05-A4E47A9B93D4}" dt="2021-06-04T08:48:42.854" v="2615" actId="1076"/>
          <ac:picMkLst>
            <pc:docMk/>
            <pc:sldMk cId="565905367" sldId="279"/>
            <ac:picMk id="5" creationId="{8460DF15-5561-431D-9904-73F07D48405E}"/>
          </ac:picMkLst>
        </pc:picChg>
      </pc:sldChg>
      <pc:sldChg chg="addSp modSp new mod">
        <pc:chgData name="Jerish B" userId="bc9a5334fe81bba9" providerId="LiveId" clId="{1214AE95-5372-4292-8F05-A4E47A9B93D4}" dt="2021-06-04T08:50:13.002" v="2667" actId="14100"/>
        <pc:sldMkLst>
          <pc:docMk/>
          <pc:sldMk cId="1909072355" sldId="280"/>
        </pc:sldMkLst>
        <pc:spChg chg="mod">
          <ac:chgData name="Jerish B" userId="bc9a5334fe81bba9" providerId="LiveId" clId="{1214AE95-5372-4292-8F05-A4E47A9B93D4}" dt="2021-06-04T08:49:32.313" v="2660" actId="14100"/>
          <ac:spMkLst>
            <pc:docMk/>
            <pc:sldMk cId="1909072355" sldId="280"/>
            <ac:spMk id="2" creationId="{6A91C9C2-E6F8-4EC8-ACD4-860F5166B13B}"/>
          </ac:spMkLst>
        </pc:spChg>
        <pc:spChg chg="mod">
          <ac:chgData name="Jerish B" userId="bc9a5334fe81bba9" providerId="LiveId" clId="{1214AE95-5372-4292-8F05-A4E47A9B93D4}" dt="2021-06-04T08:49:59.610" v="2664" actId="14100"/>
          <ac:spMkLst>
            <pc:docMk/>
            <pc:sldMk cId="1909072355" sldId="280"/>
            <ac:spMk id="3" creationId="{642287F9-4116-4A27-AD11-6BED0A0C105F}"/>
          </ac:spMkLst>
        </pc:spChg>
        <pc:picChg chg="add mod">
          <ac:chgData name="Jerish B" userId="bc9a5334fe81bba9" providerId="LiveId" clId="{1214AE95-5372-4292-8F05-A4E47A9B93D4}" dt="2021-06-04T08:50:13.002" v="2667" actId="14100"/>
          <ac:picMkLst>
            <pc:docMk/>
            <pc:sldMk cId="1909072355" sldId="280"/>
            <ac:picMk id="5" creationId="{1827A4D4-0439-4A74-9D75-87CB1A7ECDB0}"/>
          </ac:picMkLst>
        </pc:picChg>
      </pc:sldChg>
      <pc:sldChg chg="addSp modSp new mod">
        <pc:chgData name="Jerish B" userId="bc9a5334fe81bba9" providerId="LiveId" clId="{1214AE95-5372-4292-8F05-A4E47A9B93D4}" dt="2021-06-04T08:52:14.243" v="2696" actId="1076"/>
        <pc:sldMkLst>
          <pc:docMk/>
          <pc:sldMk cId="2112018410" sldId="281"/>
        </pc:sldMkLst>
        <pc:spChg chg="mod">
          <ac:chgData name="Jerish B" userId="bc9a5334fe81bba9" providerId="LiveId" clId="{1214AE95-5372-4292-8F05-A4E47A9B93D4}" dt="2021-06-04T08:50:52.954" v="2681" actId="255"/>
          <ac:spMkLst>
            <pc:docMk/>
            <pc:sldMk cId="2112018410" sldId="281"/>
            <ac:spMk id="2" creationId="{647ED845-907D-4C5F-8363-183C1AA69069}"/>
          </ac:spMkLst>
        </pc:spChg>
        <pc:spChg chg="mod">
          <ac:chgData name="Jerish B" userId="bc9a5334fe81bba9" providerId="LiveId" clId="{1214AE95-5372-4292-8F05-A4E47A9B93D4}" dt="2021-06-04T08:51:21.484" v="2685" actId="123"/>
          <ac:spMkLst>
            <pc:docMk/>
            <pc:sldMk cId="2112018410" sldId="281"/>
            <ac:spMk id="3" creationId="{0CAB7ACC-05B2-4226-9A91-A4DED9822E3E}"/>
          </ac:spMkLst>
        </pc:spChg>
        <pc:picChg chg="add mod">
          <ac:chgData name="Jerish B" userId="bc9a5334fe81bba9" providerId="LiveId" clId="{1214AE95-5372-4292-8F05-A4E47A9B93D4}" dt="2021-06-04T08:52:11.244" v="2695" actId="1076"/>
          <ac:picMkLst>
            <pc:docMk/>
            <pc:sldMk cId="2112018410" sldId="281"/>
            <ac:picMk id="5" creationId="{9E41F2F6-AF38-4792-9EE4-ED6E156823D9}"/>
          </ac:picMkLst>
        </pc:picChg>
        <pc:picChg chg="add mod">
          <ac:chgData name="Jerish B" userId="bc9a5334fe81bba9" providerId="LiveId" clId="{1214AE95-5372-4292-8F05-A4E47A9B93D4}" dt="2021-06-04T08:52:14.243" v="2696" actId="1076"/>
          <ac:picMkLst>
            <pc:docMk/>
            <pc:sldMk cId="2112018410" sldId="281"/>
            <ac:picMk id="7" creationId="{5C233C22-B09C-49DA-B1E0-49D59951AF13}"/>
          </ac:picMkLst>
        </pc:picChg>
      </pc:sldChg>
      <pc:sldChg chg="addSp modSp new mod">
        <pc:chgData name="Jerish B" userId="bc9a5334fe81bba9" providerId="LiveId" clId="{1214AE95-5372-4292-8F05-A4E47A9B93D4}" dt="2021-06-04T08:54:43.138" v="2741" actId="1076"/>
        <pc:sldMkLst>
          <pc:docMk/>
          <pc:sldMk cId="807900058" sldId="282"/>
        </pc:sldMkLst>
        <pc:spChg chg="mod">
          <ac:chgData name="Jerish B" userId="bc9a5334fe81bba9" providerId="LiveId" clId="{1214AE95-5372-4292-8F05-A4E47A9B93D4}" dt="2021-06-04T08:53:37.744" v="2735" actId="14100"/>
          <ac:spMkLst>
            <pc:docMk/>
            <pc:sldMk cId="807900058" sldId="282"/>
            <ac:spMk id="2" creationId="{DD53EE9B-823A-4486-8CFC-6E4FFD21EE7D}"/>
          </ac:spMkLst>
        </pc:spChg>
        <pc:spChg chg="mod">
          <ac:chgData name="Jerish B" userId="bc9a5334fe81bba9" providerId="LiveId" clId="{1214AE95-5372-4292-8F05-A4E47A9B93D4}" dt="2021-06-04T08:54:02.827" v="2739" actId="123"/>
          <ac:spMkLst>
            <pc:docMk/>
            <pc:sldMk cId="807900058" sldId="282"/>
            <ac:spMk id="3" creationId="{77159486-3686-4995-BB79-CC80349EBBC1}"/>
          </ac:spMkLst>
        </pc:spChg>
        <pc:picChg chg="add mod">
          <ac:chgData name="Jerish B" userId="bc9a5334fe81bba9" providerId="LiveId" clId="{1214AE95-5372-4292-8F05-A4E47A9B93D4}" dt="2021-06-04T08:54:43.138" v="2741" actId="1076"/>
          <ac:picMkLst>
            <pc:docMk/>
            <pc:sldMk cId="807900058" sldId="282"/>
            <ac:picMk id="5" creationId="{9952A5B4-8FEC-4D87-B547-B4840C6E3D13}"/>
          </ac:picMkLst>
        </pc:picChg>
      </pc:sldChg>
      <pc:sldChg chg="delSp modSp new mod">
        <pc:chgData name="Jerish B" userId="bc9a5334fe81bba9" providerId="LiveId" clId="{1214AE95-5372-4292-8F05-A4E47A9B93D4}" dt="2021-06-04T08:56:06.948" v="2757" actId="5793"/>
        <pc:sldMkLst>
          <pc:docMk/>
          <pc:sldMk cId="994607777" sldId="283"/>
        </pc:sldMkLst>
        <pc:spChg chg="del mod">
          <ac:chgData name="Jerish B" userId="bc9a5334fe81bba9" providerId="LiveId" clId="{1214AE95-5372-4292-8F05-A4E47A9B93D4}" dt="2021-06-04T08:54:53.571" v="2745" actId="478"/>
          <ac:spMkLst>
            <pc:docMk/>
            <pc:sldMk cId="994607777" sldId="283"/>
            <ac:spMk id="2" creationId="{E9F58E0F-359C-4C87-8D2B-061CE5E97DDB}"/>
          </ac:spMkLst>
        </pc:spChg>
        <pc:spChg chg="mod">
          <ac:chgData name="Jerish B" userId="bc9a5334fe81bba9" providerId="LiveId" clId="{1214AE95-5372-4292-8F05-A4E47A9B93D4}" dt="2021-06-04T08:56:06.948" v="2757" actId="5793"/>
          <ac:spMkLst>
            <pc:docMk/>
            <pc:sldMk cId="994607777" sldId="283"/>
            <ac:spMk id="3" creationId="{CECA7B76-E058-4EC5-ACD5-0FB466294043}"/>
          </ac:spMkLst>
        </pc:spChg>
      </pc:sldChg>
      <pc:sldChg chg="addSp delSp modSp new mod">
        <pc:chgData name="Jerish B" userId="bc9a5334fe81bba9" providerId="LiveId" clId="{1214AE95-5372-4292-8F05-A4E47A9B93D4}" dt="2021-06-04T09:03:58.337" v="2770" actId="2711"/>
        <pc:sldMkLst>
          <pc:docMk/>
          <pc:sldMk cId="686542291" sldId="284"/>
        </pc:sldMkLst>
        <pc:spChg chg="del mod">
          <ac:chgData name="Jerish B" userId="bc9a5334fe81bba9" providerId="LiveId" clId="{1214AE95-5372-4292-8F05-A4E47A9B93D4}" dt="2021-06-04T09:03:12.256" v="2760" actId="478"/>
          <ac:spMkLst>
            <pc:docMk/>
            <pc:sldMk cId="686542291" sldId="284"/>
            <ac:spMk id="2" creationId="{1A68A125-8FDD-40AA-A4EE-09428CAD9DE0}"/>
          </ac:spMkLst>
        </pc:spChg>
        <pc:spChg chg="mod">
          <ac:chgData name="Jerish B" userId="bc9a5334fe81bba9" providerId="LiveId" clId="{1214AE95-5372-4292-8F05-A4E47A9B93D4}" dt="2021-06-04T09:03:58.337" v="2770" actId="2711"/>
          <ac:spMkLst>
            <pc:docMk/>
            <pc:sldMk cId="686542291" sldId="284"/>
            <ac:spMk id="3" creationId="{3DE49A6B-C0DB-4500-AFEB-5420DF08E9F8}"/>
          </ac:spMkLst>
        </pc:spChg>
        <pc:picChg chg="add mod">
          <ac:chgData name="Jerish B" userId="bc9a5334fe81bba9" providerId="LiveId" clId="{1214AE95-5372-4292-8F05-A4E47A9B93D4}" dt="2021-06-04T09:03:30.170" v="2765" actId="1076"/>
          <ac:picMkLst>
            <pc:docMk/>
            <pc:sldMk cId="686542291" sldId="284"/>
            <ac:picMk id="5" creationId="{CEC4EA21-87D5-4DEB-96AC-17AA50C9BAD5}"/>
          </ac:picMkLst>
        </pc:picChg>
      </pc:sldChg>
      <pc:sldChg chg="addSp delSp modSp new mod">
        <pc:chgData name="Jerish B" userId="bc9a5334fe81bba9" providerId="LiveId" clId="{1214AE95-5372-4292-8F05-A4E47A9B93D4}" dt="2021-06-04T09:07:30.100" v="2792" actId="123"/>
        <pc:sldMkLst>
          <pc:docMk/>
          <pc:sldMk cId="1879736557" sldId="285"/>
        </pc:sldMkLst>
        <pc:spChg chg="del mod">
          <ac:chgData name="Jerish B" userId="bc9a5334fe81bba9" providerId="LiveId" clId="{1214AE95-5372-4292-8F05-A4E47A9B93D4}" dt="2021-06-04T09:05:29.860" v="2774" actId="478"/>
          <ac:spMkLst>
            <pc:docMk/>
            <pc:sldMk cId="1879736557" sldId="285"/>
            <ac:spMk id="2" creationId="{D7641A90-B767-462E-949E-4F89DC4B04B1}"/>
          </ac:spMkLst>
        </pc:spChg>
        <pc:spChg chg="del mod">
          <ac:chgData name="Jerish B" userId="bc9a5334fe81bba9" providerId="LiveId" clId="{1214AE95-5372-4292-8F05-A4E47A9B93D4}" dt="2021-06-04T09:05:35.008" v="2777" actId="22"/>
          <ac:spMkLst>
            <pc:docMk/>
            <pc:sldMk cId="1879736557" sldId="285"/>
            <ac:spMk id="3" creationId="{ECBD7AF7-3763-4E50-85B2-E4CAAAD3392C}"/>
          </ac:spMkLst>
        </pc:spChg>
        <pc:spChg chg="add mod">
          <ac:chgData name="Jerish B" userId="bc9a5334fe81bba9" providerId="LiveId" clId="{1214AE95-5372-4292-8F05-A4E47A9B93D4}" dt="2021-06-04T09:07:30.100" v="2792" actId="123"/>
          <ac:spMkLst>
            <pc:docMk/>
            <pc:sldMk cId="1879736557" sldId="285"/>
            <ac:spMk id="7" creationId="{EBD0BB6A-AA16-4CAD-9ABD-C7CB9AAA8BAF}"/>
          </ac:spMkLst>
        </pc:spChg>
        <pc:picChg chg="add mod ord">
          <ac:chgData name="Jerish B" userId="bc9a5334fe81bba9" providerId="LiveId" clId="{1214AE95-5372-4292-8F05-A4E47A9B93D4}" dt="2021-06-04T09:05:45.391" v="2781" actId="1076"/>
          <ac:picMkLst>
            <pc:docMk/>
            <pc:sldMk cId="1879736557" sldId="285"/>
            <ac:picMk id="5" creationId="{3051F235-0760-4166-B2B0-877B147D05D0}"/>
          </ac:picMkLst>
        </pc:picChg>
      </pc:sldChg>
      <pc:sldChg chg="addSp delSp modSp new mod">
        <pc:chgData name="Jerish B" userId="bc9a5334fe81bba9" providerId="LiveId" clId="{1214AE95-5372-4292-8F05-A4E47A9B93D4}" dt="2021-06-04T09:10:24.186" v="2812" actId="2711"/>
        <pc:sldMkLst>
          <pc:docMk/>
          <pc:sldMk cId="4143788920" sldId="286"/>
        </pc:sldMkLst>
        <pc:spChg chg="del mod">
          <ac:chgData name="Jerish B" userId="bc9a5334fe81bba9" providerId="LiveId" clId="{1214AE95-5372-4292-8F05-A4E47A9B93D4}" dt="2021-06-04T09:08:46.205" v="2795" actId="478"/>
          <ac:spMkLst>
            <pc:docMk/>
            <pc:sldMk cId="4143788920" sldId="286"/>
            <ac:spMk id="2" creationId="{48625996-0169-47DA-A885-E3247B1DD9E6}"/>
          </ac:spMkLst>
        </pc:spChg>
        <pc:spChg chg="mod">
          <ac:chgData name="Jerish B" userId="bc9a5334fe81bba9" providerId="LiveId" clId="{1214AE95-5372-4292-8F05-A4E47A9B93D4}" dt="2021-06-04T09:09:19.602" v="2803" actId="14100"/>
          <ac:spMkLst>
            <pc:docMk/>
            <pc:sldMk cId="4143788920" sldId="286"/>
            <ac:spMk id="3" creationId="{8992212C-ADE6-4F91-A15C-B750876D34E0}"/>
          </ac:spMkLst>
        </pc:spChg>
        <pc:spChg chg="add mod">
          <ac:chgData name="Jerish B" userId="bc9a5334fe81bba9" providerId="LiveId" clId="{1214AE95-5372-4292-8F05-A4E47A9B93D4}" dt="2021-06-04T09:10:24.186" v="2812" actId="2711"/>
          <ac:spMkLst>
            <pc:docMk/>
            <pc:sldMk cId="4143788920" sldId="286"/>
            <ac:spMk id="7" creationId="{CA94314E-7804-447F-BB8B-4736FDA7504A}"/>
          </ac:spMkLst>
        </pc:spChg>
        <pc:picChg chg="add mod">
          <ac:chgData name="Jerish B" userId="bc9a5334fe81bba9" providerId="LiveId" clId="{1214AE95-5372-4292-8F05-A4E47A9B93D4}" dt="2021-06-04T09:09:53.923" v="2807" actId="1076"/>
          <ac:picMkLst>
            <pc:docMk/>
            <pc:sldMk cId="4143788920" sldId="286"/>
            <ac:picMk id="5" creationId="{82523B10-B444-4DDA-BA12-6FE90175EF7E}"/>
          </ac:picMkLst>
        </pc:picChg>
      </pc:sldChg>
      <pc:sldChg chg="addSp modSp new mod">
        <pc:chgData name="Jerish B" userId="bc9a5334fe81bba9" providerId="LiveId" clId="{1214AE95-5372-4292-8F05-A4E47A9B93D4}" dt="2021-06-04T09:14:42.646" v="2903" actId="1076"/>
        <pc:sldMkLst>
          <pc:docMk/>
          <pc:sldMk cId="3916530367" sldId="287"/>
        </pc:sldMkLst>
        <pc:spChg chg="mod">
          <ac:chgData name="Jerish B" userId="bc9a5334fe81bba9" providerId="LiveId" clId="{1214AE95-5372-4292-8F05-A4E47A9B93D4}" dt="2021-06-04T09:12:21.081" v="2884" actId="14100"/>
          <ac:spMkLst>
            <pc:docMk/>
            <pc:sldMk cId="3916530367" sldId="287"/>
            <ac:spMk id="2" creationId="{E1F7FE36-C9FE-49FD-BAE2-B4476936E8D3}"/>
          </ac:spMkLst>
        </pc:spChg>
        <pc:spChg chg="mod">
          <ac:chgData name="Jerish B" userId="bc9a5334fe81bba9" providerId="LiveId" clId="{1214AE95-5372-4292-8F05-A4E47A9B93D4}" dt="2021-06-04T09:13:03.787" v="2890" actId="14100"/>
          <ac:spMkLst>
            <pc:docMk/>
            <pc:sldMk cId="3916530367" sldId="287"/>
            <ac:spMk id="3" creationId="{0715AECA-3AC9-4400-9498-57E93D2780D4}"/>
          </ac:spMkLst>
        </pc:spChg>
        <pc:picChg chg="add mod">
          <ac:chgData name="Jerish B" userId="bc9a5334fe81bba9" providerId="LiveId" clId="{1214AE95-5372-4292-8F05-A4E47A9B93D4}" dt="2021-06-04T09:14:33.136" v="2901" actId="1076"/>
          <ac:picMkLst>
            <pc:docMk/>
            <pc:sldMk cId="3916530367" sldId="287"/>
            <ac:picMk id="5" creationId="{8A991FF0-0BBF-469E-A1AE-B14CDBA3271A}"/>
          </ac:picMkLst>
        </pc:picChg>
        <pc:picChg chg="add mod">
          <ac:chgData name="Jerish B" userId="bc9a5334fe81bba9" providerId="LiveId" clId="{1214AE95-5372-4292-8F05-A4E47A9B93D4}" dt="2021-06-04T09:14:42.646" v="2903" actId="1076"/>
          <ac:picMkLst>
            <pc:docMk/>
            <pc:sldMk cId="3916530367" sldId="287"/>
            <ac:picMk id="7" creationId="{BB8B584C-ED2F-4E7D-B15E-0622E4118504}"/>
          </ac:picMkLst>
        </pc:picChg>
      </pc:sldChg>
      <pc:sldChg chg="addSp delSp modSp new mod">
        <pc:chgData name="Jerish B" userId="bc9a5334fe81bba9" providerId="LiveId" clId="{1214AE95-5372-4292-8F05-A4E47A9B93D4}" dt="2021-06-04T09:16:24.123" v="2925" actId="14100"/>
        <pc:sldMkLst>
          <pc:docMk/>
          <pc:sldMk cId="743449326" sldId="288"/>
        </pc:sldMkLst>
        <pc:spChg chg="del mod">
          <ac:chgData name="Jerish B" userId="bc9a5334fe81bba9" providerId="LiveId" clId="{1214AE95-5372-4292-8F05-A4E47A9B93D4}" dt="2021-06-04T09:15:08.605" v="2907" actId="478"/>
          <ac:spMkLst>
            <pc:docMk/>
            <pc:sldMk cId="743449326" sldId="288"/>
            <ac:spMk id="2" creationId="{9E029687-8EE3-4460-B8D1-277831EE2700}"/>
          </ac:spMkLst>
        </pc:spChg>
        <pc:spChg chg="mod">
          <ac:chgData name="Jerish B" userId="bc9a5334fe81bba9" providerId="LiveId" clId="{1214AE95-5372-4292-8F05-A4E47A9B93D4}" dt="2021-06-04T09:15:35.428" v="2914" actId="14100"/>
          <ac:spMkLst>
            <pc:docMk/>
            <pc:sldMk cId="743449326" sldId="288"/>
            <ac:spMk id="3" creationId="{A4647192-9C01-498F-815D-4C554FF4FA40}"/>
          </ac:spMkLst>
        </pc:spChg>
        <pc:picChg chg="add mod">
          <ac:chgData name="Jerish B" userId="bc9a5334fe81bba9" providerId="LiveId" clId="{1214AE95-5372-4292-8F05-A4E47A9B93D4}" dt="2021-06-04T09:16:08.195" v="2921" actId="1076"/>
          <ac:picMkLst>
            <pc:docMk/>
            <pc:sldMk cId="743449326" sldId="288"/>
            <ac:picMk id="5" creationId="{2454E86C-8B60-46FA-BFC6-F1DC5C998392}"/>
          </ac:picMkLst>
        </pc:picChg>
        <pc:picChg chg="add mod">
          <ac:chgData name="Jerish B" userId="bc9a5334fe81bba9" providerId="LiveId" clId="{1214AE95-5372-4292-8F05-A4E47A9B93D4}" dt="2021-06-04T09:16:24.123" v="2925" actId="14100"/>
          <ac:picMkLst>
            <pc:docMk/>
            <pc:sldMk cId="743449326" sldId="288"/>
            <ac:picMk id="7" creationId="{D5372E68-8CC9-46B3-9967-B3B69C81743A}"/>
          </ac:picMkLst>
        </pc:picChg>
      </pc:sldChg>
      <pc:sldChg chg="addSp delSp modSp new mod">
        <pc:chgData name="Jerish B" userId="bc9a5334fe81bba9" providerId="LiveId" clId="{1214AE95-5372-4292-8F05-A4E47A9B93D4}" dt="2021-06-04T09:17:52.922" v="2944" actId="14100"/>
        <pc:sldMkLst>
          <pc:docMk/>
          <pc:sldMk cId="2438697304" sldId="289"/>
        </pc:sldMkLst>
        <pc:spChg chg="del mod">
          <ac:chgData name="Jerish B" userId="bc9a5334fe81bba9" providerId="LiveId" clId="{1214AE95-5372-4292-8F05-A4E47A9B93D4}" dt="2021-06-04T09:16:39.419" v="2929" actId="478"/>
          <ac:spMkLst>
            <pc:docMk/>
            <pc:sldMk cId="2438697304" sldId="289"/>
            <ac:spMk id="2" creationId="{D8F62CB4-5C99-473F-9E69-F4E894445E22}"/>
          </ac:spMkLst>
        </pc:spChg>
        <pc:spChg chg="mod">
          <ac:chgData name="Jerish B" userId="bc9a5334fe81bba9" providerId="LiveId" clId="{1214AE95-5372-4292-8F05-A4E47A9B93D4}" dt="2021-06-04T09:17:52.922" v="2944" actId="14100"/>
          <ac:spMkLst>
            <pc:docMk/>
            <pc:sldMk cId="2438697304" sldId="289"/>
            <ac:spMk id="3" creationId="{06EE09CF-7EA2-4C01-91AF-9AD9AB41E5E4}"/>
          </ac:spMkLst>
        </pc:spChg>
        <pc:picChg chg="add mod">
          <ac:chgData name="Jerish B" userId="bc9a5334fe81bba9" providerId="LiveId" clId="{1214AE95-5372-4292-8F05-A4E47A9B93D4}" dt="2021-06-04T09:17:21.321" v="2939" actId="14100"/>
          <ac:picMkLst>
            <pc:docMk/>
            <pc:sldMk cId="2438697304" sldId="289"/>
            <ac:picMk id="5" creationId="{C5186A90-DD2F-4960-B15C-E231AEFBE664}"/>
          </ac:picMkLst>
        </pc:picChg>
      </pc:sldChg>
      <pc:sldChg chg="addSp delSp modSp new mod">
        <pc:chgData name="Jerish B" userId="bc9a5334fe81bba9" providerId="LiveId" clId="{1214AE95-5372-4292-8F05-A4E47A9B93D4}" dt="2021-06-04T09:19:13.172" v="2975" actId="1076"/>
        <pc:sldMkLst>
          <pc:docMk/>
          <pc:sldMk cId="337018383" sldId="290"/>
        </pc:sldMkLst>
        <pc:spChg chg="mod">
          <ac:chgData name="Jerish B" userId="bc9a5334fe81bba9" providerId="LiveId" clId="{1214AE95-5372-4292-8F05-A4E47A9B93D4}" dt="2021-06-04T09:18:58.413" v="2971" actId="27636"/>
          <ac:spMkLst>
            <pc:docMk/>
            <pc:sldMk cId="337018383" sldId="290"/>
            <ac:spMk id="2" creationId="{2595BE55-85FE-4869-B839-C0521B4FF877}"/>
          </ac:spMkLst>
        </pc:spChg>
        <pc:spChg chg="del mod">
          <ac:chgData name="Jerish B" userId="bc9a5334fe81bba9" providerId="LiveId" clId="{1214AE95-5372-4292-8F05-A4E47A9B93D4}" dt="2021-06-04T09:19:05.477" v="2973" actId="478"/>
          <ac:spMkLst>
            <pc:docMk/>
            <pc:sldMk cId="337018383" sldId="290"/>
            <ac:spMk id="3" creationId="{C3219732-814E-4691-B104-67D37A93E4CD}"/>
          </ac:spMkLst>
        </pc:spChg>
        <pc:picChg chg="add mod">
          <ac:chgData name="Jerish B" userId="bc9a5334fe81bba9" providerId="LiveId" clId="{1214AE95-5372-4292-8F05-A4E47A9B93D4}" dt="2021-06-04T09:19:13.172" v="2975" actId="1076"/>
          <ac:picMkLst>
            <pc:docMk/>
            <pc:sldMk cId="337018383" sldId="290"/>
            <ac:picMk id="5" creationId="{D40DE223-3F87-4F4E-A193-2D7C3E32676F}"/>
          </ac:picMkLst>
        </pc:picChg>
      </pc:sldChg>
      <pc:sldChg chg="addSp delSp modSp new mod">
        <pc:chgData name="Jerish B" userId="bc9a5334fe81bba9" providerId="LiveId" clId="{1214AE95-5372-4292-8F05-A4E47A9B93D4}" dt="2021-06-04T09:21:30.734" v="3042" actId="14100"/>
        <pc:sldMkLst>
          <pc:docMk/>
          <pc:sldMk cId="3567379578" sldId="291"/>
        </pc:sldMkLst>
        <pc:spChg chg="mod">
          <ac:chgData name="Jerish B" userId="bc9a5334fe81bba9" providerId="LiveId" clId="{1214AE95-5372-4292-8F05-A4E47A9B93D4}" dt="2021-06-04T09:20:14.769" v="3028" actId="14100"/>
          <ac:spMkLst>
            <pc:docMk/>
            <pc:sldMk cId="3567379578" sldId="291"/>
            <ac:spMk id="2" creationId="{BFA35F06-4351-41AF-9640-1454D7FD2E15}"/>
          </ac:spMkLst>
        </pc:spChg>
        <pc:spChg chg="del mod">
          <ac:chgData name="Jerish B" userId="bc9a5334fe81bba9" providerId="LiveId" clId="{1214AE95-5372-4292-8F05-A4E47A9B93D4}" dt="2021-06-04T09:20:27.581" v="3030" actId="478"/>
          <ac:spMkLst>
            <pc:docMk/>
            <pc:sldMk cId="3567379578" sldId="291"/>
            <ac:spMk id="3" creationId="{AF67CDA9-2D5F-480A-A4F5-4AF50F80EC6C}"/>
          </ac:spMkLst>
        </pc:spChg>
        <pc:spChg chg="add mod">
          <ac:chgData name="Jerish B" userId="bc9a5334fe81bba9" providerId="LiveId" clId="{1214AE95-5372-4292-8F05-A4E47A9B93D4}" dt="2021-06-04T09:21:30.734" v="3042" actId="14100"/>
          <ac:spMkLst>
            <pc:docMk/>
            <pc:sldMk cId="3567379578" sldId="291"/>
            <ac:spMk id="6" creationId="{C7E14AD4-37CF-4204-9C39-2142866164C6}"/>
          </ac:spMkLst>
        </pc:spChg>
        <pc:picChg chg="add mod">
          <ac:chgData name="Jerish B" userId="bc9a5334fe81bba9" providerId="LiveId" clId="{1214AE95-5372-4292-8F05-A4E47A9B93D4}" dt="2021-06-04T09:20:58.312" v="3034" actId="1076"/>
          <ac:picMkLst>
            <pc:docMk/>
            <pc:sldMk cId="3567379578" sldId="291"/>
            <ac:picMk id="5" creationId="{28D79022-6741-4C59-9737-F335509B5BDC}"/>
          </ac:picMkLst>
        </pc:picChg>
      </pc:sldChg>
      <pc:sldChg chg="addSp delSp modSp new mod">
        <pc:chgData name="Jerish B" userId="bc9a5334fe81bba9" providerId="LiveId" clId="{1214AE95-5372-4292-8F05-A4E47A9B93D4}" dt="2021-06-04T09:28:16.357" v="3110" actId="27636"/>
        <pc:sldMkLst>
          <pc:docMk/>
          <pc:sldMk cId="2666495814" sldId="292"/>
        </pc:sldMkLst>
        <pc:spChg chg="mod">
          <ac:chgData name="Jerish B" userId="bc9a5334fe81bba9" providerId="LiveId" clId="{1214AE95-5372-4292-8F05-A4E47A9B93D4}" dt="2021-06-04T09:28:16.357" v="3110" actId="27636"/>
          <ac:spMkLst>
            <pc:docMk/>
            <pc:sldMk cId="2666495814" sldId="292"/>
            <ac:spMk id="2" creationId="{335CBE47-7403-4AEA-BC55-283D4822DD22}"/>
          </ac:spMkLst>
        </pc:spChg>
        <pc:spChg chg="del mod">
          <ac:chgData name="Jerish B" userId="bc9a5334fe81bba9" providerId="LiveId" clId="{1214AE95-5372-4292-8F05-A4E47A9B93D4}" dt="2021-06-04T09:26:16.512" v="3087" actId="478"/>
          <ac:spMkLst>
            <pc:docMk/>
            <pc:sldMk cId="2666495814" sldId="292"/>
            <ac:spMk id="3" creationId="{7B87975A-D3BF-40E0-A716-F207B425D88D}"/>
          </ac:spMkLst>
        </pc:spChg>
        <pc:picChg chg="add mod">
          <ac:chgData name="Jerish B" userId="bc9a5334fe81bba9" providerId="LiveId" clId="{1214AE95-5372-4292-8F05-A4E47A9B93D4}" dt="2021-06-04T09:27:41.994" v="3105" actId="14100"/>
          <ac:picMkLst>
            <pc:docMk/>
            <pc:sldMk cId="2666495814" sldId="292"/>
            <ac:picMk id="5" creationId="{EDC2C913-D97A-48E3-854A-336DD71336BA}"/>
          </ac:picMkLst>
        </pc:picChg>
        <pc:picChg chg="add mod">
          <ac:chgData name="Jerish B" userId="bc9a5334fe81bba9" providerId="LiveId" clId="{1214AE95-5372-4292-8F05-A4E47A9B93D4}" dt="2021-06-04T09:27:53.065" v="3107" actId="14100"/>
          <ac:picMkLst>
            <pc:docMk/>
            <pc:sldMk cId="2666495814" sldId="292"/>
            <ac:picMk id="7" creationId="{684BFA20-DA47-465D-84F6-0AB5F8928FD6}"/>
          </ac:picMkLst>
        </pc:picChg>
      </pc:sldChg>
      <pc:sldChg chg="addSp modSp new mod">
        <pc:chgData name="Jerish B" userId="bc9a5334fe81bba9" providerId="LiveId" clId="{1214AE95-5372-4292-8F05-A4E47A9B93D4}" dt="2021-06-04T09:29:51.480" v="3150" actId="1076"/>
        <pc:sldMkLst>
          <pc:docMk/>
          <pc:sldMk cId="794817792" sldId="293"/>
        </pc:sldMkLst>
        <pc:spChg chg="mod">
          <ac:chgData name="Jerish B" userId="bc9a5334fe81bba9" providerId="LiveId" clId="{1214AE95-5372-4292-8F05-A4E47A9B93D4}" dt="2021-06-04T09:28:55.315" v="3135" actId="1076"/>
          <ac:spMkLst>
            <pc:docMk/>
            <pc:sldMk cId="794817792" sldId="293"/>
            <ac:spMk id="2" creationId="{1EC0CA4D-6406-434D-B83B-619AB95A4693}"/>
          </ac:spMkLst>
        </pc:spChg>
        <pc:spChg chg="mod">
          <ac:chgData name="Jerish B" userId="bc9a5334fe81bba9" providerId="LiveId" clId="{1214AE95-5372-4292-8F05-A4E47A9B93D4}" dt="2021-06-04T09:29:20.993" v="3148" actId="5793"/>
          <ac:spMkLst>
            <pc:docMk/>
            <pc:sldMk cId="794817792" sldId="293"/>
            <ac:spMk id="3" creationId="{610AF66C-E704-4800-8EEB-F1AF34834209}"/>
          </ac:spMkLst>
        </pc:spChg>
        <pc:picChg chg="add mod">
          <ac:chgData name="Jerish B" userId="bc9a5334fe81bba9" providerId="LiveId" clId="{1214AE95-5372-4292-8F05-A4E47A9B93D4}" dt="2021-06-04T09:29:51.480" v="3150" actId="1076"/>
          <ac:picMkLst>
            <pc:docMk/>
            <pc:sldMk cId="794817792" sldId="293"/>
            <ac:picMk id="5" creationId="{947D8D22-3B4C-4943-B375-78C3FAADAE77}"/>
          </ac:picMkLst>
        </pc:picChg>
      </pc:sldChg>
      <pc:sldChg chg="addSp delSp modSp new mod">
        <pc:chgData name="Jerish B" userId="bc9a5334fe81bba9" providerId="LiveId" clId="{1214AE95-5372-4292-8F05-A4E47A9B93D4}" dt="2021-06-04T09:33:19.182" v="3221" actId="14100"/>
        <pc:sldMkLst>
          <pc:docMk/>
          <pc:sldMk cId="2831961895" sldId="294"/>
        </pc:sldMkLst>
        <pc:spChg chg="mod">
          <ac:chgData name="Jerish B" userId="bc9a5334fe81bba9" providerId="LiveId" clId="{1214AE95-5372-4292-8F05-A4E47A9B93D4}" dt="2021-06-04T09:31:36.296" v="3201" actId="14100"/>
          <ac:spMkLst>
            <pc:docMk/>
            <pc:sldMk cId="2831961895" sldId="294"/>
            <ac:spMk id="2" creationId="{0A6D3EDF-35DD-4A0E-8CC9-F71683D9C2C0}"/>
          </ac:spMkLst>
        </pc:spChg>
        <pc:spChg chg="del mod">
          <ac:chgData name="Jerish B" userId="bc9a5334fe81bba9" providerId="LiveId" clId="{1214AE95-5372-4292-8F05-A4E47A9B93D4}" dt="2021-06-04T09:31:40.989" v="3203" actId="478"/>
          <ac:spMkLst>
            <pc:docMk/>
            <pc:sldMk cId="2831961895" sldId="294"/>
            <ac:spMk id="3" creationId="{074F16D6-3361-456C-BAAB-2B8AB0B580BF}"/>
          </ac:spMkLst>
        </pc:spChg>
        <pc:picChg chg="add mod">
          <ac:chgData name="Jerish B" userId="bc9a5334fe81bba9" providerId="LiveId" clId="{1214AE95-5372-4292-8F05-A4E47A9B93D4}" dt="2021-06-04T09:32:34.327" v="3207" actId="14100"/>
          <ac:picMkLst>
            <pc:docMk/>
            <pc:sldMk cId="2831961895" sldId="294"/>
            <ac:picMk id="5" creationId="{FE90A640-230A-486D-A646-D5F2BF3CD00B}"/>
          </ac:picMkLst>
        </pc:picChg>
        <pc:picChg chg="add mod">
          <ac:chgData name="Jerish B" userId="bc9a5334fe81bba9" providerId="LiveId" clId="{1214AE95-5372-4292-8F05-A4E47A9B93D4}" dt="2021-06-04T09:32:55.226" v="3213" actId="14100"/>
          <ac:picMkLst>
            <pc:docMk/>
            <pc:sldMk cId="2831961895" sldId="294"/>
            <ac:picMk id="7" creationId="{8132A123-0CCE-47C9-AB1D-69801E400B6A}"/>
          </ac:picMkLst>
        </pc:picChg>
        <pc:picChg chg="add mod">
          <ac:chgData name="Jerish B" userId="bc9a5334fe81bba9" providerId="LiveId" clId="{1214AE95-5372-4292-8F05-A4E47A9B93D4}" dt="2021-06-04T09:33:19.182" v="3221" actId="14100"/>
          <ac:picMkLst>
            <pc:docMk/>
            <pc:sldMk cId="2831961895" sldId="294"/>
            <ac:picMk id="9" creationId="{6A459BC7-2CA1-4266-8AB3-42D703684379}"/>
          </ac:picMkLst>
        </pc:picChg>
      </pc:sldChg>
      <pc:sldChg chg="addSp delSp modSp new mod">
        <pc:chgData name="Jerish B" userId="bc9a5334fe81bba9" providerId="LiveId" clId="{1214AE95-5372-4292-8F05-A4E47A9B93D4}" dt="2021-06-04T09:35:54.271" v="3292" actId="14100"/>
        <pc:sldMkLst>
          <pc:docMk/>
          <pc:sldMk cId="455569771" sldId="295"/>
        </pc:sldMkLst>
        <pc:spChg chg="mod">
          <ac:chgData name="Jerish B" userId="bc9a5334fe81bba9" providerId="LiveId" clId="{1214AE95-5372-4292-8F05-A4E47A9B93D4}" dt="2021-06-04T09:34:59.462" v="3277" actId="14100"/>
          <ac:spMkLst>
            <pc:docMk/>
            <pc:sldMk cId="455569771" sldId="295"/>
            <ac:spMk id="2" creationId="{04589708-2B58-488F-AC42-A31CD26CB6F9}"/>
          </ac:spMkLst>
        </pc:spChg>
        <pc:spChg chg="del mod">
          <ac:chgData name="Jerish B" userId="bc9a5334fe81bba9" providerId="LiveId" clId="{1214AE95-5372-4292-8F05-A4E47A9B93D4}" dt="2021-06-04T09:35:03.800" v="3279" actId="478"/>
          <ac:spMkLst>
            <pc:docMk/>
            <pc:sldMk cId="455569771" sldId="295"/>
            <ac:spMk id="3" creationId="{D464E34C-2915-4EAA-A62E-FB8C6341EC2C}"/>
          </ac:spMkLst>
        </pc:spChg>
        <pc:picChg chg="add mod">
          <ac:chgData name="Jerish B" userId="bc9a5334fe81bba9" providerId="LiveId" clId="{1214AE95-5372-4292-8F05-A4E47A9B93D4}" dt="2021-06-04T09:35:50.500" v="3290" actId="14100"/>
          <ac:picMkLst>
            <pc:docMk/>
            <pc:sldMk cId="455569771" sldId="295"/>
            <ac:picMk id="5" creationId="{AC2B3211-6C23-487C-838C-FFAA00AF8EE5}"/>
          </ac:picMkLst>
        </pc:picChg>
        <pc:picChg chg="add mod">
          <ac:chgData name="Jerish B" userId="bc9a5334fe81bba9" providerId="LiveId" clId="{1214AE95-5372-4292-8F05-A4E47A9B93D4}" dt="2021-06-04T09:35:54.271" v="3292" actId="14100"/>
          <ac:picMkLst>
            <pc:docMk/>
            <pc:sldMk cId="455569771" sldId="295"/>
            <ac:picMk id="7" creationId="{259D34B6-04F9-4A72-BEBE-8D4D46F7F720}"/>
          </ac:picMkLst>
        </pc:picChg>
      </pc:sldChg>
      <pc:sldChg chg="addSp delSp modSp new mod">
        <pc:chgData name="Jerish B" userId="bc9a5334fe81bba9" providerId="LiveId" clId="{1214AE95-5372-4292-8F05-A4E47A9B93D4}" dt="2021-06-04T09:37:40.399" v="3364" actId="1076"/>
        <pc:sldMkLst>
          <pc:docMk/>
          <pc:sldMk cId="761200056" sldId="296"/>
        </pc:sldMkLst>
        <pc:spChg chg="mod">
          <ac:chgData name="Jerish B" userId="bc9a5334fe81bba9" providerId="LiveId" clId="{1214AE95-5372-4292-8F05-A4E47A9B93D4}" dt="2021-06-04T09:37:00.016" v="3355" actId="14100"/>
          <ac:spMkLst>
            <pc:docMk/>
            <pc:sldMk cId="761200056" sldId="296"/>
            <ac:spMk id="2" creationId="{83C04ED3-E03D-4937-A4F1-D334841DDF93}"/>
          </ac:spMkLst>
        </pc:spChg>
        <pc:spChg chg="del mod">
          <ac:chgData name="Jerish B" userId="bc9a5334fe81bba9" providerId="LiveId" clId="{1214AE95-5372-4292-8F05-A4E47A9B93D4}" dt="2021-06-04T09:37:13.735" v="3357" actId="478"/>
          <ac:spMkLst>
            <pc:docMk/>
            <pc:sldMk cId="761200056" sldId="296"/>
            <ac:spMk id="3" creationId="{BCA5F44C-2480-488B-BB62-582DE190AB8B}"/>
          </ac:spMkLst>
        </pc:spChg>
        <pc:picChg chg="add mod">
          <ac:chgData name="Jerish B" userId="bc9a5334fe81bba9" providerId="LiveId" clId="{1214AE95-5372-4292-8F05-A4E47A9B93D4}" dt="2021-06-04T09:37:36.046" v="3362" actId="14100"/>
          <ac:picMkLst>
            <pc:docMk/>
            <pc:sldMk cId="761200056" sldId="296"/>
            <ac:picMk id="5" creationId="{01D99FBA-699E-44EF-A01B-A2CEA60DB28F}"/>
          </ac:picMkLst>
        </pc:picChg>
        <pc:picChg chg="add mod">
          <ac:chgData name="Jerish B" userId="bc9a5334fe81bba9" providerId="LiveId" clId="{1214AE95-5372-4292-8F05-A4E47A9B93D4}" dt="2021-06-04T09:37:40.399" v="3364" actId="1076"/>
          <ac:picMkLst>
            <pc:docMk/>
            <pc:sldMk cId="761200056" sldId="296"/>
            <ac:picMk id="7" creationId="{E9E9A6D3-ECD2-43A5-AA87-0AC44056D08A}"/>
          </ac:picMkLst>
        </pc:picChg>
      </pc:sldChg>
      <pc:sldChg chg="addSp delSp modSp new mod">
        <pc:chgData name="Jerish B" userId="bc9a5334fe81bba9" providerId="LiveId" clId="{1214AE95-5372-4292-8F05-A4E47A9B93D4}" dt="2021-06-04T09:39:21.300" v="3414" actId="1076"/>
        <pc:sldMkLst>
          <pc:docMk/>
          <pc:sldMk cId="2337222280" sldId="297"/>
        </pc:sldMkLst>
        <pc:spChg chg="mod">
          <ac:chgData name="Jerish B" userId="bc9a5334fe81bba9" providerId="LiveId" clId="{1214AE95-5372-4292-8F05-A4E47A9B93D4}" dt="2021-06-04T09:38:37.901" v="3399" actId="2711"/>
          <ac:spMkLst>
            <pc:docMk/>
            <pc:sldMk cId="2337222280" sldId="297"/>
            <ac:spMk id="2" creationId="{75754A10-C4F5-4359-B06F-C502488839FA}"/>
          </ac:spMkLst>
        </pc:spChg>
        <pc:spChg chg="del mod">
          <ac:chgData name="Jerish B" userId="bc9a5334fe81bba9" providerId="LiveId" clId="{1214AE95-5372-4292-8F05-A4E47A9B93D4}" dt="2021-06-04T09:38:42.037" v="3401" actId="478"/>
          <ac:spMkLst>
            <pc:docMk/>
            <pc:sldMk cId="2337222280" sldId="297"/>
            <ac:spMk id="3" creationId="{50A56780-EB36-4F7E-A3CF-F528DF7F8A10}"/>
          </ac:spMkLst>
        </pc:spChg>
        <pc:picChg chg="add mod">
          <ac:chgData name="Jerish B" userId="bc9a5334fe81bba9" providerId="LiveId" clId="{1214AE95-5372-4292-8F05-A4E47A9B93D4}" dt="2021-06-04T09:39:15.410" v="3411" actId="1076"/>
          <ac:picMkLst>
            <pc:docMk/>
            <pc:sldMk cId="2337222280" sldId="297"/>
            <ac:picMk id="5" creationId="{64414079-198F-4C47-A75D-ADD2884B1546}"/>
          </ac:picMkLst>
        </pc:picChg>
        <pc:picChg chg="add mod">
          <ac:chgData name="Jerish B" userId="bc9a5334fe81bba9" providerId="LiveId" clId="{1214AE95-5372-4292-8F05-A4E47A9B93D4}" dt="2021-06-04T09:39:21.300" v="3414" actId="1076"/>
          <ac:picMkLst>
            <pc:docMk/>
            <pc:sldMk cId="2337222280" sldId="297"/>
            <ac:picMk id="7" creationId="{E94439B8-CFD0-4DAA-BB27-5EB08D787D74}"/>
          </ac:picMkLst>
        </pc:picChg>
      </pc:sldChg>
      <pc:sldChg chg="modSp new mod">
        <pc:chgData name="Jerish B" userId="bc9a5334fe81bba9" providerId="LiveId" clId="{1214AE95-5372-4292-8F05-A4E47A9B93D4}" dt="2021-06-04T09:42:38.064" v="3469" actId="27636"/>
        <pc:sldMkLst>
          <pc:docMk/>
          <pc:sldMk cId="713342003" sldId="298"/>
        </pc:sldMkLst>
        <pc:spChg chg="mod">
          <ac:chgData name="Jerish B" userId="bc9a5334fe81bba9" providerId="LiveId" clId="{1214AE95-5372-4292-8F05-A4E47A9B93D4}" dt="2021-06-04T09:39:59.729" v="3433" actId="27636"/>
          <ac:spMkLst>
            <pc:docMk/>
            <pc:sldMk cId="713342003" sldId="298"/>
            <ac:spMk id="2" creationId="{4480BCCD-BBBA-400D-8581-4C551ECD6FD7}"/>
          </ac:spMkLst>
        </pc:spChg>
        <pc:spChg chg="mod">
          <ac:chgData name="Jerish B" userId="bc9a5334fe81bba9" providerId="LiveId" clId="{1214AE95-5372-4292-8F05-A4E47A9B93D4}" dt="2021-06-04T09:42:38.064" v="3469" actId="27636"/>
          <ac:spMkLst>
            <pc:docMk/>
            <pc:sldMk cId="713342003" sldId="298"/>
            <ac:spMk id="3" creationId="{22B3E275-E8CC-4C0B-8FD1-FF59299727F0}"/>
          </ac:spMkLst>
        </pc:spChg>
      </pc:sldChg>
      <pc:sldChg chg="delSp modSp new mod">
        <pc:chgData name="Jerish B" userId="bc9a5334fe81bba9" providerId="LiveId" clId="{1214AE95-5372-4292-8F05-A4E47A9B93D4}" dt="2021-06-04T09:44:53.250" v="3491" actId="2711"/>
        <pc:sldMkLst>
          <pc:docMk/>
          <pc:sldMk cId="486451760" sldId="299"/>
        </pc:sldMkLst>
        <pc:spChg chg="del mod">
          <ac:chgData name="Jerish B" userId="bc9a5334fe81bba9" providerId="LiveId" clId="{1214AE95-5372-4292-8F05-A4E47A9B93D4}" dt="2021-06-04T09:43:54.719" v="3473" actId="478"/>
          <ac:spMkLst>
            <pc:docMk/>
            <pc:sldMk cId="486451760" sldId="299"/>
            <ac:spMk id="2" creationId="{D671A0DB-6A5F-4AAA-A92C-5C8B0B9A6A24}"/>
          </ac:spMkLst>
        </pc:spChg>
        <pc:spChg chg="mod">
          <ac:chgData name="Jerish B" userId="bc9a5334fe81bba9" providerId="LiveId" clId="{1214AE95-5372-4292-8F05-A4E47A9B93D4}" dt="2021-06-04T09:44:53.250" v="3491" actId="2711"/>
          <ac:spMkLst>
            <pc:docMk/>
            <pc:sldMk cId="486451760" sldId="299"/>
            <ac:spMk id="3" creationId="{313E0591-6BBC-4219-86DD-992ADDA69EF9}"/>
          </ac:spMkLst>
        </pc:spChg>
      </pc:sldChg>
      <pc:sldChg chg="modSp new mod">
        <pc:chgData name="Jerish B" userId="bc9a5334fe81bba9" providerId="LiveId" clId="{1214AE95-5372-4292-8F05-A4E47A9B93D4}" dt="2021-06-04T09:51:42.199" v="3606" actId="313"/>
        <pc:sldMkLst>
          <pc:docMk/>
          <pc:sldMk cId="1528373041" sldId="300"/>
        </pc:sldMkLst>
        <pc:spChg chg="mod">
          <ac:chgData name="Jerish B" userId="bc9a5334fe81bba9" providerId="LiveId" clId="{1214AE95-5372-4292-8F05-A4E47A9B93D4}" dt="2021-06-04T09:48:39.177" v="3555" actId="2711"/>
          <ac:spMkLst>
            <pc:docMk/>
            <pc:sldMk cId="1528373041" sldId="300"/>
            <ac:spMk id="2" creationId="{FA20DB36-238F-47A3-A1C5-0B632E1AD5D7}"/>
          </ac:spMkLst>
        </pc:spChg>
        <pc:spChg chg="mod">
          <ac:chgData name="Jerish B" userId="bc9a5334fe81bba9" providerId="LiveId" clId="{1214AE95-5372-4292-8F05-A4E47A9B93D4}" dt="2021-06-04T09:51:42.199" v="3606" actId="313"/>
          <ac:spMkLst>
            <pc:docMk/>
            <pc:sldMk cId="1528373041" sldId="300"/>
            <ac:spMk id="3" creationId="{9322AA6B-009F-488E-95F4-BFD189763521}"/>
          </ac:spMkLst>
        </pc:spChg>
      </pc:sldChg>
      <pc:sldChg chg="modSp new mod">
        <pc:chgData name="Jerish B" userId="bc9a5334fe81bba9" providerId="LiveId" clId="{1214AE95-5372-4292-8F05-A4E47A9B93D4}" dt="2021-06-04T10:01:08.378" v="3702" actId="113"/>
        <pc:sldMkLst>
          <pc:docMk/>
          <pc:sldMk cId="287329537" sldId="301"/>
        </pc:sldMkLst>
        <pc:spChg chg="mod">
          <ac:chgData name="Jerish B" userId="bc9a5334fe81bba9" providerId="LiveId" clId="{1214AE95-5372-4292-8F05-A4E47A9B93D4}" dt="2021-06-04T09:54:03.424" v="3666" actId="14100"/>
          <ac:spMkLst>
            <pc:docMk/>
            <pc:sldMk cId="287329537" sldId="301"/>
            <ac:spMk id="2" creationId="{2E05502F-24AF-4491-84F8-50EA10B8457E}"/>
          </ac:spMkLst>
        </pc:spChg>
        <pc:spChg chg="mod">
          <ac:chgData name="Jerish B" userId="bc9a5334fe81bba9" providerId="LiveId" clId="{1214AE95-5372-4292-8F05-A4E47A9B93D4}" dt="2021-06-04T10:01:08.378" v="3702" actId="113"/>
          <ac:spMkLst>
            <pc:docMk/>
            <pc:sldMk cId="287329537" sldId="301"/>
            <ac:spMk id="3" creationId="{57033A9D-3507-4016-AD96-4FCC7E0F43EB}"/>
          </ac:spMkLst>
        </pc:spChg>
      </pc:sldChg>
      <pc:sldChg chg="addSp delSp modSp new mod">
        <pc:chgData name="Jerish B" userId="bc9a5334fe81bba9" providerId="LiveId" clId="{1214AE95-5372-4292-8F05-A4E47A9B93D4}" dt="2021-06-04T10:01:49.522" v="3708" actId="1076"/>
        <pc:sldMkLst>
          <pc:docMk/>
          <pc:sldMk cId="1008021037" sldId="302"/>
        </pc:sldMkLst>
        <pc:spChg chg="del mod">
          <ac:chgData name="Jerish B" userId="bc9a5334fe81bba9" providerId="LiveId" clId="{1214AE95-5372-4292-8F05-A4E47A9B93D4}" dt="2021-06-04T09:57:54.803" v="3694" actId="478"/>
          <ac:spMkLst>
            <pc:docMk/>
            <pc:sldMk cId="1008021037" sldId="302"/>
            <ac:spMk id="2" creationId="{BAA74369-E730-4F69-A880-EC9C38272A04}"/>
          </ac:spMkLst>
        </pc:spChg>
        <pc:spChg chg="del mod">
          <ac:chgData name="Jerish B" userId="bc9a5334fe81bba9" providerId="LiveId" clId="{1214AE95-5372-4292-8F05-A4E47A9B93D4}" dt="2021-06-04T09:57:57.731" v="3696" actId="478"/>
          <ac:spMkLst>
            <pc:docMk/>
            <pc:sldMk cId="1008021037" sldId="302"/>
            <ac:spMk id="3" creationId="{0A8E3341-1E7F-4EF6-BD46-D99000BDB32A}"/>
          </ac:spMkLst>
        </pc:spChg>
        <pc:picChg chg="add mod">
          <ac:chgData name="Jerish B" userId="bc9a5334fe81bba9" providerId="LiveId" clId="{1214AE95-5372-4292-8F05-A4E47A9B93D4}" dt="2021-06-04T10:01:49.522" v="3708" actId="1076"/>
          <ac:picMkLst>
            <pc:docMk/>
            <pc:sldMk cId="1008021037" sldId="302"/>
            <ac:picMk id="1026" creationId="{C0DA5FDB-D94F-4562-A11E-8ACF53AFBFF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2E39183-86A7-4F76-BB3C-E3470401DEAC}" type="datetimeFigureOut">
              <a:rPr lang="en-IN" smtClean="0"/>
              <a:t>18-02-2022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3177106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E39183-86A7-4F76-BB3C-E3470401DEAC}" type="datetimeFigureOut">
              <a:rPr lang="en-IN" smtClean="0"/>
              <a:t>18-02-2022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1118870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E39183-86A7-4F76-BB3C-E3470401DEAC}" type="datetimeFigureOut">
              <a:rPr lang="en-IN" smtClean="0"/>
              <a:t>18-02-2022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CCB81EE-ED38-4CE2-8CB8-A58BC4EF8429}"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55292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2E39183-86A7-4F76-BB3C-E3470401DEAC}" type="datetimeFigureOut">
              <a:rPr lang="en-IN" smtClean="0"/>
              <a:t>18-02-2022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10762314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2E39183-86A7-4F76-BB3C-E3470401DEAC}" type="datetimeFigureOut">
              <a:rPr lang="en-IN" smtClean="0"/>
              <a:t>18-02-2022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CCB81EE-ED38-4CE2-8CB8-A58BC4EF8429}"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46522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2E39183-86A7-4F76-BB3C-E3470401DEAC}" type="datetimeFigureOut">
              <a:rPr lang="en-IN" smtClean="0"/>
              <a:t>18-02-2022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6434755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E39183-86A7-4F76-BB3C-E3470401DEAC}" type="datetimeFigureOut">
              <a:rPr lang="en-IN" smtClean="0"/>
              <a:t>18-02-2022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5231811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E39183-86A7-4F76-BB3C-E3470401DEAC}" type="datetimeFigureOut">
              <a:rPr lang="en-IN" smtClean="0"/>
              <a:t>18-02-2022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556740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E39183-86A7-4F76-BB3C-E3470401DEAC}" type="datetimeFigureOut">
              <a:rPr lang="en-IN" smtClean="0"/>
              <a:t>18-02-2022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1289211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E39183-86A7-4F76-BB3C-E3470401DEAC}" type="datetimeFigureOut">
              <a:rPr lang="en-IN" smtClean="0"/>
              <a:t>18-02-2022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3462220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2E39183-86A7-4F76-BB3C-E3470401DEAC}" type="datetimeFigureOut">
              <a:rPr lang="en-IN" smtClean="0"/>
              <a:t>18-02-2022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2407324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2E39183-86A7-4F76-BB3C-E3470401DEAC}" type="datetimeFigureOut">
              <a:rPr lang="en-IN" smtClean="0"/>
              <a:t>18-02-2022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742268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2E39183-86A7-4F76-BB3C-E3470401DEAC}" type="datetimeFigureOut">
              <a:rPr lang="en-IN" smtClean="0"/>
              <a:t>18-02-2022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1315287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E39183-86A7-4F76-BB3C-E3470401DEAC}" type="datetimeFigureOut">
              <a:rPr lang="en-IN" smtClean="0"/>
              <a:t>18-02-2022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301732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E39183-86A7-4F76-BB3C-E3470401DEAC}" type="datetimeFigureOut">
              <a:rPr lang="en-IN" smtClean="0"/>
              <a:t>18-02-2022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1774974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E39183-86A7-4F76-BB3C-E3470401DEAC}" type="datetimeFigureOut">
              <a:rPr lang="en-IN" smtClean="0"/>
              <a:t>18-02-2022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1450545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2E39183-86A7-4F76-BB3C-E3470401DEAC}" type="datetimeFigureOut">
              <a:rPr lang="en-IN" smtClean="0"/>
              <a:t>18-02-2022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CCB81EE-ED38-4CE2-8CB8-A58BC4EF8429}" type="slidenum">
              <a:rPr lang="en-IN" smtClean="0"/>
              <a:t>‹#›</a:t>
            </a:fld>
            <a:endParaRPr lang="en-IN"/>
          </a:p>
        </p:txBody>
      </p:sp>
    </p:spTree>
    <p:extLst>
      <p:ext uri="{BB962C8B-B14F-4D97-AF65-F5344CB8AC3E}">
        <p14:creationId xmlns:p14="http://schemas.microsoft.com/office/powerpoint/2010/main" val="1838245432"/>
      </p:ext>
    </p:extLst>
  </p:cSld>
  <p:clrMap bg1="dk1" tx1="lt1" bg2="dk2" tx2="lt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5" r:id="rId13"/>
    <p:sldLayoutId id="2147483796" r:id="rId14"/>
    <p:sldLayoutId id="2147483797" r:id="rId15"/>
    <p:sldLayoutId id="214748379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39B0B7-1052-4EDD-8E7F-24C493BFB8F1}"/>
              </a:ext>
            </a:extLst>
          </p:cNvPr>
          <p:cNvSpPr>
            <a:spLocks noGrp="1"/>
          </p:cNvSpPr>
          <p:nvPr>
            <p:ph type="ctrTitle"/>
          </p:nvPr>
        </p:nvSpPr>
        <p:spPr>
          <a:xfrm>
            <a:off x="665825" y="790113"/>
            <a:ext cx="10653203" cy="923278"/>
          </a:xfrm>
        </p:spPr>
        <p:txBody>
          <a:bodyPr/>
          <a:lstStyle/>
          <a:p>
            <a:r>
              <a:rPr lang="en-IN" sz="1800" b="0" i="0" u="none" strike="noStrike" baseline="0" dirty="0">
                <a:solidFill>
                  <a:srgbClr val="000000"/>
                </a:solidFill>
              </a:rPr>
              <a:t/>
            </a:r>
            <a:br>
              <a:rPr lang="en-IN" sz="1800" b="0" i="0" u="none" strike="noStrike" baseline="0" dirty="0">
                <a:solidFill>
                  <a:srgbClr val="000000"/>
                </a:solidFill>
              </a:rPr>
            </a:br>
            <a:r>
              <a:rPr lang="en-IN" sz="1800" b="0" i="0" u="none" strike="noStrike" baseline="0" dirty="0">
                <a:solidFill>
                  <a:srgbClr val="000000"/>
                </a:solidFill>
              </a:rPr>
              <a:t> </a:t>
            </a:r>
            <a:r>
              <a:rPr lang="en-IN" sz="3600" b="0" i="0" u="none" strike="noStrike" baseline="0" dirty="0">
                <a:solidFill>
                  <a:schemeClr val="tx1"/>
                </a:solidFill>
                <a:latin typeface="Quicksand" panose="020B0604020202020204" charset="0"/>
              </a:rPr>
              <a:t>HOUSE PRICE PREDICTION PROJECT </a:t>
            </a:r>
            <a:endParaRPr lang="en-IN" sz="3600" dirty="0">
              <a:solidFill>
                <a:schemeClr val="tx1"/>
              </a:solidFill>
              <a:latin typeface="Quicksand" panose="020B0604020202020204" charset="0"/>
            </a:endParaRPr>
          </a:p>
        </p:txBody>
      </p:sp>
      <p:sp>
        <p:nvSpPr>
          <p:cNvPr id="3" name="Subtitle 2">
            <a:extLst>
              <a:ext uri="{FF2B5EF4-FFF2-40B4-BE49-F238E27FC236}">
                <a16:creationId xmlns:a16="http://schemas.microsoft.com/office/drawing/2014/main" xmlns="" id="{2A35CB43-5032-4AD8-B0C3-132F09452C3F}"/>
              </a:ext>
            </a:extLst>
          </p:cNvPr>
          <p:cNvSpPr>
            <a:spLocks noGrp="1"/>
          </p:cNvSpPr>
          <p:nvPr>
            <p:ph type="subTitle" idx="1"/>
          </p:nvPr>
        </p:nvSpPr>
        <p:spPr>
          <a:xfrm>
            <a:off x="7466119" y="4394447"/>
            <a:ext cx="3344607" cy="1447060"/>
          </a:xfrm>
        </p:spPr>
        <p:txBody>
          <a:bodyPr>
            <a:normAutofit/>
          </a:bodyPr>
          <a:lstStyle/>
          <a:p>
            <a:r>
              <a:rPr lang="en-US" sz="2400" dirty="0">
                <a:latin typeface="Quicksand" panose="020B0604020202020204" charset="0"/>
              </a:rPr>
              <a:t>SUBMITTED BY,</a:t>
            </a:r>
          </a:p>
          <a:p>
            <a:r>
              <a:rPr lang="en-US" sz="2400" dirty="0" smtClean="0">
                <a:latin typeface="Quicksand" panose="020B0604020202020204" charset="0"/>
              </a:rPr>
              <a:t>Gaurav </a:t>
            </a:r>
            <a:r>
              <a:rPr lang="en-US" sz="2400" dirty="0" err="1" smtClean="0">
                <a:latin typeface="Quicksand" panose="020B0604020202020204" charset="0"/>
              </a:rPr>
              <a:t>Borole</a:t>
            </a:r>
            <a:endParaRPr lang="en-IN" sz="2400" dirty="0">
              <a:latin typeface="Quicksand" panose="020B0604020202020204" charset="0"/>
            </a:endParaRPr>
          </a:p>
        </p:txBody>
      </p:sp>
    </p:spTree>
    <p:extLst>
      <p:ext uri="{BB962C8B-B14F-4D97-AF65-F5344CB8AC3E}">
        <p14:creationId xmlns:p14="http://schemas.microsoft.com/office/powerpoint/2010/main" val="3977436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61A09B-F129-4733-B063-452BF5954405}"/>
              </a:ext>
            </a:extLst>
          </p:cNvPr>
          <p:cNvSpPr>
            <a:spLocks noGrp="1"/>
          </p:cNvSpPr>
          <p:nvPr>
            <p:ph type="title"/>
          </p:nvPr>
        </p:nvSpPr>
        <p:spPr>
          <a:xfrm>
            <a:off x="1630091" y="677966"/>
            <a:ext cx="11647502" cy="970450"/>
          </a:xfrm>
        </p:spPr>
        <p:txBody>
          <a:bodyPr>
            <a:noAutofit/>
          </a:bodyPr>
          <a:lstStyle/>
          <a:p>
            <a:pPr algn="l"/>
            <a:r>
              <a:rPr lang="en-US" sz="3200" dirty="0">
                <a:solidFill>
                  <a:schemeClr val="tx1"/>
                </a:solidFill>
                <a:latin typeface="Quicksand" panose="020B0604020202020204" charset="0"/>
              </a:rPr>
              <a:t>CHECKING THE PERCENTAGE OF MISSING DATA</a:t>
            </a:r>
            <a:endParaRPr lang="en-IN" sz="3200"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xmlns="" id="{88925B9C-5C0E-40F5-8468-71074FFD4F7E}"/>
              </a:ext>
            </a:extLst>
          </p:cNvPr>
          <p:cNvPicPr>
            <a:picLocks noChangeAspect="1"/>
          </p:cNvPicPr>
          <p:nvPr/>
        </p:nvPicPr>
        <p:blipFill>
          <a:blip r:embed="rId2"/>
          <a:stretch>
            <a:fillRect/>
          </a:stretch>
        </p:blipFill>
        <p:spPr>
          <a:xfrm>
            <a:off x="673744" y="1580050"/>
            <a:ext cx="8216721" cy="4448783"/>
          </a:xfrm>
          <a:prstGeom prst="rect">
            <a:avLst/>
          </a:prstGeom>
        </p:spPr>
      </p:pic>
    </p:spTree>
    <p:extLst>
      <p:ext uri="{BB962C8B-B14F-4D97-AF65-F5344CB8AC3E}">
        <p14:creationId xmlns:p14="http://schemas.microsoft.com/office/powerpoint/2010/main" val="781497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D255C9-72DC-4809-9B63-80F9961FEF3C}"/>
              </a:ext>
            </a:extLst>
          </p:cNvPr>
          <p:cNvSpPr>
            <a:spLocks noGrp="1"/>
          </p:cNvSpPr>
          <p:nvPr>
            <p:ph type="title"/>
          </p:nvPr>
        </p:nvSpPr>
        <p:spPr/>
        <p:txBody>
          <a:bodyPr>
            <a:normAutofit/>
          </a:bodyPr>
          <a:lstStyle/>
          <a:p>
            <a:pPr algn="l"/>
            <a:r>
              <a:rPr lang="en-US" sz="3600" dirty="0">
                <a:solidFill>
                  <a:schemeClr val="tx1"/>
                </a:solidFill>
                <a:latin typeface="quicksand" panose="020B0604020202020204" charset="0"/>
              </a:rPr>
              <a:t>HANDLING MISSING DATA</a:t>
            </a:r>
            <a:endParaRPr lang="en-IN" sz="3600"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xmlns="" id="{35738913-68B5-4F37-B24C-673D3C11835A}"/>
              </a:ext>
            </a:extLst>
          </p:cNvPr>
          <p:cNvPicPr>
            <a:picLocks noChangeAspect="1"/>
          </p:cNvPicPr>
          <p:nvPr/>
        </p:nvPicPr>
        <p:blipFill>
          <a:blip r:embed="rId2"/>
          <a:stretch>
            <a:fillRect/>
          </a:stretch>
        </p:blipFill>
        <p:spPr>
          <a:xfrm>
            <a:off x="0" y="1899680"/>
            <a:ext cx="6135429" cy="4727643"/>
          </a:xfrm>
          <a:prstGeom prst="rect">
            <a:avLst/>
          </a:prstGeom>
        </p:spPr>
      </p:pic>
      <p:pic>
        <p:nvPicPr>
          <p:cNvPr id="7" name="Picture 6">
            <a:extLst>
              <a:ext uri="{FF2B5EF4-FFF2-40B4-BE49-F238E27FC236}">
                <a16:creationId xmlns:a16="http://schemas.microsoft.com/office/drawing/2014/main" xmlns="" id="{90A2B953-C9D7-42DE-AFA9-5923B424E09A}"/>
              </a:ext>
            </a:extLst>
          </p:cNvPr>
          <p:cNvPicPr>
            <a:picLocks noChangeAspect="1"/>
          </p:cNvPicPr>
          <p:nvPr/>
        </p:nvPicPr>
        <p:blipFill>
          <a:blip r:embed="rId3"/>
          <a:stretch>
            <a:fillRect/>
          </a:stretch>
        </p:blipFill>
        <p:spPr>
          <a:xfrm>
            <a:off x="6135429" y="1899680"/>
            <a:ext cx="6005713" cy="4727643"/>
          </a:xfrm>
          <a:prstGeom prst="rect">
            <a:avLst/>
          </a:prstGeom>
        </p:spPr>
      </p:pic>
    </p:spTree>
    <p:extLst>
      <p:ext uri="{BB962C8B-B14F-4D97-AF65-F5344CB8AC3E}">
        <p14:creationId xmlns:p14="http://schemas.microsoft.com/office/powerpoint/2010/main" val="1558394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B9763D-AE09-471E-A910-92C1CD5FA31C}"/>
              </a:ext>
            </a:extLst>
          </p:cNvPr>
          <p:cNvSpPr>
            <a:spLocks noGrp="1"/>
          </p:cNvSpPr>
          <p:nvPr>
            <p:ph type="title"/>
          </p:nvPr>
        </p:nvSpPr>
        <p:spPr>
          <a:xfrm>
            <a:off x="1722184" y="592509"/>
            <a:ext cx="10353762" cy="624396"/>
          </a:xfrm>
        </p:spPr>
        <p:txBody>
          <a:bodyPr>
            <a:noAutofit/>
          </a:bodyPr>
          <a:lstStyle/>
          <a:p>
            <a:pPr algn="l"/>
            <a:r>
              <a:rPr lang="en-US" sz="3600" dirty="0">
                <a:solidFill>
                  <a:schemeClr val="tx1"/>
                </a:solidFill>
                <a:latin typeface="Quicksand" panose="020B0604020202020204" charset="0"/>
              </a:rPr>
              <a:t>STATISTICAL SUMMARY</a:t>
            </a:r>
            <a:endParaRPr lang="en-IN" sz="3600" dirty="0">
              <a:solidFill>
                <a:schemeClr val="tx1"/>
              </a:solidFill>
              <a:latin typeface="Quicksand" panose="020B0604020202020204" charset="0"/>
            </a:endParaRPr>
          </a:p>
        </p:txBody>
      </p:sp>
      <p:sp>
        <p:nvSpPr>
          <p:cNvPr id="7" name="Content Placeholder 6">
            <a:extLst>
              <a:ext uri="{FF2B5EF4-FFF2-40B4-BE49-F238E27FC236}">
                <a16:creationId xmlns:a16="http://schemas.microsoft.com/office/drawing/2014/main" xmlns="" id="{CD3C6109-E51B-48A9-BE8C-2A4E1B345550}"/>
              </a:ext>
            </a:extLst>
          </p:cNvPr>
          <p:cNvSpPr>
            <a:spLocks noGrp="1"/>
          </p:cNvSpPr>
          <p:nvPr>
            <p:ph idx="1"/>
          </p:nvPr>
        </p:nvSpPr>
        <p:spPr>
          <a:xfrm>
            <a:off x="913795" y="1384917"/>
            <a:ext cx="10353762" cy="4092605"/>
          </a:xfrm>
        </p:spPr>
        <p:txBody>
          <a:bodyPr/>
          <a:lstStyle/>
          <a:p>
            <a:pPr algn="just"/>
            <a:r>
              <a:rPr lang="en-US" sz="1800" b="0" i="0" u="none" strike="noStrike" baseline="0" dirty="0">
                <a:solidFill>
                  <a:schemeClr val="tx1"/>
                </a:solidFill>
                <a:latin typeface="quicksand" panose="020B0604020202020204" charset="0"/>
              </a:rPr>
              <a:t>In descriptive statistics, summary statistics are used to summarize a set of observations, in order to communicate the largest amount of information as simply as possible. Summary statistics summarize and provide information about your sample data. It tells something about the values in data set. This includes where the average lies and whether the data is skewed. </a:t>
            </a:r>
          </a:p>
          <a:p>
            <a:pPr algn="just"/>
            <a:r>
              <a:rPr lang="en-US" sz="1800" b="0" i="0" u="none" strike="noStrike" baseline="0" dirty="0">
                <a:solidFill>
                  <a:schemeClr val="tx1"/>
                </a:solidFill>
                <a:latin typeface="quicksand" panose="020B0604020202020204" charset="0"/>
              </a:rPr>
              <a:t>The describe() function computes a summary of statistics pertaining to the Data Frame columns. This function gives the mean, count, max, standard deviation and IQR values of the dataset in a simple understandable way. </a:t>
            </a:r>
            <a:endParaRPr lang="en-IN" dirty="0">
              <a:solidFill>
                <a:schemeClr val="tx1"/>
              </a:solidFill>
              <a:latin typeface="quicksand" panose="020B0604020202020204" charset="0"/>
            </a:endParaRPr>
          </a:p>
        </p:txBody>
      </p:sp>
      <p:pic>
        <p:nvPicPr>
          <p:cNvPr id="9" name="Picture 8">
            <a:extLst>
              <a:ext uri="{FF2B5EF4-FFF2-40B4-BE49-F238E27FC236}">
                <a16:creationId xmlns:a16="http://schemas.microsoft.com/office/drawing/2014/main" xmlns="" id="{1289EF72-D4CB-4E4F-BF09-434B3B29A13D}"/>
              </a:ext>
            </a:extLst>
          </p:cNvPr>
          <p:cNvPicPr>
            <a:picLocks noChangeAspect="1"/>
          </p:cNvPicPr>
          <p:nvPr/>
        </p:nvPicPr>
        <p:blipFill>
          <a:blip r:embed="rId2"/>
          <a:stretch>
            <a:fillRect/>
          </a:stretch>
        </p:blipFill>
        <p:spPr>
          <a:xfrm>
            <a:off x="1722184" y="3641324"/>
            <a:ext cx="8268237" cy="2989634"/>
          </a:xfrm>
          <a:prstGeom prst="rect">
            <a:avLst/>
          </a:prstGeom>
        </p:spPr>
      </p:pic>
    </p:spTree>
    <p:extLst>
      <p:ext uri="{BB962C8B-B14F-4D97-AF65-F5344CB8AC3E}">
        <p14:creationId xmlns:p14="http://schemas.microsoft.com/office/powerpoint/2010/main" val="2962689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FCF6B9-BEDA-460A-9265-730BCEB246CE}"/>
              </a:ext>
            </a:extLst>
          </p:cNvPr>
          <p:cNvSpPr>
            <a:spLocks noGrp="1"/>
          </p:cNvSpPr>
          <p:nvPr>
            <p:ph type="title"/>
          </p:nvPr>
        </p:nvSpPr>
        <p:spPr>
          <a:xfrm>
            <a:off x="1751283" y="606991"/>
            <a:ext cx="10353762" cy="766439"/>
          </a:xfrm>
        </p:spPr>
        <p:txBody>
          <a:bodyPr>
            <a:normAutofit/>
          </a:bodyPr>
          <a:lstStyle/>
          <a:p>
            <a:pPr algn="l"/>
            <a:r>
              <a:rPr lang="en-US" sz="3600" dirty="0">
                <a:solidFill>
                  <a:schemeClr val="tx1"/>
                </a:solidFill>
                <a:latin typeface="quicksand" panose="020B0604020202020204" charset="0"/>
              </a:rPr>
              <a:t>CORRELATION FACTOR</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xmlns="" id="{FC416CA5-2AEB-418F-9CD3-BD38C1859E13}"/>
              </a:ext>
            </a:extLst>
          </p:cNvPr>
          <p:cNvSpPr>
            <a:spLocks noGrp="1"/>
          </p:cNvSpPr>
          <p:nvPr>
            <p:ph idx="1"/>
          </p:nvPr>
        </p:nvSpPr>
        <p:spPr>
          <a:xfrm>
            <a:off x="1136427" y="1373430"/>
            <a:ext cx="8915400" cy="3777622"/>
          </a:xfrm>
        </p:spPr>
        <p:txBody>
          <a:bodyPr/>
          <a:lstStyle/>
          <a:p>
            <a:pPr algn="just"/>
            <a:r>
              <a:rPr lang="en-US" sz="1800" b="0" i="0" u="none" strike="noStrike" baseline="0" dirty="0">
                <a:solidFill>
                  <a:schemeClr val="tx1"/>
                </a:solidFill>
                <a:latin typeface="quicksand" panose="020B0604020202020204" charset="0"/>
              </a:rPr>
              <a:t>The statistical relationship between two variables is referred to as their correlation. The correlation factor represents the relation between columns in a given dataset. A correlation can be positive, meaning both variables are moving in the same direction or it can be negative, meaning that when one variable's value increasing, the other variable’s value is decreasing. </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xmlns="" id="{4FAD0C83-981E-47DE-A096-A55FA79EE1E2}"/>
              </a:ext>
            </a:extLst>
          </p:cNvPr>
          <p:cNvPicPr>
            <a:picLocks noChangeAspect="1"/>
          </p:cNvPicPr>
          <p:nvPr/>
        </p:nvPicPr>
        <p:blipFill>
          <a:blip r:embed="rId2"/>
          <a:stretch>
            <a:fillRect/>
          </a:stretch>
        </p:blipFill>
        <p:spPr>
          <a:xfrm>
            <a:off x="1515343" y="2868234"/>
            <a:ext cx="7093257" cy="3555330"/>
          </a:xfrm>
          <a:prstGeom prst="rect">
            <a:avLst/>
          </a:prstGeom>
        </p:spPr>
      </p:pic>
    </p:spTree>
    <p:extLst>
      <p:ext uri="{BB962C8B-B14F-4D97-AF65-F5344CB8AC3E}">
        <p14:creationId xmlns:p14="http://schemas.microsoft.com/office/powerpoint/2010/main" val="2568129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EEB43A-EC89-47F7-91A6-6D8740AFBE9C}"/>
              </a:ext>
            </a:extLst>
          </p:cNvPr>
          <p:cNvSpPr>
            <a:spLocks noGrp="1"/>
          </p:cNvSpPr>
          <p:nvPr>
            <p:ph type="title"/>
          </p:nvPr>
        </p:nvSpPr>
        <p:spPr>
          <a:xfrm>
            <a:off x="1586697" y="657354"/>
            <a:ext cx="11611992" cy="757561"/>
          </a:xfrm>
        </p:spPr>
        <p:txBody>
          <a:bodyPr>
            <a:normAutofit/>
          </a:bodyPr>
          <a:lstStyle/>
          <a:p>
            <a:pPr algn="l"/>
            <a:r>
              <a:rPr lang="en-US" sz="2800" dirty="0">
                <a:solidFill>
                  <a:schemeClr val="tx1"/>
                </a:solidFill>
                <a:latin typeface="Quicksand" panose="020B0604020202020204" charset="0"/>
              </a:rPr>
              <a:t>CORRELATION MATRIX AND ITS VISUALIZATION</a:t>
            </a:r>
            <a:endParaRPr lang="en-IN" sz="28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xmlns="" id="{41AB74E5-71F0-4952-A592-ECCA52E2BEF7}"/>
              </a:ext>
            </a:extLst>
          </p:cNvPr>
          <p:cNvSpPr>
            <a:spLocks noGrp="1"/>
          </p:cNvSpPr>
          <p:nvPr>
            <p:ph idx="1"/>
          </p:nvPr>
        </p:nvSpPr>
        <p:spPr>
          <a:xfrm>
            <a:off x="1298798" y="1313204"/>
            <a:ext cx="8915400" cy="3777622"/>
          </a:xfrm>
        </p:spPr>
        <p:txBody>
          <a:bodyPr/>
          <a:lstStyle/>
          <a:p>
            <a:pPr algn="just"/>
            <a:r>
              <a:rPr lang="en-US" sz="1800" b="0" i="0" u="none" strike="noStrike" baseline="0" dirty="0">
                <a:solidFill>
                  <a:schemeClr val="tx1"/>
                </a:solidFill>
                <a:latin typeface="quicksand" panose="020B0604020202020204" charset="0"/>
              </a:rPr>
              <a:t>A correlation matrix is a tabular data representing the ‘correlations’ between pairs of variables in a given dataset. It is also a very important pre-processing step in Machine Learning pipelines. The Correlation matrix is a data analysis representation that is used to summarize data to understand the relationship between various different variables of the given dataset. </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xmlns="" id="{935422BC-2DB8-4B93-A9AD-DF023D14AC75}"/>
              </a:ext>
            </a:extLst>
          </p:cNvPr>
          <p:cNvPicPr>
            <a:picLocks noChangeAspect="1"/>
          </p:cNvPicPr>
          <p:nvPr/>
        </p:nvPicPr>
        <p:blipFill>
          <a:blip r:embed="rId2"/>
          <a:stretch>
            <a:fillRect/>
          </a:stretch>
        </p:blipFill>
        <p:spPr>
          <a:xfrm>
            <a:off x="2627020" y="2815828"/>
            <a:ext cx="4577084" cy="3660255"/>
          </a:xfrm>
          <a:prstGeom prst="rect">
            <a:avLst/>
          </a:prstGeom>
        </p:spPr>
      </p:pic>
    </p:spTree>
    <p:extLst>
      <p:ext uri="{BB962C8B-B14F-4D97-AF65-F5344CB8AC3E}">
        <p14:creationId xmlns:p14="http://schemas.microsoft.com/office/powerpoint/2010/main" val="160040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97F713-A307-405C-A8DC-47F0AF6E432E}"/>
              </a:ext>
            </a:extLst>
          </p:cNvPr>
          <p:cNvSpPr>
            <a:spLocks noGrp="1"/>
          </p:cNvSpPr>
          <p:nvPr>
            <p:ph type="title"/>
          </p:nvPr>
        </p:nvSpPr>
        <p:spPr>
          <a:xfrm>
            <a:off x="1546184" y="609600"/>
            <a:ext cx="10353762" cy="677662"/>
          </a:xfrm>
        </p:spPr>
        <p:txBody>
          <a:bodyPr>
            <a:normAutofit/>
          </a:bodyPr>
          <a:lstStyle/>
          <a:p>
            <a:pPr algn="l"/>
            <a:r>
              <a:rPr lang="en-US" sz="3200" dirty="0">
                <a:solidFill>
                  <a:schemeClr val="tx1"/>
                </a:solidFill>
                <a:latin typeface="quicksand" panose="020B0604020202020204" charset="0"/>
              </a:rPr>
              <a:t>CORRELATION WITH TARGET VARIABLE</a:t>
            </a:r>
            <a:endParaRPr lang="en-IN" sz="32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xmlns="" id="{ADF04CFF-C1EF-4A43-8715-4FA61881C8AF}"/>
              </a:ext>
            </a:extLst>
          </p:cNvPr>
          <p:cNvSpPr>
            <a:spLocks noGrp="1"/>
          </p:cNvSpPr>
          <p:nvPr>
            <p:ph idx="1"/>
          </p:nvPr>
        </p:nvSpPr>
        <p:spPr>
          <a:xfrm>
            <a:off x="913795" y="4350058"/>
            <a:ext cx="10353762" cy="2388093"/>
          </a:xfrm>
        </p:spPr>
        <p:txBody>
          <a:bodyPr>
            <a:normAutofit/>
          </a:bodyPr>
          <a:lstStyle/>
          <a:p>
            <a:r>
              <a:rPr lang="en-IN" sz="1800" b="0" i="0" u="none" strike="noStrike" baseline="0" dirty="0">
                <a:solidFill>
                  <a:schemeClr val="tx1"/>
                </a:solidFill>
                <a:latin typeface="quicksand" panose="020B0604020202020204" charset="0"/>
              </a:rPr>
              <a:t>'MSSubClass’,'OverallCond’,'OverallCond’,'LowQualFinSF’,'BsmtHalfBath’,'KitchenAbvGr’,'YrSold','EnclosedPorch','MiscVal' are negatively correlated with the target column, rest all are positively correlated </a:t>
            </a:r>
          </a:p>
          <a:p>
            <a:r>
              <a:rPr lang="en-US" sz="1800" b="0" i="0" u="none" strike="noStrike" baseline="0" dirty="0">
                <a:solidFill>
                  <a:schemeClr val="tx1"/>
                </a:solidFill>
                <a:latin typeface="quicksand" panose="020B0604020202020204" charset="0"/>
              </a:rPr>
              <a:t> '</a:t>
            </a:r>
            <a:r>
              <a:rPr lang="en-US" sz="1800" b="0" i="0" u="none" strike="noStrike" baseline="0" dirty="0" err="1">
                <a:solidFill>
                  <a:schemeClr val="tx1"/>
                </a:solidFill>
                <a:latin typeface="quicksand" panose="020B0604020202020204" charset="0"/>
              </a:rPr>
              <a:t>OverallQual</a:t>
            </a:r>
            <a:r>
              <a:rPr lang="en-US" sz="1800" b="0" i="0" u="none" strike="noStrike" baseline="0" dirty="0">
                <a:solidFill>
                  <a:schemeClr val="tx1"/>
                </a:solidFill>
                <a:latin typeface="quicksand" panose="020B0604020202020204" charset="0"/>
              </a:rPr>
              <a:t>' &amp; '</a:t>
            </a:r>
            <a:r>
              <a:rPr lang="en-US" sz="1800" b="0" i="0" u="none" strike="noStrike" baseline="0" dirty="0" err="1">
                <a:solidFill>
                  <a:schemeClr val="tx1"/>
                </a:solidFill>
                <a:latin typeface="quicksand" panose="020B0604020202020204" charset="0"/>
              </a:rPr>
              <a:t>GrLivArea</a:t>
            </a:r>
            <a:r>
              <a:rPr lang="en-US" sz="1800" b="0" i="0" u="none" strike="noStrike" baseline="0" dirty="0">
                <a:solidFill>
                  <a:schemeClr val="tx1"/>
                </a:solidFill>
                <a:latin typeface="quicksand" panose="020B0604020202020204" charset="0"/>
              </a:rPr>
              <a:t>' are highly positively correlated with target column </a:t>
            </a:r>
          </a:p>
          <a:p>
            <a:r>
              <a:rPr lang="en-IN" sz="1800" b="0" i="0" u="none" strike="noStrike" baseline="0" dirty="0">
                <a:solidFill>
                  <a:schemeClr val="tx1"/>
                </a:solidFill>
                <a:latin typeface="quicksand" panose="020B0604020202020204" charset="0"/>
              </a:rPr>
              <a:t>'MSSubClass','OverallCond','OverallCond’,'LowQualFinSF’,'BsmtHalfBath’,'YrSold', '</a:t>
            </a:r>
            <a:r>
              <a:rPr lang="en-IN" sz="1800" b="0" i="0" u="none" strike="noStrike" baseline="0" dirty="0" err="1">
                <a:solidFill>
                  <a:schemeClr val="tx1"/>
                </a:solidFill>
                <a:latin typeface="quicksand" panose="020B0604020202020204" charset="0"/>
              </a:rPr>
              <a:t>MiscVal</a:t>
            </a:r>
            <a:r>
              <a:rPr lang="en-IN" sz="1800" b="0" i="0" u="none" strike="noStrike" baseline="0" dirty="0">
                <a:solidFill>
                  <a:schemeClr val="tx1"/>
                </a:solidFill>
                <a:latin typeface="quicksand" panose="020B0604020202020204" charset="0"/>
              </a:rPr>
              <a:t>', '</a:t>
            </a:r>
            <a:r>
              <a:rPr lang="en-IN" sz="1800" b="0" i="0" u="none" strike="noStrike" baseline="0" dirty="0" err="1">
                <a:solidFill>
                  <a:schemeClr val="tx1"/>
                </a:solidFill>
                <a:latin typeface="quicksand" panose="020B0604020202020204" charset="0"/>
              </a:rPr>
              <a:t>MoSold</a:t>
            </a:r>
            <a:r>
              <a:rPr lang="en-IN" sz="1800" b="0" i="0" u="none" strike="noStrike" baseline="0" dirty="0">
                <a:solidFill>
                  <a:schemeClr val="tx1"/>
                </a:solidFill>
                <a:latin typeface="quicksand" panose="020B0604020202020204" charset="0"/>
              </a:rPr>
              <a:t>', '3SsnPorch' are least correlated with the target column </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xmlns="" id="{A19B9880-61BD-4E56-94DD-6BEDCFD2E436}"/>
              </a:ext>
            </a:extLst>
          </p:cNvPr>
          <p:cNvPicPr>
            <a:picLocks noChangeAspect="1"/>
          </p:cNvPicPr>
          <p:nvPr/>
        </p:nvPicPr>
        <p:blipFill>
          <a:blip r:embed="rId2"/>
          <a:stretch>
            <a:fillRect/>
          </a:stretch>
        </p:blipFill>
        <p:spPr>
          <a:xfrm>
            <a:off x="1242875" y="1287262"/>
            <a:ext cx="9170632" cy="2849732"/>
          </a:xfrm>
          <a:prstGeom prst="rect">
            <a:avLst/>
          </a:prstGeom>
        </p:spPr>
      </p:pic>
    </p:spTree>
    <p:extLst>
      <p:ext uri="{BB962C8B-B14F-4D97-AF65-F5344CB8AC3E}">
        <p14:creationId xmlns:p14="http://schemas.microsoft.com/office/powerpoint/2010/main" val="55000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6A5278-F0E7-43F5-9017-9915598D391E}"/>
              </a:ext>
            </a:extLst>
          </p:cNvPr>
          <p:cNvSpPr>
            <a:spLocks noGrp="1"/>
          </p:cNvSpPr>
          <p:nvPr>
            <p:ph type="title"/>
          </p:nvPr>
        </p:nvSpPr>
        <p:spPr>
          <a:xfrm>
            <a:off x="1503455" y="592509"/>
            <a:ext cx="11115448" cy="970450"/>
          </a:xfrm>
        </p:spPr>
        <p:txBody>
          <a:bodyPr>
            <a:normAutofit/>
          </a:bodyPr>
          <a:lstStyle/>
          <a:p>
            <a:pPr algn="l"/>
            <a:r>
              <a:rPr lang="en-US" sz="2400" dirty="0">
                <a:solidFill>
                  <a:schemeClr val="tx1"/>
                </a:solidFill>
                <a:latin typeface="Quicksand" panose="020B0604020202020204" charset="0"/>
              </a:rPr>
              <a:t>DROPPING UNNECESSARY COLUMNS AND ENCODING NON-NUMERIC DATA USING LABEL ENCODER</a:t>
            </a:r>
            <a:endParaRPr lang="en-IN" sz="2400"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xmlns="" id="{4FEEB49D-87B0-47AF-8A65-6625C615731C}"/>
              </a:ext>
            </a:extLst>
          </p:cNvPr>
          <p:cNvPicPr>
            <a:picLocks noChangeAspect="1"/>
          </p:cNvPicPr>
          <p:nvPr/>
        </p:nvPicPr>
        <p:blipFill>
          <a:blip r:embed="rId2"/>
          <a:stretch>
            <a:fillRect/>
          </a:stretch>
        </p:blipFill>
        <p:spPr>
          <a:xfrm>
            <a:off x="913796" y="1816443"/>
            <a:ext cx="8113690" cy="1485089"/>
          </a:xfrm>
          <a:prstGeom prst="rect">
            <a:avLst/>
          </a:prstGeom>
        </p:spPr>
      </p:pic>
      <p:pic>
        <p:nvPicPr>
          <p:cNvPr id="7" name="Picture 6">
            <a:extLst>
              <a:ext uri="{FF2B5EF4-FFF2-40B4-BE49-F238E27FC236}">
                <a16:creationId xmlns:a16="http://schemas.microsoft.com/office/drawing/2014/main" xmlns="" id="{EA9443B4-CF2A-4222-8BAF-0D6B48F8DA93}"/>
              </a:ext>
            </a:extLst>
          </p:cNvPr>
          <p:cNvPicPr>
            <a:picLocks noChangeAspect="1"/>
          </p:cNvPicPr>
          <p:nvPr/>
        </p:nvPicPr>
        <p:blipFill>
          <a:blip r:embed="rId3"/>
          <a:stretch>
            <a:fillRect/>
          </a:stretch>
        </p:blipFill>
        <p:spPr>
          <a:xfrm>
            <a:off x="913795" y="3306931"/>
            <a:ext cx="8113690" cy="2626468"/>
          </a:xfrm>
          <a:prstGeom prst="rect">
            <a:avLst/>
          </a:prstGeom>
        </p:spPr>
      </p:pic>
    </p:spTree>
    <p:extLst>
      <p:ext uri="{BB962C8B-B14F-4D97-AF65-F5344CB8AC3E}">
        <p14:creationId xmlns:p14="http://schemas.microsoft.com/office/powerpoint/2010/main" val="2737243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73B74B-6076-4284-ACC7-926584930B9E}"/>
              </a:ext>
            </a:extLst>
          </p:cNvPr>
          <p:cNvSpPr>
            <a:spLocks noGrp="1"/>
          </p:cNvSpPr>
          <p:nvPr>
            <p:ph type="title"/>
          </p:nvPr>
        </p:nvSpPr>
        <p:spPr>
          <a:xfrm>
            <a:off x="1535021" y="671993"/>
            <a:ext cx="11469948" cy="970450"/>
          </a:xfrm>
        </p:spPr>
        <p:txBody>
          <a:bodyPr>
            <a:normAutofit/>
          </a:bodyPr>
          <a:lstStyle/>
          <a:p>
            <a:pPr algn="l"/>
            <a:r>
              <a:rPr lang="en-US" sz="3200" dirty="0" smtClean="0">
                <a:solidFill>
                  <a:schemeClr val="tx1"/>
                </a:solidFill>
                <a:latin typeface="Quicksand" panose="020B0604020202020204" charset="0"/>
              </a:rPr>
              <a:t>CHECKING </a:t>
            </a:r>
            <a:r>
              <a:rPr lang="en-US" sz="3200" dirty="0">
                <a:solidFill>
                  <a:schemeClr val="tx1"/>
                </a:solidFill>
                <a:latin typeface="Quicksand" panose="020B0604020202020204" charset="0"/>
              </a:rPr>
              <a:t>SKEWNESS AND PLOTTING DIST PLOT</a:t>
            </a:r>
            <a:endParaRPr lang="en-IN" sz="32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xmlns="" id="{751375BD-6A52-409D-BDB4-E51E5F14A0D1}"/>
              </a:ext>
            </a:extLst>
          </p:cNvPr>
          <p:cNvSpPr>
            <a:spLocks noGrp="1"/>
          </p:cNvSpPr>
          <p:nvPr>
            <p:ph idx="1"/>
          </p:nvPr>
        </p:nvSpPr>
        <p:spPr>
          <a:xfrm>
            <a:off x="1136427" y="1236292"/>
            <a:ext cx="8915400" cy="3777622"/>
          </a:xfrm>
        </p:spPr>
        <p:txBody>
          <a:bodyPr/>
          <a:lstStyle/>
          <a:p>
            <a:pPr algn="just"/>
            <a:r>
              <a:rPr lang="en-US" sz="1800" b="0" i="0" u="none" strike="noStrike" baseline="0" dirty="0">
                <a:solidFill>
                  <a:schemeClr val="tx1"/>
                </a:solidFill>
                <a:latin typeface="Quicksand" panose="020B0604020202020204" charset="0"/>
              </a:rPr>
              <a:t>Skewness refers to distortion or asymmetry in a symmetrical bell curve, or normal distribution in a set of data. Besides positive and negative skew, distributions can also be said to have zero or undefined skew. The skewness value can be positive, zero, negative, or undefined. </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xmlns="" id="{D6B59324-CB58-4568-82FE-E4BBB57B1332}"/>
              </a:ext>
            </a:extLst>
          </p:cNvPr>
          <p:cNvPicPr>
            <a:picLocks noChangeAspect="1"/>
          </p:cNvPicPr>
          <p:nvPr/>
        </p:nvPicPr>
        <p:blipFill>
          <a:blip r:embed="rId2"/>
          <a:stretch>
            <a:fillRect/>
          </a:stretch>
        </p:blipFill>
        <p:spPr>
          <a:xfrm>
            <a:off x="355704" y="2527919"/>
            <a:ext cx="6426837" cy="3861271"/>
          </a:xfrm>
          <a:prstGeom prst="rect">
            <a:avLst/>
          </a:prstGeom>
        </p:spPr>
      </p:pic>
      <p:pic>
        <p:nvPicPr>
          <p:cNvPr id="7" name="Picture 6">
            <a:extLst>
              <a:ext uri="{FF2B5EF4-FFF2-40B4-BE49-F238E27FC236}">
                <a16:creationId xmlns:a16="http://schemas.microsoft.com/office/drawing/2014/main" xmlns="" id="{AA77877D-7DF0-46EF-887D-1C152E5C2C7A}"/>
              </a:ext>
            </a:extLst>
          </p:cNvPr>
          <p:cNvPicPr>
            <a:picLocks noChangeAspect="1"/>
          </p:cNvPicPr>
          <p:nvPr/>
        </p:nvPicPr>
        <p:blipFill>
          <a:blip r:embed="rId3"/>
          <a:stretch>
            <a:fillRect/>
          </a:stretch>
        </p:blipFill>
        <p:spPr>
          <a:xfrm>
            <a:off x="6782541" y="2536465"/>
            <a:ext cx="5184558" cy="3861270"/>
          </a:xfrm>
          <a:prstGeom prst="rect">
            <a:avLst/>
          </a:prstGeom>
        </p:spPr>
      </p:pic>
    </p:spTree>
    <p:extLst>
      <p:ext uri="{BB962C8B-B14F-4D97-AF65-F5344CB8AC3E}">
        <p14:creationId xmlns:p14="http://schemas.microsoft.com/office/powerpoint/2010/main" val="710607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167AB5-DCC8-4914-8ABC-D30EAA147C9E}"/>
              </a:ext>
            </a:extLst>
          </p:cNvPr>
          <p:cNvSpPr>
            <a:spLocks noGrp="1"/>
          </p:cNvSpPr>
          <p:nvPr>
            <p:ph type="title"/>
          </p:nvPr>
        </p:nvSpPr>
        <p:spPr/>
        <p:txBody>
          <a:bodyPr>
            <a:normAutofit/>
          </a:bodyPr>
          <a:lstStyle/>
          <a:p>
            <a:pPr algn="l"/>
            <a:r>
              <a:rPr lang="en-US" sz="3200" dirty="0">
                <a:solidFill>
                  <a:schemeClr val="tx1"/>
                </a:solidFill>
                <a:latin typeface="quicksand" panose="020B0604020202020204" charset="0"/>
              </a:rPr>
              <a:t>CHECKING OUTLIERS AND PLOTTING IT</a:t>
            </a:r>
            <a:endParaRPr lang="en-IN" sz="32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xmlns="" id="{DD4E0E33-AE24-4F8C-9F71-806D5D1B74B3}"/>
              </a:ext>
            </a:extLst>
          </p:cNvPr>
          <p:cNvSpPr>
            <a:spLocks noGrp="1"/>
          </p:cNvSpPr>
          <p:nvPr>
            <p:ph idx="1"/>
          </p:nvPr>
        </p:nvSpPr>
        <p:spPr>
          <a:xfrm>
            <a:off x="913795" y="1835001"/>
            <a:ext cx="10769220" cy="4058751"/>
          </a:xfrm>
        </p:spPr>
        <p:txBody>
          <a:bodyPr/>
          <a:lstStyle/>
          <a:p>
            <a:pPr algn="just"/>
            <a:r>
              <a:rPr lang="en-US" sz="1800" b="0" i="0" u="none" strike="noStrike" baseline="0" dirty="0">
                <a:solidFill>
                  <a:schemeClr val="tx1"/>
                </a:solidFill>
                <a:latin typeface="quicksand" panose="020B0604020202020204" charset="0"/>
              </a:rPr>
              <a:t>An outlier is a data point in a data set which is distant or far from all other observations available. It is a data point which lies outside the overall distribution which is available in the dataset. In statistics, an outlier is an observation point that is distant from other observations. </a:t>
            </a:r>
          </a:p>
          <a:p>
            <a:pPr algn="just"/>
            <a:r>
              <a:rPr lang="en-US" sz="1800" b="0" i="0" u="none" strike="noStrike" baseline="0" dirty="0">
                <a:solidFill>
                  <a:schemeClr val="tx1"/>
                </a:solidFill>
                <a:latin typeface="quicksand" panose="020B0604020202020204" charset="0"/>
              </a:rPr>
              <a:t>A box plot is a method or a process for graphically representing groups of numerical data through their quartiles. Outliers may also be plotted as an individual point. If there is an outlier it will plotted as point in box plot but other numerical data will be grouped together and displayed as boxes in the diagram. In most cases a threshold of 3 or -3 is used i.e., if the Z-score value is higher than or less than 3 or -3 respectively, that particular data point will be identified as outlier. </a:t>
            </a:r>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val="1224817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859A041C-1492-4E73-9FF4-5A31F1129C1E}"/>
              </a:ext>
            </a:extLst>
          </p:cNvPr>
          <p:cNvPicPr>
            <a:picLocks noChangeAspect="1"/>
          </p:cNvPicPr>
          <p:nvPr/>
        </p:nvPicPr>
        <p:blipFill>
          <a:blip r:embed="rId2"/>
          <a:stretch>
            <a:fillRect/>
          </a:stretch>
        </p:blipFill>
        <p:spPr>
          <a:xfrm>
            <a:off x="2000518" y="1032753"/>
            <a:ext cx="8190963" cy="4792494"/>
          </a:xfrm>
          <a:prstGeom prst="rect">
            <a:avLst/>
          </a:prstGeom>
        </p:spPr>
      </p:pic>
    </p:spTree>
    <p:extLst>
      <p:ext uri="{BB962C8B-B14F-4D97-AF65-F5344CB8AC3E}">
        <p14:creationId xmlns:p14="http://schemas.microsoft.com/office/powerpoint/2010/main" val="892489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CF4BB3-9668-4E17-98E2-DB990C9DDFB4}"/>
              </a:ext>
            </a:extLst>
          </p:cNvPr>
          <p:cNvSpPr>
            <a:spLocks noGrp="1"/>
          </p:cNvSpPr>
          <p:nvPr>
            <p:ph type="title"/>
          </p:nvPr>
        </p:nvSpPr>
        <p:spPr>
          <a:xfrm>
            <a:off x="913795" y="310718"/>
            <a:ext cx="10449622" cy="1393795"/>
          </a:xfrm>
        </p:spPr>
        <p:txBody>
          <a:bodyPr>
            <a:normAutofit fontScale="90000"/>
          </a:bodyPr>
          <a:lstStyle/>
          <a:p>
            <a:pPr algn="l"/>
            <a:r>
              <a:rPr lang="en-US" sz="3600" dirty="0">
                <a:solidFill>
                  <a:schemeClr val="tx1"/>
                </a:solidFill>
                <a:latin typeface="quicksand" panose="020B0604020202020204" charset="0"/>
              </a:rPr>
              <a:t>                            </a:t>
            </a:r>
            <a:r>
              <a:rPr lang="en-US" dirty="0">
                <a:solidFill>
                  <a:schemeClr val="tx1"/>
                </a:solidFill>
                <a:latin typeface="quicksand" panose="020B0604020202020204" charset="0"/>
              </a:rPr>
              <a:t> INTRODUCTION       </a:t>
            </a:r>
            <a:r>
              <a:rPr lang="en-US" sz="3600" dirty="0">
                <a:solidFill>
                  <a:schemeClr val="tx1"/>
                </a:solidFill>
                <a:latin typeface="quicksand" panose="020B0604020202020204" charset="0"/>
              </a:rPr>
              <a:t/>
            </a:r>
            <a:br>
              <a:rPr lang="en-US" sz="3600" dirty="0">
                <a:solidFill>
                  <a:schemeClr val="tx1"/>
                </a:solidFill>
                <a:latin typeface="quicksand" panose="020B0604020202020204" charset="0"/>
              </a:rPr>
            </a:br>
            <a:r>
              <a:rPr lang="en-US" sz="3600" dirty="0">
                <a:solidFill>
                  <a:schemeClr val="tx1"/>
                </a:solidFill>
                <a:latin typeface="quicksand" panose="020B0604020202020204" charset="0"/>
              </a:rPr>
              <a:t/>
            </a:r>
            <a:br>
              <a:rPr lang="en-US" sz="3600" dirty="0">
                <a:solidFill>
                  <a:schemeClr val="tx1"/>
                </a:solidFill>
                <a:latin typeface="quicksand" panose="020B0604020202020204" charset="0"/>
              </a:rPr>
            </a:br>
            <a:r>
              <a:rPr lang="en-US" sz="3100" dirty="0">
                <a:solidFill>
                  <a:schemeClr val="tx1"/>
                </a:solidFill>
                <a:latin typeface="quicksand" panose="020B0604020202020204" charset="0"/>
              </a:rPr>
              <a:t>BUSINESS PROBLEM FRAMING</a:t>
            </a:r>
            <a:endParaRPr lang="en-IN" sz="31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xmlns="" id="{A38D8482-9499-45F8-AF74-3B9FC7D1C2D2}"/>
              </a:ext>
            </a:extLst>
          </p:cNvPr>
          <p:cNvSpPr>
            <a:spLocks noGrp="1"/>
          </p:cNvSpPr>
          <p:nvPr>
            <p:ph idx="1"/>
          </p:nvPr>
        </p:nvSpPr>
        <p:spPr>
          <a:xfrm>
            <a:off x="913794" y="2024109"/>
            <a:ext cx="10760341" cy="4145872"/>
          </a:xfrm>
        </p:spPr>
        <p:txBody>
          <a:bodyPr>
            <a:normAutofit/>
          </a:bodyPr>
          <a:lstStyle/>
          <a:p>
            <a:pPr algn="just"/>
            <a:r>
              <a:rPr lang="en-US" sz="1800" b="0" i="0" u="none" strike="noStrike" baseline="0" dirty="0">
                <a:solidFill>
                  <a:schemeClr val="tx1"/>
                </a:solidFill>
                <a:latin typeface="quicksand" panose="020B0604020202020204" charset="0"/>
              </a:rPr>
              <a:t>Houses are one of the necessary needs of each and every person around the globe and therefore housing and real estate market is one of the markets which is one of the major contributors in the world’s economy. It is a very large market and there are various companies working in the domain. </a:t>
            </a:r>
          </a:p>
          <a:p>
            <a:pPr algn="just"/>
            <a:r>
              <a:rPr lang="en-US" sz="1800" b="0" i="0" u="none" strike="noStrike" baseline="0" dirty="0">
                <a:solidFill>
                  <a:schemeClr val="tx1"/>
                </a:solidFill>
                <a:latin typeface="quicksand" panose="020B0604020202020204" charset="0"/>
              </a:rPr>
              <a:t>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t>
            </a:r>
          </a:p>
          <a:p>
            <a:pPr algn="just"/>
            <a:r>
              <a:rPr lang="en-US" sz="1800" b="0" i="0" u="none" strike="noStrike" baseline="0" dirty="0">
                <a:solidFill>
                  <a:schemeClr val="tx1"/>
                </a:solidFill>
                <a:latin typeface="quicksand" panose="020B0604020202020204" charset="0"/>
              </a:rPr>
              <a:t>We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 </a:t>
            </a:r>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val="811556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11E97D-8958-44C6-9E4F-0D94B4DDA283}"/>
              </a:ext>
            </a:extLst>
          </p:cNvPr>
          <p:cNvSpPr>
            <a:spLocks noGrp="1"/>
          </p:cNvSpPr>
          <p:nvPr>
            <p:ph type="title"/>
          </p:nvPr>
        </p:nvSpPr>
        <p:spPr>
          <a:xfrm>
            <a:off x="1554730" y="635237"/>
            <a:ext cx="10353762" cy="793072"/>
          </a:xfrm>
        </p:spPr>
        <p:txBody>
          <a:bodyPr>
            <a:normAutofit/>
          </a:bodyPr>
          <a:lstStyle/>
          <a:p>
            <a:pPr algn="l"/>
            <a:r>
              <a:rPr lang="en-US" sz="3600" dirty="0">
                <a:solidFill>
                  <a:schemeClr val="tx1"/>
                </a:solidFill>
                <a:latin typeface="quicksand" panose="020B0604020202020204" charset="0"/>
              </a:rPr>
              <a:t>TREATING SKEWNESS</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xmlns="" id="{C4CF7566-BBE3-470A-AD5A-88EF275219D0}"/>
              </a:ext>
            </a:extLst>
          </p:cNvPr>
          <p:cNvSpPr>
            <a:spLocks noGrp="1"/>
          </p:cNvSpPr>
          <p:nvPr>
            <p:ph idx="1"/>
          </p:nvPr>
        </p:nvSpPr>
        <p:spPr>
          <a:xfrm>
            <a:off x="913795" y="1732449"/>
            <a:ext cx="11168714" cy="4339877"/>
          </a:xfrm>
        </p:spPr>
        <p:txBody>
          <a:bodyPr>
            <a:noAutofit/>
          </a:bodyPr>
          <a:lstStyle/>
          <a:p>
            <a:r>
              <a:rPr lang="en-US" sz="1600" b="0" i="0" u="none" strike="noStrike" baseline="0" dirty="0">
                <a:solidFill>
                  <a:schemeClr val="tx1"/>
                </a:solidFill>
                <a:latin typeface="quicksand" panose="020B0604020202020204" charset="0"/>
              </a:rPr>
              <a:t>In the Data Science it is just statistics and many algorithms revolve around the assumption that the data is normalized. So, the more the data is close to normal, the better it is for getting good predictions. There are many ways of transforming skewed data such as log transform, square-root transform, box-cox transform, etc. </a:t>
            </a:r>
          </a:p>
          <a:p>
            <a:pPr marL="36900" indent="0">
              <a:buNone/>
            </a:pPr>
            <a:r>
              <a:rPr lang="en-IN" sz="1600" b="1" i="0" u="none" strike="noStrike" baseline="0" dirty="0">
                <a:solidFill>
                  <a:schemeClr val="tx1"/>
                </a:solidFill>
                <a:latin typeface="quicksand" panose="020B0604020202020204" charset="0"/>
              </a:rPr>
              <a:t>1. Log Transform </a:t>
            </a:r>
            <a:endParaRPr lang="en-IN" sz="1600" b="0" i="0" u="none" strike="noStrike" baseline="0" dirty="0">
              <a:solidFill>
                <a:schemeClr val="tx1"/>
              </a:solidFill>
              <a:latin typeface="quicksand" panose="020B0604020202020204" charset="0"/>
            </a:endParaRPr>
          </a:p>
          <a:p>
            <a:r>
              <a:rPr lang="en-US" sz="1600" b="0" i="0" u="none" strike="noStrike" baseline="0" dirty="0">
                <a:solidFill>
                  <a:schemeClr val="tx1"/>
                </a:solidFill>
                <a:latin typeface="quicksand" panose="020B0604020202020204" charset="0"/>
              </a:rPr>
              <a:t>Log transformation is a data transformation method in which it replaces each variable x with a log(x). The log transformation is, arguably, the most popular among the different types of transformations used to transform skewed data to approximately conform to normality </a:t>
            </a:r>
          </a:p>
          <a:p>
            <a:pPr marL="36900" indent="0">
              <a:buNone/>
            </a:pPr>
            <a:r>
              <a:rPr lang="en-IN" sz="1600" b="1" i="0" u="none" strike="noStrike" baseline="0" dirty="0">
                <a:solidFill>
                  <a:schemeClr val="tx1"/>
                </a:solidFill>
                <a:latin typeface="quicksand" panose="020B0604020202020204" charset="0"/>
              </a:rPr>
              <a:t>2. Square Root Transform </a:t>
            </a:r>
            <a:endParaRPr lang="en-IN" sz="1600" b="0" i="0" u="none" strike="noStrike" baseline="0" dirty="0">
              <a:solidFill>
                <a:schemeClr val="tx1"/>
              </a:solidFill>
              <a:latin typeface="quicksand" panose="020B0604020202020204" charset="0"/>
            </a:endParaRPr>
          </a:p>
          <a:p>
            <a:r>
              <a:rPr lang="en-US" sz="1600" b="0" i="0" u="none" strike="noStrike" baseline="0" dirty="0">
                <a:solidFill>
                  <a:schemeClr val="tx1"/>
                </a:solidFill>
                <a:latin typeface="quicksand" panose="020B0604020202020204" charset="0"/>
              </a:rPr>
              <a:t>The square root, x to x^ (1/2) = sqrt(x), is a transformation with a moderate effect on distribution shape: it is weaker than the logarithm and the cube root. It is also used for reducing right skewness, and also has the advantage that it can be applied to zero values. So, applying a square root transform inflates smaller numbers but stabilizes bigger ones. </a:t>
            </a:r>
          </a:p>
          <a:p>
            <a:pPr marL="36900" indent="0">
              <a:buNone/>
            </a:pPr>
            <a:r>
              <a:rPr lang="en-IN" sz="1600" b="1" i="0" u="none" strike="noStrike" baseline="0" dirty="0">
                <a:solidFill>
                  <a:schemeClr val="tx1"/>
                </a:solidFill>
                <a:latin typeface="quicksand" panose="020B0604020202020204" charset="0"/>
              </a:rPr>
              <a:t>3. Box-Cox Transform </a:t>
            </a:r>
            <a:endParaRPr lang="en-IN" sz="1600" b="0" i="0" u="none" strike="noStrike" baseline="0" dirty="0">
              <a:solidFill>
                <a:schemeClr val="tx1"/>
              </a:solidFill>
              <a:latin typeface="quicksand" panose="020B0604020202020204" charset="0"/>
            </a:endParaRPr>
          </a:p>
          <a:p>
            <a:r>
              <a:rPr lang="en-US" sz="1600" b="0" i="0" u="none" strike="noStrike" baseline="0" dirty="0">
                <a:solidFill>
                  <a:schemeClr val="tx1"/>
                </a:solidFill>
                <a:latin typeface="quicksand" panose="020B0604020202020204" charset="0"/>
              </a:rPr>
              <a:t>In statistics, a power transform is a family of functions that are applied to create a monotonic transformation of data using power functions. This is a useful data transformation technique used to stabilize variance, make the data more normal distribution-like, improve the validity of measures of association such as the Pearson correlation between variables and for other data stabilization procedures. </a:t>
            </a:r>
            <a:endParaRPr lang="en-IN" sz="1600" dirty="0">
              <a:solidFill>
                <a:schemeClr val="tx1"/>
              </a:solidFill>
              <a:latin typeface="quicksand" panose="020B0604020202020204" charset="0"/>
            </a:endParaRPr>
          </a:p>
        </p:txBody>
      </p:sp>
    </p:spTree>
    <p:extLst>
      <p:ext uri="{BB962C8B-B14F-4D97-AF65-F5344CB8AC3E}">
        <p14:creationId xmlns:p14="http://schemas.microsoft.com/office/powerpoint/2010/main" val="951819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E880DC50-23F8-45A6-AF9F-4080C7FF607D}"/>
              </a:ext>
            </a:extLst>
          </p:cNvPr>
          <p:cNvPicPr>
            <a:picLocks noChangeAspect="1"/>
          </p:cNvPicPr>
          <p:nvPr/>
        </p:nvPicPr>
        <p:blipFill>
          <a:blip r:embed="rId2"/>
          <a:stretch>
            <a:fillRect/>
          </a:stretch>
        </p:blipFill>
        <p:spPr>
          <a:xfrm>
            <a:off x="1616307" y="1114294"/>
            <a:ext cx="8852871" cy="4430350"/>
          </a:xfrm>
          <a:prstGeom prst="rect">
            <a:avLst/>
          </a:prstGeom>
        </p:spPr>
      </p:pic>
    </p:spTree>
    <p:extLst>
      <p:ext uri="{BB962C8B-B14F-4D97-AF65-F5344CB8AC3E}">
        <p14:creationId xmlns:p14="http://schemas.microsoft.com/office/powerpoint/2010/main" val="2293654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64B0FE-B2DF-4E7D-8810-46E3582E0D1D}"/>
              </a:ext>
            </a:extLst>
          </p:cNvPr>
          <p:cNvSpPr>
            <a:spLocks noGrp="1"/>
          </p:cNvSpPr>
          <p:nvPr>
            <p:ph type="title"/>
          </p:nvPr>
        </p:nvSpPr>
        <p:spPr>
          <a:xfrm>
            <a:off x="1512000" y="528677"/>
            <a:ext cx="10929017" cy="958789"/>
          </a:xfrm>
        </p:spPr>
        <p:txBody>
          <a:bodyPr>
            <a:normAutofit/>
          </a:bodyPr>
          <a:lstStyle/>
          <a:p>
            <a:pPr algn="l"/>
            <a:r>
              <a:rPr lang="en-US" sz="2800" dirty="0">
                <a:solidFill>
                  <a:schemeClr val="tx1"/>
                </a:solidFill>
                <a:latin typeface="quicksand" panose="020B0604020202020204" charset="0"/>
              </a:rPr>
              <a:t>HARDWARE AND SOFTWARE REQUIREMENTS AND TOOLS USED</a:t>
            </a:r>
            <a:endParaRPr lang="en-IN" sz="28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xmlns="" id="{D12DDA09-CE02-4923-AB41-2205ED584354}"/>
              </a:ext>
            </a:extLst>
          </p:cNvPr>
          <p:cNvSpPr>
            <a:spLocks noGrp="1"/>
          </p:cNvSpPr>
          <p:nvPr>
            <p:ph idx="1"/>
          </p:nvPr>
        </p:nvSpPr>
        <p:spPr>
          <a:xfrm>
            <a:off x="1135985" y="1487466"/>
            <a:ext cx="10929016" cy="4259977"/>
          </a:xfrm>
        </p:spPr>
        <p:txBody>
          <a:bodyPr>
            <a:noAutofit/>
          </a:bodyPr>
          <a:lstStyle/>
          <a:p>
            <a:pPr algn="just"/>
            <a:r>
              <a:rPr lang="en-US" sz="1500" b="0" i="0" u="none" strike="noStrike" baseline="0" dirty="0">
                <a:solidFill>
                  <a:schemeClr val="tx1"/>
                </a:solidFill>
                <a:latin typeface="quicksand" panose="020B0604020202020204" charset="0"/>
              </a:rPr>
              <a:t>For doing this project, the hardware used is a laptop with high end specification and a stable internet connection. While coming to software part, I had used anaconda navigator and in that I have used </a:t>
            </a:r>
            <a:r>
              <a:rPr lang="en-US" sz="1500" b="1" i="0" u="none" strike="noStrike" baseline="0" dirty="0" err="1">
                <a:solidFill>
                  <a:schemeClr val="tx1"/>
                </a:solidFill>
                <a:latin typeface="quicksand" panose="020B0604020202020204" charset="0"/>
              </a:rPr>
              <a:t>Jupyter</a:t>
            </a:r>
            <a:r>
              <a:rPr lang="en-US" sz="1500" b="1" i="0" u="none" strike="noStrike" baseline="0" dirty="0">
                <a:solidFill>
                  <a:schemeClr val="tx1"/>
                </a:solidFill>
                <a:latin typeface="quicksand" panose="020B0604020202020204" charset="0"/>
              </a:rPr>
              <a:t> notebook </a:t>
            </a:r>
            <a:r>
              <a:rPr lang="en-US" sz="1500" b="0" i="0" u="none" strike="noStrike" baseline="0" dirty="0">
                <a:solidFill>
                  <a:schemeClr val="tx1"/>
                </a:solidFill>
                <a:latin typeface="quicksand" panose="020B0604020202020204" charset="0"/>
              </a:rPr>
              <a:t>to do my python programming and analysis. </a:t>
            </a:r>
          </a:p>
          <a:p>
            <a:pPr algn="just"/>
            <a:r>
              <a:rPr lang="en-US" sz="1500" b="0" i="0" u="none" strike="noStrike" baseline="0" dirty="0">
                <a:solidFill>
                  <a:schemeClr val="tx1"/>
                </a:solidFill>
                <a:latin typeface="quicksand" panose="020B0604020202020204" charset="0"/>
              </a:rPr>
              <a:t>For using a csv file, Microsoft excel is needed. In </a:t>
            </a:r>
            <a:r>
              <a:rPr lang="en-US" sz="1500" b="0" i="0" u="none" strike="noStrike" baseline="0" dirty="0" err="1">
                <a:solidFill>
                  <a:schemeClr val="tx1"/>
                </a:solidFill>
                <a:latin typeface="quicksand" panose="020B0604020202020204" charset="0"/>
              </a:rPr>
              <a:t>Jupyter</a:t>
            </a:r>
            <a:r>
              <a:rPr lang="en-US" sz="1500" b="0" i="0" u="none" strike="noStrike" baseline="0" dirty="0">
                <a:solidFill>
                  <a:schemeClr val="tx1"/>
                </a:solidFill>
                <a:latin typeface="quicksand" panose="020B0604020202020204" charset="0"/>
              </a:rPr>
              <a:t> notebook, I had used lots of python libraries to carry out this project and I have mentioned below with proper justification: </a:t>
            </a:r>
          </a:p>
          <a:p>
            <a:pPr algn="just"/>
            <a:r>
              <a:rPr lang="en-US" sz="1500" b="0" i="0" u="none" strike="noStrike" baseline="0" dirty="0">
                <a:solidFill>
                  <a:schemeClr val="tx1"/>
                </a:solidFill>
                <a:latin typeface="quicksand" panose="020B0604020202020204" charset="0"/>
              </a:rPr>
              <a:t>1. Pandas- a library which is used to read the data, </a:t>
            </a:r>
            <a:r>
              <a:rPr lang="en-US" sz="1500" b="0" i="0" u="none" strike="noStrike" baseline="0" dirty="0" err="1">
                <a:solidFill>
                  <a:schemeClr val="tx1"/>
                </a:solidFill>
                <a:latin typeface="quicksand" panose="020B0604020202020204" charset="0"/>
              </a:rPr>
              <a:t>visualisation</a:t>
            </a:r>
            <a:r>
              <a:rPr lang="en-US" sz="1500" b="0" i="0" u="none" strike="noStrike" baseline="0" dirty="0">
                <a:solidFill>
                  <a:schemeClr val="tx1"/>
                </a:solidFill>
                <a:latin typeface="quicksand" panose="020B0604020202020204" charset="0"/>
              </a:rPr>
              <a:t> and analysis of data. </a:t>
            </a:r>
          </a:p>
          <a:p>
            <a:pPr algn="just"/>
            <a:r>
              <a:rPr lang="en-US" sz="1500" b="0" i="0" u="none" strike="noStrike" baseline="0" dirty="0">
                <a:solidFill>
                  <a:schemeClr val="tx1"/>
                </a:solidFill>
                <a:latin typeface="quicksand" panose="020B0604020202020204" charset="0"/>
              </a:rPr>
              <a:t>2. NumPy- used for working with array and various mathematical techniques. </a:t>
            </a:r>
          </a:p>
          <a:p>
            <a:pPr algn="just"/>
            <a:r>
              <a:rPr lang="en-US" sz="1500" b="0" i="0" u="none" strike="noStrike" baseline="0" dirty="0">
                <a:solidFill>
                  <a:schemeClr val="tx1"/>
                </a:solidFill>
                <a:latin typeface="quicksand" panose="020B0604020202020204" charset="0"/>
              </a:rPr>
              <a:t>3. Seaborn- visualization tool for plotting different types of plot. </a:t>
            </a:r>
          </a:p>
          <a:p>
            <a:pPr algn="just"/>
            <a:r>
              <a:rPr lang="en-US" sz="1500" b="0" i="0" u="none" strike="noStrike" baseline="0" dirty="0">
                <a:solidFill>
                  <a:schemeClr val="tx1"/>
                </a:solidFill>
                <a:latin typeface="quicksand" panose="020B0604020202020204" charset="0"/>
              </a:rPr>
              <a:t>4. Matplotlib- It provides an object-oriented API for embedding plots into applications. </a:t>
            </a:r>
          </a:p>
          <a:p>
            <a:pPr algn="just"/>
            <a:r>
              <a:rPr lang="en-US" sz="1500" b="0" i="0" u="none" strike="noStrike" baseline="0" dirty="0">
                <a:solidFill>
                  <a:schemeClr val="tx1"/>
                </a:solidFill>
                <a:latin typeface="quicksand" panose="020B0604020202020204" charset="0"/>
              </a:rPr>
              <a:t>5. </a:t>
            </a:r>
            <a:r>
              <a:rPr lang="en-US" sz="1500" b="0" i="0" u="none" strike="noStrike" baseline="0" dirty="0" err="1">
                <a:solidFill>
                  <a:schemeClr val="tx1"/>
                </a:solidFill>
                <a:latin typeface="quicksand" panose="020B0604020202020204" charset="0"/>
              </a:rPr>
              <a:t>zscore</a:t>
            </a:r>
            <a:r>
              <a:rPr lang="en-US" sz="1500" b="0" i="0" u="none" strike="noStrike" baseline="0" dirty="0">
                <a:solidFill>
                  <a:schemeClr val="tx1"/>
                </a:solidFill>
                <a:latin typeface="quicksand" panose="020B0604020202020204" charset="0"/>
              </a:rPr>
              <a:t>- technique to remove outliers. </a:t>
            </a:r>
          </a:p>
          <a:p>
            <a:pPr algn="just"/>
            <a:r>
              <a:rPr lang="en-US" sz="1500" b="0" i="0" u="none" strike="noStrike" baseline="0" dirty="0">
                <a:solidFill>
                  <a:schemeClr val="tx1"/>
                </a:solidFill>
                <a:latin typeface="quicksand" panose="020B0604020202020204" charset="0"/>
              </a:rPr>
              <a:t>6. skew ()- to treat skewed data using various transformation like sqrt, log, cube, </a:t>
            </a:r>
            <a:r>
              <a:rPr lang="en-US" sz="1500" b="0" i="0" u="none" strike="noStrike" baseline="0" dirty="0" err="1">
                <a:solidFill>
                  <a:schemeClr val="tx1"/>
                </a:solidFill>
                <a:latin typeface="quicksand" panose="020B0604020202020204" charset="0"/>
              </a:rPr>
              <a:t>boxcox</a:t>
            </a:r>
            <a:r>
              <a:rPr lang="en-US" sz="1500" b="0" i="0" u="none" strike="noStrike" baseline="0" dirty="0">
                <a:solidFill>
                  <a:schemeClr val="tx1"/>
                </a:solidFill>
                <a:latin typeface="quicksand" panose="020B0604020202020204" charset="0"/>
              </a:rPr>
              <a:t>, etc. </a:t>
            </a:r>
          </a:p>
          <a:p>
            <a:pPr algn="just"/>
            <a:r>
              <a:rPr lang="en-US" sz="1500" b="0" i="0" u="none" strike="noStrike" baseline="0" dirty="0">
                <a:solidFill>
                  <a:schemeClr val="tx1"/>
                </a:solidFill>
                <a:latin typeface="quicksand" panose="020B0604020202020204" charset="0"/>
              </a:rPr>
              <a:t>7. PCA- I used this to reduce the data dimensions to 10 columns. </a:t>
            </a:r>
          </a:p>
          <a:p>
            <a:pPr algn="just"/>
            <a:r>
              <a:rPr lang="en-US" sz="1500" b="0" i="0" u="none" strike="noStrike" baseline="0" dirty="0">
                <a:solidFill>
                  <a:schemeClr val="tx1"/>
                </a:solidFill>
                <a:latin typeface="quicksand" panose="020B0604020202020204" charset="0"/>
              </a:rPr>
              <a:t>8. standard scaler- I used this to scale my data before sending it to model. </a:t>
            </a:r>
          </a:p>
          <a:p>
            <a:pPr algn="just"/>
            <a:r>
              <a:rPr lang="en-US" sz="1500" b="0" i="0" u="none" strike="noStrike" baseline="0" dirty="0">
                <a:solidFill>
                  <a:schemeClr val="tx1"/>
                </a:solidFill>
                <a:latin typeface="quicksand" panose="020B0604020202020204" charset="0"/>
              </a:rPr>
              <a:t>9. </a:t>
            </a:r>
            <a:r>
              <a:rPr lang="en-US" sz="1500" b="0" i="0" u="none" strike="noStrike" baseline="0" dirty="0" err="1">
                <a:solidFill>
                  <a:schemeClr val="tx1"/>
                </a:solidFill>
                <a:latin typeface="quicksand" panose="020B0604020202020204" charset="0"/>
              </a:rPr>
              <a:t>train_test_split</a:t>
            </a:r>
            <a:r>
              <a:rPr lang="en-US" sz="1500" b="0" i="0" u="none" strike="noStrike" baseline="0" dirty="0">
                <a:solidFill>
                  <a:schemeClr val="tx1"/>
                </a:solidFill>
                <a:latin typeface="quicksand" panose="020B0604020202020204" charset="0"/>
              </a:rPr>
              <a:t>- to split the test and train data. </a:t>
            </a:r>
          </a:p>
          <a:p>
            <a:pPr algn="just"/>
            <a:r>
              <a:rPr lang="en-US" sz="1500" b="0" i="0" u="none" strike="noStrike" baseline="0" dirty="0">
                <a:solidFill>
                  <a:schemeClr val="tx1"/>
                </a:solidFill>
                <a:latin typeface="quicksand" panose="020B0604020202020204" charset="0"/>
              </a:rPr>
              <a:t>10. Then I used different classification algorithms to find out the best model for predictions. </a:t>
            </a:r>
          </a:p>
          <a:p>
            <a:pPr algn="just"/>
            <a:r>
              <a:rPr lang="en-US" sz="1500" b="0" i="0" u="none" strike="noStrike" baseline="0" dirty="0">
                <a:solidFill>
                  <a:schemeClr val="tx1"/>
                </a:solidFill>
                <a:latin typeface="quicksand" panose="020B0604020202020204" charset="0"/>
              </a:rPr>
              <a:t>11. </a:t>
            </a:r>
            <a:r>
              <a:rPr lang="en-US" sz="1500" b="0" i="0" u="none" strike="noStrike" baseline="0" dirty="0" err="1">
                <a:solidFill>
                  <a:schemeClr val="tx1"/>
                </a:solidFill>
                <a:latin typeface="quicksand" panose="020B0604020202020204" charset="0"/>
              </a:rPr>
              <a:t>joblib</a:t>
            </a:r>
            <a:r>
              <a:rPr lang="en-US" sz="1500" b="0" i="0" u="none" strike="noStrike" baseline="0" dirty="0">
                <a:solidFill>
                  <a:schemeClr val="tx1"/>
                </a:solidFill>
                <a:latin typeface="quicksand" panose="020B0604020202020204" charset="0"/>
              </a:rPr>
              <a:t>- library used to save the model in either pickle or obj file. </a:t>
            </a:r>
            <a:endParaRPr lang="en-IN" sz="1500" dirty="0">
              <a:solidFill>
                <a:schemeClr val="tx1"/>
              </a:solidFill>
              <a:latin typeface="quicksand" panose="020B0604020202020204" charset="0"/>
            </a:endParaRPr>
          </a:p>
        </p:txBody>
      </p:sp>
    </p:spTree>
    <p:extLst>
      <p:ext uri="{BB962C8B-B14F-4D97-AF65-F5344CB8AC3E}">
        <p14:creationId xmlns:p14="http://schemas.microsoft.com/office/powerpoint/2010/main" val="4246721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606CDC-6777-4850-8014-9BFEF28F7984}"/>
              </a:ext>
            </a:extLst>
          </p:cNvPr>
          <p:cNvSpPr>
            <a:spLocks noGrp="1"/>
          </p:cNvSpPr>
          <p:nvPr>
            <p:ph type="title"/>
          </p:nvPr>
        </p:nvSpPr>
        <p:spPr/>
        <p:txBody>
          <a:bodyPr>
            <a:normAutofit/>
          </a:bodyPr>
          <a:lstStyle/>
          <a:p>
            <a:pPr algn="l"/>
            <a:r>
              <a:rPr lang="en-US" sz="3600" b="0" i="0" u="none" strike="noStrike" baseline="0" dirty="0">
                <a:solidFill>
                  <a:schemeClr val="tx1"/>
                </a:solidFill>
                <a:latin typeface="quicksand" panose="020B0604020202020204" charset="0"/>
              </a:rPr>
              <a:t>MODEL/S DEVELOPMENT AND EVALUATION </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xmlns="" id="{42EDDA21-AAC0-436B-8CDE-DC935696CC33}"/>
              </a:ext>
            </a:extLst>
          </p:cNvPr>
          <p:cNvSpPr>
            <a:spLocks noGrp="1"/>
          </p:cNvSpPr>
          <p:nvPr>
            <p:ph idx="1"/>
          </p:nvPr>
        </p:nvSpPr>
        <p:spPr/>
        <p:txBody>
          <a:bodyPr/>
          <a:lstStyle/>
          <a:p>
            <a:pPr algn="just"/>
            <a:r>
              <a:rPr lang="en-US" sz="1800" b="0" i="0" u="none" strike="noStrike" baseline="0" dirty="0">
                <a:solidFill>
                  <a:schemeClr val="tx1"/>
                </a:solidFill>
                <a:latin typeface="quicksand" panose="020B0604020202020204" charset="0"/>
              </a:rPr>
              <a:t>From the given dataset it can be concluded that it is a Regression problem as the output column “</a:t>
            </a:r>
            <a:r>
              <a:rPr lang="en-US" sz="1800" b="0" i="0" u="none" strike="noStrike" baseline="0" dirty="0" err="1">
                <a:solidFill>
                  <a:schemeClr val="tx1"/>
                </a:solidFill>
                <a:latin typeface="quicksand" panose="020B0604020202020204" charset="0"/>
              </a:rPr>
              <a:t>SalesPrice</a:t>
            </a:r>
            <a:r>
              <a:rPr lang="en-US" sz="1800" b="0" i="0" u="none" strike="noStrike" baseline="0" dirty="0">
                <a:solidFill>
                  <a:schemeClr val="tx1"/>
                </a:solidFill>
                <a:latin typeface="quicksand" panose="020B0604020202020204" charset="0"/>
              </a:rPr>
              <a:t>” has continuous output. So, for further analysis of the problem, we have to import or call out the Regression related libraries in Python work frame. </a:t>
            </a:r>
          </a:p>
          <a:p>
            <a:pPr algn="just"/>
            <a:r>
              <a:rPr lang="en-US" sz="1800" b="0" i="0" u="none" strike="noStrike" baseline="0" dirty="0">
                <a:solidFill>
                  <a:schemeClr val="tx1"/>
                </a:solidFill>
                <a:latin typeface="quicksand" panose="020B0604020202020204" charset="0"/>
              </a:rPr>
              <a:t>The different libraries used for the problem solving are: </a:t>
            </a:r>
          </a:p>
          <a:p>
            <a:pPr marL="379800" indent="-342900" algn="just">
              <a:buFont typeface="+mj-lt"/>
              <a:buAutoNum type="arabicPeriod"/>
            </a:pPr>
            <a:r>
              <a:rPr lang="en-US" sz="1800" dirty="0" err="1">
                <a:solidFill>
                  <a:schemeClr val="tx1"/>
                </a:solidFill>
                <a:latin typeface="quicksand" panose="020B0604020202020204" charset="0"/>
              </a:rPr>
              <a:t>Sklearn</a:t>
            </a:r>
            <a:endParaRPr lang="en-US" sz="1800" dirty="0">
              <a:solidFill>
                <a:schemeClr val="tx1"/>
              </a:solidFill>
              <a:latin typeface="quicksand" panose="020B0604020202020204" charset="0"/>
            </a:endParaRPr>
          </a:p>
          <a:p>
            <a:pPr marL="379800" indent="-342900" algn="just">
              <a:buFont typeface="+mj-lt"/>
              <a:buAutoNum type="arabicPeriod"/>
            </a:pPr>
            <a:r>
              <a:rPr lang="en-US" sz="1800" dirty="0" err="1">
                <a:solidFill>
                  <a:schemeClr val="tx1"/>
                </a:solidFill>
                <a:latin typeface="quicksand" panose="020B0604020202020204" charset="0"/>
              </a:rPr>
              <a:t>Sklearn.linear_model</a:t>
            </a:r>
            <a:endParaRPr lang="en-US" sz="1800" dirty="0">
              <a:solidFill>
                <a:schemeClr val="tx1"/>
              </a:solidFill>
              <a:latin typeface="quicksand" panose="020B0604020202020204" charset="0"/>
            </a:endParaRPr>
          </a:p>
          <a:p>
            <a:pPr marL="379800" indent="-342900" algn="just">
              <a:buFont typeface="+mj-lt"/>
              <a:buAutoNum type="arabicPeriod"/>
            </a:pPr>
            <a:r>
              <a:rPr lang="en-US" sz="1800" dirty="0" err="1">
                <a:solidFill>
                  <a:schemeClr val="tx1"/>
                </a:solidFill>
                <a:latin typeface="quicksand" panose="020B0604020202020204" charset="0"/>
              </a:rPr>
              <a:t>Sklearn.ensemble</a:t>
            </a:r>
            <a:endParaRPr lang="en-US" sz="1800" dirty="0">
              <a:solidFill>
                <a:schemeClr val="tx1"/>
              </a:solidFill>
              <a:latin typeface="quicksand" panose="020B0604020202020204" charset="0"/>
            </a:endParaRPr>
          </a:p>
          <a:p>
            <a:pPr marL="379800" indent="-342900" algn="just">
              <a:buFont typeface="+mj-lt"/>
              <a:buAutoNum type="arabicPeriod"/>
            </a:pPr>
            <a:r>
              <a:rPr lang="en-US" sz="1800" dirty="0" err="1">
                <a:solidFill>
                  <a:schemeClr val="tx1"/>
                </a:solidFill>
                <a:latin typeface="quicksand" panose="020B0604020202020204" charset="0"/>
              </a:rPr>
              <a:t>Sklearn.metrics</a:t>
            </a:r>
            <a:endParaRPr lang="en-US" sz="1800" dirty="0">
              <a:solidFill>
                <a:schemeClr val="tx1"/>
              </a:solidFill>
              <a:latin typeface="quicksand" panose="020B0604020202020204" charset="0"/>
            </a:endParaRPr>
          </a:p>
          <a:p>
            <a:pPr marL="379800" indent="-342900" algn="just">
              <a:buFont typeface="+mj-lt"/>
              <a:buAutoNum type="arabicPeriod"/>
            </a:pPr>
            <a:r>
              <a:rPr lang="en-US" sz="1800" dirty="0" err="1">
                <a:solidFill>
                  <a:schemeClr val="tx1"/>
                </a:solidFill>
                <a:latin typeface="quicksand" panose="020B0604020202020204" charset="0"/>
              </a:rPr>
              <a:t>Sklearn.model_selection</a:t>
            </a:r>
            <a:endParaRPr lang="en-US" sz="1800" dirty="0">
              <a:solidFill>
                <a:schemeClr val="tx1"/>
              </a:solidFill>
              <a:latin typeface="quicksand" panose="020B0604020202020204" charset="0"/>
            </a:endParaRPr>
          </a:p>
          <a:p>
            <a:pPr algn="just"/>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val="187681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68A6D5-2EB8-4CBC-8B44-DFF3C0F382EB}"/>
              </a:ext>
            </a:extLst>
          </p:cNvPr>
          <p:cNvSpPr>
            <a:spLocks noGrp="1"/>
          </p:cNvSpPr>
          <p:nvPr>
            <p:ph type="title"/>
          </p:nvPr>
        </p:nvSpPr>
        <p:spPr/>
        <p:txBody>
          <a:bodyPr>
            <a:normAutofit/>
          </a:bodyPr>
          <a:lstStyle/>
          <a:p>
            <a:pPr algn="l"/>
            <a:r>
              <a:rPr lang="en-US" sz="3600" dirty="0">
                <a:solidFill>
                  <a:schemeClr val="tx1"/>
                </a:solidFill>
                <a:latin typeface="quicksand" panose="020B0604020202020204" charset="0"/>
              </a:rPr>
              <a:t>TESTING OF IDENTIFIED APPROACHES</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xmlns="" id="{0B91B8D6-D2D2-4443-83AF-9DAC692D35AD}"/>
              </a:ext>
            </a:extLst>
          </p:cNvPr>
          <p:cNvSpPr>
            <a:spLocks noGrp="1"/>
          </p:cNvSpPr>
          <p:nvPr>
            <p:ph idx="1"/>
          </p:nvPr>
        </p:nvSpPr>
        <p:spPr>
          <a:xfrm>
            <a:off x="2409750" y="1264555"/>
            <a:ext cx="8915400" cy="3777622"/>
          </a:xfrm>
        </p:spPr>
        <p:txBody>
          <a:bodyPr/>
          <a:lstStyle/>
          <a:p>
            <a:r>
              <a:rPr lang="en-US" sz="1800" b="0" i="0" u="none" strike="noStrike" baseline="0" dirty="0">
                <a:solidFill>
                  <a:schemeClr val="tx1"/>
                </a:solidFill>
                <a:latin typeface="Quicksand" panose="020B0604020202020204" charset="0"/>
              </a:rPr>
              <a:t>After completing the required pre-processing techniques for the model building data is separated as input and output columns before passing it to the </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 </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xmlns="" id="{8460DF15-5561-431D-9904-73F07D48405E}"/>
              </a:ext>
            </a:extLst>
          </p:cNvPr>
          <p:cNvPicPr>
            <a:picLocks noChangeAspect="1"/>
          </p:cNvPicPr>
          <p:nvPr/>
        </p:nvPicPr>
        <p:blipFill>
          <a:blip r:embed="rId2"/>
          <a:stretch>
            <a:fillRect/>
          </a:stretch>
        </p:blipFill>
        <p:spPr>
          <a:xfrm>
            <a:off x="2475662" y="2276286"/>
            <a:ext cx="8216721" cy="4319081"/>
          </a:xfrm>
          <a:prstGeom prst="rect">
            <a:avLst/>
          </a:prstGeom>
        </p:spPr>
      </p:pic>
    </p:spTree>
    <p:extLst>
      <p:ext uri="{BB962C8B-B14F-4D97-AF65-F5344CB8AC3E}">
        <p14:creationId xmlns:p14="http://schemas.microsoft.com/office/powerpoint/2010/main" val="5659053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91C9C2-E6F8-4EC8-ACD4-860F5166B13B}"/>
              </a:ext>
            </a:extLst>
          </p:cNvPr>
          <p:cNvSpPr>
            <a:spLocks noGrp="1"/>
          </p:cNvSpPr>
          <p:nvPr>
            <p:ph type="title"/>
          </p:nvPr>
        </p:nvSpPr>
        <p:spPr>
          <a:xfrm>
            <a:off x="1597458" y="621971"/>
            <a:ext cx="10813607" cy="642151"/>
          </a:xfrm>
        </p:spPr>
        <p:txBody>
          <a:bodyPr>
            <a:normAutofit/>
          </a:bodyPr>
          <a:lstStyle/>
          <a:p>
            <a:pPr algn="l"/>
            <a:r>
              <a:rPr lang="en-US" sz="3200" dirty="0">
                <a:solidFill>
                  <a:schemeClr val="tx1"/>
                </a:solidFill>
                <a:latin typeface="Quicksand" panose="020B0604020202020204" charset="0"/>
              </a:rPr>
              <a:t>SCALING THE DATA USING STANDARD SCALER</a:t>
            </a:r>
            <a:endParaRPr lang="en-IN" sz="32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xmlns="" id="{642287F9-4116-4A27-AD11-6BED0A0C105F}"/>
              </a:ext>
            </a:extLst>
          </p:cNvPr>
          <p:cNvSpPr>
            <a:spLocks noGrp="1"/>
          </p:cNvSpPr>
          <p:nvPr>
            <p:ph idx="1"/>
          </p:nvPr>
        </p:nvSpPr>
        <p:spPr>
          <a:xfrm>
            <a:off x="922341" y="1316301"/>
            <a:ext cx="10353762" cy="4184342"/>
          </a:xfrm>
        </p:spPr>
        <p:txBody>
          <a:bodyPr/>
          <a:lstStyle/>
          <a:p>
            <a:pPr algn="just"/>
            <a:r>
              <a:rPr lang="en-US" sz="1800" b="0" i="0" u="none" strike="noStrike" baseline="0" dirty="0">
                <a:solidFill>
                  <a:schemeClr val="tx1"/>
                </a:solidFill>
                <a:latin typeface="Calibri" panose="020F0502020204030204" pitchFamily="34" charset="0"/>
              </a:rPr>
              <a:t>For each value in a feature, </a:t>
            </a:r>
            <a:r>
              <a:rPr lang="en-US" sz="1800" b="0" i="0" u="none" strike="noStrike" baseline="0" dirty="0" err="1">
                <a:solidFill>
                  <a:schemeClr val="tx1"/>
                </a:solidFill>
                <a:latin typeface="Calibri" panose="020F0502020204030204" pitchFamily="34" charset="0"/>
              </a:rPr>
              <a:t>StandardScaler</a:t>
            </a:r>
            <a:r>
              <a:rPr lang="en-US" sz="1800" b="0" i="0" u="none" strike="noStrike" baseline="0" dirty="0">
                <a:solidFill>
                  <a:schemeClr val="tx1"/>
                </a:solidFill>
                <a:latin typeface="Calibri" panose="020F0502020204030204" pitchFamily="34" charset="0"/>
              </a:rPr>
              <a:t> subtracts the minimum value in the feature and then divides by the range. The range is the difference between the original maximum and original minimum. </a:t>
            </a:r>
            <a:r>
              <a:rPr lang="en-US" sz="1800" b="0" i="0" u="none" strike="noStrike" baseline="0" dirty="0" err="1">
                <a:solidFill>
                  <a:schemeClr val="tx1"/>
                </a:solidFill>
                <a:latin typeface="Calibri" panose="020F0502020204030204" pitchFamily="34" charset="0"/>
              </a:rPr>
              <a:t>StandardScaler</a:t>
            </a:r>
            <a:r>
              <a:rPr lang="en-US" sz="1800" b="0" i="0" u="none" strike="noStrike" baseline="0" dirty="0">
                <a:solidFill>
                  <a:schemeClr val="tx1"/>
                </a:solidFill>
                <a:latin typeface="Calibri" panose="020F0502020204030204" pitchFamily="34" charset="0"/>
              </a:rPr>
              <a:t> preserves the shape of the original distribution. </a:t>
            </a:r>
            <a:endParaRPr lang="en-IN" dirty="0">
              <a:solidFill>
                <a:schemeClr val="tx1"/>
              </a:solidFill>
            </a:endParaRPr>
          </a:p>
        </p:txBody>
      </p:sp>
      <p:pic>
        <p:nvPicPr>
          <p:cNvPr id="5" name="Picture 4">
            <a:extLst>
              <a:ext uri="{FF2B5EF4-FFF2-40B4-BE49-F238E27FC236}">
                <a16:creationId xmlns:a16="http://schemas.microsoft.com/office/drawing/2014/main" xmlns="" id="{1827A4D4-0439-4A74-9D75-87CB1A7ECDB0}"/>
              </a:ext>
            </a:extLst>
          </p:cNvPr>
          <p:cNvPicPr>
            <a:picLocks noChangeAspect="1"/>
          </p:cNvPicPr>
          <p:nvPr/>
        </p:nvPicPr>
        <p:blipFill>
          <a:blip r:embed="rId2"/>
          <a:stretch>
            <a:fillRect/>
          </a:stretch>
        </p:blipFill>
        <p:spPr>
          <a:xfrm>
            <a:off x="1956557" y="2558374"/>
            <a:ext cx="8110721" cy="4217715"/>
          </a:xfrm>
          <a:prstGeom prst="rect">
            <a:avLst/>
          </a:prstGeom>
        </p:spPr>
      </p:pic>
    </p:spTree>
    <p:extLst>
      <p:ext uri="{BB962C8B-B14F-4D97-AF65-F5344CB8AC3E}">
        <p14:creationId xmlns:p14="http://schemas.microsoft.com/office/powerpoint/2010/main" val="19090723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7ED845-907D-4C5F-8363-183C1AA69069}"/>
              </a:ext>
            </a:extLst>
          </p:cNvPr>
          <p:cNvSpPr>
            <a:spLocks noGrp="1"/>
          </p:cNvSpPr>
          <p:nvPr>
            <p:ph type="title"/>
          </p:nvPr>
        </p:nvSpPr>
        <p:spPr/>
        <p:txBody>
          <a:bodyPr>
            <a:normAutofit/>
          </a:bodyPr>
          <a:lstStyle/>
          <a:p>
            <a:pPr algn="l"/>
            <a:r>
              <a:rPr lang="en-US" sz="3600" dirty="0">
                <a:solidFill>
                  <a:schemeClr val="tx1"/>
                </a:solidFill>
                <a:latin typeface="Quicksand" panose="020B0604020202020204" charset="0"/>
              </a:rPr>
              <a:t>USING PCA</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xmlns="" id="{0CAB7ACC-05B2-4226-9A91-A4DED9822E3E}"/>
              </a:ext>
            </a:extLst>
          </p:cNvPr>
          <p:cNvSpPr>
            <a:spLocks noGrp="1"/>
          </p:cNvSpPr>
          <p:nvPr>
            <p:ph idx="1"/>
          </p:nvPr>
        </p:nvSpPr>
        <p:spPr>
          <a:xfrm>
            <a:off x="1987488" y="1264555"/>
            <a:ext cx="8915400" cy="3777622"/>
          </a:xfrm>
        </p:spPr>
        <p:txBody>
          <a:bodyPr/>
          <a:lstStyle/>
          <a:p>
            <a:pPr algn="just"/>
            <a:r>
              <a:rPr lang="en-US" sz="1800" b="0" i="0" u="none" strike="noStrike" baseline="0" dirty="0">
                <a:solidFill>
                  <a:schemeClr val="tx1"/>
                </a:solidFill>
                <a:latin typeface="Quicksand" panose="020B0604020202020204" charset="0"/>
              </a:rPr>
              <a:t>An important machine learning method for dimensionality reduction is called Principal Component Analysis. It is a method that uses simple matrix operations from linear algebra and statistics to calculate a projection of the original data into the same number or fewer dimensions. </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xmlns="" id="{9E41F2F6-AF38-4792-9EE4-ED6E156823D9}"/>
              </a:ext>
            </a:extLst>
          </p:cNvPr>
          <p:cNvPicPr>
            <a:picLocks noChangeAspect="1"/>
          </p:cNvPicPr>
          <p:nvPr/>
        </p:nvPicPr>
        <p:blipFill>
          <a:blip r:embed="rId2"/>
          <a:stretch>
            <a:fillRect/>
          </a:stretch>
        </p:blipFill>
        <p:spPr>
          <a:xfrm>
            <a:off x="96695" y="2699914"/>
            <a:ext cx="6348493" cy="4003465"/>
          </a:xfrm>
          <a:prstGeom prst="rect">
            <a:avLst/>
          </a:prstGeom>
        </p:spPr>
      </p:pic>
      <p:pic>
        <p:nvPicPr>
          <p:cNvPr id="7" name="Picture 6">
            <a:extLst>
              <a:ext uri="{FF2B5EF4-FFF2-40B4-BE49-F238E27FC236}">
                <a16:creationId xmlns:a16="http://schemas.microsoft.com/office/drawing/2014/main" xmlns="" id="{5C233C22-B09C-49DA-B1E0-49D59951AF13}"/>
              </a:ext>
            </a:extLst>
          </p:cNvPr>
          <p:cNvPicPr>
            <a:picLocks noChangeAspect="1"/>
          </p:cNvPicPr>
          <p:nvPr/>
        </p:nvPicPr>
        <p:blipFill rotWithShape="1">
          <a:blip r:embed="rId3"/>
          <a:srcRect r="11166"/>
          <a:stretch/>
        </p:blipFill>
        <p:spPr>
          <a:xfrm>
            <a:off x="6522498" y="2699914"/>
            <a:ext cx="5415977" cy="843064"/>
          </a:xfrm>
          <a:prstGeom prst="rect">
            <a:avLst/>
          </a:prstGeom>
        </p:spPr>
      </p:pic>
    </p:spTree>
    <p:extLst>
      <p:ext uri="{BB962C8B-B14F-4D97-AF65-F5344CB8AC3E}">
        <p14:creationId xmlns:p14="http://schemas.microsoft.com/office/powerpoint/2010/main" val="2112018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53EE9B-823A-4486-8CFC-6E4FFD21EE7D}"/>
              </a:ext>
            </a:extLst>
          </p:cNvPr>
          <p:cNvSpPr>
            <a:spLocks noGrp="1"/>
          </p:cNvSpPr>
          <p:nvPr>
            <p:ph type="title"/>
          </p:nvPr>
        </p:nvSpPr>
        <p:spPr>
          <a:xfrm>
            <a:off x="1838238" y="592508"/>
            <a:ext cx="10353762" cy="766439"/>
          </a:xfrm>
        </p:spPr>
        <p:txBody>
          <a:bodyPr>
            <a:normAutofit/>
          </a:bodyPr>
          <a:lstStyle/>
          <a:p>
            <a:pPr algn="l"/>
            <a:r>
              <a:rPr lang="en-US" dirty="0">
                <a:solidFill>
                  <a:schemeClr val="tx1"/>
                </a:solidFill>
                <a:latin typeface="Quicksand" panose="020B0604020202020204" charset="0"/>
              </a:rPr>
              <a:t>RUN AND EVALUATE SELECTED MODELS</a:t>
            </a:r>
            <a:endParaRPr lang="en-IN"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xmlns="" id="{77159486-3686-4995-BB79-CC80349EBBC1}"/>
              </a:ext>
            </a:extLst>
          </p:cNvPr>
          <p:cNvSpPr>
            <a:spLocks noGrp="1"/>
          </p:cNvSpPr>
          <p:nvPr>
            <p:ph idx="1"/>
          </p:nvPr>
        </p:nvSpPr>
        <p:spPr>
          <a:xfrm>
            <a:off x="1838238" y="1526849"/>
            <a:ext cx="8915400" cy="3777622"/>
          </a:xfrm>
        </p:spPr>
        <p:txBody>
          <a:bodyPr/>
          <a:lstStyle/>
          <a:p>
            <a:pPr algn="just"/>
            <a:r>
              <a:rPr lang="en-US" sz="1800" b="0" i="0" u="none" strike="noStrike" baseline="0" dirty="0">
                <a:solidFill>
                  <a:schemeClr val="tx1"/>
                </a:solidFill>
                <a:latin typeface="Quicksand" panose="020B0604020202020204" charset="0"/>
              </a:rPr>
              <a:t>We will find the best random state value so that we can create our </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 </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xmlns="" id="{9952A5B4-8FEC-4D87-B547-B4840C6E3D13}"/>
              </a:ext>
            </a:extLst>
          </p:cNvPr>
          <p:cNvPicPr>
            <a:picLocks noChangeAspect="1"/>
          </p:cNvPicPr>
          <p:nvPr/>
        </p:nvPicPr>
        <p:blipFill>
          <a:blip r:embed="rId2"/>
          <a:stretch>
            <a:fillRect/>
          </a:stretch>
        </p:blipFill>
        <p:spPr>
          <a:xfrm>
            <a:off x="1838238" y="2425084"/>
            <a:ext cx="8190963" cy="2879387"/>
          </a:xfrm>
          <a:prstGeom prst="rect">
            <a:avLst/>
          </a:prstGeom>
        </p:spPr>
      </p:pic>
    </p:spTree>
    <p:extLst>
      <p:ext uri="{BB962C8B-B14F-4D97-AF65-F5344CB8AC3E}">
        <p14:creationId xmlns:p14="http://schemas.microsoft.com/office/powerpoint/2010/main" val="8079000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ECA7B76-E058-4EC5-ACD5-0FB466294043}"/>
              </a:ext>
            </a:extLst>
          </p:cNvPr>
          <p:cNvSpPr>
            <a:spLocks noGrp="1"/>
          </p:cNvSpPr>
          <p:nvPr>
            <p:ph idx="1"/>
          </p:nvPr>
        </p:nvSpPr>
        <p:spPr>
          <a:xfrm>
            <a:off x="1024890" y="1129540"/>
            <a:ext cx="10724830" cy="5930282"/>
          </a:xfrm>
        </p:spPr>
        <p:txBody>
          <a:bodyPr/>
          <a:lstStyle/>
          <a:p>
            <a:pPr algn="just"/>
            <a:r>
              <a:rPr lang="en-US" sz="1800" b="0" i="0" u="none" strike="noStrike" baseline="0" dirty="0">
                <a:solidFill>
                  <a:schemeClr val="tx1"/>
                </a:solidFill>
                <a:latin typeface="Quicksand" panose="020B0604020202020204" charset="0"/>
              </a:rPr>
              <a:t>Scikit-learn is a Python library that offers various features for data processing that can be used for classification, clustering, and model selection. </a:t>
            </a:r>
            <a:r>
              <a:rPr lang="en-US" sz="1800" b="0" i="0" u="none" strike="noStrike" baseline="0" dirty="0" err="1">
                <a:solidFill>
                  <a:schemeClr val="tx1"/>
                </a:solidFill>
                <a:latin typeface="Quicksand" panose="020B0604020202020204" charset="0"/>
              </a:rPr>
              <a:t>Model_selection</a:t>
            </a:r>
            <a:r>
              <a:rPr lang="en-US" sz="1800" b="0" i="0" u="none" strike="noStrike" baseline="0" dirty="0">
                <a:solidFill>
                  <a:schemeClr val="tx1"/>
                </a:solidFill>
                <a:latin typeface="Quicksand" panose="020B0604020202020204" charset="0"/>
              </a:rPr>
              <a:t> is a method for setting a blueprint to analyze data and then using it to measure new data. Selecting a proper model allows you to generate accurate results when making a prediction. If we have one dataset, then it needs to be split by using the </a:t>
            </a:r>
            <a:r>
              <a:rPr lang="en-US" sz="1800" b="0" i="0" u="none" strike="noStrike" baseline="0" dirty="0" err="1">
                <a:solidFill>
                  <a:schemeClr val="tx1"/>
                </a:solidFill>
                <a:latin typeface="Quicksand" panose="020B0604020202020204" charset="0"/>
              </a:rPr>
              <a:t>Sklearn</a:t>
            </a:r>
            <a:r>
              <a:rPr lang="en-US" sz="1800" b="0" i="0" u="none" strike="noStrike" baseline="0" dirty="0">
                <a:solidFill>
                  <a:schemeClr val="tx1"/>
                </a:solidFill>
                <a:latin typeface="Quicksand" panose="020B0604020202020204" charset="0"/>
              </a:rPr>
              <a:t> </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 function first. By default, </a:t>
            </a:r>
            <a:r>
              <a:rPr lang="en-US" sz="1800" b="0" i="0" u="none" strike="noStrike" baseline="0" dirty="0" err="1">
                <a:solidFill>
                  <a:schemeClr val="tx1"/>
                </a:solidFill>
                <a:latin typeface="Quicksand" panose="020B0604020202020204" charset="0"/>
              </a:rPr>
              <a:t>Sklearn</a:t>
            </a:r>
            <a:r>
              <a:rPr lang="en-US" sz="1800" b="0" i="0" u="none" strike="noStrike" baseline="0" dirty="0">
                <a:solidFill>
                  <a:schemeClr val="tx1"/>
                </a:solidFill>
                <a:latin typeface="Quicksand" panose="020B0604020202020204" charset="0"/>
              </a:rPr>
              <a:t> </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 will make random partitions for the two subsets. </a:t>
            </a:r>
          </a:p>
          <a:p>
            <a:pPr algn="just"/>
            <a:r>
              <a:rPr lang="en-US" sz="1800" b="0" i="0" u="none" strike="noStrike" baseline="0" dirty="0">
                <a:solidFill>
                  <a:schemeClr val="tx1"/>
                </a:solidFill>
                <a:latin typeface="Quicksand" panose="020B0604020202020204" charset="0"/>
              </a:rPr>
              <a:t>The </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 is a function in </a:t>
            </a:r>
            <a:r>
              <a:rPr lang="en-US" sz="1800" b="0" i="0" u="none" strike="noStrike" baseline="0" dirty="0" err="1">
                <a:solidFill>
                  <a:schemeClr val="tx1"/>
                </a:solidFill>
                <a:latin typeface="Quicksand" panose="020B0604020202020204" charset="0"/>
              </a:rPr>
              <a:t>Sklearn</a:t>
            </a:r>
            <a:r>
              <a:rPr lang="en-US" sz="1800" b="0" i="0" u="none" strike="noStrike" baseline="0" dirty="0">
                <a:solidFill>
                  <a:schemeClr val="tx1"/>
                </a:solidFill>
                <a:latin typeface="Quicksand" panose="020B0604020202020204" charset="0"/>
              </a:rPr>
              <a:t> model selection for splitting data arrays into two subsets: for training data and for testing data. With this function, we don't need to divide the dataset manually. The </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 function is for splitting a single dataset for two different purposes: training and testing. The testing subset is for building your model. The testing subset is for using the model on unknown data to evaluate the performance of the model. </a:t>
            </a:r>
          </a:p>
          <a:p>
            <a:pPr marL="36900" indent="0" algn="just">
              <a:buNone/>
            </a:pPr>
            <a:endParaRPr lang="en-US" sz="1800" b="0" i="0" u="none" strike="noStrike" baseline="0" dirty="0">
              <a:solidFill>
                <a:schemeClr val="tx1"/>
              </a:solidFill>
              <a:latin typeface="Quicksand" panose="020B0604020202020204" charset="0"/>
            </a:endParaRPr>
          </a:p>
          <a:p>
            <a:pPr marL="36900" indent="0" algn="just">
              <a:buNone/>
            </a:pPr>
            <a:r>
              <a:rPr lang="en-US" sz="1800" b="0" i="0" u="none" strike="noStrike" baseline="0" dirty="0">
                <a:solidFill>
                  <a:schemeClr val="tx1"/>
                </a:solidFill>
                <a:latin typeface="Quicksand" panose="020B0604020202020204" charset="0"/>
              </a:rPr>
              <a:t>#Creating </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 using best </a:t>
            </a:r>
            <a:r>
              <a:rPr lang="en-US" sz="1800" b="0" i="0" u="none" strike="noStrike" baseline="0" dirty="0" err="1">
                <a:solidFill>
                  <a:schemeClr val="tx1"/>
                </a:solidFill>
                <a:latin typeface="Quicksand" panose="020B0604020202020204" charset="0"/>
              </a:rPr>
              <a:t>random_state</a:t>
            </a:r>
            <a:r>
              <a:rPr lang="en-US" sz="1800" b="0" i="0" u="none" strike="noStrike" baseline="0" dirty="0">
                <a:solidFill>
                  <a:schemeClr val="tx1"/>
                </a:solidFill>
                <a:latin typeface="Quicksand" panose="020B0604020202020204" charset="0"/>
              </a:rPr>
              <a:t> </a:t>
            </a:r>
          </a:p>
          <a:p>
            <a:pPr marL="36900" indent="0" algn="just">
              <a:buNone/>
            </a:pPr>
            <a:r>
              <a:rPr lang="en-US" sz="1800" b="0" i="0" u="none" strike="noStrike" baseline="0" dirty="0" err="1">
                <a:solidFill>
                  <a:schemeClr val="tx1"/>
                </a:solidFill>
                <a:latin typeface="Quicksand" panose="020B0604020202020204" charset="0"/>
              </a:rPr>
              <a:t>x_train,x_test,y_train,y_test</a:t>
            </a:r>
            <a:r>
              <a:rPr lang="en-US" sz="1800" b="0" i="0" u="none" strike="noStrike" baseline="0" dirty="0">
                <a:solidFill>
                  <a:schemeClr val="tx1"/>
                </a:solidFill>
                <a:latin typeface="Quicksand" panose="020B0604020202020204" charset="0"/>
              </a:rPr>
              <a:t>=</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a:t>
            </a:r>
            <a:r>
              <a:rPr lang="en-US" sz="1800" b="0" i="0" u="none" strike="noStrike" baseline="0" dirty="0" err="1">
                <a:solidFill>
                  <a:schemeClr val="tx1"/>
                </a:solidFill>
                <a:latin typeface="Quicksand" panose="020B0604020202020204" charset="0"/>
              </a:rPr>
              <a:t>x,y,random_state</a:t>
            </a:r>
            <a:r>
              <a:rPr lang="en-US" sz="1800" b="0" i="0" u="none" strike="noStrike" baseline="0" dirty="0">
                <a:solidFill>
                  <a:schemeClr val="tx1"/>
                </a:solidFill>
                <a:latin typeface="Quicksand" panose="020B0604020202020204" charset="0"/>
              </a:rPr>
              <a:t>=85,test_size=.20) </a:t>
            </a:r>
          </a:p>
          <a:p>
            <a:pPr marL="36900" indent="0" algn="just">
              <a:buNone/>
            </a:pPr>
            <a:r>
              <a:rPr lang="en-US" sz="1800" b="0" i="0" u="none" strike="noStrike" baseline="0" dirty="0">
                <a:solidFill>
                  <a:schemeClr val="tx1"/>
                </a:solidFill>
                <a:latin typeface="Quicksand" panose="020B0604020202020204" charset="0"/>
              </a:rPr>
              <a:t>Now, we will run a for loop for all regression algorithms and find the best model </a:t>
            </a:r>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val="9946077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DE49A6B-C0DB-4500-AFEB-5420DF08E9F8}"/>
              </a:ext>
            </a:extLst>
          </p:cNvPr>
          <p:cNvSpPr>
            <a:spLocks noGrp="1"/>
          </p:cNvSpPr>
          <p:nvPr>
            <p:ph idx="1"/>
          </p:nvPr>
        </p:nvSpPr>
        <p:spPr>
          <a:xfrm>
            <a:off x="913795" y="4595564"/>
            <a:ext cx="10353762" cy="2192784"/>
          </a:xfrm>
        </p:spPr>
        <p:txBody>
          <a:bodyPr/>
          <a:lstStyle/>
          <a:p>
            <a:pPr algn="just"/>
            <a:r>
              <a:rPr lang="en-US" sz="1800" b="0" i="0" u="none" strike="noStrike" baseline="0" dirty="0">
                <a:solidFill>
                  <a:schemeClr val="tx1"/>
                </a:solidFill>
                <a:latin typeface="quicksand" panose="020B0604020202020204" charset="0"/>
              </a:rPr>
              <a:t>As you can see above, I had called the algorithms, then I called the empty list with the name models [ ], and calling all the model one by one and storing the result in that. </a:t>
            </a:r>
          </a:p>
          <a:p>
            <a:pPr algn="just"/>
            <a:r>
              <a:rPr lang="en-US" sz="1800" b="0" i="0" u="none" strike="noStrike" baseline="0" dirty="0">
                <a:solidFill>
                  <a:schemeClr val="tx1"/>
                </a:solidFill>
                <a:latin typeface="quicksand" panose="020B0604020202020204" charset="0"/>
              </a:rPr>
              <a:t>We can observe that I imported the metrics in order to interpret the model’s output. Then I also selected the model to find the </a:t>
            </a:r>
            <a:r>
              <a:rPr lang="en-US" sz="1800" b="0" i="0" u="none" strike="noStrike" baseline="0" dirty="0" err="1">
                <a:solidFill>
                  <a:schemeClr val="tx1"/>
                </a:solidFill>
                <a:latin typeface="quicksand" panose="020B0604020202020204" charset="0"/>
              </a:rPr>
              <a:t>cross_validation_score</a:t>
            </a:r>
            <a:r>
              <a:rPr lang="en-US" sz="1800" b="0" i="0" u="none" strike="noStrike" baseline="0" dirty="0">
                <a:solidFill>
                  <a:schemeClr val="tx1"/>
                </a:solidFill>
                <a:latin typeface="quicksand" panose="020B0604020202020204" charset="0"/>
              </a:rPr>
              <a:t> value. </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xmlns="" id="{CEC4EA21-87D5-4DEB-96AC-17AA50C9BAD5}"/>
              </a:ext>
            </a:extLst>
          </p:cNvPr>
          <p:cNvPicPr>
            <a:picLocks noChangeAspect="1"/>
          </p:cNvPicPr>
          <p:nvPr/>
        </p:nvPicPr>
        <p:blipFill>
          <a:blip r:embed="rId2"/>
          <a:stretch>
            <a:fillRect/>
          </a:stretch>
        </p:blipFill>
        <p:spPr>
          <a:xfrm>
            <a:off x="1809108" y="561684"/>
            <a:ext cx="8190963" cy="3891064"/>
          </a:xfrm>
          <a:prstGeom prst="rect">
            <a:avLst/>
          </a:prstGeom>
        </p:spPr>
      </p:pic>
    </p:spTree>
    <p:extLst>
      <p:ext uri="{BB962C8B-B14F-4D97-AF65-F5344CB8AC3E}">
        <p14:creationId xmlns:p14="http://schemas.microsoft.com/office/powerpoint/2010/main" val="686542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EB7809-B2B5-4538-A8F4-0632C620C468}"/>
              </a:ext>
            </a:extLst>
          </p:cNvPr>
          <p:cNvSpPr>
            <a:spLocks noGrp="1"/>
          </p:cNvSpPr>
          <p:nvPr>
            <p:ph type="title"/>
          </p:nvPr>
        </p:nvSpPr>
        <p:spPr>
          <a:xfrm>
            <a:off x="1600335" y="713698"/>
            <a:ext cx="10591665" cy="1233821"/>
          </a:xfrm>
        </p:spPr>
        <p:txBody>
          <a:bodyPr>
            <a:normAutofit/>
          </a:bodyPr>
          <a:lstStyle/>
          <a:p>
            <a:pPr algn="l"/>
            <a:r>
              <a:rPr lang="en-US" sz="2800" dirty="0">
                <a:solidFill>
                  <a:schemeClr val="tx1"/>
                </a:solidFill>
                <a:latin typeface="Quicksand" panose="020B0604020202020204" charset="0"/>
              </a:rPr>
              <a:t>CONCEPTUAL BACKGROUND OF THE DOMAIN PROBLEM</a:t>
            </a:r>
            <a:endParaRPr lang="en-IN" sz="28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xmlns="" id="{8393FC48-1E02-4FF6-9A2D-A136A5FFB0F2}"/>
              </a:ext>
            </a:extLst>
          </p:cNvPr>
          <p:cNvSpPr>
            <a:spLocks noGrp="1"/>
          </p:cNvSpPr>
          <p:nvPr>
            <p:ph idx="1"/>
          </p:nvPr>
        </p:nvSpPr>
        <p:spPr>
          <a:xfrm>
            <a:off x="913794" y="1723571"/>
            <a:ext cx="10769219" cy="4058751"/>
          </a:xfrm>
        </p:spPr>
        <p:txBody>
          <a:bodyPr>
            <a:normAutofit/>
          </a:bodyPr>
          <a:lstStyle/>
          <a:p>
            <a:r>
              <a:rPr lang="en-US" sz="1800" b="0" i="0" u="none" strike="noStrike" baseline="0" dirty="0">
                <a:solidFill>
                  <a:schemeClr val="tx1"/>
                </a:solidFill>
                <a:latin typeface="quicksand" panose="020B0604020202020204" charset="0"/>
              </a:rPr>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a:t>
            </a:r>
          </a:p>
          <a:p>
            <a:r>
              <a:rPr lang="en-US" sz="1800" b="0" i="0" u="none" strike="noStrike" baseline="0" dirty="0">
                <a:solidFill>
                  <a:schemeClr val="tx1"/>
                </a:solidFill>
                <a:latin typeface="quicksand" panose="020B0604020202020204" charset="0"/>
              </a:rPr>
              <a:t>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 </a:t>
            </a:r>
          </a:p>
          <a:p>
            <a:pPr marL="36900" indent="0">
              <a:buNone/>
            </a:pPr>
            <a:r>
              <a:rPr lang="en-US" sz="1800" dirty="0">
                <a:solidFill>
                  <a:schemeClr val="tx1"/>
                </a:solidFill>
                <a:latin typeface="quicksand" panose="020B0604020202020204" charset="0"/>
              </a:rPr>
              <a:t>    </a:t>
            </a:r>
            <a:r>
              <a:rPr lang="en-US" sz="1800" b="0" i="0" u="none" strike="noStrike" baseline="0" dirty="0">
                <a:solidFill>
                  <a:schemeClr val="tx1"/>
                </a:solidFill>
                <a:latin typeface="quicksand" panose="020B0604020202020204" charset="0"/>
              </a:rPr>
              <a:t>• Which variables are important to predict the price of a variable? </a:t>
            </a:r>
          </a:p>
          <a:p>
            <a:pPr marL="36900" indent="0">
              <a:buNone/>
            </a:pPr>
            <a:r>
              <a:rPr lang="en-US" sz="1800" b="0" i="0" u="none" strike="noStrike" baseline="0" dirty="0">
                <a:solidFill>
                  <a:schemeClr val="tx1"/>
                </a:solidFill>
                <a:latin typeface="quicksand" panose="020B0604020202020204" charset="0"/>
              </a:rPr>
              <a:t>    • How do these variables describe the price of the house? </a:t>
            </a:r>
            <a:endParaRPr lang="en-IN" sz="1800" dirty="0">
              <a:solidFill>
                <a:schemeClr val="tx1"/>
              </a:solidFill>
              <a:latin typeface="quicksand" panose="020B0604020202020204" charset="0"/>
            </a:endParaRPr>
          </a:p>
        </p:txBody>
      </p:sp>
    </p:spTree>
    <p:extLst>
      <p:ext uri="{BB962C8B-B14F-4D97-AF65-F5344CB8AC3E}">
        <p14:creationId xmlns:p14="http://schemas.microsoft.com/office/powerpoint/2010/main" val="35416176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3051F235-0760-4166-B2B0-877B147D05D0}"/>
              </a:ext>
            </a:extLst>
          </p:cNvPr>
          <p:cNvPicPr>
            <a:picLocks noGrp="1" noChangeAspect="1"/>
          </p:cNvPicPr>
          <p:nvPr>
            <p:ph idx="1"/>
          </p:nvPr>
        </p:nvPicPr>
        <p:blipFill>
          <a:blip r:embed="rId2"/>
          <a:stretch>
            <a:fillRect/>
          </a:stretch>
        </p:blipFill>
        <p:spPr>
          <a:xfrm>
            <a:off x="2527202" y="586732"/>
            <a:ext cx="6275630" cy="3932499"/>
          </a:xfrm>
        </p:spPr>
      </p:pic>
      <p:sp>
        <p:nvSpPr>
          <p:cNvPr id="7" name="TextBox 6">
            <a:extLst>
              <a:ext uri="{FF2B5EF4-FFF2-40B4-BE49-F238E27FC236}">
                <a16:creationId xmlns:a16="http://schemas.microsoft.com/office/drawing/2014/main" xmlns="" id="{EBD0BB6A-AA16-4CAD-9ABD-C7CB9AAA8BAF}"/>
              </a:ext>
            </a:extLst>
          </p:cNvPr>
          <p:cNvSpPr txBox="1"/>
          <p:nvPr/>
        </p:nvSpPr>
        <p:spPr>
          <a:xfrm>
            <a:off x="766270" y="4923104"/>
            <a:ext cx="10874264" cy="1477328"/>
          </a:xfrm>
          <a:prstGeom prst="rect">
            <a:avLst/>
          </a:prstGeom>
          <a:noFill/>
        </p:spPr>
        <p:txBody>
          <a:bodyPr wrap="square">
            <a:spAutoFit/>
          </a:bodyPr>
          <a:lstStyle/>
          <a:p>
            <a:r>
              <a:rPr lang="en-US" sz="1800" b="0" i="0" u="none" strike="noStrike" baseline="0" dirty="0" err="1">
                <a:latin typeface="quicksand" panose="020B0604020202020204" charset="0"/>
              </a:rPr>
              <a:t>rmse.append</a:t>
            </a:r>
            <a:r>
              <a:rPr lang="en-US" sz="1800" b="0" i="0" u="none" strike="noStrike" baseline="0" dirty="0">
                <a:latin typeface="quicksand" panose="020B0604020202020204" charset="0"/>
              </a:rPr>
              <a:t>(RMSE) print('\n\n') #Last 2 lines</a:t>
            </a:r>
          </a:p>
          <a:p>
            <a:endParaRPr lang="en-US" dirty="0">
              <a:latin typeface="quicksand" panose="020B0604020202020204" charset="0"/>
            </a:endParaRPr>
          </a:p>
          <a:p>
            <a:pPr algn="just"/>
            <a:r>
              <a:rPr lang="en-US" sz="1800" b="0" i="0" u="none" strike="noStrike" baseline="0" dirty="0">
                <a:latin typeface="quicksand" panose="020B0604020202020204" charset="0"/>
              </a:rPr>
              <a:t>As you can observe above, I made a for loop and called all the algorithms one by one and appending their result to models. The same I had done to store MSE, RMSE, MAE, SD and cross validation score. Let me show the output so that we can glance the result in more appropriate way.  </a:t>
            </a:r>
            <a:endParaRPr lang="en-IN" dirty="0">
              <a:latin typeface="quicksand" panose="020B0604020202020204" charset="0"/>
            </a:endParaRPr>
          </a:p>
        </p:txBody>
      </p:sp>
    </p:spTree>
    <p:extLst>
      <p:ext uri="{BB962C8B-B14F-4D97-AF65-F5344CB8AC3E}">
        <p14:creationId xmlns:p14="http://schemas.microsoft.com/office/powerpoint/2010/main" val="18797365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992212C-ADE6-4F91-A15C-B750876D34E0}"/>
              </a:ext>
            </a:extLst>
          </p:cNvPr>
          <p:cNvSpPr>
            <a:spLocks noGrp="1"/>
          </p:cNvSpPr>
          <p:nvPr>
            <p:ph idx="1"/>
          </p:nvPr>
        </p:nvSpPr>
        <p:spPr>
          <a:xfrm>
            <a:off x="518130" y="1465812"/>
            <a:ext cx="11496583" cy="5214151"/>
          </a:xfrm>
        </p:spPr>
        <p:txBody>
          <a:bodyPr/>
          <a:lstStyle/>
          <a:p>
            <a:pPr algn="just"/>
            <a:r>
              <a:rPr lang="en-US" sz="1800" b="0" i="0" u="none" strike="noStrike" baseline="0" dirty="0">
                <a:solidFill>
                  <a:schemeClr val="tx1"/>
                </a:solidFill>
                <a:latin typeface="quicksand" panose="020B0604020202020204" charset="0"/>
              </a:rPr>
              <a:t>The following are the outputs of the different algorithms I had used, along with the metrics score obtained and after finalizing the outputs in a data frame, it will be as follows: </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xmlns="" id="{82523B10-B444-4DDA-BA12-6FE90175EF7E}"/>
              </a:ext>
            </a:extLst>
          </p:cNvPr>
          <p:cNvPicPr>
            <a:picLocks noChangeAspect="1"/>
          </p:cNvPicPr>
          <p:nvPr/>
        </p:nvPicPr>
        <p:blipFill>
          <a:blip r:embed="rId2"/>
          <a:stretch>
            <a:fillRect/>
          </a:stretch>
        </p:blipFill>
        <p:spPr>
          <a:xfrm>
            <a:off x="1834248" y="2586300"/>
            <a:ext cx="8190963" cy="2451370"/>
          </a:xfrm>
          <a:prstGeom prst="rect">
            <a:avLst/>
          </a:prstGeom>
        </p:spPr>
      </p:pic>
      <p:sp>
        <p:nvSpPr>
          <p:cNvPr id="7" name="TextBox 6">
            <a:extLst>
              <a:ext uri="{FF2B5EF4-FFF2-40B4-BE49-F238E27FC236}">
                <a16:creationId xmlns:a16="http://schemas.microsoft.com/office/drawing/2014/main" xmlns="" id="{CA94314E-7804-447F-BB8B-4736FDA7504A}"/>
              </a:ext>
            </a:extLst>
          </p:cNvPr>
          <p:cNvSpPr txBox="1"/>
          <p:nvPr/>
        </p:nvSpPr>
        <p:spPr>
          <a:xfrm>
            <a:off x="1179620" y="5241560"/>
            <a:ext cx="10775272" cy="923330"/>
          </a:xfrm>
          <a:prstGeom prst="rect">
            <a:avLst/>
          </a:prstGeom>
          <a:noFill/>
        </p:spPr>
        <p:txBody>
          <a:bodyPr wrap="square">
            <a:spAutoFit/>
          </a:bodyPr>
          <a:lstStyle/>
          <a:p>
            <a:pPr algn="just"/>
            <a:r>
              <a:rPr lang="en-US" sz="1800" b="0" i="0" u="none" strike="noStrike" baseline="0" dirty="0">
                <a:latin typeface="Quicksand" panose="020B0604020202020204" charset="0"/>
              </a:rPr>
              <a:t>We can see that Ridge and Lasso Regression algorithms are performing well, as compared to other algorithms. Now we will try Hyperparameter Tuning to find out the best parameters and try to increase their scores. </a:t>
            </a:r>
            <a:endParaRPr lang="en-IN" dirty="0">
              <a:latin typeface="Quicksand" panose="020B0604020202020204" charset="0"/>
            </a:endParaRPr>
          </a:p>
        </p:txBody>
      </p:sp>
    </p:spTree>
    <p:extLst>
      <p:ext uri="{BB962C8B-B14F-4D97-AF65-F5344CB8AC3E}">
        <p14:creationId xmlns:p14="http://schemas.microsoft.com/office/powerpoint/2010/main" val="41437889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7FE36-C9FE-49FD-BAE2-B4476936E8D3}"/>
              </a:ext>
            </a:extLst>
          </p:cNvPr>
          <p:cNvSpPr>
            <a:spLocks noGrp="1"/>
          </p:cNvSpPr>
          <p:nvPr>
            <p:ph type="title"/>
          </p:nvPr>
        </p:nvSpPr>
        <p:spPr>
          <a:xfrm>
            <a:off x="1560561" y="592509"/>
            <a:ext cx="11292396" cy="970450"/>
          </a:xfrm>
        </p:spPr>
        <p:txBody>
          <a:bodyPr>
            <a:normAutofit/>
          </a:bodyPr>
          <a:lstStyle/>
          <a:p>
            <a:pPr algn="l"/>
            <a:r>
              <a:rPr lang="en-US" sz="2400" dirty="0">
                <a:solidFill>
                  <a:schemeClr val="tx1"/>
                </a:solidFill>
                <a:latin typeface="Quicksand" panose="020B0604020202020204" charset="0"/>
              </a:rPr>
              <a:t>KEY METRICS FOR SUCCESS IN SOLVING PROBLEM UNDER CONSIDERATION</a:t>
            </a:r>
            <a:endParaRPr lang="en-IN" sz="24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xmlns="" id="{0715AECA-3AC9-4400-9498-57E93D2780D4}"/>
              </a:ext>
            </a:extLst>
          </p:cNvPr>
          <p:cNvSpPr>
            <a:spLocks noGrp="1"/>
          </p:cNvSpPr>
          <p:nvPr>
            <p:ph idx="1"/>
          </p:nvPr>
        </p:nvSpPr>
        <p:spPr>
          <a:xfrm>
            <a:off x="918155" y="1500136"/>
            <a:ext cx="10710629" cy="4058751"/>
          </a:xfrm>
        </p:spPr>
        <p:txBody>
          <a:bodyPr/>
          <a:lstStyle/>
          <a:p>
            <a:pPr algn="just"/>
            <a:r>
              <a:rPr lang="en-US" sz="1800" b="0" i="0" u="none" strike="noStrike" baseline="0" dirty="0">
                <a:solidFill>
                  <a:schemeClr val="tx1"/>
                </a:solidFill>
                <a:latin typeface="quicksand" panose="020B0604020202020204" charset="0"/>
              </a:rPr>
              <a:t>The key metrics used here were r2_score, </a:t>
            </a:r>
            <a:r>
              <a:rPr lang="en-US" sz="1800" b="0" i="0" u="none" strike="noStrike" baseline="0" dirty="0" err="1">
                <a:solidFill>
                  <a:schemeClr val="tx1"/>
                </a:solidFill>
                <a:latin typeface="quicksand" panose="020B0604020202020204" charset="0"/>
              </a:rPr>
              <a:t>cross_val_score</a:t>
            </a:r>
            <a:r>
              <a:rPr lang="en-US" sz="1800" b="0" i="0" u="none" strike="noStrike" baseline="0" dirty="0">
                <a:solidFill>
                  <a:schemeClr val="tx1"/>
                </a:solidFill>
                <a:latin typeface="quicksand" panose="020B0604020202020204" charset="0"/>
              </a:rPr>
              <a:t>, </a:t>
            </a:r>
            <a:r>
              <a:rPr lang="en-US" sz="1800" b="0" i="0" u="none" strike="noStrike" baseline="0" dirty="0" err="1">
                <a:solidFill>
                  <a:schemeClr val="tx1"/>
                </a:solidFill>
                <a:latin typeface="quicksand" panose="020B0604020202020204" charset="0"/>
              </a:rPr>
              <a:t>sd</a:t>
            </a:r>
            <a:r>
              <a:rPr lang="en-US" sz="1800" b="0" i="0" u="none" strike="noStrike" baseline="0" dirty="0">
                <a:solidFill>
                  <a:schemeClr val="tx1"/>
                </a:solidFill>
                <a:latin typeface="quicksand" panose="020B0604020202020204" charset="0"/>
              </a:rPr>
              <a:t>, MAE, MSE and RMSE. We tried to find out the best parameters and also to increase our scores by using Hyperparameter Tuning and we will be using </a:t>
            </a:r>
            <a:r>
              <a:rPr lang="en-US" sz="1800" b="0" i="0" u="none" strike="noStrike" baseline="0" dirty="0" err="1">
                <a:solidFill>
                  <a:schemeClr val="tx1"/>
                </a:solidFill>
                <a:latin typeface="quicksand" panose="020B0604020202020204" charset="0"/>
              </a:rPr>
              <a:t>GridSearchCV</a:t>
            </a:r>
            <a:r>
              <a:rPr lang="en-US" sz="1800" b="0" i="0" u="none" strike="noStrike" baseline="0" dirty="0">
                <a:solidFill>
                  <a:schemeClr val="tx1"/>
                </a:solidFill>
                <a:latin typeface="quicksand" panose="020B0604020202020204" charset="0"/>
              </a:rPr>
              <a:t> method. </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xmlns="" id="{8A991FF0-0BBF-469E-A1AE-B14CDBA3271A}"/>
              </a:ext>
            </a:extLst>
          </p:cNvPr>
          <p:cNvPicPr>
            <a:picLocks noChangeAspect="1"/>
          </p:cNvPicPr>
          <p:nvPr/>
        </p:nvPicPr>
        <p:blipFill>
          <a:blip r:embed="rId2"/>
          <a:stretch>
            <a:fillRect/>
          </a:stretch>
        </p:blipFill>
        <p:spPr>
          <a:xfrm>
            <a:off x="94615" y="2814718"/>
            <a:ext cx="6179817" cy="3872707"/>
          </a:xfrm>
          <a:prstGeom prst="rect">
            <a:avLst/>
          </a:prstGeom>
        </p:spPr>
      </p:pic>
      <p:pic>
        <p:nvPicPr>
          <p:cNvPr id="7" name="Picture 6">
            <a:extLst>
              <a:ext uri="{FF2B5EF4-FFF2-40B4-BE49-F238E27FC236}">
                <a16:creationId xmlns:a16="http://schemas.microsoft.com/office/drawing/2014/main" xmlns="" id="{BB8B584C-ED2F-4E7D-B15E-0622E4118504}"/>
              </a:ext>
            </a:extLst>
          </p:cNvPr>
          <p:cNvPicPr>
            <a:picLocks noChangeAspect="1"/>
          </p:cNvPicPr>
          <p:nvPr/>
        </p:nvPicPr>
        <p:blipFill>
          <a:blip r:embed="rId3"/>
          <a:stretch>
            <a:fillRect/>
          </a:stretch>
        </p:blipFill>
        <p:spPr>
          <a:xfrm>
            <a:off x="6273470" y="2814718"/>
            <a:ext cx="5844549" cy="3872708"/>
          </a:xfrm>
          <a:prstGeom prst="rect">
            <a:avLst/>
          </a:prstGeom>
        </p:spPr>
      </p:pic>
    </p:spTree>
    <p:extLst>
      <p:ext uri="{BB962C8B-B14F-4D97-AF65-F5344CB8AC3E}">
        <p14:creationId xmlns:p14="http://schemas.microsoft.com/office/powerpoint/2010/main" val="39165303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4647192-9C01-498F-815D-4C554FF4FA40}"/>
              </a:ext>
            </a:extLst>
          </p:cNvPr>
          <p:cNvSpPr>
            <a:spLocks noGrp="1"/>
          </p:cNvSpPr>
          <p:nvPr>
            <p:ph idx="1"/>
          </p:nvPr>
        </p:nvSpPr>
        <p:spPr>
          <a:xfrm>
            <a:off x="278167" y="1419764"/>
            <a:ext cx="11629748" cy="5302928"/>
          </a:xfrm>
        </p:spPr>
        <p:txBody>
          <a:bodyPr/>
          <a:lstStyle/>
          <a:p>
            <a:pPr algn="just"/>
            <a:r>
              <a:rPr lang="en-US" sz="1800" b="0" i="0" u="none" strike="noStrike" baseline="0" dirty="0">
                <a:solidFill>
                  <a:schemeClr val="tx1"/>
                </a:solidFill>
                <a:latin typeface="Quicksand" panose="020B0604020202020204" charset="0"/>
              </a:rPr>
              <a:t>After Tuning the best algorithms, we can see that Lasso Regression has been improved slightly, i.e., r2_score from 91.09175 to 91.09179 and the errors have been decreased. Now, we will try Ensemble techniques like </a:t>
            </a:r>
            <a:r>
              <a:rPr lang="en-US" sz="1800" b="0" i="0" u="none" strike="noStrike" baseline="0" dirty="0" err="1">
                <a:solidFill>
                  <a:schemeClr val="tx1"/>
                </a:solidFill>
                <a:latin typeface="Quicksand" panose="020B0604020202020204" charset="0"/>
              </a:rPr>
              <a:t>RandomForestRegressor</a:t>
            </a:r>
            <a:r>
              <a:rPr lang="en-US" sz="1800" b="0" i="0" u="none" strike="noStrike" baseline="0" dirty="0">
                <a:solidFill>
                  <a:schemeClr val="tx1"/>
                </a:solidFill>
                <a:latin typeface="Quicksand" panose="020B0604020202020204" charset="0"/>
              </a:rPr>
              <a:t>, </a:t>
            </a:r>
            <a:r>
              <a:rPr lang="en-US" sz="1800" b="0" i="0" u="none" strike="noStrike" baseline="0" dirty="0" err="1">
                <a:solidFill>
                  <a:schemeClr val="tx1"/>
                </a:solidFill>
                <a:latin typeface="Quicksand" panose="020B0604020202020204" charset="0"/>
              </a:rPr>
              <a:t>AdaBoostRegressor</a:t>
            </a:r>
            <a:r>
              <a:rPr lang="en-US" sz="1800" b="0" i="0" u="none" strike="noStrike" baseline="0" dirty="0">
                <a:solidFill>
                  <a:schemeClr val="tx1"/>
                </a:solidFill>
                <a:latin typeface="Quicksand" panose="020B0604020202020204" charset="0"/>
              </a:rPr>
              <a:t> and GradientBoostingRegressor to boost up our scores. </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xmlns="" id="{2454E86C-8B60-46FA-BFC6-F1DC5C998392}"/>
              </a:ext>
            </a:extLst>
          </p:cNvPr>
          <p:cNvPicPr>
            <a:picLocks noChangeAspect="1"/>
          </p:cNvPicPr>
          <p:nvPr/>
        </p:nvPicPr>
        <p:blipFill>
          <a:blip r:embed="rId2"/>
          <a:stretch>
            <a:fillRect/>
          </a:stretch>
        </p:blipFill>
        <p:spPr>
          <a:xfrm>
            <a:off x="278167" y="2777459"/>
            <a:ext cx="5948997" cy="3526162"/>
          </a:xfrm>
          <a:prstGeom prst="rect">
            <a:avLst/>
          </a:prstGeom>
        </p:spPr>
      </p:pic>
      <p:pic>
        <p:nvPicPr>
          <p:cNvPr id="7" name="Picture 6">
            <a:extLst>
              <a:ext uri="{FF2B5EF4-FFF2-40B4-BE49-F238E27FC236}">
                <a16:creationId xmlns:a16="http://schemas.microsoft.com/office/drawing/2014/main" xmlns="" id="{D5372E68-8CC9-46B3-9967-B3B69C81743A}"/>
              </a:ext>
            </a:extLst>
          </p:cNvPr>
          <p:cNvPicPr>
            <a:picLocks noChangeAspect="1"/>
          </p:cNvPicPr>
          <p:nvPr/>
        </p:nvPicPr>
        <p:blipFill>
          <a:blip r:embed="rId3"/>
          <a:stretch>
            <a:fillRect/>
          </a:stretch>
        </p:blipFill>
        <p:spPr>
          <a:xfrm>
            <a:off x="6227164" y="2777459"/>
            <a:ext cx="5846467" cy="3526162"/>
          </a:xfrm>
          <a:prstGeom prst="rect">
            <a:avLst/>
          </a:prstGeom>
        </p:spPr>
      </p:pic>
    </p:spTree>
    <p:extLst>
      <p:ext uri="{BB962C8B-B14F-4D97-AF65-F5344CB8AC3E}">
        <p14:creationId xmlns:p14="http://schemas.microsoft.com/office/powerpoint/2010/main" val="7434493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6EE09CF-7EA2-4C01-91AF-9AD9AB41E5E4}"/>
              </a:ext>
            </a:extLst>
          </p:cNvPr>
          <p:cNvSpPr>
            <a:spLocks noGrp="1"/>
          </p:cNvSpPr>
          <p:nvPr>
            <p:ph idx="1"/>
          </p:nvPr>
        </p:nvSpPr>
        <p:spPr>
          <a:xfrm>
            <a:off x="556306" y="4933329"/>
            <a:ext cx="11301273" cy="2494625"/>
          </a:xfrm>
        </p:spPr>
        <p:txBody>
          <a:bodyPr/>
          <a:lstStyle/>
          <a:p>
            <a:pPr algn="just"/>
            <a:r>
              <a:rPr lang="en-US" sz="1800" b="0" i="0" u="none" strike="noStrike" baseline="0" dirty="0">
                <a:solidFill>
                  <a:schemeClr val="tx1"/>
                </a:solidFill>
                <a:latin typeface="quicksand" panose="020B0604020202020204" charset="0"/>
              </a:rPr>
              <a:t>After applying Ensemble Techniques, we can see that GradientBoostingRegressor is the best performing algorithm among all other algorithms as it is giving a r2_score of 92.69 and cross validation score of 86.97. It has also the less amount of error values obtained. Lesser the RMSE score, the better the model. Now we will finalize the model. </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xmlns="" id="{C5186A90-DD2F-4960-B15C-E231AEFBE664}"/>
              </a:ext>
            </a:extLst>
          </p:cNvPr>
          <p:cNvPicPr>
            <a:picLocks noChangeAspect="1"/>
          </p:cNvPicPr>
          <p:nvPr/>
        </p:nvPicPr>
        <p:blipFill>
          <a:blip r:embed="rId2"/>
          <a:stretch>
            <a:fillRect/>
          </a:stretch>
        </p:blipFill>
        <p:spPr>
          <a:xfrm>
            <a:off x="2478465" y="979268"/>
            <a:ext cx="6299228" cy="3652700"/>
          </a:xfrm>
          <a:prstGeom prst="rect">
            <a:avLst/>
          </a:prstGeom>
        </p:spPr>
      </p:pic>
    </p:spTree>
    <p:extLst>
      <p:ext uri="{BB962C8B-B14F-4D97-AF65-F5344CB8AC3E}">
        <p14:creationId xmlns:p14="http://schemas.microsoft.com/office/powerpoint/2010/main" val="24386973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95BE55-85FE-4869-B839-C0521B4FF877}"/>
              </a:ext>
            </a:extLst>
          </p:cNvPr>
          <p:cNvSpPr>
            <a:spLocks noGrp="1"/>
          </p:cNvSpPr>
          <p:nvPr>
            <p:ph type="title"/>
          </p:nvPr>
        </p:nvSpPr>
        <p:spPr>
          <a:xfrm>
            <a:off x="1648733" y="609600"/>
            <a:ext cx="10353762" cy="633274"/>
          </a:xfrm>
        </p:spPr>
        <p:txBody>
          <a:bodyPr>
            <a:normAutofit fontScale="90000"/>
          </a:bodyPr>
          <a:lstStyle/>
          <a:p>
            <a:pPr algn="l"/>
            <a:r>
              <a:rPr lang="en-US" sz="3600" dirty="0">
                <a:solidFill>
                  <a:schemeClr val="tx1"/>
                </a:solidFill>
                <a:latin typeface="Quicksand" panose="020B0604020202020204" charset="0"/>
              </a:rPr>
              <a:t>FINALIZE THE MODEL</a:t>
            </a:r>
            <a:endParaRPr lang="en-IN" sz="3600"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xmlns="" id="{D40DE223-3F87-4F4E-A193-2D7C3E32676F}"/>
              </a:ext>
            </a:extLst>
          </p:cNvPr>
          <p:cNvPicPr>
            <a:picLocks noChangeAspect="1"/>
          </p:cNvPicPr>
          <p:nvPr/>
        </p:nvPicPr>
        <p:blipFill>
          <a:blip r:embed="rId2"/>
          <a:stretch>
            <a:fillRect/>
          </a:stretch>
        </p:blipFill>
        <p:spPr>
          <a:xfrm>
            <a:off x="1512000" y="2279078"/>
            <a:ext cx="8165206" cy="3313889"/>
          </a:xfrm>
          <a:prstGeom prst="rect">
            <a:avLst/>
          </a:prstGeom>
        </p:spPr>
      </p:pic>
    </p:spTree>
    <p:extLst>
      <p:ext uri="{BB962C8B-B14F-4D97-AF65-F5344CB8AC3E}">
        <p14:creationId xmlns:p14="http://schemas.microsoft.com/office/powerpoint/2010/main" val="3370183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A35F06-4351-41AF-9640-1454D7FD2E15}"/>
              </a:ext>
            </a:extLst>
          </p:cNvPr>
          <p:cNvSpPr>
            <a:spLocks noGrp="1"/>
          </p:cNvSpPr>
          <p:nvPr>
            <p:ph type="title"/>
          </p:nvPr>
        </p:nvSpPr>
        <p:spPr>
          <a:xfrm>
            <a:off x="1554730" y="464322"/>
            <a:ext cx="10786974" cy="970450"/>
          </a:xfrm>
        </p:spPr>
        <p:txBody>
          <a:bodyPr>
            <a:normAutofit fontScale="90000"/>
          </a:bodyPr>
          <a:lstStyle/>
          <a:p>
            <a:pPr algn="l"/>
            <a:r>
              <a:rPr lang="en-US" dirty="0">
                <a:solidFill>
                  <a:schemeClr val="tx1"/>
                </a:solidFill>
                <a:latin typeface="Quicksand" panose="020B0604020202020204" charset="0"/>
              </a:rPr>
              <a:t>USING THE TEST DATASET AND DOING PRE-PROCESSING</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xmlns="" id="{28D79022-6741-4C59-9737-F335509B5BDC}"/>
              </a:ext>
            </a:extLst>
          </p:cNvPr>
          <p:cNvPicPr>
            <a:picLocks noChangeAspect="1"/>
          </p:cNvPicPr>
          <p:nvPr/>
        </p:nvPicPr>
        <p:blipFill>
          <a:blip r:embed="rId2"/>
          <a:stretch>
            <a:fillRect/>
          </a:stretch>
        </p:blipFill>
        <p:spPr>
          <a:xfrm>
            <a:off x="571213" y="1677801"/>
            <a:ext cx="7986861" cy="4938662"/>
          </a:xfrm>
          <a:prstGeom prst="rect">
            <a:avLst/>
          </a:prstGeom>
        </p:spPr>
      </p:pic>
      <p:sp>
        <p:nvSpPr>
          <p:cNvPr id="6" name="TextBox 5">
            <a:extLst>
              <a:ext uri="{FF2B5EF4-FFF2-40B4-BE49-F238E27FC236}">
                <a16:creationId xmlns:a16="http://schemas.microsoft.com/office/drawing/2014/main" xmlns="" id="{C7E14AD4-37CF-4204-9C39-2142866164C6}"/>
              </a:ext>
            </a:extLst>
          </p:cNvPr>
          <p:cNvSpPr txBox="1"/>
          <p:nvPr/>
        </p:nvSpPr>
        <p:spPr>
          <a:xfrm>
            <a:off x="8768234" y="2095959"/>
            <a:ext cx="3062796" cy="3693319"/>
          </a:xfrm>
          <a:prstGeom prst="rect">
            <a:avLst/>
          </a:prstGeom>
          <a:noFill/>
        </p:spPr>
        <p:txBody>
          <a:bodyPr wrap="square" rtlCol="0">
            <a:spAutoFit/>
          </a:bodyPr>
          <a:lstStyle/>
          <a:p>
            <a:pPr marL="285750" indent="-285750">
              <a:buFont typeface="Wingdings" panose="05000000000000000000" pitchFamily="2" charset="2"/>
              <a:buChar char="§"/>
            </a:pPr>
            <a:r>
              <a:rPr lang="en-US" sz="1800" b="0" i="0" u="none" strike="noStrike" baseline="0" dirty="0">
                <a:latin typeface="quicksand" panose="020B0604020202020204" charset="0"/>
              </a:rPr>
              <a:t>Here, we will be doing the same steps as we did for training dataset like handling missing data, dropping unnecessary columns, encoding non-categorical data, treating skewness, etc.</a:t>
            </a:r>
          </a:p>
          <a:p>
            <a:pPr marL="285750" indent="-285750">
              <a:buFont typeface="Wingdings" panose="05000000000000000000" pitchFamily="2" charset="2"/>
              <a:buChar char="§"/>
            </a:pPr>
            <a:endParaRPr lang="en-US" dirty="0">
              <a:latin typeface="quicksand" panose="020B0604020202020204" charset="0"/>
            </a:endParaRPr>
          </a:p>
          <a:p>
            <a:pPr marL="285750" indent="-285750">
              <a:buFont typeface="Wingdings" panose="05000000000000000000" pitchFamily="2" charset="2"/>
              <a:buChar char="§"/>
            </a:pPr>
            <a:r>
              <a:rPr lang="en-US" sz="1800" b="0" i="0" u="none" strike="noStrike" baseline="0" dirty="0">
                <a:latin typeface="quicksand" panose="020B0604020202020204" charset="0"/>
              </a:rPr>
              <a:t> Then, we will scale the data and do PCA analysis according to the best model requirements. </a:t>
            </a:r>
            <a:endParaRPr lang="en-IN" dirty="0">
              <a:latin typeface="quicksand" panose="020B0604020202020204" charset="0"/>
            </a:endParaRPr>
          </a:p>
        </p:txBody>
      </p:sp>
    </p:spTree>
    <p:extLst>
      <p:ext uri="{BB962C8B-B14F-4D97-AF65-F5344CB8AC3E}">
        <p14:creationId xmlns:p14="http://schemas.microsoft.com/office/powerpoint/2010/main" val="35673795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5CBE47-7403-4AEA-BC55-283D4822DD22}"/>
              </a:ext>
            </a:extLst>
          </p:cNvPr>
          <p:cNvSpPr>
            <a:spLocks noGrp="1"/>
          </p:cNvSpPr>
          <p:nvPr>
            <p:ph type="title"/>
          </p:nvPr>
        </p:nvSpPr>
        <p:spPr>
          <a:xfrm>
            <a:off x="1990952" y="618145"/>
            <a:ext cx="10201048" cy="606641"/>
          </a:xfrm>
        </p:spPr>
        <p:txBody>
          <a:bodyPr>
            <a:normAutofit fontScale="90000"/>
          </a:bodyPr>
          <a:lstStyle/>
          <a:p>
            <a:pPr algn="l"/>
            <a:r>
              <a:rPr lang="en-US" sz="3600" dirty="0">
                <a:solidFill>
                  <a:schemeClr val="tx1"/>
                </a:solidFill>
                <a:latin typeface="Quicksand" panose="020B0604020202020204" charset="0"/>
              </a:rPr>
              <a:t>PREDICTING OVER TEST DATA</a:t>
            </a:r>
            <a:endParaRPr lang="en-IN" sz="3600"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xmlns="" id="{EDC2C913-D97A-48E3-854A-336DD71336BA}"/>
              </a:ext>
            </a:extLst>
          </p:cNvPr>
          <p:cNvPicPr>
            <a:picLocks noChangeAspect="1"/>
          </p:cNvPicPr>
          <p:nvPr/>
        </p:nvPicPr>
        <p:blipFill>
          <a:blip r:embed="rId2"/>
          <a:stretch>
            <a:fillRect/>
          </a:stretch>
        </p:blipFill>
        <p:spPr>
          <a:xfrm>
            <a:off x="1830297" y="1224786"/>
            <a:ext cx="7882205" cy="3438396"/>
          </a:xfrm>
          <a:prstGeom prst="rect">
            <a:avLst/>
          </a:prstGeom>
        </p:spPr>
      </p:pic>
      <p:pic>
        <p:nvPicPr>
          <p:cNvPr id="7" name="Picture 6">
            <a:extLst>
              <a:ext uri="{FF2B5EF4-FFF2-40B4-BE49-F238E27FC236}">
                <a16:creationId xmlns:a16="http://schemas.microsoft.com/office/drawing/2014/main" xmlns="" id="{684BFA20-DA47-465D-84F6-0AB5F8928FD6}"/>
              </a:ext>
            </a:extLst>
          </p:cNvPr>
          <p:cNvPicPr>
            <a:picLocks noChangeAspect="1"/>
          </p:cNvPicPr>
          <p:nvPr/>
        </p:nvPicPr>
        <p:blipFill>
          <a:blip r:embed="rId3"/>
          <a:stretch>
            <a:fillRect/>
          </a:stretch>
        </p:blipFill>
        <p:spPr>
          <a:xfrm>
            <a:off x="1830298" y="4663182"/>
            <a:ext cx="7882204" cy="2015450"/>
          </a:xfrm>
          <a:prstGeom prst="rect">
            <a:avLst/>
          </a:prstGeom>
        </p:spPr>
      </p:pic>
    </p:spTree>
    <p:extLst>
      <p:ext uri="{BB962C8B-B14F-4D97-AF65-F5344CB8AC3E}">
        <p14:creationId xmlns:p14="http://schemas.microsoft.com/office/powerpoint/2010/main" val="26664958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C0CA4D-6406-434D-B83B-619AB95A4693}"/>
              </a:ext>
            </a:extLst>
          </p:cNvPr>
          <p:cNvSpPr>
            <a:spLocks noGrp="1"/>
          </p:cNvSpPr>
          <p:nvPr>
            <p:ph type="title"/>
          </p:nvPr>
        </p:nvSpPr>
        <p:spPr>
          <a:xfrm>
            <a:off x="1559293" y="633787"/>
            <a:ext cx="10353762" cy="970450"/>
          </a:xfrm>
        </p:spPr>
        <p:txBody>
          <a:bodyPr>
            <a:normAutofit/>
          </a:bodyPr>
          <a:lstStyle/>
          <a:p>
            <a:pPr algn="l"/>
            <a:r>
              <a:rPr lang="en-US" sz="3600" dirty="0">
                <a:solidFill>
                  <a:schemeClr val="tx1"/>
                </a:solidFill>
                <a:latin typeface="quicksand" panose="020B0604020202020204" charset="0"/>
              </a:rPr>
              <a:t>DATA VISUALIZATION</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xmlns="" id="{610AF66C-E704-4800-8EEB-F1AF34834209}"/>
              </a:ext>
            </a:extLst>
          </p:cNvPr>
          <p:cNvSpPr>
            <a:spLocks noGrp="1"/>
          </p:cNvSpPr>
          <p:nvPr>
            <p:ph idx="1"/>
          </p:nvPr>
        </p:nvSpPr>
        <p:spPr>
          <a:xfrm>
            <a:off x="913795" y="1367161"/>
            <a:ext cx="10353762" cy="4424039"/>
          </a:xfrm>
        </p:spPr>
        <p:txBody>
          <a:bodyPr/>
          <a:lstStyle/>
          <a:p>
            <a:pPr algn="just"/>
            <a:r>
              <a:rPr lang="en-US" sz="1800" b="0" i="0" u="none" strike="noStrike" baseline="0" dirty="0">
                <a:solidFill>
                  <a:schemeClr val="tx1"/>
                </a:solidFill>
                <a:latin typeface="Quicksand" panose="020B0604020202020204" charset="0"/>
              </a:rPr>
              <a:t>Now, we will see the different plots done with this dataset in order to know the insight of the data present. Below are the codes given for the plots and the output obtained: </a:t>
            </a:r>
          </a:p>
          <a:p>
            <a:pPr algn="just"/>
            <a:endParaRPr lang="en-US" sz="1800" dirty="0">
              <a:solidFill>
                <a:schemeClr val="tx1"/>
              </a:solidFill>
              <a:latin typeface="Quicksand" panose="020B0604020202020204" charset="0"/>
            </a:endParaRPr>
          </a:p>
          <a:p>
            <a:pPr marL="36900" indent="0" algn="just">
              <a:buNone/>
            </a:pP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xmlns="" id="{947D8D22-3B4C-4943-B375-78C3FAADAE77}"/>
              </a:ext>
            </a:extLst>
          </p:cNvPr>
          <p:cNvPicPr>
            <a:picLocks noChangeAspect="1"/>
          </p:cNvPicPr>
          <p:nvPr/>
        </p:nvPicPr>
        <p:blipFill>
          <a:blip r:embed="rId2"/>
          <a:stretch>
            <a:fillRect/>
          </a:stretch>
        </p:blipFill>
        <p:spPr>
          <a:xfrm>
            <a:off x="1140259" y="2239077"/>
            <a:ext cx="8242479" cy="3800272"/>
          </a:xfrm>
          <a:prstGeom prst="rect">
            <a:avLst/>
          </a:prstGeom>
        </p:spPr>
      </p:pic>
    </p:spTree>
    <p:extLst>
      <p:ext uri="{BB962C8B-B14F-4D97-AF65-F5344CB8AC3E}">
        <p14:creationId xmlns:p14="http://schemas.microsoft.com/office/powerpoint/2010/main" val="7948177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6D3EDF-35DD-4A0E-8CC9-F71683D9C2C0}"/>
              </a:ext>
            </a:extLst>
          </p:cNvPr>
          <p:cNvSpPr>
            <a:spLocks noGrp="1"/>
          </p:cNvSpPr>
          <p:nvPr>
            <p:ph type="title"/>
          </p:nvPr>
        </p:nvSpPr>
        <p:spPr>
          <a:xfrm>
            <a:off x="1532850" y="669421"/>
            <a:ext cx="10726019" cy="695417"/>
          </a:xfrm>
        </p:spPr>
        <p:txBody>
          <a:bodyPr>
            <a:normAutofit/>
          </a:bodyPr>
          <a:lstStyle/>
          <a:p>
            <a:pPr algn="l"/>
            <a:r>
              <a:rPr lang="en-US" dirty="0">
                <a:solidFill>
                  <a:schemeClr val="tx1"/>
                </a:solidFill>
                <a:latin typeface="Quicksand" panose="020B0604020202020204" charset="0"/>
              </a:rPr>
              <a:t>PLOTTING GRAPHS FOR CATEGORICAL DATA</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xmlns="" id="{FE90A640-230A-486D-A646-D5F2BF3CD00B}"/>
              </a:ext>
            </a:extLst>
          </p:cNvPr>
          <p:cNvPicPr>
            <a:picLocks noChangeAspect="1"/>
          </p:cNvPicPr>
          <p:nvPr/>
        </p:nvPicPr>
        <p:blipFill>
          <a:blip r:embed="rId2"/>
          <a:stretch>
            <a:fillRect/>
          </a:stretch>
        </p:blipFill>
        <p:spPr>
          <a:xfrm>
            <a:off x="700253" y="1305018"/>
            <a:ext cx="4705544" cy="2645546"/>
          </a:xfrm>
          <a:prstGeom prst="rect">
            <a:avLst/>
          </a:prstGeom>
        </p:spPr>
      </p:pic>
      <p:pic>
        <p:nvPicPr>
          <p:cNvPr id="7" name="Picture 6">
            <a:extLst>
              <a:ext uri="{FF2B5EF4-FFF2-40B4-BE49-F238E27FC236}">
                <a16:creationId xmlns:a16="http://schemas.microsoft.com/office/drawing/2014/main" xmlns="" id="{8132A123-0CCE-47C9-AB1D-69801E400B6A}"/>
              </a:ext>
            </a:extLst>
          </p:cNvPr>
          <p:cNvPicPr>
            <a:picLocks noChangeAspect="1"/>
          </p:cNvPicPr>
          <p:nvPr/>
        </p:nvPicPr>
        <p:blipFill>
          <a:blip r:embed="rId3"/>
          <a:stretch>
            <a:fillRect/>
          </a:stretch>
        </p:blipFill>
        <p:spPr>
          <a:xfrm>
            <a:off x="5955292" y="1305017"/>
            <a:ext cx="4928732" cy="2645546"/>
          </a:xfrm>
          <a:prstGeom prst="rect">
            <a:avLst/>
          </a:prstGeom>
        </p:spPr>
      </p:pic>
      <p:pic>
        <p:nvPicPr>
          <p:cNvPr id="9" name="Picture 8">
            <a:extLst>
              <a:ext uri="{FF2B5EF4-FFF2-40B4-BE49-F238E27FC236}">
                <a16:creationId xmlns:a16="http://schemas.microsoft.com/office/drawing/2014/main" xmlns="" id="{6A459BC7-2CA1-4266-8AB3-42D703684379}"/>
              </a:ext>
            </a:extLst>
          </p:cNvPr>
          <p:cNvPicPr>
            <a:picLocks noChangeAspect="1"/>
          </p:cNvPicPr>
          <p:nvPr/>
        </p:nvPicPr>
        <p:blipFill>
          <a:blip r:embed="rId4"/>
          <a:stretch>
            <a:fillRect/>
          </a:stretch>
        </p:blipFill>
        <p:spPr>
          <a:xfrm>
            <a:off x="2553936" y="4073498"/>
            <a:ext cx="6394252" cy="2784501"/>
          </a:xfrm>
          <a:prstGeom prst="rect">
            <a:avLst/>
          </a:prstGeom>
        </p:spPr>
      </p:pic>
    </p:spTree>
    <p:extLst>
      <p:ext uri="{BB962C8B-B14F-4D97-AF65-F5344CB8AC3E}">
        <p14:creationId xmlns:p14="http://schemas.microsoft.com/office/powerpoint/2010/main" val="2831961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B764A4-778D-483D-914B-5AED39C2D409}"/>
              </a:ext>
            </a:extLst>
          </p:cNvPr>
          <p:cNvSpPr>
            <a:spLocks noGrp="1"/>
          </p:cNvSpPr>
          <p:nvPr>
            <p:ph type="title"/>
          </p:nvPr>
        </p:nvSpPr>
        <p:spPr>
          <a:xfrm>
            <a:off x="1614550" y="686512"/>
            <a:ext cx="10353762" cy="704295"/>
          </a:xfrm>
        </p:spPr>
        <p:txBody>
          <a:bodyPr>
            <a:normAutofit/>
          </a:bodyPr>
          <a:lstStyle/>
          <a:p>
            <a:pPr algn="l"/>
            <a:r>
              <a:rPr lang="en-US" sz="2800" dirty="0">
                <a:solidFill>
                  <a:schemeClr val="tx1"/>
                </a:solidFill>
                <a:latin typeface="quicksand" panose="020B0604020202020204" charset="0"/>
              </a:rPr>
              <a:t>MOTIVATION OF THE PROBLEM UNDERTAKEN</a:t>
            </a:r>
            <a:endParaRPr lang="en-IN" sz="28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xmlns="" id="{5F0CAE97-D9DE-4BF6-9C74-0E1395BB729F}"/>
              </a:ext>
            </a:extLst>
          </p:cNvPr>
          <p:cNvSpPr>
            <a:spLocks noGrp="1"/>
          </p:cNvSpPr>
          <p:nvPr>
            <p:ph idx="1"/>
          </p:nvPr>
        </p:nvSpPr>
        <p:spPr>
          <a:xfrm>
            <a:off x="913794" y="1500325"/>
            <a:ext cx="10662687" cy="5078027"/>
          </a:xfrm>
        </p:spPr>
        <p:txBody>
          <a:bodyPr/>
          <a:lstStyle/>
          <a:p>
            <a:pPr algn="just"/>
            <a:r>
              <a:rPr lang="en-US" sz="1800" b="0" i="0" u="none" strike="noStrike" baseline="0" dirty="0">
                <a:solidFill>
                  <a:schemeClr val="tx1"/>
                </a:solidFill>
                <a:latin typeface="quicksand" panose="020B0604020202020204" charset="0"/>
              </a:rPr>
              <a:t>Our main objective of doing this project is to build a model to predict the house prices with the help of other supporting features. We are going to predict by using Machine Learning algorithms. </a:t>
            </a:r>
          </a:p>
          <a:p>
            <a:pPr algn="just"/>
            <a:r>
              <a:rPr lang="en-US" sz="1800" b="0" i="0" u="none" strike="noStrike" baseline="0" dirty="0">
                <a:solidFill>
                  <a:schemeClr val="tx1"/>
                </a:solidFill>
                <a:latin typeface="quicksand" panose="020B0604020202020204" charset="0"/>
              </a:rPr>
              <a:t>The sample data is provided to us from our client database. In order to improve the selection of customers, the client wants some predictions that could help them in further investment and improvement in selection of customers. </a:t>
            </a:r>
          </a:p>
          <a:p>
            <a:pPr algn="just"/>
            <a:r>
              <a:rPr lang="en-US" sz="1800" b="0" i="0" u="none" strike="noStrike" baseline="0" dirty="0">
                <a:solidFill>
                  <a:schemeClr val="tx1"/>
                </a:solidFill>
                <a:latin typeface="quicksand" panose="020B0604020202020204" charset="0"/>
              </a:rPr>
              <a:t>House Price Index is commonly used to estimate the changes in housing price. Since housing price is strongly correlated to other factors such as location, area, population, it requires other information apart from HPI to predict individual housing price. </a:t>
            </a:r>
          </a:p>
          <a:p>
            <a:pPr algn="just"/>
            <a:r>
              <a:rPr lang="en-US" sz="1800" b="0" i="0" u="none" strike="noStrike" baseline="0" dirty="0">
                <a:solidFill>
                  <a:schemeClr val="tx1"/>
                </a:solidFill>
                <a:latin typeface="quicksand" panose="020B0604020202020204" charset="0"/>
              </a:rPr>
              <a:t>There has been a considerably large number of papers adopting traditional machine learning approaches to predict housing prices accurately, but they rarely concern themselves with the performance of individual models and neglect the less popular yet complex models. </a:t>
            </a:r>
          </a:p>
          <a:p>
            <a:pPr algn="just"/>
            <a:r>
              <a:rPr lang="en-US" sz="1800" b="0" i="0" u="none" strike="noStrike" baseline="0" dirty="0">
                <a:solidFill>
                  <a:schemeClr val="tx1"/>
                </a:solidFill>
                <a:latin typeface="quicksand" panose="020B0604020202020204" charset="0"/>
              </a:rPr>
              <a:t>As a result, to explore various impacts of features on prediction methods, this paper will apply both traditional and advanced machine learning approaches to investigate the difference among several advanced models. This paper will also comprehensively validate multiple techniques in model implementation on regression and provide an optimistic result for housing price prediction. </a:t>
            </a:r>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val="31953788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589708-2B58-488F-AC42-A31CD26CB6F9}"/>
              </a:ext>
            </a:extLst>
          </p:cNvPr>
          <p:cNvSpPr>
            <a:spLocks noGrp="1"/>
          </p:cNvSpPr>
          <p:nvPr>
            <p:ph type="title"/>
          </p:nvPr>
        </p:nvSpPr>
        <p:spPr>
          <a:xfrm>
            <a:off x="1469271" y="592508"/>
            <a:ext cx="10875751" cy="801950"/>
          </a:xfrm>
        </p:spPr>
        <p:txBody>
          <a:bodyPr>
            <a:normAutofit fontScale="90000"/>
          </a:bodyPr>
          <a:lstStyle/>
          <a:p>
            <a:pPr algn="l"/>
            <a:r>
              <a:rPr lang="en-US" dirty="0">
                <a:solidFill>
                  <a:schemeClr val="tx1"/>
                </a:solidFill>
                <a:latin typeface="Quicksand" panose="020B0604020202020204" charset="0"/>
              </a:rPr>
              <a:t>TAKING ALL CONTINUOUS DATA AND PLOTTING HISTOGRAM</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xmlns="" id="{AC2B3211-6C23-487C-838C-FFAA00AF8EE5}"/>
              </a:ext>
            </a:extLst>
          </p:cNvPr>
          <p:cNvPicPr>
            <a:picLocks noChangeAspect="1"/>
          </p:cNvPicPr>
          <p:nvPr/>
        </p:nvPicPr>
        <p:blipFill>
          <a:blip r:embed="rId2"/>
          <a:stretch>
            <a:fillRect/>
          </a:stretch>
        </p:blipFill>
        <p:spPr>
          <a:xfrm>
            <a:off x="345271" y="1819580"/>
            <a:ext cx="6011141" cy="3482859"/>
          </a:xfrm>
          <a:prstGeom prst="rect">
            <a:avLst/>
          </a:prstGeom>
        </p:spPr>
      </p:pic>
      <p:pic>
        <p:nvPicPr>
          <p:cNvPr id="7" name="Picture 6">
            <a:extLst>
              <a:ext uri="{FF2B5EF4-FFF2-40B4-BE49-F238E27FC236}">
                <a16:creationId xmlns:a16="http://schemas.microsoft.com/office/drawing/2014/main" xmlns="" id="{259D34B6-04F9-4A72-BEBE-8D4D46F7F720}"/>
              </a:ext>
            </a:extLst>
          </p:cNvPr>
          <p:cNvPicPr>
            <a:picLocks noChangeAspect="1"/>
          </p:cNvPicPr>
          <p:nvPr/>
        </p:nvPicPr>
        <p:blipFill>
          <a:blip r:embed="rId3"/>
          <a:stretch>
            <a:fillRect/>
          </a:stretch>
        </p:blipFill>
        <p:spPr>
          <a:xfrm>
            <a:off x="6422812" y="1721926"/>
            <a:ext cx="5588676" cy="3601024"/>
          </a:xfrm>
          <a:prstGeom prst="rect">
            <a:avLst/>
          </a:prstGeom>
        </p:spPr>
      </p:pic>
    </p:spTree>
    <p:extLst>
      <p:ext uri="{BB962C8B-B14F-4D97-AF65-F5344CB8AC3E}">
        <p14:creationId xmlns:p14="http://schemas.microsoft.com/office/powerpoint/2010/main" val="4555697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C04ED3-E03D-4937-A4F1-D334841DDF93}"/>
              </a:ext>
            </a:extLst>
          </p:cNvPr>
          <p:cNvSpPr>
            <a:spLocks noGrp="1"/>
          </p:cNvSpPr>
          <p:nvPr>
            <p:ph type="title"/>
          </p:nvPr>
        </p:nvSpPr>
        <p:spPr>
          <a:xfrm>
            <a:off x="1534841" y="541234"/>
            <a:ext cx="10353762" cy="837460"/>
          </a:xfrm>
        </p:spPr>
        <p:txBody>
          <a:bodyPr>
            <a:normAutofit fontScale="90000"/>
          </a:bodyPr>
          <a:lstStyle/>
          <a:p>
            <a:pPr algn="l"/>
            <a:r>
              <a:rPr lang="en-US" dirty="0">
                <a:solidFill>
                  <a:schemeClr val="tx1"/>
                </a:solidFill>
                <a:latin typeface="Quicksand" panose="020B0604020202020204" charset="0"/>
              </a:rPr>
              <a:t>BIVARIATE ANALYSIS WITH SALESPRICE FOR CATEGORICAL DATA</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xmlns="" id="{01D99FBA-699E-44EF-A01B-A2CEA60DB28F}"/>
              </a:ext>
            </a:extLst>
          </p:cNvPr>
          <p:cNvPicPr>
            <a:picLocks noChangeAspect="1"/>
          </p:cNvPicPr>
          <p:nvPr/>
        </p:nvPicPr>
        <p:blipFill>
          <a:blip r:embed="rId2"/>
          <a:stretch>
            <a:fillRect/>
          </a:stretch>
        </p:blipFill>
        <p:spPr>
          <a:xfrm>
            <a:off x="341269" y="1737237"/>
            <a:ext cx="5754731" cy="3953349"/>
          </a:xfrm>
          <a:prstGeom prst="rect">
            <a:avLst/>
          </a:prstGeom>
        </p:spPr>
      </p:pic>
      <p:pic>
        <p:nvPicPr>
          <p:cNvPr id="7" name="Picture 6">
            <a:extLst>
              <a:ext uri="{FF2B5EF4-FFF2-40B4-BE49-F238E27FC236}">
                <a16:creationId xmlns:a16="http://schemas.microsoft.com/office/drawing/2014/main" xmlns="" id="{E9E9A6D3-ECD2-43A5-AA87-0AC44056D08A}"/>
              </a:ext>
            </a:extLst>
          </p:cNvPr>
          <p:cNvPicPr>
            <a:picLocks noChangeAspect="1"/>
          </p:cNvPicPr>
          <p:nvPr/>
        </p:nvPicPr>
        <p:blipFill>
          <a:blip r:embed="rId3"/>
          <a:stretch>
            <a:fillRect/>
          </a:stretch>
        </p:blipFill>
        <p:spPr>
          <a:xfrm>
            <a:off x="6221899" y="1737237"/>
            <a:ext cx="5666704" cy="4468238"/>
          </a:xfrm>
          <a:prstGeom prst="rect">
            <a:avLst/>
          </a:prstGeom>
        </p:spPr>
      </p:pic>
    </p:spTree>
    <p:extLst>
      <p:ext uri="{BB962C8B-B14F-4D97-AF65-F5344CB8AC3E}">
        <p14:creationId xmlns:p14="http://schemas.microsoft.com/office/powerpoint/2010/main" val="7612000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754A10-C4F5-4359-B06F-C502488839FA}"/>
              </a:ext>
            </a:extLst>
          </p:cNvPr>
          <p:cNvSpPr>
            <a:spLocks noGrp="1"/>
          </p:cNvSpPr>
          <p:nvPr>
            <p:ph type="title"/>
          </p:nvPr>
        </p:nvSpPr>
        <p:spPr/>
        <p:txBody>
          <a:bodyPr>
            <a:normAutofit/>
          </a:bodyPr>
          <a:lstStyle/>
          <a:p>
            <a:pPr algn="l"/>
            <a:r>
              <a:rPr lang="en-US" sz="3600" dirty="0">
                <a:solidFill>
                  <a:schemeClr val="tx1"/>
                </a:solidFill>
                <a:latin typeface="quicksand" panose="020B0604020202020204" charset="0"/>
              </a:rPr>
              <a:t>PLOTTING FOR CONTINUOUS DATA</a:t>
            </a:r>
            <a:endParaRPr lang="en-IN" sz="3600"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xmlns="" id="{64414079-198F-4C47-A75D-ADD2884B1546}"/>
              </a:ext>
            </a:extLst>
          </p:cNvPr>
          <p:cNvPicPr>
            <a:picLocks noChangeAspect="1"/>
          </p:cNvPicPr>
          <p:nvPr/>
        </p:nvPicPr>
        <p:blipFill>
          <a:blip r:embed="rId2"/>
          <a:stretch>
            <a:fillRect/>
          </a:stretch>
        </p:blipFill>
        <p:spPr>
          <a:xfrm>
            <a:off x="147619" y="2424748"/>
            <a:ext cx="6219329" cy="3495472"/>
          </a:xfrm>
          <a:prstGeom prst="rect">
            <a:avLst/>
          </a:prstGeom>
        </p:spPr>
      </p:pic>
      <p:pic>
        <p:nvPicPr>
          <p:cNvPr id="7" name="Picture 6">
            <a:extLst>
              <a:ext uri="{FF2B5EF4-FFF2-40B4-BE49-F238E27FC236}">
                <a16:creationId xmlns:a16="http://schemas.microsoft.com/office/drawing/2014/main" xmlns="" id="{E94439B8-CFD0-4DAA-BB27-5EB08D787D74}"/>
              </a:ext>
            </a:extLst>
          </p:cNvPr>
          <p:cNvPicPr>
            <a:picLocks noChangeAspect="1"/>
          </p:cNvPicPr>
          <p:nvPr/>
        </p:nvPicPr>
        <p:blipFill>
          <a:blip r:embed="rId3"/>
          <a:stretch>
            <a:fillRect/>
          </a:stretch>
        </p:blipFill>
        <p:spPr>
          <a:xfrm>
            <a:off x="6516992" y="2181666"/>
            <a:ext cx="5441931" cy="3835154"/>
          </a:xfrm>
          <a:prstGeom prst="rect">
            <a:avLst/>
          </a:prstGeom>
        </p:spPr>
      </p:pic>
    </p:spTree>
    <p:extLst>
      <p:ext uri="{BB962C8B-B14F-4D97-AF65-F5344CB8AC3E}">
        <p14:creationId xmlns:p14="http://schemas.microsoft.com/office/powerpoint/2010/main" val="23372222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80BCCD-BBBA-400D-8581-4C551ECD6FD7}"/>
              </a:ext>
            </a:extLst>
          </p:cNvPr>
          <p:cNvSpPr>
            <a:spLocks noGrp="1"/>
          </p:cNvSpPr>
          <p:nvPr>
            <p:ph type="title"/>
          </p:nvPr>
        </p:nvSpPr>
        <p:spPr>
          <a:xfrm>
            <a:off x="1648734" y="703603"/>
            <a:ext cx="10353762" cy="562252"/>
          </a:xfrm>
        </p:spPr>
        <p:txBody>
          <a:bodyPr>
            <a:normAutofit fontScale="90000"/>
          </a:bodyPr>
          <a:lstStyle/>
          <a:p>
            <a:pPr algn="l"/>
            <a:r>
              <a:rPr lang="en-US" sz="3600" dirty="0">
                <a:solidFill>
                  <a:schemeClr val="tx1"/>
                </a:solidFill>
                <a:latin typeface="Quicksand" panose="020B0604020202020204" charset="0"/>
              </a:rPr>
              <a:t>CONCLUSION</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xmlns="" id="{22B3E275-E8CC-4C0B-8FD1-FF59299727F0}"/>
              </a:ext>
            </a:extLst>
          </p:cNvPr>
          <p:cNvSpPr>
            <a:spLocks noGrp="1"/>
          </p:cNvSpPr>
          <p:nvPr>
            <p:ph idx="1"/>
          </p:nvPr>
        </p:nvSpPr>
        <p:spPr>
          <a:xfrm>
            <a:off x="275208" y="1384917"/>
            <a:ext cx="11398927" cy="5166803"/>
          </a:xfrm>
        </p:spPr>
        <p:txBody>
          <a:bodyPr>
            <a:normAutofit fontScale="92500"/>
          </a:bodyPr>
          <a:lstStyle/>
          <a:p>
            <a:pPr algn="just"/>
            <a:r>
              <a:rPr lang="en-US" sz="1800" b="0" i="0" u="none" strike="noStrike" baseline="0" dirty="0">
                <a:solidFill>
                  <a:schemeClr val="tx1"/>
                </a:solidFill>
                <a:latin typeface="Quicksand" panose="020B0604020202020204" charset="0"/>
              </a:rPr>
              <a:t> After getting an insight of this dataset, we were able to understand that the Housing prices are done on basis of different features. </a:t>
            </a:r>
          </a:p>
          <a:p>
            <a:pPr algn="just"/>
            <a:r>
              <a:rPr lang="en-US" sz="1800" b="0" i="0" u="none" strike="noStrike" baseline="0" dirty="0">
                <a:solidFill>
                  <a:schemeClr val="tx1"/>
                </a:solidFill>
                <a:latin typeface="Quicksand" panose="020B0604020202020204" charset="0"/>
              </a:rPr>
              <a:t> First, we loaded the train dataset and did the EDA process and other pre-processing techniques like skewness check and removal, handling the outliers present, filling the missing data, visualizing the distribution of data, etc. </a:t>
            </a:r>
          </a:p>
          <a:p>
            <a:pPr algn="just"/>
            <a:r>
              <a:rPr lang="en-US" sz="1800" b="0" i="0" u="none" strike="noStrike" baseline="0" dirty="0">
                <a:solidFill>
                  <a:schemeClr val="tx1"/>
                </a:solidFill>
                <a:latin typeface="Quicksand" panose="020B0604020202020204" charset="0"/>
              </a:rPr>
              <a:t> Then we did the model training, building the model and finding out the best model on the basis of different metrices scores we got like Mean Absolute Error, Mean squared Error, Root Mean Squared Error, etc. </a:t>
            </a:r>
          </a:p>
          <a:p>
            <a:pPr algn="just"/>
            <a:r>
              <a:rPr lang="en-US" sz="1800" b="0" i="0" u="none" strike="noStrike" baseline="0" dirty="0">
                <a:solidFill>
                  <a:schemeClr val="tx1"/>
                </a:solidFill>
                <a:latin typeface="Quicksand" panose="020B0604020202020204" charset="0"/>
              </a:rPr>
              <a:t> We got Lasso Regressor as the best algorithm among all as it gave more r2_score and </a:t>
            </a:r>
            <a:r>
              <a:rPr lang="en-US" sz="1800" b="0" i="0" u="none" strike="noStrike" baseline="0" dirty="0" err="1">
                <a:solidFill>
                  <a:schemeClr val="tx1"/>
                </a:solidFill>
                <a:latin typeface="Quicksand" panose="020B0604020202020204" charset="0"/>
              </a:rPr>
              <a:t>cross_val_score</a:t>
            </a:r>
            <a:r>
              <a:rPr lang="en-US" sz="1800" b="0" i="0" u="none" strike="noStrike" baseline="0" dirty="0">
                <a:solidFill>
                  <a:schemeClr val="tx1"/>
                </a:solidFill>
                <a:latin typeface="Quicksand" panose="020B0604020202020204" charset="0"/>
              </a:rPr>
              <a:t>. Then for finding out the best parameter and improving the scores, we performed Hyperparameter Tuning. </a:t>
            </a:r>
          </a:p>
          <a:p>
            <a:pPr algn="just"/>
            <a:r>
              <a:rPr lang="en-US" sz="1800" b="0" i="0" u="none" strike="noStrike" baseline="0" dirty="0">
                <a:solidFill>
                  <a:schemeClr val="tx1"/>
                </a:solidFill>
                <a:latin typeface="Quicksand" panose="020B0604020202020204" charset="0"/>
              </a:rPr>
              <a:t> As the scores were not increased, we also tried using Ensemble Techniques like </a:t>
            </a:r>
            <a:r>
              <a:rPr lang="en-US" sz="1800" b="0" i="0" u="none" strike="noStrike" baseline="0" dirty="0" err="1">
                <a:solidFill>
                  <a:schemeClr val="tx1"/>
                </a:solidFill>
                <a:latin typeface="Quicksand" panose="020B0604020202020204" charset="0"/>
              </a:rPr>
              <a:t>RandomForestRegressor</a:t>
            </a:r>
            <a:r>
              <a:rPr lang="en-US" sz="1800" b="0" i="0" u="none" strike="noStrike" baseline="0" dirty="0">
                <a:solidFill>
                  <a:schemeClr val="tx1"/>
                </a:solidFill>
                <a:latin typeface="Quicksand" panose="020B0604020202020204" charset="0"/>
              </a:rPr>
              <a:t>, </a:t>
            </a:r>
            <a:r>
              <a:rPr lang="en-US" sz="1800" b="0" i="0" u="none" strike="noStrike" baseline="0" dirty="0" err="1">
                <a:solidFill>
                  <a:schemeClr val="tx1"/>
                </a:solidFill>
                <a:latin typeface="Quicksand" panose="020B0604020202020204" charset="0"/>
              </a:rPr>
              <a:t>AdaBoostRegressor</a:t>
            </a:r>
            <a:r>
              <a:rPr lang="en-US" sz="1800" b="0" i="0" u="none" strike="noStrike" baseline="0" dirty="0">
                <a:solidFill>
                  <a:schemeClr val="tx1"/>
                </a:solidFill>
                <a:latin typeface="Quicksand" panose="020B0604020202020204" charset="0"/>
              </a:rPr>
              <a:t> and GradientBoostingRegressor algorithms for boosting up our scores. Finally, we concluded that GradientBoostingRegressor was the best performing algorithm, although there were more errors in it and it had less RMSE compared to other algorithms. It gave an r2_score of 92.69 and </a:t>
            </a:r>
            <a:r>
              <a:rPr lang="en-US" sz="1800" b="0" i="0" u="none" strike="noStrike" baseline="0" dirty="0" err="1">
                <a:solidFill>
                  <a:schemeClr val="tx1"/>
                </a:solidFill>
                <a:latin typeface="Quicksand" panose="020B0604020202020204" charset="0"/>
              </a:rPr>
              <a:t>cross_val_score</a:t>
            </a:r>
            <a:r>
              <a:rPr lang="en-US" sz="1800" b="0" i="0" u="none" strike="noStrike" baseline="0" dirty="0">
                <a:solidFill>
                  <a:schemeClr val="tx1"/>
                </a:solidFill>
                <a:latin typeface="Quicksand" panose="020B0604020202020204" charset="0"/>
              </a:rPr>
              <a:t> of 86.97 which is the highest scores among all. </a:t>
            </a:r>
          </a:p>
          <a:p>
            <a:pPr algn="just"/>
            <a:r>
              <a:rPr lang="en-US" sz="1800" b="0" i="0" u="none" strike="noStrike" baseline="0" dirty="0">
                <a:solidFill>
                  <a:schemeClr val="tx1"/>
                </a:solidFill>
                <a:latin typeface="Quicksand" panose="020B0604020202020204" charset="0"/>
              </a:rPr>
              <a:t>We saved the model in a pickle with a filename in order to use whenever we require. </a:t>
            </a:r>
          </a:p>
          <a:p>
            <a:pPr algn="just"/>
            <a:r>
              <a:rPr lang="en-US" sz="1800" b="0" i="0" u="none" strike="noStrike" baseline="0" dirty="0">
                <a:solidFill>
                  <a:schemeClr val="tx1"/>
                </a:solidFill>
                <a:latin typeface="Quicksand" panose="020B0604020202020204" charset="0"/>
              </a:rPr>
              <a:t> We predicted the values obtained and saved it separately in a csv file. </a:t>
            </a:r>
          </a:p>
          <a:p>
            <a:pPr algn="just"/>
            <a:r>
              <a:rPr lang="en-US" sz="1800" b="0" i="0" u="none" strike="noStrike" baseline="0" dirty="0">
                <a:solidFill>
                  <a:schemeClr val="tx1"/>
                </a:solidFill>
                <a:latin typeface="Quicksand" panose="020B0604020202020204" charset="0"/>
              </a:rPr>
              <a:t> Then we used the test dataset and performed all the pre-processing pipeline methods to it. </a:t>
            </a:r>
          </a:p>
        </p:txBody>
      </p:sp>
    </p:spTree>
    <p:extLst>
      <p:ext uri="{BB962C8B-B14F-4D97-AF65-F5344CB8AC3E}">
        <p14:creationId xmlns:p14="http://schemas.microsoft.com/office/powerpoint/2010/main" val="7133420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13E0591-6BBC-4219-86DD-992ADDA69EF9}"/>
              </a:ext>
            </a:extLst>
          </p:cNvPr>
          <p:cNvSpPr>
            <a:spLocks noGrp="1"/>
          </p:cNvSpPr>
          <p:nvPr>
            <p:ph idx="1"/>
          </p:nvPr>
        </p:nvSpPr>
        <p:spPr>
          <a:xfrm>
            <a:off x="862519" y="1563714"/>
            <a:ext cx="10715953" cy="5948039"/>
          </a:xfrm>
        </p:spPr>
        <p:txBody>
          <a:bodyPr/>
          <a:lstStyle/>
          <a:p>
            <a:r>
              <a:rPr lang="en-US" sz="1800" b="0" i="0" u="none" strike="noStrike" baseline="0" dirty="0">
                <a:solidFill>
                  <a:schemeClr val="tx1"/>
                </a:solidFill>
                <a:latin typeface="quicksand" panose="020B0604020202020204" charset="0"/>
              </a:rPr>
              <a:t>After treating skewness, we loaded the saved model that we obtained and did the predictions over the test data and then saving the predictions separately in a csv file. </a:t>
            </a:r>
          </a:p>
          <a:p>
            <a:r>
              <a:rPr lang="en-US" sz="1800" b="0" i="0" u="none" strike="noStrike" baseline="0" dirty="0">
                <a:solidFill>
                  <a:schemeClr val="tx1"/>
                </a:solidFill>
                <a:latin typeface="quicksand" panose="020B0604020202020204" charset="0"/>
              </a:rPr>
              <a:t>From this project, we learnt that how to handle train and test data separately and how to predict the values from them. This will be useful while we are working in a real-time case study as we can get any new data from the client we work on and we can proceed our analysis by loading the best model we obtained and start working on the analysis of the new data we have. </a:t>
            </a:r>
          </a:p>
          <a:p>
            <a:r>
              <a:rPr lang="en-US" sz="1800" b="0" i="0" u="none" strike="noStrike" baseline="0" dirty="0">
                <a:solidFill>
                  <a:schemeClr val="tx1"/>
                </a:solidFill>
                <a:latin typeface="quicksand" panose="020B0604020202020204" charset="0"/>
              </a:rPr>
              <a:t>The final result will be the predictions we get from the new data and saving it separately. </a:t>
            </a:r>
          </a:p>
          <a:p>
            <a:r>
              <a:rPr lang="en-US" sz="1800" b="0" i="0" u="none" strike="noStrike" baseline="0" dirty="0">
                <a:solidFill>
                  <a:schemeClr val="tx1"/>
                </a:solidFill>
                <a:latin typeface="quicksand" panose="020B0604020202020204" charset="0"/>
              </a:rPr>
              <a:t>Overall, we can say that this dataset is good for predicting the Housing prices using regression analysis and GradientBoostingRegressor is the best working algorithm model we obtained. </a:t>
            </a:r>
          </a:p>
          <a:p>
            <a:r>
              <a:rPr lang="en-US" sz="1800" b="0" i="0" u="none" strike="noStrike" baseline="0" dirty="0">
                <a:solidFill>
                  <a:schemeClr val="tx1"/>
                </a:solidFill>
                <a:latin typeface="quicksand" panose="020B0604020202020204" charset="0"/>
              </a:rPr>
              <a:t>We can improve the data by adding more features that are positively correlated with the target variable, having less outliers, normally distributed values, etc. </a:t>
            </a:r>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val="4864517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20DB36-238F-47A3-A1C5-0B632E1AD5D7}"/>
              </a:ext>
            </a:extLst>
          </p:cNvPr>
          <p:cNvSpPr>
            <a:spLocks noGrp="1"/>
          </p:cNvSpPr>
          <p:nvPr>
            <p:ph type="title"/>
          </p:nvPr>
        </p:nvSpPr>
        <p:spPr/>
        <p:txBody>
          <a:bodyPr>
            <a:normAutofit/>
          </a:bodyPr>
          <a:lstStyle/>
          <a:p>
            <a:pPr algn="l"/>
            <a:r>
              <a:rPr lang="en-US" dirty="0">
                <a:solidFill>
                  <a:schemeClr val="tx1"/>
                </a:solidFill>
                <a:latin typeface="quicksand" panose="020B0604020202020204" charset="0"/>
              </a:rPr>
              <a:t>LEARNING OUTCOMES OF THE STUDY IN RESPECT OF DATA SCIENCE</a:t>
            </a:r>
            <a:endParaRPr lang="en-IN"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xmlns="" id="{9322AA6B-009F-488E-95F4-BFD189763521}"/>
              </a:ext>
            </a:extLst>
          </p:cNvPr>
          <p:cNvSpPr>
            <a:spLocks noGrp="1"/>
          </p:cNvSpPr>
          <p:nvPr>
            <p:ph idx="1"/>
          </p:nvPr>
        </p:nvSpPr>
        <p:spPr>
          <a:xfrm>
            <a:off x="913795" y="1882066"/>
            <a:ext cx="10353762" cy="3909134"/>
          </a:xfrm>
        </p:spPr>
        <p:txBody>
          <a:bodyPr>
            <a:normAutofit/>
          </a:bodyPr>
          <a:lstStyle/>
          <a:p>
            <a:pPr marL="379800" indent="-342900">
              <a:buAutoNum type="arabicPeriod"/>
            </a:pPr>
            <a:r>
              <a:rPr lang="en-US" sz="1800" b="1" i="0" u="none" strike="noStrike" baseline="0" dirty="0">
                <a:solidFill>
                  <a:schemeClr val="tx1"/>
                </a:solidFill>
                <a:latin typeface="Quicksand" panose="020B0604020202020204" charset="0"/>
              </a:rPr>
              <a:t>Price Prediction modeling </a:t>
            </a:r>
            <a:r>
              <a:rPr lang="en-US" sz="1800" b="1" i="1" u="none" strike="noStrike" baseline="0" dirty="0">
                <a:solidFill>
                  <a:schemeClr val="tx1"/>
                </a:solidFill>
                <a:latin typeface="Quicksand" panose="020B0604020202020204" charset="0"/>
              </a:rPr>
              <a:t>– </a:t>
            </a:r>
            <a:r>
              <a:rPr lang="en-US" sz="1800" b="0" i="0" u="none" strike="noStrike" baseline="0" dirty="0">
                <a:solidFill>
                  <a:schemeClr val="tx1"/>
                </a:solidFill>
                <a:latin typeface="Quicksand" panose="020B0604020202020204" charset="0"/>
              </a:rPr>
              <a:t>This allows predicting the prices of houses &amp; how they are varying in nature considering the different factors affecting the prices in the real time scenarios.</a:t>
            </a:r>
          </a:p>
          <a:p>
            <a:pPr marL="379800" indent="-342900">
              <a:buAutoNum type="arabicPeriod"/>
            </a:pPr>
            <a:r>
              <a:rPr lang="en-US" sz="1800" b="1" i="0" u="none" strike="noStrike" baseline="0" dirty="0">
                <a:solidFill>
                  <a:schemeClr val="tx1"/>
                </a:solidFill>
                <a:latin typeface="Quicksand" panose="020B0604020202020204" charset="0"/>
              </a:rPr>
              <a:t>Prediction of Sale Price </a:t>
            </a:r>
            <a:r>
              <a:rPr lang="en-US" sz="1800" b="0" i="0" u="none" strike="noStrike" baseline="0" dirty="0">
                <a:solidFill>
                  <a:schemeClr val="tx1"/>
                </a:solidFill>
                <a:latin typeface="Quicksand" panose="020B0604020202020204" charset="0"/>
              </a:rPr>
              <a:t>– This helps to predict the future revenues based on inputs from the past and different types of factors related to real estate &amp; property related cases. This is best done using predictive data analytics to calculate the future values of houses. This helps in segregating houses, identifying the ones with high future value, and investing more resources on them. </a:t>
            </a:r>
          </a:p>
          <a:p>
            <a:pPr marL="379800" indent="-342900">
              <a:buFont typeface="+mj-lt"/>
              <a:buAutoNum type="arabicPeriod"/>
            </a:pPr>
            <a:r>
              <a:rPr lang="en-US" sz="1800" b="1" i="0" u="none" strike="noStrike" baseline="0" dirty="0">
                <a:solidFill>
                  <a:schemeClr val="tx1"/>
                </a:solidFill>
                <a:latin typeface="Quicksand" panose="020B0604020202020204" charset="0"/>
              </a:rPr>
              <a:t> Deployment of ML models </a:t>
            </a:r>
            <a:r>
              <a:rPr lang="en-US" sz="1800" b="0" i="0" u="none" strike="noStrike" baseline="0" dirty="0">
                <a:solidFill>
                  <a:schemeClr val="tx1"/>
                </a:solidFill>
                <a:latin typeface="Quicksand" panose="020B0604020202020204" charset="0"/>
              </a:rPr>
              <a:t>– The Machine learning models can also predict the houses depending upon the needs of the buyers and recommend them, so customers can make final decisions as per the needs. </a:t>
            </a:r>
          </a:p>
          <a:p>
            <a:pPr marL="379800" indent="-342900">
              <a:buFont typeface="+mj-lt"/>
              <a:buAutoNum type="arabicPeriod"/>
            </a:pPr>
            <a:r>
              <a:rPr lang="en-US" sz="1800" b="1" i="0" u="none" strike="noStrike" baseline="0" dirty="0">
                <a:solidFill>
                  <a:schemeClr val="tx1"/>
                </a:solidFill>
                <a:latin typeface="Quicksand" panose="020B0604020202020204" charset="0"/>
              </a:rPr>
              <a:t> </a:t>
            </a:r>
            <a:r>
              <a:rPr lang="en-US" sz="1800" b="0" i="0" u="none" strike="noStrike" baseline="0" dirty="0">
                <a:solidFill>
                  <a:schemeClr val="tx1"/>
                </a:solidFill>
                <a:latin typeface="Quicksand" panose="020B0604020202020204" charset="0"/>
              </a:rPr>
              <a:t>We see how to deal with outliers when all the rows have at least one value Z&gt;3. </a:t>
            </a:r>
          </a:p>
          <a:p>
            <a:pPr marL="379800" indent="-342900">
              <a:buFont typeface="+mj-lt"/>
              <a:buAutoNum type="arabicPeriod"/>
            </a:pPr>
            <a:r>
              <a:rPr lang="en-US" sz="1800" b="1" i="0" u="none" strike="noStrike" baseline="0" dirty="0">
                <a:solidFill>
                  <a:schemeClr val="tx1"/>
                </a:solidFill>
                <a:latin typeface="Quicksand" panose="020B0604020202020204" charset="0"/>
              </a:rPr>
              <a:t> </a:t>
            </a:r>
            <a:r>
              <a:rPr lang="en-US" sz="1800" i="0" u="none" strike="noStrike" baseline="0" dirty="0">
                <a:solidFill>
                  <a:schemeClr val="tx1"/>
                </a:solidFill>
                <a:latin typeface="Quicksand" panose="020B0604020202020204" charset="0"/>
              </a:rPr>
              <a:t>To do a visualization when data has high standard deviation and no </a:t>
            </a:r>
            <a:r>
              <a:rPr lang="en-IN" sz="1800" b="0" i="0" u="none" strike="noStrike" baseline="0" dirty="0">
                <a:solidFill>
                  <a:schemeClr val="tx1"/>
                </a:solidFill>
                <a:latin typeface="Quicksand" panose="020B0604020202020204" charset="0"/>
              </a:rPr>
              <a:t>Classification </a:t>
            </a:r>
          </a:p>
        </p:txBody>
      </p:sp>
    </p:spTree>
    <p:extLst>
      <p:ext uri="{BB962C8B-B14F-4D97-AF65-F5344CB8AC3E}">
        <p14:creationId xmlns:p14="http://schemas.microsoft.com/office/powerpoint/2010/main" val="15283730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05502F-24AF-4491-84F8-50EA10B8457E}"/>
              </a:ext>
            </a:extLst>
          </p:cNvPr>
          <p:cNvSpPr>
            <a:spLocks noGrp="1"/>
          </p:cNvSpPr>
          <p:nvPr>
            <p:ph type="title"/>
          </p:nvPr>
        </p:nvSpPr>
        <p:spPr>
          <a:xfrm>
            <a:off x="1623096" y="669421"/>
            <a:ext cx="10353762" cy="846338"/>
          </a:xfrm>
        </p:spPr>
        <p:txBody>
          <a:bodyPr>
            <a:normAutofit fontScale="90000"/>
          </a:bodyPr>
          <a:lstStyle/>
          <a:p>
            <a:pPr algn="l"/>
            <a:r>
              <a:rPr lang="en-US" dirty="0">
                <a:solidFill>
                  <a:schemeClr val="tx1"/>
                </a:solidFill>
                <a:latin typeface="Quicksand" panose="020B0604020202020204" charset="0"/>
              </a:rPr>
              <a:t>LIMITATIONS OF THIS WORK AND SCOPE FOR FUTURE WORK</a:t>
            </a:r>
            <a:endParaRPr lang="en-IN"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xmlns="" id="{57033A9D-3507-4016-AD96-4FCC7E0F43EB}"/>
              </a:ext>
            </a:extLst>
          </p:cNvPr>
          <p:cNvSpPr>
            <a:spLocks noGrp="1"/>
          </p:cNvSpPr>
          <p:nvPr>
            <p:ph idx="1"/>
          </p:nvPr>
        </p:nvSpPr>
        <p:spPr>
          <a:xfrm>
            <a:off x="913794" y="1732449"/>
            <a:ext cx="10982283" cy="4881415"/>
          </a:xfrm>
        </p:spPr>
        <p:txBody>
          <a:bodyPr>
            <a:normAutofit fontScale="77500" lnSpcReduction="20000"/>
          </a:bodyPr>
          <a:lstStyle/>
          <a:p>
            <a:pPr marL="36900" indent="0" algn="just">
              <a:buNone/>
            </a:pPr>
            <a:r>
              <a:rPr lang="en-US" sz="1800" b="0" i="0" u="none" strike="noStrike" baseline="0" dirty="0">
                <a:solidFill>
                  <a:schemeClr val="tx1"/>
                </a:solidFill>
                <a:latin typeface="quicksand" panose="020B0604020202020204" charset="0"/>
              </a:rPr>
              <a:t>1. The biggest limitation I observed was that not all categories of a particular feature were available in the training data. So, if there were new category in the test data the model would not be able to identify that. </a:t>
            </a:r>
          </a:p>
          <a:p>
            <a:pPr marL="36900" indent="0" algn="just">
              <a:buNone/>
            </a:pPr>
            <a:r>
              <a:rPr lang="en-US" sz="1800" b="1" i="0" u="none" strike="noStrike" baseline="0" dirty="0">
                <a:solidFill>
                  <a:schemeClr val="tx1"/>
                </a:solidFill>
                <a:latin typeface="quicksand" panose="020B0604020202020204" charset="0"/>
              </a:rPr>
              <a:t>Example: </a:t>
            </a:r>
            <a:r>
              <a:rPr lang="en-US" sz="1800" b="1" i="0" u="none" strike="noStrike" baseline="0" dirty="0" err="1">
                <a:solidFill>
                  <a:schemeClr val="tx1"/>
                </a:solidFill>
                <a:latin typeface="quicksand" panose="020B0604020202020204" charset="0"/>
              </a:rPr>
              <a:t>MSZoning</a:t>
            </a:r>
            <a:r>
              <a:rPr lang="en-US" sz="1800" b="1" i="0" u="none" strike="noStrike" baseline="0" dirty="0">
                <a:solidFill>
                  <a:schemeClr val="tx1"/>
                </a:solidFill>
                <a:latin typeface="quicksand" panose="020B0604020202020204" charset="0"/>
              </a:rPr>
              <a:t> has 8 categories </a:t>
            </a:r>
            <a:endParaRPr lang="en-US" sz="1800" b="0" i="0" u="none" strike="noStrike" baseline="0" dirty="0">
              <a:solidFill>
                <a:schemeClr val="tx1"/>
              </a:solidFill>
              <a:latin typeface="quicksand" panose="020B0604020202020204" charset="0"/>
            </a:endParaRPr>
          </a:p>
          <a:p>
            <a:pPr marL="36900" indent="0">
              <a:buNone/>
            </a:pPr>
            <a:r>
              <a:rPr lang="en-IN" sz="1800" b="1" i="0" u="none" strike="noStrike" baseline="0" dirty="0">
                <a:solidFill>
                  <a:schemeClr val="tx1"/>
                </a:solidFill>
                <a:latin typeface="quicksand" panose="020B0604020202020204" charset="0"/>
              </a:rPr>
              <a:t>A Agriculture </a:t>
            </a:r>
          </a:p>
          <a:p>
            <a:pPr marL="36900" indent="0">
              <a:buNone/>
            </a:pPr>
            <a:r>
              <a:rPr lang="en-IN" sz="1800" b="1" i="0" u="none" strike="noStrike" baseline="0" dirty="0">
                <a:solidFill>
                  <a:schemeClr val="tx1"/>
                </a:solidFill>
                <a:latin typeface="quicksand" panose="020B0604020202020204" charset="0"/>
              </a:rPr>
              <a:t>C Commercial </a:t>
            </a:r>
          </a:p>
          <a:p>
            <a:pPr marL="36900" indent="0">
              <a:buNone/>
            </a:pPr>
            <a:r>
              <a:rPr lang="en-IN" sz="1800" b="1" i="0" u="none" strike="noStrike" baseline="0" dirty="0">
                <a:solidFill>
                  <a:schemeClr val="tx1"/>
                </a:solidFill>
                <a:latin typeface="quicksand" panose="020B0604020202020204" charset="0"/>
              </a:rPr>
              <a:t>FV Floating Village Residential </a:t>
            </a:r>
          </a:p>
          <a:p>
            <a:pPr marL="36900" indent="0">
              <a:buNone/>
            </a:pPr>
            <a:r>
              <a:rPr lang="en-IN" sz="1800" b="1" i="0" u="none" strike="noStrike" baseline="0" dirty="0">
                <a:solidFill>
                  <a:schemeClr val="tx1"/>
                </a:solidFill>
                <a:latin typeface="quicksand" panose="020B0604020202020204" charset="0"/>
              </a:rPr>
              <a:t>I Industrial </a:t>
            </a:r>
          </a:p>
          <a:p>
            <a:pPr marL="36900" indent="0">
              <a:buNone/>
            </a:pPr>
            <a:r>
              <a:rPr lang="en-IN" sz="1800" b="1" i="0" u="none" strike="noStrike" baseline="0" dirty="0">
                <a:solidFill>
                  <a:schemeClr val="tx1"/>
                </a:solidFill>
                <a:latin typeface="quicksand" panose="020B0604020202020204" charset="0"/>
              </a:rPr>
              <a:t>RH Residential High Density </a:t>
            </a:r>
          </a:p>
          <a:p>
            <a:pPr marL="36900" indent="0">
              <a:buNone/>
            </a:pPr>
            <a:r>
              <a:rPr lang="en-IN" sz="1800" b="1" i="0" u="none" strike="noStrike" baseline="0" dirty="0">
                <a:solidFill>
                  <a:schemeClr val="tx1"/>
                </a:solidFill>
                <a:latin typeface="quicksand" panose="020B0604020202020204" charset="0"/>
              </a:rPr>
              <a:t>RL Residential Low Density </a:t>
            </a:r>
          </a:p>
          <a:p>
            <a:pPr marL="36900" indent="0">
              <a:buNone/>
            </a:pPr>
            <a:r>
              <a:rPr lang="en-IN" sz="1800" b="1" i="0" u="none" strike="noStrike" baseline="0" dirty="0">
                <a:solidFill>
                  <a:schemeClr val="tx1"/>
                </a:solidFill>
                <a:latin typeface="quicksand" panose="020B0604020202020204" charset="0"/>
              </a:rPr>
              <a:t>RP Residential Low-Density Park </a:t>
            </a:r>
          </a:p>
          <a:p>
            <a:pPr marL="36900" indent="0">
              <a:buNone/>
            </a:pPr>
            <a:r>
              <a:rPr lang="en-IN" sz="1800" b="1" i="0" u="none" strike="noStrike" baseline="0" dirty="0">
                <a:solidFill>
                  <a:schemeClr val="tx1"/>
                </a:solidFill>
                <a:latin typeface="quicksand" panose="020B0604020202020204" charset="0"/>
              </a:rPr>
              <a:t>RM Residential Medium Density </a:t>
            </a:r>
          </a:p>
          <a:p>
            <a:pPr marL="36900" indent="0" algn="just">
              <a:buNone/>
            </a:pPr>
            <a:r>
              <a:rPr lang="en-US" sz="1800" b="0" i="0" u="none" strike="noStrike" baseline="0" dirty="0">
                <a:solidFill>
                  <a:schemeClr val="tx1"/>
                </a:solidFill>
                <a:latin typeface="quicksand" panose="020B0604020202020204" charset="0"/>
              </a:rPr>
              <a:t>2. However in the Training dataset only 5 categories are present, what happen if other 3 categories will present in test data in future. It would be difficult for machine to identify and predict. </a:t>
            </a:r>
          </a:p>
          <a:p>
            <a:pPr marL="36900" indent="0" algn="just">
              <a:buNone/>
            </a:pPr>
            <a:r>
              <a:rPr lang="en-US" sz="1800" b="0" i="0" u="none" strike="noStrike" baseline="0" dirty="0">
                <a:solidFill>
                  <a:schemeClr val="tx1"/>
                </a:solidFill>
                <a:latin typeface="quicksand" panose="020B0604020202020204" charset="0"/>
              </a:rPr>
              <a:t>3. The high skewness of data reduces the effectivity </a:t>
            </a:r>
          </a:p>
          <a:p>
            <a:pPr marL="36900" indent="0" algn="just">
              <a:buNone/>
            </a:pPr>
            <a:r>
              <a:rPr lang="en-US" sz="1800" b="0" i="0" u="none" strike="noStrike" baseline="0" dirty="0">
                <a:solidFill>
                  <a:schemeClr val="tx1"/>
                </a:solidFill>
                <a:latin typeface="quicksand" panose="020B0604020202020204" charset="0"/>
              </a:rPr>
              <a:t>4.Many features have </a:t>
            </a:r>
            <a:r>
              <a:rPr lang="en-US" sz="1800" b="0" i="0" u="none" strike="noStrike" baseline="0" dirty="0" err="1">
                <a:solidFill>
                  <a:schemeClr val="tx1"/>
                </a:solidFill>
                <a:latin typeface="quicksand" panose="020B0604020202020204" charset="0"/>
              </a:rPr>
              <a:t>NaN</a:t>
            </a:r>
            <a:r>
              <a:rPr lang="en-US" sz="1800" b="0" i="0" u="none" strike="noStrike" baseline="0" dirty="0">
                <a:solidFill>
                  <a:schemeClr val="tx1"/>
                </a:solidFill>
                <a:latin typeface="quicksand" panose="020B0604020202020204" charset="0"/>
              </a:rPr>
              <a:t> values more than 50%, and imputation of them can decrease the effectiveness. And dropping them had the loss of data. </a:t>
            </a:r>
          </a:p>
          <a:p>
            <a:pPr marL="36900" indent="0" algn="just">
              <a:buNone/>
            </a:pPr>
            <a:r>
              <a:rPr lang="en-US" sz="1800" b="0" i="0" u="none" strike="noStrike" baseline="0" dirty="0">
                <a:solidFill>
                  <a:schemeClr val="tx1"/>
                </a:solidFill>
                <a:latin typeface="quicksand" panose="020B0604020202020204" charset="0"/>
              </a:rPr>
              <a:t>5.we can increase the efficiency of a model by selecting a better method to remove outliers and skewness also how to make the search of perfect model in a way that if we want to change some parameters in model then we don't have to run all the model again </a:t>
            </a:r>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val="2873295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51702" y="2958788"/>
            <a:ext cx="5047917" cy="923330"/>
          </a:xfrm>
          <a:prstGeom prst="rect">
            <a:avLst/>
          </a:prstGeom>
          <a:noFill/>
        </p:spPr>
        <p:txBody>
          <a:bodyPr wrap="square" lIns="91440" tIns="45720" rIns="91440" bIns="45720">
            <a:spAutoFit/>
          </a:bodyPr>
          <a:lstStyle/>
          <a:p>
            <a:pPr algn="ctr"/>
            <a:r>
              <a:rPr lang="en-US" sz="5400" b="1" dirty="0" smtClean="0">
                <a:ln w="9525">
                  <a:solidFill>
                    <a:schemeClr val="bg1"/>
                  </a:solidFill>
                  <a:prstDash val="solid"/>
                </a:ln>
                <a:solidFill>
                  <a:schemeClr val="accent5"/>
                </a:solidFill>
                <a:effectLst>
                  <a:glow rad="101600">
                    <a:schemeClr val="accent3">
                      <a:satMod val="175000"/>
                      <a:alpha val="40000"/>
                    </a:schemeClr>
                  </a:glow>
                  <a:outerShdw blurRad="12700" dist="38100" dir="2700000" algn="tl" rotWithShape="0">
                    <a:schemeClr val="accent5">
                      <a:lumMod val="60000"/>
                      <a:lumOff val="40000"/>
                    </a:schemeClr>
                  </a:outerShdw>
                </a:effectLst>
              </a:rPr>
              <a:t>THANK YOU</a:t>
            </a:r>
            <a:endParaRPr lang="en-US" sz="5400" b="1" dirty="0">
              <a:ln w="9525">
                <a:solidFill>
                  <a:schemeClr val="bg1"/>
                </a:solidFill>
                <a:prstDash val="solid"/>
              </a:ln>
              <a:solidFill>
                <a:schemeClr val="accent5"/>
              </a:solidFill>
              <a:effectLst>
                <a:glow rad="101600">
                  <a:schemeClr val="accent3">
                    <a:satMod val="175000"/>
                    <a:alpha val="40000"/>
                  </a:schemeClr>
                </a:glow>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1008021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931859-6EB8-447D-8D86-F94F69D12616}"/>
              </a:ext>
            </a:extLst>
          </p:cNvPr>
          <p:cNvSpPr>
            <a:spLocks noGrp="1"/>
          </p:cNvSpPr>
          <p:nvPr>
            <p:ph type="title"/>
          </p:nvPr>
        </p:nvSpPr>
        <p:spPr>
          <a:xfrm>
            <a:off x="2084568" y="251231"/>
            <a:ext cx="10653809" cy="1509204"/>
          </a:xfrm>
        </p:spPr>
        <p:txBody>
          <a:bodyPr>
            <a:noAutofit/>
          </a:bodyPr>
          <a:lstStyle/>
          <a:p>
            <a:pPr algn="l"/>
            <a:r>
              <a:rPr lang="en-IN" sz="3200" b="0" i="0" u="none" strike="noStrike" baseline="0" dirty="0">
                <a:solidFill>
                  <a:schemeClr val="tx1"/>
                </a:solidFill>
                <a:latin typeface="quicksand" panose="020B0604020202020204" charset="0"/>
              </a:rPr>
              <a:t>           ANALYTICAL PROBLEM FRAMING </a:t>
            </a:r>
            <a:r>
              <a:rPr lang="en-IN" sz="2400" b="0" i="0" u="none" strike="noStrike" baseline="0" dirty="0">
                <a:solidFill>
                  <a:schemeClr val="tx1"/>
                </a:solidFill>
                <a:latin typeface="quicksand" panose="020B0604020202020204" charset="0"/>
              </a:rPr>
              <a:t/>
            </a:r>
            <a:br>
              <a:rPr lang="en-IN" sz="2400" b="0" i="0" u="none" strike="noStrike" baseline="0" dirty="0">
                <a:solidFill>
                  <a:schemeClr val="tx1"/>
                </a:solidFill>
                <a:latin typeface="quicksand" panose="020B0604020202020204" charset="0"/>
              </a:rPr>
            </a:br>
            <a:r>
              <a:rPr lang="en-IN" sz="2400" b="0" i="0" u="none" strike="noStrike" baseline="0" dirty="0">
                <a:solidFill>
                  <a:schemeClr val="tx1"/>
                </a:solidFill>
                <a:latin typeface="quicksand" panose="020B0604020202020204" charset="0"/>
              </a:rPr>
              <a:t/>
            </a:r>
            <a:br>
              <a:rPr lang="en-IN" sz="2400" b="0" i="0" u="none" strike="noStrike" baseline="0" dirty="0">
                <a:solidFill>
                  <a:schemeClr val="tx1"/>
                </a:solidFill>
                <a:latin typeface="quicksand" panose="020B0604020202020204" charset="0"/>
              </a:rPr>
            </a:br>
            <a:r>
              <a:rPr lang="en-IN" sz="2400" b="0" i="0" u="none" strike="noStrike" baseline="0" dirty="0">
                <a:solidFill>
                  <a:schemeClr val="tx1"/>
                </a:solidFill>
                <a:latin typeface="quicksand" panose="020B0604020202020204" charset="0"/>
              </a:rPr>
              <a:t>MATHEMATICAL/ANALYTICAL MODELLING OF THE PROBLEM</a:t>
            </a:r>
            <a:endParaRPr lang="en-IN" sz="24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xmlns="" id="{E896DD32-A3EA-4AAC-A28A-CF1245652054}"/>
              </a:ext>
            </a:extLst>
          </p:cNvPr>
          <p:cNvSpPr>
            <a:spLocks noGrp="1"/>
          </p:cNvSpPr>
          <p:nvPr>
            <p:ph idx="1"/>
          </p:nvPr>
        </p:nvSpPr>
        <p:spPr>
          <a:xfrm>
            <a:off x="913794" y="1828801"/>
            <a:ext cx="10804729" cy="4802818"/>
          </a:xfrm>
        </p:spPr>
        <p:txBody>
          <a:bodyPr>
            <a:noAutofit/>
          </a:bodyPr>
          <a:lstStyle/>
          <a:p>
            <a:pPr algn="just"/>
            <a:r>
              <a:rPr lang="en-US" sz="1800" b="0" i="0" u="none" strike="noStrike" baseline="0" dirty="0">
                <a:solidFill>
                  <a:schemeClr val="tx1"/>
                </a:solidFill>
                <a:latin typeface="quicksand" panose="020B0604020202020204" charset="0"/>
              </a:rPr>
              <a:t>We are building a model in Machine Learning to predict the actual value of the prospective properties and decide whether to invest in them or not. So, this model will help us to determine which variables are important to predict the price of variables &amp; also how do these variables describe the price of the house. This will help to determine the price of houses with the available independent variables. They can accordingly manipulate the strategy of the firm and concentrate on areas that will yield high returns. </a:t>
            </a:r>
          </a:p>
          <a:p>
            <a:pPr algn="just"/>
            <a:r>
              <a:rPr lang="en-US" sz="1800" b="0" i="0" u="none" strike="noStrike" baseline="0" dirty="0">
                <a:solidFill>
                  <a:schemeClr val="tx1"/>
                </a:solidFill>
                <a:latin typeface="quicksand" panose="020B0604020202020204" charset="0"/>
              </a:rPr>
              <a:t>Regression analysis is a set of statistical processes for estimating the relationships between a dependent variable (often called the 'outcome variable') and one or more independent variables (often called 'predictors', 'covariates', or 'features'). The most common form of regression analysis is linear regression, in which one finds the line (or a more complex linear combination) that most closely fits the data according to a specific mathematical criterion. For specific mathematical reasons this allows the researcher to estimate the conditional expectation of the dependent variable when the independent variables take on a given set of values. </a:t>
            </a:r>
          </a:p>
          <a:p>
            <a:pPr algn="just"/>
            <a:r>
              <a:rPr lang="en-US" sz="1800" b="0" i="0" u="none" strike="noStrike" baseline="0" dirty="0">
                <a:solidFill>
                  <a:schemeClr val="tx1"/>
                </a:solidFill>
                <a:latin typeface="quicksand" panose="020B0604020202020204" charset="0"/>
              </a:rPr>
              <a:t>Regression analysis is also a form of predictive modelling technique which investigates the relationship between a dependent (target) and independent variable (predictor). This technique is used for forecasting, time series modelling and finding the causal effect relationship between the variables. </a:t>
            </a:r>
          </a:p>
          <a:p>
            <a:pPr marL="36900" indent="0">
              <a:buNone/>
            </a:pPr>
            <a:endParaRPr lang="en-IN" sz="1600" dirty="0">
              <a:solidFill>
                <a:schemeClr val="tx1"/>
              </a:solidFill>
              <a:latin typeface="quicksand" panose="020B0604020202020204" charset="0"/>
            </a:endParaRPr>
          </a:p>
        </p:txBody>
      </p:sp>
    </p:spTree>
    <p:extLst>
      <p:ext uri="{BB962C8B-B14F-4D97-AF65-F5344CB8AC3E}">
        <p14:creationId xmlns:p14="http://schemas.microsoft.com/office/powerpoint/2010/main" val="784645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AEFD7C0-FCDF-4291-846D-64AC78901A13}"/>
              </a:ext>
            </a:extLst>
          </p:cNvPr>
          <p:cNvSpPr>
            <a:spLocks noGrp="1"/>
          </p:cNvSpPr>
          <p:nvPr>
            <p:ph idx="1"/>
          </p:nvPr>
        </p:nvSpPr>
        <p:spPr>
          <a:xfrm>
            <a:off x="452762" y="1606858"/>
            <a:ext cx="11292396" cy="4909351"/>
          </a:xfrm>
        </p:spPr>
        <p:txBody>
          <a:bodyPr/>
          <a:lstStyle/>
          <a:p>
            <a:pPr algn="just"/>
            <a:r>
              <a:rPr lang="en-US" sz="1800" b="0" i="0" u="none" strike="noStrike" baseline="0" dirty="0">
                <a:solidFill>
                  <a:schemeClr val="tx1"/>
                </a:solidFill>
                <a:latin typeface="Quicksand" panose="020B0604020202020204" charset="0"/>
              </a:rPr>
              <a:t>The different Mathematical/Analytical models that are used in this project are as below: </a:t>
            </a:r>
          </a:p>
          <a:p>
            <a:pPr marL="36900" indent="0" algn="just">
              <a:buNone/>
            </a:pPr>
            <a:r>
              <a:rPr lang="en-US" sz="1800" dirty="0">
                <a:solidFill>
                  <a:schemeClr val="tx1"/>
                </a:solidFill>
                <a:latin typeface="Quicksand" panose="020B0604020202020204" charset="0"/>
              </a:rPr>
              <a:t>    Linear Regression, Lasso, Ridge, Elastic Net, KNeighborsRegressor, Decision Tree Regressor, Random</a:t>
            </a:r>
          </a:p>
          <a:p>
            <a:pPr marL="36900" indent="0" algn="just">
              <a:buNone/>
            </a:pPr>
            <a:r>
              <a:rPr lang="en-US" sz="1800" dirty="0">
                <a:solidFill>
                  <a:schemeClr val="tx1"/>
                </a:solidFill>
                <a:latin typeface="Quicksand" panose="020B0604020202020204" charset="0"/>
              </a:rPr>
              <a:t>    Forest Regressor, </a:t>
            </a:r>
            <a:r>
              <a:rPr lang="en-US" sz="1800" dirty="0" err="1">
                <a:solidFill>
                  <a:schemeClr val="tx1"/>
                </a:solidFill>
                <a:latin typeface="Quicksand" panose="020B0604020202020204" charset="0"/>
              </a:rPr>
              <a:t>Adaboost</a:t>
            </a:r>
            <a:r>
              <a:rPr lang="en-US" sz="1800" dirty="0">
                <a:solidFill>
                  <a:schemeClr val="tx1"/>
                </a:solidFill>
                <a:latin typeface="Quicksand" panose="020B0604020202020204" charset="0"/>
              </a:rPr>
              <a:t> Regressor, GradientBoostingRegressor</a:t>
            </a:r>
          </a:p>
          <a:p>
            <a:pPr algn="just"/>
            <a:r>
              <a:rPr lang="en-US" sz="1800" b="0" i="0" u="none" strike="noStrike" baseline="0" dirty="0">
                <a:solidFill>
                  <a:schemeClr val="tx1"/>
                </a:solidFill>
                <a:latin typeface="Quicksand" panose="020B0604020202020204" charset="0"/>
              </a:rPr>
              <a:t>First, use the train dataset and do the EDA process, fitting the best model and saving the model. </a:t>
            </a:r>
          </a:p>
          <a:p>
            <a:pPr algn="just"/>
            <a:r>
              <a:rPr lang="en-US" sz="1800" b="0" i="0" u="none" strike="noStrike" baseline="0" dirty="0">
                <a:solidFill>
                  <a:schemeClr val="tx1"/>
                </a:solidFill>
                <a:latin typeface="Quicksand" panose="020B0604020202020204" charset="0"/>
              </a:rPr>
              <a:t>Then, use the test dataset, load the saved model and predict the values over the test data. </a:t>
            </a:r>
            <a:endParaRPr lang="en-US" sz="1800" dirty="0">
              <a:solidFill>
                <a:schemeClr val="tx1"/>
              </a:solidFill>
              <a:latin typeface="Quicksand" panose="020B0604020202020204" charset="0"/>
            </a:endParaRPr>
          </a:p>
          <a:p>
            <a:pPr marL="36900" indent="0">
              <a:buNone/>
            </a:pPr>
            <a:endParaRPr lang="en-US" sz="1800" dirty="0">
              <a:solidFill>
                <a:schemeClr val="tx1"/>
              </a:solidFill>
              <a:latin typeface="quicksand" panose="020B0604020202020204" charset="0"/>
            </a:endParaRPr>
          </a:p>
          <a:p>
            <a:pPr marL="36900" indent="0">
              <a:buNone/>
            </a:pPr>
            <a:endParaRPr lang="en-US" sz="1800" dirty="0">
              <a:solidFill>
                <a:schemeClr val="tx1"/>
              </a:solidFill>
              <a:latin typeface="quicksand" panose="020B0604020202020204" charset="0"/>
            </a:endParaRPr>
          </a:p>
          <a:p>
            <a:pPr marL="36900" indent="0">
              <a:buNone/>
            </a:pPr>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val="2511716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258744-AEA0-436B-BEFC-82A1FA605B2D}"/>
              </a:ext>
            </a:extLst>
          </p:cNvPr>
          <p:cNvSpPr>
            <a:spLocks noGrp="1"/>
          </p:cNvSpPr>
          <p:nvPr>
            <p:ph type="title"/>
          </p:nvPr>
        </p:nvSpPr>
        <p:spPr>
          <a:xfrm>
            <a:off x="1734191" y="635237"/>
            <a:ext cx="10353762" cy="633274"/>
          </a:xfrm>
        </p:spPr>
        <p:txBody>
          <a:bodyPr>
            <a:noAutofit/>
          </a:bodyPr>
          <a:lstStyle/>
          <a:p>
            <a:pPr algn="l"/>
            <a:r>
              <a:rPr lang="en-US" sz="3600" dirty="0">
                <a:solidFill>
                  <a:schemeClr val="tx1"/>
                </a:solidFill>
                <a:latin typeface="Quicksand" panose="020B0604020202020204" charset="0"/>
              </a:rPr>
              <a:t>DATA SOURCES AND THEIR FORMATS</a:t>
            </a:r>
            <a:endParaRPr lang="en-IN" sz="3600"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xmlns="" id="{F29FB71A-208D-4F03-937D-2A23FC5FE86D}"/>
              </a:ext>
            </a:extLst>
          </p:cNvPr>
          <p:cNvPicPr>
            <a:picLocks noChangeAspect="1"/>
          </p:cNvPicPr>
          <p:nvPr/>
        </p:nvPicPr>
        <p:blipFill>
          <a:blip r:embed="rId2"/>
          <a:stretch>
            <a:fillRect/>
          </a:stretch>
        </p:blipFill>
        <p:spPr>
          <a:xfrm>
            <a:off x="1885984" y="1389088"/>
            <a:ext cx="8242479" cy="4967591"/>
          </a:xfrm>
          <a:prstGeom prst="rect">
            <a:avLst/>
          </a:prstGeom>
        </p:spPr>
      </p:pic>
    </p:spTree>
    <p:extLst>
      <p:ext uri="{BB962C8B-B14F-4D97-AF65-F5344CB8AC3E}">
        <p14:creationId xmlns:p14="http://schemas.microsoft.com/office/powerpoint/2010/main" val="137776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D2F95C-8421-4684-971D-9EC369BB3412}"/>
              </a:ext>
            </a:extLst>
          </p:cNvPr>
          <p:cNvSpPr>
            <a:spLocks noGrp="1"/>
          </p:cNvSpPr>
          <p:nvPr>
            <p:ph type="title"/>
          </p:nvPr>
        </p:nvSpPr>
        <p:spPr/>
        <p:txBody>
          <a:bodyPr>
            <a:normAutofit/>
          </a:bodyPr>
          <a:lstStyle/>
          <a:p>
            <a:pPr algn="l"/>
            <a:r>
              <a:rPr lang="en-US" dirty="0">
                <a:solidFill>
                  <a:schemeClr val="tx1"/>
                </a:solidFill>
                <a:latin typeface="quicksand" panose="020B0604020202020204" charset="0"/>
              </a:rPr>
              <a:t>CHECKING THE NUMBER OF NULL VALUES IN THE DATASET</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xmlns="" id="{8417AF2A-752F-4258-ABC4-4BB74E6E20E5}"/>
              </a:ext>
            </a:extLst>
          </p:cNvPr>
          <p:cNvPicPr>
            <a:picLocks noChangeAspect="1"/>
          </p:cNvPicPr>
          <p:nvPr/>
        </p:nvPicPr>
        <p:blipFill>
          <a:blip r:embed="rId2"/>
          <a:stretch>
            <a:fillRect/>
          </a:stretch>
        </p:blipFill>
        <p:spPr>
          <a:xfrm>
            <a:off x="1982315" y="1887024"/>
            <a:ext cx="8216721" cy="4610911"/>
          </a:xfrm>
          <a:prstGeom prst="rect">
            <a:avLst/>
          </a:prstGeom>
        </p:spPr>
      </p:pic>
    </p:spTree>
    <p:extLst>
      <p:ext uri="{BB962C8B-B14F-4D97-AF65-F5344CB8AC3E}">
        <p14:creationId xmlns:p14="http://schemas.microsoft.com/office/powerpoint/2010/main" val="2390552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E14D81-FEC6-47EB-9692-A4037FA75DC9}"/>
              </a:ext>
            </a:extLst>
          </p:cNvPr>
          <p:cNvSpPr>
            <a:spLocks noGrp="1"/>
          </p:cNvSpPr>
          <p:nvPr>
            <p:ph type="title"/>
          </p:nvPr>
        </p:nvSpPr>
        <p:spPr>
          <a:xfrm>
            <a:off x="1913653" y="652329"/>
            <a:ext cx="10353762" cy="704295"/>
          </a:xfrm>
        </p:spPr>
        <p:txBody>
          <a:bodyPr>
            <a:normAutofit/>
          </a:bodyPr>
          <a:lstStyle/>
          <a:p>
            <a:pPr algn="l"/>
            <a:r>
              <a:rPr lang="en-US" sz="3600" dirty="0">
                <a:solidFill>
                  <a:schemeClr val="tx1"/>
                </a:solidFill>
                <a:latin typeface="quicksand" panose="020B0604020202020204" charset="0"/>
              </a:rPr>
              <a:t>DATA PREPROCESSING</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xmlns="" id="{B7886F59-BA45-42D1-870B-6F7CB3AC6738}"/>
              </a:ext>
            </a:extLst>
          </p:cNvPr>
          <p:cNvSpPr>
            <a:spLocks noGrp="1"/>
          </p:cNvSpPr>
          <p:nvPr>
            <p:ph idx="1"/>
          </p:nvPr>
        </p:nvSpPr>
        <p:spPr>
          <a:xfrm>
            <a:off x="913795" y="1430608"/>
            <a:ext cx="10353762" cy="2493322"/>
          </a:xfrm>
        </p:spPr>
        <p:txBody>
          <a:bodyPr>
            <a:normAutofit lnSpcReduction="10000"/>
          </a:bodyPr>
          <a:lstStyle/>
          <a:p>
            <a:pPr algn="just"/>
            <a:r>
              <a:rPr lang="en-US" sz="1800" b="0" i="0" u="none" strike="noStrike" baseline="0" dirty="0">
                <a:solidFill>
                  <a:schemeClr val="tx1"/>
                </a:solidFill>
                <a:latin typeface="Quicksand" panose="020B0604020202020204" charset="0"/>
              </a:rPr>
              <a:t>Data pre-processing in Machine Learning refers to the technique of preparing (cleaning and organizing) the raw data to make it suitable for a building and training Machine Learning models. In other words, whenever the data is gathered from different sources it is collected in raw format which is not feasible for the analysis. Data pre-processing is an integral step in Machine Learning as the quality of data and the useful information that can be derived from it directly affects the ability of our model to learn; therefore, it is extremely important that we pre- process our data before feeding it into our model. </a:t>
            </a:r>
          </a:p>
          <a:p>
            <a:pPr marL="36900" indent="0" algn="just">
              <a:buNone/>
            </a:pPr>
            <a:r>
              <a:rPr lang="en-US" sz="2800" i="0" u="none" strike="noStrike" baseline="0" dirty="0">
                <a:solidFill>
                  <a:schemeClr val="tx1"/>
                </a:solidFill>
                <a:latin typeface="quicksand" panose="020B0604020202020204" charset="0"/>
              </a:rPr>
              <a:t>CHECKING THE VALUE COUNTS OF CATEGORICAL DATA</a:t>
            </a:r>
            <a:endParaRPr lang="en-US" sz="2800" dirty="0">
              <a:solidFill>
                <a:schemeClr val="tx1"/>
              </a:solidFill>
              <a:latin typeface="quicksand" panose="020B0604020202020204" charset="0"/>
            </a:endParaRPr>
          </a:p>
          <a:p>
            <a:pPr marL="36900" indent="0" algn="just">
              <a:buNone/>
            </a:pPr>
            <a:endParaRPr lang="en-IN" sz="1800"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xmlns="" id="{409F429F-AAF8-4299-AEF3-8C6501FC7EA6}"/>
              </a:ext>
            </a:extLst>
          </p:cNvPr>
          <p:cNvPicPr>
            <a:picLocks noChangeAspect="1"/>
          </p:cNvPicPr>
          <p:nvPr/>
        </p:nvPicPr>
        <p:blipFill>
          <a:blip r:embed="rId2"/>
          <a:stretch>
            <a:fillRect/>
          </a:stretch>
        </p:blipFill>
        <p:spPr>
          <a:xfrm>
            <a:off x="1440350" y="3923930"/>
            <a:ext cx="8609172" cy="2795163"/>
          </a:xfrm>
          <a:prstGeom prst="rect">
            <a:avLst/>
          </a:prstGeom>
        </p:spPr>
      </p:pic>
    </p:spTree>
    <p:extLst>
      <p:ext uri="{BB962C8B-B14F-4D97-AF65-F5344CB8AC3E}">
        <p14:creationId xmlns:p14="http://schemas.microsoft.com/office/powerpoint/2010/main" val="234993548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271</TotalTime>
  <Words>3880</Words>
  <Application>Microsoft Office PowerPoint</Application>
  <PresentationFormat>Widescreen</PresentationFormat>
  <Paragraphs>155</Paragraphs>
  <Slides>47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vt:lpstr>
      <vt:lpstr>Calibri</vt:lpstr>
      <vt:lpstr>Century Gothic</vt:lpstr>
      <vt:lpstr>quicksand</vt:lpstr>
      <vt:lpstr>quicksand</vt:lpstr>
      <vt:lpstr>Wingdings</vt:lpstr>
      <vt:lpstr>Wingdings 3</vt:lpstr>
      <vt:lpstr>Wisp</vt:lpstr>
      <vt:lpstr>  HOUSE PRICE PREDICTION PROJECT </vt:lpstr>
      <vt:lpstr>                             INTRODUCTION         BUSINESS PROBLEM FRAMING</vt:lpstr>
      <vt:lpstr>CONCEPTUAL BACKGROUND OF THE DOMAIN PROBLEM</vt:lpstr>
      <vt:lpstr>MOTIVATION OF THE PROBLEM UNDERTAKEN</vt:lpstr>
      <vt:lpstr>           ANALYTICAL PROBLEM FRAMING   MATHEMATICAL/ANALYTICAL MODELLING OF THE PROBLEM</vt:lpstr>
      <vt:lpstr>PowerPoint Presentation</vt:lpstr>
      <vt:lpstr>DATA SOURCES AND THEIR FORMATS</vt:lpstr>
      <vt:lpstr>CHECKING THE NUMBER OF NULL VALUES IN THE DATASET</vt:lpstr>
      <vt:lpstr>DATA PREPROCESSING</vt:lpstr>
      <vt:lpstr>CHECKING THE PERCENTAGE OF MISSING DATA</vt:lpstr>
      <vt:lpstr>HANDLING MISSING DATA</vt:lpstr>
      <vt:lpstr>STATISTICAL SUMMARY</vt:lpstr>
      <vt:lpstr>CORRELATION FACTOR</vt:lpstr>
      <vt:lpstr>CORRELATION MATRIX AND ITS VISUALIZATION</vt:lpstr>
      <vt:lpstr>CORRELATION WITH TARGET VARIABLE</vt:lpstr>
      <vt:lpstr>DROPPING UNNECESSARY COLUMNS AND ENCODING NON-NUMERIC DATA USING LABEL ENCODER</vt:lpstr>
      <vt:lpstr>CHECKING SKEWNESS AND PLOTTING DIST PLOT</vt:lpstr>
      <vt:lpstr>CHECKING OUTLIERS AND PLOTTING IT</vt:lpstr>
      <vt:lpstr>PowerPoint Presentation</vt:lpstr>
      <vt:lpstr>TREATING SKEWNESS</vt:lpstr>
      <vt:lpstr>PowerPoint Presentation</vt:lpstr>
      <vt:lpstr>HARDWARE AND SOFTWARE REQUIREMENTS AND TOOLS USED</vt:lpstr>
      <vt:lpstr>MODEL/S DEVELOPMENT AND EVALUATION </vt:lpstr>
      <vt:lpstr>TESTING OF IDENTIFIED APPROACHES</vt:lpstr>
      <vt:lpstr>SCALING THE DATA USING STANDARD SCALER</vt:lpstr>
      <vt:lpstr>USING PCA</vt:lpstr>
      <vt:lpstr>RUN AND EVALUATE SELECTED MODELS</vt:lpstr>
      <vt:lpstr>PowerPoint Presentation</vt:lpstr>
      <vt:lpstr>PowerPoint Presentation</vt:lpstr>
      <vt:lpstr>PowerPoint Presentation</vt:lpstr>
      <vt:lpstr>PowerPoint Presentation</vt:lpstr>
      <vt:lpstr>KEY METRICS FOR SUCCESS IN SOLVING PROBLEM UNDER CONSIDERATION</vt:lpstr>
      <vt:lpstr>PowerPoint Presentation</vt:lpstr>
      <vt:lpstr>PowerPoint Presentation</vt:lpstr>
      <vt:lpstr>FINALIZE THE MODEL</vt:lpstr>
      <vt:lpstr>USING THE TEST DATASET AND DOING PRE-PROCESSING</vt:lpstr>
      <vt:lpstr>PREDICTING OVER TEST DATA</vt:lpstr>
      <vt:lpstr>DATA VISUALIZATION</vt:lpstr>
      <vt:lpstr>PLOTTING GRAPHS FOR CATEGORICAL DATA</vt:lpstr>
      <vt:lpstr>TAKING ALL CONTINUOUS DATA AND PLOTTING HISTOGRAM</vt:lpstr>
      <vt:lpstr>BIVARIATE ANALYSIS WITH SALESPRICE FOR CATEGORICAL DATA</vt:lpstr>
      <vt:lpstr>PLOTTING FOR CONTINUOUS DATA</vt:lpstr>
      <vt:lpstr>CONCLUSION</vt:lpstr>
      <vt:lpstr>PowerPoint Presentation</vt:lpstr>
      <vt:lpstr>LEARNING OUTCOMES OF THE STUDY IN RESPECT OF DATA SCIENCE</vt:lpstr>
      <vt:lpstr>LIMITATIONS OF THIS WORK AND SCOPE FOR FUTURE WORK</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HOUSE PRICE PREDICTION PROJECT </dc:title>
  <dc:creator>Jerish B</dc:creator>
  <cp:lastModifiedBy>HP-PC</cp:lastModifiedBy>
  <cp:revision>8</cp:revision>
  <dcterms:created xsi:type="dcterms:W3CDTF">2021-06-04T05:45:58Z</dcterms:created>
  <dcterms:modified xsi:type="dcterms:W3CDTF">2022-02-18T04:07:25Z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