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275" r:id="rId3"/>
    <p:sldId id="276" r:id="rId4"/>
    <p:sldId id="277" r:id="rId5"/>
    <p:sldId id="278" r:id="rId6"/>
    <p:sldId id="269" r:id="rId7"/>
    <p:sldId id="283" r:id="rId8"/>
    <p:sldId id="279" r:id="rId9"/>
    <p:sldId id="274" r:id="rId10"/>
    <p:sldId id="285" r:id="rId11"/>
    <p:sldId id="286" r:id="rId12"/>
    <p:sldId id="287" r:id="rId13"/>
    <p:sldId id="289" r:id="rId14"/>
    <p:sldId id="290" r:id="rId15"/>
    <p:sldId id="288" r:id="rId16"/>
    <p:sldId id="280" r:id="rId17"/>
    <p:sldId id="281" r:id="rId18"/>
    <p:sldId id="291" r:id="rId19"/>
    <p:sldId id="292" r:id="rId20"/>
    <p:sldId id="282" r:id="rId21"/>
    <p:sldId id="284"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9" d="100"/>
          <a:sy n="89" d="100"/>
        </p:scale>
        <p:origin x="432" y="53"/>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US"/>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t>
        <a:bodyPr/>
        <a:lstStyle/>
        <a:p>
          <a:endParaRPr lang="en-US"/>
        </a:p>
      </dgm:t>
    </dgm:pt>
    <dgm:pt modelId="{1B1F80F4-E9A5-4A99-A630-6548067B7CB5}" type="pres">
      <dgm:prSet presAssocID="{995C4470-49EF-4BD9-B00A-AD612181AB58}" presName="parTrans" presStyleLbl="sibTrans2D1" presStyleIdx="0" presStyleCnt="10"/>
      <dgm:spPr/>
      <dgm:t>
        <a:bodyPr/>
        <a:lstStyle/>
        <a:p>
          <a:endParaRPr lang="en-US"/>
        </a:p>
      </dgm:t>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t>
        <a:bodyPr/>
        <a:lstStyle/>
        <a:p>
          <a:endParaRPr lang="en-US"/>
        </a:p>
      </dgm:t>
    </dgm:pt>
    <dgm:pt modelId="{7CAEA63C-96B5-40D4-900F-409598FDB0C1}" type="pres">
      <dgm:prSet presAssocID="{2B847D36-6E88-4DD3-AABD-579C99426233}" presName="sibTrans" presStyleLbl="sibTrans2D1" presStyleIdx="1" presStyleCnt="10"/>
      <dgm:spPr/>
      <dgm:t>
        <a:bodyPr/>
        <a:lstStyle/>
        <a:p>
          <a:endParaRPr lang="en-US"/>
        </a:p>
      </dgm:t>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t>
        <a:bodyPr/>
        <a:lstStyle/>
        <a:p>
          <a:endParaRPr lang="en-US"/>
        </a:p>
      </dgm:t>
    </dgm:pt>
    <dgm:pt modelId="{A65C4264-24F4-4122-844B-F5E582EC0111}" type="pres">
      <dgm:prSet presAssocID="{B551F8FA-E415-4EE1-BA68-D13E7D2E980B}" presName="sibTrans" presStyleLbl="sibTrans2D1" presStyleIdx="2" presStyleCnt="10"/>
      <dgm:spPr/>
      <dgm:t>
        <a:bodyPr/>
        <a:lstStyle/>
        <a:p>
          <a:endParaRPr lang="en-US"/>
        </a:p>
      </dgm:t>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t>
        <a:bodyPr/>
        <a:lstStyle/>
        <a:p>
          <a:endParaRPr lang="en-US"/>
        </a:p>
      </dgm:t>
    </dgm:pt>
    <dgm:pt modelId="{3FBD4BD3-B74D-4AAB-9295-AE19DCC50691}" type="pres">
      <dgm:prSet presAssocID="{1009FF03-5F93-449C-AF20-55447EEE50AB}" presName="sibTrans" presStyleLbl="sibTrans2D1" presStyleIdx="3" presStyleCnt="10"/>
      <dgm:spPr/>
      <dgm:t>
        <a:bodyPr/>
        <a:lstStyle/>
        <a:p>
          <a:endParaRPr lang="en-US"/>
        </a:p>
      </dgm:t>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t>
        <a:bodyPr/>
        <a:lstStyle/>
        <a:p>
          <a:endParaRPr lang="en-US"/>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t>
        <a:bodyPr/>
        <a:lstStyle/>
        <a:p>
          <a:endParaRPr lang="en-US"/>
        </a:p>
      </dgm:t>
    </dgm:pt>
    <dgm:pt modelId="{C8CE6287-76AA-46C4-B478-0F9183DE6118}" type="pres">
      <dgm:prSet presAssocID="{F342D04F-4D11-41CC-AB66-36041A902B44}" presName="parTrans" presStyleLbl="sibTrans2D1" presStyleIdx="4" presStyleCnt="10"/>
      <dgm:spPr/>
      <dgm:t>
        <a:bodyPr/>
        <a:lstStyle/>
        <a:p>
          <a:endParaRPr lang="en-US"/>
        </a:p>
      </dgm:t>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t>
        <a:bodyPr/>
        <a:lstStyle/>
        <a:p>
          <a:endParaRPr lang="en-US"/>
        </a:p>
      </dgm:t>
    </dgm:pt>
    <dgm:pt modelId="{DDA5CBC7-AA05-481A-A03A-3964C1BBBB5A}" type="pres">
      <dgm:prSet presAssocID="{BD0F67B1-39E4-45ED-9534-FB8F89E8EEF6}" presName="sibTrans" presStyleLbl="sibTrans2D1" presStyleIdx="5" presStyleCnt="10"/>
      <dgm:spPr/>
      <dgm:t>
        <a:bodyPr/>
        <a:lstStyle/>
        <a:p>
          <a:endParaRPr lang="en-US"/>
        </a:p>
      </dgm:t>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t>
        <a:bodyPr/>
        <a:lstStyle/>
        <a:p>
          <a:endParaRPr lang="en-US"/>
        </a:p>
      </dgm:t>
    </dgm:pt>
    <dgm:pt modelId="{E7F7C4A8-2F3A-49BA-B2E4-CF48FCA5D8D8}" type="pres">
      <dgm:prSet presAssocID="{E373698D-1356-47A7-A591-B72BFE77C3D1}" presName="sibTrans" presStyleLbl="sibTrans2D1" presStyleIdx="6" presStyleCnt="10"/>
      <dgm:spPr/>
      <dgm:t>
        <a:bodyPr/>
        <a:lstStyle/>
        <a:p>
          <a:endParaRPr lang="en-US"/>
        </a:p>
      </dgm:t>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t>
        <a:bodyPr/>
        <a:lstStyle/>
        <a:p>
          <a:endParaRPr lang="en-US"/>
        </a:p>
      </dgm:t>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t>
        <a:bodyPr/>
        <a:lstStyle/>
        <a:p>
          <a:endParaRPr lang="en-US"/>
        </a:p>
      </dgm:t>
    </dgm:pt>
    <dgm:pt modelId="{BF9CEF10-4726-4D20-AC2F-85DE706D0D00}" type="pres">
      <dgm:prSet presAssocID="{403B4542-B2F8-496D-BBEA-3A684B1106F9}" presName="parTrans" presStyleLbl="sibTrans2D1" presStyleIdx="7" presStyleCnt="10"/>
      <dgm:spPr/>
      <dgm:t>
        <a:bodyPr/>
        <a:lstStyle/>
        <a:p>
          <a:endParaRPr lang="en-US"/>
        </a:p>
      </dgm:t>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t>
        <a:bodyPr/>
        <a:lstStyle/>
        <a:p>
          <a:endParaRPr lang="en-US"/>
        </a:p>
      </dgm:t>
    </dgm:pt>
    <dgm:pt modelId="{0C1CAC8B-CC80-49DA-9707-021AB163C55F}" type="pres">
      <dgm:prSet presAssocID="{ABE7D012-6867-48DA-AF76-FDB8ECBB944D}" presName="sibTrans" presStyleLbl="sibTrans2D1" presStyleIdx="8" presStyleCnt="10"/>
      <dgm:spPr/>
      <dgm:t>
        <a:bodyPr/>
        <a:lstStyle/>
        <a:p>
          <a:endParaRPr lang="en-US"/>
        </a:p>
      </dgm:t>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t>
        <a:bodyPr/>
        <a:lstStyle/>
        <a:p>
          <a:endParaRPr lang="en-US"/>
        </a:p>
      </dgm:t>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t>
        <a:bodyPr/>
        <a:lstStyle/>
        <a:p>
          <a:endParaRPr lang="en-US"/>
        </a:p>
      </dgm:t>
    </dgm:pt>
    <dgm:pt modelId="{E31C91BC-3A8F-4AC7-8DBF-330AFF31351C}" type="pres">
      <dgm:prSet presAssocID="{525F31A2-90BB-4E18-B1F5-10D38B8099D9}" presName="parTrans" presStyleLbl="sibTrans2D1" presStyleIdx="9" presStyleCnt="10"/>
      <dgm:spPr/>
      <dgm:t>
        <a:bodyPr/>
        <a:lstStyle/>
        <a:p>
          <a:endParaRPr lang="en-US"/>
        </a:p>
      </dgm:t>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t>
        <a:bodyPr/>
        <a:lstStyle/>
        <a:p>
          <a:endParaRPr lang="en-US"/>
        </a:p>
      </dgm:t>
    </dgm:pt>
  </dgm:ptLst>
  <dgm:cxnLst>
    <dgm:cxn modelId="{541426C5-B997-49AC-A1CD-ABBC86A85301}" type="presOf" srcId="{BD0F67B1-39E4-45ED-9534-FB8F89E8EEF6}" destId="{DDA5CBC7-AA05-481A-A03A-3964C1BBBB5A}" srcOrd="0" destOrd="0" presId="urn:microsoft.com/office/officeart/2005/8/layout/lProcess1"/>
    <dgm:cxn modelId="{D22C632F-8F8B-48FF-A898-48FD446A5F78}" srcId="{41E3B52E-71B8-4BD0-B1ED-D051FFB12506}" destId="{CAE20587-4D50-4B6B-A17D-199722D630E2}" srcOrd="2" destOrd="0" parTransId="{6CEBC692-6F9A-47B4-948E-5AEB8FCFD251}" sibTransId="{7656320D-CC13-4DD7-8A30-F9FDC84AC6F2}"/>
    <dgm:cxn modelId="{0F0D3551-AF94-422C-87FE-80E4E27CB025}" srcId="{C53CC6D8-DEFC-45FD-8207-E1ECCC27EA85}" destId="{41E3B52E-71B8-4BD0-B1ED-D051FFB12506}" srcOrd="1" destOrd="0" parTransId="{DA206B73-34B1-48E4-A513-9978853BF217}" sibTransId="{2436D701-8B79-4C2B-92A4-52BC1BA24775}"/>
    <dgm:cxn modelId="{AC32EC95-E874-4C4E-AF61-58E99EE59A51}" type="presOf" srcId="{C4FF5CFA-9CEF-4C34-984A-CC28F232798F}" destId="{459BBFF8-CE50-41AE-9B5E-F6026BBE4F45}"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5F55A28B-96EB-4565-9919-9E4BDE07F610}" type="presOf" srcId="{F342D04F-4D11-41CC-AB66-36041A902B44}" destId="{C8CE6287-76AA-46C4-B478-0F9183DE6118}"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177AFE5D-5A5F-401C-8390-858F33CAC97C}" type="presOf" srcId="{87D09C77-9C5B-45C2-ACC9-ACEA66F18198}" destId="{8C46515F-5745-4BFE-8634-C34D77574BE3}"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25B66A08-E57F-429F-A076-5691EC284D95}" type="presOf" srcId="{33BF0E2A-2B00-40A5-832E-FC800DCA5982}" destId="{73DBFA1A-3823-4209-9CD6-DBDD456F39FB}"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0FF6D2F7-E787-4B57-911C-090AA0CBD9AA}" type="presOf" srcId="{63746B76-9534-4F4F-B65B-B8A9AACC03F9}" destId="{AC28A259-E8AB-491C-9FF1-41516FA5BC71}"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F0586601-9ACD-4FBD-BD5A-48D73FF14301}" type="presOf" srcId="{516A4DDC-76BD-494E-B503-625555CCBC4A}" destId="{9BBCF6CE-E750-48B6-B333-305BBB100737}"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B522739A-4DEE-43CF-9357-A84EF1EEE7ED}" srcId="{41E3B52E-71B8-4BD0-B1ED-D051FFB12506}" destId="{33BF0E2A-2B00-40A5-832E-FC800DCA5982}" srcOrd="1" destOrd="0" parTransId="{F8C31ED9-A2C0-4A09-A419-0AE9A44BB8DF}" sibTransId="{E373698D-1356-47A7-A591-B72BFE77C3D1}"/>
    <dgm:cxn modelId="{6B045370-B4FF-427A-9929-461476AAE193}" srcId="{516A4DDC-76BD-494E-B503-625555CCBC4A}" destId="{CD410504-9F7F-47AE-B46E-CE985680360F}" srcOrd="0" destOrd="0" parTransId="{995C4470-49EF-4BD9-B00A-AD612181AB58}" sibTransId="{2B847D36-6E88-4DD3-AABD-579C99426233}"/>
    <dgm:cxn modelId="{0DC50B81-769A-4AC7-8C73-8EF8D8334AA1}" srcId="{EA587102-578B-46F3-8D9E-CEC48527A898}" destId="{038F6A6A-232A-44A4-9628-ADFA8F068F81}" srcOrd="0" destOrd="0" parTransId="{403B4542-B2F8-496D-BBEA-3A684B1106F9}" sibTransId="{ABE7D012-6867-48DA-AF76-FDB8ECBB944D}"/>
    <dgm:cxn modelId="{9AFC20F2-D5DD-455E-8266-96B58ABE2D49}" type="presOf" srcId="{CAE20587-4D50-4B6B-A17D-199722D630E2}" destId="{68423B8C-DD55-4C1A-86D3-87118415FFA7}"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0E9367DA-F3C7-4672-A3E1-FDDD869E15C8}" type="presOf" srcId="{ABE7D012-6867-48DA-AF76-FDB8ECBB944D}" destId="{0C1CAC8B-CC80-49DA-9707-021AB163C55F}"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EAE8CB6-1B26-4996-A549-ADEFF4BF9B7B}" type="presOf" srcId="{41E3B52E-71B8-4BD0-B1ED-D051FFB12506}" destId="{09ADE9CE-20B7-4A4E-BED6-D56E4ED1D855}"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3EF97A2F-4200-46E4-86EB-19980AD436FE}" type="presOf" srcId="{CD410504-9F7F-47AE-B46E-CE985680360F}" destId="{85447532-8740-4202-B6A5-AE63748B9291}"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73058351-9FAC-4F4F-A5FB-FC365EDF9D02}" type="presOf" srcId="{C53CC6D8-DEFC-45FD-8207-E1ECCC27EA85}" destId="{22D8E0AF-322E-4A8E-BC3C-6E9E9A51F58F}"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20E91086-4757-4CF3-9C35-102C5A4D0079}" type="presOf" srcId="{403B4542-B2F8-496D-BBEA-3A684B1106F9}" destId="{BF9CEF10-4726-4D20-AC2F-85DE706D0D00}" srcOrd="0" destOrd="0" presId="urn:microsoft.com/office/officeart/2005/8/layout/lProcess1"/>
    <dgm:cxn modelId="{E26EF37D-CA6A-40E6-84D5-4EA9B936B567}" type="presOf" srcId="{5CA89521-836B-470D-B51C-F8A4714D4EFF}" destId="{DA50ACFD-2722-4D29-B376-5CF3C8F3EB4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253" y="478579"/>
          <a:ext cx="2024127" cy="506031"/>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Web Scraping</a:t>
          </a:r>
        </a:p>
      </dsp:txBody>
      <dsp:txXfrm>
        <a:off x="15074" y="493400"/>
        <a:ext cx="1994485" cy="476389"/>
      </dsp:txXfrm>
    </dsp:sp>
    <dsp:sp modelId="{1B1F80F4-E9A5-4A99-A630-6548067B7CB5}">
      <dsp:nvSpPr>
        <dsp:cNvPr id="0" name=""/>
        <dsp:cNvSpPr/>
      </dsp:nvSpPr>
      <dsp:spPr>
        <a:xfrm rot="5400000">
          <a:off x="968039" y="1028888"/>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253" y="1161722"/>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Ensure that the webpages allow legal scraping of data</a:t>
          </a:r>
        </a:p>
      </dsp:txBody>
      <dsp:txXfrm>
        <a:off x="15074" y="1176543"/>
        <a:ext cx="1994485" cy="476389"/>
      </dsp:txXfrm>
    </dsp:sp>
    <dsp:sp modelId="{7CAEA63C-96B5-40D4-900F-409598FDB0C1}">
      <dsp:nvSpPr>
        <dsp:cNvPr id="0" name=""/>
        <dsp:cNvSpPr/>
      </dsp:nvSpPr>
      <dsp:spPr>
        <a:xfrm rot="5400000">
          <a:off x="968039" y="1712031"/>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253" y="1844865"/>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Extract the product URL’s from Amazon and Flipkart</a:t>
          </a:r>
        </a:p>
      </dsp:txBody>
      <dsp:txXfrm>
        <a:off x="15074" y="1859686"/>
        <a:ext cx="1994485" cy="476389"/>
      </dsp:txXfrm>
    </dsp:sp>
    <dsp:sp modelId="{A65C4264-24F4-4122-844B-F5E582EC0111}">
      <dsp:nvSpPr>
        <dsp:cNvPr id="0" name=""/>
        <dsp:cNvSpPr/>
      </dsp:nvSpPr>
      <dsp:spPr>
        <a:xfrm rot="5400000">
          <a:off x="968039" y="2395174"/>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253" y="2528008"/>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Create a dataframe with Reviews and Ratings columns</a:t>
          </a:r>
        </a:p>
      </dsp:txBody>
      <dsp:txXfrm>
        <a:off x="15074" y="2542829"/>
        <a:ext cx="1994485" cy="476389"/>
      </dsp:txXfrm>
    </dsp:sp>
    <dsp:sp modelId="{3FBD4BD3-B74D-4AAB-9295-AE19DCC50691}">
      <dsp:nvSpPr>
        <dsp:cNvPr id="0" name=""/>
        <dsp:cNvSpPr/>
      </dsp:nvSpPr>
      <dsp:spPr>
        <a:xfrm rot="5400000">
          <a:off x="968039" y="3078317"/>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253" y="3211151"/>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Save the dataframe in CSV format</a:t>
          </a:r>
        </a:p>
      </dsp:txBody>
      <dsp:txXfrm>
        <a:off x="15074" y="3225972"/>
        <a:ext cx="1994485" cy="476389"/>
      </dsp:txXfrm>
    </dsp:sp>
    <dsp:sp modelId="{09ADE9CE-20B7-4A4E-BED6-D56E4ED1D855}">
      <dsp:nvSpPr>
        <dsp:cNvPr id="0" name=""/>
        <dsp:cNvSpPr/>
      </dsp:nvSpPr>
      <dsp:spPr>
        <a:xfrm>
          <a:off x="2307758" y="478579"/>
          <a:ext cx="2024127" cy="506031"/>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EDA</a:t>
          </a:r>
        </a:p>
      </dsp:txBody>
      <dsp:txXfrm>
        <a:off x="2322579" y="493400"/>
        <a:ext cx="1994485" cy="476389"/>
      </dsp:txXfrm>
    </dsp:sp>
    <dsp:sp modelId="{C8CE6287-76AA-46C4-B478-0F9183DE6118}">
      <dsp:nvSpPr>
        <dsp:cNvPr id="0" name=""/>
        <dsp:cNvSpPr/>
      </dsp:nvSpPr>
      <dsp:spPr>
        <a:xfrm rot="5400000">
          <a:off x="3275544" y="1028888"/>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07758" y="1161722"/>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Check for missing values</a:t>
          </a:r>
        </a:p>
      </dsp:txBody>
      <dsp:txXfrm>
        <a:off x="2322579" y="1176543"/>
        <a:ext cx="1994485" cy="476389"/>
      </dsp:txXfrm>
    </dsp:sp>
    <dsp:sp modelId="{DDA5CBC7-AA05-481A-A03A-3964C1BBBB5A}">
      <dsp:nvSpPr>
        <dsp:cNvPr id="0" name=""/>
        <dsp:cNvSpPr/>
      </dsp:nvSpPr>
      <dsp:spPr>
        <a:xfrm rot="5400000">
          <a:off x="3275544" y="1712031"/>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07758" y="1844865"/>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Data Preprocessing steps</a:t>
          </a:r>
        </a:p>
      </dsp:txBody>
      <dsp:txXfrm>
        <a:off x="2322579" y="1859686"/>
        <a:ext cx="1994485" cy="476389"/>
      </dsp:txXfrm>
    </dsp:sp>
    <dsp:sp modelId="{E7F7C4A8-2F3A-49BA-B2E4-CF48FCA5D8D8}">
      <dsp:nvSpPr>
        <dsp:cNvPr id="0" name=""/>
        <dsp:cNvSpPr/>
      </dsp:nvSpPr>
      <dsp:spPr>
        <a:xfrm rot="5400000">
          <a:off x="3275544" y="2395174"/>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07758" y="2528008"/>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Handle outliers and class imbalance to avoid model biasness</a:t>
          </a:r>
        </a:p>
      </dsp:txBody>
      <dsp:txXfrm>
        <a:off x="2322579" y="2542829"/>
        <a:ext cx="1994485" cy="476389"/>
      </dsp:txXfrm>
    </dsp:sp>
    <dsp:sp modelId="{67971461-EE07-4B5E-A0C3-A166C6559682}">
      <dsp:nvSpPr>
        <dsp:cNvPr id="0" name=""/>
        <dsp:cNvSpPr/>
      </dsp:nvSpPr>
      <dsp:spPr>
        <a:xfrm>
          <a:off x="4615263" y="478579"/>
          <a:ext cx="2024127" cy="506031"/>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Visualization</a:t>
          </a:r>
        </a:p>
      </dsp:txBody>
      <dsp:txXfrm>
        <a:off x="4630084" y="493400"/>
        <a:ext cx="1994485" cy="476389"/>
      </dsp:txXfrm>
    </dsp:sp>
    <dsp:sp modelId="{BF9CEF10-4726-4D20-AC2F-85DE706D0D00}">
      <dsp:nvSpPr>
        <dsp:cNvPr id="0" name=""/>
        <dsp:cNvSpPr/>
      </dsp:nvSpPr>
      <dsp:spPr>
        <a:xfrm rot="5400000">
          <a:off x="5583049" y="1028888"/>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615263" y="1161722"/>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Use Pandas Profiling to get initial insight on our dataset</a:t>
          </a:r>
        </a:p>
      </dsp:txBody>
      <dsp:txXfrm>
        <a:off x="4630084" y="1176543"/>
        <a:ext cx="1994485" cy="476389"/>
      </dsp:txXfrm>
    </dsp:sp>
    <dsp:sp modelId="{0C1CAC8B-CC80-49DA-9707-021AB163C55F}">
      <dsp:nvSpPr>
        <dsp:cNvPr id="0" name=""/>
        <dsp:cNvSpPr/>
      </dsp:nvSpPr>
      <dsp:spPr>
        <a:xfrm rot="5400000">
          <a:off x="5583049" y="1712031"/>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615263" y="1844865"/>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Create various visualization plots and Word Cloud</a:t>
          </a:r>
        </a:p>
      </dsp:txBody>
      <dsp:txXfrm>
        <a:off x="4630084" y="1859686"/>
        <a:ext cx="1994485" cy="476389"/>
      </dsp:txXfrm>
    </dsp:sp>
    <dsp:sp modelId="{DA50ACFD-2722-4D29-B376-5CF3C8F3EB41}">
      <dsp:nvSpPr>
        <dsp:cNvPr id="0" name=""/>
        <dsp:cNvSpPr/>
      </dsp:nvSpPr>
      <dsp:spPr>
        <a:xfrm>
          <a:off x="6922769" y="478579"/>
          <a:ext cx="2024127" cy="506031"/>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Model Building</a:t>
          </a:r>
        </a:p>
      </dsp:txBody>
      <dsp:txXfrm>
        <a:off x="6937590" y="493400"/>
        <a:ext cx="1994485" cy="476389"/>
      </dsp:txXfrm>
    </dsp:sp>
    <dsp:sp modelId="{E31C91BC-3A8F-4AC7-8DBF-330AFF31351C}">
      <dsp:nvSpPr>
        <dsp:cNvPr id="0" name=""/>
        <dsp:cNvSpPr/>
      </dsp:nvSpPr>
      <dsp:spPr>
        <a:xfrm rot="5400000">
          <a:off x="7890555" y="1028888"/>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6922769" y="1161722"/>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Function for Classification Models and Evaluation Metrics</a:t>
          </a:r>
        </a:p>
      </dsp:txBody>
      <dsp:txXfrm>
        <a:off x="6937590" y="1176543"/>
        <a:ext cx="1994485" cy="47638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1/9/2022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1/9/2022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7" name="Rectangle 6"/>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5018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9836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727905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30619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19278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CC0096-1860-4642-9CD2-0079EA5E7CD1}" type="datetimeFigureOut">
              <a:rPr lang="en-US" smtClean="0"/>
              <a:pPr/>
              <a:t>1/9/2022</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848044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CC0096-1860-4642-9CD2-0079EA5E7CD1}" type="datetimeFigureOut">
              <a:rPr lang="en-US" smtClean="0"/>
              <a:pPr/>
              <a:t>1/9/2022</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43354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05416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2739213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1/9/2022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7CC0096-1860-4642-9CD2-0079EA5E7CD1}"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908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90134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35081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765898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7CC0096-1860-4642-9CD2-0079EA5E7CD1}" type="datetimeFigureOut">
              <a:rPr lang="en-US" smtClean="0"/>
              <a:t>1/9/2022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47669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CC0096-1860-4642-9CD2-0079EA5E7CD1}" type="datetimeFigureOut">
              <a:rPr lang="en-US" smtClean="0"/>
              <a:t>1/9/2022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29214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7CC0096-1860-4642-9CD2-0079EA5E7CD1}" type="datetimeFigureOut">
              <a:rPr lang="en-US" smtClean="0"/>
              <a:t>1/9/2022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68749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306159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CC0096-1860-4642-9CD2-0079EA5E7CD1}" type="datetimeFigureOut">
              <a:rPr lang="en-US" smtClean="0"/>
              <a:pPr/>
              <a:t>1/9/2022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38615283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56"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00"/>
            <a:ext cx="10515600" cy="3329581"/>
          </a:xfrm>
        </p:spPr>
        <p:txBody>
          <a:bodyPr/>
          <a:lstStyle/>
          <a:p>
            <a:r>
              <a:rPr lang="en-IN" dirty="0"/>
              <a:t>Ratings Prediction Project Presentation</a:t>
            </a:r>
            <a:endParaRPr dirty="0"/>
          </a:p>
        </p:txBody>
      </p:sp>
      <p:sp>
        <p:nvSpPr>
          <p:cNvPr id="3" name="Subtitle 2"/>
          <p:cNvSpPr>
            <a:spLocks noGrp="1"/>
          </p:cNvSpPr>
          <p:nvPr>
            <p:ph type="subTitle" idx="1"/>
          </p:nvPr>
        </p:nvSpPr>
        <p:spPr>
          <a:xfrm>
            <a:off x="9029700" y="6009399"/>
            <a:ext cx="2971800" cy="861420"/>
          </a:xfrm>
        </p:spPr>
        <p:txBody>
          <a:bodyPr/>
          <a:lstStyle/>
          <a:p>
            <a:r>
              <a:rPr lang="en-US" dirty="0"/>
              <a:t>Submitted by</a:t>
            </a:r>
          </a:p>
          <a:p>
            <a:r>
              <a:rPr lang="en-US" dirty="0" smtClean="0"/>
              <a:t>Gaurav </a:t>
            </a:r>
            <a:r>
              <a:rPr lang="en-US" dirty="0" err="1" smtClean="0"/>
              <a:t>Borole</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B501D-C2C3-4999-B79D-6117CA16FA2A}"/>
              </a:ext>
            </a:extLst>
          </p:cNvPr>
          <p:cNvSpPr>
            <a:spLocks noGrp="1"/>
          </p:cNvSpPr>
          <p:nvPr>
            <p:ph type="title"/>
          </p:nvPr>
        </p:nvSpPr>
        <p:spPr/>
        <p:txBody>
          <a:bodyPr/>
          <a:lstStyle/>
          <a:p>
            <a:r>
              <a:rPr lang="en-US" dirty="0"/>
              <a:t>PANDAS PROFILING</a:t>
            </a:r>
            <a:endParaRPr lang="en-IN" dirty="0"/>
          </a:p>
        </p:txBody>
      </p:sp>
      <p:sp>
        <p:nvSpPr>
          <p:cNvPr id="4" name="Text Placeholder 3">
            <a:extLst>
              <a:ext uri="{FF2B5EF4-FFF2-40B4-BE49-F238E27FC236}">
                <a16:creationId xmlns:a16="http://schemas.microsoft.com/office/drawing/2014/main" xmlns=""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a16="http://schemas.microsoft.com/office/drawing/2014/main" xmlns="" id="{A80AF98F-09CB-4A23-B966-E0C3E40BB038}"/>
              </a:ext>
            </a:extLst>
          </p:cNvPr>
          <p:cNvPicPr>
            <a:picLocks noChangeAspect="1"/>
          </p:cNvPicPr>
          <p:nvPr/>
        </p:nvPicPr>
        <p:blipFill>
          <a:blip r:embed="rId2"/>
          <a:stretch>
            <a:fillRect/>
          </a:stretch>
        </p:blipFill>
        <p:spPr>
          <a:xfrm>
            <a:off x="4876800" y="1524000"/>
            <a:ext cx="5706319" cy="4419600"/>
          </a:xfrm>
          <a:prstGeom prst="rect">
            <a:avLst/>
          </a:prstGeom>
        </p:spPr>
      </p:pic>
    </p:spTree>
    <p:extLst>
      <p:ext uri="{BB962C8B-B14F-4D97-AF65-F5344CB8AC3E}">
        <p14:creationId xmlns:p14="http://schemas.microsoft.com/office/powerpoint/2010/main" val="327260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4495F-3286-466E-AD30-627AC3CFE1F4}"/>
              </a:ext>
            </a:extLst>
          </p:cNvPr>
          <p:cNvSpPr>
            <a:spLocks noGrp="1"/>
          </p:cNvSpPr>
          <p:nvPr>
            <p:ph type="title"/>
          </p:nvPr>
        </p:nvSpPr>
        <p:spPr/>
        <p:txBody>
          <a:bodyPr/>
          <a:lstStyle/>
          <a:p>
            <a:r>
              <a:rPr lang="en-US" dirty="0"/>
              <a:t>WORD AND CHARACTER COUNT</a:t>
            </a:r>
            <a:endParaRPr lang="en-IN" dirty="0"/>
          </a:p>
        </p:txBody>
      </p:sp>
      <p:pic>
        <p:nvPicPr>
          <p:cNvPr id="14" name="Content Placeholder 13">
            <a:extLst>
              <a:ext uri="{FF2B5EF4-FFF2-40B4-BE49-F238E27FC236}">
                <a16:creationId xmlns:a16="http://schemas.microsoft.com/office/drawing/2014/main" xmlns=""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1960204"/>
            <a:ext cx="5195888" cy="3547192"/>
          </a:xfrm>
        </p:spPr>
      </p:pic>
      <p:sp>
        <p:nvSpPr>
          <p:cNvPr id="4" name="Text Placeholder 3">
            <a:extLst>
              <a:ext uri="{FF2B5EF4-FFF2-40B4-BE49-F238E27FC236}">
                <a16:creationId xmlns:a16="http://schemas.microsoft.com/office/drawing/2014/main" xmlns="" id="{61109B95-2445-41E2-A7F9-21390E4AC680}"/>
              </a:ext>
            </a:extLst>
          </p:cNvPr>
          <p:cNvSpPr>
            <a:spLocks noGrp="1"/>
          </p:cNvSpPr>
          <p:nvPr>
            <p:ph type="body" sz="half" idx="2"/>
          </p:nvPr>
        </p:nvSpPr>
        <p:spPr/>
        <p:txBody>
          <a:bodyPr>
            <a:normAutofit/>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spTree>
    <p:extLst>
      <p:ext uri="{BB962C8B-B14F-4D97-AF65-F5344CB8AC3E}">
        <p14:creationId xmlns:p14="http://schemas.microsoft.com/office/powerpoint/2010/main" val="383866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xmlns=""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2441400"/>
            <a:ext cx="5195888" cy="2584800"/>
          </a:xfrm>
        </p:spPr>
      </p:pic>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xmlns=""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2129828"/>
            <a:ext cx="5195888" cy="3207943"/>
          </a:xfrm>
        </p:spPr>
      </p:pic>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xmlns=""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2512421"/>
            <a:ext cx="5195888" cy="2442757"/>
          </a:xfrm>
        </p:spPr>
      </p:pic>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FC1684-FC88-4921-A048-FBA255932FAF}"/>
              </a:ext>
            </a:extLst>
          </p:cNvPr>
          <p:cNvSpPr>
            <a:spLocks noGrp="1"/>
          </p:cNvSpPr>
          <p:nvPr>
            <p:ph type="title"/>
          </p:nvPr>
        </p:nvSpPr>
        <p:spPr/>
        <p:txBody>
          <a:bodyPr/>
          <a:lstStyle/>
          <a:p>
            <a:r>
              <a:rPr lang="en-US" dirty="0"/>
              <a:t>WORD CLOUD</a:t>
            </a:r>
            <a:endParaRPr lang="en-IN" dirty="0"/>
          </a:p>
        </p:txBody>
      </p:sp>
      <p:pic>
        <p:nvPicPr>
          <p:cNvPr id="4" name="Picture 3">
            <a:extLst>
              <a:ext uri="{FF2B5EF4-FFF2-40B4-BE49-F238E27FC236}">
                <a16:creationId xmlns:a16="http://schemas.microsoft.com/office/drawing/2014/main" xmlns="" id="{693AE517-BB33-408F-95D0-E3321A0D19E7}"/>
              </a:ext>
            </a:extLst>
          </p:cNvPr>
          <p:cNvPicPr>
            <a:picLocks noChangeAspect="1"/>
          </p:cNvPicPr>
          <p:nvPr/>
        </p:nvPicPr>
        <p:blipFill>
          <a:blip r:embed="rId2"/>
          <a:stretch>
            <a:fillRect/>
          </a:stretch>
        </p:blipFill>
        <p:spPr>
          <a:xfrm>
            <a:off x="1524000" y="1600200"/>
            <a:ext cx="6720381" cy="5242264"/>
          </a:xfrm>
          <a:prstGeom prst="rect">
            <a:avLst/>
          </a:prstGeom>
        </p:spPr>
      </p:pic>
      <p:sp>
        <p:nvSpPr>
          <p:cNvPr id="5" name="TextBox 4">
            <a:extLst>
              <a:ext uri="{FF2B5EF4-FFF2-40B4-BE49-F238E27FC236}">
                <a16:creationId xmlns:a16="http://schemas.microsoft.com/office/drawing/2014/main" xmlns=""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val="409083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xmlns=""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xmlns=""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xmlns=""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xmlns=""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xmlns="" id="{665C5D64-3935-4E45-AD14-BED4C03D1A29}"/>
              </a:ext>
            </a:extLst>
          </p:cNvPr>
          <p:cNvPicPr>
            <a:picLocks noChangeAspect="1"/>
          </p:cNvPicPr>
          <p:nvPr/>
        </p:nvPicPr>
        <p:blipFill>
          <a:blip r:embed="rId2"/>
          <a:stretch>
            <a:fillRect/>
          </a:stretch>
        </p:blipFill>
        <p:spPr>
          <a:xfrm>
            <a:off x="533401" y="1758868"/>
            <a:ext cx="5334000" cy="4832632"/>
          </a:xfrm>
          <a:prstGeom prst="rect">
            <a:avLst/>
          </a:prstGeom>
        </p:spPr>
      </p:pic>
      <p:pic>
        <p:nvPicPr>
          <p:cNvPr id="5" name="Picture 4">
            <a:extLst>
              <a:ext uri="{FF2B5EF4-FFF2-40B4-BE49-F238E27FC236}">
                <a16:creationId xmlns:a16="http://schemas.microsoft.com/office/drawing/2014/main" xmlns=""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val="359673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C05982CE-E4FD-49E6-A1DC-157570A8E712}"/>
              </a:ext>
            </a:extLst>
          </p:cNvPr>
          <p:cNvSpPr>
            <a:spLocks noGrp="1"/>
          </p:cNvSpPr>
          <p:nvPr>
            <p:ph idx="1"/>
          </p:nvPr>
        </p:nvSpPr>
        <p:spPr/>
        <p:txBody>
          <a:bodyPr>
            <a:normAutofit fontScale="92500" lnSpcReduction="2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D8FCB002-2C7B-4A98-878F-F76B3B6B806D}"/>
              </a:ext>
            </a:extLst>
          </p:cNvPr>
          <p:cNvSpPr>
            <a:spLocks noGrp="1"/>
          </p:cNvSpPr>
          <p:nvPr>
            <p:ph idx="1"/>
          </p:nvPr>
        </p:nvSpPr>
        <p:spPr/>
        <p:txBody>
          <a:bodyPr>
            <a:normAutofit fontScale="85000"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234E5922-E43F-4878-AD3F-26D5D0D06FE7}"/>
              </a:ext>
            </a:extLst>
          </p:cNvPr>
          <p:cNvSpPr>
            <a:spLocks noGrp="1"/>
          </p:cNvSpPr>
          <p:nvPr>
            <p:ph idx="1"/>
          </p:nvPr>
        </p:nvSpPr>
        <p:spPr/>
        <p:txBody>
          <a:bodyPr>
            <a:normAutofit fontScale="92500" lnSpcReduction="2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664DB1FF-0B62-402E-9CE7-A2F95B83A66B}"/>
              </a:ext>
            </a:extLst>
          </p:cNvPr>
          <p:cNvSpPr txBox="1"/>
          <p:nvPr/>
        </p:nvSpPr>
        <p:spPr>
          <a:xfrm>
            <a:off x="2514600" y="2590800"/>
            <a:ext cx="6894250" cy="1569660"/>
          </a:xfrm>
          <a:prstGeom prst="rect">
            <a:avLst/>
          </a:prstGeom>
          <a:noFill/>
        </p:spPr>
        <p:txBody>
          <a:bodyPr wrap="square">
            <a:spAutoFit/>
          </a:bodyPr>
          <a:lstStyle/>
          <a:p>
            <a:r>
              <a:rPr lang="en-US" sz="9600" b="1" dirty="0">
                <a:solidFill>
                  <a:srgbClr val="FFFF00"/>
                </a:solidFill>
                <a:latin typeface="Algerian" panose="04020705040A02060702" pitchFamily="82" charset="0"/>
              </a:rPr>
              <a:t>THANK YOU</a:t>
            </a:r>
            <a:endParaRPr lang="en-IN" sz="96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29013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8F7471EB-D3FC-4DFC-A513-482936A27D2C}"/>
              </a:ext>
            </a:extLst>
          </p:cNvPr>
          <p:cNvSpPr>
            <a:spLocks noGrp="1"/>
          </p:cNvSpPr>
          <p:nvPr>
            <p:ph idx="1"/>
          </p:nvPr>
        </p:nvSpPr>
        <p:spPr/>
        <p:txBody>
          <a:bodyPr>
            <a:normAutofit fontScale="92500" lnSpcReduction="2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xmlns="" id="{30A24F7C-04EE-4AF3-B006-65F1A42A0867}"/>
              </a:ext>
            </a:extLst>
          </p:cNvPr>
          <p:cNvSpPr>
            <a:spLocks noGrp="1"/>
          </p:cNvSpPr>
          <p:nvPr>
            <p:ph idx="1"/>
          </p:nvPr>
        </p:nvSpPr>
        <p:spPr/>
        <p:txBody>
          <a:bodyPr>
            <a:normAutofit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xmlns="" id="{2CA78F02-D93E-4284-9E77-544FF35F1CF3}"/>
              </a:ext>
            </a:extLst>
          </p:cNvPr>
          <p:cNvSpPr>
            <a:spLocks noGrp="1"/>
          </p:cNvSpPr>
          <p:nvPr>
            <p:ph idx="1"/>
          </p:nvPr>
        </p:nvSpPr>
        <p:spPr/>
        <p:txBody>
          <a:bodyPr>
            <a:normAutofit lnSpcReduction="10000"/>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xmlns="" id="{6CD2E4A6-03C6-4FB2-B071-6A4B06833B36}"/>
              </a:ext>
            </a:extLst>
          </p:cNvPr>
          <p:cNvSpPr>
            <a:spLocks noGrp="1"/>
          </p:cNvSpPr>
          <p:nvPr>
            <p:ph idx="1"/>
          </p:nvPr>
        </p:nvSpPr>
        <p:spPr/>
        <p:txBody>
          <a:bodyPr>
            <a:normAutofit fontScale="92500" lnSpcReduction="20000"/>
          </a:bodyPr>
          <a:lstStyle/>
          <a:p>
            <a:r>
              <a:rPr lang="en-IN" dirty="0"/>
              <a:t>Hardware technology being used.</a:t>
            </a:r>
          </a:p>
          <a:p>
            <a:pPr marL="0" indent="0">
              <a:buNone/>
            </a:pPr>
            <a:r>
              <a:rPr lang="en-IN" dirty="0"/>
              <a:t>	RAM 	: 8 GB</a:t>
            </a:r>
          </a:p>
          <a:p>
            <a:pPr marL="0" indent="0">
              <a:buNone/>
            </a:pPr>
            <a:r>
              <a:rPr lang="en-IN" dirty="0"/>
              <a:t>	CPU 	: AMD Ryzen 5 3550H with Radeon Vega Mobile Gfx 2.10 GHz</a:t>
            </a:r>
          </a:p>
          <a:p>
            <a:pPr marL="0" indent="0">
              <a:buNone/>
            </a:pPr>
            <a:r>
              <a:rPr lang="en-IN" dirty="0"/>
              <a:t>	GPU 	: AMD Radeon ™ Vega 8 Graphics and NVIDIA GeForce GTX 1650 Ti</a:t>
            </a:r>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xmlns="" id="{D4BBEF55-C1D7-47FB-BC7F-38C7A465087A}"/>
              </a:ext>
            </a:extLst>
          </p:cNvPr>
          <p:cNvSpPr>
            <a:spLocks noGrp="1"/>
          </p:cNvSpPr>
          <p:nvPr>
            <p:ph idx="1"/>
          </p:nvPr>
        </p:nvSpPr>
        <p:spPr/>
        <p:txBody>
          <a:bodyPr>
            <a:normAutofit/>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Text Placeholder 3"/>
          <p:cNvSpPr>
            <a:spLocks noGrp="1"/>
          </p:cNvSpPr>
          <p:nvPr>
            <p:ph type="body" sz="half" idx="2"/>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pic>
        <p:nvPicPr>
          <p:cNvPr id="22" name="Picture 21">
            <a:extLst>
              <a:ext uri="{FF2B5EF4-FFF2-40B4-BE49-F238E27FC236}">
                <a16:creationId xmlns:a16="http://schemas.microsoft.com/office/drawing/2014/main" xmlns="" id="{C6C54E15-7055-4ACB-83C9-0BC831FBB779}"/>
              </a:ext>
            </a:extLst>
          </p:cNvPr>
          <p:cNvPicPr>
            <a:picLocks noChangeAspect="1"/>
          </p:cNvPicPr>
          <p:nvPr/>
        </p:nvPicPr>
        <p:blipFill>
          <a:blip r:embed="rId2"/>
          <a:stretch>
            <a:fillRect/>
          </a:stretch>
        </p:blipFill>
        <p:spPr>
          <a:xfrm>
            <a:off x="4800600" y="1524000"/>
            <a:ext cx="5625587" cy="4229882"/>
          </a:xfrm>
          <a:prstGeom prst="rect">
            <a:avLst/>
          </a:prstGeom>
        </p:spPr>
      </p:pic>
    </p:spTree>
    <p:extLst>
      <p:ext uri="{BB962C8B-B14F-4D97-AF65-F5344CB8AC3E}">
        <p14:creationId xmlns:p14="http://schemas.microsoft.com/office/powerpoint/2010/main" val="3232560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100</TotalTime>
  <Words>1057</Words>
  <Application>Microsoft Office PowerPoint</Application>
  <PresentationFormat>Widescreen</PresentationFormat>
  <Paragraphs>102</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Algerian</vt:lpstr>
      <vt:lpstr>Arial</vt:lpstr>
      <vt:lpstr>Calibri</vt:lpstr>
      <vt:lpstr>Candara</vt:lpstr>
      <vt:lpstr>Century Gothic</vt:lpstr>
      <vt:lpstr>Times New Roman</vt:lpstr>
      <vt:lpstr>Wingdings 3</vt:lpstr>
      <vt:lpstr>Ion</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HP-PC</cp:lastModifiedBy>
  <cp:revision>15</cp:revision>
  <dcterms:created xsi:type="dcterms:W3CDTF">2021-12-26T03:23:22Z</dcterms:created>
  <dcterms:modified xsi:type="dcterms:W3CDTF">2022-01-09T04:48:09Z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