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C0E7-46C8-475C-89AD-35F31AAEF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4837F-663E-4C47-9C06-799D7C875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EBFC-0DE6-4CE6-99AC-2CDABCCC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DD8E-0043-4282-AC89-2621EC8F8DB5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BCCA8-B5AE-4DDA-A5D4-B949EF9D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703E2-F436-4EC8-8FCE-F06C92DD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6587-BA4B-45C2-A15A-836AAAD5C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4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9EBA-9AEB-4D37-8DED-424280E3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F50C3-D635-4B89-AAE3-24135A8AB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3696-73DD-4737-BC14-1B8E31C1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DD8E-0043-4282-AC89-2621EC8F8DB5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69ED-7A3E-4A86-B3A0-2403B183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5D097-ACCF-42D8-80EC-A957E774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6587-BA4B-45C2-A15A-836AAAD5C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D42ED-C2E3-4B4A-9523-6ED06EDC9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8E752-EBAA-478F-9665-434E4EF1C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D038-F13B-45C7-BAC0-578E2E1A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DD8E-0043-4282-AC89-2621EC8F8DB5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59A5-11A1-49DB-9E19-D9E24737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CAFE-8B92-467B-9F57-6910233E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6587-BA4B-45C2-A15A-836AAAD5C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4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DC7B-2451-4457-9D6B-DA134EBE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3ACA-9482-46A5-A957-339A215B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5FDE-F97E-48EC-9E4B-33FB13E5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DD8E-0043-4282-AC89-2621EC8F8DB5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0FB7C-28B6-417A-B0B2-6C002BF3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F1968-A6E5-41EF-A39A-460EBFC3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6587-BA4B-45C2-A15A-836AAAD5C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3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CDB3-BB5C-49D5-94A2-CB8318E5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CC66-5104-49E0-BCF8-9C1AB5FA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307A4-59DC-477C-AEF9-3A5E65B0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DD8E-0043-4282-AC89-2621EC8F8DB5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D6E9-F805-4D70-880C-8EF35C21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8E42-FF98-4EAC-90ED-DD6F413A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6587-BA4B-45C2-A15A-836AAAD5C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30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23E3-4666-47D1-9FCE-106D3CF1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7DBB-5432-4278-AEF4-D329D4663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E2761-BE2D-43C0-869C-C0C4F40A4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6067B-71FA-4F23-8C79-B6648DA0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DD8E-0043-4282-AC89-2621EC8F8DB5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E1957-986E-476B-ABB3-4099AFF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E18B2-C399-437E-9888-25E85176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6587-BA4B-45C2-A15A-836AAAD5C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5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C6E2-F64B-45E8-81D6-B48C4507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570D7-61FD-46ED-8ADB-D9741074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CBEC7-B8E4-4990-9E24-B951020AA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3CD16-81DB-4807-A271-D58EE2052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54E14-FC5B-4240-A941-FE522B0D1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7063D-00E8-4A07-B43F-B6F306B1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DD8E-0043-4282-AC89-2621EC8F8DB5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D37D9-CD9D-492A-B05C-5F929231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0F3BE-EFFB-4809-9BCD-03F93888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6587-BA4B-45C2-A15A-836AAAD5C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22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6A27-5FDD-45BF-8330-2985A384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37058-F82C-4F89-8848-07EE035A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DD8E-0043-4282-AC89-2621EC8F8DB5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D5D1F-2FE5-4375-8AA5-3BBAE9C9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B7DBF-D25B-4153-BA09-1C4E2D45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6587-BA4B-45C2-A15A-836AAAD5C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5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E591-B9FD-4774-8A54-29DB2D97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DD8E-0043-4282-AC89-2621EC8F8DB5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3A6F0-3671-407D-8BE1-EA3A1206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15583-A290-4A19-BDA8-4F831707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6587-BA4B-45C2-A15A-836AAAD5C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5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E106-141A-4859-B258-E00F60D6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A659-A32E-464E-B8BC-7D32E98C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0617B-BCF8-4BBC-A985-7E484843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7CD4F-44D2-4581-B764-06DBE133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DD8E-0043-4282-AC89-2621EC8F8DB5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3B8B-4C09-4593-8AC3-D0E94498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4DB85-DB57-40D5-A491-964AA83D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6587-BA4B-45C2-A15A-836AAAD5C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5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C3D9-35D8-43B2-B974-1D2E4BF7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EE60A-4022-47ED-B81E-AF7ECB40A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5F015-4FA3-4CD7-95BD-1847AFC67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8928-A15F-470C-BFB1-A1929B9C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DD8E-0043-4282-AC89-2621EC8F8DB5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DA6E0-5505-4F03-8033-864B3459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E6D51-B4F6-4FA0-8EF8-50EDC7F5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6587-BA4B-45C2-A15A-836AAAD5C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97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40B04-1CDE-4974-944E-A72832C2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40A8-4DC2-4445-9FE8-E30C5D7F1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54F-913B-41EE-9C09-8436E31EE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0DD8E-0043-4282-AC89-2621EC8F8DB5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E890-1E3D-4D4E-9E03-E893E7A88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D257-A3C1-49B7-90BE-2AE6A8D0E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D6587-BA4B-45C2-A15A-836AAAD5C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84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E4F6-4E2E-4F66-AD61-2EA501B30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Discovering Chinese restaurants in the New York city </a:t>
            </a:r>
            <a:r>
              <a:rPr lang="en-IN" dirty="0" err="1"/>
              <a:t>neighborhood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7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6F3E-30CE-4400-B5C1-39C832EE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Discovering Chinese restaurants in NYC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FC82-3407-49BC-A990-CE2990F4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New York city is home to a lot of diverse.</a:t>
            </a:r>
          </a:p>
          <a:p>
            <a:r>
              <a:rPr lang="en-IN" dirty="0"/>
              <a:t>There are many restaurants and food joints in NYC catering to different categories like Mexican, Indian, Chinese to name a few.</a:t>
            </a:r>
          </a:p>
          <a:p>
            <a:r>
              <a:rPr lang="en-IN" dirty="0"/>
              <a:t>The goal of this project is to visualize parts of NYC where there is presence of Chinese cuisine restaurants. </a:t>
            </a:r>
          </a:p>
        </p:txBody>
      </p:sp>
    </p:spTree>
    <p:extLst>
      <p:ext uri="{BB962C8B-B14F-4D97-AF65-F5344CB8AC3E}">
        <p14:creationId xmlns:p14="http://schemas.microsoft.com/office/powerpoint/2010/main" val="332908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6DAC-6021-43C9-958E-FF885387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FCB0-94DD-4DD1-B6DA-2A635EE7F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</a:t>
            </a:r>
            <a:r>
              <a:rPr lang="en-US" dirty="0" err="1"/>
              <a:t>york</a:t>
            </a:r>
            <a:r>
              <a:rPr lang="en-US" dirty="0"/>
              <a:t> city data that contains list Boroughs, Neighborhoods along with their latitude and longitude. </a:t>
            </a:r>
          </a:p>
          <a:p>
            <a:r>
              <a:rPr lang="en-US" b="1" dirty="0"/>
              <a:t>Data source </a:t>
            </a:r>
            <a:r>
              <a:rPr lang="en-US" dirty="0"/>
              <a:t>: </a:t>
            </a:r>
            <a:r>
              <a:rPr lang="en-US" u="sng" dirty="0">
                <a:hlinkClick r:id="rId2"/>
              </a:rPr>
              <a:t>https://cocl.us/new_york_dataset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Description : This data set contains the required information. And we will use this data set to explore various neighborhoods of new </a:t>
            </a:r>
            <a:r>
              <a:rPr lang="en-US" dirty="0" err="1"/>
              <a:t>york</a:t>
            </a:r>
            <a:r>
              <a:rPr lang="en-US" dirty="0"/>
              <a:t> city. </a:t>
            </a:r>
          </a:p>
          <a:p>
            <a:pPr lvl="1"/>
            <a:r>
              <a:rPr lang="en-US" dirty="0"/>
              <a:t>We will also explore the number of Chinese </a:t>
            </a:r>
            <a:r>
              <a:rPr lang="en-US" dirty="0" err="1"/>
              <a:t>restaraunts</a:t>
            </a:r>
            <a:r>
              <a:rPr lang="en-US" dirty="0"/>
              <a:t> in each borough and neighborhood of new </a:t>
            </a:r>
            <a:r>
              <a:rPr lang="en-US" dirty="0" err="1"/>
              <a:t>york</a:t>
            </a:r>
            <a:r>
              <a:rPr lang="en-US" dirty="0"/>
              <a:t> city. </a:t>
            </a:r>
          </a:p>
          <a:p>
            <a:r>
              <a:rPr lang="en-US" b="1" dirty="0"/>
              <a:t>Data source </a:t>
            </a:r>
            <a:r>
              <a:rPr lang="en-US" dirty="0"/>
              <a:t>: </a:t>
            </a:r>
            <a:r>
              <a:rPr lang="en-US" dirty="0" err="1"/>
              <a:t>Fousquare</a:t>
            </a:r>
            <a:r>
              <a:rPr lang="en-US" dirty="0"/>
              <a:t> API Description : </a:t>
            </a:r>
            <a:br>
              <a:rPr lang="en-US" dirty="0"/>
            </a:br>
            <a:r>
              <a:rPr lang="en-US" dirty="0"/>
              <a:t>By using this </a:t>
            </a:r>
            <a:r>
              <a:rPr lang="en-US" dirty="0" err="1"/>
              <a:t>api</a:t>
            </a:r>
            <a:r>
              <a:rPr lang="en-US" dirty="0"/>
              <a:t> we will get all the venues in each neighborhood. We can filter these venues to get only Chinese restaurants.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6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293F-D097-41C8-A7CD-33A1D016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0695-B91F-49AB-B949-4157EBA8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the new </a:t>
            </a:r>
            <a:r>
              <a:rPr lang="en-US" dirty="0" err="1"/>
              <a:t>york</a:t>
            </a:r>
            <a:r>
              <a:rPr lang="en-US" dirty="0"/>
              <a:t> city data from </a:t>
            </a:r>
            <a:r>
              <a:rPr lang="en-US" u="sng" dirty="0">
                <a:hlinkClick r:id="rId2"/>
              </a:rPr>
              <a:t>https://cocl.us/new_york_dataset</a:t>
            </a:r>
            <a:r>
              <a:rPr lang="en-US" dirty="0"/>
              <a:t> (</a:t>
            </a:r>
            <a:r>
              <a:rPr lang="en-US" u="sng" dirty="0">
                <a:hlinkClick r:id="rId2"/>
              </a:rPr>
              <a:t>https://cocl.us/new_york_dataset</a:t>
            </a:r>
            <a:r>
              <a:rPr lang="en-US" dirty="0"/>
              <a:t>) </a:t>
            </a:r>
          </a:p>
          <a:p>
            <a:r>
              <a:rPr lang="en-US" dirty="0"/>
              <a:t>Create </a:t>
            </a:r>
            <a:r>
              <a:rPr lang="en-US" dirty="0" err="1"/>
              <a:t>dataframes</a:t>
            </a:r>
            <a:r>
              <a:rPr lang="en-US" dirty="0"/>
              <a:t> using the above dataset.</a:t>
            </a:r>
          </a:p>
          <a:p>
            <a:r>
              <a:rPr lang="en-US" dirty="0"/>
              <a:t>Using </a:t>
            </a:r>
            <a:r>
              <a:rPr lang="en-US" dirty="0" err="1"/>
              <a:t>FourSquare</a:t>
            </a:r>
            <a:r>
              <a:rPr lang="en-US" dirty="0"/>
              <a:t> API and the </a:t>
            </a:r>
            <a:r>
              <a:rPr lang="en-US" dirty="0" err="1"/>
              <a:t>dataframe</a:t>
            </a:r>
            <a:r>
              <a:rPr lang="en-US" dirty="0"/>
              <a:t> created in the earlier step, we will find all venues for each neighborhood. Filter out all venues that are Chinese </a:t>
            </a:r>
            <a:r>
              <a:rPr lang="en-US" dirty="0" err="1"/>
              <a:t>Resturants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30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B2AB7A-1081-4372-9AC2-B48127D8C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091" y="443345"/>
            <a:ext cx="9878291" cy="591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4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A2824-81E5-4086-B863-E68215B34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892" y="180109"/>
            <a:ext cx="9781308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1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F970-8FC4-4900-86CA-7E78294E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21D8-7545-4CD3-B405-CD0982883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188"/>
            <a:ext cx="10515600" cy="4893829"/>
          </a:xfrm>
        </p:spPr>
        <p:txBody>
          <a:bodyPr/>
          <a:lstStyle/>
          <a:p>
            <a:r>
              <a:rPr lang="en-US" sz="2400" dirty="0"/>
              <a:t>Queens borough has the most number of Chinese restaurants followed by </a:t>
            </a:r>
            <a:r>
              <a:rPr lang="en-US" sz="2400" dirty="0" err="1"/>
              <a:t>Broklyn</a:t>
            </a:r>
            <a:r>
              <a:rPr lang="en-US" sz="2400" dirty="0"/>
              <a:t>, Bronx, Staten Island and Manhattan. </a:t>
            </a:r>
          </a:p>
          <a:p>
            <a:r>
              <a:rPr lang="en-US" sz="2400" dirty="0"/>
              <a:t>Flushing followed by Queensboro Hill, Georgetown, Douglaston and Elm park are the neighborhoods which has the most number of Chinese restaurants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Further </a:t>
            </a:r>
            <a:r>
              <a:rPr lang="en-US" b="1" dirty="0"/>
              <a:t>scope</a:t>
            </a:r>
          </a:p>
          <a:p>
            <a:r>
              <a:rPr lang="en-US" sz="2400" dirty="0"/>
              <a:t>We could further use the new </a:t>
            </a:r>
            <a:r>
              <a:rPr lang="en-US" sz="2400" dirty="0" err="1"/>
              <a:t>york</a:t>
            </a:r>
            <a:r>
              <a:rPr lang="en-US" sz="2400" dirty="0"/>
              <a:t> city dataset </a:t>
            </a:r>
            <a:r>
              <a:rPr lang="en-US" sz="2400" dirty="0" err="1"/>
              <a:t>alongwith</a:t>
            </a:r>
            <a:r>
              <a:rPr lang="en-US" sz="2400" dirty="0"/>
              <a:t> foursquare </a:t>
            </a:r>
            <a:r>
              <a:rPr lang="en-US" sz="2400" dirty="0" err="1"/>
              <a:t>apis</a:t>
            </a:r>
            <a:r>
              <a:rPr lang="en-US" sz="2400" dirty="0"/>
              <a:t> to figure out the ratings, tips of the restaurants in various neighborhoods. </a:t>
            </a:r>
          </a:p>
          <a:p>
            <a:r>
              <a:rPr lang="en-US" sz="2400" dirty="0"/>
              <a:t>This would help us to determine which neighborhood could be the best if you are looking for a Chinese cuisine.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98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Discovering Chinese restaurants in the New York city neighborhood</vt:lpstr>
      <vt:lpstr>Discovering Chinese restaurants in NYC</vt:lpstr>
      <vt:lpstr>Data acquisition</vt:lpstr>
      <vt:lpstr>Methodology</vt:lpstr>
      <vt:lpstr>PowerPoint Presentation</vt:lpstr>
      <vt:lpstr>PowerPoint Presentation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Chinese restaurants in the New York city neighborhood</dc:title>
  <dc:creator>GAURAV BHATTACHARJEE</dc:creator>
  <cp:lastModifiedBy>GAURAV BHATTACHARJEE</cp:lastModifiedBy>
  <cp:revision>2</cp:revision>
  <dcterms:created xsi:type="dcterms:W3CDTF">2020-01-27T04:56:25Z</dcterms:created>
  <dcterms:modified xsi:type="dcterms:W3CDTF">2020-01-27T05:03:10Z</dcterms:modified>
</cp:coreProperties>
</file>