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SOLAR SYSTEM</a:t>
            </a:r>
            <a:r>
              <a:rPr lang="en-US" sz="1100" dirty="0"/>
              <a:t> .. </a:t>
            </a:r>
            <a:r>
              <a:rPr lang="en-US" sz="1200" dirty="0"/>
              <a:t>in a  galaxy far far away.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Gaurav Bhatt										    gbhatt@iastate.edu</a:t>
            </a:r>
          </a:p>
          <a:p>
            <a:r>
              <a:rPr lang="en-US" dirty="0"/>
              <a:t>COM S 557  </a:t>
            </a:r>
          </a:p>
        </p:txBody>
      </p:sp>
    </p:spTree>
    <p:extLst>
      <p:ext uri="{BB962C8B-B14F-4D97-AF65-F5344CB8AC3E}">
        <p14:creationId xmlns:p14="http://schemas.microsoft.com/office/powerpoint/2010/main" val="413051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Implement Galaxy</a:t>
            </a:r>
            <a:endParaRPr lang="en-US" dirty="0"/>
          </a:p>
          <a:p>
            <a:r>
              <a:rPr lang="en-US" dirty="0"/>
              <a:t>Add/remove Orbit</a:t>
            </a:r>
          </a:p>
          <a:p>
            <a:r>
              <a:rPr lang="en-US" dirty="0"/>
              <a:t>Spaceships and animation</a:t>
            </a:r>
          </a:p>
          <a:p>
            <a:r>
              <a:rPr lang="en-US" dirty="0"/>
              <a:t>Go to each planet using mouse click and display details. </a:t>
            </a:r>
          </a:p>
        </p:txBody>
      </p:sp>
    </p:spTree>
    <p:extLst>
      <p:ext uri="{BB962C8B-B14F-4D97-AF65-F5344CB8AC3E}">
        <p14:creationId xmlns:p14="http://schemas.microsoft.com/office/powerpoint/2010/main" val="141686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Techniques Used</a:t>
            </a:r>
          </a:p>
          <a:p>
            <a:r>
              <a:rPr lang="en-US" dirty="0"/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239196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979" y="2384982"/>
            <a:ext cx="7329388" cy="2244347"/>
          </a:xfrm>
        </p:spPr>
      </p:pic>
      <p:sp>
        <p:nvSpPr>
          <p:cNvPr id="5" name="TextBox 4"/>
          <p:cNvSpPr txBox="1"/>
          <p:nvPr/>
        </p:nvSpPr>
        <p:spPr>
          <a:xfrm>
            <a:off x="1480008" y="5043340"/>
            <a:ext cx="970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It’s a 3D representation of the Solar System using OpenGL and various Graphic Libraries. </a:t>
            </a:r>
          </a:p>
        </p:txBody>
      </p:sp>
    </p:spTree>
    <p:extLst>
      <p:ext uri="{BB962C8B-B14F-4D97-AF65-F5344CB8AC3E}">
        <p14:creationId xmlns:p14="http://schemas.microsoft.com/office/powerpoint/2010/main" val="249696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Used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Texture Mapping</a:t>
            </a:r>
          </a:p>
          <a:p>
            <a:r>
              <a:rPr lang="en-US" dirty="0"/>
              <a:t>Lighting</a:t>
            </a:r>
          </a:p>
          <a:p>
            <a:r>
              <a:rPr lang="en-US" dirty="0"/>
              <a:t>Navigation with Keyboard and Mouse</a:t>
            </a:r>
          </a:p>
          <a:p>
            <a:r>
              <a:rPr lang="en-US" dirty="0"/>
              <a:t>Multiple Cameras</a:t>
            </a:r>
          </a:p>
          <a:p>
            <a:r>
              <a:rPr lang="en-US" dirty="0"/>
              <a:t>User Interaction and </a:t>
            </a:r>
            <a:r>
              <a:rPr lang="en-US" dirty="0" err="1"/>
              <a:t>KeyFrame</a:t>
            </a:r>
            <a:r>
              <a:rPr lang="en-US" dirty="0"/>
              <a:t> Animation</a:t>
            </a:r>
          </a:p>
        </p:txBody>
      </p:sp>
    </p:spTree>
    <p:extLst>
      <p:ext uri="{BB962C8B-B14F-4D97-AF65-F5344CB8AC3E}">
        <p14:creationId xmlns:p14="http://schemas.microsoft.com/office/powerpoint/2010/main" val="15687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Mapping	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788" y="2621420"/>
            <a:ext cx="1965439" cy="183745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218" y="2621420"/>
            <a:ext cx="2222733" cy="18374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943" y="2621420"/>
            <a:ext cx="2064395" cy="18374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14788" y="5052767"/>
            <a:ext cx="8962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textures of various planets and bind them to the spheres.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SOIL (Simple OpenGL Image Library) to create textures from the bmp   </a:t>
            </a:r>
          </a:p>
          <a:p>
            <a:r>
              <a:rPr lang="en-US" dirty="0"/>
              <a:t>     image.</a:t>
            </a:r>
          </a:p>
        </p:txBody>
      </p:sp>
    </p:spTree>
    <p:extLst>
      <p:ext uri="{BB962C8B-B14F-4D97-AF65-F5344CB8AC3E}">
        <p14:creationId xmlns:p14="http://schemas.microsoft.com/office/powerpoint/2010/main" val="140375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		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075" y="2244651"/>
            <a:ext cx="3082035" cy="21805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75" y="4581426"/>
            <a:ext cx="3082035" cy="19115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83085" y="2498101"/>
            <a:ext cx="2328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used multiple light source and can change settings to use different colors in lights.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176" y="2880471"/>
            <a:ext cx="4000706" cy="1076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2176" y="4142115"/>
            <a:ext cx="4000706" cy="22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8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keyboard and mouse callback functions to have navigation using mouse and keyboard.</a:t>
            </a:r>
          </a:p>
          <a:p>
            <a:r>
              <a:rPr lang="en-US" dirty="0"/>
              <a:t>Different settings based on different key and mouse buttons.</a:t>
            </a:r>
          </a:p>
          <a:p>
            <a:r>
              <a:rPr lang="en-US" dirty="0"/>
              <a:t>Ex. Zoom, navigate left, right, up, down.</a:t>
            </a:r>
          </a:p>
          <a:p>
            <a:r>
              <a:rPr lang="en-US" dirty="0"/>
              <a:t>Can change viewing angle, camera direction, distance from camera etc. </a:t>
            </a:r>
          </a:p>
        </p:txBody>
      </p:sp>
    </p:spTree>
    <p:extLst>
      <p:ext uri="{BB962C8B-B14F-4D97-AF65-F5344CB8AC3E}">
        <p14:creationId xmlns:p14="http://schemas.microsoft.com/office/powerpoint/2010/main" val="189424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Positions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2 camera positions where we can see the Solar System from 2 different orientations or positions simultaneously or in solar system’s real time.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21" y="3726975"/>
            <a:ext cx="4547563" cy="2129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213" y="3726975"/>
            <a:ext cx="4449453" cy="21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6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86" y="1001948"/>
            <a:ext cx="8761413" cy="706964"/>
          </a:xfrm>
        </p:spPr>
        <p:txBody>
          <a:bodyPr/>
          <a:lstStyle/>
          <a:p>
            <a:r>
              <a:rPr lang="en-US" sz="2400" dirty="0"/>
              <a:t>User Interaction and </a:t>
            </a:r>
            <a:r>
              <a:rPr lang="en-US" sz="2400" dirty="0" err="1"/>
              <a:t>KeyFrame</a:t>
            </a:r>
            <a:r>
              <a:rPr lang="en-US" sz="2400" dirty="0"/>
              <a:t>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change the speed of rotation and revolution of planets using keyboard.</a:t>
            </a:r>
          </a:p>
          <a:p>
            <a:r>
              <a:rPr lang="en-US" dirty="0"/>
              <a:t>Rotation and revolution are relative.</a:t>
            </a:r>
          </a:p>
          <a:p>
            <a:r>
              <a:rPr lang="en-US" dirty="0"/>
              <a:t>Also can zoom-in/ zoom-out and change camera position using keyboard input.</a:t>
            </a:r>
          </a:p>
        </p:txBody>
      </p:sp>
    </p:spTree>
    <p:extLst>
      <p:ext uri="{BB962C8B-B14F-4D97-AF65-F5344CB8AC3E}">
        <p14:creationId xmlns:p14="http://schemas.microsoft.com/office/powerpoint/2010/main" val="136421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228</TotalTime>
  <Words>235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SOLAR SYSTEM .. in a  galaxy far far away.</vt:lpstr>
      <vt:lpstr>Agenda </vt:lpstr>
      <vt:lpstr>Introduction</vt:lpstr>
      <vt:lpstr>Techniques Used </vt:lpstr>
      <vt:lpstr>Texture Mapping </vt:lpstr>
      <vt:lpstr>Lighting  </vt:lpstr>
      <vt:lpstr>Navigation</vt:lpstr>
      <vt:lpstr>Camera Positions </vt:lpstr>
      <vt:lpstr>User Interaction and KeyFrame Animation</vt:lpstr>
      <vt:lpstr>Improvements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SYSTEM .. in a  galaxy far far away.</dc:title>
  <dc:creator>gbhatt</dc:creator>
  <cp:lastModifiedBy>gbhatt</cp:lastModifiedBy>
  <cp:revision>16</cp:revision>
  <dcterms:created xsi:type="dcterms:W3CDTF">2016-12-16T05:33:16Z</dcterms:created>
  <dcterms:modified xsi:type="dcterms:W3CDTF">2016-12-16T18:54:09Z</dcterms:modified>
</cp:coreProperties>
</file>