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jyd00ujNn9FHjlDgO5nJ0D8GN1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481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59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21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0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9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95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7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79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7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08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92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52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5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8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f74b84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f74b8423_0_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2f74b8423_0_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7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2" name="Google Shape;32;p1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3" name="Google Shape;33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" name="Google Shape;37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9" name="Google Shape;39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0" name="Google Shape;40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1" name="Google Shape;41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liter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ASCI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619073" y="329259"/>
            <a:ext cx="9728640" cy="15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ST. Vincent Pallotti College of Engineering</a:t>
            </a:r>
            <a:b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and Technology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759897" y="1760252"/>
            <a:ext cx="10137240" cy="473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5B9BD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INFORMATION TECHNOLOGY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Academic Year 2019-20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Introductory Seminar 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</a:p>
          <a:p>
            <a:pPr marL="342900" lvl="0" indent="-342900" algn="ctr"/>
            <a:r>
              <a:rPr lang="en-US" sz="2000" b="1" dirty="0"/>
              <a:t>TO AUTOMATE COMPARISON OF TREES GENERATED FROM NATURAL LANGUAGE USING PARSER</a:t>
            </a:r>
            <a:endParaRPr sz="2000" dirty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Name of Industry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IIIT Hyderabad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Industry Mentor: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Dr.Soma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Paul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   </a:t>
            </a: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lang="en-US" sz="1800" b="1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:Pooja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walke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Member: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GAURAV BHISIKAR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ADITYA DALE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SAGAR MALIK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9" y="127793"/>
            <a:ext cx="1463760" cy="15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2f74b8423_0_3"/>
          <p:cNvSpPr txBox="1">
            <a:spLocks noGrp="1"/>
          </p:cNvSpPr>
          <p:nvPr>
            <p:ph type="title"/>
          </p:nvPr>
        </p:nvSpPr>
        <p:spPr>
          <a:xfrm>
            <a:off x="784910" y="914400"/>
            <a:ext cx="8596800" cy="1165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WX Notation</a:t>
            </a:r>
            <a:endParaRPr sz="32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1" name="Google Shape;201;g72f74b8423_0_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WX notation is a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transliteration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scheme for representing Indian languages in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ASCII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is used for computational processing of Indian languages, and is widely used among the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natural language processing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(NLP) 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1017993" y="466164"/>
            <a:ext cx="8081696" cy="10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 COMPARISON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75" y="1461100"/>
            <a:ext cx="11346625" cy="5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991511" y="755937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881501" y="2170928"/>
            <a:ext cx="90214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"CONLL" file type represents a corpus with one word per line, each word containing 10 tab-separated columns with information about the word (surface, lemma, POS, syntax...).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ctrTitle"/>
          </p:nvPr>
        </p:nvSpPr>
        <p:spPr>
          <a:xfrm>
            <a:off x="617640" y="688276"/>
            <a:ext cx="8723583" cy="12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 Contains </a:t>
            </a: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</a:t>
            </a:r>
            <a:r>
              <a:rPr lang="en-US" sz="3200" b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Columns:</a:t>
            </a: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subTitle" idx="1"/>
          </p:nvPr>
        </p:nvSpPr>
        <p:spPr>
          <a:xfrm>
            <a:off x="617640" y="1898513"/>
            <a:ext cx="8723583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rebuchet MS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1: "ID": Word index (starts at 1).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2: "FORM": Surface form of the word.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3: "LEMMA": Lemmatized form of the word.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4: "CPOSTAG": Coarse-grained POS-tag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5: "POSTAG": Fine-grained POS-tag.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6: "FEATS": Set of features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7: "HEAD": Head of the current token for dependency relation.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8: "DEPREL": The dependency relation.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9: "PHEAD": Projective head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10: "PDEPREL": The dependency relation for PHEAD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rebuchet M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233081" y="179295"/>
            <a:ext cx="8395461" cy="94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271" y="977153"/>
            <a:ext cx="10694894" cy="576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669523" y="470520"/>
            <a:ext cx="9391320" cy="14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sz="1800" b="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62963" y="1904760"/>
            <a:ext cx="9497880" cy="41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Sriram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Chaudhary,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Anusaaraka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An Expert System based MT System”, in the proceeding of IEEE conference on Natural language processing and knowledge management, Published 2010.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US" sz="2400" b="1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Akshar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Bharati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Anusaaraka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 Overcoming the Language Barrier in India”, appeared in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Anuvad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”, Published: New Delhi, 2002.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Naskar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S. and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Bandyopadhyay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S. “Use of machine translation in India: status machine translation Review   15, Published:  Dc 2005.”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789233" y="625256"/>
            <a:ext cx="9462960" cy="116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sz="1800" b="0" i="0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72692" y="1682365"/>
            <a:ext cx="9863280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COMMUNICATOR TOOL is a multilingual language tool on which natural languages are get converted into another foreign languages.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Communicator tool allows the user to see the translation in multiple languages.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the process of translating one language to another communicator tool generate sentence  tree which is now compared manually.</a:t>
            </a:r>
            <a:endParaRPr sz="2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So, In this project we have automated the process of comparison of trees.   </a:t>
            </a:r>
            <a:endParaRPr sz="2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988797" y="83782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What is Sentence Tree?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988800" y="2348645"/>
            <a:ext cx="87279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In a tree diagram, a sentence is divided into two parts: a subject and a predicate. They are made up of noun phrases or verb phrases. These are groups of words that include a noun or verb and any words that add as modifiers. The subject is a noun phrase while a predicate is usually a verb phrase. To generate a sentence tree we need USR(Universal Semantic Representation) .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csv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This USR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csv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is feed into parser to get a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conll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file which we will be using to generate tree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9" y="661121"/>
            <a:ext cx="8779339" cy="47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815788" y="483140"/>
            <a:ext cx="8582025" cy="99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USER_CSV</a:t>
            </a:r>
            <a:endParaRPr sz="1800" b="0" strike="noStrik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941972" y="1481512"/>
            <a:ext cx="9137160" cy="44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User_csv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2600" b="1" u="sng" strike="noStrik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comma separated value 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created in excel sheet.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creating </a:t>
            </a: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user_csv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following 9 should </a:t>
            </a: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 important.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GROUPING 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CONCEPT DICTIONARY.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INDEXING.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ONTOLOGICAL INFORMATION.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MORPHOLOGY.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INTRA CHUNK.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 CHUNK.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DISCOURSE RELATION.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 OF SENTENCE.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/>
        </p:nvSpPr>
        <p:spPr>
          <a:xfrm>
            <a:off x="969670" y="425896"/>
            <a:ext cx="8814311" cy="115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PARSER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862093" y="1749678"/>
            <a:ext cx="8544470" cy="317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parser is a compiler or interpreter component that breaks data into smaller elements for easy translation into another language. A parser takes input in the form of a sequence of tokens or program instructions and usually builds a data structure in the form of a parse tree or an abstract syntax tree.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is an important pre-processing step for many NLP applications and therefore of considerable practical interest.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433048" y="98613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IRSHAD PARSER(HINDI PARSER)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82" y="1611984"/>
            <a:ext cx="5853954" cy="47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5294" y="1611984"/>
            <a:ext cx="5668467" cy="47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1089905" y="991062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STANFORD PARSER(ENGLISH PARSER)</a:t>
            </a:r>
            <a:endParaRPr dirty="0"/>
          </a:p>
        </p:txBody>
      </p:sp>
      <p:sp>
        <p:nvSpPr>
          <p:cNvPr id="186" name="Google Shape;186;p7"/>
          <p:cNvSpPr txBox="1"/>
          <p:nvPr/>
        </p:nvSpPr>
        <p:spPr>
          <a:xfrm>
            <a:off x="1089905" y="2271582"/>
            <a:ext cx="9204380" cy="275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natural language parser is a program that works out the grammatical structure of sentences, for instance, which groups of words go together (as "phrases") and which words are the subject or object of a verb.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0494" y="1210233"/>
            <a:ext cx="6083985" cy="522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76" y="1210234"/>
            <a:ext cx="5728447" cy="526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>
            <a:spLocks noGrp="1"/>
          </p:cNvSpPr>
          <p:nvPr>
            <p:ph type="subTitle" idx="1"/>
          </p:nvPr>
        </p:nvSpPr>
        <p:spPr>
          <a:xfrm>
            <a:off x="460274" y="89647"/>
            <a:ext cx="9860522" cy="11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STANFORD PARSER(ENGLISH PARSER)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651</Words>
  <Application>Microsoft Office PowerPoint</Application>
  <PresentationFormat>Widescreen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Verdana</vt:lpstr>
      <vt:lpstr>Wingdings</vt:lpstr>
      <vt:lpstr>Times New Roman</vt:lpstr>
      <vt:lpstr>Arial</vt:lpstr>
      <vt:lpstr>Noto Sans Symbols</vt:lpstr>
      <vt:lpstr>Trebuchet MS</vt:lpstr>
      <vt:lpstr>Century Gothic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WX Notation</vt:lpstr>
      <vt:lpstr>TREE COMPARISON</vt:lpstr>
      <vt:lpstr>PowerPoint Presentation</vt:lpstr>
      <vt:lpstr>CONLL Format Contains 10 Columns: </vt:lpstr>
      <vt:lpstr>CONLL FORMAT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Dale</cp:lastModifiedBy>
  <cp:revision>4</cp:revision>
  <dcterms:created xsi:type="dcterms:W3CDTF">2019-02-26T13:01:00Z</dcterms:created>
  <dcterms:modified xsi:type="dcterms:W3CDTF">2020-04-08T13:29:09Z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KSOProductBuildVer">
    <vt:lpwstr>1033-10.2.0.7635</vt:lpwstr>
  </property>
</Properties>
</file>