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2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1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97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53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3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13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7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09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7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35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2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246CA9-8B29-439F-85AB-FB531A96784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A3E39D-6C0A-4E79-86EA-DAE77085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44B2-0504-490E-BDBC-AD721378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/>
          <a:lstStyle/>
          <a:p>
            <a:pPr algn="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HPA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4BB2A-06E7-4189-9FD4-EFCA373D5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Gaurav Bobade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gxb170930</a:t>
            </a:r>
          </a:p>
        </p:txBody>
      </p:sp>
    </p:spTree>
    <p:extLst>
      <p:ext uri="{BB962C8B-B14F-4D97-AF65-F5344CB8AC3E}">
        <p14:creationId xmlns:p14="http://schemas.microsoft.com/office/powerpoint/2010/main" val="60067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7147-0C3A-4B42-A0A9-34AC2F30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9F17-5BA8-40D8-A77D-A536720D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Death count of White race individuals is very high.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Manner of death - Maximum number of deaths is natural death.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Very high number of people have place of injury as Home and Farm.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Accident is the major manner of death for Foreign Residents when compared with Residents.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Very high number of people died in whose education status is high school graduate or GED completed.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of deaths is very high in nursing home/long term care, decedents home and Hospital/clinic and medical center.</a:t>
            </a:r>
          </a:p>
        </p:txBody>
      </p:sp>
    </p:spTree>
    <p:extLst>
      <p:ext uri="{BB962C8B-B14F-4D97-AF65-F5344CB8AC3E}">
        <p14:creationId xmlns:p14="http://schemas.microsoft.com/office/powerpoint/2010/main" val="141541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8970-B912-4D2A-9355-08807206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Issues and difficulties: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FECB-9A3E-4E32-9F62-1A6BE285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was difficult to understand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stack charts or graphs, gauge chart was difficult and challenging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variety of charts available leading to repetitive charts</a:t>
            </a:r>
          </a:p>
        </p:txBody>
      </p:sp>
    </p:spTree>
    <p:extLst>
      <p:ext uri="{BB962C8B-B14F-4D97-AF65-F5344CB8AC3E}">
        <p14:creationId xmlns:p14="http://schemas.microsoft.com/office/powerpoint/2010/main" val="403887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239F-274A-457E-8CAC-1CA78934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C2B7-9774-4435-8401-535326C6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Hospitals, clinic or medical center, decedents death records should be analyzed at a deeper level for more superior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Deeper analysis is required Age and infant deaths. Results can be beneficial for the public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Analysis can give better idea about male female death ratio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Deeper analysis needs to be done for understanding White and Non Hispanic white deaths since, the number of deaths is very high</a:t>
            </a:r>
          </a:p>
        </p:txBody>
      </p:sp>
    </p:spTree>
    <p:extLst>
      <p:ext uri="{BB962C8B-B14F-4D97-AF65-F5344CB8AC3E}">
        <p14:creationId xmlns:p14="http://schemas.microsoft.com/office/powerpoint/2010/main" val="1749076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202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HPA Assignment 2</vt:lpstr>
      <vt:lpstr>Analysis: </vt:lpstr>
      <vt:lpstr>Issues and difficulties: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HPA Assignment 2</dc:title>
  <dc:creator>Bobade, Gaurav</dc:creator>
  <cp:lastModifiedBy>Bobade, Gaurav</cp:lastModifiedBy>
  <cp:revision>6</cp:revision>
  <dcterms:created xsi:type="dcterms:W3CDTF">2018-10-13T01:07:57Z</dcterms:created>
  <dcterms:modified xsi:type="dcterms:W3CDTF">2018-10-13T01:53:13Z</dcterms:modified>
</cp:coreProperties>
</file>