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1782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14513" y="253603"/>
            <a:ext cx="5514975" cy="62686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From High School to 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191345" y="819383"/>
            <a:ext cx="4761309" cy="62686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5722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Entrepreneurship</a:t>
            </a:r>
            <a:endParaRPr lang="en-US" sz="4050" dirty="0"/>
          </a:p>
        </p:txBody>
      </p:sp>
      <p:sp>
        <p:nvSpPr>
          <p:cNvPr id="5" name="Text 2"/>
          <p:cNvSpPr/>
          <p:nvPr/>
        </p:nvSpPr>
        <p:spPr>
          <a:xfrm>
            <a:off x="3215580" y="1531609"/>
            <a:ext cx="271283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Strategic Growth Plan</a:t>
            </a:r>
            <a:endParaRPr lang="en-US" sz="2025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203121"/>
            <a:ext cx="5715000" cy="2714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53601" y="5089196"/>
            <a:ext cx="6367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October 2025</a:t>
            </a:r>
            <a:endParaRPr lang="en-US" sz="73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 Steps &amp; Resources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92981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Immediate Action Items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64456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1488" y="1335881"/>
            <a:ext cx="25043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market research for Etsy map niches</a:t>
            </a:r>
            <a:endParaRPr lang="en-US" sz="837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621631"/>
            <a:ext cx="128588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85775" y="1593056"/>
            <a:ext cx="209124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Register Etsy shop and optimize profile</a:t>
            </a:r>
            <a:endParaRPr lang="en-US" sz="837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878806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71488" y="1850231"/>
            <a:ext cx="17071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 first three map products</a:t>
            </a:r>
            <a:endParaRPr lang="en-US" sz="837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135981"/>
            <a:ext cx="128588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485775" y="2107406"/>
            <a:ext cx="25942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TikTok business account and first content</a:t>
            </a:r>
            <a:endParaRPr lang="en-US" sz="837" dirty="0"/>
          </a:p>
        </p:txBody>
      </p:sp>
      <p:sp>
        <p:nvSpPr>
          <p:cNvPr id="13" name="Text 6"/>
          <p:cNvSpPr/>
          <p:nvPr/>
        </p:nvSpPr>
        <p:spPr>
          <a:xfrm>
            <a:off x="285750" y="2536031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Resources</a:t>
            </a:r>
            <a:endParaRPr lang="en-US" sz="1350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907506"/>
            <a:ext cx="100013" cy="11430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57200" y="2878931"/>
            <a:ext cx="219776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Strategic Plan Document</a:t>
            </a:r>
            <a:endParaRPr lang="en-US" sz="837" dirty="0"/>
          </a:p>
        </p:txBody>
      </p:sp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164681"/>
            <a:ext cx="114300" cy="114300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471488" y="3136106"/>
            <a:ext cx="22361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30-Day Implementation Plan Spreadsheet</a:t>
            </a:r>
            <a:endParaRPr lang="en-US" sz="837" dirty="0"/>
          </a:p>
        </p:txBody>
      </p:sp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421856"/>
            <a:ext cx="128588" cy="11430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485775" y="3393281"/>
            <a:ext cx="220554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3-Month Drone Implementation Timeline</a:t>
            </a:r>
            <a:endParaRPr lang="en-US" sz="837" dirty="0"/>
          </a:p>
        </p:txBody>
      </p:sp>
      <p:pic>
        <p:nvPicPr>
          <p:cNvPr id="2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3679031"/>
            <a:ext cx="114300" cy="114300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471488" y="3650456"/>
            <a:ext cx="200334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Projections &amp; Tracking Tools</a:t>
            </a:r>
            <a:endParaRPr lang="en-US" sz="837" dirty="0"/>
          </a:p>
        </p:txBody>
      </p:sp>
      <p:pic>
        <p:nvPicPr>
          <p:cNvPr id="2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7744" y="842963"/>
            <a:ext cx="3929063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Vision &amp; Mission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207294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Vision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559123"/>
            <a:ext cx="88512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become a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1170877" y="1559123"/>
            <a:ext cx="29213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self-sufficient and innovative entrepreneur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092253" y="1559123"/>
            <a:ext cx="3831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85750" y="1773436"/>
            <a:ext cx="39976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leveraging creative skills in design and videography to build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85750" y="1987748"/>
            <a:ext cx="399394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income streams and establish a reputable brand in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2202061"/>
            <a:ext cx="24168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 art and aerial media services.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2636044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Mission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285750" y="2987873"/>
            <a:ext cx="17539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 meticulously execute a 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2039708" y="2987873"/>
            <a:ext cx="207185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phased business development 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3202186"/>
            <a:ext cx="2994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585229" y="3202186"/>
            <a:ext cx="345802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starting with Etsy and TikTok ventures, followed by 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285750" y="3416498"/>
            <a:ext cx="35848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drone videography expertise acquisition, aiming for a 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285750" y="3630811"/>
            <a:ext cx="210400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sustainable monthly income of 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2389752" y="3630811"/>
            <a:ext cx="114400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 2,000–5,000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3533756" y="3630811"/>
            <a:ext cx="7089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within the 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285750" y="3845123"/>
            <a:ext cx="199768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few months of operation. </a:t>
            </a:r>
            <a:endParaRPr lang="en-US" sz="1046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44" y="842963"/>
            <a:ext cx="3929063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Models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400175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Three Revenue Streams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714500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diversified approach combining digital products, content creation, and service offerings.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2257425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Etsy Store: Map Designs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28625" y="2457450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 downloads + print-on-demand products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28625" y="2771775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196F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TikTok Affiliate + Content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28625" y="2971800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Short-form videos driving affiliate sales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428625" y="3286125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Drone Videography Services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28625" y="3486150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Commercial aerial photography &amp; video</a:t>
            </a:r>
            <a:endParaRPr lang="en-US" sz="942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44" y="842963"/>
            <a:ext cx="3929063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Etsy Store: Map Designs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92981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Market Analysis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344811"/>
            <a:ext cx="12738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Vibrant market for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1731076" y="1344811"/>
            <a:ext cx="54080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 art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271880" y="1344811"/>
            <a:ext cx="12651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diverse styles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57200" y="1616273"/>
            <a:ext cx="127889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 downloads: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1736099" y="1616273"/>
            <a:ext cx="53636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$15-$25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272466" y="1616273"/>
            <a:ext cx="80026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price range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57200" y="1887736"/>
            <a:ext cx="178052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Premium custom designs: 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2237724" y="1887736"/>
            <a:ext cx="69980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$50-$100+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457200" y="2150269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Print-on-demand integration expands product offerings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2536031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Opportunities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457200" y="2878931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Leverage existing design skills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57200" y="3159323"/>
            <a:ext cx="13401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profit margins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1797379" y="3159323"/>
            <a:ext cx="129946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 digital products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457200" y="3421856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Niche specialization (minimalist, historical, fantasy maps)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457200" y="3693319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Cross-promotion with TikTok content</a:t>
            </a:r>
            <a:endParaRPr lang="en-US" sz="1046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44" y="842963"/>
            <a:ext cx="3929063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TikTok Affiliate + Content Creator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42963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Model Overview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214438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Leveraging video-editing skills to create engaging short-form content that drives affiliate sales and builds audience.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85750" y="1814513"/>
            <a:ext cx="41719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Opportunities</a:t>
            </a:r>
            <a:endParaRPr lang="en-US" sz="1046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128838"/>
            <a:ext cx="114300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71488" y="2100263"/>
            <a:ext cx="243632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organic reach potential for new creators</a:t>
            </a:r>
            <a:endParaRPr lang="en-US" sz="83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386013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1488" y="2357438"/>
            <a:ext cx="260936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Direct conversion via TikTok Shop &amp; affiliate links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643188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71488" y="2614613"/>
            <a:ext cx="222223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Cross-promotion with Etsy store products</a:t>
            </a:r>
            <a:endParaRPr lang="en-US" sz="837" dirty="0"/>
          </a:p>
        </p:txBody>
      </p:sp>
      <p:sp>
        <p:nvSpPr>
          <p:cNvPr id="13" name="Text 7"/>
          <p:cNvSpPr/>
          <p:nvPr/>
        </p:nvSpPr>
        <p:spPr>
          <a:xfrm>
            <a:off x="285750" y="3043238"/>
            <a:ext cx="41719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Strategy</a:t>
            </a:r>
            <a:endParaRPr lang="en-US" sz="1046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357563"/>
            <a:ext cx="128588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85775" y="3328988"/>
            <a:ext cx="250282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3-5 videos per week in profitable niches</a:t>
            </a:r>
            <a:endParaRPr lang="en-US" sz="837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3614738"/>
            <a:ext cx="114300" cy="1143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471488" y="3586163"/>
            <a:ext cx="24697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Focus on personal care, tech, and home decor</a:t>
            </a:r>
            <a:endParaRPr lang="en-US" sz="837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871913"/>
            <a:ext cx="142875" cy="114300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500063" y="3843338"/>
            <a:ext cx="270893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Active community engagement to boost algorithm</a:t>
            </a:r>
            <a:endParaRPr lang="en-US" sz="837" dirty="0"/>
          </a:p>
        </p:txBody>
      </p:sp>
      <p:pic>
        <p:nvPicPr>
          <p:cNvPr id="2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744" y="864394"/>
            <a:ext cx="3929063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Drone Videography Services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42963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Equipment Tiers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194792"/>
            <a:ext cx="8111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Starter Tier: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57200" y="1194792"/>
            <a:ext cx="3871382" cy="4089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DJI Mini series (AUD 700-1,200) with essential accessories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57200" y="1680567"/>
            <a:ext cx="57021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 Tier: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57200" y="1680567"/>
            <a:ext cx="3363590" cy="4089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DJI Mavic/Air series (AUD 2,000-4,000) for commercial projects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85750" y="2271713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CASA Regulations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57200" y="2614613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Mandatory registration for commercial use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57200" y="2886075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Operator Accreditation for sub-2kg drones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57200" y="3157538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Public liability insurance recommended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285750" y="3543300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Service Offerings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57200" y="3886200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 estate aerial photography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457200" y="4157663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 videography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57200" y="4429125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Landscape/tourism footage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457200" y="4700588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Commercial property inspections</a:t>
            </a:r>
            <a:endParaRPr lang="en-US" sz="1046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44" y="1271588"/>
            <a:ext cx="3929063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30-Day Implementation Plan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14413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Milestones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14338" y="1398389"/>
            <a:ext cx="5885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Days 1-5: 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1002888" y="1398389"/>
            <a:ext cx="7053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Foundation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414338" y="1585913"/>
            <a:ext cx="40433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research, shop setup, first product creation and initial TikTok content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14338" y="2141339"/>
            <a:ext cx="66210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Days 6-14: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1076446" y="2141339"/>
            <a:ext cx="114805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Expansion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414338" y="2328863"/>
            <a:ext cx="40433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5 more map designs, optimize listings, develop TikTok content strategy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14338" y="2884289"/>
            <a:ext cx="73566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Days 15-28: 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1150004" y="2884289"/>
            <a:ext cx="14173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Optimization &amp; Growth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14338" y="3071813"/>
            <a:ext cx="40433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SEO refinement, affiliate program integration, consistent content creation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14338" y="3627239"/>
            <a:ext cx="73566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Days 29-30: 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1150004" y="3627239"/>
            <a:ext cx="113661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Review &amp; Planning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414338" y="3814763"/>
            <a:ext cx="40433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analysis, strategy adjustment, next month planning</a:t>
            </a:r>
            <a:endParaRPr lang="en-US" sz="1046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44" y="842963"/>
            <a:ext cx="3929063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3-Month Drone Implementation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57275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Implementation Phases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14338" y="1441252"/>
            <a:ext cx="5831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 1: 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997502" y="1441252"/>
            <a:ext cx="11976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 &amp; Practice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414338" y="1628775"/>
            <a:ext cx="40433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CASA registration, equipment acquisition, basic flight practice, and videography techniques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14338" y="2184202"/>
            <a:ext cx="5831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 2: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997502" y="2184202"/>
            <a:ext cx="92932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196F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Setup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414338" y="2371725"/>
            <a:ext cx="40433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Insurance, business registration, service definition, portfolio creation, and initial client outreach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14338" y="2927152"/>
            <a:ext cx="5831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 3: 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997502" y="2927152"/>
            <a:ext cx="7945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Projects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14338" y="3114675"/>
            <a:ext cx="40433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client project execution, testimonial collection, financial review, and ongoing client acquisition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3780830"/>
            <a:ext cx="47436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Target: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760112" y="3780830"/>
            <a:ext cx="344859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Complete first paid project by end of Month 3, with 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285750" y="3995142"/>
            <a:ext cx="27656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clear path to pro-tier equipment upgrade </a:t>
            </a:r>
            <a:endParaRPr lang="en-US" sz="1046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44" y="842963"/>
            <a:ext cx="3929063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Financial Projections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42963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237E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12-Month Income Projection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85750" y="1214438"/>
            <a:ext cx="4171950" cy="800100"/>
          </a:xfrm>
          <a:prstGeom prst="rect">
            <a:avLst/>
          </a:prstGeom>
          <a:solidFill>
            <a:srgbClr val="4CAF50">
              <a:alpha val="1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285750" y="1214438"/>
            <a:ext cx="28575" cy="800100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7" name="Text 4"/>
          <p:cNvSpPr/>
          <p:nvPr/>
        </p:nvSpPr>
        <p:spPr>
          <a:xfrm>
            <a:off x="400050" y="1300163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Etsy Store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400050" y="1500188"/>
            <a:ext cx="39433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Starting with digital products, scaling to AUD 2,100/month by month 12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285750" y="2100263"/>
            <a:ext cx="4171950" cy="800100"/>
          </a:xfrm>
          <a:prstGeom prst="rect">
            <a:avLst/>
          </a:prstGeom>
          <a:solidFill>
            <a:srgbClr val="2196F3">
              <a:alpha val="10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285750" y="2100263"/>
            <a:ext cx="28575" cy="800100"/>
          </a:xfrm>
          <a:prstGeom prst="rect">
            <a:avLst/>
          </a:prstGeom>
          <a:solidFill>
            <a:srgbClr val="2196F3"/>
          </a:solidFill>
          <a:ln/>
        </p:spPr>
      </p:sp>
      <p:sp>
        <p:nvSpPr>
          <p:cNvPr id="11" name="Text 8"/>
          <p:cNvSpPr/>
          <p:nvPr/>
        </p:nvSpPr>
        <p:spPr>
          <a:xfrm>
            <a:off x="400050" y="2185988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196F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TikTok Affiliate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00050" y="2386013"/>
            <a:ext cx="39433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Building audience and affiliate partnerships to reach AUD 1,500/month</a:t>
            </a:r>
            <a:endParaRPr lang="en-US" sz="1046" dirty="0"/>
          </a:p>
        </p:txBody>
      </p:sp>
      <p:sp>
        <p:nvSpPr>
          <p:cNvPr id="13" name="Shape 10"/>
          <p:cNvSpPr/>
          <p:nvPr/>
        </p:nvSpPr>
        <p:spPr>
          <a:xfrm>
            <a:off x="285750" y="2986088"/>
            <a:ext cx="4171950" cy="800100"/>
          </a:xfrm>
          <a:prstGeom prst="rect">
            <a:avLst/>
          </a:prstGeom>
          <a:solidFill>
            <a:srgbClr val="9C27B0">
              <a:alpha val="1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285750" y="2986088"/>
            <a:ext cx="28575" cy="800100"/>
          </a:xfrm>
          <a:prstGeom prst="rect">
            <a:avLst/>
          </a:prstGeom>
          <a:solidFill>
            <a:srgbClr val="9C27B0"/>
          </a:solidFill>
          <a:ln/>
        </p:spPr>
      </p:sp>
      <p:sp>
        <p:nvSpPr>
          <p:cNvPr id="15" name="Text 12"/>
          <p:cNvSpPr/>
          <p:nvPr/>
        </p:nvSpPr>
        <p:spPr>
          <a:xfrm>
            <a:off x="400050" y="3071813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Drone Videography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00050" y="3271838"/>
            <a:ext cx="39433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Beginning in month 8, growing to AUD 2,500/month by month 12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285750" y="3995142"/>
            <a:ext cx="16306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Monthly Income: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1953564" y="3995142"/>
            <a:ext cx="114400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 2,000–5,000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285750" y="4209455"/>
            <a:ext cx="17477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1212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Projected Month 12 Total: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2070711" y="4209455"/>
            <a:ext cx="70667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572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 6,100</a:t>
            </a:r>
            <a:endParaRPr lang="en-US" sz="1046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44" y="842963"/>
            <a:ext cx="3929063" cy="3571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2025-10-03T05:41:57Z</dcterms:created>
  <dcterms:modified xsi:type="dcterms:W3CDTF">2025-10-03T05:41:57Z</dcterms:modified>
</cp:coreProperties>
</file>