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d864857c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d864857c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daa93e8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2daa93e8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2d864857c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2d864857c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d864857c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d864857c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d864857c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d864857c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d864857c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d864857c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daa93e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2daa93e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2daa93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2daa93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20525" y="1737450"/>
            <a:ext cx="85206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Amazon Sales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64525" y="1352000"/>
            <a:ext cx="84498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project analyzes Amazon sales data through an ETL process, identifying monthly, yearly, and yearly-monthly sales trends. Key metrics and relationships are examined to provide actionable insights for improving sales performance and strategic decision-making.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521000" y="1549175"/>
            <a:ext cx="42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64525" y="205750"/>
            <a:ext cx="81873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GB" sz="4800">
                <a:solidFill>
                  <a:schemeClr val="dk1"/>
                </a:solidFill>
              </a:rPr>
              <a:t>Introduction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484950"/>
            <a:ext cx="2311500" cy="4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FF99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4400">
                <a:solidFill>
                  <a:srgbClr val="FF99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4400">
              <a:solidFill>
                <a:srgbClr val="FF99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Sales management has gained importance to meet increasing competition and the need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for improved methods of distribution to reduce cost and to increase profits. Sales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management today is the most important function in a commercial and business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enterprise.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986575" y="513450"/>
            <a:ext cx="2605200" cy="4519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accent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GB" sz="4400">
                <a:solidFill>
                  <a:schemeClr val="accent1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4400">
              <a:solidFill>
                <a:schemeClr val="accent1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7874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ct val="75000"/>
              <a:buFont typeface="Arial"/>
              <a:buChar char="●"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Help out to make better business decisions.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787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75000"/>
              <a:buFont typeface="Arial"/>
              <a:buChar char="●"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Help analyze customer trends and satisfaction, which can lead to new and better products and services.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787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75000"/>
              <a:buFont typeface="Arial"/>
              <a:buChar char="●"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Gives better insight of customers base.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787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75000"/>
              <a:buFont typeface="Arial"/>
              <a:buChar char="●"/>
            </a:pPr>
            <a:r>
              <a:rPr b="1"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Helps in easy flow for managing resources.</a:t>
            </a:r>
            <a:r>
              <a:rPr lang="en-GB" sz="2000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955150" y="514350"/>
            <a:ext cx="2781000" cy="4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2">
                <a:solidFill>
                  <a:schemeClr val="accent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-GB" sz="2002">
                <a:solidFill>
                  <a:schemeClr val="accent3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2002">
              <a:solidFill>
                <a:schemeClr val="accent3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  <a:r>
              <a:rPr lang="en-GB">
                <a:solidFill>
                  <a:srgbClr val="695D46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4200">
              <a:solidFill>
                <a:srgbClr val="695D46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-GB" sz="3520"/>
              <a:t>Details of Data</a:t>
            </a:r>
            <a:endParaRPr sz="172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94220"/>
            <a:ext cx="8520600" cy="3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0550"/>
            <a:ext cx="9144003" cy="43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79425" y="336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4800"/>
              <a:t>Main KPIs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3525" y="113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Profit = Yearly profit including of every month and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Cost =  The overall expense of unit price and the unit sold.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Revenue = It means No.of unit sold multiply by No.of cost per unit.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-GB" sz="3520"/>
              <a:t>Graphical Representation Slide</a:t>
            </a:r>
            <a:endParaRPr sz="172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675"/>
            <a:ext cx="9177477" cy="44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14325"/>
            <a:ext cx="8520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520"/>
              <a:t>My Design</a:t>
            </a:r>
            <a:endParaRPr sz="172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-57175" y="2358650"/>
            <a:ext cx="9144000" cy="4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940525"/>
            <a:ext cx="4458527" cy="25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25" y="2549700"/>
            <a:ext cx="4429123" cy="23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72075" y="253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16200" y="1285875"/>
            <a:ext cx="86454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1. 2017 had the highest Revenue at 85.12M, followed by 2019 at 76.12 and 2018 at 20.36M​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2. If we observe the monthly insights of 2017,2018,2019, the sales are at their peak in March, June, and September and are low in April, May &amp; October. Amazon can come up with some good discounts and offers to generate high revenue.​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3. The sales for the US are highest among all countries and lowest in Iran (IR).​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4. The Better Large Canned Shrimp &amp; High Top Dried Mushrooms are the highest selling products in domestic and international markets. 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50">
                <a:solidFill>
                  <a:srgbClr val="000000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5. Paracel Gigaplace &amp; Pereras are the top customers who generated the highest revenue.​</a:t>
            </a:r>
            <a:endParaRPr sz="1650">
              <a:solidFill>
                <a:srgbClr val="000000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0275" y="1848450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GB" sz="60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