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35BB-9208-F47C-2B74-DA73C4D55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C3019-5431-172B-2E2D-DB0656783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7368-86A1-425D-8D76-BE5A598A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AED4C-46C2-DAE8-E683-3051532F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8589C-3287-130A-6C58-A059920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066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95B4-6A59-1FFA-00C1-402E74E1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AAA66-FA8F-9EEC-F618-2E94D6D4B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E4534-3AE5-B680-22D8-688AF8B7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AB899-4153-87D9-E5B4-6F69B36A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9079-3E8D-BEDF-219B-56770443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43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4971F-3C38-7AB1-E3F4-E510FC090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5F1F6-61F5-9B27-E28F-41900E389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2F6E5-E43D-736E-4F48-4622C507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9065-D78D-12A1-BA49-63EDF17C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3FD32-B11F-A8AF-2280-97DAB6B1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67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799D-D85E-9295-5812-5AF95356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2F69-2F6C-CCDD-8F89-9F4262B9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932D3-A1CA-31EF-BFDE-1006D540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7B97E-9D8E-97BA-6A52-5C164B7D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BE2C-DDDC-CF87-4688-9810DACE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03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7E19-6630-1702-2ACF-6A13B837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2A800-D2D5-80E8-636A-AF4474A8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4597-24E0-FADE-3D55-E7A5A79D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E9665-F80E-2EA8-0DAA-17501028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56ED3-6153-9517-E501-6E464E63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992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8F0F-F393-662B-F67F-0F05E404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E4C7-3B19-348E-BFBC-E087BD899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7EC5-2239-58D8-0D68-DF262C787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4546C-C75C-496F-669A-BC99E900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36050-6B34-E9E9-F854-6D9B0580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05987-FC21-C59F-C437-80C93D49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694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1108-B45D-E56F-7308-40F362BD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822EC-C6C8-D850-36F2-05687155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5BAA9-B1A8-1DD4-709C-80408ABC2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2D4EC-0D0F-298C-5746-940C005AD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88DDB-7E75-62B4-A1F9-10F6925D7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A10D9-0C20-10F4-31D1-FFB89EB6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52408-F6BD-91AB-8FC7-292EEFB7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E6820-0385-6B48-9423-89E97D3C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37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1E1E-8938-2072-72CD-0201A047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5FBFE-147C-285B-9F79-B30497FF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64016-74EF-742C-3085-D00DFE85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E8A40-59B2-E73B-5843-6F2A1489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404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68245-6CEA-B0E2-3439-AEF30D65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68934-C170-894A-A3A6-9E3404EB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167CD-6D1C-600E-2918-832B7FC8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99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B72C-246D-9667-9453-CFD7D9B5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27EA-4B0D-DDBF-5149-7485A6D8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60FAD-94FE-410D-6C53-7E1357CE0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4F725-BC97-D452-DD93-588AE711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230D3-EC15-2BF6-8928-49985C97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4E72A-AACF-8585-F062-82FA4747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006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BFB8-840D-2F9D-6642-230F7F7B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B1C1F-934A-032D-7BA4-040B69250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D892B-7949-062B-629A-4B767C839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A3403-4096-771E-BA3D-90E58B1A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63637-8488-5DB7-A8FE-A147469B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79680-19F9-277C-83FD-6D9AFB9A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026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CCCCE-DF01-47A9-4243-8EFB4369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6B14C-6079-EC52-34C9-7A4BDBBA1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A83F6-5348-AECF-CB5A-E9DC9E8DA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DB454-C351-4665-A551-EB636ED755C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42ADF-EA6E-2757-CAAE-30386B6EB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42992-A2A6-B30B-BE85-70DDB9101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26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354-8A5A-3E23-9538-1E16C8E31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84" y="1497781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Website Builder Using Agentic AI</a:t>
            </a:r>
            <a:br>
              <a:rPr lang="en-US" b="1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74239-4D9E-4358-C3EF-55F933996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1581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Build websites automatically with AI</a:t>
            </a:r>
          </a:p>
          <a:p>
            <a:endParaRPr lang="en-US" i="1" dirty="0"/>
          </a:p>
          <a:p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5CF44E2-5260-1E3D-0D1B-A135D8AF64E7}"/>
              </a:ext>
            </a:extLst>
          </p:cNvPr>
          <p:cNvSpPr txBox="1">
            <a:spLocks/>
          </p:cNvSpPr>
          <p:nvPr/>
        </p:nvSpPr>
        <p:spPr>
          <a:xfrm>
            <a:off x="776748" y="4884174"/>
            <a:ext cx="11139949" cy="2902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b="1" dirty="0"/>
              <a:t>Presented by:</a:t>
            </a:r>
            <a:r>
              <a:rPr lang="en-IN" sz="2000" dirty="0"/>
              <a:t> Gaurav Bosamiya</a:t>
            </a:r>
          </a:p>
          <a:p>
            <a:pPr algn="l"/>
            <a:r>
              <a:rPr lang="en-IN" sz="2000" b="1" dirty="0"/>
              <a:t>GitHub</a:t>
            </a:r>
            <a:r>
              <a:rPr lang="en-IN" sz="2000" dirty="0"/>
              <a:t>: https://github.com/gauravbosamiya/website-builder-using-agentic-ai</a:t>
            </a:r>
            <a:br>
              <a:rPr lang="en-IN" sz="2000" dirty="0"/>
            </a:br>
            <a:endParaRPr lang="en-US" sz="2000" i="1" dirty="0"/>
          </a:p>
          <a:p>
            <a:pPr algn="l"/>
            <a:br>
              <a:rPr lang="en-IN" sz="1400" dirty="0"/>
            </a:br>
            <a:br>
              <a:rPr lang="en-US" sz="14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73032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C553-FC94-5247-47C7-51908A57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5927-8A70-F2C2-9415-C8599836C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websites automatically from a single prompt</a:t>
            </a:r>
          </a:p>
          <a:p>
            <a:endParaRPr lang="en-US" dirty="0"/>
          </a:p>
          <a:p>
            <a:r>
              <a:rPr lang="en-US" dirty="0"/>
              <a:t>AI generates HTML, CSS, and JavaScript and README files</a:t>
            </a:r>
          </a:p>
          <a:p>
            <a:endParaRPr lang="en-US" dirty="0"/>
          </a:p>
          <a:p>
            <a:r>
              <a:rPr lang="en-US" dirty="0"/>
              <a:t>Goal: Make website creation faster, easier, and accessible even for non-developers.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C7A2EA6-36D7-9CB5-FDCA-4B5D34BC0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generates HTML, CSS, JavaScript files, and also creates a README file for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05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F4E0-5AC7-3F2C-544F-2644ADD8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Project Idea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18C3-8A25-9AD2-93D1-74A1D1D9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an AI agent to understand your website description</a:t>
            </a:r>
          </a:p>
          <a:p>
            <a:endParaRPr lang="en-US" dirty="0"/>
          </a:p>
          <a:p>
            <a:r>
              <a:rPr lang="en-US" dirty="0"/>
              <a:t>Input: A short description of the website you want</a:t>
            </a:r>
          </a:p>
          <a:p>
            <a:endParaRPr lang="en-US" dirty="0"/>
          </a:p>
          <a:p>
            <a:r>
              <a:rPr lang="en-US" dirty="0"/>
              <a:t>Output: Ready-to-use website code + README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901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FE0E-3621-250C-F7E7-74797291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Technologies Used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BADA-A17F-CC35-7D26-E86845D61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Languages:</a:t>
            </a:r>
            <a:r>
              <a:rPr lang="en-IN" dirty="0"/>
              <a:t> Python</a:t>
            </a:r>
          </a:p>
          <a:p>
            <a:r>
              <a:rPr lang="en-IN" b="1" dirty="0"/>
              <a:t>Libraries &amp; Tools: </a:t>
            </a:r>
            <a:r>
              <a:rPr lang="en-IN" dirty="0" err="1"/>
              <a:t>Groq</a:t>
            </a:r>
            <a:r>
              <a:rPr lang="en-IN" dirty="0"/>
              <a:t> API, </a:t>
            </a:r>
            <a:r>
              <a:rPr lang="en-IN" dirty="0" err="1"/>
              <a:t>Langgraph</a:t>
            </a:r>
            <a:r>
              <a:rPr lang="en-IN" dirty="0"/>
              <a:t>, </a:t>
            </a:r>
            <a:r>
              <a:rPr lang="en-IN" dirty="0" err="1"/>
              <a:t>Langchain</a:t>
            </a:r>
            <a:r>
              <a:rPr lang="en-IN" dirty="0"/>
              <a:t>, Agentic AI, Generative AI</a:t>
            </a:r>
          </a:p>
          <a:p>
            <a:r>
              <a:rPr lang="en-US" b="1" dirty="0"/>
              <a:t>Version Control:</a:t>
            </a:r>
            <a:r>
              <a:rPr lang="en-US" dirty="0"/>
              <a:t> GitHub for project management and sharing</a:t>
            </a:r>
          </a:p>
          <a:p>
            <a:r>
              <a:rPr lang="en-US" b="1" dirty="0"/>
              <a:t>Folder Structure:</a:t>
            </a:r>
            <a:r>
              <a:rPr lang="en-US" dirty="0"/>
              <a:t> Organized to keep generated websites and README files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411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DA21-91EF-95EC-025B-BBD616BA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2DDA-FC27-9C30-A5F1-7294437A1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main.py</a:t>
            </a:r>
            <a:r>
              <a:rPr lang="en-IN" dirty="0"/>
              <a:t> – Handles user input</a:t>
            </a:r>
          </a:p>
          <a:p>
            <a:r>
              <a:rPr lang="en-IN" b="1" dirty="0"/>
              <a:t>agent/</a:t>
            </a:r>
            <a:r>
              <a:rPr lang="en-IN" dirty="0"/>
              <a:t> – AI agent logic for code generation</a:t>
            </a:r>
          </a:p>
          <a:p>
            <a:r>
              <a:rPr lang="en-IN" b="1" dirty="0" err="1"/>
              <a:t>generated_project</a:t>
            </a:r>
            <a:r>
              <a:rPr lang="en-IN" b="1" dirty="0"/>
              <a:t>/</a:t>
            </a:r>
            <a:r>
              <a:rPr lang="en-IN" dirty="0"/>
              <a:t> – Folder for website files</a:t>
            </a:r>
          </a:p>
          <a:p>
            <a:r>
              <a:rPr lang="en-IN" b="1" dirty="0"/>
              <a:t>requirements.txt &amp; </a:t>
            </a:r>
            <a:r>
              <a:rPr lang="en-IN" b="1" dirty="0" err="1"/>
              <a:t>pyproject.toml</a:t>
            </a:r>
            <a:r>
              <a:rPr lang="en-IN" dirty="0"/>
              <a:t> – Dependencies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696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7030-1431-80C1-740F-0481EB64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F95D-97BC-21B2-F734-5ED09E69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User writes a website description in simple words.</a:t>
            </a:r>
          </a:p>
          <a:p>
            <a:r>
              <a:rPr lang="en-US" dirty="0"/>
              <a:t>Step 2: AI agent interprets the description and decides what code is needed.</a:t>
            </a:r>
            <a:endParaRPr lang="en-IN" dirty="0"/>
          </a:p>
          <a:p>
            <a:r>
              <a:rPr lang="en-IN" dirty="0"/>
              <a:t>Step 3: AI generates website code (HTML, CSS, JavaScript) and a README file.</a:t>
            </a:r>
          </a:p>
          <a:p>
            <a:r>
              <a:rPr lang="en-US" dirty="0"/>
              <a:t>Step 4: Files are saved in </a:t>
            </a:r>
            <a:r>
              <a:rPr lang="en-US" dirty="0" err="1"/>
              <a:t>generated_project</a:t>
            </a:r>
            <a:r>
              <a:rPr lang="en-US" dirty="0"/>
              <a:t> folder, ready to use.</a:t>
            </a: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E4A0E7-C91D-2521-B1FC-3049B156E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5" y="4851401"/>
            <a:ext cx="10938785" cy="127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92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DB59-0D64-2BDB-7094-CB6565C6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2D745-915F-CCAB-F552-0AB9827E3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website code generation from a single prompt</a:t>
            </a:r>
          </a:p>
          <a:p>
            <a:r>
              <a:rPr lang="en-US" dirty="0"/>
              <a:t>Creates a README file explaining the generated website.</a:t>
            </a:r>
          </a:p>
          <a:p>
            <a:r>
              <a:rPr lang="en-IN" dirty="0"/>
              <a:t>Support basic HTML, CSS and JavaScript features.</a:t>
            </a:r>
          </a:p>
          <a:p>
            <a:r>
              <a:rPr lang="en-US" dirty="0"/>
              <a:t>Easy to use and requires minimal input from the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65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C17F-BD0C-8629-6BAB-45A1E0D5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97138-1784-CA14-A572-DD3EEEF39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 API call rate limit can be exceeded because coder agent node make API request continuously.</a:t>
            </a:r>
          </a:p>
          <a:p>
            <a:r>
              <a:rPr lang="en-US" dirty="0"/>
              <a:t>Sometimes the AI tools are not called properly, leading to incomplete output.</a:t>
            </a:r>
          </a:p>
          <a:p>
            <a:r>
              <a:rPr lang="en-US" dirty="0"/>
              <a:t>Generated code may not work perfectly every time.</a:t>
            </a:r>
          </a:p>
          <a:p>
            <a:r>
              <a:rPr lang="en-US" dirty="0"/>
              <a:t>Does not support asynchronous operations.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852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D858-9A84-349F-02B8-F061C87D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5F3BC-F5AC-AFD0-5E6F-5D8B4E795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support for complex website features</a:t>
            </a:r>
          </a:p>
          <a:p>
            <a:r>
              <a:rPr lang="en-IN" dirty="0"/>
              <a:t>Expand template library for different website types.</a:t>
            </a:r>
          </a:p>
          <a:p>
            <a:r>
              <a:rPr lang="en-IN" dirty="0"/>
              <a:t>Improve AI prompt understanding</a:t>
            </a:r>
          </a:p>
          <a:p>
            <a:r>
              <a:rPr lang="en-US" dirty="0"/>
              <a:t>Use </a:t>
            </a:r>
            <a:r>
              <a:rPr lang="en-US" b="1" dirty="0" err="1"/>
              <a:t>FastAPI</a:t>
            </a:r>
            <a:r>
              <a:rPr lang="en-US" dirty="0"/>
              <a:t> in the future for faster and scalable web serving.</a:t>
            </a:r>
          </a:p>
          <a:p>
            <a:r>
              <a:rPr lang="en-US" b="1" dirty="0"/>
              <a:t>Develop a user-friendly frontend</a:t>
            </a:r>
            <a:r>
              <a:rPr lang="en-US" dirty="0"/>
              <a:t> for easy interaction with the AI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236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  Website Builder Using Agentic AI  </vt:lpstr>
      <vt:lpstr>Introduction</vt:lpstr>
      <vt:lpstr> Project Idea </vt:lpstr>
      <vt:lpstr> Technologies Used </vt:lpstr>
      <vt:lpstr>Project Structure</vt:lpstr>
      <vt:lpstr>Workflow</vt:lpstr>
      <vt:lpstr>Features</vt:lpstr>
      <vt:lpstr>Limitation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Bosamiya</dc:creator>
  <cp:lastModifiedBy>Gaurav Bosamiya</cp:lastModifiedBy>
  <cp:revision>1</cp:revision>
  <dcterms:created xsi:type="dcterms:W3CDTF">2025-10-04T07:31:18Z</dcterms:created>
  <dcterms:modified xsi:type="dcterms:W3CDTF">2025-10-04T07:31:44Z</dcterms:modified>
</cp:coreProperties>
</file>