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262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502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6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636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090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011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215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220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006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60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277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355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489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067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590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80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B454-C351-4665-A551-EB636ED755C8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724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FDB454-C351-4665-A551-EB636ED755C8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4504B-EDD3-43D7-844F-5E9C642F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9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D354-8A5A-3E23-9538-1E16C8E31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6851" y="296278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Website Builder Using Agentic AI</a:t>
            </a:r>
            <a:br>
              <a:rPr lang="en-US" b="1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374239-4D9E-4358-C3EF-55F933996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678" y="3429000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Build websites automatically with AI</a:t>
            </a:r>
          </a:p>
          <a:p>
            <a:endParaRPr lang="en-US" i="1" dirty="0"/>
          </a:p>
          <a:p>
            <a:br>
              <a:rPr lang="en-IN" dirty="0"/>
            </a:br>
            <a:br>
              <a:rPr lang="en-US" dirty="0"/>
            </a:b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5CF44E2-5260-1E3D-0D1B-A135D8AF64E7}"/>
              </a:ext>
            </a:extLst>
          </p:cNvPr>
          <p:cNvSpPr txBox="1">
            <a:spLocks/>
          </p:cNvSpPr>
          <p:nvPr/>
        </p:nvSpPr>
        <p:spPr>
          <a:xfrm>
            <a:off x="776748" y="4884174"/>
            <a:ext cx="11139949" cy="2902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000" b="1" dirty="0"/>
              <a:t>Presented by:</a:t>
            </a:r>
            <a:r>
              <a:rPr lang="en-IN" sz="2000" dirty="0"/>
              <a:t> Gaurav Bosamiya</a:t>
            </a:r>
          </a:p>
          <a:p>
            <a:pPr algn="l"/>
            <a:r>
              <a:rPr lang="en-IN" sz="2000" b="1" dirty="0"/>
              <a:t>GitHub</a:t>
            </a:r>
            <a:r>
              <a:rPr lang="en-IN" sz="2000" dirty="0"/>
              <a:t>: https://github.com/gauravbosamiya/website-builder-using-agentic-ai</a:t>
            </a:r>
            <a:br>
              <a:rPr lang="en-IN" sz="2000" dirty="0"/>
            </a:br>
            <a:endParaRPr lang="en-US" sz="2000" i="1" dirty="0"/>
          </a:p>
          <a:p>
            <a:pPr algn="l"/>
            <a:br>
              <a:rPr lang="en-IN" sz="1400" dirty="0"/>
            </a:br>
            <a:br>
              <a:rPr lang="en-US" sz="1400" dirty="0"/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73032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1AB729-00BA-1AD3-AB98-4A01EC5C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879" y="2507660"/>
            <a:ext cx="9404723" cy="1400530"/>
          </a:xfrm>
        </p:spPr>
        <p:txBody>
          <a:bodyPr/>
          <a:lstStyle/>
          <a:p>
            <a:pPr algn="ctr"/>
            <a:r>
              <a:rPr lang="en-US" sz="8800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09537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C553-FC94-5247-47C7-51908A57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D5927-8A70-F2C2-9415-C8599836C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websites automatically from a single prompt</a:t>
            </a:r>
          </a:p>
          <a:p>
            <a:endParaRPr lang="en-US" dirty="0"/>
          </a:p>
          <a:p>
            <a:r>
              <a:rPr lang="en-US" dirty="0"/>
              <a:t>AI generates HTML, CSS, and JavaScript and README files</a:t>
            </a:r>
          </a:p>
          <a:p>
            <a:endParaRPr lang="en-US" dirty="0"/>
          </a:p>
          <a:p>
            <a:r>
              <a:rPr lang="en-US" dirty="0"/>
              <a:t>Goal: Make website creation faster, easier, and accessible even for non-developers.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405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F4E0-5AC7-3F2C-544F-2644ADD8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Project Idea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B18C3-8A25-9AD2-93D1-74A1D1D9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an AI agent to understand your website description.</a:t>
            </a:r>
          </a:p>
          <a:p>
            <a:r>
              <a:rPr lang="en-US" dirty="0"/>
              <a:t>Input: A short description of the website you want</a:t>
            </a:r>
          </a:p>
          <a:p>
            <a:r>
              <a:rPr lang="en-US" b="1" dirty="0"/>
              <a:t>Planner Agent</a:t>
            </a:r>
            <a:r>
              <a:rPr lang="en-US" dirty="0"/>
              <a:t> – Analyzes your request and generates a detailed project plan.</a:t>
            </a:r>
          </a:p>
          <a:p>
            <a:r>
              <a:rPr lang="en-US" b="1" dirty="0"/>
              <a:t>Architect Agent</a:t>
            </a:r>
            <a:r>
              <a:rPr lang="en-US" dirty="0"/>
              <a:t> – Breaks down the plan into specific engineering tasks with explicit context for each file.</a:t>
            </a:r>
          </a:p>
          <a:p>
            <a:r>
              <a:rPr lang="en-US" b="1" dirty="0"/>
              <a:t>Coder Agent</a:t>
            </a:r>
            <a:r>
              <a:rPr lang="en-US" dirty="0"/>
              <a:t> – Implements each task, writes directly into files, and uses available tools like a real developer.</a:t>
            </a:r>
          </a:p>
          <a:p>
            <a:r>
              <a:rPr lang="en-US" dirty="0"/>
              <a:t>Output: Ready-to-use website code + README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590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FE0E-3621-250C-F7E7-74797291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Technologies Used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7BADA-A17F-CC35-7D26-E86845D61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Languages:</a:t>
            </a:r>
            <a:r>
              <a:rPr lang="en-IN" dirty="0"/>
              <a:t> Python</a:t>
            </a:r>
          </a:p>
          <a:p>
            <a:r>
              <a:rPr lang="en-IN" b="1" dirty="0"/>
              <a:t>Libraries &amp; Tools: </a:t>
            </a:r>
            <a:r>
              <a:rPr lang="en-IN" dirty="0" err="1"/>
              <a:t>Groq</a:t>
            </a:r>
            <a:r>
              <a:rPr lang="en-IN" dirty="0"/>
              <a:t> API, </a:t>
            </a:r>
            <a:r>
              <a:rPr lang="en-IN" dirty="0" err="1"/>
              <a:t>Langgraph</a:t>
            </a:r>
            <a:r>
              <a:rPr lang="en-IN" dirty="0"/>
              <a:t>, </a:t>
            </a:r>
            <a:r>
              <a:rPr lang="en-IN" dirty="0" err="1"/>
              <a:t>Langchain</a:t>
            </a:r>
            <a:r>
              <a:rPr lang="en-IN" dirty="0"/>
              <a:t>, Agentic AI, Generative AI</a:t>
            </a:r>
          </a:p>
          <a:p>
            <a:r>
              <a:rPr lang="en-US" b="1" dirty="0"/>
              <a:t>Version Control:</a:t>
            </a:r>
            <a:r>
              <a:rPr lang="en-US" dirty="0"/>
              <a:t> GitHub for project management and sharing</a:t>
            </a:r>
          </a:p>
          <a:p>
            <a:r>
              <a:rPr lang="en-US" b="1" dirty="0"/>
              <a:t>Folder Structure:</a:t>
            </a:r>
            <a:r>
              <a:rPr lang="en-US" dirty="0"/>
              <a:t> Organized to keep generated websites and README files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411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DA21-91EF-95EC-025B-BBD616BA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2DDA-FC27-9C30-A5F1-7294437A1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main.py</a:t>
            </a:r>
            <a:r>
              <a:rPr lang="en-IN" dirty="0"/>
              <a:t> – Handles user input</a:t>
            </a:r>
          </a:p>
          <a:p>
            <a:r>
              <a:rPr lang="en-IN" b="1" dirty="0"/>
              <a:t>agent/</a:t>
            </a:r>
            <a:r>
              <a:rPr lang="en-IN" dirty="0"/>
              <a:t> – AI agent logic for code generation</a:t>
            </a:r>
          </a:p>
          <a:p>
            <a:r>
              <a:rPr lang="en-IN" b="1" dirty="0" err="1"/>
              <a:t>generated_project</a:t>
            </a:r>
            <a:r>
              <a:rPr lang="en-IN" b="1" dirty="0"/>
              <a:t>/</a:t>
            </a:r>
            <a:r>
              <a:rPr lang="en-IN" dirty="0"/>
              <a:t> – Folder for website files</a:t>
            </a:r>
          </a:p>
          <a:p>
            <a:r>
              <a:rPr lang="en-IN" b="1" dirty="0"/>
              <a:t>requirements.txt &amp; </a:t>
            </a:r>
            <a:r>
              <a:rPr lang="en-IN" b="1" dirty="0" err="1"/>
              <a:t>pyproject.toml</a:t>
            </a:r>
            <a:r>
              <a:rPr lang="en-IN" dirty="0"/>
              <a:t> – Dependencies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696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7030-1431-80C1-740F-0481EB64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1F95D-97BC-21B2-F734-5ED09E69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User writes a website description in simple words.</a:t>
            </a:r>
          </a:p>
          <a:p>
            <a:r>
              <a:rPr lang="en-US" dirty="0"/>
              <a:t>Step 2: AI agent interprets the description and decides what code is needed.</a:t>
            </a:r>
            <a:endParaRPr lang="en-IN" dirty="0"/>
          </a:p>
          <a:p>
            <a:r>
              <a:rPr lang="en-IN" dirty="0"/>
              <a:t>Step 3: AI generates website code (HTML, CSS, JavaScript) and a README file.</a:t>
            </a:r>
          </a:p>
          <a:p>
            <a:r>
              <a:rPr lang="en-US" dirty="0"/>
              <a:t>Step 4: Files are saved in </a:t>
            </a:r>
            <a:r>
              <a:rPr lang="en-US" dirty="0" err="1"/>
              <a:t>generated_project</a:t>
            </a:r>
            <a:r>
              <a:rPr lang="en-US" dirty="0"/>
              <a:t> folder, ready to use.</a:t>
            </a:r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E4A0E7-C91D-2521-B1FC-3049B156E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15" y="4851401"/>
            <a:ext cx="10938785" cy="127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92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DB59-0D64-2BDB-7094-CB6565C6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2D745-915F-CCAB-F552-0AB9827E3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website code generation from a single prompt</a:t>
            </a:r>
          </a:p>
          <a:p>
            <a:r>
              <a:rPr lang="en-US" dirty="0"/>
              <a:t>Creates a README file explaining the generated website.</a:t>
            </a:r>
          </a:p>
          <a:p>
            <a:r>
              <a:rPr lang="en-IN" dirty="0"/>
              <a:t>Support basic HTML, CSS and JavaScript features.</a:t>
            </a:r>
          </a:p>
          <a:p>
            <a:r>
              <a:rPr lang="en-US" dirty="0"/>
              <a:t>Easy to use and requires minimal input from the user.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65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C17F-BD0C-8629-6BAB-45A1E0D5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97138-1784-CA14-A572-DD3EEEF39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 API call rate limit can be exceeded because coder agent node make API request continuously.</a:t>
            </a:r>
          </a:p>
          <a:p>
            <a:r>
              <a:rPr lang="en-US" dirty="0"/>
              <a:t>Sometimes the AI tools are not called properly, leading to incomplete output.</a:t>
            </a:r>
          </a:p>
          <a:p>
            <a:r>
              <a:rPr lang="en-US" dirty="0"/>
              <a:t>Generated code may not work perfectly every time.</a:t>
            </a:r>
          </a:p>
          <a:p>
            <a:r>
              <a:rPr lang="en-US" dirty="0"/>
              <a:t>Does not support asynchronous operations.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852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D858-9A84-349F-02B8-F061C87D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5F3BC-F5AC-AFD0-5E6F-5D8B4E795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support for complex website features</a:t>
            </a:r>
          </a:p>
          <a:p>
            <a:r>
              <a:rPr lang="en-IN" dirty="0"/>
              <a:t>Expand template library for different website types.</a:t>
            </a:r>
          </a:p>
          <a:p>
            <a:r>
              <a:rPr lang="en-IN" dirty="0"/>
              <a:t>Improve AI prompt understanding</a:t>
            </a:r>
          </a:p>
          <a:p>
            <a:r>
              <a:rPr lang="en-US" dirty="0"/>
              <a:t>Use </a:t>
            </a:r>
            <a:r>
              <a:rPr lang="en-US" b="1" dirty="0" err="1"/>
              <a:t>FastAPI</a:t>
            </a:r>
            <a:r>
              <a:rPr lang="en-US" dirty="0"/>
              <a:t> in the future for faster and scalable web serving.</a:t>
            </a:r>
          </a:p>
          <a:p>
            <a:r>
              <a:rPr lang="en-US" b="1" dirty="0"/>
              <a:t>Develop a user-friendly frontend</a:t>
            </a:r>
            <a:r>
              <a:rPr lang="en-US" dirty="0"/>
              <a:t> for easy interaction with the AI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236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428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    Website Builder Using Agentic AI  </vt:lpstr>
      <vt:lpstr>Introduction</vt:lpstr>
      <vt:lpstr> Project Idea </vt:lpstr>
      <vt:lpstr> Technologies Used </vt:lpstr>
      <vt:lpstr>Project Structure</vt:lpstr>
      <vt:lpstr>Workflow</vt:lpstr>
      <vt:lpstr>Features</vt:lpstr>
      <vt:lpstr>Limitation</vt:lpstr>
      <vt:lpstr>Future Plans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Bosamiya</dc:creator>
  <cp:lastModifiedBy>Gaurav Bosamiya</cp:lastModifiedBy>
  <cp:revision>3</cp:revision>
  <dcterms:created xsi:type="dcterms:W3CDTF">2025-10-04T07:31:18Z</dcterms:created>
  <dcterms:modified xsi:type="dcterms:W3CDTF">2025-10-08T04:41:35Z</dcterms:modified>
</cp:coreProperties>
</file>