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b8D35CojFCLHVwt+CowdcyYrZ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5666d8c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5666d8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58a7eb7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58a7eb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5666d8c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5666d8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5666d8c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5666d8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5666d8c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5666d8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5666d8c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5666d8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5666d8c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5666d8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80224" y="1059366"/>
            <a:ext cx="3311913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564779" y="2014654"/>
            <a:ext cx="1427357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80224" y="2014653"/>
            <a:ext cx="1427357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 Mock data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564779" y="2969942"/>
            <a:ext cx="1427357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564778" y="3925230"/>
            <a:ext cx="1427357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79141" y="5029199"/>
            <a:ext cx="3914078" cy="103706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616496" y="5185316"/>
            <a:ext cx="1427357" cy="72482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ePlanner Converter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79141" y="289932"/>
            <a:ext cx="4125952" cy="613317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 front end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726151" y="1059365"/>
            <a:ext cx="1427357" cy="72482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616496" y="596590"/>
            <a:ext cx="104081" cy="178047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616496" y="2598233"/>
            <a:ext cx="45719" cy="20518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726151" y="3261730"/>
            <a:ext cx="1427357" cy="72482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171151" y="161700"/>
            <a:ext cx="2835000" cy="269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Technologies: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.net core 2.0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build-in DI container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log4net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>
            <a:endCxn id="85" idx="0"/>
          </p:cNvCxnSpPr>
          <p:nvPr/>
        </p:nvCxnSpPr>
        <p:spPr>
          <a:xfrm>
            <a:off x="3278457" y="1784254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8" name="Google Shape;98;p1"/>
          <p:cNvCxnSpPr/>
          <p:nvPr/>
        </p:nvCxnSpPr>
        <p:spPr>
          <a:xfrm flipH="1">
            <a:off x="3259865" y="2756209"/>
            <a:ext cx="1" cy="2304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 flipH="1">
            <a:off x="3259865" y="3694771"/>
            <a:ext cx="1" cy="2304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0" name="Google Shape;100;p1"/>
          <p:cNvCxnSpPr/>
          <p:nvPr/>
        </p:nvCxnSpPr>
        <p:spPr>
          <a:xfrm flipH="1">
            <a:off x="3259865" y="4648202"/>
            <a:ext cx="1" cy="3809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1" name="Google Shape;101;p1"/>
          <p:cNvCxnSpPr>
            <a:stCxn id="90" idx="1"/>
            <a:endCxn id="89" idx="3"/>
          </p:cNvCxnSpPr>
          <p:nvPr/>
        </p:nvCxnSpPr>
        <p:spPr>
          <a:xfrm rot="10800000">
            <a:off x="4293196" y="5547731"/>
            <a:ext cx="1323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 flipH="1">
            <a:off x="1393902" y="1817648"/>
            <a:ext cx="1" cy="2304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3" name="Google Shape;103;p1"/>
          <p:cNvSpPr/>
          <p:nvPr/>
        </p:nvSpPr>
        <p:spPr>
          <a:xfrm>
            <a:off x="0" y="3118622"/>
            <a:ext cx="1856680" cy="1062155"/>
          </a:xfrm>
          <a:prstGeom prst="wedgeRoundRectCallout">
            <a:avLst>
              <a:gd fmla="val 19719" name="adj1"/>
              <a:gd fmla="val -83431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sample in memory data so Angular can test format before the whole backend is ready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7589334" y="3225490"/>
            <a:ext cx="1368807" cy="844706"/>
          </a:xfrm>
          <a:prstGeom prst="wedgeRoundRectCallout">
            <a:avLst>
              <a:gd fmla="val -82335" name="adj1"/>
              <a:gd fmla="val -1510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for backend and database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589333" y="999426"/>
            <a:ext cx="1368807" cy="844706"/>
          </a:xfrm>
          <a:prstGeom prst="wedgeRoundRectCallout">
            <a:avLst>
              <a:gd fmla="val -82335" name="adj1"/>
              <a:gd fmla="val -1510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for Angular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530787" y="5139781"/>
            <a:ext cx="1869692" cy="844706"/>
          </a:xfrm>
          <a:prstGeom prst="wedgeRoundRectCallout">
            <a:avLst>
              <a:gd fmla="val -82335" name="adj1"/>
              <a:gd fmla="val -1510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 application that creates and upgrades databases (schema and data)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 flipH="1">
            <a:off x="2371486" y="866078"/>
            <a:ext cx="1" cy="2304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8" name="Google Shape;108;p1"/>
          <p:cNvSpPr/>
          <p:nvPr/>
        </p:nvSpPr>
        <p:spPr>
          <a:xfrm>
            <a:off x="4367566" y="2012793"/>
            <a:ext cx="1184995" cy="844706"/>
          </a:xfrm>
          <a:prstGeom prst="wedgeRoundRectCallout">
            <a:avLst>
              <a:gd fmla="val -82335" name="adj1"/>
              <a:gd fmla="val -1510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Transforms Dto to Models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399533" y="2952284"/>
            <a:ext cx="1184995" cy="844706"/>
          </a:xfrm>
          <a:prstGeom prst="wedgeRoundRectCallout">
            <a:avLst>
              <a:gd fmla="val -82335" name="adj1"/>
              <a:gd fmla="val -1510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4399532" y="3893169"/>
            <a:ext cx="1184995" cy="844706"/>
          </a:xfrm>
          <a:prstGeom prst="wedgeRoundRectCallout">
            <a:avLst>
              <a:gd fmla="val -82335" name="adj1"/>
              <a:gd fmla="val -1510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access to database (no ORM)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9530574" y="3647843"/>
            <a:ext cx="2509024" cy="26958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Injected elements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Configuration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Cached data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Configuration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674647" y="1616925"/>
            <a:ext cx="3311913" cy="15983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ePlanner 2.0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189139" y="3682690"/>
            <a:ext cx="1427357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epGO .net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79141" y="5029199"/>
            <a:ext cx="3914078" cy="103706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Eplanner db. Sql Server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2"/>
          <p:cNvCxnSpPr>
            <a:stCxn id="116" idx="3"/>
            <a:endCxn id="120" idx="1"/>
          </p:cNvCxnSpPr>
          <p:nvPr/>
        </p:nvCxnSpPr>
        <p:spPr>
          <a:xfrm>
            <a:off x="3986560" y="2416096"/>
            <a:ext cx="162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1" name="Google Shape;121;p2"/>
          <p:cNvCxnSpPr>
            <a:stCxn id="117" idx="1"/>
          </p:cNvCxnSpPr>
          <p:nvPr/>
        </p:nvCxnSpPr>
        <p:spPr>
          <a:xfrm flipH="1">
            <a:off x="3259739" y="4045104"/>
            <a:ext cx="929400" cy="98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2" name="Google Shape;122;p2"/>
          <p:cNvSpPr/>
          <p:nvPr/>
        </p:nvSpPr>
        <p:spPr>
          <a:xfrm>
            <a:off x="6002518" y="3309123"/>
            <a:ext cx="1680672" cy="844706"/>
          </a:xfrm>
          <a:prstGeom prst="wedgeRoundRectCallout">
            <a:avLst>
              <a:gd fmla="val -82335" name="adj1"/>
              <a:gd fmla="val -1510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Imports and exports between ePlanner and SO99+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616496" y="5029199"/>
            <a:ext cx="3914078" cy="103706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SO99+ db. Sql Server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5616497" y="2053683"/>
            <a:ext cx="1464527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SO99+ Web API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7787269" y="2053683"/>
            <a:ext cx="1464526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SO99+ Service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9958040" y="2053682"/>
            <a:ext cx="1587190" cy="7248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2"/>
          <p:cNvCxnSpPr>
            <a:stCxn id="120" idx="3"/>
            <a:endCxn id="124" idx="1"/>
          </p:cNvCxnSpPr>
          <p:nvPr/>
        </p:nvCxnSpPr>
        <p:spPr>
          <a:xfrm>
            <a:off x="7081024" y="2416098"/>
            <a:ext cx="70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7" name="Google Shape;127;p2"/>
          <p:cNvCxnSpPr>
            <a:stCxn id="124" idx="3"/>
            <a:endCxn id="125" idx="1"/>
          </p:cNvCxnSpPr>
          <p:nvPr/>
        </p:nvCxnSpPr>
        <p:spPr>
          <a:xfrm>
            <a:off x="9251795" y="2416098"/>
            <a:ext cx="70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8" name="Google Shape;128;p2"/>
          <p:cNvCxnSpPr>
            <a:stCxn id="116" idx="2"/>
            <a:endCxn id="118" idx="0"/>
          </p:cNvCxnSpPr>
          <p:nvPr/>
        </p:nvCxnSpPr>
        <p:spPr>
          <a:xfrm>
            <a:off x="2330604" y="3215266"/>
            <a:ext cx="5700" cy="18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9" name="Google Shape;129;p2"/>
          <p:cNvCxnSpPr>
            <a:stCxn id="123" idx="0"/>
            <a:endCxn id="117" idx="3"/>
          </p:cNvCxnSpPr>
          <p:nvPr/>
        </p:nvCxnSpPr>
        <p:spPr>
          <a:xfrm rot="10800000">
            <a:off x="5616635" y="4045199"/>
            <a:ext cx="1956900" cy="98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0" name="Google Shape;130;p2"/>
          <p:cNvSpPr/>
          <p:nvPr/>
        </p:nvSpPr>
        <p:spPr>
          <a:xfrm>
            <a:off x="379141" y="289932"/>
            <a:ext cx="3914078" cy="613317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 front end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"/>
          <p:cNvCxnSpPr>
            <a:stCxn id="130" idx="2"/>
            <a:endCxn id="116" idx="0"/>
          </p:cNvCxnSpPr>
          <p:nvPr/>
        </p:nvCxnSpPr>
        <p:spPr>
          <a:xfrm flipH="1">
            <a:off x="2330480" y="903249"/>
            <a:ext cx="5700" cy="71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2" name="Google Shape;132;p2"/>
          <p:cNvSpPr/>
          <p:nvPr/>
        </p:nvSpPr>
        <p:spPr>
          <a:xfrm>
            <a:off x="5291628" y="883732"/>
            <a:ext cx="1680672" cy="844706"/>
          </a:xfrm>
          <a:prstGeom prst="wedgeRoundRectCallout">
            <a:avLst>
              <a:gd fmla="val -80345" name="adj1"/>
              <a:gd fmla="val 129183" name="adj2"/>
              <a:gd fmla="val 16667" name="adj3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scoring is embedded in ePlanner Backend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5666d8ca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layer concepts</a:t>
            </a:r>
            <a:endParaRPr/>
          </a:p>
        </p:txBody>
      </p:sp>
      <p:sp>
        <p:nvSpPr>
          <p:cNvPr id="138" name="Google Shape;138;g595666d8ca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Maintainability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8a7eb766_0_0"/>
          <p:cNvSpPr txBox="1"/>
          <p:nvPr/>
        </p:nvSpPr>
        <p:spPr>
          <a:xfrm>
            <a:off x="1514475" y="328625"/>
            <a:ext cx="8158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Front End Configuration: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5666d8ca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I </a:t>
            </a:r>
            <a:endParaRPr/>
          </a:p>
        </p:txBody>
      </p:sp>
      <p:sp>
        <p:nvSpPr>
          <p:cNvPr id="149" name="Google Shape;149;g595666d8ca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access: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Avoid ORM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Customize queries using temp tables for cases where Sql Server is not choosing the correct execution plan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new converter allows defining variable fields on tables. This allows defining each attribute as a column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Consider improving import by using bulk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Live scoring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limits to the number of elements sent to avoid time outs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5666d8ca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II </a:t>
            </a:r>
            <a:endParaRPr/>
          </a:p>
        </p:txBody>
      </p:sp>
      <p:sp>
        <p:nvSpPr>
          <p:cNvPr id="155" name="Google Shape;155;g595666d8ca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Model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Restrict model to item-area. If promotions are grouped, this requires a grouped SO99+.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5666d8ca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</a:t>
            </a:r>
            <a:endParaRPr/>
          </a:p>
        </p:txBody>
      </p:sp>
      <p:sp>
        <p:nvSpPr>
          <p:cNvPr id="161" name="Google Shape;161;g595666d8ca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authentications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Vertical escalation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Horizontal escalation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Session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Sql injection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XSS, CSRF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 security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Cookie attributes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5666d8ca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</a:t>
            </a:r>
            <a:endParaRPr/>
          </a:p>
        </p:txBody>
      </p:sp>
      <p:sp>
        <p:nvSpPr>
          <p:cNvPr id="167" name="Google Shape;167;g595666d8ca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Avoid using autonumerics on tables that are imported daily. Use them only on data that is never imported.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Promo simulate: by calling directly the SO99+ webAPI we will avoid a set of tables.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Revise non used tables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5666d8ca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contracts</a:t>
            </a:r>
            <a:endParaRPr/>
          </a:p>
        </p:txBody>
      </p:sp>
      <p:sp>
        <p:nvSpPr>
          <p:cNvPr id="173" name="Google Shape;173;g595666d8ca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Revise controllers and Dtos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 non used elements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2019-06-06T14:19:38Z</dcterms:created>
  <dc:creator>Santi Sierra</dc:creator>
</cp:coreProperties>
</file>