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16" r:id="rId60"/>
    <p:sldId id="314" r:id="rId61"/>
    <p:sldId id="315" r:id="rId62"/>
    <p:sldId id="317" r:id="rId63"/>
    <p:sldId id="318" r:id="rId64"/>
    <p:sldId id="320" r:id="rId65"/>
    <p:sldId id="321" r:id="rId66"/>
    <p:sldId id="324" r:id="rId67"/>
    <p:sldId id="325" r:id="rId68"/>
    <p:sldId id="326" r:id="rId69"/>
    <p:sldId id="322" r:id="rId70"/>
    <p:sldId id="332" r:id="rId71"/>
    <p:sldId id="328" r:id="rId72"/>
    <p:sldId id="345" r:id="rId73"/>
    <p:sldId id="329" r:id="rId74"/>
    <p:sldId id="327" r:id="rId75"/>
    <p:sldId id="330" r:id="rId76"/>
    <p:sldId id="331" r:id="rId77"/>
    <p:sldId id="333" r:id="rId78"/>
    <p:sldId id="334" r:id="rId79"/>
    <p:sldId id="335" r:id="rId80"/>
    <p:sldId id="337" r:id="rId81"/>
    <p:sldId id="336" r:id="rId82"/>
    <p:sldId id="338" r:id="rId83"/>
    <p:sldId id="339" r:id="rId84"/>
    <p:sldId id="340" r:id="rId85"/>
    <p:sldId id="341" r:id="rId86"/>
    <p:sldId id="342" r:id="rId87"/>
    <p:sldId id="343" r:id="rId88"/>
    <p:sldId id="344"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67" d="100"/>
          <a:sy n="67" d="100"/>
        </p:scale>
        <p:origin x="9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9/19/2022</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7"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9/19/2022</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2.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2.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2.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2.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2.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2.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2.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2.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2.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2.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2.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2.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2.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2.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2.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2.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2.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6" Type="http://schemas.openxmlformats.org/officeDocument/2006/relationships/image" Target="../media/image2.emf"/><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5" Type="http://schemas.openxmlformats.org/officeDocument/2006/relationships/image" Target="../media/image2.emf"/><Relationship Id="rId4" Type="http://schemas.openxmlformats.org/officeDocument/2006/relationships/oleObject" Target="../embeddings/oleObject71.bin"/></Relationships>
</file>

<file path=ppt/slides/_rels/slide7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2.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2.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2.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2.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2.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2.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2.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2.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1"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08"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5"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2"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55"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79"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Left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9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2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4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3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6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9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15"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3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5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5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99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2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7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8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10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29"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4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7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6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3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9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9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21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1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3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6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4"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9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1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5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7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7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9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1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4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0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6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6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319184148"/>
              </p:ext>
            </p:extLst>
          </p:nvPr>
        </p:nvGraphicFramePr>
        <p:xfrm>
          <a:off x="8044872" y="3500582"/>
          <a:ext cx="6227330" cy="320040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val="1582348445"/>
                    </a:ext>
                  </a:extLst>
                </a:gridCol>
                <a:gridCol w="3114675">
                  <a:extLst>
                    <a:ext uri="{9D8B030D-6E8A-4147-A177-3AD203B41FA5}">
                      <a16:colId xmlns:a16="http://schemas.microsoft.com/office/drawing/2014/main"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89"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3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8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60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55"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7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70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3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8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2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95"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4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93"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4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6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3"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90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9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3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5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99"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22"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46"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70"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8"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5743</TotalTime>
  <Words>5382</Words>
  <Application>Microsoft Office PowerPoint</Application>
  <PresentationFormat>Widescreen</PresentationFormat>
  <Paragraphs>1032</Paragraphs>
  <Slides>88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3"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Jain, Rajendra</cp:lastModifiedBy>
  <cp:revision>189</cp:revision>
  <dcterms:created xsi:type="dcterms:W3CDTF">2020-11-30T02:38:43Z</dcterms:created>
  <dcterms:modified xsi:type="dcterms:W3CDTF">2022-09-19T04:50:17Z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