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HPC Cluster Deployment on AWS &amp; Local Nodes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Scalable &amp; Cost-effective HPC Solution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Improve network optimization between cloud and local nodes.</a:t>
            </a:r>
          </a:p>
          <a:p>
            <a:r>
              <a:rPr dirty="0"/>
              <a:t> Scale cluster dynamically based on workload demands.</a:t>
            </a:r>
          </a:p>
          <a:p>
            <a:r>
              <a:rPr dirty="0"/>
              <a:t> Integrate Kubernetes for better resource management.</a:t>
            </a:r>
          </a:p>
          <a:p>
            <a:r>
              <a:rPr dirty="0"/>
              <a:t> Implement spot instances for cost reduction.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Cost-effective hybrid HPC solution.</a:t>
            </a:r>
          </a:p>
          <a:p>
            <a:r>
              <a:rPr dirty="0"/>
              <a:t> Scalable &amp; flexible infrastructure.</a:t>
            </a:r>
          </a:p>
          <a:p>
            <a:r>
              <a:rPr dirty="0"/>
              <a:t> GPU acceleration for ML workloads.</a:t>
            </a:r>
          </a:p>
          <a:p>
            <a:r>
              <a:rPr dirty="0"/>
              <a:t> Automated deployment reduces manual effort.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Scientific computing (simulations, data processing)</a:t>
            </a:r>
          </a:p>
          <a:p>
            <a:r>
              <a:rPr dirty="0"/>
              <a:t> Machine learning model training</a:t>
            </a:r>
          </a:p>
          <a:p>
            <a:r>
              <a:rPr dirty="0"/>
              <a:t> Cloud-based HPC research</a:t>
            </a:r>
          </a:p>
          <a:p>
            <a:r>
              <a:rPr dirty="0"/>
              <a:t> AI &amp; Deep 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 Successfully implemented a hybrid HPC cluster.</a:t>
            </a:r>
          </a:p>
          <a:p>
            <a:r>
              <a:rPr dirty="0"/>
              <a:t> Achieved automation with Terraform, Ansible, and Jenkins.</a:t>
            </a:r>
          </a:p>
          <a:p>
            <a:r>
              <a:rPr dirty="0"/>
              <a:t> Enhanced efficiency with GPU acceleration.</a:t>
            </a:r>
          </a:p>
          <a:p>
            <a:r>
              <a:rPr dirty="0"/>
              <a:t> Real-time monitoring enables performance analysis.</a:t>
            </a:r>
          </a:p>
          <a:p>
            <a:r>
              <a:rPr dirty="0"/>
              <a:t> Future improvements can further optimize scalability and costs.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(Include links or references to documentation used, such as AWS, Slurm, Terraform, and Prometheus official docs)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Traditional HPC solutions are costly and require dedicated infrastructure.</a:t>
            </a:r>
          </a:p>
          <a:p>
            <a:r>
              <a:rPr dirty="0"/>
              <a:t> Cloud-based HPC can be expensive without optimization.</a:t>
            </a:r>
          </a:p>
          <a:p>
            <a:r>
              <a:rPr dirty="0"/>
              <a:t> Need for a scalable, hybrid HPC cluster leveraging AWS and local compute nodes.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Deploy a </a:t>
            </a:r>
            <a:r>
              <a:rPr dirty="0" err="1"/>
              <a:t>Slurm</a:t>
            </a:r>
            <a:r>
              <a:rPr dirty="0"/>
              <a:t> controller on AWS and set up local compute nodes using Docker.</a:t>
            </a:r>
          </a:p>
          <a:p>
            <a:r>
              <a:rPr dirty="0"/>
              <a:t>2. Enable distributed job scheduling and GPU acceleration for ML workloads.</a:t>
            </a:r>
          </a:p>
          <a:p>
            <a:r>
              <a:rPr dirty="0"/>
              <a:t>3. Implement real-time monitoring using Prometheus and Grafana.</a:t>
            </a:r>
          </a:p>
          <a:p>
            <a:r>
              <a:rPr dirty="0"/>
              <a:t>4. Automate infrastructure provisioning with Terraform, Ansible, and Jenkins.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Cloud: AWS (EC2, VPC)</a:t>
            </a:r>
          </a:p>
          <a:p>
            <a:r>
              <a:rPr dirty="0"/>
              <a:t> Containerization: Docker</a:t>
            </a:r>
          </a:p>
          <a:p>
            <a:r>
              <a:rPr dirty="0"/>
              <a:t> Job Scheduler: </a:t>
            </a:r>
            <a:r>
              <a:rPr dirty="0" err="1"/>
              <a:t>Slurm</a:t>
            </a:r>
            <a:endParaRPr dirty="0"/>
          </a:p>
          <a:p>
            <a:r>
              <a:rPr dirty="0"/>
              <a:t> Automation: Terraform, Ansible, Jenkins</a:t>
            </a:r>
          </a:p>
          <a:p>
            <a:r>
              <a:rPr dirty="0"/>
              <a:t> Monitoring: Prometheus, Grafana</a:t>
            </a:r>
          </a:p>
          <a:p>
            <a:r>
              <a:rPr dirty="0"/>
              <a:t> Machine Learning: GPU-enabled workloads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(Insert a diagram showing AWS controller, local compute nodes, communication flow, and monitoring setup)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Deploy Slurm Controller on AWS.</a:t>
            </a:r>
          </a:p>
          <a:p>
            <a:r>
              <a:t>2. Set up Docker-based compute nodes locally.</a:t>
            </a:r>
          </a:p>
          <a:p>
            <a:r>
              <a:t>3. Configure job submission and execution.</a:t>
            </a:r>
          </a:p>
          <a:p>
            <a:r>
              <a:t>4. Enable GPU support for ML workloads.</a:t>
            </a:r>
          </a:p>
          <a:p>
            <a:r>
              <a:t>5. Integrate Prometheus &amp; Grafana for monitoring.</a:t>
            </a:r>
          </a:p>
          <a:p>
            <a:r>
              <a:t>6. Automate deployment with Terraform, Ansible, and Jenkins.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Successfully deployed a hybrid HPC cluster.</a:t>
            </a:r>
          </a:p>
          <a:p>
            <a:r>
              <a:rPr dirty="0"/>
              <a:t> Achieved efficient job scheduling with </a:t>
            </a:r>
            <a:r>
              <a:rPr dirty="0" err="1"/>
              <a:t>Slurm</a:t>
            </a:r>
            <a:r>
              <a:rPr dirty="0"/>
              <a:t>.</a:t>
            </a:r>
          </a:p>
          <a:p>
            <a:r>
              <a:rPr dirty="0"/>
              <a:t> GPU-enabled ML training executed successfully.</a:t>
            </a:r>
          </a:p>
          <a:p>
            <a:r>
              <a:rPr dirty="0"/>
              <a:t> Live monitoring of system performance using Grafana.</a:t>
            </a:r>
          </a:p>
          <a:p>
            <a:r>
              <a:rPr dirty="0"/>
              <a:t> Automated deployment reduced manual configuration effort.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Challenge | Solution |</a:t>
            </a:r>
          </a:p>
          <a:p>
            <a:r>
              <a:t>|--------------------------|----------------------------------------------|</a:t>
            </a:r>
          </a:p>
          <a:p>
            <a:r>
              <a:t>| Slurm configuration on AWS | Used custom scripts &amp; Ansible for setup |</a:t>
            </a:r>
          </a:p>
          <a:p>
            <a:r>
              <a:t>| Container-to-cloud communication | Enabled proper port forwarding &amp; security groups |</a:t>
            </a:r>
          </a:p>
          <a:p>
            <a:r>
              <a:t>| GPU integration with Slurm | Configured CUDA &amp; Slurm GPU support |</a:t>
            </a:r>
          </a:p>
          <a:p>
            <a:r>
              <a:t>| Real-time monitoring issues | Tuned Prometheus scraping intervals |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Latency between cloud controller and local nodes.</a:t>
            </a:r>
          </a:p>
          <a:p>
            <a:r>
              <a:rPr dirty="0"/>
              <a:t> Resource limitations on local compute nodes.</a:t>
            </a:r>
          </a:p>
          <a:p>
            <a:r>
              <a:rPr dirty="0"/>
              <a:t> Security concerns in hybrid architecture.</a:t>
            </a:r>
          </a:p>
          <a:p>
            <a:r>
              <a:rPr dirty="0"/>
              <a:t> Cost considerations for long-term AWS usage.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513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HPC Cluster Deployment on AWS &amp; Local Nodes</vt:lpstr>
      <vt:lpstr>Problem Statement</vt:lpstr>
      <vt:lpstr>Objectives</vt:lpstr>
      <vt:lpstr>Technologies Used</vt:lpstr>
      <vt:lpstr>Block Diagram</vt:lpstr>
      <vt:lpstr>Implementation Steps</vt:lpstr>
      <vt:lpstr>Results</vt:lpstr>
      <vt:lpstr>Technical Challenges &amp; Solutions</vt:lpstr>
      <vt:lpstr>Limitations of Implementation</vt:lpstr>
      <vt:lpstr>Future Work</vt:lpstr>
      <vt:lpstr>Advantages</vt:lpstr>
      <vt:lpstr>Applications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Ruturaj</dc:creator>
  <cp:keywords/>
  <dc:description>generated using python-pptx</dc:description>
  <cp:lastModifiedBy>Ruturaj Kamble</cp:lastModifiedBy>
  <cp:revision>2</cp:revision>
  <dcterms:created xsi:type="dcterms:W3CDTF">2013-01-27T09:14:16Z</dcterms:created>
  <dcterms:modified xsi:type="dcterms:W3CDTF">2025-02-09T21:03:08Z</dcterms:modified>
  <cp:category/>
</cp:coreProperties>
</file>