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9"/>
  </p:notesMasterIdLst>
  <p:sldIdLst>
    <p:sldId id="269" r:id="rId2"/>
    <p:sldId id="270" r:id="rId3"/>
    <p:sldId id="274" r:id="rId4"/>
    <p:sldId id="267" r:id="rId5"/>
    <p:sldId id="268" r:id="rId6"/>
    <p:sldId id="264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83521" autoAdjust="0"/>
  </p:normalViewPr>
  <p:slideViewPr>
    <p:cSldViewPr>
      <p:cViewPr>
        <p:scale>
          <a:sx n="100" d="100"/>
          <a:sy n="100" d="100"/>
        </p:scale>
        <p:origin x="1459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46B6E-8981-4B6B-8D9A-F4221167DA60}" type="datetimeFigureOut">
              <a:rPr lang="en-US" smtClean="0"/>
              <a:t>1/18/2024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7CFEB-3C0D-457B-ABA7-45E67D3F4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561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January 18,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35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January 18,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6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January 18,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73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January 18,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20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January 18,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35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January 18,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13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January 18,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42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January 18,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0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January 18,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29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January 18,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54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76EEA923-9BEE-48CE-9F28-5B525F399BAD}" type="datetime4">
              <a:rPr lang="en-US" smtClean="0"/>
              <a:pPr/>
              <a:t>January 18,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55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January 18,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97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EC543529-372F-5E5C-0874-28B0FDCBD59C}"/>
              </a:ext>
            </a:extLst>
          </p:cNvPr>
          <p:cNvSpPr txBox="1"/>
          <p:nvPr/>
        </p:nvSpPr>
        <p:spPr>
          <a:xfrm>
            <a:off x="702578" y="2754370"/>
            <a:ext cx="7738845" cy="131574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sz="2700" dirty="0"/>
              <a:t>Implementing Deep Neural Network Based Encoder-Decoder Framework for Image Captioning </a:t>
            </a:r>
            <a:endParaRPr lang="en-US" sz="2699" b="1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898032-7842-7424-C937-04D05EA38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469" y="1454773"/>
            <a:ext cx="1183062" cy="11830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F05E07-55AB-BF3E-8F80-92B9916AB3D3}"/>
              </a:ext>
            </a:extLst>
          </p:cNvPr>
          <p:cNvSpPr txBox="1"/>
          <p:nvPr/>
        </p:nvSpPr>
        <p:spPr>
          <a:xfrm>
            <a:off x="699224" y="3997612"/>
            <a:ext cx="4577243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350" dirty="0"/>
              <a:t>Team members: </a:t>
            </a:r>
          </a:p>
          <a:p>
            <a:r>
              <a:rPr lang="en-IN" sz="1350" dirty="0"/>
              <a:t>Mr. Mayur Gadakh (4136)</a:t>
            </a:r>
          </a:p>
          <a:p>
            <a:r>
              <a:rPr lang="en-IN" sz="1350" dirty="0"/>
              <a:t>Mr. Gaurav Chaudhari (4117)</a:t>
            </a:r>
          </a:p>
          <a:p>
            <a:r>
              <a:rPr lang="en-IN" sz="1350" dirty="0"/>
              <a:t>Ms. Akanksha Gaikwad (4141)</a:t>
            </a:r>
          </a:p>
          <a:p>
            <a:r>
              <a:rPr lang="en-IN" sz="1350" dirty="0"/>
              <a:t>Ms. Shivanjali Dhage (4126)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CFB62D-5009-4E27-C725-A1EAFD9220F2}"/>
              </a:ext>
            </a:extLst>
          </p:cNvPr>
          <p:cNvSpPr txBox="1"/>
          <p:nvPr/>
        </p:nvSpPr>
        <p:spPr>
          <a:xfrm flipH="1">
            <a:off x="6156156" y="4413109"/>
            <a:ext cx="24572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350"/>
              <a:t>Guide: Mr. R. S. Gaikwad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4F9CB74B-4F81-9649-5D90-4C58655C5B70}"/>
              </a:ext>
            </a:extLst>
          </p:cNvPr>
          <p:cNvSpPr txBox="1"/>
          <p:nvPr/>
        </p:nvSpPr>
        <p:spPr>
          <a:xfrm>
            <a:off x="702578" y="1035966"/>
            <a:ext cx="7738845" cy="346249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sz="1800" b="1" dirty="0" err="1">
                <a:solidFill>
                  <a:schemeClr val="tx1"/>
                </a:solidFill>
              </a:rPr>
              <a:t>Amrutvahini</a:t>
            </a:r>
            <a:r>
              <a:rPr lang="en-US" sz="1800" b="1" dirty="0">
                <a:solidFill>
                  <a:schemeClr val="tx1"/>
                </a:solidFill>
              </a:rPr>
              <a:t> College of Engineering, </a:t>
            </a:r>
            <a:r>
              <a:rPr lang="en-US" sz="1800" b="1" dirty="0" err="1">
                <a:solidFill>
                  <a:schemeClr val="tx1"/>
                </a:solidFill>
              </a:rPr>
              <a:t>Sangamner</a:t>
            </a:r>
            <a:endParaRPr lang="en-US" sz="1800" b="1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46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42A917-2DC0-41C3-A1A8-3D1A5C65E9C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609600"/>
            <a:ext cx="4962525" cy="56197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Aft>
                <a:spcPct val="0"/>
              </a:spcAft>
              <a:defRPr/>
            </a:pPr>
            <a:r>
              <a:rPr lang="en-US" b="1" u="sng" dirty="0"/>
              <a:t>Problem Statement:</a:t>
            </a:r>
            <a:endParaRPr lang="en-US" sz="2699" b="1" u="sng" cap="none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Subtitle 3">
            <a:extLst>
              <a:ext uri="{FF2B5EF4-FFF2-40B4-BE49-F238E27FC236}">
                <a16:creationId xmlns:a16="http://schemas.microsoft.com/office/drawing/2014/main" id="{2D9ED869-58B4-51C6-15FA-FBAAE4EE70B2}"/>
              </a:ext>
            </a:extLst>
          </p:cNvPr>
          <p:cNvSpPr txBox="1"/>
          <p:nvPr/>
        </p:nvSpPr>
        <p:spPr bwMode="gray">
          <a:xfrm>
            <a:off x="810251" y="1219200"/>
            <a:ext cx="7523498" cy="156135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342900" indent="-3429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 indent="0">
              <a:lnSpc>
                <a:spcPct val="200000"/>
              </a:lnSpc>
              <a:spcBef>
                <a:spcPts val="71"/>
              </a:spcBef>
              <a:buNone/>
              <a:tabLst>
                <a:tab pos="180499" algn="l"/>
                <a:tab pos="180975" algn="l"/>
              </a:tabLst>
            </a:pPr>
            <a:r>
              <a:rPr lang="en-US" sz="1500" dirty="0"/>
              <a:t>Implementing Deep Neural Network Based Encoder-Decoder Framework for Image Captioning using EfficientNetV2 as encoder and GRU as decoder.</a:t>
            </a:r>
            <a:endParaRPr lang="en-US" sz="3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E11FC-63E4-23F8-090E-691F46746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42" y="2724066"/>
            <a:ext cx="2959702" cy="21718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2B394A-DDE9-491E-8C8E-3117C7881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606990"/>
            <a:ext cx="2347912" cy="2373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C4B7F8-9D7E-3515-50CA-6D755DDBDB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571088"/>
            <a:ext cx="2966712" cy="232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0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42A917-2DC0-41C3-A1A8-3D1A5C65E9C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4800"/>
            <a:ext cx="4962525" cy="56197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Aft>
                <a:spcPct val="0"/>
              </a:spcAft>
              <a:defRPr/>
            </a:pPr>
            <a:r>
              <a:rPr lang="en-US" b="1" u="sng" dirty="0"/>
              <a:t>Objectives :</a:t>
            </a:r>
            <a:endParaRPr lang="en-US" sz="2699" b="1" u="sng" cap="none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Subtitle 3">
            <a:extLst>
              <a:ext uri="{FF2B5EF4-FFF2-40B4-BE49-F238E27FC236}">
                <a16:creationId xmlns:a16="http://schemas.microsoft.com/office/drawing/2014/main" id="{2D9ED869-58B4-51C6-15FA-FBAAE4EE70B2}"/>
              </a:ext>
            </a:extLst>
          </p:cNvPr>
          <p:cNvSpPr txBox="1"/>
          <p:nvPr/>
        </p:nvSpPr>
        <p:spPr bwMode="gray">
          <a:xfrm>
            <a:off x="810251" y="990600"/>
            <a:ext cx="7523498" cy="263724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342900" indent="-3429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500" dirty="0"/>
              <a:t>To study the deep learning techniques like CNN and RNN.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500" dirty="0"/>
              <a:t>To develop a deep-learning based image caption generator that can accurately describe the contents of an image in natural language.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500" dirty="0"/>
              <a:t>To create a user-friendly interface for interacting with the image captioning system.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500" dirty="0"/>
              <a:t>To compare efficiency and accuracy of our model with existing model.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D3BE3-8E78-0E36-ECB7-80A4E66327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091" y="3886200"/>
            <a:ext cx="3432868" cy="169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0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4691" y="304800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Block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43931-9677-5C8E-A257-1A758097B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4366"/>
            <a:ext cx="9144000" cy="386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19306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Advantages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940475"/>
            <a:ext cx="78946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Auto Descriptions</a:t>
            </a:r>
          </a:p>
          <a:p>
            <a:endParaRPr lang="en-US" dirty="0"/>
          </a:p>
          <a:p>
            <a:r>
              <a:rPr lang="en-US" dirty="0"/>
              <a:t>• Accessibility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• Retrieval Efficiency</a:t>
            </a:r>
          </a:p>
          <a:p>
            <a:endParaRPr lang="en-US" dirty="0"/>
          </a:p>
          <a:p>
            <a:r>
              <a:rPr lang="en-US" dirty="0"/>
              <a:t>• Personalization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3362981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Disadvantages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4038600"/>
            <a:ext cx="3124200" cy="11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Overfitting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Misclassification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486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984733-376E-86CA-DAF3-8F75A33BD31C}"/>
              </a:ext>
            </a:extLst>
          </p:cNvPr>
          <p:cNvSpPr txBox="1"/>
          <p:nvPr/>
        </p:nvSpPr>
        <p:spPr>
          <a:xfrm>
            <a:off x="792481" y="487681"/>
            <a:ext cx="2255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 Applications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D7215-667D-8C0C-EEFA-D6579098272B}"/>
              </a:ext>
            </a:extLst>
          </p:cNvPr>
          <p:cNvSpPr txBox="1"/>
          <p:nvPr/>
        </p:nvSpPr>
        <p:spPr>
          <a:xfrm>
            <a:off x="990600" y="1600200"/>
            <a:ext cx="8305800" cy="222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/>
              <a:t>Social Media 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/>
              <a:t>Content Recommendation 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/>
              <a:t>E-commerce 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/>
              <a:t>Education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406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7000" y="2770326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C00000"/>
                </a:solidFill>
              </a:rPr>
              <a:t>Thank You !</a:t>
            </a:r>
          </a:p>
        </p:txBody>
      </p:sp>
    </p:spTree>
    <p:extLst>
      <p:ext uri="{BB962C8B-B14F-4D97-AF65-F5344CB8AC3E}">
        <p14:creationId xmlns:p14="http://schemas.microsoft.com/office/powerpoint/2010/main" val="17878568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320</TotalTime>
  <Words>164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Wingdings</vt:lpstr>
      <vt:lpstr>Gallery</vt:lpstr>
      <vt:lpstr>PowerPoint Presentation</vt:lpstr>
      <vt:lpstr>Problem Statement:</vt:lpstr>
      <vt:lpstr>Objectives 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Dhage  Shivanjali</cp:lastModifiedBy>
  <cp:revision>23</cp:revision>
  <dcterms:created xsi:type="dcterms:W3CDTF">2023-08-17T08:28:36Z</dcterms:created>
  <dcterms:modified xsi:type="dcterms:W3CDTF">2024-01-18T06:16:39Z</dcterms:modified>
</cp:coreProperties>
</file>