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2846" y="8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8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A732-E3C1-4AE2-839D-86A6712D806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CABC-DE4D-4202-A6D4-20D1C98D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350853-A40B-CF66-EDEE-B9A38F370B33}"/>
              </a:ext>
            </a:extLst>
          </p:cNvPr>
          <p:cNvCxnSpPr>
            <a:cxnSpLocks/>
          </p:cNvCxnSpPr>
          <p:nvPr/>
        </p:nvCxnSpPr>
        <p:spPr>
          <a:xfrm>
            <a:off x="158580" y="138896"/>
            <a:ext cx="0" cy="944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A9CD67-2BC0-28B0-CB48-236BBE6AE665}"/>
              </a:ext>
            </a:extLst>
          </p:cNvPr>
          <p:cNvCxnSpPr>
            <a:cxnSpLocks/>
          </p:cNvCxnSpPr>
          <p:nvPr/>
        </p:nvCxnSpPr>
        <p:spPr>
          <a:xfrm>
            <a:off x="1840885" y="138896"/>
            <a:ext cx="16496" cy="944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9716B0-BFFF-E571-AE9D-3B10637E282B}"/>
              </a:ext>
            </a:extLst>
          </p:cNvPr>
          <p:cNvGrpSpPr/>
          <p:nvPr/>
        </p:nvGrpSpPr>
        <p:grpSpPr>
          <a:xfrm>
            <a:off x="403159" y="786757"/>
            <a:ext cx="1454222" cy="1334581"/>
            <a:chOff x="2125279" y="446395"/>
            <a:chExt cx="1454222" cy="133458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140D62-FD70-F260-FEEB-CAA7F6BC0F43}"/>
                </a:ext>
              </a:extLst>
            </p:cNvPr>
            <p:cNvGrpSpPr/>
            <p:nvPr/>
          </p:nvGrpSpPr>
          <p:grpSpPr>
            <a:xfrm>
              <a:off x="2125279" y="446395"/>
              <a:ext cx="1209469" cy="1173075"/>
              <a:chOff x="2112092" y="1574155"/>
              <a:chExt cx="1209469" cy="1173075"/>
            </a:xfrm>
          </p:grpSpPr>
          <p:sp>
            <p:nvSpPr>
              <p:cNvPr id="16" name="Flowchart: Terminator 15">
                <a:extLst>
                  <a:ext uri="{FF2B5EF4-FFF2-40B4-BE49-F238E27FC236}">
                    <a16:creationId xmlns:a16="http://schemas.microsoft.com/office/drawing/2014/main" id="{34A061C6-A3C2-FA4C-139B-F11DFEF25A18}"/>
                  </a:ext>
                </a:extLst>
              </p:cNvPr>
              <p:cNvSpPr/>
              <p:nvPr/>
            </p:nvSpPr>
            <p:spPr>
              <a:xfrm>
                <a:off x="2112092" y="2343818"/>
                <a:ext cx="1209469" cy="403412"/>
              </a:xfrm>
              <a:prstGeom prst="flowChartTerminator">
                <a:avLst/>
              </a:prstGeom>
              <a:solidFill>
                <a:srgbClr val="E1E1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B4695C-9165-B33F-0D40-6533EBE47A8D}"/>
                  </a:ext>
                </a:extLst>
              </p:cNvPr>
              <p:cNvSpPr/>
              <p:nvPr/>
            </p:nvSpPr>
            <p:spPr>
              <a:xfrm>
                <a:off x="2566098" y="1574155"/>
                <a:ext cx="301459" cy="30330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6779DC1-6774-F791-256F-DA1E4C94F9B9}"/>
                  </a:ext>
                </a:extLst>
              </p:cNvPr>
              <p:cNvCxnSpPr>
                <a:stCxn id="14" idx="4"/>
                <a:endCxn id="16" idx="0"/>
              </p:cNvCxnSpPr>
              <p:nvPr/>
            </p:nvCxnSpPr>
            <p:spPr>
              <a:xfrm flipH="1">
                <a:off x="2716827" y="1877463"/>
                <a:ext cx="1" cy="466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6EA63-0EE8-FB4D-760D-07B41EBEB0B8}"/>
                </a:ext>
              </a:extLst>
            </p:cNvPr>
            <p:cNvSpPr txBox="1"/>
            <p:nvPr/>
          </p:nvSpPr>
          <p:spPr>
            <a:xfrm>
              <a:off x="2181987" y="1257756"/>
              <a:ext cx="1397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14141"/>
                  </a:solidFill>
                </a:rPr>
                <a:t>Input Image</a:t>
              </a:r>
            </a:p>
            <a:p>
              <a:endParaRPr lang="en-US" sz="1400" dirty="0">
                <a:solidFill>
                  <a:srgbClr val="414141"/>
                </a:solidFill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70193-B46C-DADF-C57C-C85949385C72}"/>
              </a:ext>
            </a:extLst>
          </p:cNvPr>
          <p:cNvCxnSpPr>
            <a:cxnSpLocks/>
          </p:cNvCxnSpPr>
          <p:nvPr/>
        </p:nvCxnSpPr>
        <p:spPr>
          <a:xfrm>
            <a:off x="6709530" y="138896"/>
            <a:ext cx="0" cy="944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90EB14-FF9A-0F3D-D442-5819C44A4E6D}"/>
              </a:ext>
            </a:extLst>
          </p:cNvPr>
          <p:cNvGrpSpPr/>
          <p:nvPr/>
        </p:nvGrpSpPr>
        <p:grpSpPr>
          <a:xfrm>
            <a:off x="3286250" y="2147043"/>
            <a:ext cx="1771172" cy="693559"/>
            <a:chOff x="4426423" y="2014656"/>
            <a:chExt cx="1771172" cy="693559"/>
          </a:xfrm>
        </p:grpSpPr>
        <p:sp>
          <p:nvSpPr>
            <p:cNvPr id="33" name="Flowchart: Terminator 32">
              <a:extLst>
                <a:ext uri="{FF2B5EF4-FFF2-40B4-BE49-F238E27FC236}">
                  <a16:creationId xmlns:a16="http://schemas.microsoft.com/office/drawing/2014/main" id="{A2748241-77E6-BF90-E6AF-CDD2BFEB77A5}"/>
                </a:ext>
              </a:extLst>
            </p:cNvPr>
            <p:cNvSpPr/>
            <p:nvPr/>
          </p:nvSpPr>
          <p:spPr>
            <a:xfrm>
              <a:off x="4426423" y="2014656"/>
              <a:ext cx="1771172" cy="523220"/>
            </a:xfrm>
            <a:prstGeom prst="flowChartTerminator">
              <a:avLst/>
            </a:prstGeom>
            <a:solidFill>
              <a:srgbClr val="E1E1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D3BBB0-A336-5DA8-F924-4895338C2100}"/>
                </a:ext>
              </a:extLst>
            </p:cNvPr>
            <p:cNvSpPr txBox="1"/>
            <p:nvPr/>
          </p:nvSpPr>
          <p:spPr>
            <a:xfrm>
              <a:off x="4653280" y="2123440"/>
              <a:ext cx="15443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14141"/>
                  </a:solidFill>
                </a:rPr>
                <a:t>Request Caption</a:t>
              </a:r>
            </a:p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1D06D8-3D86-A4B7-646C-1A6F5DCD6679}"/>
              </a:ext>
            </a:extLst>
          </p:cNvPr>
          <p:cNvGrpSpPr/>
          <p:nvPr/>
        </p:nvGrpSpPr>
        <p:grpSpPr>
          <a:xfrm>
            <a:off x="963168" y="1965868"/>
            <a:ext cx="3284733" cy="175719"/>
            <a:chOff x="2730014" y="1853150"/>
            <a:chExt cx="2567410" cy="24532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93F622-85CC-B8A3-CD5E-E4E2E53AF0EB}"/>
                </a:ext>
              </a:extLst>
            </p:cNvPr>
            <p:cNvCxnSpPr>
              <a:cxnSpLocks/>
            </p:cNvCxnSpPr>
            <p:nvPr/>
          </p:nvCxnSpPr>
          <p:spPr>
            <a:xfrm>
              <a:off x="2730014" y="1853150"/>
              <a:ext cx="0" cy="861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B2A932-C84F-481A-82E0-BEA9FE33E4C1}"/>
                </a:ext>
              </a:extLst>
            </p:cNvPr>
            <p:cNvCxnSpPr>
              <a:cxnSpLocks/>
            </p:cNvCxnSpPr>
            <p:nvPr/>
          </p:nvCxnSpPr>
          <p:spPr>
            <a:xfrm>
              <a:off x="2730014" y="1939290"/>
              <a:ext cx="25674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26C45C-17A1-5DF0-AD75-A635E8FEF727}"/>
                </a:ext>
              </a:extLst>
            </p:cNvPr>
            <p:cNvCxnSpPr>
              <a:cxnSpLocks/>
            </p:cNvCxnSpPr>
            <p:nvPr/>
          </p:nvCxnSpPr>
          <p:spPr>
            <a:xfrm>
              <a:off x="5297424" y="1939290"/>
              <a:ext cx="0" cy="159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447DDC-2A08-D6F8-14EC-4F4A2B2C008E}"/>
              </a:ext>
            </a:extLst>
          </p:cNvPr>
          <p:cNvGrpSpPr/>
          <p:nvPr/>
        </p:nvGrpSpPr>
        <p:grpSpPr>
          <a:xfrm>
            <a:off x="1920210" y="3710388"/>
            <a:ext cx="2067587" cy="682405"/>
            <a:chOff x="3642328" y="3542746"/>
            <a:chExt cx="2067587" cy="682405"/>
          </a:xfrm>
        </p:grpSpPr>
        <p:sp>
          <p:nvSpPr>
            <p:cNvPr id="68" name="Flowchart: Terminator 67">
              <a:extLst>
                <a:ext uri="{FF2B5EF4-FFF2-40B4-BE49-F238E27FC236}">
                  <a16:creationId xmlns:a16="http://schemas.microsoft.com/office/drawing/2014/main" id="{30B6A950-D4AA-27A3-D2B4-BE1D26696FCE}"/>
                </a:ext>
              </a:extLst>
            </p:cNvPr>
            <p:cNvSpPr/>
            <p:nvPr/>
          </p:nvSpPr>
          <p:spPr>
            <a:xfrm>
              <a:off x="3642328" y="3542746"/>
              <a:ext cx="2067587" cy="523220"/>
            </a:xfrm>
            <a:prstGeom prst="flowChartTerminator">
              <a:avLst/>
            </a:prstGeom>
            <a:solidFill>
              <a:srgbClr val="E1E1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901EFA-0A99-9BC7-F075-FBA82B39B72C}"/>
                </a:ext>
              </a:extLst>
            </p:cNvPr>
            <p:cNvSpPr txBox="1"/>
            <p:nvPr/>
          </p:nvSpPr>
          <p:spPr>
            <a:xfrm>
              <a:off x="3765830" y="3640376"/>
              <a:ext cx="19176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14141"/>
                  </a:solidFill>
                </a:rPr>
                <a:t>Retrieve Trained Model</a:t>
              </a:r>
            </a:p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5B272FE-EB06-664A-5DEA-96DC396C80BA}"/>
              </a:ext>
            </a:extLst>
          </p:cNvPr>
          <p:cNvGrpSpPr/>
          <p:nvPr/>
        </p:nvGrpSpPr>
        <p:grpSpPr>
          <a:xfrm>
            <a:off x="4908899" y="3689780"/>
            <a:ext cx="1501096" cy="674939"/>
            <a:chOff x="6593841" y="3509571"/>
            <a:chExt cx="1501096" cy="674939"/>
          </a:xfrm>
        </p:grpSpPr>
        <p:sp>
          <p:nvSpPr>
            <p:cNvPr id="70" name="Flowchart: Terminator 69">
              <a:extLst>
                <a:ext uri="{FF2B5EF4-FFF2-40B4-BE49-F238E27FC236}">
                  <a16:creationId xmlns:a16="http://schemas.microsoft.com/office/drawing/2014/main" id="{BD128DC9-191F-58F7-7F98-8EF78A90B5B9}"/>
                </a:ext>
              </a:extLst>
            </p:cNvPr>
            <p:cNvSpPr/>
            <p:nvPr/>
          </p:nvSpPr>
          <p:spPr>
            <a:xfrm>
              <a:off x="6593841" y="3509571"/>
              <a:ext cx="1464690" cy="523220"/>
            </a:xfrm>
            <a:prstGeom prst="flowChartTerminator">
              <a:avLst/>
            </a:prstGeom>
            <a:solidFill>
              <a:srgbClr val="E1E1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EC1997-2E13-0AEB-02E1-3CC94D47E128}"/>
                </a:ext>
              </a:extLst>
            </p:cNvPr>
            <p:cNvSpPr txBox="1"/>
            <p:nvPr/>
          </p:nvSpPr>
          <p:spPr>
            <a:xfrm>
              <a:off x="6776325" y="3599735"/>
              <a:ext cx="1318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14141"/>
                  </a:solidFill>
                </a:rPr>
                <a:t> Train Model</a:t>
              </a:r>
            </a:p>
            <a:p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34861E-AD1A-9A56-BFAB-B2E79DB1E884}"/>
              </a:ext>
            </a:extLst>
          </p:cNvPr>
          <p:cNvGrpSpPr/>
          <p:nvPr/>
        </p:nvGrpSpPr>
        <p:grpSpPr>
          <a:xfrm>
            <a:off x="4577160" y="4609562"/>
            <a:ext cx="2067587" cy="686425"/>
            <a:chOff x="3642328" y="3542746"/>
            <a:chExt cx="2067587" cy="682405"/>
          </a:xfrm>
        </p:grpSpPr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57D3F019-0FF1-86AE-23C5-E448BDC4294E}"/>
                </a:ext>
              </a:extLst>
            </p:cNvPr>
            <p:cNvSpPr/>
            <p:nvPr/>
          </p:nvSpPr>
          <p:spPr>
            <a:xfrm>
              <a:off x="3642328" y="3542746"/>
              <a:ext cx="2067587" cy="523220"/>
            </a:xfrm>
            <a:prstGeom prst="flowChartTerminator">
              <a:avLst/>
            </a:prstGeom>
            <a:solidFill>
              <a:srgbClr val="E1E1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8D66594-A724-4ABE-B006-E3C3DDAA3830}"/>
                </a:ext>
              </a:extLst>
            </p:cNvPr>
            <p:cNvSpPr txBox="1"/>
            <p:nvPr/>
          </p:nvSpPr>
          <p:spPr>
            <a:xfrm>
              <a:off x="3765830" y="3640376"/>
              <a:ext cx="19176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14141"/>
                  </a:solidFill>
                </a:rPr>
                <a:t>Retrieve Trained Model</a:t>
              </a:r>
            </a:p>
            <a:p>
              <a:endParaRPr lang="en-US" dirty="0"/>
            </a:p>
          </p:txBody>
        </p:sp>
      </p:grp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7AE8E24B-467D-09F9-D26D-CAB592FB9EA9}"/>
              </a:ext>
            </a:extLst>
          </p:cNvPr>
          <p:cNvSpPr/>
          <p:nvPr/>
        </p:nvSpPr>
        <p:spPr>
          <a:xfrm>
            <a:off x="3428999" y="5359443"/>
            <a:ext cx="532380" cy="454836"/>
          </a:xfrm>
          <a:prstGeom prst="flowChartDecision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68B3F09-B69B-046D-9F1E-EBD7AE4CD6BD}"/>
              </a:ext>
            </a:extLst>
          </p:cNvPr>
          <p:cNvGrpSpPr/>
          <p:nvPr/>
        </p:nvGrpSpPr>
        <p:grpSpPr>
          <a:xfrm>
            <a:off x="2811078" y="6118644"/>
            <a:ext cx="1777821" cy="3280626"/>
            <a:chOff x="2711066" y="6206446"/>
            <a:chExt cx="1777821" cy="3280626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F3BA0C-3408-2C89-5A63-C4E66DE21737}"/>
                </a:ext>
              </a:extLst>
            </p:cNvPr>
            <p:cNvSpPr/>
            <p:nvPr/>
          </p:nvSpPr>
          <p:spPr>
            <a:xfrm>
              <a:off x="3382162" y="9055832"/>
              <a:ext cx="446192" cy="431240"/>
            </a:xfrm>
            <a:prstGeom prst="ellipse">
              <a:avLst/>
            </a:prstGeom>
            <a:solidFill>
              <a:srgbClr val="E1E1E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BF38109-46FD-6119-C40C-38E5C24FB220}"/>
                </a:ext>
              </a:extLst>
            </p:cNvPr>
            <p:cNvGrpSpPr/>
            <p:nvPr/>
          </p:nvGrpSpPr>
          <p:grpSpPr>
            <a:xfrm>
              <a:off x="2756786" y="6206446"/>
              <a:ext cx="1718688" cy="682405"/>
              <a:chOff x="3642328" y="3542746"/>
              <a:chExt cx="2067587" cy="682405"/>
            </a:xfrm>
          </p:grpSpPr>
          <p:sp>
            <p:nvSpPr>
              <p:cNvPr id="80" name="Flowchart: Terminator 79">
                <a:extLst>
                  <a:ext uri="{FF2B5EF4-FFF2-40B4-BE49-F238E27FC236}">
                    <a16:creationId xmlns:a16="http://schemas.microsoft.com/office/drawing/2014/main" id="{000BF5A0-8547-B60F-7551-782877734B27}"/>
                  </a:ext>
                </a:extLst>
              </p:cNvPr>
              <p:cNvSpPr/>
              <p:nvPr/>
            </p:nvSpPr>
            <p:spPr>
              <a:xfrm>
                <a:off x="3642328" y="3542746"/>
                <a:ext cx="2067587" cy="523220"/>
              </a:xfrm>
              <a:prstGeom prst="flowChartTerminator">
                <a:avLst/>
              </a:prstGeom>
              <a:solidFill>
                <a:srgbClr val="E1E1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5396A3A-1411-0025-6744-7DAD86C51935}"/>
                  </a:ext>
                </a:extLst>
              </p:cNvPr>
              <p:cNvSpPr txBox="1"/>
              <p:nvPr/>
            </p:nvSpPr>
            <p:spPr>
              <a:xfrm>
                <a:off x="3765830" y="3640376"/>
                <a:ext cx="19176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414141"/>
                    </a:solidFill>
                  </a:rPr>
                  <a:t>Generate Caption</a:t>
                </a:r>
              </a:p>
              <a:p>
                <a:endParaRPr lang="en-US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01A6A79-5787-1B97-D253-108F96A696DD}"/>
                </a:ext>
              </a:extLst>
            </p:cNvPr>
            <p:cNvGrpSpPr/>
            <p:nvPr/>
          </p:nvGrpSpPr>
          <p:grpSpPr>
            <a:xfrm>
              <a:off x="2715959" y="8217240"/>
              <a:ext cx="1772928" cy="697645"/>
              <a:chOff x="3642328" y="3542746"/>
              <a:chExt cx="2132839" cy="697645"/>
            </a:xfrm>
          </p:grpSpPr>
          <p:sp>
            <p:nvSpPr>
              <p:cNvPr id="83" name="Flowchart: Terminator 82">
                <a:extLst>
                  <a:ext uri="{FF2B5EF4-FFF2-40B4-BE49-F238E27FC236}">
                    <a16:creationId xmlns:a16="http://schemas.microsoft.com/office/drawing/2014/main" id="{9F3B4319-1FB1-BA12-89B9-DB86DB83A3A8}"/>
                  </a:ext>
                </a:extLst>
              </p:cNvPr>
              <p:cNvSpPr/>
              <p:nvPr/>
            </p:nvSpPr>
            <p:spPr>
              <a:xfrm>
                <a:off x="3642328" y="3542746"/>
                <a:ext cx="2067587" cy="523220"/>
              </a:xfrm>
              <a:prstGeom prst="flowChartTerminator">
                <a:avLst/>
              </a:prstGeom>
              <a:solidFill>
                <a:srgbClr val="E1E1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514362-2F31-BC6B-ECBD-488041E3E698}"/>
                  </a:ext>
                </a:extLst>
              </p:cNvPr>
              <p:cNvSpPr txBox="1"/>
              <p:nvPr/>
            </p:nvSpPr>
            <p:spPr>
              <a:xfrm>
                <a:off x="3857498" y="3655616"/>
                <a:ext cx="19176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414141"/>
                    </a:solidFill>
                  </a:rPr>
                  <a:t>Display Caption</a:t>
                </a:r>
              </a:p>
              <a:p>
                <a:endParaRPr lang="en-US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F8AC8F3-4F74-BA77-CEB2-CFA92A6CA29F}"/>
                </a:ext>
              </a:extLst>
            </p:cNvPr>
            <p:cNvGrpSpPr/>
            <p:nvPr/>
          </p:nvGrpSpPr>
          <p:grpSpPr>
            <a:xfrm>
              <a:off x="2711066" y="7204223"/>
              <a:ext cx="1718688" cy="682405"/>
              <a:chOff x="3642328" y="3542746"/>
              <a:chExt cx="2067587" cy="682405"/>
            </a:xfrm>
          </p:grpSpPr>
          <p:sp>
            <p:nvSpPr>
              <p:cNvPr id="86" name="Flowchart: Terminator 85">
                <a:extLst>
                  <a:ext uri="{FF2B5EF4-FFF2-40B4-BE49-F238E27FC236}">
                    <a16:creationId xmlns:a16="http://schemas.microsoft.com/office/drawing/2014/main" id="{C355C635-81D2-D7FC-9B6D-70ACC5C56344}"/>
                  </a:ext>
                </a:extLst>
              </p:cNvPr>
              <p:cNvSpPr/>
              <p:nvPr/>
            </p:nvSpPr>
            <p:spPr>
              <a:xfrm>
                <a:off x="3642328" y="3542746"/>
                <a:ext cx="2067587" cy="523220"/>
              </a:xfrm>
              <a:prstGeom prst="flowChartTerminator">
                <a:avLst/>
              </a:prstGeom>
              <a:solidFill>
                <a:srgbClr val="E1E1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5488291-C6A9-DBE4-4E93-56E7B84D28C8}"/>
                  </a:ext>
                </a:extLst>
              </p:cNvPr>
              <p:cNvSpPr txBox="1"/>
              <p:nvPr/>
            </p:nvSpPr>
            <p:spPr>
              <a:xfrm>
                <a:off x="3765830" y="3640376"/>
                <a:ext cx="19176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414141"/>
                    </a:solidFill>
                  </a:rPr>
                  <a:t>Calculate Metrics</a:t>
                </a:r>
              </a:p>
              <a:p>
                <a:endParaRPr lang="en-US" dirty="0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DEFDC07-B676-AC21-9452-C0018FD7846F}"/>
                </a:ext>
              </a:extLst>
            </p:cNvPr>
            <p:cNvCxnSpPr>
              <a:endCxn id="86" idx="0"/>
            </p:cNvCxnSpPr>
            <p:nvPr/>
          </p:nvCxnSpPr>
          <p:spPr>
            <a:xfrm flipH="1">
              <a:off x="3570410" y="6729666"/>
              <a:ext cx="4894" cy="47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2987923-7F86-12C7-0009-CCA26EDA685E}"/>
                </a:ext>
              </a:extLst>
            </p:cNvPr>
            <p:cNvCxnSpPr>
              <a:endCxn id="83" idx="0"/>
            </p:cNvCxnSpPr>
            <p:nvPr/>
          </p:nvCxnSpPr>
          <p:spPr>
            <a:xfrm>
              <a:off x="3570410" y="7727443"/>
              <a:ext cx="4893" cy="48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A9C3F5F-E7A7-973A-D94D-0AC4DF8F9325}"/>
                </a:ext>
              </a:extLst>
            </p:cNvPr>
            <p:cNvSpPr/>
            <p:nvPr/>
          </p:nvSpPr>
          <p:spPr>
            <a:xfrm>
              <a:off x="3460031" y="9114266"/>
              <a:ext cx="301459" cy="3033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DC3B266-921B-0A15-17A2-3A952E430D14}"/>
              </a:ext>
            </a:extLst>
          </p:cNvPr>
          <p:cNvGrpSpPr/>
          <p:nvPr/>
        </p:nvGrpSpPr>
        <p:grpSpPr>
          <a:xfrm>
            <a:off x="3065777" y="3021776"/>
            <a:ext cx="2251994" cy="436674"/>
            <a:chOff x="2548604" y="2967856"/>
            <a:chExt cx="2251994" cy="436674"/>
          </a:xfrm>
        </p:grpSpPr>
        <p:sp>
          <p:nvSpPr>
            <p:cNvPr id="102" name="Flowchart: Preparation 101">
              <a:extLst>
                <a:ext uri="{FF2B5EF4-FFF2-40B4-BE49-F238E27FC236}">
                  <a16:creationId xmlns:a16="http://schemas.microsoft.com/office/drawing/2014/main" id="{F995C760-39F2-D31F-967C-644679624641}"/>
                </a:ext>
              </a:extLst>
            </p:cNvPr>
            <p:cNvSpPr/>
            <p:nvPr/>
          </p:nvSpPr>
          <p:spPr>
            <a:xfrm>
              <a:off x="2548604" y="2967856"/>
              <a:ext cx="2251994" cy="436674"/>
            </a:xfrm>
            <a:prstGeom prst="flowChartPreparation">
              <a:avLst/>
            </a:prstGeom>
            <a:solidFill>
              <a:srgbClr val="E1E1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E12125F-E960-8538-B3A3-47C474F8A12D}"/>
                </a:ext>
              </a:extLst>
            </p:cNvPr>
            <p:cNvSpPr txBox="1"/>
            <p:nvPr/>
          </p:nvSpPr>
          <p:spPr>
            <a:xfrm>
              <a:off x="2862579" y="3030361"/>
              <a:ext cx="1752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14141"/>
                  </a:solidFill>
                </a:rPr>
                <a:t>Trained Model Exists</a:t>
              </a:r>
              <a:endParaRPr lang="en-US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40E8870-F8A2-FB0A-822D-E875704D3F3A}"/>
              </a:ext>
            </a:extLst>
          </p:cNvPr>
          <p:cNvCxnSpPr>
            <a:cxnSpLocks/>
          </p:cNvCxnSpPr>
          <p:nvPr/>
        </p:nvCxnSpPr>
        <p:spPr>
          <a:xfrm flipH="1">
            <a:off x="4271022" y="2670263"/>
            <a:ext cx="1" cy="35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4C63B01-A687-EA9D-D026-FCAB634DE090}"/>
              </a:ext>
            </a:extLst>
          </p:cNvPr>
          <p:cNvCxnSpPr>
            <a:cxnSpLocks/>
            <a:stCxn id="102" idx="1"/>
          </p:cNvCxnSpPr>
          <p:nvPr/>
        </p:nvCxnSpPr>
        <p:spPr>
          <a:xfrm rot="10800000" flipV="1">
            <a:off x="2733935" y="3240112"/>
            <a:ext cx="331842" cy="44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EBCA396-2E51-4C3A-A901-7A6CA8EF5C8B}"/>
              </a:ext>
            </a:extLst>
          </p:cNvPr>
          <p:cNvCxnSpPr>
            <a:stCxn id="102" idx="3"/>
            <a:endCxn id="70" idx="0"/>
          </p:cNvCxnSpPr>
          <p:nvPr/>
        </p:nvCxnSpPr>
        <p:spPr>
          <a:xfrm>
            <a:off x="5317771" y="3240113"/>
            <a:ext cx="323473" cy="44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F21EF2F-FC10-A7E5-6C2A-5CA699C96E1E}"/>
              </a:ext>
            </a:extLst>
          </p:cNvPr>
          <p:cNvCxnSpPr>
            <a:cxnSpLocks/>
          </p:cNvCxnSpPr>
          <p:nvPr/>
        </p:nvCxnSpPr>
        <p:spPr>
          <a:xfrm>
            <a:off x="5637292" y="4213000"/>
            <a:ext cx="10238" cy="3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13B1BA72-BB88-1E13-D2D7-270436891721}"/>
              </a:ext>
            </a:extLst>
          </p:cNvPr>
          <p:cNvCxnSpPr>
            <a:endCxn id="92" idx="1"/>
          </p:cNvCxnSpPr>
          <p:nvPr/>
        </p:nvCxnSpPr>
        <p:spPr>
          <a:xfrm rot="16200000" flipH="1">
            <a:off x="2383102" y="4540963"/>
            <a:ext cx="1373861" cy="717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A878E0A-3E4B-223B-15CD-141833637789}"/>
              </a:ext>
            </a:extLst>
          </p:cNvPr>
          <p:cNvCxnSpPr>
            <a:endCxn id="92" idx="3"/>
          </p:cNvCxnSpPr>
          <p:nvPr/>
        </p:nvCxnSpPr>
        <p:spPr>
          <a:xfrm rot="10800000" flipV="1">
            <a:off x="3961380" y="5132023"/>
            <a:ext cx="1711745" cy="454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205BB26-030F-4FC1-67A6-99EB056C9477}"/>
              </a:ext>
            </a:extLst>
          </p:cNvPr>
          <p:cNvCxnSpPr>
            <a:cxnSpLocks/>
          </p:cNvCxnSpPr>
          <p:nvPr/>
        </p:nvCxnSpPr>
        <p:spPr>
          <a:xfrm>
            <a:off x="3695189" y="5825457"/>
            <a:ext cx="0" cy="29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498CEBD6-584C-1AED-3108-1FFF8CD10A4D}"/>
              </a:ext>
            </a:extLst>
          </p:cNvPr>
          <p:cNvSpPr txBox="1"/>
          <p:nvPr/>
        </p:nvSpPr>
        <p:spPr>
          <a:xfrm>
            <a:off x="5267500" y="3002048"/>
            <a:ext cx="131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14141"/>
                </a:solidFill>
              </a:rPr>
              <a:t> No</a:t>
            </a:r>
          </a:p>
          <a:p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5828F4C-578D-8653-DF64-05CC72FF0822}"/>
              </a:ext>
            </a:extLst>
          </p:cNvPr>
          <p:cNvSpPr txBox="1"/>
          <p:nvPr/>
        </p:nvSpPr>
        <p:spPr>
          <a:xfrm>
            <a:off x="2666848" y="2976456"/>
            <a:ext cx="131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14141"/>
                </a:solidFill>
              </a:rPr>
              <a:t> Yes</a:t>
            </a:r>
          </a:p>
          <a:p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CBA743B-B4EE-BAB2-1A31-53E8D31A8626}"/>
              </a:ext>
            </a:extLst>
          </p:cNvPr>
          <p:cNvSpPr txBox="1"/>
          <p:nvPr/>
        </p:nvSpPr>
        <p:spPr>
          <a:xfrm>
            <a:off x="725100" y="251772"/>
            <a:ext cx="131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14141"/>
                </a:solidFill>
              </a:rPr>
              <a:t> User</a:t>
            </a:r>
          </a:p>
          <a:p>
            <a:endParaRPr lang="en-US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E296284-DDCC-BDCA-FC10-82FEE5BFF7A6}"/>
              </a:ext>
            </a:extLst>
          </p:cNvPr>
          <p:cNvSpPr txBox="1"/>
          <p:nvPr/>
        </p:nvSpPr>
        <p:spPr>
          <a:xfrm>
            <a:off x="3791865" y="323422"/>
            <a:ext cx="131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14141"/>
                </a:solidFill>
              </a:rPr>
              <a:t> System</a:t>
            </a:r>
          </a:p>
          <a:p>
            <a:endParaRPr lang="en-US" b="1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3870E7D-9250-EEBC-0162-E3E1D1F3FCAE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3695189" y="8652658"/>
            <a:ext cx="10081" cy="31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9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A457D-14C9-F74E-5DE5-46B93FBBF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49554" r="43055" b="32010"/>
          <a:stretch/>
        </p:blipFill>
        <p:spPr>
          <a:xfrm>
            <a:off x="674686" y="6088384"/>
            <a:ext cx="5743760" cy="1514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F927BE-2770-BCCC-EC7F-B2C77EC0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9" t="36370" r="32089" b="21162"/>
          <a:stretch/>
        </p:blipFill>
        <p:spPr>
          <a:xfrm>
            <a:off x="740904" y="1240969"/>
            <a:ext cx="5376191" cy="44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DE1BA-A1EB-0780-FF7C-754E4A153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6" t="10119" r="9524" b="12595"/>
          <a:stretch/>
        </p:blipFill>
        <p:spPr>
          <a:xfrm>
            <a:off x="235130" y="130629"/>
            <a:ext cx="6453053" cy="95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30</Words>
  <Application>Microsoft Office PowerPoint</Application>
  <PresentationFormat>A4 Paper (210x297 mm)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Chaudhari</dc:creator>
  <cp:lastModifiedBy>Gaurav Chaudhari</cp:lastModifiedBy>
  <cp:revision>7</cp:revision>
  <dcterms:created xsi:type="dcterms:W3CDTF">2023-11-18T04:09:52Z</dcterms:created>
  <dcterms:modified xsi:type="dcterms:W3CDTF">2023-11-21T14:55:33Z</dcterms:modified>
</cp:coreProperties>
</file>