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0"/>
  </p:notes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5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2ED70-5CE9-4793-A007-A9F76957FA7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0D60-1EBF-4FDA-9D37-C8D86663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</a:t>
            </a:r>
            <a:r>
              <a:rPr lang="en-US" baseline="0" dirty="0" smtClean="0"/>
              <a:t> add a search / filter for admin to quickly find the desired apartment by id or owner’s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80D60-1EBF-4FDA-9D37-C8D8666387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7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6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F75359-CC40-4018-899C-571228BF8E7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16221" y="430212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794654" y="287597"/>
              <a:ext cx="2439019" cy="1321940"/>
              <a:chOff x="5794654" y="287597"/>
              <a:chExt cx="2439019" cy="1321940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8587" y="287597"/>
                <a:ext cx="1071153" cy="1033145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794654" y="1147872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4765307" y="3571830"/>
            <a:ext cx="2142308" cy="3918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3729" y="4075202"/>
            <a:ext cx="1225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chemeClr val="accent1">
                    <a:lumMod val="75000"/>
                  </a:schemeClr>
                </a:solidFill>
              </a:rPr>
              <a:t>Forget Password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8449" y="4340835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Register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94581" y="6048297"/>
            <a:ext cx="1483761" cy="549064"/>
            <a:chOff x="4779687" y="5566211"/>
            <a:chExt cx="1483761" cy="5490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Picture 6" descr="Image result for facebook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687" y="5581600"/>
              <a:ext cx="533675" cy="5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07" y="5566211"/>
              <a:ext cx="549064" cy="54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823" y="5618931"/>
              <a:ext cx="443625" cy="44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Connector 17"/>
          <p:cNvCxnSpPr/>
          <p:nvPr/>
        </p:nvCxnSpPr>
        <p:spPr>
          <a:xfrm>
            <a:off x="4174823" y="1795278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74823" y="5918791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12610" y="2421902"/>
            <a:ext cx="2847703" cy="393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Name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412610" y="2899148"/>
            <a:ext cx="2847703" cy="393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4509" y="18561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48594" y="387893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797998" y="287597"/>
              <a:ext cx="2892305" cy="517943"/>
              <a:chOff x="5797998" y="287597"/>
              <a:chExt cx="2892305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7998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251284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4527362" y="5992558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27362" y="1072210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535001" y="1536874"/>
            <a:ext cx="3346055" cy="3042097"/>
          </a:xfrm>
          <a:prstGeom prst="roundRect">
            <a:avLst>
              <a:gd name="adj" fmla="val 520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526451" y="1847352"/>
            <a:ext cx="225890" cy="2496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 descr="Image result for scroll bar  transparen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703" y="1840271"/>
            <a:ext cx="317386" cy="5034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765233" y="1777430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Apartment -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River Arcade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75045" y="2243855"/>
            <a:ext cx="2448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Flat No - 100 SFT	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. 1,000.00 /-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75045" y="2459993"/>
            <a:ext cx="2371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Garage No – 50 SFT	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Rs.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100.00 /-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4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9" y="2228287"/>
            <a:ext cx="259540" cy="2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9" y="2459993"/>
            <a:ext cx="259540" cy="2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/>
          <p:cNvCxnSpPr/>
          <p:nvPr/>
        </p:nvCxnSpPr>
        <p:spPr>
          <a:xfrm>
            <a:off x="4788803" y="2087257"/>
            <a:ext cx="249682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70521" y="2968818"/>
            <a:ext cx="2066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Apartment -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Sun Solaris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80333" y="3435243"/>
            <a:ext cx="233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Flat No - 500 SFT	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. 550.00 /-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0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77" y="3419675"/>
            <a:ext cx="259540" cy="2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Connector 91"/>
          <p:cNvCxnSpPr/>
          <p:nvPr/>
        </p:nvCxnSpPr>
        <p:spPr>
          <a:xfrm>
            <a:off x="4794091" y="3278645"/>
            <a:ext cx="249682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430322" y="5118046"/>
            <a:ext cx="1517356" cy="39188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46" name="Picture 6" descr="Image result for orange right  symbol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24" y="2509765"/>
            <a:ext cx="163013" cy="17833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4579380" y="4620768"/>
            <a:ext cx="327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Total Amount           Rs. 100.00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5547" y="18561"/>
            <a:ext cx="226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- Payment Screen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42584" y="648288"/>
            <a:ext cx="346364" cy="222034"/>
            <a:chOff x="997527" y="2716239"/>
            <a:chExt cx="346364" cy="222034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997527" y="2716239"/>
              <a:ext cx="346364" cy="1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997527" y="2821080"/>
              <a:ext cx="346364" cy="1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997527" y="2938272"/>
              <a:ext cx="346364" cy="1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9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26559" y="387893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76641" y="287597"/>
              <a:ext cx="2847129" cy="517943"/>
              <a:chOff x="5876641" y="287597"/>
              <a:chExt cx="2847129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6641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284751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4485161" y="5992558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85161" y="1072210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473772" y="1536875"/>
            <a:ext cx="3346055" cy="2125208"/>
            <a:chOff x="188532" y="2814173"/>
            <a:chExt cx="3346055" cy="2125208"/>
          </a:xfrm>
        </p:grpSpPr>
        <p:grpSp>
          <p:nvGrpSpPr>
            <p:cNvPr id="52" name="Group 51"/>
            <p:cNvGrpSpPr/>
            <p:nvPr/>
          </p:nvGrpSpPr>
          <p:grpSpPr>
            <a:xfrm>
              <a:off x="188532" y="2814173"/>
              <a:ext cx="3346055" cy="2125208"/>
              <a:chOff x="170518" y="1039220"/>
              <a:chExt cx="3346055" cy="212520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70518" y="1039220"/>
                <a:ext cx="3346055" cy="2125208"/>
                <a:chOff x="4176237" y="1221929"/>
                <a:chExt cx="3346055" cy="2125208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4176237" y="1221929"/>
                  <a:ext cx="3346055" cy="2125208"/>
                </a:xfrm>
                <a:prstGeom prst="roundRect">
                  <a:avLst>
                    <a:gd name="adj" fmla="val 520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167687" y="1462484"/>
                  <a:ext cx="225890" cy="17310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146" name="Picture 2" descr="Image result for scroll bar  transparent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6220" y="1353997"/>
                <a:ext cx="317386" cy="317386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464436" y="3054728"/>
              <a:ext cx="1582814" cy="771187"/>
              <a:chOff x="4411679" y="1351754"/>
              <a:chExt cx="1582814" cy="771187"/>
            </a:xfrm>
          </p:grpSpPr>
          <p:sp>
            <p:nvSpPr>
              <p:cNvPr id="4" name="Flowchart: Connector 3"/>
              <p:cNvSpPr/>
              <p:nvPr/>
            </p:nvSpPr>
            <p:spPr>
              <a:xfrm>
                <a:off x="4411679" y="1464096"/>
                <a:ext cx="124784" cy="124784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22763" y="1351754"/>
                <a:ext cx="1457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Apartment - TXT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618407" y="1591357"/>
                <a:ext cx="1376086" cy="531584"/>
                <a:chOff x="4616331" y="1721086"/>
                <a:chExt cx="1376086" cy="531584"/>
              </a:xfrm>
            </p:grpSpPr>
            <p:sp>
              <p:nvSpPr>
                <p:cNvPr id="27" name="Flowchart: Connector 26"/>
                <p:cNvSpPr/>
                <p:nvPr/>
              </p:nvSpPr>
              <p:spPr>
                <a:xfrm>
                  <a:off x="4616331" y="1807302"/>
                  <a:ext cx="124784" cy="12478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740478" y="1721086"/>
                  <a:ext cx="10534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Flat - 100 SFT</a:t>
                  </a:r>
                  <a:endParaRPr lang="en-US" sz="12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" name="Flowchart: Connector 31"/>
                <p:cNvSpPr/>
                <p:nvPr/>
              </p:nvSpPr>
              <p:spPr>
                <a:xfrm>
                  <a:off x="4616331" y="2032049"/>
                  <a:ext cx="124784" cy="12478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65799" y="1975671"/>
                  <a:ext cx="12266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Garage – 50 SFT</a:t>
                  </a:r>
                  <a:endParaRPr lang="en-US" sz="12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464436" y="3891916"/>
              <a:ext cx="1557698" cy="516602"/>
              <a:chOff x="4411679" y="1351754"/>
              <a:chExt cx="1557698" cy="516602"/>
            </a:xfrm>
          </p:grpSpPr>
          <p:sp>
            <p:nvSpPr>
              <p:cNvPr id="43" name="Flowchart: Connector 42"/>
              <p:cNvSpPr/>
              <p:nvPr/>
            </p:nvSpPr>
            <p:spPr>
              <a:xfrm>
                <a:off x="4411679" y="1464096"/>
                <a:ext cx="124784" cy="124784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522763" y="1351754"/>
                <a:ext cx="1446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Apartment - PDF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618407" y="1591357"/>
                <a:ext cx="1281836" cy="276999"/>
                <a:chOff x="4616331" y="1721086"/>
                <a:chExt cx="1281836" cy="276999"/>
              </a:xfrm>
            </p:grpSpPr>
            <p:sp>
              <p:nvSpPr>
                <p:cNvPr id="46" name="Flowchart: Connector 45"/>
                <p:cNvSpPr/>
                <p:nvPr/>
              </p:nvSpPr>
              <p:spPr>
                <a:xfrm>
                  <a:off x="4616331" y="1807302"/>
                  <a:ext cx="124784" cy="12478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740478" y="1721086"/>
                  <a:ext cx="11576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Flat – 1000 SFT</a:t>
                  </a:r>
                  <a:endParaRPr lang="en-US" sz="12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4473772" y="4244315"/>
            <a:ext cx="3346055" cy="1347537"/>
            <a:chOff x="4164847" y="3552994"/>
            <a:chExt cx="3346055" cy="1347537"/>
          </a:xfrm>
        </p:grpSpPr>
        <p:grpSp>
          <p:nvGrpSpPr>
            <p:cNvPr id="75" name="Group 74"/>
            <p:cNvGrpSpPr/>
            <p:nvPr/>
          </p:nvGrpSpPr>
          <p:grpSpPr>
            <a:xfrm>
              <a:off x="4164847" y="3552994"/>
              <a:ext cx="3346055" cy="1347537"/>
              <a:chOff x="4176237" y="1221929"/>
              <a:chExt cx="3346055" cy="212520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4176237" y="1221929"/>
                <a:ext cx="3346055" cy="2125208"/>
              </a:xfrm>
              <a:prstGeom prst="roundRect">
                <a:avLst>
                  <a:gd name="adj" fmla="val 520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167687" y="1458479"/>
                <a:ext cx="225890" cy="14306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6" name="Picture 2" descr="Image result for scroll bar 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549" y="3776330"/>
              <a:ext cx="317386" cy="3173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/>
            <p:cNvGrpSpPr/>
            <p:nvPr/>
          </p:nvGrpSpPr>
          <p:grpSpPr>
            <a:xfrm>
              <a:off x="4440751" y="3793549"/>
              <a:ext cx="1568919" cy="307777"/>
              <a:chOff x="4411679" y="1351754"/>
              <a:chExt cx="1568919" cy="307777"/>
            </a:xfrm>
          </p:grpSpPr>
          <p:sp>
            <p:nvSpPr>
              <p:cNvPr id="68" name="Flowchart: Connector 67"/>
              <p:cNvSpPr/>
              <p:nvPr/>
            </p:nvSpPr>
            <p:spPr>
              <a:xfrm>
                <a:off x="4411679" y="1464096"/>
                <a:ext cx="124784" cy="124784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522763" y="1351754"/>
                <a:ext cx="1457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Apartment - TXT</a:t>
                </a:r>
                <a:endParaRPr lang="en-US" sz="14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4487923" y="1276360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Role: User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76504" y="3976740"/>
            <a:ext cx="119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Role: Admin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6894" y="18561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24" y="564568"/>
            <a:ext cx="384081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009505" y="488256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735969" y="287597"/>
              <a:ext cx="2875257" cy="517943"/>
              <a:chOff x="5735969" y="287597"/>
              <a:chExt cx="2875257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5969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172207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4163805" y="6526083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3805" y="1082244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63805" y="1868447"/>
            <a:ext cx="33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Apartment Details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1243" y="2230410"/>
            <a:ext cx="3425839" cy="401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63805" y="2481918"/>
            <a:ext cx="105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Apt Name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95360" y="6223563"/>
            <a:ext cx="21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Unit Details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9370" y="2520664"/>
            <a:ext cx="16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Apartment xyz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63804" y="2868734"/>
            <a:ext cx="105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Address    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458691" y="2854873"/>
            <a:ext cx="188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Dumdum,Seal</a:t>
            </a:r>
            <a:r>
              <a:rPr lang="en-US" sz="1400" dirty="0" smtClean="0"/>
              <a:t> Colony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56359" y="3159676"/>
            <a:ext cx="111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No Of Flat :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9371" y="3175226"/>
            <a:ext cx="16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458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5102797" y="5868780"/>
            <a:ext cx="1033284" cy="224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EDIT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916804" y="0"/>
            <a:ext cx="393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Apartment &amp; Unit </a:t>
            </a:r>
            <a:r>
              <a:rPr lang="en-US" dirty="0" err="1" smtClean="0"/>
              <a:t>Details:Admin</a:t>
            </a:r>
            <a:r>
              <a:rPr lang="en-US" dirty="0" smtClean="0"/>
              <a:t> View 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498" y="620840"/>
            <a:ext cx="384081" cy="298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07764" y="1195751"/>
            <a:ext cx="208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Search Apartment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63804" y="1536663"/>
            <a:ext cx="3323278" cy="280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xyz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48616" y="358834"/>
            <a:ext cx="3840480" cy="6283235"/>
            <a:chOff x="5154257" y="287597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154257" y="287597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48501" y="287597"/>
              <a:ext cx="2889333" cy="517943"/>
              <a:chOff x="5848501" y="287597"/>
              <a:chExt cx="2889333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8501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298815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4163805" y="5808622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3805" y="888274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61243" y="1233055"/>
            <a:ext cx="202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Apartment Name 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86661" y="1496293"/>
            <a:ext cx="1270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52965" y="1579413"/>
            <a:ext cx="14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Units</a:t>
            </a:r>
            <a:r>
              <a:rPr lang="en-US" dirty="0" smtClean="0"/>
              <a:t> :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86661" y="1745672"/>
            <a:ext cx="12701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7545" y="2438400"/>
            <a:ext cx="3434117" cy="31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36548" y="2438393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Flat No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436" y="2424539"/>
            <a:ext cx="78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Floor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4256" y="2401565"/>
            <a:ext cx="8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94530" y="3117274"/>
            <a:ext cx="3317654" cy="13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61243" y="3500452"/>
            <a:ext cx="3370419" cy="4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61243" y="3926000"/>
            <a:ext cx="3370419" cy="22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94530" y="4447309"/>
            <a:ext cx="33371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94530" y="4932219"/>
            <a:ext cx="3337132" cy="20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3805" y="5434549"/>
            <a:ext cx="33232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9928" y="0"/>
            <a:ext cx="393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Apartment &amp; Unit </a:t>
            </a:r>
            <a:r>
              <a:rPr lang="en-US" dirty="0" err="1"/>
              <a:t>Details:Admin</a:t>
            </a:r>
            <a:r>
              <a:rPr lang="en-US" dirty="0"/>
              <a:t> </a:t>
            </a:r>
            <a:r>
              <a:rPr lang="en-US" dirty="0" smtClean="0"/>
              <a:t>View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67" y="452027"/>
            <a:ext cx="384081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26601" y="397921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62568" y="287597"/>
              <a:ext cx="2917467" cy="517943"/>
              <a:chOff x="5862568" y="287597"/>
              <a:chExt cx="2917467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2568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341016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4163805" y="5808622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3805" y="1012969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63805" y="1149927"/>
            <a:ext cx="154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Unit Details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1243" y="1519259"/>
            <a:ext cx="3531048" cy="402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3804" y="1884218"/>
            <a:ext cx="12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Unit No   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41990" y="1981199"/>
            <a:ext cx="2031237" cy="198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63804" y="2308965"/>
            <a:ext cx="125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Unit Type 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1990" y="2382978"/>
            <a:ext cx="2031237" cy="205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08383" y="2770904"/>
            <a:ext cx="133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Unit Price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41991" y="2826320"/>
            <a:ext cx="2045091" cy="279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50327" y="3671455"/>
            <a:ext cx="696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08073" y="3657600"/>
            <a:ext cx="1648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50327" y="4100945"/>
            <a:ext cx="696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708073" y="4100945"/>
            <a:ext cx="1648691" cy="13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057910" y="4739202"/>
            <a:ext cx="1381984" cy="3908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329741" y="4739202"/>
            <a:ext cx="1201004" cy="3908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2205" y="4764213"/>
            <a:ext cx="81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47526" y="0"/>
            <a:ext cx="393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Apartment &amp; Unit </a:t>
            </a:r>
            <a:r>
              <a:rPr lang="en-US" dirty="0" err="1"/>
              <a:t>Details:Admin</a:t>
            </a:r>
            <a:r>
              <a:rPr lang="en-US" dirty="0"/>
              <a:t> </a:t>
            </a:r>
            <a:r>
              <a:rPr lang="en-US" dirty="0" smtClean="0"/>
              <a:t>View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62" y="522364"/>
            <a:ext cx="384081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01660" y="425629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62573" y="287597"/>
              <a:ext cx="2903401" cy="517943"/>
              <a:chOff x="5862573" y="287597"/>
              <a:chExt cx="2903401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2573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326955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4163805" y="5808622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3805" y="1040679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61243" y="1177636"/>
            <a:ext cx="342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Expenses for Apartment Name </a:t>
            </a:r>
            <a:r>
              <a:rPr lang="en-US" dirty="0" smtClean="0"/>
              <a:t>: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63805" y="1546968"/>
            <a:ext cx="29989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62400" y="1787236"/>
            <a:ext cx="3643745" cy="3865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93125" y="1731816"/>
            <a:ext cx="156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Expense Type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17127" y="1728556"/>
            <a:ext cx="97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82691" y="1747154"/>
            <a:ext cx="7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63805" y="2396836"/>
            <a:ext cx="3137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163805" y="2881745"/>
            <a:ext cx="3123686" cy="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163805" y="3366649"/>
            <a:ext cx="3137540" cy="13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63805" y="3851555"/>
            <a:ext cx="3137540" cy="13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163805" y="4350315"/>
            <a:ext cx="3137540" cy="13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163805" y="4849079"/>
            <a:ext cx="3137540" cy="13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622483" y="4932215"/>
            <a:ext cx="762000" cy="66647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Connector 1024"/>
          <p:cNvCxnSpPr>
            <a:stCxn id="62" idx="2"/>
          </p:cNvCxnSpPr>
          <p:nvPr/>
        </p:nvCxnSpPr>
        <p:spPr>
          <a:xfrm flipV="1">
            <a:off x="6622483" y="5263131"/>
            <a:ext cx="762000" cy="23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62" idx="0"/>
          </p:cNvCxnSpPr>
          <p:nvPr/>
        </p:nvCxnSpPr>
        <p:spPr>
          <a:xfrm>
            <a:off x="7003483" y="4932215"/>
            <a:ext cx="20772" cy="6664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14331" y="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Expanse Management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05" y="606766"/>
            <a:ext cx="384081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039273" y="416750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918842" y="287597"/>
              <a:ext cx="2875266" cy="517943"/>
              <a:chOff x="5918842" y="287597"/>
              <a:chExt cx="2875266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8842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355089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4318041" y="6021415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18041" y="1101067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318041" y="1424512"/>
            <a:ext cx="3346055" cy="4273459"/>
          </a:xfrm>
          <a:prstGeom prst="roundRect">
            <a:avLst>
              <a:gd name="adj" fmla="val 520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309491" y="1525941"/>
            <a:ext cx="225890" cy="4020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 descr="Image result for scroll bar  transparen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43" y="1727909"/>
            <a:ext cx="317386" cy="5034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548273" y="166506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Expenses - Details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8273" y="2056022"/>
            <a:ext cx="210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Apt Name  : 	Apartment TXT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4571843" y="1974895"/>
            <a:ext cx="249682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8273" y="2317324"/>
            <a:ext cx="2323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Exp. Type     :	36/23 Direct Street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1229" y="2578626"/>
            <a:ext cx="226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Date 	       :	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ND March, 2018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3100" y="2871014"/>
            <a:ext cx="164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Amount     :	20, 000/-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844" y="3594959"/>
            <a:ext cx="106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Upload Proof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Image result for upload transparent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666" y="3589570"/>
            <a:ext cx="287775" cy="2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df transparen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41" y="3933236"/>
            <a:ext cx="291500" cy="2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15941" y="421904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File1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" name="Picture 4" descr="Image result for pdf transparen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231" y="3933236"/>
            <a:ext cx="291500" cy="2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442355" y="423046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File2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" descr="Image result for pdf transparen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68" y="3931742"/>
            <a:ext cx="291500" cy="2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868768" y="421755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File3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4331" y="0"/>
            <a:ext cx="23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Expense Details Screen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443" y="592707"/>
            <a:ext cx="384081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220</TotalTime>
  <Words>209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Santra, Mrinmay (Cognizant)</dc:creator>
  <cp:lastModifiedBy>Biswas, Swarnendu (Cognizant)</cp:lastModifiedBy>
  <cp:revision>61</cp:revision>
  <dcterms:created xsi:type="dcterms:W3CDTF">2019-03-07T08:13:54Z</dcterms:created>
  <dcterms:modified xsi:type="dcterms:W3CDTF">2019-03-12T06:55:23Z</dcterms:modified>
</cp:coreProperties>
</file>