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3" d="100"/>
          <a:sy n="43" d="100"/>
        </p:scale>
        <p:origin x="7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t>
            </a:r>
            <a:r>
              <a:rPr lang="en-US"/>
              <a:t>Analytics task.</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30.07.2024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Clear Sans Regular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Gaurav Deore</cp:lastModifiedBy>
  <cp:revision>30</cp:revision>
  <dcterms:created xsi:type="dcterms:W3CDTF">2006-08-16T00:00:00Z</dcterms:created>
  <dcterms:modified xsi:type="dcterms:W3CDTF">2024-07-30T05:18:56Z</dcterms:modified>
  <dc:identifier>DAEhDyfaYKE</dc:identifier>
</cp:coreProperties>
</file>