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
  </p:notesMasterIdLst>
  <p:handoutMasterIdLst>
    <p:handoutMasterId r:id="rId8"/>
  </p:handoutMasterIdLst>
  <p:sldIdLst>
    <p:sldId id="256" r:id="rId2"/>
    <p:sldId id="257" r:id="rId3"/>
    <p:sldId id="267" r:id="rId4"/>
    <p:sldId id="268" r:id="rId5"/>
    <p:sldId id="262" r:id="rId6"/>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EC20E35-A176-4012-BC5E-935CFFF8708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599" autoAdjust="0"/>
  </p:normalViewPr>
  <p:slideViewPr>
    <p:cSldViewPr>
      <p:cViewPr varScale="1">
        <p:scale>
          <a:sx n="114" d="100"/>
          <a:sy n="114" d="100"/>
        </p:scale>
        <p:origin x="414" y="102"/>
      </p:cViewPr>
      <p:guideLst>
        <p:guide pos="3839"/>
        <p:guide orient="horz" pos="2160"/>
      </p:guideLst>
    </p:cSldViewPr>
  </p:slideViewPr>
  <p:notesTextViewPr>
    <p:cViewPr>
      <p:scale>
        <a:sx n="1" d="1"/>
        <a:sy n="1" d="1"/>
      </p:scale>
      <p:origin x="0" y="0"/>
    </p:cViewPr>
  </p:notesTextViewPr>
  <p:notesViewPr>
    <p:cSldViewPr showGuides="1">
      <p:cViewPr varScale="1">
        <p:scale>
          <a:sx n="52" d="100"/>
          <a:sy n="52" d="100"/>
        </p:scale>
        <p:origin x="2664" y="3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dLbls>
          <c:showLegendKey val="0"/>
          <c:showVal val="0"/>
          <c:showCatName val="0"/>
          <c:showSerName val="0"/>
          <c:showPercent val="0"/>
          <c:showBubbleSize val="0"/>
        </c:dLbls>
        <c:gapWidth val="219"/>
        <c:overlap val="-27"/>
        <c:axId val="296055696"/>
        <c:axId val="296056088"/>
      </c:barChart>
      <c:catAx>
        <c:axId val="29605569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96056088"/>
        <c:crosses val="autoZero"/>
        <c:auto val="1"/>
        <c:lblAlgn val="ctr"/>
        <c:lblOffset val="100"/>
        <c:noMultiLvlLbl val="0"/>
      </c:catAx>
      <c:valAx>
        <c:axId val="29605608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96055696"/>
        <c:crosses val="autoZero"/>
        <c:crossBetween val="between"/>
      </c:valAx>
      <c:spPr>
        <a:noFill/>
        <a:ln w="25400">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rawings/_rels/drawing1.xml.rels><?xml version="1.0" encoding="UTF-8" standalone="yes"?>
<Relationships xmlns="http://schemas.openxmlformats.org/package/2006/relationships"><Relationship Id="rId1" Type="http://schemas.openxmlformats.org/officeDocument/2006/relationships/image" Target="../media/image3.png"/></Relationships>
</file>

<file path=ppt/drawings/drawing1.xml><?xml version="1.0" encoding="utf-8"?>
<c:userShapes xmlns:c="http://schemas.openxmlformats.org/drawingml/2006/chart">
  <cdr:relSizeAnchor xmlns:cdr="http://schemas.openxmlformats.org/drawingml/2006/chartDrawing">
    <cdr:from>
      <cdr:x>0</cdr:x>
      <cdr:y>0</cdr:y>
    </cdr:from>
    <cdr:to>
      <cdr:x>1</cdr:x>
      <cdr:y>1</cdr:y>
    </cdr:to>
    <cdr:pic>
      <cdr:nvPicPr>
        <cdr:cNvPr id="2" name="chart">
          <a:extLst xmlns:a="http://schemas.openxmlformats.org/drawingml/2006/main">
            <a:ext uri="{FF2B5EF4-FFF2-40B4-BE49-F238E27FC236}">
              <a16:creationId xmlns:a16="http://schemas.microsoft.com/office/drawing/2014/main" id="{D5F60A60-4112-4257-9B25-1695D471ABA3}"/>
            </a:ext>
          </a:extLst>
        </cdr:cNvPr>
        <cdr:cNvPicPr>
          <a:picLocks xmlns:a="http://schemas.openxmlformats.org/drawingml/2006/main" noChangeAspect="1"/>
        </cdr:cNvPicPr>
      </cdr:nvPicPr>
      <cdr:blipFill>
        <a:blip xmlns:a="http://schemas.openxmlformats.org/drawingml/2006/main" xmlns:r="http://schemas.openxmlformats.org/officeDocument/2006/relationships" r:embed="rId1"/>
        <a:stretch xmlns:a="http://schemas.openxmlformats.org/drawingml/2006/main">
          <a:fillRect/>
        </a:stretch>
      </cdr:blipFill>
      <cdr:spPr>
        <a:xfrm xmlns:a="http://schemas.openxmlformats.org/drawingml/2006/main">
          <a:off x="0" y="-1844824"/>
          <a:ext cx="6192688" cy="3528392"/>
        </a:xfrm>
        <a:prstGeom xmlns:a="http://schemas.openxmlformats.org/drawingml/2006/main" prst="rect">
          <a:avLst/>
        </a:prstGeom>
      </cdr:spPr>
    </cdr:pic>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84AA43A-3F76-4A13-9CD6-36134EB429E3}" type="datetimeFigureOut">
              <a:rPr lang="en-US"/>
              <a:t>7/1/2021</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850423A-8BCE-448E-A97B-03A88B2B12C1}" type="slidenum">
              <a:rPr/>
              <a:t>‹#›</a:t>
            </a:fld>
            <a:endParaRPr/>
          </a:p>
        </p:txBody>
      </p:sp>
    </p:spTree>
    <p:extLst>
      <p:ext uri="{BB962C8B-B14F-4D97-AF65-F5344CB8AC3E}">
        <p14:creationId xmlns:p14="http://schemas.microsoft.com/office/powerpoint/2010/main" val="4051395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F674A4F-2B7A-4ECB-A400-260B2FFC03C1}" type="datetimeFigureOut">
              <a:rPr lang="en-US"/>
              <a:t>7/1/2021</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F2A70B-78F2-4DCF-B53B-C990D2FAFB8A}" type="slidenum">
              <a:rPr/>
              <a:t>‹#›</a:t>
            </a:fld>
            <a:endParaRPr/>
          </a:p>
        </p:txBody>
      </p:sp>
    </p:spTree>
    <p:extLst>
      <p:ext uri="{BB962C8B-B14F-4D97-AF65-F5344CB8AC3E}">
        <p14:creationId xmlns:p14="http://schemas.microsoft.com/office/powerpoint/2010/main" val="24115705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2413" y="1905000"/>
            <a:ext cx="9144000" cy="2667000"/>
          </a:xfrm>
        </p:spPr>
        <p:txBody>
          <a:bodyPr>
            <a:noAutofit/>
          </a:bodyPr>
          <a:lstStyle>
            <a:lvl1pPr>
              <a:defRPr sz="5400"/>
            </a:lvl1pPr>
          </a:lstStyle>
          <a:p>
            <a:r>
              <a:rPr lang="en-US"/>
              <a:t>Click to edit Master title style</a:t>
            </a:r>
            <a:endParaRPr/>
          </a:p>
        </p:txBody>
      </p:sp>
      <p:grpSp>
        <p:nvGrpSpPr>
          <p:cNvPr id="256" name="line" descr="Line graphic"/>
          <p:cNvGrpSpPr/>
          <p:nvPr/>
        </p:nvGrpSpPr>
        <p:grpSpPr bwMode="invGray">
          <a:xfrm>
            <a:off x="1584896" y="4724400"/>
            <a:ext cx="8631936" cy="64008"/>
            <a:chOff x="-4110038" y="2703513"/>
            <a:chExt cx="17394239" cy="160336"/>
          </a:xfrm>
          <a:solidFill>
            <a:schemeClr val="accent1"/>
          </a:solidFill>
        </p:grpSpPr>
        <p:sp>
          <p:nvSpPr>
            <p:cNvPr id="257"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8"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9"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0"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1"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2"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3"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4"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5"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6"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7"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8"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9"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0"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1"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2"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3"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4"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5"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6"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7"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8"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9"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0"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1"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2"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3"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4"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5"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6"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7"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8"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9"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0"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1"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2"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3"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4"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5"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6"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7"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8"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9"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0"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1"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2"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3"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4"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5"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6"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7"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8"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9"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0"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1"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2"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3"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4"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5"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6"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7"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8"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9"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0"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1"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2"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3"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4"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5"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6"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7"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8"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9"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0"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1"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2"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3"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4"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5"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6"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7"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8"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9"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0"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1"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2"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3"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4"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5"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6"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7"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8"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9"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0"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1"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2"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3"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4"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5"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6"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7"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8"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9"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0"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1"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2"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3"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4"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5"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6"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7"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8"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9"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0"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1"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2"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3"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4"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5"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6"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7"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8"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9"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grpSp>
      <p:sp>
        <p:nvSpPr>
          <p:cNvPr id="3" name="Subtitle 2"/>
          <p:cNvSpPr>
            <a:spLocks noGrp="1"/>
          </p:cNvSpPr>
          <p:nvPr>
            <p:ph type="subTitle" idx="1"/>
          </p:nvPr>
        </p:nvSpPr>
        <p:spPr>
          <a:xfrm>
            <a:off x="1522413" y="5105400"/>
            <a:ext cx="9143999" cy="1066800"/>
          </a:xfrm>
        </p:spPr>
        <p:txBody>
          <a:bodyPr/>
          <a:lstStyle>
            <a:lvl1pPr marL="0" indent="0" algn="l">
              <a:spcBef>
                <a:spcPts val="0"/>
              </a:spcBef>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Tree>
    <p:extLst>
      <p:ext uri="{BB962C8B-B14F-4D97-AF65-F5344CB8AC3E}">
        <p14:creationId xmlns:p14="http://schemas.microsoft.com/office/powerpoint/2010/main" val="674356654"/>
      </p:ext>
    </p:extLst>
  </p:cSld>
  <p:clrMapOvr>
    <a:masterClrMapping/>
  </p:clrMapOvr>
  <mc:AlternateContent xmlns:mc="http://schemas.openxmlformats.org/markup-compatibility/2006" xmlns:p14="http://schemas.microsoft.com/office/powerpoint/2010/main">
    <mc:Choice Requires="p14">
      <p:transition spd="med" p14:dur="700" advTm="8000">
        <p:fade/>
      </p:transition>
    </mc:Choice>
    <mc:Fallback xmlns="">
      <p:transition spd="med" advTm="800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grpSp>
        <p:nvGrpSpPr>
          <p:cNvPr id="7" name="line" descr="Line graphic"/>
          <p:cNvGrpSpPr/>
          <p:nvPr/>
        </p:nvGrpSpPr>
        <p:grpSpPr bwMode="invGray">
          <a:xfrm>
            <a:off x="1522413" y="1514475"/>
            <a:ext cx="10569575" cy="64008"/>
            <a:chOff x="1522413" y="1514475"/>
            <a:chExt cx="10569575" cy="64008"/>
          </a:xfrm>
        </p:grpSpPr>
        <p:sp>
          <p:nvSpPr>
            <p:cNvPr id="8" name="Freeform 7"/>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 name="Freeform 8"/>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0" name="Freeform 9"/>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Vertical Text Placeholder 2"/>
          <p:cNvSpPr>
            <a:spLocks noGrp="1"/>
          </p:cNvSpPr>
          <p:nvPr>
            <p:ph type="body" orient="vert" idx="1"/>
          </p:nvPr>
        </p:nvSpPr>
        <p:spPr/>
        <p:txBody>
          <a:bodyPr vert="eaVert"/>
          <a:lstStyle>
            <a:lvl5pPr>
              <a:defRPr/>
            </a:lvl5pPr>
            <a:lvl6pPr marL="1956816">
              <a:defRPr/>
            </a:lvl6pPr>
            <a:lvl7pPr marL="1956816">
              <a:defRPr/>
            </a:lvl7pPr>
            <a:lvl8pPr marL="1956816">
              <a:defRPr/>
            </a:lvl8pPr>
            <a:lvl9pPr marL="1956816">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9AFE8FB1-0A7A-443E-AAF7-31D4FA1AA312}" type="datetimeFigureOut">
              <a:rPr lang="en-US"/>
              <a:t>7/1/2021</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126793511"/>
      </p:ext>
    </p:extLst>
  </p:cSld>
  <p:clrMapOvr>
    <a:masterClrMapping/>
  </p:clrMapOvr>
  <mc:AlternateContent xmlns:mc="http://schemas.openxmlformats.org/markup-compatibility/2006" xmlns:p14="http://schemas.microsoft.com/office/powerpoint/2010/main">
    <mc:Choice Requires="p14">
      <p:transition spd="med" p14:dur="700" advTm="8000">
        <p:fade/>
      </p:transition>
    </mc:Choice>
    <mc:Fallback xmlns="">
      <p:transition spd="med" advTm="8000">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361612" y="274639"/>
            <a:ext cx="1371600" cy="5901747"/>
          </a:xfrm>
        </p:spPr>
        <p:txBody>
          <a:bodyPr vert="eaVert"/>
          <a:lstStyle/>
          <a:p>
            <a:r>
              <a:rPr lang="en-US"/>
              <a:t>Click to edit Master title style</a:t>
            </a:r>
            <a:endParaRPr/>
          </a:p>
        </p:txBody>
      </p:sp>
      <p:grpSp>
        <p:nvGrpSpPr>
          <p:cNvPr id="7" name="line" descr="Line graphic"/>
          <p:cNvGrpSpPr/>
          <p:nvPr/>
        </p:nvGrpSpPr>
        <p:grpSpPr bwMode="invGray">
          <a:xfrm rot="5400000">
            <a:off x="6864412" y="3472598"/>
            <a:ext cx="6492240" cy="64008"/>
            <a:chOff x="1522413" y="1514475"/>
            <a:chExt cx="10569575" cy="64008"/>
          </a:xfrm>
        </p:grpSpPr>
        <p:sp>
          <p:nvSpPr>
            <p:cNvPr id="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Vertical Text Placeholder 2"/>
          <p:cNvSpPr>
            <a:spLocks noGrp="1"/>
          </p:cNvSpPr>
          <p:nvPr>
            <p:ph type="body" orient="vert" idx="1" hasCustomPrompt="1"/>
          </p:nvPr>
        </p:nvSpPr>
        <p:spPr>
          <a:xfrm>
            <a:off x="608012" y="277813"/>
            <a:ext cx="9144001" cy="5898573"/>
          </a:xfrm>
        </p:spPr>
        <p:txBody>
          <a:bodyPr vert="eaVert"/>
          <a:lstStyle>
            <a:lvl5pPr>
              <a:defRPr/>
            </a:lvl5pPr>
            <a:lvl6pPr marL="1261872" indent="0">
              <a:buNone/>
              <a:defRPr/>
            </a:lvl6pPr>
            <a:lvl7pPr>
              <a:defRPr/>
            </a:lvl7pPr>
            <a:lvl8pPr>
              <a:defRPr baseline="0"/>
            </a:lvl8pPr>
            <a:lvl9pPr>
              <a:defRPr baseline="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level</a:t>
            </a:r>
            <a:endParaRPr lang="en-US" dirty="0"/>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9AFE8FB1-0A7A-443E-AAF7-31D4FA1AA312}" type="datetimeFigureOut">
              <a:rPr lang="en-US"/>
              <a:t>7/1/2021</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211791015"/>
      </p:ext>
    </p:extLst>
  </p:cSld>
  <p:clrMapOvr>
    <a:masterClrMapping/>
  </p:clrMapOvr>
  <mc:AlternateContent xmlns:mc="http://schemas.openxmlformats.org/markup-compatibility/2006" xmlns:p14="http://schemas.microsoft.com/office/powerpoint/2010/main">
    <mc:Choice Requires="p14">
      <p:transition spd="med" p14:dur="700" advTm="8000">
        <p:fade/>
      </p:transition>
    </mc:Choice>
    <mc:Fallback xmlns="">
      <p:transition spd="med" advTm="800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lstStyle/>
          <a:p>
            <a:r>
              <a:rPr lang="en-US"/>
              <a:t>Click to edit Master title style</a:t>
            </a:r>
            <a:endParaRPr/>
          </a:p>
        </p:txBody>
      </p:sp>
      <p:grpSp>
        <p:nvGrpSpPr>
          <p:cNvPr id="167" name="line" descr="Line graphic"/>
          <p:cNvGrpSpPr/>
          <p:nvPr/>
        </p:nvGrpSpPr>
        <p:grpSpPr bwMode="invGray">
          <a:xfrm>
            <a:off x="1522413" y="1514475"/>
            <a:ext cx="10569575" cy="64008"/>
            <a:chOff x="1522413" y="1514475"/>
            <a:chExt cx="10569575" cy="64008"/>
          </a:xfrm>
        </p:grpSpPr>
        <p:sp>
          <p:nvSpPr>
            <p:cNvPr id="16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Content Placeholder 2"/>
          <p:cNvSpPr>
            <a:spLocks noGrp="1"/>
          </p:cNvSpPr>
          <p:nvPr>
            <p:ph idx="1"/>
          </p:nvPr>
        </p:nvSpPr>
        <p:spPr/>
        <p:txBody>
          <a:bodyPr/>
          <a:lstStyle>
            <a:lvl2pPr marL="548640">
              <a:defRPr/>
            </a:lvl2pPr>
            <a:lvl3pPr marL="777240">
              <a:defRPr/>
            </a:lvl3pPr>
            <a:lvl4pPr marL="1005840">
              <a:defRPr/>
            </a:lvl4pPr>
            <a:lvl5pPr marL="1234440">
              <a:defRPr/>
            </a:lvl5pPr>
            <a:lvl6pPr marL="1463040">
              <a:defRPr baseline="0"/>
            </a:lvl6pPr>
            <a:lvl7pPr marL="1691640">
              <a:defRPr baseline="0"/>
            </a:lvl7pPr>
            <a:lvl8pPr marL="1920240">
              <a:defRPr baseline="0"/>
            </a:lvl8pPr>
            <a:lvl9pPr marL="2148840">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9AFE8FB1-0A7A-443E-AAF7-31D4FA1AA312}" type="datetimeFigureOut">
              <a:rPr lang="en-US"/>
              <a:t>7/1/2021</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dirty="0"/>
          </a:p>
        </p:txBody>
      </p:sp>
    </p:spTree>
    <p:extLst>
      <p:ext uri="{BB962C8B-B14F-4D97-AF65-F5344CB8AC3E}">
        <p14:creationId xmlns:p14="http://schemas.microsoft.com/office/powerpoint/2010/main" val="2614472672"/>
      </p:ext>
    </p:extLst>
  </p:cSld>
  <p:clrMapOvr>
    <a:masterClrMapping/>
  </p:clrMapOvr>
  <mc:AlternateContent xmlns:mc="http://schemas.openxmlformats.org/markup-compatibility/2006" xmlns:p14="http://schemas.microsoft.com/office/powerpoint/2010/main">
    <mc:Choice Requires="p14">
      <p:transition spd="med" p14:dur="700" advTm="8000">
        <p:fade/>
      </p:transition>
    </mc:Choice>
    <mc:Fallback xmlns="">
      <p:transition spd="med" advTm="800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2413" y="1905000"/>
            <a:ext cx="9144000" cy="2667000"/>
          </a:xfrm>
        </p:spPr>
        <p:txBody>
          <a:bodyPr anchor="b">
            <a:noAutofit/>
          </a:bodyPr>
          <a:lstStyle>
            <a:lvl1pPr algn="l">
              <a:defRPr sz="4400" b="0" cap="none" baseline="0"/>
            </a:lvl1pPr>
          </a:lstStyle>
          <a:p>
            <a:r>
              <a:rPr lang="en-US"/>
              <a:t>Click to edit Master title style</a:t>
            </a:r>
            <a:endParaRPr/>
          </a:p>
        </p:txBody>
      </p:sp>
      <p:grpSp>
        <p:nvGrpSpPr>
          <p:cNvPr id="255" name="line" descr="Line graphic"/>
          <p:cNvGrpSpPr/>
          <p:nvPr/>
        </p:nvGrpSpPr>
        <p:grpSpPr bwMode="invGray">
          <a:xfrm>
            <a:off x="1584896" y="4724400"/>
            <a:ext cx="8631936" cy="64008"/>
            <a:chOff x="-4110038" y="2703513"/>
            <a:chExt cx="17394239" cy="160336"/>
          </a:xfrm>
          <a:solidFill>
            <a:schemeClr val="accent1"/>
          </a:solidFill>
        </p:grpSpPr>
        <p:sp>
          <p:nvSpPr>
            <p:cNvPr id="256"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7"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8"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9"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0"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1"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2"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3"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4"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5"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6"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7"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8"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9"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0"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1"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2"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3"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4"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5"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6"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7"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8"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9"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0"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1"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2"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3"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4"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5"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6"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7"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8"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9"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0"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1"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2"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3"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4"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5"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6"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7"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8"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9"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0"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1"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2"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3"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4"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5"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6"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7"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8"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9"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0"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1"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2"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3"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4"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5"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6"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7"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8"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9"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0"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1"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2"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3"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4"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5"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6"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7"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8"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9"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0"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1"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2"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3"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4"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5"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6"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7"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8"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9"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0"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1"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2"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3"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4"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5"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6"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7"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8"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9"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0"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1"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2"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3"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4"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5"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6"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7"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8"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9"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0"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1"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2"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3"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4"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5"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6"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7"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8"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9"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0"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1"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2"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3"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4"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5"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6"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7"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8"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grpSp>
      <p:sp>
        <p:nvSpPr>
          <p:cNvPr id="3" name="Text Placeholder 2"/>
          <p:cNvSpPr>
            <a:spLocks noGrp="1"/>
          </p:cNvSpPr>
          <p:nvPr>
            <p:ph type="body" idx="1"/>
          </p:nvPr>
        </p:nvSpPr>
        <p:spPr>
          <a:xfrm>
            <a:off x="1522413" y="5102525"/>
            <a:ext cx="9143999" cy="1069675"/>
          </a:xfrm>
        </p:spPr>
        <p:txBody>
          <a:bodyPr anchor="t">
            <a:normAutofit/>
          </a:bodyPr>
          <a:lstStyle>
            <a:lvl1pPr marL="0" indent="0">
              <a:spcBef>
                <a:spcPts val="0"/>
              </a:spcBef>
              <a:buNone/>
              <a:defRPr sz="24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9AFE8FB1-0A7A-443E-AAF7-31D4FA1AA312}" type="datetimeFigureOut">
              <a:rPr lang="en-US"/>
              <a:t>7/1/2021</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4058797780"/>
      </p:ext>
    </p:extLst>
  </p:cSld>
  <p:clrMapOvr>
    <a:masterClrMapping/>
  </p:clrMapOvr>
  <mc:AlternateContent xmlns:mc="http://schemas.openxmlformats.org/markup-compatibility/2006" xmlns:p14="http://schemas.microsoft.com/office/powerpoint/2010/main">
    <mc:Choice Requires="p14">
      <p:transition spd="med" p14:dur="700" advTm="8000">
        <p:fade/>
      </p:transition>
    </mc:Choice>
    <mc:Fallback xmlns="">
      <p:transition spd="med" advTm="800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lstStyle/>
          <a:p>
            <a:r>
              <a:rPr lang="en-US"/>
              <a:t>Click to edit Master title style</a:t>
            </a:r>
            <a:endParaRPr/>
          </a:p>
        </p:txBody>
      </p:sp>
      <p:grpSp>
        <p:nvGrpSpPr>
          <p:cNvPr id="158" name="line" descr="Line graphic"/>
          <p:cNvGrpSpPr/>
          <p:nvPr/>
        </p:nvGrpSpPr>
        <p:grpSpPr bwMode="invGray">
          <a:xfrm>
            <a:off x="1522413" y="1514475"/>
            <a:ext cx="10569575" cy="64008"/>
            <a:chOff x="1522413" y="1514475"/>
            <a:chExt cx="10569575" cy="64008"/>
          </a:xfrm>
        </p:grpSpPr>
        <p:sp>
          <p:nvSpPr>
            <p:cNvPr id="159"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0"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1"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Content Placeholder 2"/>
          <p:cNvSpPr>
            <a:spLocks noGrp="1"/>
          </p:cNvSpPr>
          <p:nvPr>
            <p:ph sz="half" idx="1"/>
          </p:nvPr>
        </p:nvSpPr>
        <p:spPr>
          <a:xfrm>
            <a:off x="1522413" y="1905000"/>
            <a:ext cx="4419599"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46815" y="1905000"/>
            <a:ext cx="4419598"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a:lvl7pPr>
            <a:lvl8pPr marL="1956816">
              <a:defRPr sz="1600" baseline="0"/>
            </a:lvl8pPr>
            <a:lvl9pPr marL="1956816">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9AFE8FB1-0A7A-443E-AAF7-31D4FA1AA312}" type="datetimeFigureOut">
              <a:rPr lang="en-US"/>
              <a:t>7/1/2021</a:t>
            </a:fld>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1683294107"/>
      </p:ext>
    </p:extLst>
  </p:cSld>
  <p:clrMapOvr>
    <a:masterClrMapping/>
  </p:clrMapOvr>
  <mc:AlternateContent xmlns:mc="http://schemas.openxmlformats.org/markup-compatibility/2006" xmlns:p14="http://schemas.microsoft.com/office/powerpoint/2010/main">
    <mc:Choice Requires="p14">
      <p:transition spd="med" p14:dur="700" advTm="8000">
        <p:fade/>
      </p:transition>
    </mc:Choice>
    <mc:Fallback xmlns="">
      <p:transition spd="med" advTm="800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lstStyle>
            <a:lvl1pPr>
              <a:defRPr/>
            </a:lvl1pPr>
          </a:lstStyle>
          <a:p>
            <a:r>
              <a:rPr lang="en-US"/>
              <a:t>Click to edit Master title style</a:t>
            </a:r>
            <a:endParaRPr/>
          </a:p>
        </p:txBody>
      </p:sp>
      <p:grpSp>
        <p:nvGrpSpPr>
          <p:cNvPr id="160" name="line" descr="Line graphic"/>
          <p:cNvGrpSpPr/>
          <p:nvPr/>
        </p:nvGrpSpPr>
        <p:grpSpPr bwMode="invGray">
          <a:xfrm>
            <a:off x="1522413" y="1514475"/>
            <a:ext cx="10569575" cy="64008"/>
            <a:chOff x="1522413" y="1514475"/>
            <a:chExt cx="10569575" cy="64008"/>
          </a:xfrm>
        </p:grpSpPr>
        <p:sp>
          <p:nvSpPr>
            <p:cNvPr id="161" name="Freeform 16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6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6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3"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4"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Text Placeholder 2"/>
          <p:cNvSpPr>
            <a:spLocks noGrp="1"/>
          </p:cNvSpPr>
          <p:nvPr>
            <p:ph type="body" idx="1"/>
          </p:nvPr>
        </p:nvSpPr>
        <p:spPr>
          <a:xfrm>
            <a:off x="1522413" y="1905000"/>
            <a:ext cx="44165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2413" y="2819399"/>
            <a:ext cx="4416552" cy="3352801"/>
          </a:xfrm>
        </p:spPr>
        <p:txBody>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49860" y="1905000"/>
            <a:ext cx="44165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49860" y="2819399"/>
            <a:ext cx="4416552" cy="3352801"/>
          </a:xfrm>
        </p:spPr>
        <p:txBody>
          <a:bodyPr/>
          <a:lstStyle>
            <a:lvl1pPr>
              <a:defRPr sz="2400"/>
            </a:lvl1pPr>
            <a:lvl2pPr>
              <a:defRPr sz="2000"/>
            </a:lvl2pPr>
            <a:lvl3pPr>
              <a:defRPr sz="1800"/>
            </a:lvl3pPr>
            <a:lvl4pPr>
              <a:defRPr sz="1600"/>
            </a:lvl4pPr>
            <a:lvl5pPr marL="1956816">
              <a:defRPr sz="1600"/>
            </a:lvl5pPr>
            <a:lvl6pPr marL="1956816">
              <a:defRPr sz="1600"/>
            </a:lvl6pPr>
            <a:lvl7pPr marL="1956816">
              <a:defRPr sz="1600"/>
            </a:lvl7pPr>
            <a:lvl8pPr marL="1956816">
              <a:defRPr sz="1600"/>
            </a:lvl8pPr>
            <a:lvl9pPr marL="1956816">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a:p>
        </p:txBody>
      </p:sp>
      <p:sp>
        <p:nvSpPr>
          <p:cNvPr id="7" name="Date Placeholder 6"/>
          <p:cNvSpPr>
            <a:spLocks noGrp="1"/>
          </p:cNvSpPr>
          <p:nvPr>
            <p:ph type="dt" sz="half" idx="10"/>
          </p:nvPr>
        </p:nvSpPr>
        <p:spPr/>
        <p:txBody>
          <a:bodyPr/>
          <a:lstStyle/>
          <a:p>
            <a:fld id="{9AFE8FB1-0A7A-443E-AAF7-31D4FA1AA312}" type="datetimeFigureOut">
              <a:rPr lang="en-US"/>
              <a:t>7/1/2021</a:t>
            </a:fld>
            <a:endParaRPr/>
          </a:p>
        </p:txBody>
      </p:sp>
      <p:sp>
        <p:nvSpPr>
          <p:cNvPr id="9" name="Slide Number Placeholder 8"/>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4182491816"/>
      </p:ext>
    </p:extLst>
  </p:cSld>
  <p:clrMapOvr>
    <a:masterClrMapping/>
  </p:clrMapOvr>
  <mc:AlternateContent xmlns:mc="http://schemas.openxmlformats.org/markup-compatibility/2006" xmlns:p14="http://schemas.microsoft.com/office/powerpoint/2010/main">
    <mc:Choice Requires="p14">
      <p:transition spd="med" p14:dur="700" advTm="8000">
        <p:fade/>
      </p:transition>
    </mc:Choice>
    <mc:Fallback xmlns="">
      <p:transition spd="med" advTm="800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grpSp>
        <p:nvGrpSpPr>
          <p:cNvPr id="156" name="line" descr="Line graphic"/>
          <p:cNvGrpSpPr/>
          <p:nvPr/>
        </p:nvGrpSpPr>
        <p:grpSpPr bwMode="invGray">
          <a:xfrm>
            <a:off x="1522413" y="1514475"/>
            <a:ext cx="10569575" cy="64008"/>
            <a:chOff x="1522413" y="1514475"/>
            <a:chExt cx="10569575" cy="64008"/>
          </a:xfrm>
        </p:grpSpPr>
        <p:sp>
          <p:nvSpPr>
            <p:cNvPr id="157"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8"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9"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0"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1"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9AFE8FB1-0A7A-443E-AAF7-31D4FA1AA312}" type="datetimeFigureOut">
              <a:rPr lang="en-US"/>
              <a:t>7/1/2021</a:t>
            </a:fld>
            <a:endParaRPr/>
          </a:p>
        </p:txBody>
      </p:sp>
      <p:sp>
        <p:nvSpPr>
          <p:cNvPr id="5" name="Slide Number Placeholder 4"/>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531561462"/>
      </p:ext>
    </p:extLst>
  </p:cSld>
  <p:clrMapOvr>
    <a:masterClrMapping/>
  </p:clrMapOvr>
  <mc:AlternateContent xmlns:mc="http://schemas.openxmlformats.org/markup-compatibility/2006" xmlns:p14="http://schemas.microsoft.com/office/powerpoint/2010/main">
    <mc:Choice Requires="p14">
      <p:transition spd="med" p14:dur="700" advTm="8000">
        <p:fade/>
      </p:transition>
    </mc:Choice>
    <mc:Fallback xmlns="">
      <p:transition spd="med" advTm="800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9AFE8FB1-0A7A-443E-AAF7-31D4FA1AA312}" type="datetimeFigureOut">
              <a:rPr lang="en-US"/>
              <a:t>7/1/2021</a:t>
            </a:fld>
            <a:endParaRPr/>
          </a:p>
        </p:txBody>
      </p:sp>
      <p:sp>
        <p:nvSpPr>
          <p:cNvPr id="4" name="Slide Number Placeholder 3"/>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1405966626"/>
      </p:ext>
    </p:extLst>
  </p:cSld>
  <p:clrMapOvr>
    <a:masterClrMapping/>
  </p:clrMapOvr>
  <mc:AlternateContent xmlns:mc="http://schemas.openxmlformats.org/markup-compatibility/2006" xmlns:p14="http://schemas.microsoft.com/office/powerpoint/2010/main">
    <mc:Choice Requires="p14">
      <p:transition spd="med" p14:dur="700" advTm="8000">
        <p:fade/>
      </p:transition>
    </mc:Choice>
    <mc:Fallback xmlns="">
      <p:transition spd="med" advTm="8000">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nchor="b">
            <a:noAutofit/>
          </a:bodyPr>
          <a:lstStyle>
            <a:lvl1pPr algn="l">
              <a:defRPr sz="3200" b="0"/>
            </a:lvl1pPr>
          </a:lstStyle>
          <a:p>
            <a:r>
              <a:rPr lang="en-US"/>
              <a:t>Click to edit Master title style</a:t>
            </a:r>
            <a:endParaRPr/>
          </a:p>
        </p:txBody>
      </p:sp>
      <p:sp>
        <p:nvSpPr>
          <p:cNvPr id="4" name="Text Placeholder 3"/>
          <p:cNvSpPr>
            <a:spLocks noGrp="1"/>
          </p:cNvSpPr>
          <p:nvPr>
            <p:ph type="body" sz="half" idx="2"/>
          </p:nvPr>
        </p:nvSpPr>
        <p:spPr>
          <a:xfrm>
            <a:off x="1522413" y="3429000"/>
            <a:ext cx="2743200"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Content Placeholder 2"/>
          <p:cNvSpPr>
            <a:spLocks noGrp="1"/>
          </p:cNvSpPr>
          <p:nvPr>
            <p:ph idx="1"/>
          </p:nvPr>
        </p:nvSpPr>
        <p:spPr>
          <a:xfrm>
            <a:off x="4710022" y="1905000"/>
            <a:ext cx="5669280" cy="4038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grpSp>
        <p:nvGrpSpPr>
          <p:cNvPr id="615" name="frame" descr="Box graphic"/>
          <p:cNvGrpSpPr/>
          <p:nvPr/>
        </p:nvGrpSpPr>
        <p:grpSpPr bwMode="invGray">
          <a:xfrm>
            <a:off x="4417839" y="1630821"/>
            <a:ext cx="6291028" cy="4575885"/>
            <a:chOff x="4417839" y="1630821"/>
            <a:chExt cx="6291028" cy="4575885"/>
          </a:xfrm>
        </p:grpSpPr>
        <p:grpSp>
          <p:nvGrpSpPr>
            <p:cNvPr id="616" name="Group 615"/>
            <p:cNvGrpSpPr/>
            <p:nvPr/>
          </p:nvGrpSpPr>
          <p:grpSpPr bwMode="invGray">
            <a:xfrm>
              <a:off x="5414491" y="1630821"/>
              <a:ext cx="5294376" cy="4114800"/>
              <a:chOff x="3310555" y="716546"/>
              <a:chExt cx="5294376" cy="4114800"/>
            </a:xfrm>
          </p:grpSpPr>
          <p:grpSp>
            <p:nvGrpSpPr>
              <p:cNvPr id="768" name="Group 767"/>
              <p:cNvGrpSpPr/>
              <p:nvPr/>
            </p:nvGrpSpPr>
            <p:grpSpPr bwMode="invGray">
              <a:xfrm flipH="1">
                <a:off x="3310555" y="737968"/>
                <a:ext cx="5294376" cy="54864"/>
                <a:chOff x="1522413" y="1514475"/>
                <a:chExt cx="10569575" cy="64008"/>
              </a:xfrm>
              <a:solidFill>
                <a:schemeClr val="accent1"/>
              </a:solidFill>
            </p:grpSpPr>
            <p:sp>
              <p:nvSpPr>
                <p:cNvPr id="844" name="Freeform 84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5" name="Freeform 84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6" name="Freeform 84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769" name="Group 768"/>
              <p:cNvGrpSpPr/>
              <p:nvPr/>
            </p:nvGrpSpPr>
            <p:grpSpPr bwMode="invGray">
              <a:xfrm rot="16200000" flipH="1">
                <a:off x="6492229" y="2755658"/>
                <a:ext cx="4114800" cy="36576"/>
                <a:chOff x="1522413" y="1514475"/>
                <a:chExt cx="10569575" cy="64008"/>
              </a:xfrm>
              <a:solidFill>
                <a:schemeClr val="accent1"/>
              </a:solidFill>
            </p:grpSpPr>
            <p:sp>
              <p:nvSpPr>
                <p:cNvPr id="770" name="Freeform 76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1" name="Freeform 77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2" name="Freeform 77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nvGrpSpPr>
            <p:cNvPr id="617" name="Group 616"/>
            <p:cNvGrpSpPr/>
            <p:nvPr/>
          </p:nvGrpSpPr>
          <p:grpSpPr bwMode="invGray">
            <a:xfrm rot="10800000">
              <a:off x="4417839" y="2091906"/>
              <a:ext cx="5294376" cy="4114800"/>
              <a:chOff x="3310555" y="716546"/>
              <a:chExt cx="5294376" cy="4114800"/>
            </a:xfrm>
          </p:grpSpPr>
          <p:grpSp>
            <p:nvGrpSpPr>
              <p:cNvPr id="618" name="Group 617"/>
              <p:cNvGrpSpPr/>
              <p:nvPr/>
            </p:nvGrpSpPr>
            <p:grpSpPr bwMode="invGray">
              <a:xfrm flipH="1">
                <a:off x="3310555" y="737968"/>
                <a:ext cx="5294376" cy="54864"/>
                <a:chOff x="1522413" y="1514475"/>
                <a:chExt cx="10569575" cy="64008"/>
              </a:xfrm>
              <a:solidFill>
                <a:schemeClr val="accent1"/>
              </a:solidFill>
            </p:grpSpPr>
            <p:sp>
              <p:nvSpPr>
                <p:cNvPr id="694" name="Freeform 69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5" name="Freeform 69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6" name="Freeform 69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619" name="Group 618"/>
              <p:cNvGrpSpPr/>
              <p:nvPr/>
            </p:nvGrpSpPr>
            <p:grpSpPr bwMode="invGray">
              <a:xfrm rot="16200000" flipH="1">
                <a:off x="6492229" y="2755658"/>
                <a:ext cx="4114800" cy="36576"/>
                <a:chOff x="1522413" y="1514475"/>
                <a:chExt cx="10569575" cy="64008"/>
              </a:xfrm>
              <a:solidFill>
                <a:schemeClr val="accent1"/>
              </a:solidFill>
            </p:grpSpPr>
            <p:sp>
              <p:nvSpPr>
                <p:cNvPr id="620" name="Freeform 61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1" name="Freeform 62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2" name="Freeform 62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9AFE8FB1-0A7A-443E-AAF7-31D4FA1AA312}" type="datetimeFigureOut">
              <a:rPr lang="en-US"/>
              <a:t>7/1/2021</a:t>
            </a:fld>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962116614"/>
      </p:ext>
    </p:extLst>
  </p:cSld>
  <p:clrMapOvr>
    <a:masterClrMapping/>
  </p:clrMapOvr>
  <mc:AlternateContent xmlns:mc="http://schemas.openxmlformats.org/markup-compatibility/2006" xmlns:p14="http://schemas.microsoft.com/office/powerpoint/2010/main">
    <mc:Choice Requires="p14">
      <p:transition spd="med" p14:dur="700" advTm="8000">
        <p:fade/>
      </p:transition>
    </mc:Choice>
    <mc:Fallback xmlns="">
      <p:transition spd="med" advTm="800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nchor="b">
            <a:noAutofit/>
          </a:bodyPr>
          <a:lstStyle>
            <a:lvl1pPr algn="l">
              <a:defRPr sz="32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745838" y="1884311"/>
            <a:ext cx="5669280" cy="4041648"/>
          </a:xfrm>
          <a:solidFill>
            <a:schemeClr val="bg1"/>
          </a:solidFill>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grpSp>
        <p:nvGrpSpPr>
          <p:cNvPr id="614" name="frame" descr="Box graphic"/>
          <p:cNvGrpSpPr/>
          <p:nvPr/>
        </p:nvGrpSpPr>
        <p:grpSpPr bwMode="invGray">
          <a:xfrm flipH="1">
            <a:off x="1447500" y="1630821"/>
            <a:ext cx="6291028" cy="4575885"/>
            <a:chOff x="4417839" y="1630821"/>
            <a:chExt cx="6291028" cy="4575885"/>
          </a:xfrm>
        </p:grpSpPr>
        <p:grpSp>
          <p:nvGrpSpPr>
            <p:cNvPr id="615" name="Group 614"/>
            <p:cNvGrpSpPr/>
            <p:nvPr/>
          </p:nvGrpSpPr>
          <p:grpSpPr bwMode="invGray">
            <a:xfrm>
              <a:off x="5414491" y="1630821"/>
              <a:ext cx="5294376" cy="4114800"/>
              <a:chOff x="3310555" y="716546"/>
              <a:chExt cx="5294376" cy="4114800"/>
            </a:xfrm>
          </p:grpSpPr>
          <p:grpSp>
            <p:nvGrpSpPr>
              <p:cNvPr id="767" name="Group 766"/>
              <p:cNvGrpSpPr/>
              <p:nvPr/>
            </p:nvGrpSpPr>
            <p:grpSpPr bwMode="invGray">
              <a:xfrm flipH="1">
                <a:off x="3310555" y="737968"/>
                <a:ext cx="5294376" cy="54864"/>
                <a:chOff x="1522413" y="1514475"/>
                <a:chExt cx="10569575" cy="64008"/>
              </a:xfrm>
              <a:solidFill>
                <a:schemeClr val="accent1"/>
              </a:solidFill>
            </p:grpSpPr>
            <p:sp>
              <p:nvSpPr>
                <p:cNvPr id="843" name="Freeform 84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4" name="Freeform 84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5" name="Freeform 84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768" name="Group 767"/>
              <p:cNvGrpSpPr/>
              <p:nvPr/>
            </p:nvGrpSpPr>
            <p:grpSpPr bwMode="invGray">
              <a:xfrm rot="16200000" flipH="1">
                <a:off x="6492229" y="2755658"/>
                <a:ext cx="4114800" cy="36576"/>
                <a:chOff x="1522413" y="1514475"/>
                <a:chExt cx="10569575" cy="64008"/>
              </a:xfrm>
              <a:solidFill>
                <a:schemeClr val="accent1"/>
              </a:solidFill>
            </p:grpSpPr>
            <p:sp>
              <p:nvSpPr>
                <p:cNvPr id="769" name="Freeform 76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0" name="Freeform 76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1" name="Freeform 77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nvGrpSpPr>
            <p:cNvPr id="616" name="Group 615"/>
            <p:cNvGrpSpPr/>
            <p:nvPr/>
          </p:nvGrpSpPr>
          <p:grpSpPr bwMode="invGray">
            <a:xfrm rot="10800000">
              <a:off x="4417839" y="2091906"/>
              <a:ext cx="5294376" cy="4114800"/>
              <a:chOff x="3310555" y="716546"/>
              <a:chExt cx="5294376" cy="4114800"/>
            </a:xfrm>
          </p:grpSpPr>
          <p:grpSp>
            <p:nvGrpSpPr>
              <p:cNvPr id="617" name="Group 616"/>
              <p:cNvGrpSpPr/>
              <p:nvPr/>
            </p:nvGrpSpPr>
            <p:grpSpPr bwMode="invGray">
              <a:xfrm flipH="1">
                <a:off x="3310555" y="737968"/>
                <a:ext cx="5294376" cy="54864"/>
                <a:chOff x="1522413" y="1514475"/>
                <a:chExt cx="10569575" cy="64008"/>
              </a:xfrm>
              <a:solidFill>
                <a:schemeClr val="accent1"/>
              </a:solidFill>
            </p:grpSpPr>
            <p:sp>
              <p:nvSpPr>
                <p:cNvPr id="693" name="Freeform 69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4" name="Freeform 69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5" name="Freeform 69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618" name="Group 617"/>
              <p:cNvGrpSpPr/>
              <p:nvPr/>
            </p:nvGrpSpPr>
            <p:grpSpPr bwMode="invGray">
              <a:xfrm rot="16200000" flipH="1">
                <a:off x="6492229" y="2755658"/>
                <a:ext cx="4114800" cy="36576"/>
                <a:chOff x="1522413" y="1514475"/>
                <a:chExt cx="10569575" cy="64008"/>
              </a:xfrm>
              <a:solidFill>
                <a:schemeClr val="accent1"/>
              </a:solidFill>
            </p:grpSpPr>
            <p:sp>
              <p:nvSpPr>
                <p:cNvPr id="619" name="Freeform 61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0" name="Freeform 61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1" name="Freeform 62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2" name="Freeform 621"/>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3" name="Freeform 622"/>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4" name="Freeform 623"/>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5" name="Freeform 624"/>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6" name="Freeform 625"/>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7" name="Freeform 626"/>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8" name="Freeform 627"/>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9" name="Freeform 628"/>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0" name="Freeform 629"/>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1" name="Freeform 630"/>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2" name="Freeform 631"/>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3" name="Freeform 632"/>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4" name="Freeform 633"/>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5" name="Freeform 634"/>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6" name="Freeform 635"/>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7" name="Freeform 636"/>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8" name="Freeform 637"/>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9" name="Freeform 638"/>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0" name="Freeform 639"/>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1" name="Freeform 640"/>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2" name="Freeform 641"/>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3" name="Freeform 642"/>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4" name="Freeform 643"/>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5" name="Freeform 644"/>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6" name="Freeform 645"/>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7" name="Freeform 646"/>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8" name="Freeform 647"/>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9" name="Freeform 648"/>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0" name="Freeform 649"/>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1" name="Freeform 650"/>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2" name="Freeform 651"/>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3" name="Freeform 652"/>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4" name="Freeform 653"/>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5" name="Freeform 654"/>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6" name="Freeform 655"/>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7" name="Freeform 656"/>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8" name="Freeform 657"/>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9" name="Freeform 658"/>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0" name="Freeform 659"/>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1" name="Freeform 660"/>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2" name="Freeform 661"/>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3" name="Freeform 662"/>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4" name="Freeform 663"/>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5" name="Freeform 664"/>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6" name="Freeform 665"/>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7" name="Freeform 666"/>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8" name="Freeform 667"/>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9" name="Freeform 668"/>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0" name="Freeform 669"/>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1" name="Freeform 670"/>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2" name="Freeform 671"/>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3" name="Freeform 672"/>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4" name="Freeform 673"/>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5" name="Freeform 674"/>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6" name="Freeform 675"/>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7" name="Freeform 676"/>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8" name="Freeform 677"/>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9" name="Freeform 678"/>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0" name="Freeform 679"/>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1" name="Freeform 680"/>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2" name="Freeform 681"/>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3" name="Freeform 682"/>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4" name="Freeform 683"/>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5" name="Freeform 684"/>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6" name="Freeform 685"/>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7" name="Freeform 686"/>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8" name="Freeform 687"/>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9" name="Freeform 688"/>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0" name="Freeform 689"/>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1" name="Freeform 690"/>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2" name="Freeform 691"/>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sp>
        <p:nvSpPr>
          <p:cNvPr id="4" name="Text Placeholder 3"/>
          <p:cNvSpPr>
            <a:spLocks noGrp="1"/>
          </p:cNvSpPr>
          <p:nvPr>
            <p:ph type="body" sz="half" idx="2"/>
          </p:nvPr>
        </p:nvSpPr>
        <p:spPr>
          <a:xfrm>
            <a:off x="7905959" y="3411748"/>
            <a:ext cx="2743200"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9AFE8FB1-0A7A-443E-AAF7-31D4FA1AA312}" type="datetimeFigureOut">
              <a:rPr lang="en-US"/>
              <a:t>7/1/2021</a:t>
            </a:fld>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3617694101"/>
      </p:ext>
    </p:extLst>
  </p:cSld>
  <p:clrMapOvr>
    <a:masterClrMapping/>
  </p:clrMapOvr>
  <mc:AlternateContent xmlns:mc="http://schemas.openxmlformats.org/markup-compatibility/2006" xmlns:p14="http://schemas.microsoft.com/office/powerpoint/2010/main">
    <mc:Choice Requires="p14">
      <p:transition spd="med" p14:dur="700" advTm="8000">
        <p:fade/>
      </p:transition>
    </mc:Choice>
    <mc:Fallback xmlns="">
      <p:transition spd="med" advTm="8000">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414" y="274638"/>
            <a:ext cx="9143998" cy="1020762"/>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2414" y="1905000"/>
            <a:ext cx="9144000" cy="4267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522413" y="6400801"/>
            <a:ext cx="6324599" cy="276226"/>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4" name="Date Placeholder 3"/>
          <p:cNvSpPr>
            <a:spLocks noGrp="1"/>
          </p:cNvSpPr>
          <p:nvPr>
            <p:ph type="dt" sz="half" idx="2"/>
          </p:nvPr>
        </p:nvSpPr>
        <p:spPr>
          <a:xfrm>
            <a:off x="8075612" y="6400801"/>
            <a:ext cx="1243859" cy="276226"/>
          </a:xfrm>
          <a:prstGeom prst="rect">
            <a:avLst/>
          </a:prstGeom>
        </p:spPr>
        <p:txBody>
          <a:bodyPr vert="horz" lIns="91440" tIns="45720" rIns="91440" bIns="45720" rtlCol="0" anchor="ctr"/>
          <a:lstStyle>
            <a:lvl1pPr algn="r">
              <a:defRPr sz="1200">
                <a:solidFill>
                  <a:schemeClr val="tx1">
                    <a:tint val="75000"/>
                  </a:schemeClr>
                </a:solidFill>
              </a:defRPr>
            </a:lvl1pPr>
          </a:lstStyle>
          <a:p>
            <a:fld id="{9AFE8FB1-0A7A-443E-AAF7-31D4FA1AA312}" type="datetimeFigureOut">
              <a:rPr lang="en-US" smtClean="0"/>
              <a:pPr/>
              <a:t>7/1/2021</a:t>
            </a:fld>
            <a:endParaRPr lang="en-US" dirty="0"/>
          </a:p>
        </p:txBody>
      </p:sp>
      <p:sp>
        <p:nvSpPr>
          <p:cNvPr id="6" name="Slide Number Placeholder 5"/>
          <p:cNvSpPr>
            <a:spLocks noGrp="1"/>
          </p:cNvSpPr>
          <p:nvPr>
            <p:ph type="sldNum" sz="quarter" idx="4"/>
          </p:nvPr>
        </p:nvSpPr>
        <p:spPr>
          <a:xfrm>
            <a:off x="9523412" y="6400801"/>
            <a:ext cx="1143002" cy="276226"/>
          </a:xfrm>
          <a:prstGeom prst="rect">
            <a:avLst/>
          </a:prstGeom>
        </p:spPr>
        <p:txBody>
          <a:bodyPr vert="horz" lIns="91440" tIns="45720" rIns="91440" bIns="45720" rtlCol="0" anchor="ctr"/>
          <a:lstStyle>
            <a:lvl1pPr algn="r">
              <a:defRPr sz="1200">
                <a:solidFill>
                  <a:schemeClr val="tx1">
                    <a:tint val="75000"/>
                  </a:schemeClr>
                </a:solidFill>
              </a:defRPr>
            </a:lvl1pPr>
          </a:lstStyle>
          <a:p>
            <a:fld id="{25BA54BD-C84D-46CE-8B72-31BFB26ABA43}" type="slidenum">
              <a:rPr lang="en-US" smtClean="0"/>
              <a:pPr/>
              <a:t>‹#›</a:t>
            </a:fld>
            <a:endParaRPr lang="en-US"/>
          </a:p>
        </p:txBody>
      </p:sp>
    </p:spTree>
    <p:extLst>
      <p:ext uri="{BB962C8B-B14F-4D97-AF65-F5344CB8AC3E}">
        <p14:creationId xmlns:p14="http://schemas.microsoft.com/office/powerpoint/2010/main" val="53563648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advTm="8000">
        <p:fade/>
      </p:transition>
    </mc:Choice>
    <mc:Fallback xmlns="">
      <p:transition spd="med" advTm="8000">
        <p:fade/>
      </p:transition>
    </mc:Fallback>
  </mc:AlternateContent>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74320" indent="-274320" algn="l" defTabSz="914400" rtl="0" eaLnBrk="1" latinLnBrk="0" hangingPunct="1">
        <a:lnSpc>
          <a:spcPct val="90000"/>
        </a:lnSpc>
        <a:spcBef>
          <a:spcPts val="1800"/>
        </a:spcBef>
        <a:buSzPct val="100000"/>
        <a:buFont typeface="Arial" pitchFamily="34" charset="0"/>
        <a:buChar char="▪"/>
        <a:defRPr sz="2400" kern="1200">
          <a:solidFill>
            <a:schemeClr val="tx1"/>
          </a:solidFill>
          <a:latin typeface="+mn-lt"/>
          <a:ea typeface="+mn-ea"/>
          <a:cs typeface="+mn-cs"/>
        </a:defRPr>
      </a:lvl1pPr>
      <a:lvl2pPr marL="576072" indent="-274320" algn="l" defTabSz="914400" rtl="0" eaLnBrk="1" latinLnBrk="0" hangingPunct="1">
        <a:lnSpc>
          <a:spcPct val="90000"/>
        </a:lnSpc>
        <a:spcBef>
          <a:spcPts val="600"/>
        </a:spcBef>
        <a:buSzPct val="100000"/>
        <a:buFont typeface="Consolas" pitchFamily="49" charset="0"/>
        <a:buChar char="–"/>
        <a:defRPr sz="2000" kern="1200">
          <a:solidFill>
            <a:schemeClr val="tx1"/>
          </a:solidFill>
          <a:latin typeface="+mn-lt"/>
          <a:ea typeface="+mn-ea"/>
          <a:cs typeface="+mn-cs"/>
        </a:defRPr>
      </a:lvl2pPr>
      <a:lvl3pPr marL="804672" indent="-228600" algn="l" defTabSz="914400" rtl="0" eaLnBrk="1" latinLnBrk="0" hangingPunct="1">
        <a:lnSpc>
          <a:spcPct val="90000"/>
        </a:lnSpc>
        <a:spcBef>
          <a:spcPts val="600"/>
        </a:spcBef>
        <a:buSzPct val="100000"/>
        <a:buFont typeface="Arial" pitchFamily="34" charset="0"/>
        <a:buChar char="▪"/>
        <a:defRPr sz="1800" kern="1200">
          <a:solidFill>
            <a:schemeClr val="tx1"/>
          </a:solidFill>
          <a:latin typeface="+mn-lt"/>
          <a:ea typeface="+mn-ea"/>
          <a:cs typeface="+mn-cs"/>
        </a:defRPr>
      </a:lvl3pPr>
      <a:lvl4pPr marL="10332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4pPr>
      <a:lvl5pPr marL="12618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5pPr>
      <a:lvl6pPr marL="14904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6pPr>
      <a:lvl7pPr marL="17190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7pPr>
      <a:lvl8pPr marL="19476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8pPr>
      <a:lvl9pPr marL="21762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github.com/gauravdiwan21/ANZ-Assessment" TargetMode="Externa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69876" y="983332"/>
            <a:ext cx="9144000" cy="2667000"/>
          </a:xfrm>
        </p:spPr>
        <p:txBody>
          <a:bodyPr/>
          <a:lstStyle/>
          <a:p>
            <a:r>
              <a:rPr lang="en-US" dirty="0"/>
              <a:t>Customer Analysis</a:t>
            </a:r>
          </a:p>
        </p:txBody>
      </p:sp>
      <p:sp>
        <p:nvSpPr>
          <p:cNvPr id="3" name="Subtitle 2"/>
          <p:cNvSpPr>
            <a:spLocks noGrp="1"/>
          </p:cNvSpPr>
          <p:nvPr>
            <p:ph type="subTitle" idx="1"/>
          </p:nvPr>
        </p:nvSpPr>
        <p:spPr>
          <a:xfrm>
            <a:off x="1341884" y="3717032"/>
            <a:ext cx="5436095" cy="411832"/>
          </a:xfrm>
        </p:spPr>
        <p:txBody>
          <a:bodyPr>
            <a:normAutofit lnSpcReduction="10000"/>
          </a:bodyPr>
          <a:lstStyle/>
          <a:p>
            <a:pPr algn="l"/>
            <a:r>
              <a:rPr lang="en-AU" b="1" i="0" dirty="0">
                <a:solidFill>
                  <a:srgbClr val="C9D1D9"/>
                </a:solidFill>
                <a:effectLst/>
                <a:latin typeface="-apple-system"/>
              </a:rPr>
              <a:t>ANZ Gig Incubation Program 2021</a:t>
            </a:r>
          </a:p>
        </p:txBody>
      </p:sp>
      <p:sp>
        <p:nvSpPr>
          <p:cNvPr id="4" name="TextBox 3">
            <a:extLst>
              <a:ext uri="{FF2B5EF4-FFF2-40B4-BE49-F238E27FC236}">
                <a16:creationId xmlns:a16="http://schemas.microsoft.com/office/drawing/2014/main" id="{67248073-D1B3-4485-91C7-557066F45C05}"/>
              </a:ext>
            </a:extLst>
          </p:cNvPr>
          <p:cNvSpPr txBox="1"/>
          <p:nvPr/>
        </p:nvSpPr>
        <p:spPr>
          <a:xfrm>
            <a:off x="7894612" y="4887091"/>
            <a:ext cx="3456384" cy="1040285"/>
          </a:xfrm>
          <a:prstGeom prst="rect">
            <a:avLst/>
          </a:prstGeom>
          <a:noFill/>
        </p:spPr>
        <p:txBody>
          <a:bodyPr wrap="square" rtlCol="0">
            <a:spAutoFit/>
          </a:bodyPr>
          <a:lstStyle/>
          <a:p>
            <a:pPr algn="l"/>
            <a:r>
              <a:rPr lang="en-AU" sz="2000" b="1" dirty="0">
                <a:solidFill>
                  <a:srgbClr val="C9D1D9"/>
                </a:solidFill>
                <a:latin typeface="-apple-system"/>
              </a:rPr>
              <a:t>Gaurav Diwan</a:t>
            </a:r>
          </a:p>
          <a:p>
            <a:pPr algn="l"/>
            <a:r>
              <a:rPr lang="en-AU" sz="2000" b="1" i="0" dirty="0">
                <a:solidFill>
                  <a:srgbClr val="C9D1D9"/>
                </a:solidFill>
                <a:effectLst/>
                <a:latin typeface="-apple-system"/>
              </a:rPr>
              <a:t>Data Scientist at Bank X</a:t>
            </a:r>
          </a:p>
          <a:p>
            <a:pPr>
              <a:lnSpc>
                <a:spcPct val="90000"/>
              </a:lnSpc>
            </a:pPr>
            <a:endParaRPr lang="en-AU" sz="2400" dirty="0"/>
          </a:p>
        </p:txBody>
      </p:sp>
    </p:spTree>
    <p:extLst>
      <p:ext uri="{BB962C8B-B14F-4D97-AF65-F5344CB8AC3E}">
        <p14:creationId xmlns:p14="http://schemas.microsoft.com/office/powerpoint/2010/main" val="1920111014"/>
      </p:ext>
    </p:extLst>
  </p:cSld>
  <p:clrMapOvr>
    <a:masterClrMapping/>
  </p:clrMapOvr>
  <p:transition spd="slow" advTm="8000">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Top 10 Customers </a:t>
            </a:r>
          </a:p>
        </p:txBody>
      </p:sp>
      <p:sp>
        <p:nvSpPr>
          <p:cNvPr id="14" name="Content Placeholder 13"/>
          <p:cNvSpPr>
            <a:spLocks noGrp="1"/>
          </p:cNvSpPr>
          <p:nvPr>
            <p:ph idx="1"/>
          </p:nvPr>
        </p:nvSpPr>
        <p:spPr>
          <a:xfrm>
            <a:off x="1522414" y="1905000"/>
            <a:ext cx="3923926" cy="3684240"/>
          </a:xfrm>
        </p:spPr>
        <p:txBody>
          <a:bodyPr>
            <a:normAutofit fontScale="92500"/>
          </a:bodyPr>
          <a:lstStyle/>
          <a:p>
            <a:r>
              <a:rPr lang="en-US" dirty="0"/>
              <a:t>Bank should be providing services to the customers that are providing the most business revenue.</a:t>
            </a:r>
          </a:p>
          <a:p>
            <a:r>
              <a:rPr lang="en-US" dirty="0"/>
              <a:t>Results analyzed over last 10 years from 2010 to 2020.</a:t>
            </a:r>
          </a:p>
          <a:p>
            <a:r>
              <a:rPr lang="en-US" dirty="0"/>
              <a:t>Total values calculated is the sum of the Initial values decided and the Amendment value added, if any.</a:t>
            </a:r>
          </a:p>
        </p:txBody>
      </p:sp>
      <p:pic>
        <p:nvPicPr>
          <p:cNvPr id="3" name="Picture 2">
            <a:extLst>
              <a:ext uri="{FF2B5EF4-FFF2-40B4-BE49-F238E27FC236}">
                <a16:creationId xmlns:a16="http://schemas.microsoft.com/office/drawing/2014/main" id="{2FA92CFE-8D6D-4F14-80D9-F099F90A1880}"/>
              </a:ext>
            </a:extLst>
          </p:cNvPr>
          <p:cNvPicPr>
            <a:picLocks noChangeAspect="1"/>
          </p:cNvPicPr>
          <p:nvPr/>
        </p:nvPicPr>
        <p:blipFill>
          <a:blip r:embed="rId2"/>
          <a:stretch>
            <a:fillRect/>
          </a:stretch>
        </p:blipFill>
        <p:spPr>
          <a:xfrm>
            <a:off x="5518348" y="1648804"/>
            <a:ext cx="6192688" cy="3508387"/>
          </a:xfrm>
          <a:prstGeom prst="rect">
            <a:avLst/>
          </a:prstGeom>
        </p:spPr>
      </p:pic>
    </p:spTree>
    <p:extLst>
      <p:ext uri="{BB962C8B-B14F-4D97-AF65-F5344CB8AC3E}">
        <p14:creationId xmlns:p14="http://schemas.microsoft.com/office/powerpoint/2010/main" val="21285360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8000">
        <p159:morph option="byObject"/>
      </p:transition>
    </mc:Choice>
    <mc:Fallback xmlns="">
      <p:transition spd="slow" advTm="8000">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Suggested Locations for Bank X</a:t>
            </a:r>
          </a:p>
        </p:txBody>
      </p:sp>
      <p:graphicFrame>
        <p:nvGraphicFramePr>
          <p:cNvPr id="6" name="Content Placeholder 5" descr="Clustered column chart showing the values of 3 series for 4 categories"/>
          <p:cNvGraphicFramePr>
            <a:graphicFrameLocks noGrp="1"/>
          </p:cNvGraphicFramePr>
          <p:nvPr>
            <p:ph idx="1"/>
            <p:extLst>
              <p:ext uri="{D42A27DB-BD31-4B8C-83A1-F6EECF244321}">
                <p14:modId xmlns:p14="http://schemas.microsoft.com/office/powerpoint/2010/main" val="2230296053"/>
              </p:ext>
            </p:extLst>
          </p:nvPr>
        </p:nvGraphicFramePr>
        <p:xfrm>
          <a:off x="5446340" y="1700808"/>
          <a:ext cx="6120680" cy="4320480"/>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A21617E0-85FA-4412-9D2B-1F2CBBFB0F9C}"/>
              </a:ext>
            </a:extLst>
          </p:cNvPr>
          <p:cNvSpPr txBox="1"/>
          <p:nvPr/>
        </p:nvSpPr>
        <p:spPr>
          <a:xfrm>
            <a:off x="1269876" y="1939752"/>
            <a:ext cx="4176464" cy="5078313"/>
          </a:xfrm>
          <a:prstGeom prst="rect">
            <a:avLst/>
          </a:prstGeom>
          <a:noFill/>
        </p:spPr>
        <p:txBody>
          <a:bodyPr wrap="square">
            <a:spAutoFit/>
          </a:bodyPr>
          <a:lstStyle/>
          <a:p>
            <a:pPr marL="285750" indent="-285750">
              <a:buFont typeface="Wingdings" panose="05000000000000000000" pitchFamily="2" charset="2"/>
              <a:buChar char="q"/>
            </a:pPr>
            <a:r>
              <a:rPr lang="en-US" dirty="0"/>
              <a:t>Top priority on providing timely services to the highly valuable customers.</a:t>
            </a:r>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r>
              <a:rPr lang="en-US" dirty="0"/>
              <a:t>Suburbs and locations near to the North Sydney, Oxley, Melbourne and Canberra will be a good place to setup the office as high majority of the top value clients reside in these locations.</a:t>
            </a:r>
          </a:p>
          <a:p>
            <a:endParaRPr lang="en-US" dirty="0"/>
          </a:p>
          <a:p>
            <a:pPr marL="285750" indent="-285750">
              <a:buFont typeface="Wingdings" panose="05000000000000000000" pitchFamily="2" charset="2"/>
              <a:buChar char="q"/>
            </a:pPr>
            <a:r>
              <a:rPr lang="en-US" dirty="0"/>
              <a:t>To overcome cost, it is suggested to target nearby suburbs for the office areas and not the CBD to provide seamless services to their valued customers.</a:t>
            </a:r>
          </a:p>
          <a:p>
            <a:endParaRPr lang="en-US" dirty="0"/>
          </a:p>
          <a:p>
            <a:endParaRPr lang="en-US" dirty="0"/>
          </a:p>
          <a:p>
            <a:endParaRPr lang="en-US" dirty="0"/>
          </a:p>
        </p:txBody>
      </p:sp>
    </p:spTree>
    <p:extLst>
      <p:ext uri="{BB962C8B-B14F-4D97-AF65-F5344CB8AC3E}">
        <p14:creationId xmlns:p14="http://schemas.microsoft.com/office/powerpoint/2010/main" val="3965807363"/>
      </p:ext>
    </p:extLst>
  </p:cSld>
  <p:clrMapOvr>
    <a:masterClrMapping/>
  </p:clrMapOvr>
  <mc:AlternateContent xmlns:mc="http://schemas.openxmlformats.org/markup-compatibility/2006" xmlns:p14="http://schemas.microsoft.com/office/powerpoint/2010/main">
    <mc:Choice Requires="p14">
      <p:transition spd="slow" p14:dur="3400" advTm="8000">
        <p14:reveal/>
      </p:transition>
    </mc:Choice>
    <mc:Fallback xmlns="">
      <p:transition spd="slow" advTm="8000">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ML use case</a:t>
            </a:r>
          </a:p>
        </p:txBody>
      </p:sp>
      <p:sp>
        <p:nvSpPr>
          <p:cNvPr id="5" name="Content Placeholder 4"/>
          <p:cNvSpPr>
            <a:spLocks noGrp="1"/>
          </p:cNvSpPr>
          <p:nvPr>
            <p:ph sz="half" idx="1"/>
          </p:nvPr>
        </p:nvSpPr>
        <p:spPr>
          <a:xfrm>
            <a:off x="1522413" y="1905000"/>
            <a:ext cx="9756575" cy="4404320"/>
          </a:xfrm>
        </p:spPr>
        <p:txBody>
          <a:bodyPr>
            <a:normAutofit fontScale="92500"/>
          </a:bodyPr>
          <a:lstStyle/>
          <a:p>
            <a:r>
              <a:rPr lang="en-US" sz="2200" dirty="0">
                <a:solidFill>
                  <a:srgbClr val="FF0000"/>
                </a:solidFill>
              </a:rPr>
              <a:t>Problem</a:t>
            </a:r>
            <a:r>
              <a:rPr lang="en-US" sz="2200" dirty="0"/>
              <a:t> -&gt; Which agencies are likely to provide high values in the future?</a:t>
            </a:r>
          </a:p>
          <a:p>
            <a:r>
              <a:rPr lang="en-US" sz="2200" dirty="0">
                <a:solidFill>
                  <a:srgbClr val="FF0000"/>
                </a:solidFill>
              </a:rPr>
              <a:t>Proposed Solution </a:t>
            </a:r>
            <a:r>
              <a:rPr lang="en-US" sz="2200" dirty="0"/>
              <a:t>-&gt; Grouping agencies/suppliers into different clusters of High valued clients, Average valued and Low valued clients.  In addition, classification can be used to check which cluster the client will be falling to in the future to forecast the value insight.</a:t>
            </a:r>
          </a:p>
          <a:p>
            <a:r>
              <a:rPr lang="en-US" sz="2200" dirty="0">
                <a:solidFill>
                  <a:srgbClr val="FF0000"/>
                </a:solidFill>
              </a:rPr>
              <a:t>Machine Learning Algorithm used </a:t>
            </a:r>
            <a:r>
              <a:rPr lang="en-US" sz="2200" dirty="0"/>
              <a:t>-&gt; K-means clustering algorithm and SVM classification model.</a:t>
            </a:r>
          </a:p>
          <a:p>
            <a:r>
              <a:rPr lang="en-US" sz="2200" dirty="0">
                <a:solidFill>
                  <a:srgbClr val="FF0000"/>
                </a:solidFill>
              </a:rPr>
              <a:t>Pros</a:t>
            </a:r>
            <a:r>
              <a:rPr lang="en-US" sz="2200" dirty="0"/>
              <a:t> -&gt; We are able to predict the high value clients and provide service accordingly. </a:t>
            </a:r>
          </a:p>
          <a:p>
            <a:r>
              <a:rPr lang="en-US" sz="2200" dirty="0">
                <a:solidFill>
                  <a:srgbClr val="FF0000"/>
                </a:solidFill>
              </a:rPr>
              <a:t>Cons</a:t>
            </a:r>
            <a:r>
              <a:rPr lang="en-US" sz="2200" dirty="0"/>
              <a:t> -&gt; Low value clients get ignored during new policy making strategies based on above results.</a:t>
            </a:r>
          </a:p>
          <a:p>
            <a:r>
              <a:rPr lang="en-US" sz="2200" dirty="0">
                <a:solidFill>
                  <a:srgbClr val="FF0000"/>
                </a:solidFill>
              </a:rPr>
              <a:t>Implementation</a:t>
            </a:r>
            <a:r>
              <a:rPr lang="en-US" sz="2200" dirty="0"/>
              <a:t> -&gt;  </a:t>
            </a:r>
            <a:r>
              <a:rPr lang="en-US" sz="2200" dirty="0">
                <a:hlinkClick r:id="rId2"/>
              </a:rPr>
              <a:t>https://github.com/gauravdiwan21/ANZ-Assessment</a:t>
            </a:r>
            <a:endParaRPr lang="en-US" sz="2200" dirty="0"/>
          </a:p>
          <a:p>
            <a:pPr marL="0" indent="0">
              <a:buNone/>
            </a:pPr>
            <a:endParaRPr lang="en-US" sz="2000" dirty="0"/>
          </a:p>
          <a:p>
            <a:endParaRPr lang="en-US" sz="2000" dirty="0"/>
          </a:p>
          <a:p>
            <a:endParaRPr lang="en-US" dirty="0"/>
          </a:p>
        </p:txBody>
      </p:sp>
    </p:spTree>
    <p:extLst>
      <p:ext uri="{BB962C8B-B14F-4D97-AF65-F5344CB8AC3E}">
        <p14:creationId xmlns:p14="http://schemas.microsoft.com/office/powerpoint/2010/main" val="2237309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8000">
        <p159:morph option="byObject"/>
      </p:transition>
    </mc:Choice>
    <mc:Fallback xmlns="">
      <p:transition spd="slow" advTm="8000">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7F397D4-CDAD-4417-9D8E-752FD09D20AE}"/>
              </a:ext>
            </a:extLst>
          </p:cNvPr>
          <p:cNvSpPr txBox="1"/>
          <p:nvPr/>
        </p:nvSpPr>
        <p:spPr>
          <a:xfrm>
            <a:off x="1522413" y="1905000"/>
            <a:ext cx="9144000" cy="2667000"/>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4400">
                <a:latin typeface="+mj-lt"/>
                <a:ea typeface="+mj-ea"/>
                <a:cs typeface="+mj-cs"/>
              </a:rPr>
              <a:t>Thank you </a:t>
            </a:r>
            <a:endParaRPr lang="en-AU" sz="4400">
              <a:latin typeface="+mj-lt"/>
              <a:ea typeface="+mj-ea"/>
              <a:cs typeface="+mj-cs"/>
            </a:endParaRPr>
          </a:p>
        </p:txBody>
      </p:sp>
    </p:spTree>
    <p:extLst>
      <p:ext uri="{BB962C8B-B14F-4D97-AF65-F5344CB8AC3E}">
        <p14:creationId xmlns:p14="http://schemas.microsoft.com/office/powerpoint/2010/main" val="465021443"/>
      </p:ext>
    </p:extLst>
  </p:cSld>
  <p:clrMapOvr>
    <a:masterClrMapping/>
  </p:clrMapOvr>
  <mc:AlternateContent xmlns:mc="http://schemas.openxmlformats.org/markup-compatibility/2006" xmlns:p14="http://schemas.microsoft.com/office/powerpoint/2010/main">
    <mc:Choice Requires="p14">
      <p:transition spd="slow" p14:dur="1500" advTm="8000">
        <p:split orient="vert"/>
      </p:transition>
    </mc:Choice>
    <mc:Fallback xmlns="">
      <p:transition spd="slow" advTm="8000">
        <p:split orient="vert"/>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halkboard 16x9">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80000"/>
                <a:satMod val="300000"/>
              </a:schemeClr>
            </a:gs>
            <a:gs pos="100000">
              <a:schemeClr val="phClr">
                <a:shade val="30000"/>
                <a:satMod val="200000"/>
              </a:schemeClr>
            </a:gs>
          </a:gsLst>
          <a:path path="circle">
            <a:fillToRect l="50000" t="50000" r="50000" b="50000"/>
          </a:path>
        </a:gradFill>
        <a:blipFill rotWithShape="1">
          <a:blip xmlns:r="http://schemas.openxmlformats.org/officeDocument/2006/relationships" r:embed="rId1">
            <a:duotone>
              <a:schemeClr val="phClr">
                <a:shade val="12000"/>
                <a:satMod val="240000"/>
              </a:schemeClr>
              <a:schemeClr val="phClr">
                <a:tint val="65000"/>
              </a:schemeClr>
            </a:duotone>
          </a:blip>
          <a:stretch/>
        </a:blipFill>
      </a:bgFillStyleLst>
    </a:fmtScheme>
  </a:themeElements>
  <a:objectDefaults>
    <a:spDef>
      <a:spPr>
        <a:ln>
          <a:miter lim="800000"/>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25400">
          <a:miter lim="800000"/>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nSpc>
            <a:spcPct val="90000"/>
          </a:lnSpc>
          <a:defRPr sz="2400"/>
        </a:defPPr>
      </a:lstStyle>
    </a:txDef>
  </a:objectDefaults>
  <a:extraClrSchemeLst/>
  <a:extLst>
    <a:ext uri="{05A4C25C-085E-4340-85A3-A5531E510DB2}">
      <thm15:themeFamily xmlns:thm15="http://schemas.microsoft.com/office/thememl/2012/main" name="TF00001018.potx" id="{D19C2884-2C55-4C1A-A5C2-5D03FF1F35A4}" vid="{5F7A9C6A-558C-4654-B762-2F22BC904FAE}"/>
    </a:ext>
  </a:extLst>
</a:theme>
</file>

<file path=ppt/theme/theme2.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Chalkboard education presentation (widescreen)</Template>
  <TotalTime>84</TotalTime>
  <Words>269</Words>
  <Application>Microsoft Office PowerPoint</Application>
  <PresentationFormat>Custom</PresentationFormat>
  <Paragraphs>24</Paragraphs>
  <Slides>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-apple-system</vt:lpstr>
      <vt:lpstr>Arial</vt:lpstr>
      <vt:lpstr>Consolas</vt:lpstr>
      <vt:lpstr>Corbel</vt:lpstr>
      <vt:lpstr>Wingdings</vt:lpstr>
      <vt:lpstr>Chalkboard 16x9</vt:lpstr>
      <vt:lpstr>Customer Analysis</vt:lpstr>
      <vt:lpstr>Top 10 Customers </vt:lpstr>
      <vt:lpstr>Suggested Locations for Bank X</vt:lpstr>
      <vt:lpstr>ML use case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Analysis</dc:title>
  <dc:creator>Gaurav Diwan</dc:creator>
  <cp:lastModifiedBy>Gaurav Diwan</cp:lastModifiedBy>
  <cp:revision>10</cp:revision>
  <dcterms:created xsi:type="dcterms:W3CDTF">2021-06-30T14:48:51Z</dcterms:created>
  <dcterms:modified xsi:type="dcterms:W3CDTF">2021-06-30T16:16:23Z</dcterms:modified>
</cp:coreProperties>
</file>