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Visualize and Fix the dataset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Train</a:t>
          </a:r>
          <a:r>
            <a:rPr lang="en-US" baseline="0" dirty="0"/>
            <a:t> using Decision Tree and Logistic Regression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Compare and evaluating the models 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Visualize and Fix the dataset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  <a:r>
            <a:rPr lang="en-US" sz="2600" kern="1200" baseline="0" dirty="0"/>
            <a:t> using Decision Tree and Logistic Regression</a:t>
          </a:r>
          <a:endParaRPr lang="en-US" sz="26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Compare and evaluating the models 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Titanic  ML    AAT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Gauravesh Sharma 1BM20IS040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A26C-D389-B252-1DC5-5FA292FB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E65AD-524B-A859-CC25-0E769FD9D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84" y="2014194"/>
            <a:ext cx="5301081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CA5C7-F491-AB64-F109-A4BEB4BF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52" y="2014194"/>
            <a:ext cx="4415232" cy="38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074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F803-2DBE-B7DA-E594-53C095FB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Logistic Regression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7344D-7EF7-460D-4ADE-5CBD55532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997" y="2270731"/>
            <a:ext cx="5608832" cy="38157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8DF5C-6084-4DEF-A85E-83DCFF60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66110"/>
            <a:ext cx="4588175" cy="22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78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1145-28E9-9321-AAB9-28BDCA41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9417-4DD3-CEA1-5A48-01612909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Logistic Regression model achieved an accuracy of approximately 68%, while the Decision Tree model achieved an accuracy of approximately 76% on the validation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terms of precision, recall, and F1-score, the Decision tree model generally performs slightly better for both survival and non-survival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Logistic Regression model seems to have a better balance between precision and recall for both classes, as indicated by the F1-scores.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6325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Main high lights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9911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5DE9-F63B-E5EF-5E6F-E5106B1B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Titanic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12F9-728E-B636-A640-8B420FBF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dataset includes passenger details and the target variable 'Survived' (0 for not survived, 1 for survived).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primary data consists of passenger attributes, and the target is predicting survival.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dataset is skewed due to an imbalance, with more not survived cases than survivors.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dataset includes Passenger ID, Survived, </a:t>
            </a:r>
            <a:r>
              <a:rPr lang="en-US" b="0" i="0" dirty="0" err="1">
                <a:effectLst/>
                <a:latin typeface="Söhne"/>
              </a:rPr>
              <a:t>Pclass</a:t>
            </a:r>
            <a:r>
              <a:rPr lang="en-US" b="0" i="0" dirty="0">
                <a:effectLst/>
                <a:latin typeface="Söhne"/>
              </a:rPr>
              <a:t>, Name, Sex, and Age as key features.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Söhne"/>
              </a:rPr>
              <a:t>It is divided into train.csv and test.csv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623088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2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B3251E-CEE2-51F9-6D4B-399C2FA3F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018" y="803063"/>
            <a:ext cx="724396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522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D0F1-741A-355B-9E42-BD384600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Statistics: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657FC-8EA1-E40D-C941-7448F5F47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733550"/>
            <a:ext cx="10648950" cy="4481856"/>
          </a:xfrm>
        </p:spPr>
      </p:pic>
    </p:spTree>
    <p:extLst>
      <p:ext uri="{BB962C8B-B14F-4D97-AF65-F5344CB8AC3E}">
        <p14:creationId xmlns:p14="http://schemas.microsoft.com/office/powerpoint/2010/main" val="1898271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393-7889-65C2-85E3-B2D7D650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missing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D82C3-EEDE-E631-D7FA-D7D1350CF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41" y="2370700"/>
            <a:ext cx="8364117" cy="3315163"/>
          </a:xfrm>
        </p:spPr>
      </p:pic>
    </p:spTree>
    <p:extLst>
      <p:ext uri="{BB962C8B-B14F-4D97-AF65-F5344CB8AC3E}">
        <p14:creationId xmlns:p14="http://schemas.microsoft.com/office/powerpoint/2010/main" val="29870163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8CE-731F-8D69-9CE2-2C6CB281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Data Visualization using Matplotlib and Seaborn packages.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C55401-0A7F-81B1-0841-C7F1217F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532" y="2103438"/>
            <a:ext cx="7246936" cy="3849687"/>
          </a:xfrm>
        </p:spPr>
      </p:pic>
    </p:spTree>
    <p:extLst>
      <p:ext uri="{BB962C8B-B14F-4D97-AF65-F5344CB8AC3E}">
        <p14:creationId xmlns:p14="http://schemas.microsoft.com/office/powerpoint/2010/main" val="166776670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BD383C-E30D-453B-99B3-E6DBD97D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79CE57-1701-49DE-9462-B96142910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6E75C17-7B35-4348-B06D-2CDB864B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1991524-256E-3A97-38CE-302E6280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1" y="321730"/>
            <a:ext cx="5015156" cy="2946404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C5966AE-A6B6-A625-E865-8F79DC3A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3558" y="321730"/>
            <a:ext cx="5080008" cy="2946404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4941466-7971-4E4A-3FD8-86AD499D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0" y="3589863"/>
            <a:ext cx="5015156" cy="2946404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425F887B-146D-3E8C-A282-4D711E734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272" y="3589863"/>
            <a:ext cx="5036588" cy="29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26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F44F-27FF-1814-EA7E-E745E14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2 models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516A4-8BF9-E0A9-3ED1-FBEBDABCD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256384"/>
            <a:ext cx="9831172" cy="3543795"/>
          </a:xfrm>
        </p:spPr>
      </p:pic>
    </p:spTree>
    <p:extLst>
      <p:ext uri="{BB962C8B-B14F-4D97-AF65-F5344CB8AC3E}">
        <p14:creationId xmlns:p14="http://schemas.microsoft.com/office/powerpoint/2010/main" val="240368230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{7F589113-2870-40D3-8091-E920D2E0ACF7}tf78829772_win32</Template>
  <TotalTime>86</TotalTime>
  <Words>217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Garamond</vt:lpstr>
      <vt:lpstr>Roboto</vt:lpstr>
      <vt:lpstr>Sagona Book</vt:lpstr>
      <vt:lpstr>Sagona ExtraLight</vt:lpstr>
      <vt:lpstr>Söhne</vt:lpstr>
      <vt:lpstr>SavonVTI</vt:lpstr>
      <vt:lpstr>Titanic  ML    AAT</vt:lpstr>
      <vt:lpstr>Main high lights</vt:lpstr>
      <vt:lpstr>DATASET : Titanic Prediction</vt:lpstr>
      <vt:lpstr>PowerPoint Presentation</vt:lpstr>
      <vt:lpstr>Dataset Statistics:</vt:lpstr>
      <vt:lpstr>Fix missing values</vt:lpstr>
      <vt:lpstr>Data Visualization using Matplotlib and Seaborn packages.</vt:lpstr>
      <vt:lpstr>PowerPoint Presentation</vt:lpstr>
      <vt:lpstr>Creating 2 models</vt:lpstr>
      <vt:lpstr>Decision Tree</vt:lpstr>
      <vt:lpstr>Logistic Regression</vt:lpstr>
      <vt:lpstr>Observation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 ML    AAT</dc:title>
  <dc:creator>alkesh sharma</dc:creator>
  <cp:lastModifiedBy>alkesh sharma</cp:lastModifiedBy>
  <cp:revision>1</cp:revision>
  <dcterms:created xsi:type="dcterms:W3CDTF">2023-09-05T10:29:23Z</dcterms:created>
  <dcterms:modified xsi:type="dcterms:W3CDTF">2023-09-05T11:55:43Z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