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68B5C5-885D-445F-AC13-6986144A079F}"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259713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68B5C5-885D-445F-AC13-6986144A079F}"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120173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68B5C5-885D-445F-AC13-6986144A079F}"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2552867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68B5C5-885D-445F-AC13-6986144A079F}"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C7B4-A0DF-42A2-9A13-6396CF15C30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5646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68B5C5-885D-445F-AC13-6986144A079F}"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3318532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68B5C5-885D-445F-AC13-6986144A079F}"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1094975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68B5C5-885D-445F-AC13-6986144A079F}"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204013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8B5C5-885D-445F-AC13-6986144A079F}"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171272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8B5C5-885D-445F-AC13-6986144A079F}"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332631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8B5C5-885D-445F-AC13-6986144A079F}"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381633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68B5C5-885D-445F-AC13-6986144A079F}"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374151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68B5C5-885D-445F-AC13-6986144A079F}"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135585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68B5C5-885D-445F-AC13-6986144A079F}" type="datetimeFigureOut">
              <a:rPr lang="en-US" smtClean="0"/>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273446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68B5C5-885D-445F-AC13-6986144A079F}"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159555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8B5C5-885D-445F-AC13-6986144A079F}" type="datetimeFigureOut">
              <a:rPr lang="en-US" smtClean="0"/>
              <a:t>12/11/2017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367700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8B5C5-885D-445F-AC13-6986144A079F}"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92534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8B5C5-885D-445F-AC13-6986144A079F}"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EC7B4-A0DF-42A2-9A13-6396CF15C30E}" type="slidenum">
              <a:rPr lang="en-US" smtClean="0"/>
              <a:t>‹#›</a:t>
            </a:fld>
            <a:endParaRPr lang="en-US"/>
          </a:p>
        </p:txBody>
      </p:sp>
    </p:spTree>
    <p:extLst>
      <p:ext uri="{BB962C8B-B14F-4D97-AF65-F5344CB8AC3E}">
        <p14:creationId xmlns:p14="http://schemas.microsoft.com/office/powerpoint/2010/main" val="201887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E68B5C5-885D-445F-AC13-6986144A079F}" type="datetimeFigureOut">
              <a:rPr lang="en-US" smtClean="0"/>
              <a:t>12/11/2017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A9EC7B4-A0DF-42A2-9A13-6396CF15C30E}" type="slidenum">
              <a:rPr lang="en-US" smtClean="0"/>
              <a:t>‹#›</a:t>
            </a:fld>
            <a:endParaRPr lang="en-US"/>
          </a:p>
        </p:txBody>
      </p:sp>
    </p:spTree>
    <p:extLst>
      <p:ext uri="{BB962C8B-B14F-4D97-AF65-F5344CB8AC3E}">
        <p14:creationId xmlns:p14="http://schemas.microsoft.com/office/powerpoint/2010/main" val="17870553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EB93-6445-4941-BD85-B90DC429E04D}"/>
              </a:ext>
            </a:extLst>
          </p:cNvPr>
          <p:cNvSpPr>
            <a:spLocks noGrp="1"/>
          </p:cNvSpPr>
          <p:nvPr>
            <p:ph type="ctrTitle"/>
          </p:nvPr>
        </p:nvSpPr>
        <p:spPr/>
        <p:txBody>
          <a:bodyPr>
            <a:normAutofit fontScale="90000"/>
          </a:bodyPr>
          <a:lstStyle/>
          <a:p>
            <a:r>
              <a:rPr lang="en-IN" dirty="0"/>
              <a:t>CSCI 5448: FINAL PROJECT PRESENTATION</a:t>
            </a:r>
            <a:br>
              <a:rPr lang="en-IN" dirty="0"/>
            </a:br>
            <a:r>
              <a:rPr lang="en-IN" dirty="0"/>
              <a:t>(BUFF BEDS)</a:t>
            </a:r>
            <a:endParaRPr lang="en-US" dirty="0"/>
          </a:p>
        </p:txBody>
      </p:sp>
      <p:sp>
        <p:nvSpPr>
          <p:cNvPr id="3" name="Subtitle 2">
            <a:extLst>
              <a:ext uri="{FF2B5EF4-FFF2-40B4-BE49-F238E27FC236}">
                <a16:creationId xmlns:a16="http://schemas.microsoft.com/office/drawing/2014/main" id="{80ECDEB7-240E-4BCB-9BB6-3872D081C2A8}"/>
              </a:ext>
            </a:extLst>
          </p:cNvPr>
          <p:cNvSpPr>
            <a:spLocks noGrp="1"/>
          </p:cNvSpPr>
          <p:nvPr>
            <p:ph type="subTitle" idx="1"/>
          </p:nvPr>
        </p:nvSpPr>
        <p:spPr>
          <a:xfrm>
            <a:off x="1751012" y="4095210"/>
            <a:ext cx="8676222" cy="1905000"/>
          </a:xfrm>
        </p:spPr>
        <p:txBody>
          <a:bodyPr/>
          <a:lstStyle/>
          <a:p>
            <a:r>
              <a:rPr lang="en-IN" dirty="0"/>
              <a:t>by</a:t>
            </a:r>
          </a:p>
          <a:p>
            <a:r>
              <a:rPr lang="en-IN" dirty="0"/>
              <a:t>Gaurav Gandhi</a:t>
            </a:r>
          </a:p>
          <a:p>
            <a:r>
              <a:rPr lang="en-IN" dirty="0"/>
              <a:t>Sarang Kulkarni</a:t>
            </a:r>
          </a:p>
          <a:p>
            <a:r>
              <a:rPr lang="en-IN" dirty="0" err="1"/>
              <a:t>Akshit</a:t>
            </a:r>
            <a:r>
              <a:rPr lang="en-IN" dirty="0"/>
              <a:t> shah</a:t>
            </a:r>
            <a:endParaRPr lang="en-US" dirty="0"/>
          </a:p>
        </p:txBody>
      </p:sp>
    </p:spTree>
    <p:extLst>
      <p:ext uri="{BB962C8B-B14F-4D97-AF65-F5344CB8AC3E}">
        <p14:creationId xmlns:p14="http://schemas.microsoft.com/office/powerpoint/2010/main" val="132964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DCE6-03CC-45D5-A0DD-7734DC21DBDF}"/>
              </a:ext>
            </a:extLst>
          </p:cNvPr>
          <p:cNvSpPr>
            <a:spLocks noGrp="1"/>
          </p:cNvSpPr>
          <p:nvPr>
            <p:ph type="title"/>
          </p:nvPr>
        </p:nvSpPr>
        <p:spPr>
          <a:xfrm>
            <a:off x="913795" y="267058"/>
            <a:ext cx="10353762" cy="970450"/>
          </a:xfrm>
        </p:spPr>
        <p:txBody>
          <a:bodyPr/>
          <a:lstStyle/>
          <a:p>
            <a:r>
              <a:rPr lang="en-IN" dirty="0"/>
              <a:t>System Overview</a:t>
            </a:r>
            <a:endParaRPr lang="en-US" dirty="0"/>
          </a:p>
        </p:txBody>
      </p:sp>
      <p:pic>
        <p:nvPicPr>
          <p:cNvPr id="9" name="Content Placeholder 8">
            <a:extLst>
              <a:ext uri="{FF2B5EF4-FFF2-40B4-BE49-F238E27FC236}">
                <a16:creationId xmlns:a16="http://schemas.microsoft.com/office/drawing/2014/main" id="{A41DADB5-970A-4EB5-9DD1-5CF0489F9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3422" y="1358538"/>
            <a:ext cx="6633492" cy="5294970"/>
          </a:xfrm>
        </p:spPr>
      </p:pic>
    </p:spTree>
    <p:extLst>
      <p:ext uri="{BB962C8B-B14F-4D97-AF65-F5344CB8AC3E}">
        <p14:creationId xmlns:p14="http://schemas.microsoft.com/office/powerpoint/2010/main" val="183342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4C62-45E5-46AF-A978-B6C7FC102BF0}"/>
              </a:ext>
            </a:extLst>
          </p:cNvPr>
          <p:cNvSpPr>
            <a:spLocks noGrp="1"/>
          </p:cNvSpPr>
          <p:nvPr>
            <p:ph type="title"/>
          </p:nvPr>
        </p:nvSpPr>
        <p:spPr/>
        <p:txBody>
          <a:bodyPr/>
          <a:lstStyle/>
          <a:p>
            <a:r>
              <a:rPr lang="en-IN" dirty="0"/>
              <a:t>Use Cases</a:t>
            </a:r>
            <a:endParaRPr lang="en-US" dirty="0"/>
          </a:p>
        </p:txBody>
      </p:sp>
      <p:sp>
        <p:nvSpPr>
          <p:cNvPr id="3" name="Content Placeholder 2">
            <a:extLst>
              <a:ext uri="{FF2B5EF4-FFF2-40B4-BE49-F238E27FC236}">
                <a16:creationId xmlns:a16="http://schemas.microsoft.com/office/drawing/2014/main" id="{F2AE6DC6-2593-448E-A870-2868516D9A21}"/>
              </a:ext>
            </a:extLst>
          </p:cNvPr>
          <p:cNvSpPr>
            <a:spLocks noGrp="1"/>
          </p:cNvSpPr>
          <p:nvPr>
            <p:ph idx="1"/>
          </p:nvPr>
        </p:nvSpPr>
        <p:spPr/>
        <p:txBody>
          <a:bodyPr/>
          <a:lstStyle/>
          <a:p>
            <a:pPr>
              <a:lnSpc>
                <a:spcPct val="150000"/>
              </a:lnSpc>
            </a:pPr>
            <a:r>
              <a:rPr lang="en-US" sz="2400" dirty="0">
                <a:effectLst/>
              </a:rPr>
              <a:t>UR-02 - Host can Apply for hotel/</a:t>
            </a:r>
            <a:r>
              <a:rPr lang="en-US" sz="2400" dirty="0" err="1">
                <a:effectLst/>
              </a:rPr>
              <a:t>SignUp</a:t>
            </a:r>
            <a:endParaRPr lang="en-US" sz="2400" dirty="0">
              <a:effectLst/>
            </a:endParaRPr>
          </a:p>
          <a:p>
            <a:pPr>
              <a:lnSpc>
                <a:spcPct val="150000"/>
              </a:lnSpc>
            </a:pPr>
            <a:r>
              <a:rPr lang="en-US" sz="2400" dirty="0">
                <a:effectLst/>
              </a:rPr>
              <a:t>UR -03 - </a:t>
            </a:r>
            <a:r>
              <a:rPr lang="en-IN" sz="2400" dirty="0">
                <a:effectLst/>
              </a:rPr>
              <a:t>E</a:t>
            </a:r>
            <a:r>
              <a:rPr lang="en-US" sz="2400" dirty="0" err="1">
                <a:effectLst/>
              </a:rPr>
              <a:t>nd</a:t>
            </a:r>
            <a:r>
              <a:rPr lang="en-US" sz="2400" dirty="0">
                <a:effectLst/>
              </a:rPr>
              <a:t> User can Login</a:t>
            </a:r>
          </a:p>
          <a:p>
            <a:pPr>
              <a:lnSpc>
                <a:spcPct val="150000"/>
              </a:lnSpc>
            </a:pPr>
            <a:r>
              <a:rPr lang="en-US" sz="2400" dirty="0">
                <a:effectLst/>
              </a:rPr>
              <a:t>UR – 05 - Customer can search and sort hotels or rooms</a:t>
            </a:r>
          </a:p>
          <a:p>
            <a:pPr>
              <a:lnSpc>
                <a:spcPct val="150000"/>
              </a:lnSpc>
            </a:pPr>
            <a:r>
              <a:rPr lang="en-US" sz="2400" dirty="0">
                <a:effectLst/>
              </a:rPr>
              <a:t>UR – 12 - Admin can approve request for new hosts/request for update information or block the end user</a:t>
            </a:r>
          </a:p>
          <a:p>
            <a:pPr marL="36900" indent="0">
              <a:buNone/>
            </a:pPr>
            <a:endParaRPr lang="en-US" dirty="0"/>
          </a:p>
        </p:txBody>
      </p:sp>
    </p:spTree>
    <p:extLst>
      <p:ext uri="{BB962C8B-B14F-4D97-AF65-F5344CB8AC3E}">
        <p14:creationId xmlns:p14="http://schemas.microsoft.com/office/powerpoint/2010/main" val="72827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3B53-FE13-4839-A1B4-DD46359BC7DA}"/>
              </a:ext>
            </a:extLst>
          </p:cNvPr>
          <p:cNvSpPr>
            <a:spLocks noGrp="1"/>
          </p:cNvSpPr>
          <p:nvPr>
            <p:ph type="title"/>
          </p:nvPr>
        </p:nvSpPr>
        <p:spPr>
          <a:xfrm>
            <a:off x="922504" y="2638697"/>
            <a:ext cx="10353762" cy="970450"/>
          </a:xfrm>
        </p:spPr>
        <p:txBody>
          <a:bodyPr/>
          <a:lstStyle/>
          <a:p>
            <a:r>
              <a:rPr lang="en-IN" dirty="0"/>
              <a:t>Use Cases Demo</a:t>
            </a:r>
            <a:endParaRPr lang="en-US" dirty="0"/>
          </a:p>
        </p:txBody>
      </p:sp>
    </p:spTree>
    <p:extLst>
      <p:ext uri="{BB962C8B-B14F-4D97-AF65-F5344CB8AC3E}">
        <p14:creationId xmlns:p14="http://schemas.microsoft.com/office/powerpoint/2010/main" val="12675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2C42-EA92-4BA3-8D96-70F650269607}"/>
              </a:ext>
            </a:extLst>
          </p:cNvPr>
          <p:cNvSpPr>
            <a:spLocks noGrp="1"/>
          </p:cNvSpPr>
          <p:nvPr>
            <p:ph type="title"/>
          </p:nvPr>
        </p:nvSpPr>
        <p:spPr/>
        <p:txBody>
          <a:bodyPr/>
          <a:lstStyle/>
          <a:p>
            <a:r>
              <a:rPr lang="en-IN" dirty="0"/>
              <a:t>Strategy Design pattern</a:t>
            </a:r>
            <a:endParaRPr lang="en-US" dirty="0"/>
          </a:p>
        </p:txBody>
      </p:sp>
      <p:pic>
        <p:nvPicPr>
          <p:cNvPr id="7" name="Content Placeholder 6">
            <a:extLst>
              <a:ext uri="{FF2B5EF4-FFF2-40B4-BE49-F238E27FC236}">
                <a16:creationId xmlns:a16="http://schemas.microsoft.com/office/drawing/2014/main" id="{F9E1A88C-4D91-4EC6-8166-1D14CC3DF9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007" t="76315" r="9203"/>
          <a:stretch/>
        </p:blipFill>
        <p:spPr>
          <a:xfrm>
            <a:off x="856504" y="2382167"/>
            <a:ext cx="10380058" cy="3003494"/>
          </a:xfrm>
        </p:spPr>
      </p:pic>
      <p:sp>
        <p:nvSpPr>
          <p:cNvPr id="8" name="TextBox 7">
            <a:extLst>
              <a:ext uri="{FF2B5EF4-FFF2-40B4-BE49-F238E27FC236}">
                <a16:creationId xmlns:a16="http://schemas.microsoft.com/office/drawing/2014/main" id="{AB02DE6D-42BA-48A8-807D-2C7AE9079470}"/>
              </a:ext>
            </a:extLst>
          </p:cNvPr>
          <p:cNvSpPr txBox="1"/>
          <p:nvPr/>
        </p:nvSpPr>
        <p:spPr>
          <a:xfrm>
            <a:off x="1340603" y="1735810"/>
            <a:ext cx="9756183" cy="101513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8568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B51-7A11-4386-A48A-030381AD19B3}"/>
              </a:ext>
            </a:extLst>
          </p:cNvPr>
          <p:cNvSpPr>
            <a:spLocks noGrp="1"/>
          </p:cNvSpPr>
          <p:nvPr>
            <p:ph type="title"/>
          </p:nvPr>
        </p:nvSpPr>
        <p:spPr/>
        <p:txBody>
          <a:bodyPr/>
          <a:lstStyle/>
          <a:p>
            <a:r>
              <a:rPr lang="en-IN" dirty="0"/>
              <a:t>Observer Design Pattern</a:t>
            </a:r>
            <a:endParaRPr lang="en-US" dirty="0"/>
          </a:p>
        </p:txBody>
      </p:sp>
      <p:pic>
        <p:nvPicPr>
          <p:cNvPr id="5" name="Content Placeholder 4">
            <a:extLst>
              <a:ext uri="{FF2B5EF4-FFF2-40B4-BE49-F238E27FC236}">
                <a16:creationId xmlns:a16="http://schemas.microsoft.com/office/drawing/2014/main" id="{72AA66CC-A0E1-4599-84C8-3E34B3B4BD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5563" t="32921" b="40726"/>
          <a:stretch/>
        </p:blipFill>
        <p:spPr>
          <a:xfrm>
            <a:off x="4311456" y="2037683"/>
            <a:ext cx="3646924" cy="4537059"/>
          </a:xfrm>
        </p:spPr>
      </p:pic>
    </p:spTree>
    <p:extLst>
      <p:ext uri="{BB962C8B-B14F-4D97-AF65-F5344CB8AC3E}">
        <p14:creationId xmlns:p14="http://schemas.microsoft.com/office/powerpoint/2010/main" val="382984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B6B2-1024-48A2-9A23-F19DEA3711E6}"/>
              </a:ext>
            </a:extLst>
          </p:cNvPr>
          <p:cNvSpPr>
            <a:spLocks noGrp="1"/>
          </p:cNvSpPr>
          <p:nvPr>
            <p:ph type="title"/>
          </p:nvPr>
        </p:nvSpPr>
        <p:spPr/>
        <p:txBody>
          <a:bodyPr/>
          <a:lstStyle/>
          <a:p>
            <a:r>
              <a:rPr lang="en-IN" dirty="0"/>
              <a:t>Singleton Design Pattern</a:t>
            </a:r>
            <a:endParaRPr lang="en-US" dirty="0"/>
          </a:p>
        </p:txBody>
      </p:sp>
      <p:pic>
        <p:nvPicPr>
          <p:cNvPr id="5" name="Content Placeholder 4">
            <a:extLst>
              <a:ext uri="{FF2B5EF4-FFF2-40B4-BE49-F238E27FC236}">
                <a16:creationId xmlns:a16="http://schemas.microsoft.com/office/drawing/2014/main" id="{9725ED98-5C2D-4D82-B66A-FD2C5B67FD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815" t="1167" r="4163" b="57527"/>
          <a:stretch/>
        </p:blipFill>
        <p:spPr>
          <a:xfrm>
            <a:off x="2262754" y="1942108"/>
            <a:ext cx="7446934" cy="4762537"/>
          </a:xfrm>
        </p:spPr>
      </p:pic>
    </p:spTree>
    <p:extLst>
      <p:ext uri="{BB962C8B-B14F-4D97-AF65-F5344CB8AC3E}">
        <p14:creationId xmlns:p14="http://schemas.microsoft.com/office/powerpoint/2010/main" val="218739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CE2D-E0C8-4C91-B4F2-F542051BAA03}"/>
              </a:ext>
            </a:extLst>
          </p:cNvPr>
          <p:cNvSpPr>
            <a:spLocks noGrp="1"/>
          </p:cNvSpPr>
          <p:nvPr>
            <p:ph type="title"/>
          </p:nvPr>
        </p:nvSpPr>
        <p:spPr/>
        <p:txBody>
          <a:bodyPr/>
          <a:lstStyle/>
          <a:p>
            <a:r>
              <a:rPr lang="en-IN" dirty="0"/>
              <a:t>Key Learnings</a:t>
            </a:r>
            <a:endParaRPr lang="en-US" dirty="0"/>
          </a:p>
        </p:txBody>
      </p:sp>
      <p:sp>
        <p:nvSpPr>
          <p:cNvPr id="3" name="Content Placeholder 2">
            <a:extLst>
              <a:ext uri="{FF2B5EF4-FFF2-40B4-BE49-F238E27FC236}">
                <a16:creationId xmlns:a16="http://schemas.microsoft.com/office/drawing/2014/main" id="{6F9F47C2-F60B-4857-A78C-E67F810FA71F}"/>
              </a:ext>
            </a:extLst>
          </p:cNvPr>
          <p:cNvSpPr>
            <a:spLocks noGrp="1"/>
          </p:cNvSpPr>
          <p:nvPr>
            <p:ph idx="1"/>
          </p:nvPr>
        </p:nvSpPr>
        <p:spPr/>
        <p:txBody>
          <a:bodyPr>
            <a:normAutofit fontScale="92500" lnSpcReduction="20000"/>
          </a:bodyPr>
          <a:lstStyle/>
          <a:p>
            <a:r>
              <a:rPr lang="en-IN" dirty="0"/>
              <a:t>Planned to use Factory Design Pattern to create new users, but it returns one of the several classes instead of one specific task. So we decided to use constructors.</a:t>
            </a:r>
          </a:p>
          <a:p>
            <a:r>
              <a:rPr lang="en-US" dirty="0"/>
              <a:t>It is extremely important to spend a good amount of time on analyzing and designing the system before implementing it. </a:t>
            </a:r>
          </a:p>
          <a:p>
            <a:r>
              <a:rPr lang="en-US" dirty="0"/>
              <a:t>Software is naturally intangible, it is not easy to make the code portable and readable across the team. Sketching out the diagrams that enabled us pen our ideas</a:t>
            </a:r>
          </a:p>
          <a:p>
            <a:r>
              <a:rPr lang="en-US" dirty="0"/>
              <a:t>Refactoring of the design helped us to remove our flaws and make our design more simple. </a:t>
            </a:r>
          </a:p>
          <a:p>
            <a:r>
              <a:rPr lang="en-US" dirty="0"/>
              <a:t>We found the class diagram to be most useful as it clearly iterates software modules needed to be implemented along with attributes and methods. So, most of the implementation part was creating those same exact classes. </a:t>
            </a:r>
          </a:p>
          <a:p>
            <a:r>
              <a:rPr lang="en-US" dirty="0"/>
              <a:t>The design patterns helped us making our code more readable and easy to implement. This class has changed our approach in design a software and we would obviously implemented in our future designs. </a:t>
            </a:r>
          </a:p>
        </p:txBody>
      </p:sp>
    </p:spTree>
    <p:extLst>
      <p:ext uri="{BB962C8B-B14F-4D97-AF65-F5344CB8AC3E}">
        <p14:creationId xmlns:p14="http://schemas.microsoft.com/office/powerpoint/2010/main" val="410433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8303-697E-4FE5-8C12-76FAF3969EA7}"/>
              </a:ext>
            </a:extLst>
          </p:cNvPr>
          <p:cNvSpPr>
            <a:spLocks noGrp="1"/>
          </p:cNvSpPr>
          <p:nvPr>
            <p:ph type="title"/>
          </p:nvPr>
        </p:nvSpPr>
        <p:spPr>
          <a:xfrm>
            <a:off x="906046" y="2980846"/>
            <a:ext cx="10353762" cy="970450"/>
          </a:xfrm>
        </p:spPr>
        <p:txBody>
          <a:bodyPr/>
          <a:lstStyle/>
          <a:p>
            <a:r>
              <a:rPr lang="en-IN" dirty="0"/>
              <a:t>Thank You</a:t>
            </a:r>
            <a:endParaRPr lang="en-US" dirty="0"/>
          </a:p>
        </p:txBody>
      </p:sp>
    </p:spTree>
    <p:extLst>
      <p:ext uri="{BB962C8B-B14F-4D97-AF65-F5344CB8AC3E}">
        <p14:creationId xmlns:p14="http://schemas.microsoft.com/office/powerpoint/2010/main" val="89522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87</TotalTime>
  <Words>258</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Calisto MT</vt:lpstr>
      <vt:lpstr>Trebuchet MS</vt:lpstr>
      <vt:lpstr>Wingdings 2</vt:lpstr>
      <vt:lpstr>Slate</vt:lpstr>
      <vt:lpstr>CSCI 5448: FINAL PROJECT PRESENTATION (BUFF BEDS)</vt:lpstr>
      <vt:lpstr>System Overview</vt:lpstr>
      <vt:lpstr>Use Cases</vt:lpstr>
      <vt:lpstr>Use Cases Demo</vt:lpstr>
      <vt:lpstr>Strategy Design pattern</vt:lpstr>
      <vt:lpstr>Observer Design Pattern</vt:lpstr>
      <vt:lpstr>Singleton Design Pattern</vt:lpstr>
      <vt:lpstr>Key Learnings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5448: FINAL PROJECT PRESENTATION (BUFF BEDS)</dc:title>
  <dc:creator>Gaurav Gandhi</dc:creator>
  <cp:lastModifiedBy>Gaurav Gandhi</cp:lastModifiedBy>
  <cp:revision>9</cp:revision>
  <dcterms:created xsi:type="dcterms:W3CDTF">2017-12-11T23:01:44Z</dcterms:created>
  <dcterms:modified xsi:type="dcterms:W3CDTF">2017-12-12T04:27:55Z</dcterms:modified>
</cp:coreProperties>
</file>