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262A"/>
    <a:srgbClr val="2C3C43"/>
    <a:srgbClr val="161E22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25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8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0C98-E58D-4D8A-8D47-06E3BACEE564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C26569-CCE6-48B2-A7F6-6455A544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7"/>
          <a:stretch/>
        </p:blipFill>
        <p:spPr>
          <a:xfrm>
            <a:off x="829298" y="1607921"/>
            <a:ext cx="6485902" cy="4963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6703" y="2422603"/>
            <a:ext cx="7810500" cy="1758897"/>
          </a:xfrm>
        </p:spPr>
        <p:txBody>
          <a:bodyPr anchor="ctr">
            <a:noAutofit/>
          </a:bodyPr>
          <a:lstStyle/>
          <a:p>
            <a:r>
              <a:rPr lang="hi-IN" sz="17900" dirty="0"/>
              <a:t>संवाद</a:t>
            </a:r>
            <a:endParaRPr lang="en-US" sz="17900" dirty="0"/>
          </a:p>
        </p:txBody>
      </p:sp>
      <p:sp>
        <p:nvSpPr>
          <p:cNvPr id="5" name="Rectangle 4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9166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185" y="751358"/>
            <a:ext cx="4780307" cy="1280719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353537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7384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28321" y="2838450"/>
            <a:ext cx="8334830" cy="12573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6" name="Rectangle 5"/>
          <p:cNvSpPr/>
          <p:nvPr/>
        </p:nvSpPr>
        <p:spPr>
          <a:xfrm>
            <a:off x="1787071" y="3007177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3071" y="3007179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9071" y="3007179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55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5071" y="3007179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57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51071" y="3007178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89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7071" y="3007177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90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83071" y="3007177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99071" y="3007176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97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14325"/>
            <a:ext cx="10420350" cy="800100"/>
          </a:xfrm>
          <a:prstGeom prst="rect">
            <a:avLst/>
          </a:prstGeom>
          <a:solidFill>
            <a:srgbClr val="161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6292" y="452765"/>
            <a:ext cx="77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usually save a sorted list of integers??</a:t>
            </a:r>
          </a:p>
        </p:txBody>
      </p:sp>
      <p:sp>
        <p:nvSpPr>
          <p:cNvPr id="21" name="Thought Bubble: Cloud 20"/>
          <p:cNvSpPr/>
          <p:nvPr/>
        </p:nvSpPr>
        <p:spPr>
          <a:xfrm>
            <a:off x="8908991" y="4772026"/>
            <a:ext cx="3022717" cy="1757362"/>
          </a:xfrm>
          <a:prstGeom prst="cloudCallout">
            <a:avLst>
              <a:gd name="adj1" fmla="val -115868"/>
              <a:gd name="adj2" fmla="val -62866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Okay!!!</a:t>
            </a:r>
          </a:p>
          <a:p>
            <a:pPr algn="ctr"/>
            <a:r>
              <a:rPr lang="en-US" sz="2400" dirty="0"/>
              <a:t>Array/Vector</a:t>
            </a:r>
          </a:p>
        </p:txBody>
      </p:sp>
    </p:spTree>
    <p:extLst>
      <p:ext uri="{BB962C8B-B14F-4D97-AF65-F5344CB8AC3E}">
        <p14:creationId xmlns:p14="http://schemas.microsoft.com/office/powerpoint/2010/main" val="27793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3643313" y="1071563"/>
            <a:ext cx="2137682" cy="1600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0995" y="1071563"/>
            <a:ext cx="2048555" cy="1514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57400" y="2671763"/>
            <a:ext cx="1585913" cy="1228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03735" y="2586038"/>
            <a:ext cx="152581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29550" y="2586038"/>
            <a:ext cx="1243013" cy="131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3739695" y="2586038"/>
            <a:ext cx="158863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1409700" y="3619500"/>
            <a:ext cx="8553451" cy="1257300"/>
          </a:xfrm>
          <a:prstGeom prst="roundRect">
            <a:avLst>
              <a:gd name="adj" fmla="val 50000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5398406" y="3788223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BC</a:t>
            </a:r>
          </a:p>
        </p:txBody>
      </p:sp>
      <p:sp>
        <p:nvSpPr>
          <p:cNvPr id="7" name="Oval 6"/>
          <p:cNvSpPr/>
          <p:nvPr/>
        </p:nvSpPr>
        <p:spPr>
          <a:xfrm>
            <a:off x="2912607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</a:t>
            </a:r>
          </a:p>
        </p:txBody>
      </p:sp>
      <p:sp>
        <p:nvSpPr>
          <p:cNvPr id="8" name="Oval 7"/>
          <p:cNvSpPr/>
          <p:nvPr/>
        </p:nvSpPr>
        <p:spPr>
          <a:xfrm>
            <a:off x="1628320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AA</a:t>
            </a:r>
          </a:p>
        </p:txBody>
      </p:sp>
      <p:sp>
        <p:nvSpPr>
          <p:cNvPr id="9" name="Oval 8"/>
          <p:cNvSpPr/>
          <p:nvPr/>
        </p:nvSpPr>
        <p:spPr>
          <a:xfrm>
            <a:off x="7793252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FF</a:t>
            </a:r>
          </a:p>
        </p:txBody>
      </p:sp>
      <p:sp>
        <p:nvSpPr>
          <p:cNvPr id="10" name="Oval 9"/>
          <p:cNvSpPr/>
          <p:nvPr/>
        </p:nvSpPr>
        <p:spPr>
          <a:xfrm>
            <a:off x="6590616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</a:t>
            </a:r>
          </a:p>
        </p:txBody>
      </p:sp>
      <p:sp>
        <p:nvSpPr>
          <p:cNvPr id="11" name="Oval 10"/>
          <p:cNvSpPr/>
          <p:nvPr/>
        </p:nvSpPr>
        <p:spPr>
          <a:xfrm>
            <a:off x="8984112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ZD</a:t>
            </a:r>
          </a:p>
        </p:txBody>
      </p:sp>
      <p:sp>
        <p:nvSpPr>
          <p:cNvPr id="12" name="Oval 11"/>
          <p:cNvSpPr/>
          <p:nvPr/>
        </p:nvSpPr>
        <p:spPr>
          <a:xfrm>
            <a:off x="4197120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8155" y="5548313"/>
            <a:ext cx="10420350" cy="800100"/>
          </a:xfrm>
          <a:prstGeom prst="rect">
            <a:avLst/>
          </a:prstGeom>
          <a:solidFill>
            <a:srgbClr val="161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strings are to be stored for comparisons/searching??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hought Bubble: Cloud 30"/>
          <p:cNvSpPr/>
          <p:nvPr/>
        </p:nvSpPr>
        <p:spPr>
          <a:xfrm>
            <a:off x="9072563" y="1005512"/>
            <a:ext cx="3022717" cy="1757362"/>
          </a:xfrm>
          <a:prstGeom prst="cloudCallout">
            <a:avLst>
              <a:gd name="adj1" fmla="val -9360"/>
              <a:gd name="adj2" fmla="val 191877"/>
            </a:avLst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BST!!!</a:t>
            </a:r>
          </a:p>
        </p:txBody>
      </p:sp>
    </p:spTree>
    <p:extLst>
      <p:ext uri="{BB962C8B-B14F-4D97-AF65-F5344CB8AC3E}">
        <p14:creationId xmlns:p14="http://schemas.microsoft.com/office/powerpoint/2010/main" val="1359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3.125E-6 0.00023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3021 -0.24815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24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6055 -0.04815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40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0.46273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5117 -0.0467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233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03594 -0.24676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233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2826 -0.04954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/>
          <p:cNvSpPr/>
          <p:nvPr/>
        </p:nvSpPr>
        <p:spPr>
          <a:xfrm>
            <a:off x="8698581" y="857251"/>
            <a:ext cx="3022717" cy="1757362"/>
          </a:xfrm>
          <a:prstGeom prst="cloudCallout">
            <a:avLst>
              <a:gd name="adj1" fmla="val -93810"/>
              <a:gd name="adj2" fmla="val 122500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 an array/vector work??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9700" y="3619500"/>
            <a:ext cx="8553451" cy="12573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2C3C4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98406" y="3788223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BC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12607" y="3802745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AZ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24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28320" y="3802745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AA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55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93252" y="3802744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FF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57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0616" y="3802744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DR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89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84112" y="3802744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ZD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90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97120" y="3802745"/>
            <a:ext cx="905329" cy="905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C3C43"/>
                </a:solidFill>
              </a:rPr>
              <a:t>KL</a:t>
            </a:r>
          </a:p>
          <a:p>
            <a:pPr algn="ctr"/>
            <a:r>
              <a:rPr lang="en-US" sz="2800" dirty="0">
                <a:solidFill>
                  <a:srgbClr val="2C3C43"/>
                </a:solidFill>
              </a:rPr>
              <a:t>93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314325"/>
            <a:ext cx="10420350" cy="800100"/>
          </a:xfrm>
          <a:prstGeom prst="rect">
            <a:avLst/>
          </a:prstGeom>
          <a:solidFill>
            <a:srgbClr val="161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if you want to store a pair(</a:t>
            </a:r>
            <a:r>
              <a:rPr lang="en-US" sz="3200" dirty="0" err="1"/>
              <a:t>int,string</a:t>
            </a:r>
            <a:r>
              <a:rPr lang="en-US" sz="3200" dirty="0"/>
              <a:t>)??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no 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114425"/>
            <a:ext cx="46291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3643313" y="1071563"/>
            <a:ext cx="2137682" cy="1600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0995" y="1071563"/>
            <a:ext cx="2048555" cy="1514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57400" y="2671763"/>
            <a:ext cx="1585913" cy="1228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03735" y="2586038"/>
            <a:ext cx="152581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29550" y="2586038"/>
            <a:ext cx="1243013" cy="131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3739695" y="2586038"/>
            <a:ext cx="158863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1409700" y="3619500"/>
            <a:ext cx="8553451" cy="1257300"/>
          </a:xfrm>
          <a:prstGeom prst="roundRect">
            <a:avLst>
              <a:gd name="adj" fmla="val 50000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98406" y="3788223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BC</a:t>
            </a:r>
          </a:p>
          <a:p>
            <a:pPr algn="ctr"/>
            <a:r>
              <a:rPr lang="en-US" sz="2800" dirty="0"/>
              <a:t>23</a:t>
            </a:r>
          </a:p>
        </p:txBody>
      </p:sp>
      <p:sp>
        <p:nvSpPr>
          <p:cNvPr id="7" name="Oval 6"/>
          <p:cNvSpPr/>
          <p:nvPr/>
        </p:nvSpPr>
        <p:spPr>
          <a:xfrm>
            <a:off x="2912607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AZ</a:t>
            </a:r>
          </a:p>
          <a:p>
            <a:pPr algn="ctr"/>
            <a:r>
              <a:rPr lang="en-US" sz="2800" dirty="0"/>
              <a:t>24</a:t>
            </a:r>
          </a:p>
        </p:txBody>
      </p:sp>
      <p:sp>
        <p:nvSpPr>
          <p:cNvPr id="8" name="Oval 7"/>
          <p:cNvSpPr/>
          <p:nvPr/>
        </p:nvSpPr>
        <p:spPr>
          <a:xfrm>
            <a:off x="1628320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AA</a:t>
            </a:r>
          </a:p>
          <a:p>
            <a:pPr algn="ctr"/>
            <a:r>
              <a:rPr lang="en-US" sz="2800" dirty="0"/>
              <a:t>55</a:t>
            </a:r>
          </a:p>
        </p:txBody>
      </p:sp>
      <p:sp>
        <p:nvSpPr>
          <p:cNvPr id="9" name="Oval 8"/>
          <p:cNvSpPr/>
          <p:nvPr/>
        </p:nvSpPr>
        <p:spPr>
          <a:xfrm>
            <a:off x="7793252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FF</a:t>
            </a:r>
          </a:p>
          <a:p>
            <a:pPr algn="ctr"/>
            <a:r>
              <a:rPr lang="en-US" sz="2800" dirty="0"/>
              <a:t>57</a:t>
            </a:r>
          </a:p>
        </p:txBody>
      </p:sp>
      <p:sp>
        <p:nvSpPr>
          <p:cNvPr id="10" name="Oval 9"/>
          <p:cNvSpPr/>
          <p:nvPr/>
        </p:nvSpPr>
        <p:spPr>
          <a:xfrm>
            <a:off x="6590616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</a:t>
            </a:r>
          </a:p>
          <a:p>
            <a:pPr algn="ctr"/>
            <a:r>
              <a:rPr lang="en-US" sz="2800" dirty="0"/>
              <a:t>89</a:t>
            </a:r>
          </a:p>
        </p:txBody>
      </p:sp>
      <p:sp>
        <p:nvSpPr>
          <p:cNvPr id="11" name="Oval 10"/>
          <p:cNvSpPr/>
          <p:nvPr/>
        </p:nvSpPr>
        <p:spPr>
          <a:xfrm>
            <a:off x="8984112" y="3802744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ZD</a:t>
            </a:r>
          </a:p>
          <a:p>
            <a:pPr algn="ctr"/>
            <a:r>
              <a:rPr lang="en-US" sz="2800" dirty="0"/>
              <a:t>90</a:t>
            </a:r>
          </a:p>
        </p:txBody>
      </p:sp>
      <p:sp>
        <p:nvSpPr>
          <p:cNvPr id="12" name="Oval 11"/>
          <p:cNvSpPr/>
          <p:nvPr/>
        </p:nvSpPr>
        <p:spPr>
          <a:xfrm>
            <a:off x="4197120" y="3802745"/>
            <a:ext cx="905329" cy="9053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KL</a:t>
            </a:r>
          </a:p>
          <a:p>
            <a:pPr algn="ctr"/>
            <a:r>
              <a:rPr lang="en-US" sz="2800" dirty="0"/>
              <a:t>93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155" y="5548313"/>
            <a:ext cx="10420350" cy="800100"/>
          </a:xfrm>
          <a:prstGeom prst="rect">
            <a:avLst/>
          </a:prstGeom>
          <a:solidFill>
            <a:srgbClr val="161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 BST won’t work… Why??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no 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114425"/>
            <a:ext cx="46291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3.125E-6 4.44444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3021 -0.24815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2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6055 -0.04815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24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0.4627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5117 -0.0467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23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03594 -0.2467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2826 -0.04954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24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1407885" y="3540125"/>
            <a:ext cx="9085944" cy="1468664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43313" y="1071563"/>
            <a:ext cx="2137682" cy="1600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80995" y="1071563"/>
            <a:ext cx="2048555" cy="1514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57400" y="2671763"/>
            <a:ext cx="1585913" cy="1228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303735" y="2586038"/>
            <a:ext cx="152581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29550" y="2586038"/>
            <a:ext cx="1243013" cy="131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739695" y="2586038"/>
            <a:ext cx="1588635" cy="1357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585912" y="3802744"/>
            <a:ext cx="989694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BC</a:t>
            </a:r>
          </a:p>
          <a:p>
            <a:pPr algn="ctr"/>
            <a:r>
              <a:rPr lang="en-US" sz="2400" dirty="0"/>
              <a:t>23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912607" y="3802745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AZ</a:t>
            </a:r>
          </a:p>
          <a:p>
            <a:pPr algn="ctr"/>
            <a:r>
              <a:rPr lang="en-US" sz="2400" dirty="0"/>
              <a:t>24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211181" y="3802744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AA</a:t>
            </a:r>
          </a:p>
          <a:p>
            <a:pPr algn="ctr"/>
            <a:r>
              <a:rPr lang="en-US" sz="2400" dirty="0"/>
              <a:t>55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509755" y="3802744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FF</a:t>
            </a:r>
          </a:p>
          <a:p>
            <a:pPr algn="ctr"/>
            <a:r>
              <a:rPr lang="en-US" sz="2400" dirty="0"/>
              <a:t>57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08329" y="3802743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</a:t>
            </a:r>
          </a:p>
          <a:p>
            <a:pPr algn="ctr"/>
            <a:r>
              <a:rPr lang="en-US" sz="2400" dirty="0"/>
              <a:t>89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92842" y="3802742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ZD</a:t>
            </a:r>
          </a:p>
          <a:p>
            <a:pPr algn="ctr"/>
            <a:r>
              <a:rPr lang="en-US" sz="2400" dirty="0"/>
              <a:t>90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377355" y="3802741"/>
            <a:ext cx="905329" cy="9053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BB</a:t>
            </a:r>
          </a:p>
          <a:p>
            <a:pPr algn="ctr"/>
            <a:r>
              <a:rPr lang="en-US" sz="2400" dirty="0"/>
              <a:t>93</a:t>
            </a:r>
          </a:p>
        </p:txBody>
      </p:sp>
      <p:sp>
        <p:nvSpPr>
          <p:cNvPr id="17" name="Arrow: Curved Up 16"/>
          <p:cNvSpPr/>
          <p:nvPr/>
        </p:nvSpPr>
        <p:spPr>
          <a:xfrm>
            <a:off x="1943780" y="4724629"/>
            <a:ext cx="1292906" cy="546779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Up 17"/>
          <p:cNvSpPr/>
          <p:nvPr/>
        </p:nvSpPr>
        <p:spPr>
          <a:xfrm>
            <a:off x="3338286" y="4854575"/>
            <a:ext cx="1364343" cy="530225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/>
          <p:cNvSpPr/>
          <p:nvPr/>
        </p:nvSpPr>
        <p:spPr>
          <a:xfrm>
            <a:off x="1943780" y="2671763"/>
            <a:ext cx="4210277" cy="1114426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/>
          <p:cNvSpPr/>
          <p:nvPr/>
        </p:nvSpPr>
        <p:spPr>
          <a:xfrm>
            <a:off x="5998943" y="4767491"/>
            <a:ext cx="1243686" cy="503917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/>
          <p:cNvSpPr/>
          <p:nvPr/>
        </p:nvSpPr>
        <p:spPr>
          <a:xfrm>
            <a:off x="7358743" y="3164114"/>
            <a:ext cx="1291771" cy="622075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/>
          <p:cNvSpPr/>
          <p:nvPr/>
        </p:nvSpPr>
        <p:spPr>
          <a:xfrm>
            <a:off x="3338286" y="2586038"/>
            <a:ext cx="6574971" cy="1216703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8155" y="5548313"/>
            <a:ext cx="10420350" cy="800100"/>
          </a:xfrm>
          <a:prstGeom prst="rect">
            <a:avLst/>
          </a:prstGeom>
          <a:solidFill>
            <a:srgbClr val="161E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Therefore we make a tree inside a vector (HYBRID)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92842" y="0"/>
            <a:ext cx="3927708" cy="2285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Pros:</a:t>
            </a:r>
          </a:p>
          <a:p>
            <a:pPr algn="ctr"/>
            <a:r>
              <a:rPr lang="en-US" sz="2800" dirty="0"/>
              <a:t>Insertion –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/>
              <a:t>Indexing – O(1)</a:t>
            </a:r>
          </a:p>
          <a:p>
            <a:pPr algn="ctr"/>
            <a:r>
              <a:rPr lang="en-US" sz="2800" dirty="0"/>
              <a:t>Search(</a:t>
            </a:r>
            <a:r>
              <a:rPr lang="en-US" sz="2800" dirty="0" err="1"/>
              <a:t>int</a:t>
            </a:r>
            <a:r>
              <a:rPr lang="en-US" sz="2800" dirty="0"/>
              <a:t>) - O(log n)</a:t>
            </a:r>
          </a:p>
          <a:p>
            <a:pPr algn="ctr"/>
            <a:r>
              <a:rPr lang="en-US" sz="2800" dirty="0"/>
              <a:t>Search(string) –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548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2194 -0.0516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-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0.24329 L 0.03021 -0.24815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36927 -0.04537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-22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30352 -0.46412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23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0.07851 -0.05162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-2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15313 -0.24329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4323 -0.05162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25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1551" y="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How it Works??</a:t>
            </a:r>
          </a:p>
        </p:txBody>
      </p:sp>
      <p:pic>
        <p:nvPicPr>
          <p:cNvPr id="1026" name="Picture 2" descr="Image result for pc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604" r="95625">
                        <a14:foregroundMark x1="10833" y1="24444" x2="9375" y2="64444"/>
                        <a14:foregroundMark x1="7708" y1="80556" x2="8542" y2="78889"/>
                        <a14:foregroundMark x1="95625" y1="77778" x2="91250" y2="7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42" y="3594837"/>
            <a:ext cx="4368802" cy="32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c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" y="3090046"/>
            <a:ext cx="2757487" cy="33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c png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64162"/>
            <a:ext cx="3182471" cy="23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tabase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68" y="1190030"/>
            <a:ext cx="1489334" cy="14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Up 10"/>
          <p:cNvSpPr/>
          <p:nvPr/>
        </p:nvSpPr>
        <p:spPr>
          <a:xfrm rot="3634048">
            <a:off x="3529853" y="1527224"/>
            <a:ext cx="431585" cy="2099557"/>
          </a:xfrm>
          <a:prstGeom prst="upArrow">
            <a:avLst>
              <a:gd name="adj1" fmla="val 2898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/>
          <p:cNvSpPr/>
          <p:nvPr/>
        </p:nvSpPr>
        <p:spPr>
          <a:xfrm rot="14419267">
            <a:off x="3157411" y="2065435"/>
            <a:ext cx="431585" cy="2099557"/>
          </a:xfrm>
          <a:prstGeom prst="upArrow">
            <a:avLst>
              <a:gd name="adj1" fmla="val 2898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/>
          <p:cNvSpPr/>
          <p:nvPr/>
        </p:nvSpPr>
        <p:spPr>
          <a:xfrm rot="10800000">
            <a:off x="5788756" y="2986067"/>
            <a:ext cx="538710" cy="1532434"/>
          </a:xfrm>
          <a:prstGeom prst="upArrow">
            <a:avLst>
              <a:gd name="adj1" fmla="val 2898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/>
          <p:cNvSpPr/>
          <p:nvPr/>
        </p:nvSpPr>
        <p:spPr>
          <a:xfrm>
            <a:off x="5491003" y="2663711"/>
            <a:ext cx="481206" cy="1465697"/>
          </a:xfrm>
          <a:prstGeom prst="upArrow">
            <a:avLst>
              <a:gd name="adj1" fmla="val 2898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55695" y="461665"/>
            <a:ext cx="401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is verified with the records on database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5695" y="1334532"/>
            <a:ext cx="401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Once, Verified user can start sending/viewing older mails.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80530" y="432450"/>
            <a:ext cx="4019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mails are just added to a common database, when a user logs in all mails for the current user is read and is saved on a Hybrid Tree. Since it has a common database mails reach from one user to another. </a:t>
            </a:r>
          </a:p>
        </p:txBody>
      </p:sp>
    </p:spTree>
    <p:extLst>
      <p:ext uri="{BB962C8B-B14F-4D97-AF65-F5344CB8AC3E}">
        <p14:creationId xmlns:p14="http://schemas.microsoft.com/office/powerpoint/2010/main" val="37639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9" grpId="0" animBg="1"/>
      <p:bldP spid="13" grpId="0"/>
      <p:bldP spid="13" grpId="1"/>
      <p:bldP spid="22" grpId="0"/>
      <p:bldP spid="22" grpId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409700"/>
            <a:ext cx="7867650" cy="4724400"/>
          </a:xfrm>
          <a:prstGeom prst="rect">
            <a:avLst/>
          </a:prstGeom>
          <a:solidFill>
            <a:srgbClr val="1C2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Designed on Canvas (</a:t>
            </a:r>
            <a:r>
              <a:rPr lang="en-US" sz="2800" dirty="0" err="1"/>
              <a:t>simplecpp</a:t>
            </a:r>
            <a:r>
              <a:rPr lang="en-US" sz="2800" dirty="0"/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409700"/>
            <a:ext cx="7867650" cy="96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User Interface</a:t>
            </a:r>
          </a:p>
        </p:txBody>
      </p:sp>
      <p:sp>
        <p:nvSpPr>
          <p:cNvPr id="4" name="Oval 3"/>
          <p:cNvSpPr/>
          <p:nvPr/>
        </p:nvSpPr>
        <p:spPr>
          <a:xfrm>
            <a:off x="9375775" y="1574800"/>
            <a:ext cx="685800" cy="635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no sign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32" y="1696357"/>
            <a:ext cx="391886" cy="39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96568" y="5167086"/>
            <a:ext cx="2351314" cy="6966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8365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686050"/>
            <a:ext cx="7048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100" y="-266700"/>
            <a:ext cx="800100" cy="7124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-4538041" y="1778058"/>
            <a:ext cx="10420350" cy="8001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1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</TotalTime>
  <Words>240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Mangal</vt:lpstr>
      <vt:lpstr>Trebuchet MS</vt:lpstr>
      <vt:lpstr>Wingdings 3</vt:lpstr>
      <vt:lpstr>Facet</vt:lpstr>
      <vt:lpstr>संवाद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संवाद</dc:title>
  <dc:creator>saurabh singh</dc:creator>
  <cp:lastModifiedBy>saurabh singh</cp:lastModifiedBy>
  <cp:revision>131</cp:revision>
  <dcterms:created xsi:type="dcterms:W3CDTF">2017-04-28T19:50:48Z</dcterms:created>
  <dcterms:modified xsi:type="dcterms:W3CDTF">2017-04-30T17:05:00Z</dcterms:modified>
</cp:coreProperties>
</file>