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3"/>
  </p:notesMasterIdLst>
  <p:sldIdLst>
    <p:sldId id="256" r:id="rId3"/>
    <p:sldId id="257" r:id="rId4"/>
    <p:sldId id="258" r:id="rId5"/>
    <p:sldId id="309" r:id="rId6"/>
    <p:sldId id="259" r:id="rId7"/>
    <p:sldId id="260" r:id="rId8"/>
    <p:sldId id="261" r:id="rId9"/>
    <p:sldId id="310" r:id="rId10"/>
    <p:sldId id="311" r:id="rId11"/>
    <p:sldId id="312" r:id="rId12"/>
    <p:sldId id="263" r:id="rId13"/>
    <p:sldId id="264" r:id="rId14"/>
    <p:sldId id="265" r:id="rId15"/>
    <p:sldId id="266" r:id="rId16"/>
    <p:sldId id="267" r:id="rId17"/>
    <p:sldId id="325" r:id="rId18"/>
    <p:sldId id="302" r:id="rId19"/>
    <p:sldId id="30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268" r:id="rId28"/>
    <p:sldId id="269" r:id="rId29"/>
    <p:sldId id="270" r:id="rId30"/>
    <p:sldId id="271" r:id="rId31"/>
    <p:sldId id="321" r:id="rId32"/>
    <p:sldId id="322" r:id="rId33"/>
    <p:sldId id="323" r:id="rId34"/>
    <p:sldId id="272" r:id="rId35"/>
    <p:sldId id="273" r:id="rId36"/>
    <p:sldId id="279" r:id="rId37"/>
    <p:sldId id="280" r:id="rId38"/>
    <p:sldId id="281" r:id="rId39"/>
    <p:sldId id="282" r:id="rId40"/>
    <p:sldId id="324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298" r:id="rId57"/>
    <p:sldId id="299" r:id="rId58"/>
    <p:sldId id="300" r:id="rId59"/>
    <p:sldId id="301" r:id="rId60"/>
    <p:sldId id="326" r:id="rId61"/>
    <p:sldId id="327" r:id="rId6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7A2397B-3017-47AB-AFC7-AD8CDA01F2CC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1912" cy="360680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F5DC981-042E-4BFE-B497-3DE3AC43FCB6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1912" cy="360680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F5DC981-042E-4BFE-B497-3DE3AC43FCB6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8799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1912" cy="360680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F5DC981-042E-4BFE-B497-3DE3AC43FCB6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59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7603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1912" cy="360680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F5DC981-042E-4BFE-B497-3DE3AC43FCB6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60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236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6400800"/>
            <a:ext cx="12190680" cy="45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0" y="6334200"/>
            <a:ext cx="1219068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400800"/>
            <a:ext cx="12190680" cy="45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0" y="6334200"/>
            <a:ext cx="1219068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2"/>
          <p:cNvSpPr/>
          <p:nvPr/>
        </p:nvSpPr>
        <p:spPr>
          <a:xfrm>
            <a:off x="1100160" y="4455720"/>
            <a:ext cx="100569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1"/>
          <p:cNvSpPr/>
          <p:nvPr/>
        </p:nvSpPr>
        <p:spPr>
          <a:xfrm>
            <a:off x="985740" y="1824142"/>
            <a:ext cx="10056960" cy="22118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0000" b="1" strike="noStrike" spc="-41" dirty="0">
                <a:solidFill>
                  <a:srgbClr val="262626"/>
                </a:solidFill>
                <a:latin typeface="Calibri Light"/>
                <a:ea typeface="DejaVu Sans"/>
              </a:rPr>
              <a:t>Installation</a:t>
            </a:r>
            <a:endParaRPr lang="en-IN" sz="10000" b="0" strike="noStrike" spc="-1" dirty="0">
              <a:latin typeface="Arial"/>
            </a:endParaRPr>
          </a:p>
        </p:txBody>
      </p:sp>
      <p:pic>
        <p:nvPicPr>
          <p:cNvPr id="90" name="Picture 3"/>
          <p:cNvPicPr/>
          <p:nvPr/>
        </p:nvPicPr>
        <p:blipFill>
          <a:blip r:embed="rId2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182255" y="1653309"/>
            <a:ext cx="10243127" cy="2401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097280" y="559440"/>
            <a:ext cx="10056960" cy="151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6600" b="1" strike="noStrike" spc="-41" dirty="0">
                <a:solidFill>
                  <a:srgbClr val="262626"/>
                </a:solidFill>
                <a:latin typeface="Calibri Light"/>
                <a:ea typeface="DejaVu Sans"/>
              </a:rPr>
              <a:t>		Partitioning Scheme</a:t>
            </a:r>
            <a:endParaRPr lang="en-IN" sz="66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62708" y="2072880"/>
            <a:ext cx="10056960" cy="39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257480" lvl="2" indent="-341640"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lang="en-IN" sz="4000" spc="-1" dirty="0">
                <a:solidFill>
                  <a:srgbClr val="000000"/>
                </a:solidFill>
                <a:latin typeface="Arial"/>
                <a:ea typeface="DejaVu Sans"/>
              </a:rPr>
              <a:t>MBR (Master Boot Record)</a:t>
            </a:r>
          </a:p>
          <a:p>
            <a:pPr marL="1257480" lvl="2" indent="-341640"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lang="en-IN" sz="4000" spc="-1" dirty="0">
                <a:solidFill>
                  <a:srgbClr val="000000"/>
                </a:solidFill>
                <a:latin typeface="Arial"/>
                <a:ea typeface="DejaVu Sans"/>
              </a:rPr>
              <a:t>GPT (GUID Partition Table)</a:t>
            </a:r>
          </a:p>
        </p:txBody>
      </p:sp>
      <p:pic>
        <p:nvPicPr>
          <p:cNvPr id="5" name="Picture 3"/>
          <p:cNvPicPr/>
          <p:nvPr/>
        </p:nvPicPr>
        <p:blipFill>
          <a:blip r:embed="rId2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89023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097280" y="559440"/>
            <a:ext cx="10056960" cy="151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5400" b="1" strike="noStrike" spc="-41" dirty="0">
                <a:solidFill>
                  <a:srgbClr val="262626"/>
                </a:solidFill>
                <a:latin typeface="Calibri Light"/>
                <a:ea typeface="DejaVu Sans"/>
              </a:rPr>
              <a:t>	  MBR          vs			   GPT        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097280" y="1770342"/>
            <a:ext cx="4425840" cy="39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trike="noStrike" spc="191" dirty="0">
                <a:solidFill>
                  <a:srgbClr val="000000"/>
                </a:solidFill>
                <a:latin typeface="Calibri"/>
                <a:ea typeface="DejaVu Sans"/>
              </a:rPr>
              <a:t>Master Boot Record	</a:t>
            </a:r>
            <a:endParaRPr lang="en-IN" sz="36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trike="noStrike" spc="191" dirty="0">
                <a:solidFill>
                  <a:srgbClr val="000000"/>
                </a:solidFill>
                <a:latin typeface="Calibri"/>
                <a:ea typeface="DejaVu Sans"/>
              </a:rPr>
              <a:t>Only 4 primary Partitions</a:t>
            </a:r>
            <a:endParaRPr lang="en-IN" sz="36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trike="noStrike" spc="191" dirty="0">
                <a:solidFill>
                  <a:srgbClr val="000000"/>
                </a:solidFill>
                <a:latin typeface="Calibri"/>
                <a:ea typeface="DejaVu Sans"/>
              </a:rPr>
              <a:t>Support volume up to 2TB</a:t>
            </a:r>
            <a:endParaRPr lang="en-IN" sz="3600" b="0" strike="noStrike" spc="-1" dirty="0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6378840" y="1754087"/>
            <a:ext cx="4775400" cy="39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9FD37C"/>
              </a:buClr>
            </a:pPr>
            <a:r>
              <a:rPr lang="en-IN" sz="3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GUID Partition Table</a:t>
            </a:r>
          </a:p>
          <a:p>
            <a:pPr marL="342000" indent="-34056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9FD37C"/>
              </a:buClr>
              <a:buFont typeface="Arial"/>
              <a:buChar char="•"/>
            </a:pPr>
            <a:endParaRPr lang="en-IN" sz="3600" b="1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14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9FD37C"/>
              </a:buClr>
            </a:pPr>
            <a:r>
              <a:rPr lang="en-IN" sz="3600" b="1" spc="-1" dirty="0">
                <a:solidFill>
                  <a:srgbClr val="000000"/>
                </a:solidFill>
                <a:latin typeface="Calibri"/>
              </a:rPr>
              <a:t>Up to 128 partitions</a:t>
            </a:r>
          </a:p>
          <a:p>
            <a:pPr marL="576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9FD37C"/>
              </a:buClr>
            </a:pPr>
            <a:endParaRPr lang="en-IN" sz="3600" b="1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576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9FD37C"/>
              </a:buClr>
            </a:pPr>
            <a:r>
              <a:rPr lang="en-IN" sz="3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Support </a:t>
            </a:r>
            <a:r>
              <a:rPr lang="en-IN" sz="3600" b="1" spc="-1" dirty="0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lang="en-IN" sz="3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 to 9 million TB</a:t>
            </a:r>
            <a:endParaRPr lang="en-IN" sz="3600" b="0" strike="noStrike" spc="-1" dirty="0">
              <a:latin typeface="Arial"/>
            </a:endParaRPr>
          </a:p>
        </p:txBody>
      </p:sp>
      <p:pic>
        <p:nvPicPr>
          <p:cNvPr id="6" name="Picture 3"/>
          <p:cNvPicPr/>
          <p:nvPr/>
        </p:nvPicPr>
        <p:blipFill>
          <a:blip r:embed="rId2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7280" y="352620"/>
            <a:ext cx="10056960" cy="100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85000"/>
              </a:lnSpc>
            </a:pPr>
            <a:r>
              <a:rPr lang="en-IN" sz="4800" b="1" strike="noStrike" spc="-41" dirty="0">
                <a:solidFill>
                  <a:srgbClr val="404040"/>
                </a:solidFill>
                <a:latin typeface="Calibri Light"/>
                <a:ea typeface="DejaVu Sans"/>
              </a:rPr>
              <a:t>GPT Partition Scheme</a:t>
            </a:r>
            <a:endParaRPr lang="en-IN" sz="4800" b="0" strike="noStrike" spc="-1" dirty="0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097280" y="1454040"/>
            <a:ext cx="10056960" cy="441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Picture 3"/>
          <p:cNvPicPr/>
          <p:nvPr/>
        </p:nvPicPr>
        <p:blipFill>
          <a:blip r:embed="rId2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1395"/>
            <a:ext cx="12192000" cy="3746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189643" y="277092"/>
            <a:ext cx="10056960" cy="1099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N" sz="4800" b="1" strike="noStrike" spc="-41" dirty="0">
                <a:solidFill>
                  <a:srgbClr val="404040"/>
                </a:solidFill>
                <a:latin typeface="Calibri Light"/>
                <a:ea typeface="DejaVu Sans"/>
              </a:rPr>
              <a:t>		</a:t>
            </a:r>
            <a:r>
              <a:rPr lang="en-IN" sz="4800" b="1" strike="noStrike" spc="-41" dirty="0" smtClean="0">
                <a:solidFill>
                  <a:srgbClr val="404040"/>
                </a:solidFill>
                <a:latin typeface="Calibri Light"/>
                <a:ea typeface="DejaVu Sans"/>
              </a:rPr>
              <a:t>   MBR </a:t>
            </a:r>
            <a:r>
              <a:rPr lang="en-IN" sz="4800" b="1" strike="noStrike" spc="-41" dirty="0">
                <a:solidFill>
                  <a:srgbClr val="404040"/>
                </a:solidFill>
                <a:latin typeface="Calibri Light"/>
                <a:ea typeface="DejaVu Sans"/>
              </a:rPr>
              <a:t>Partition Scheme</a:t>
            </a:r>
            <a:endParaRPr lang="en-IN" sz="4800" b="0" strike="noStrike" spc="-1" dirty="0">
              <a:latin typeface="Arial"/>
            </a:endParaRPr>
          </a:p>
        </p:txBody>
      </p:sp>
      <p:pic>
        <p:nvPicPr>
          <p:cNvPr id="115" name="Picture 3"/>
          <p:cNvPicPr/>
          <p:nvPr/>
        </p:nvPicPr>
        <p:blipFill>
          <a:blip r:embed="rId2"/>
          <a:stretch/>
        </p:blipFill>
        <p:spPr>
          <a:xfrm>
            <a:off x="1006765" y="1376218"/>
            <a:ext cx="10239838" cy="4129778"/>
          </a:xfrm>
          <a:prstGeom prst="rect">
            <a:avLst/>
          </a:prstGeom>
          <a:ln>
            <a:noFill/>
          </a:ln>
        </p:spPr>
      </p:pic>
      <p:pic>
        <p:nvPicPr>
          <p:cNvPr id="5" name="Picture 3"/>
          <p:cNvPicPr/>
          <p:nvPr/>
        </p:nvPicPr>
        <p:blipFill>
          <a:blip r:embed="rId3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097280" y="559440"/>
            <a:ext cx="100569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6600" b="1" strike="noStrike" spc="-41" dirty="0">
                <a:solidFill>
                  <a:srgbClr val="262626"/>
                </a:solidFill>
                <a:latin typeface="Calibri Light"/>
                <a:ea typeface="DejaVu Sans"/>
              </a:rPr>
              <a:t>UEFI vs Legacy</a:t>
            </a:r>
            <a:endParaRPr lang="en-IN" sz="6600" b="1" strike="noStrike" spc="-1" dirty="0">
              <a:latin typeface="Arial"/>
            </a:endParaRPr>
          </a:p>
        </p:txBody>
      </p:sp>
      <p:pic>
        <p:nvPicPr>
          <p:cNvPr id="11" name="Picture 3"/>
          <p:cNvPicPr/>
          <p:nvPr/>
        </p:nvPicPr>
        <p:blipFill>
          <a:blip r:embed="rId2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97280" y="211015"/>
            <a:ext cx="10056960" cy="16318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6600" b="1" strike="noStrike" spc="-41" dirty="0">
                <a:solidFill>
                  <a:srgbClr val="262626"/>
                </a:solidFill>
                <a:latin typeface="Calibri Light"/>
                <a:ea typeface="DejaVu Sans"/>
              </a:rPr>
              <a:t>Let’s start Installation</a:t>
            </a:r>
            <a:endParaRPr lang="en-IN" sz="6600" b="0" strike="noStrike" spc="-1" dirty="0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100160" y="4455720"/>
            <a:ext cx="100569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706" y="2131001"/>
            <a:ext cx="4272108" cy="3170672"/>
          </a:xfrm>
          <a:prstGeom prst="rect">
            <a:avLst/>
          </a:prstGeom>
        </p:spPr>
      </p:pic>
      <p:pic>
        <p:nvPicPr>
          <p:cNvPr id="7" name="Picture 3"/>
          <p:cNvPicPr/>
          <p:nvPr/>
        </p:nvPicPr>
        <p:blipFill>
          <a:blip r:embed="rId4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97280" y="211015"/>
            <a:ext cx="10056960" cy="952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IN" sz="6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6000" b="1" strike="noStrike" spc="-41" dirty="0" smtClean="0">
                <a:solidFill>
                  <a:srgbClr val="262626"/>
                </a:solidFill>
                <a:latin typeface="Calibri Light"/>
                <a:ea typeface="DejaVu Sans"/>
              </a:rPr>
              <a:t>Minimal Hardware requirements</a:t>
            </a:r>
            <a:endParaRPr lang="en-IN" sz="6000" b="0" strike="noStrike" spc="-1" dirty="0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100160" y="4455720"/>
            <a:ext cx="100569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Picture 3"/>
          <p:cNvPicPr/>
          <p:nvPr/>
        </p:nvPicPr>
        <p:blipFill>
          <a:blip r:embed="rId3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  <p:sp>
        <p:nvSpPr>
          <p:cNvPr id="6" name="CustomShape 2"/>
          <p:cNvSpPr/>
          <p:nvPr/>
        </p:nvSpPr>
        <p:spPr>
          <a:xfrm>
            <a:off x="1100160" y="1710000"/>
            <a:ext cx="10056960" cy="38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800280" lvl="1" indent="-3416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spc="-1" dirty="0" smtClean="0">
                <a:latin typeface="Arial"/>
              </a:rPr>
              <a:t>Above Pentium processors</a:t>
            </a:r>
            <a:endParaRPr lang="en-IN" sz="3600" b="0" strike="noStrike" spc="-1" dirty="0" smtClean="0">
              <a:latin typeface="Arial"/>
            </a:endParaRPr>
          </a:p>
          <a:p>
            <a:pPr marL="800280" lvl="1" indent="-3416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spc="-1" dirty="0" smtClean="0">
                <a:latin typeface="Arial"/>
              </a:rPr>
              <a:t>2 GB RAM</a:t>
            </a:r>
          </a:p>
          <a:p>
            <a:pPr marL="800280" lvl="1" indent="-3416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0" strike="noStrike" spc="-1" dirty="0" smtClean="0">
                <a:latin typeface="Arial"/>
              </a:rPr>
              <a:t>25 GB free hard drive space</a:t>
            </a:r>
          </a:p>
          <a:p>
            <a:pPr marL="458640" lvl="1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</a:pPr>
            <a:endParaRPr lang="en-IN" sz="3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70452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48" y="-91990"/>
            <a:ext cx="10058040" cy="1450440"/>
          </a:xfrm>
        </p:spPr>
        <p:txBody>
          <a:bodyPr/>
          <a:lstStyle/>
          <a:p>
            <a:r>
              <a:rPr lang="en-US" b="1" dirty="0"/>
              <a:t>Windows Product 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67890" y="1523624"/>
            <a:ext cx="10058040" cy="4023000"/>
          </a:xfrm>
        </p:spPr>
        <p:txBody>
          <a:bodyPr/>
          <a:lstStyle/>
          <a:p>
            <a:r>
              <a:rPr lang="en-US" dirty="0"/>
              <a:t>Right Click on </a:t>
            </a:r>
          </a:p>
          <a:p>
            <a:pPr marL="0" indent="0">
              <a:buNone/>
            </a:pPr>
            <a:r>
              <a:rPr lang="en-US" dirty="0"/>
              <a:t>   This PC and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r>
              <a:rPr lang="en-US" dirty="0"/>
              <a:t>Properties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32" y="1560103"/>
            <a:ext cx="6441522" cy="4073792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1524000" y="3416968"/>
            <a:ext cx="417095" cy="6612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/>
          <p:cNvPicPr/>
          <p:nvPr/>
        </p:nvPicPr>
        <p:blipFill>
          <a:blip r:embed="rId3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531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48101" y="1575360"/>
            <a:ext cx="10058040" cy="4023000"/>
          </a:xfrm>
        </p:spPr>
        <p:txBody>
          <a:bodyPr/>
          <a:lstStyle/>
          <a:p>
            <a:r>
              <a:rPr lang="en-US" dirty="0"/>
              <a:t>Note down the</a:t>
            </a:r>
          </a:p>
          <a:p>
            <a:pPr marL="0" indent="0">
              <a:buNone/>
            </a:pPr>
            <a:r>
              <a:rPr lang="en-US" dirty="0"/>
              <a:t>Product 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159" y="772181"/>
            <a:ext cx="5942834" cy="4510459"/>
          </a:xfrm>
          <a:prstGeom prst="rect">
            <a:avLst/>
          </a:prstGeom>
        </p:spPr>
      </p:pic>
      <p:pic>
        <p:nvPicPr>
          <p:cNvPr id="6" name="Picture 3"/>
          <p:cNvPicPr/>
          <p:nvPr/>
        </p:nvPicPr>
        <p:blipFill>
          <a:blip r:embed="rId3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493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3945"/>
            <a:ext cx="10058040" cy="1450440"/>
          </a:xfrm>
        </p:spPr>
        <p:txBody>
          <a:bodyPr/>
          <a:lstStyle/>
          <a:p>
            <a:r>
              <a:rPr lang="en-US" b="1" dirty="0"/>
              <a:t>Partition Scheme: MBR or GPT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864806" y="2535107"/>
            <a:ext cx="10058040" cy="1450440"/>
          </a:xfrm>
        </p:spPr>
        <p:txBody>
          <a:bodyPr/>
          <a:lstStyle/>
          <a:p>
            <a:r>
              <a:rPr lang="en-US" sz="2800" dirty="0"/>
              <a:t>Command Prompt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275" y="1744393"/>
            <a:ext cx="3704896" cy="4546071"/>
          </a:xfrm>
          <a:prstGeom prst="rect">
            <a:avLst/>
          </a:prstGeom>
        </p:spPr>
      </p:pic>
      <p:pic>
        <p:nvPicPr>
          <p:cNvPr id="6" name="Picture 3"/>
          <p:cNvPicPr/>
          <p:nvPr/>
        </p:nvPicPr>
        <p:blipFill>
          <a:blip r:embed="rId3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69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N" sz="6600" b="1" strike="noStrike" spc="-29" dirty="0">
                <a:solidFill>
                  <a:srgbClr val="262626"/>
                </a:solidFill>
                <a:latin typeface="Calibri Light"/>
                <a:ea typeface="DejaVu Sans"/>
              </a:rPr>
              <a:t>			Introduction</a:t>
            </a:r>
            <a:endParaRPr lang="en-IN" sz="6600" b="0" strike="noStrike" spc="-1" dirty="0"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1100160" y="1710000"/>
            <a:ext cx="10056960" cy="38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800280" lvl="1" indent="-3416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Open Source</a:t>
            </a:r>
            <a:endParaRPr lang="en-IN" sz="3600" b="0" strike="noStrike" spc="-1" dirty="0">
              <a:latin typeface="Arial"/>
            </a:endParaRPr>
          </a:p>
          <a:p>
            <a:pPr marL="800280" lvl="1" indent="-3416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pc="-1" dirty="0" smtClean="0">
                <a:solidFill>
                  <a:srgbClr val="404040"/>
                </a:solidFill>
                <a:latin typeface="Calibri"/>
              </a:rPr>
              <a:t>Linux</a:t>
            </a:r>
          </a:p>
          <a:p>
            <a:pPr marL="800280" lvl="1" indent="-3416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trike="noStrike" spc="-1" dirty="0" smtClean="0">
                <a:solidFill>
                  <a:srgbClr val="404040"/>
                </a:solidFill>
                <a:latin typeface="Calibri"/>
              </a:rPr>
              <a:t>Linux based OS</a:t>
            </a:r>
            <a:endParaRPr lang="en-IN" sz="3600" b="0" strike="noStrike" spc="-1" dirty="0">
              <a:latin typeface="Arial"/>
            </a:endParaRPr>
          </a:p>
        </p:txBody>
      </p:sp>
      <p:pic>
        <p:nvPicPr>
          <p:cNvPr id="6" name="Picture 3"/>
          <p:cNvPicPr/>
          <p:nvPr/>
        </p:nvPicPr>
        <p:blipFill>
          <a:blip r:embed="rId2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85" y="1180866"/>
            <a:ext cx="10324830" cy="4417494"/>
          </a:xfrm>
          <a:prstGeom prst="rect">
            <a:avLst/>
          </a:prstGeom>
        </p:spPr>
      </p:pic>
      <p:pic>
        <p:nvPicPr>
          <p:cNvPr id="3" name="Picture 3"/>
          <p:cNvPicPr/>
          <p:nvPr/>
        </p:nvPicPr>
        <p:blipFill>
          <a:blip r:embed="rId3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092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880" y="0"/>
            <a:ext cx="10058040" cy="1450440"/>
          </a:xfrm>
        </p:spPr>
        <p:txBody>
          <a:bodyPr/>
          <a:lstStyle/>
          <a:p>
            <a:r>
              <a:rPr lang="en-US" b="1" dirty="0"/>
              <a:t>				GPT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75" y="1165160"/>
            <a:ext cx="8976105" cy="5005041"/>
          </a:xfrm>
          <a:prstGeom prst="rect">
            <a:avLst/>
          </a:prstGeom>
        </p:spPr>
      </p:pic>
      <p:pic>
        <p:nvPicPr>
          <p:cNvPr id="7" name="Picture 3"/>
          <p:cNvPicPr/>
          <p:nvPr/>
        </p:nvPicPr>
        <p:blipFill>
          <a:blip r:embed="rId3"/>
          <a:stretch/>
        </p:blipFill>
        <p:spPr>
          <a:xfrm>
            <a:off x="9893400" y="5501591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130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880" y="0"/>
            <a:ext cx="10058040" cy="1450440"/>
          </a:xfrm>
        </p:spPr>
        <p:txBody>
          <a:bodyPr/>
          <a:lstStyle/>
          <a:p>
            <a:r>
              <a:rPr lang="en-US" b="1" dirty="0"/>
              <a:t>			MBR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80" y="1309004"/>
            <a:ext cx="8690387" cy="4902981"/>
          </a:xfrm>
          <a:prstGeom prst="rect">
            <a:avLst/>
          </a:prstGeom>
        </p:spPr>
      </p:pic>
      <p:pic>
        <p:nvPicPr>
          <p:cNvPr id="6" name="Picture 3"/>
          <p:cNvPicPr/>
          <p:nvPr/>
        </p:nvPicPr>
        <p:blipFill>
          <a:blip r:embed="rId3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16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040" cy="1450440"/>
          </a:xfrm>
        </p:spPr>
        <p:txBody>
          <a:bodyPr/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BIOS Mode : UEFI or Legacy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92847" y="2799180"/>
            <a:ext cx="10058040" cy="1450440"/>
          </a:xfrm>
        </p:spPr>
        <p:txBody>
          <a:bodyPr/>
          <a:lstStyle/>
          <a:p>
            <a:r>
              <a:rPr lang="en-US" dirty="0"/>
              <a:t>Windows + 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123" y="1730326"/>
            <a:ext cx="7048455" cy="3609317"/>
          </a:xfrm>
          <a:prstGeom prst="rect">
            <a:avLst/>
          </a:prstGeom>
        </p:spPr>
      </p:pic>
      <p:pic>
        <p:nvPicPr>
          <p:cNvPr id="6" name="Picture 3"/>
          <p:cNvPicPr/>
          <p:nvPr/>
        </p:nvPicPr>
        <p:blipFill>
          <a:blip r:embed="rId3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16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92990"/>
            <a:ext cx="10058040" cy="1450440"/>
          </a:xfrm>
        </p:spPr>
        <p:txBody>
          <a:bodyPr/>
          <a:lstStyle/>
          <a:p>
            <a:r>
              <a:rPr lang="en-US" b="1" dirty="0"/>
              <a:t>UEFI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7" y="1357450"/>
            <a:ext cx="11868314" cy="4191608"/>
          </a:xfrm>
          <a:prstGeom prst="rect">
            <a:avLst/>
          </a:prstGeom>
        </p:spPr>
      </p:pic>
      <p:pic>
        <p:nvPicPr>
          <p:cNvPr id="7" name="Picture 3"/>
          <p:cNvPicPr/>
          <p:nvPr/>
        </p:nvPicPr>
        <p:blipFill>
          <a:blip r:embed="rId3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748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190060"/>
            <a:ext cx="10058040" cy="1450440"/>
          </a:xfrm>
        </p:spPr>
        <p:txBody>
          <a:bodyPr/>
          <a:lstStyle/>
          <a:p>
            <a:r>
              <a:rPr lang="en-US" b="1" dirty="0"/>
              <a:t>Legacy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4" y="961865"/>
            <a:ext cx="10435758" cy="4636495"/>
          </a:xfrm>
          <a:prstGeom prst="rect">
            <a:avLst/>
          </a:prstGeom>
        </p:spPr>
      </p:pic>
      <p:pic>
        <p:nvPicPr>
          <p:cNvPr id="7" name="Picture 3"/>
          <p:cNvPicPr/>
          <p:nvPr/>
        </p:nvPicPr>
        <p:blipFill>
          <a:blip r:embed="rId3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998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880" y="-122200"/>
            <a:ext cx="10058040" cy="1450440"/>
          </a:xfrm>
        </p:spPr>
        <p:txBody>
          <a:bodyPr/>
          <a:lstStyle/>
          <a:p>
            <a:r>
              <a:rPr lang="en-US" b="1" dirty="0"/>
              <a:t>Bootable Disk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83880" y="2738080"/>
            <a:ext cx="10058040" cy="1450440"/>
          </a:xfrm>
        </p:spPr>
        <p:txBody>
          <a:bodyPr/>
          <a:lstStyle/>
          <a:p>
            <a:r>
              <a:rPr lang="en-US" sz="2400" b="1" dirty="0"/>
              <a:t>Open Rufus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292" y="1772528"/>
            <a:ext cx="3383703" cy="4482505"/>
          </a:xfrm>
          <a:prstGeom prst="rect">
            <a:avLst/>
          </a:prstGeom>
        </p:spPr>
      </p:pic>
      <p:pic>
        <p:nvPicPr>
          <p:cNvPr id="7" name="Picture 3"/>
          <p:cNvPicPr/>
          <p:nvPr/>
        </p:nvPicPr>
        <p:blipFill>
          <a:blip r:embed="rId3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781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2" y="523854"/>
            <a:ext cx="3793647" cy="55238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358" y="523854"/>
            <a:ext cx="4700148" cy="562709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386020" y="2882685"/>
            <a:ext cx="852407" cy="454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/>
          <p:cNvPicPr/>
          <p:nvPr/>
        </p:nvPicPr>
        <p:blipFill>
          <a:blip r:embed="rId4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927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040" cy="1450440"/>
          </a:xfrm>
        </p:spPr>
        <p:txBody>
          <a:bodyPr/>
          <a:lstStyle/>
          <a:p>
            <a:r>
              <a:rPr lang="en-US" dirty="0"/>
              <a:t>Browse the ISO Image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932" y="1814732"/>
            <a:ext cx="6946340" cy="4262122"/>
          </a:xfrm>
          <a:prstGeom prst="rect">
            <a:avLst/>
          </a:prstGeom>
        </p:spPr>
      </p:pic>
      <p:pic>
        <p:nvPicPr>
          <p:cNvPr id="7" name="Picture 3"/>
          <p:cNvPicPr/>
          <p:nvPr/>
        </p:nvPicPr>
        <p:blipFill>
          <a:blip r:embed="rId3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470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lvl="8"/>
            <a:r>
              <a:rPr lang="en-US" dirty="0"/>
              <a:t>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803" y="647114"/>
            <a:ext cx="5291878" cy="52216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97280" y="5868720"/>
            <a:ext cx="178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Click on Start</a:t>
            </a:r>
          </a:p>
        </p:txBody>
      </p:sp>
      <p:pic>
        <p:nvPicPr>
          <p:cNvPr id="6" name="Picture 3"/>
          <p:cNvPicPr/>
          <p:nvPr/>
        </p:nvPicPr>
        <p:blipFill>
          <a:blip r:embed="rId3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34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100160" y="522495"/>
            <a:ext cx="10056960" cy="376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6600" b="1" strike="noStrike" spc="-41" dirty="0">
                <a:solidFill>
                  <a:srgbClr val="262626"/>
                </a:solidFill>
                <a:latin typeface="Calibri Light"/>
                <a:ea typeface="DejaVu Sans"/>
              </a:rPr>
              <a:t>			Why </a:t>
            </a:r>
            <a:r>
              <a:rPr lang="en-IN" sz="6600" b="1" strike="noStrike" spc="-41" dirty="0" smtClean="0">
                <a:solidFill>
                  <a:srgbClr val="262626"/>
                </a:solidFill>
                <a:latin typeface="Calibri Light"/>
                <a:ea typeface="DejaVu Sans"/>
              </a:rPr>
              <a:t>Ubuntu…?</a:t>
            </a:r>
            <a:endParaRPr lang="en-IN" sz="6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66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100160" y="1710000"/>
            <a:ext cx="10056960" cy="38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800280" lvl="1" indent="-3416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Open Source</a:t>
            </a:r>
            <a:endParaRPr lang="en-IN" sz="3600" b="0" strike="noStrike" spc="-1" dirty="0">
              <a:latin typeface="Arial"/>
            </a:endParaRPr>
          </a:p>
          <a:p>
            <a:pPr marL="800280" lvl="1" indent="-3416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Free Of Cost</a:t>
            </a:r>
            <a:endParaRPr lang="en-IN" sz="3600" b="0" strike="noStrike" spc="-1" dirty="0">
              <a:latin typeface="Arial"/>
            </a:endParaRPr>
          </a:p>
          <a:p>
            <a:pPr marL="800280" lvl="1" indent="-3416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Desktop and Server edition</a:t>
            </a:r>
            <a:endParaRPr lang="en-IN" sz="3600" b="0" strike="noStrike" spc="-1" dirty="0">
              <a:latin typeface="Arial"/>
            </a:endParaRPr>
          </a:p>
          <a:p>
            <a:pPr marL="800280" lvl="1" indent="-3416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Large community Support</a:t>
            </a:r>
            <a:endParaRPr lang="en-IN" sz="3600" b="0" strike="noStrike" spc="-1" dirty="0">
              <a:latin typeface="Arial"/>
            </a:endParaRPr>
          </a:p>
          <a:p>
            <a:pPr marL="800280" lvl="1" indent="-3416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Frequent Updates</a:t>
            </a:r>
            <a:endParaRPr lang="en-IN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</a:pPr>
            <a:endParaRPr lang="en-IN" sz="3600" b="0" strike="noStrike" spc="-1" dirty="0">
              <a:latin typeface="Arial"/>
            </a:endParaRPr>
          </a:p>
        </p:txBody>
      </p:sp>
      <p:pic>
        <p:nvPicPr>
          <p:cNvPr id="5" name="Picture 3"/>
          <p:cNvPicPr/>
          <p:nvPr/>
        </p:nvPicPr>
        <p:blipFill>
          <a:blip r:embed="rId2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040" cy="1450440"/>
          </a:xfrm>
        </p:spPr>
        <p:txBody>
          <a:bodyPr/>
          <a:lstStyle/>
          <a:p>
            <a:r>
              <a:rPr lang="en-US" b="1" dirty="0"/>
              <a:t>Disk Partition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98341" y="2391693"/>
            <a:ext cx="10058040" cy="1450440"/>
          </a:xfrm>
        </p:spPr>
        <p:txBody>
          <a:bodyPr/>
          <a:lstStyle/>
          <a:p>
            <a:r>
              <a:rPr lang="en-US" sz="2800" b="1" dirty="0"/>
              <a:t>Computer Management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469" y="1856935"/>
            <a:ext cx="3200545" cy="4232514"/>
          </a:xfrm>
          <a:prstGeom prst="rect">
            <a:avLst/>
          </a:prstGeom>
        </p:spPr>
      </p:pic>
      <p:pic>
        <p:nvPicPr>
          <p:cNvPr id="6" name="Picture 3"/>
          <p:cNvPicPr/>
          <p:nvPr/>
        </p:nvPicPr>
        <p:blipFill>
          <a:blip r:embed="rId3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605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45432" y="2394726"/>
            <a:ext cx="10058040" cy="1450440"/>
          </a:xfrm>
        </p:spPr>
        <p:txBody>
          <a:bodyPr/>
          <a:lstStyle/>
          <a:p>
            <a:r>
              <a:rPr lang="en-US" sz="2800" dirty="0"/>
              <a:t>Click on Disk Management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452" y="1885071"/>
            <a:ext cx="4615313" cy="414888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39700"/>
          </a:effectLst>
        </p:spPr>
      </p:pic>
      <p:pic>
        <p:nvPicPr>
          <p:cNvPr id="6" name="Picture 3"/>
          <p:cNvPicPr/>
          <p:nvPr/>
        </p:nvPicPr>
        <p:blipFill>
          <a:blip r:embed="rId3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752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040" cy="1450440"/>
          </a:xfrm>
        </p:spPr>
        <p:txBody>
          <a:bodyPr/>
          <a:lstStyle/>
          <a:p>
            <a:r>
              <a:rPr lang="en-US" b="1" dirty="0"/>
              <a:t>For GPT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8322590" y="1921790"/>
            <a:ext cx="3357726" cy="3443462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  Right Click on Drive</a:t>
            </a:r>
          </a:p>
          <a:p>
            <a:pPr marL="0" indent="0" algn="ctr">
              <a:buNone/>
            </a:pPr>
            <a:r>
              <a:rPr lang="en-US" sz="2400" dirty="0"/>
              <a:t>  and Click on Shrink</a:t>
            </a:r>
          </a:p>
          <a:p>
            <a:pPr marL="0" indent="0" algn="ctr">
              <a:buNone/>
            </a:pPr>
            <a:r>
              <a:rPr lang="en-US" sz="2400" dirty="0"/>
              <a:t>Volume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11359"/>
            <a:ext cx="6790476" cy="4171429"/>
          </a:xfrm>
          <a:prstGeom prst="rect">
            <a:avLst/>
          </a:prstGeom>
        </p:spPr>
      </p:pic>
      <p:pic>
        <p:nvPicPr>
          <p:cNvPr id="6" name="Picture 3"/>
          <p:cNvPicPr/>
          <p:nvPr/>
        </p:nvPicPr>
        <p:blipFill>
          <a:blip r:embed="rId3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743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837615" y="-1387217"/>
            <a:ext cx="10058040" cy="4023000"/>
          </a:xfrm>
        </p:spPr>
        <p:txBody>
          <a:bodyPr/>
          <a:lstStyle/>
          <a:p>
            <a:r>
              <a:rPr lang="en-US" sz="2800" b="1" dirty="0"/>
              <a:t>Shrink The Volume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78" y="1814732"/>
            <a:ext cx="7207965" cy="4483140"/>
          </a:xfrm>
          <a:prstGeom prst="rect">
            <a:avLst/>
          </a:prstGeom>
        </p:spPr>
      </p:pic>
      <p:pic>
        <p:nvPicPr>
          <p:cNvPr id="6" name="Picture 3"/>
          <p:cNvPicPr/>
          <p:nvPr/>
        </p:nvPicPr>
        <p:blipFill>
          <a:blip r:embed="rId3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61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44" y="559017"/>
            <a:ext cx="9977809" cy="5039343"/>
          </a:xfrm>
          <a:prstGeom prst="rect">
            <a:avLst/>
          </a:prstGeom>
        </p:spPr>
      </p:pic>
      <p:pic>
        <p:nvPicPr>
          <p:cNvPr id="6" name="Picture 3"/>
          <p:cNvPicPr/>
          <p:nvPr/>
        </p:nvPicPr>
        <p:blipFill>
          <a:blip r:embed="rId3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339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Fast Start 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84358" y="2535349"/>
            <a:ext cx="10058040" cy="1450440"/>
          </a:xfrm>
        </p:spPr>
        <p:txBody>
          <a:bodyPr/>
          <a:lstStyle/>
          <a:p>
            <a:r>
              <a:rPr lang="en-US" sz="2800" dirty="0"/>
              <a:t>Right Click On Battery Icon</a:t>
            </a:r>
          </a:p>
          <a:p>
            <a:r>
              <a:rPr lang="en-US" sz="2800" dirty="0"/>
              <a:t>   Select Power Options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76" y="1784184"/>
            <a:ext cx="4552495" cy="3733966"/>
          </a:xfrm>
          <a:prstGeom prst="rect">
            <a:avLst/>
          </a:prstGeom>
        </p:spPr>
      </p:pic>
      <p:pic>
        <p:nvPicPr>
          <p:cNvPr id="6" name="Picture 3"/>
          <p:cNvPicPr/>
          <p:nvPr/>
        </p:nvPicPr>
        <p:blipFill>
          <a:blip r:embed="rId3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93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63327" y="2055520"/>
            <a:ext cx="10058040" cy="1450440"/>
          </a:xfrm>
        </p:spPr>
        <p:txBody>
          <a:bodyPr/>
          <a:lstStyle/>
          <a:p>
            <a:r>
              <a:rPr lang="en-US" sz="2400" dirty="0"/>
              <a:t>Click On</a:t>
            </a:r>
          </a:p>
          <a:p>
            <a:r>
              <a:rPr lang="en-US" sz="2400" dirty="0"/>
              <a:t> –Choose what the Power button does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200" y="1842868"/>
            <a:ext cx="2708404" cy="4381468"/>
          </a:xfrm>
          <a:prstGeom prst="rect">
            <a:avLst/>
          </a:prstGeom>
        </p:spPr>
      </p:pic>
      <p:pic>
        <p:nvPicPr>
          <p:cNvPr id="6" name="Picture 3"/>
          <p:cNvPicPr/>
          <p:nvPr/>
        </p:nvPicPr>
        <p:blipFill>
          <a:blip r:embed="rId3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296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833809" y="2772472"/>
            <a:ext cx="10058040" cy="1450440"/>
          </a:xfrm>
        </p:spPr>
        <p:txBody>
          <a:bodyPr/>
          <a:lstStyle/>
          <a:p>
            <a:r>
              <a:rPr lang="en-US" sz="2400" b="1" dirty="0"/>
              <a:t>Un-tick the Fast Startup</a:t>
            </a:r>
          </a:p>
          <a:p>
            <a:pPr marL="0" indent="0">
              <a:buNone/>
            </a:pPr>
            <a:r>
              <a:rPr lang="en-US" sz="2400" b="1" dirty="0"/>
              <a:t>   Option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/>
              <a:t>Click on Save Changes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Close The Window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488" y="1645919"/>
            <a:ext cx="6551662" cy="4432847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2827419" y="2509001"/>
            <a:ext cx="356461" cy="526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2827418" y="3780835"/>
            <a:ext cx="356461" cy="526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/>
          <p:cNvPicPr/>
          <p:nvPr/>
        </p:nvPicPr>
        <p:blipFill>
          <a:blip r:embed="rId3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57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 For Bootable PD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109679" y="2942460"/>
            <a:ext cx="10058040" cy="1450440"/>
          </a:xfrm>
        </p:spPr>
        <p:txBody>
          <a:bodyPr/>
          <a:lstStyle/>
          <a:p>
            <a:r>
              <a:rPr lang="en-US" sz="2400" b="1" dirty="0"/>
              <a:t>If Completed , click on Close.</a:t>
            </a:r>
          </a:p>
          <a:p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Re-Start  the System</a:t>
            </a:r>
          </a:p>
        </p:txBody>
      </p:sp>
      <p:sp>
        <p:nvSpPr>
          <p:cNvPr id="4" name="Down Arrow 3"/>
          <p:cNvSpPr/>
          <p:nvPr/>
        </p:nvSpPr>
        <p:spPr>
          <a:xfrm>
            <a:off x="2913681" y="3311219"/>
            <a:ext cx="449451" cy="712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/>
          <p:cNvPicPr/>
          <p:nvPr/>
        </p:nvPicPr>
        <p:blipFill>
          <a:blip r:embed="rId2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448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			Keys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6BEF2C-6366-4D2C-A74B-655421B8C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043760"/>
              </p:ext>
            </p:extLst>
          </p:nvPr>
        </p:nvGraphicFramePr>
        <p:xfrm>
          <a:off x="1440857" y="1899138"/>
          <a:ext cx="8941101" cy="3207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0367">
                  <a:extLst>
                    <a:ext uri="{9D8B030D-6E8A-4147-A177-3AD203B41FA5}">
                      <a16:colId xmlns:a16="http://schemas.microsoft.com/office/drawing/2014/main" val="1912594302"/>
                    </a:ext>
                  </a:extLst>
                </a:gridCol>
                <a:gridCol w="2980367">
                  <a:extLst>
                    <a:ext uri="{9D8B030D-6E8A-4147-A177-3AD203B41FA5}">
                      <a16:colId xmlns:a16="http://schemas.microsoft.com/office/drawing/2014/main" val="3626718074"/>
                    </a:ext>
                  </a:extLst>
                </a:gridCol>
                <a:gridCol w="2980367">
                  <a:extLst>
                    <a:ext uri="{9D8B030D-6E8A-4147-A177-3AD203B41FA5}">
                      <a16:colId xmlns:a16="http://schemas.microsoft.com/office/drawing/2014/main" val="1184343147"/>
                    </a:ext>
                  </a:extLst>
                </a:gridCol>
              </a:tblGrid>
              <a:tr h="458205">
                <a:tc>
                  <a:txBody>
                    <a:bodyPr/>
                    <a:lstStyle/>
                    <a:p>
                      <a:r>
                        <a:rPr lang="en-IN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BIOS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Boot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563079"/>
                  </a:ext>
                </a:extLst>
              </a:tr>
              <a:tr h="458205">
                <a:tc>
                  <a:txBody>
                    <a:bodyPr/>
                    <a:lstStyle/>
                    <a:p>
                      <a:r>
                        <a:rPr lang="en-IN" dirty="0"/>
                        <a:t>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F10 or 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F12 or Esc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18758"/>
                  </a:ext>
                </a:extLst>
              </a:tr>
              <a:tr h="458205">
                <a:tc>
                  <a:txBody>
                    <a:bodyPr/>
                    <a:lstStyle/>
                    <a:p>
                      <a:r>
                        <a:rPr lang="en-IN" dirty="0"/>
                        <a:t>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547872"/>
                  </a:ext>
                </a:extLst>
              </a:tr>
              <a:tr h="458205">
                <a:tc>
                  <a:txBody>
                    <a:bodyPr/>
                    <a:lstStyle/>
                    <a:p>
                      <a:r>
                        <a:rPr lang="en-IN" dirty="0"/>
                        <a:t>LENOVO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86747"/>
                  </a:ext>
                </a:extLst>
              </a:tr>
              <a:tr h="458205">
                <a:tc>
                  <a:txBody>
                    <a:bodyPr/>
                    <a:lstStyle/>
                    <a:p>
                      <a:r>
                        <a:rPr lang="en-IN" dirty="0"/>
                        <a:t>ASUS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F9 or F8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166569"/>
                  </a:ext>
                </a:extLst>
              </a:tr>
              <a:tr h="458205">
                <a:tc>
                  <a:txBody>
                    <a:bodyPr/>
                    <a:lstStyle/>
                    <a:p>
                      <a:r>
                        <a:rPr lang="en-IN" dirty="0"/>
                        <a:t>ACER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064876"/>
                  </a:ext>
                </a:extLst>
              </a:tr>
              <a:tr h="45820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74631"/>
                  </a:ext>
                </a:extLst>
              </a:tr>
            </a:tbl>
          </a:graphicData>
        </a:graphic>
      </p:graphicFrame>
      <p:pic>
        <p:nvPicPr>
          <p:cNvPr id="7" name="Picture 3"/>
          <p:cNvPicPr/>
          <p:nvPr/>
        </p:nvPicPr>
        <p:blipFill>
          <a:blip r:embed="rId2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761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097280" y="559440"/>
            <a:ext cx="10056960" cy="376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6600" b="1" strike="noStrike" spc="-41" dirty="0">
                <a:solidFill>
                  <a:srgbClr val="262626"/>
                </a:solidFill>
                <a:latin typeface="Calibri Light"/>
                <a:ea typeface="DejaVu Sans"/>
              </a:rPr>
              <a:t>		Ubuntu</a:t>
            </a:r>
            <a:r>
              <a:rPr lang="en-IN" sz="6600" b="1" spc="-41" dirty="0">
                <a:solidFill>
                  <a:srgbClr val="262626"/>
                </a:solidFill>
                <a:latin typeface="Calibri Light"/>
                <a:ea typeface="DejaVu Sans"/>
              </a:rPr>
              <a:t> 18.04 LTS</a:t>
            </a:r>
            <a:endParaRPr lang="en-IN" sz="6600" b="1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6600" b="1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100160" y="1710000"/>
            <a:ext cx="10056960" cy="38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800280" lvl="1" indent="-3416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Latest </a:t>
            </a:r>
            <a:r>
              <a:rPr lang="en-IN" sz="3600" b="1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stable </a:t>
            </a:r>
            <a:r>
              <a:rPr lang="en-IN" sz="3600" b="1" strike="noStrike" spc="-1" dirty="0" err="1" smtClean="0">
                <a:solidFill>
                  <a:srgbClr val="404040"/>
                </a:solidFill>
                <a:latin typeface="Calibri"/>
                <a:ea typeface="DejaVu Sans"/>
              </a:rPr>
              <a:t>ubuntu</a:t>
            </a:r>
            <a:r>
              <a:rPr lang="en-IN" sz="3600" b="1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IN" sz="36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version</a:t>
            </a:r>
          </a:p>
          <a:p>
            <a:pPr marL="800280" lvl="1" indent="-3416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pc="-1" dirty="0" smtClean="0">
                <a:solidFill>
                  <a:srgbClr val="404040"/>
                </a:solidFill>
                <a:latin typeface="Calibri"/>
              </a:rPr>
              <a:t>Improvised </a:t>
            </a:r>
            <a:r>
              <a:rPr lang="en-IN" sz="3600" b="1" spc="-1" dirty="0">
                <a:solidFill>
                  <a:srgbClr val="404040"/>
                </a:solidFill>
                <a:latin typeface="Calibri"/>
              </a:rPr>
              <a:t>GUI</a:t>
            </a:r>
          </a:p>
          <a:p>
            <a:pPr marL="800280" lvl="1" indent="-3416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pc="-1" dirty="0">
                <a:solidFill>
                  <a:srgbClr val="404040"/>
                </a:solidFill>
                <a:latin typeface="Calibri"/>
              </a:rPr>
              <a:t>Minimal and normal installation mode</a:t>
            </a:r>
          </a:p>
          <a:p>
            <a:pPr marL="800280" lvl="1" indent="-3416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endParaRPr lang="en-IN" sz="3600" b="1" spc="-1" dirty="0">
              <a:solidFill>
                <a:srgbClr val="404040"/>
              </a:solidFill>
              <a:latin typeface="Calibri"/>
            </a:endParaRPr>
          </a:p>
          <a:p>
            <a:pPr marL="458640" lvl="1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</a:pPr>
            <a:endParaRPr lang="en-IN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</a:pPr>
            <a:endParaRPr lang="en-IN" sz="3600" b="0" strike="noStrike" spc="-1" dirty="0">
              <a:latin typeface="Arial"/>
            </a:endParaRPr>
          </a:p>
        </p:txBody>
      </p:sp>
      <p:pic>
        <p:nvPicPr>
          <p:cNvPr id="5" name="Picture 3"/>
          <p:cNvPicPr/>
          <p:nvPr/>
        </p:nvPicPr>
        <p:blipFill>
          <a:blip r:embed="rId2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7980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70" y="-104598"/>
            <a:ext cx="10058040" cy="1450440"/>
          </a:xfrm>
        </p:spPr>
        <p:txBody>
          <a:bodyPr/>
          <a:lstStyle/>
          <a:p>
            <a:r>
              <a:rPr lang="en-US" b="1" dirty="0"/>
              <a:t>Secure Boot-OFF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85836" y="1737000"/>
            <a:ext cx="10058040" cy="4023000"/>
          </a:xfrm>
        </p:spPr>
        <p:txBody>
          <a:bodyPr/>
          <a:lstStyle/>
          <a:p>
            <a:r>
              <a:rPr lang="en-US" sz="2400" dirty="0"/>
              <a:t>Press BIOS Key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Go to System Conf.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Secure Boot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Click On Disables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Exit (Press F10)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66" y="1737000"/>
            <a:ext cx="7187754" cy="386136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2111514" y="1933588"/>
            <a:ext cx="325464" cy="4649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2123268" y="2829176"/>
            <a:ext cx="325464" cy="4649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2111514" y="3881871"/>
            <a:ext cx="325464" cy="4649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2111514" y="4820935"/>
            <a:ext cx="325464" cy="4649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/>
          <p:cNvPicPr/>
          <p:nvPr/>
        </p:nvPicPr>
        <p:blipFill>
          <a:blip r:embed="rId3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854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097280" y="2942460"/>
            <a:ext cx="10058040" cy="1450440"/>
          </a:xfrm>
        </p:spPr>
        <p:txBody>
          <a:bodyPr/>
          <a:lstStyle/>
          <a:p>
            <a:r>
              <a:rPr lang="en-US" dirty="0"/>
              <a:t>Press Boot Key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Select Bootable Device (Your PD Name)</a:t>
            </a:r>
          </a:p>
        </p:txBody>
      </p:sp>
      <p:pic>
        <p:nvPicPr>
          <p:cNvPr id="6" name="Picture 3"/>
          <p:cNvPicPr/>
          <p:nvPr/>
        </p:nvPicPr>
        <p:blipFill>
          <a:blip r:embed="rId2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190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011780"/>
            <a:ext cx="9619436" cy="42025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5" y="2176462"/>
            <a:ext cx="5734050" cy="2505075"/>
          </a:xfrm>
          <a:prstGeom prst="rect">
            <a:avLst/>
          </a:prstGeom>
        </p:spPr>
      </p:pic>
      <p:pic>
        <p:nvPicPr>
          <p:cNvPr id="6" name="Picture 3"/>
          <p:cNvPicPr/>
          <p:nvPr/>
        </p:nvPicPr>
        <p:blipFill>
          <a:blip r:embed="rId3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047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16" y="139483"/>
            <a:ext cx="10170942" cy="53835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66088" y="5598360"/>
            <a:ext cx="3006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Click on Install Ubuntu</a:t>
            </a:r>
          </a:p>
        </p:txBody>
      </p:sp>
      <p:pic>
        <p:nvPicPr>
          <p:cNvPr id="6" name="Picture 3"/>
          <p:cNvPicPr/>
          <p:nvPr/>
        </p:nvPicPr>
        <p:blipFill>
          <a:blip r:embed="rId3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544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10" y="526942"/>
            <a:ext cx="10091473" cy="42982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91172" y="5346915"/>
            <a:ext cx="4804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 English And Click On Continue</a:t>
            </a:r>
          </a:p>
        </p:txBody>
      </p:sp>
      <p:pic>
        <p:nvPicPr>
          <p:cNvPr id="5" name="Picture 3"/>
          <p:cNvPicPr/>
          <p:nvPr/>
        </p:nvPicPr>
        <p:blipFill>
          <a:blip r:embed="rId3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053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26" y="371958"/>
            <a:ext cx="9872682" cy="47424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33612" y="5258182"/>
            <a:ext cx="3099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Un tick Last Two Options</a:t>
            </a:r>
          </a:p>
          <a:p>
            <a:pPr algn="ctr"/>
            <a:r>
              <a:rPr lang="en-US" b="1" dirty="0"/>
              <a:t>And</a:t>
            </a:r>
          </a:p>
          <a:p>
            <a:pPr algn="ctr"/>
            <a:r>
              <a:rPr lang="en-US" b="1" dirty="0"/>
              <a:t>Click on Continue</a:t>
            </a:r>
          </a:p>
        </p:txBody>
      </p:sp>
      <p:pic>
        <p:nvPicPr>
          <p:cNvPr id="7" name="Picture 3"/>
          <p:cNvPicPr/>
          <p:nvPr/>
        </p:nvPicPr>
        <p:blipFill>
          <a:blip r:embed="rId3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779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48" y="277339"/>
            <a:ext cx="10156874" cy="51058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008" y="5406125"/>
            <a:ext cx="11004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Select – Something else and </a:t>
            </a:r>
          </a:p>
          <a:p>
            <a:pPr algn="ctr"/>
            <a:r>
              <a:rPr lang="en-US" sz="2400" b="1" dirty="0"/>
              <a:t>Click on Install Now</a:t>
            </a:r>
          </a:p>
        </p:txBody>
      </p:sp>
      <p:pic>
        <p:nvPicPr>
          <p:cNvPr id="7" name="Picture 3"/>
          <p:cNvPicPr/>
          <p:nvPr/>
        </p:nvPicPr>
        <p:blipFill>
          <a:blip r:embed="rId3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577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83" y="278109"/>
            <a:ext cx="10072468" cy="53202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68804" y="5777385"/>
            <a:ext cx="4076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 Free Space &amp; Click on ‘+’ </a:t>
            </a:r>
          </a:p>
        </p:txBody>
      </p:sp>
      <p:pic>
        <p:nvPicPr>
          <p:cNvPr id="7" name="Picture 3"/>
          <p:cNvPicPr/>
          <p:nvPr/>
        </p:nvPicPr>
        <p:blipFill>
          <a:blip r:embed="rId3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776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Boot Space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44873" y="2910171"/>
            <a:ext cx="10058040" cy="1450440"/>
          </a:xfrm>
        </p:spPr>
        <p:txBody>
          <a:bodyPr/>
          <a:lstStyle/>
          <a:p>
            <a:r>
              <a:rPr lang="en-US" sz="2400" dirty="0"/>
              <a:t>De-Select Primary</a:t>
            </a:r>
          </a:p>
          <a:p>
            <a:r>
              <a:rPr lang="en-US" sz="2400" dirty="0"/>
              <a:t>         and</a:t>
            </a:r>
          </a:p>
          <a:p>
            <a:r>
              <a:rPr lang="en-US" sz="2400" dirty="0"/>
              <a:t>Select Logical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Click on OK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56" y="1786597"/>
            <a:ext cx="6970264" cy="3827395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976393" y="3797085"/>
            <a:ext cx="309966" cy="340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"/>
          <p:cNvPicPr/>
          <p:nvPr/>
        </p:nvPicPr>
        <p:blipFill>
          <a:blip r:embed="rId3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55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Swap Area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86983" y="2729701"/>
            <a:ext cx="10058040" cy="1450440"/>
          </a:xfrm>
        </p:spPr>
        <p:txBody>
          <a:bodyPr/>
          <a:lstStyle/>
          <a:p>
            <a:r>
              <a:rPr lang="en-US" sz="2400" dirty="0"/>
              <a:t>Click on 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862" y="1726186"/>
            <a:ext cx="6719359" cy="3872174"/>
          </a:xfrm>
          <a:prstGeom prst="rect">
            <a:avLst/>
          </a:prstGeom>
        </p:spPr>
      </p:pic>
      <p:pic>
        <p:nvPicPr>
          <p:cNvPr id="6" name="Picture 3"/>
          <p:cNvPicPr/>
          <p:nvPr/>
        </p:nvPicPr>
        <p:blipFill>
          <a:blip r:embed="rId3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64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7280" y="559440"/>
            <a:ext cx="10056960" cy="376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6600" b="1" strike="noStrike" spc="-41" dirty="0">
                <a:solidFill>
                  <a:srgbClr val="262626"/>
                </a:solidFill>
                <a:latin typeface="Calibri Light"/>
                <a:ea typeface="DejaVu Sans"/>
              </a:rPr>
              <a:t>			ISO </a:t>
            </a:r>
            <a:r>
              <a:rPr lang="en-IN" sz="6600" b="1" spc="-41" dirty="0">
                <a:solidFill>
                  <a:srgbClr val="262626"/>
                </a:solidFill>
                <a:latin typeface="Calibri Light"/>
                <a:ea typeface="DejaVu Sans"/>
              </a:rPr>
              <a:t>file</a:t>
            </a:r>
            <a:endParaRPr lang="en-IN" sz="66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097280" y="1892464"/>
            <a:ext cx="10056960" cy="387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800280" lvl="1" indent="-341640"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trike="noStrike" spc="191" dirty="0">
                <a:solidFill>
                  <a:srgbClr val="000000"/>
                </a:solidFill>
                <a:latin typeface="Calibri"/>
                <a:ea typeface="DejaVu Sans"/>
              </a:rPr>
              <a:t>Single File</a:t>
            </a:r>
            <a:endParaRPr lang="en-IN" sz="3600" b="0" strike="noStrike" spc="-1" dirty="0">
              <a:latin typeface="Arial"/>
            </a:endParaRPr>
          </a:p>
          <a:p>
            <a:pPr marL="800280" lvl="1" indent="-341640"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trike="noStrike" spc="191" dirty="0">
                <a:solidFill>
                  <a:srgbClr val="000000"/>
                </a:solidFill>
                <a:latin typeface="Calibri"/>
                <a:ea typeface="DejaVu Sans"/>
              </a:rPr>
              <a:t>Perfect Representation of CD/DVD</a:t>
            </a:r>
            <a:endParaRPr lang="en-IN" sz="3600" b="0" strike="noStrike" spc="-1" dirty="0">
              <a:latin typeface="Arial"/>
            </a:endParaRPr>
          </a:p>
        </p:txBody>
      </p:sp>
      <p:pic>
        <p:nvPicPr>
          <p:cNvPr id="5" name="Picture 3"/>
          <p:cNvPicPr/>
          <p:nvPr/>
        </p:nvPicPr>
        <p:blipFill>
          <a:blip r:embed="rId2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Root (/)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865077" y="2495240"/>
            <a:ext cx="10058040" cy="1450440"/>
          </a:xfrm>
        </p:spPr>
        <p:txBody>
          <a:bodyPr/>
          <a:lstStyle/>
          <a:p>
            <a:r>
              <a:rPr lang="en-US" sz="2400" dirty="0"/>
              <a:t>Click on 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555" y="1800664"/>
            <a:ext cx="7203260" cy="3836517"/>
          </a:xfrm>
          <a:prstGeom prst="rect">
            <a:avLst/>
          </a:prstGeom>
        </p:spPr>
      </p:pic>
      <p:pic>
        <p:nvPicPr>
          <p:cNvPr id="6" name="Picture 3"/>
          <p:cNvPicPr/>
          <p:nvPr/>
        </p:nvPicPr>
        <p:blipFill>
          <a:blip r:embed="rId3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59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10932"/>
            <a:ext cx="10044332" cy="48513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40121" y="5453221"/>
            <a:ext cx="4029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Select Root(/) And Then Click on Install Now</a:t>
            </a:r>
          </a:p>
        </p:txBody>
      </p:sp>
      <p:pic>
        <p:nvPicPr>
          <p:cNvPr id="8" name="Picture 3"/>
          <p:cNvPicPr/>
          <p:nvPr/>
        </p:nvPicPr>
        <p:blipFill>
          <a:blip r:embed="rId3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032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49" y="680848"/>
            <a:ext cx="11093327" cy="36893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7383" y="4742481"/>
            <a:ext cx="4107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Click On Continue</a:t>
            </a:r>
          </a:p>
        </p:txBody>
      </p:sp>
      <p:pic>
        <p:nvPicPr>
          <p:cNvPr id="7" name="Picture 3"/>
          <p:cNvPicPr/>
          <p:nvPr/>
        </p:nvPicPr>
        <p:blipFill>
          <a:blip r:embed="rId3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078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60" y="208546"/>
            <a:ext cx="9855252" cy="53898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02617" y="5687878"/>
            <a:ext cx="4355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Select India &amp; Click on Continue</a:t>
            </a:r>
          </a:p>
        </p:txBody>
      </p:sp>
      <p:pic>
        <p:nvPicPr>
          <p:cNvPr id="5" name="Picture 3"/>
          <p:cNvPicPr/>
          <p:nvPr/>
        </p:nvPicPr>
        <p:blipFill>
          <a:blip r:embed="rId3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4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89" y="286560"/>
            <a:ext cx="9973994" cy="5153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9146" y="5598360"/>
            <a:ext cx="491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Set Your PC Name &amp; Password</a:t>
            </a:r>
          </a:p>
        </p:txBody>
      </p:sp>
      <p:pic>
        <p:nvPicPr>
          <p:cNvPr id="7" name="Picture 3"/>
          <p:cNvPicPr/>
          <p:nvPr/>
        </p:nvPicPr>
        <p:blipFill>
          <a:blip r:embed="rId3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614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278969"/>
            <a:ext cx="10058040" cy="1450440"/>
          </a:xfrm>
        </p:spPr>
        <p:txBody>
          <a:bodyPr/>
          <a:lstStyle/>
          <a:p>
            <a:r>
              <a:rPr lang="en-US" b="1" dirty="0"/>
              <a:t>Installation Process Started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22" y="865363"/>
            <a:ext cx="9397218" cy="4732997"/>
          </a:xfrm>
          <a:prstGeom prst="rect">
            <a:avLst/>
          </a:prstGeom>
        </p:spPr>
      </p:pic>
      <p:pic>
        <p:nvPicPr>
          <p:cNvPr id="6" name="Picture 3"/>
          <p:cNvPicPr/>
          <p:nvPr/>
        </p:nvPicPr>
        <p:blipFill>
          <a:blip r:embed="rId3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780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Installation Completed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73" y="1737000"/>
            <a:ext cx="11048254" cy="2177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3132" y="4556502"/>
            <a:ext cx="4169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Click on Restart Now &amp; Remove The Pen Drive</a:t>
            </a:r>
          </a:p>
        </p:txBody>
      </p:sp>
      <p:pic>
        <p:nvPicPr>
          <p:cNvPr id="7" name="Picture 3"/>
          <p:cNvPicPr/>
          <p:nvPr/>
        </p:nvPicPr>
        <p:blipFill>
          <a:blip r:embed="rId3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490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939" y="286560"/>
            <a:ext cx="9061710" cy="4868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9112" y="5191932"/>
            <a:ext cx="407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Select Ubuntu &amp; Press Enter</a:t>
            </a:r>
          </a:p>
        </p:txBody>
      </p:sp>
      <p:pic>
        <p:nvPicPr>
          <p:cNvPr id="7" name="Picture 3"/>
          <p:cNvPicPr/>
          <p:nvPr/>
        </p:nvPicPr>
        <p:blipFill>
          <a:blip r:embed="rId3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226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274" y="2347834"/>
            <a:ext cx="10058040" cy="1450440"/>
          </a:xfrm>
        </p:spPr>
        <p:txBody>
          <a:bodyPr/>
          <a:lstStyle/>
          <a:p>
            <a:pPr algn="ctr"/>
            <a:r>
              <a:rPr lang="en-US" b="1" dirty="0"/>
              <a:t>Done With Installation</a:t>
            </a:r>
          </a:p>
        </p:txBody>
      </p:sp>
      <p:pic>
        <p:nvPicPr>
          <p:cNvPr id="5" name="Picture 3"/>
          <p:cNvPicPr/>
          <p:nvPr/>
        </p:nvPicPr>
        <p:blipFill>
          <a:blip r:embed="rId2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97280" y="211015"/>
            <a:ext cx="10056960" cy="952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IN" sz="5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5400" b="1" spc="-41" dirty="0" smtClean="0">
                <a:solidFill>
                  <a:srgbClr val="262626"/>
                </a:solidFill>
                <a:latin typeface="Calibri Light"/>
              </a:rPr>
              <a:t>Install updates for Ubuntu 18.04 LTS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100160" y="4455720"/>
            <a:ext cx="100569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Picture 3"/>
          <p:cNvPicPr/>
          <p:nvPr/>
        </p:nvPicPr>
        <p:blipFill>
          <a:blip r:embed="rId3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  <p:sp>
        <p:nvSpPr>
          <p:cNvPr id="6" name="CustomShape 2"/>
          <p:cNvSpPr/>
          <p:nvPr/>
        </p:nvSpPr>
        <p:spPr>
          <a:xfrm>
            <a:off x="1100160" y="1710000"/>
            <a:ext cx="10056960" cy="38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800280" lvl="1" indent="-3416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spc="-1" dirty="0" smtClean="0">
                <a:latin typeface="Arial"/>
              </a:rPr>
              <a:t>Open terminal using </a:t>
            </a:r>
            <a:r>
              <a:rPr lang="en-IN" sz="3600" b="1" spc="-1" dirty="0" err="1" smtClean="0">
                <a:latin typeface="Arial"/>
              </a:rPr>
              <a:t>ctrl+alt+t</a:t>
            </a:r>
            <a:endParaRPr lang="en-IN" sz="3600" b="1" spc="-1" dirty="0" smtClean="0">
              <a:latin typeface="Arial"/>
            </a:endParaRPr>
          </a:p>
          <a:p>
            <a:pPr marL="800280" lvl="1" indent="-3416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spc="-1" dirty="0" err="1" smtClean="0">
                <a:latin typeface="Arial"/>
              </a:rPr>
              <a:t>sudo</a:t>
            </a:r>
            <a:r>
              <a:rPr lang="en-IN" sz="3600" spc="-1" dirty="0" smtClean="0">
                <a:latin typeface="Arial"/>
              </a:rPr>
              <a:t> apt-get update</a:t>
            </a:r>
          </a:p>
          <a:p>
            <a:pPr marL="800280" lvl="1" indent="-3416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spc="-1" dirty="0" err="1">
                <a:latin typeface="Arial"/>
              </a:rPr>
              <a:t>s</a:t>
            </a:r>
            <a:r>
              <a:rPr lang="en-IN" sz="3600" spc="-1" dirty="0" err="1" smtClean="0">
                <a:latin typeface="Arial"/>
              </a:rPr>
              <a:t>udo</a:t>
            </a:r>
            <a:r>
              <a:rPr lang="en-IN" sz="3600" spc="-1" dirty="0" smtClean="0">
                <a:latin typeface="Arial"/>
              </a:rPr>
              <a:t> apt-get upgrade </a:t>
            </a:r>
          </a:p>
          <a:p>
            <a:pPr marL="458640" lvl="1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</a:pPr>
            <a:endParaRPr lang="en-IN" sz="3600" strike="noStrike" spc="-1" dirty="0" smtClean="0">
              <a:latin typeface="Arial"/>
            </a:endParaRPr>
          </a:p>
          <a:p>
            <a:pPr marL="458640" lvl="1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</a:pPr>
            <a:endParaRPr lang="en-IN" sz="3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4761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097280" y="559440"/>
            <a:ext cx="10056960" cy="151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6600" b="1" strike="noStrike" spc="-41" dirty="0">
                <a:solidFill>
                  <a:srgbClr val="262626"/>
                </a:solidFill>
                <a:latin typeface="Calibri Light"/>
                <a:ea typeface="DejaVu Sans"/>
              </a:rPr>
              <a:t>		Bootable USB Stick</a:t>
            </a:r>
            <a:endParaRPr lang="en-IN" sz="6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66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097280" y="1862640"/>
            <a:ext cx="10056960" cy="39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800280" lvl="1" indent="-341640"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trike="noStrike" spc="191" dirty="0">
                <a:solidFill>
                  <a:srgbClr val="000000"/>
                </a:solidFill>
                <a:latin typeface="Calibri"/>
                <a:ea typeface="DejaVu Sans"/>
              </a:rPr>
              <a:t>Rufus</a:t>
            </a:r>
            <a:endParaRPr lang="en-IN" sz="3600" b="0" strike="noStrike" spc="-1" dirty="0">
              <a:latin typeface="Arial"/>
            </a:endParaRPr>
          </a:p>
          <a:p>
            <a:pPr marL="800280" lvl="1" indent="-341640"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trike="noStrike" spc="191" dirty="0">
                <a:solidFill>
                  <a:srgbClr val="000000"/>
                </a:solidFill>
                <a:latin typeface="Calibri"/>
                <a:ea typeface="DejaVu Sans"/>
              </a:rPr>
              <a:t>Yumi</a:t>
            </a:r>
          </a:p>
          <a:p>
            <a:pPr marL="800280" lvl="1" indent="-341640"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pc="191" dirty="0" err="1">
                <a:solidFill>
                  <a:srgbClr val="000000"/>
                </a:solidFill>
                <a:latin typeface="Calibri"/>
              </a:rPr>
              <a:t>P</a:t>
            </a:r>
            <a:r>
              <a:rPr lang="en-IN" sz="3600" b="1" spc="191" dirty="0" err="1" smtClean="0">
                <a:solidFill>
                  <a:srgbClr val="000000"/>
                </a:solidFill>
                <a:latin typeface="Calibri"/>
              </a:rPr>
              <a:t>owerISO</a:t>
            </a:r>
            <a:endParaRPr lang="en-IN" sz="3600" b="0" strike="noStrike" spc="-1" dirty="0">
              <a:latin typeface="Arial"/>
            </a:endParaRPr>
          </a:p>
        </p:txBody>
      </p:sp>
      <p:pic>
        <p:nvPicPr>
          <p:cNvPr id="5" name="Picture 3"/>
          <p:cNvPicPr/>
          <p:nvPr/>
        </p:nvPicPr>
        <p:blipFill>
          <a:blip r:embed="rId2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97280" y="211015"/>
            <a:ext cx="10056960" cy="952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IN" sz="5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5400" b="1" spc="-41" dirty="0" smtClean="0">
                <a:solidFill>
                  <a:srgbClr val="262626"/>
                </a:solidFill>
                <a:latin typeface="Calibri Light"/>
              </a:rPr>
              <a:t>Install Important </a:t>
            </a:r>
            <a:r>
              <a:rPr lang="en-IN" sz="5400" b="1" spc="-41" dirty="0" err="1" smtClean="0">
                <a:solidFill>
                  <a:srgbClr val="262626"/>
                </a:solidFill>
                <a:latin typeface="Calibri Light"/>
              </a:rPr>
              <a:t>softwares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100160" y="4455720"/>
            <a:ext cx="100569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Picture 3"/>
          <p:cNvPicPr/>
          <p:nvPr/>
        </p:nvPicPr>
        <p:blipFill>
          <a:blip r:embed="rId3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  <p:sp>
        <p:nvSpPr>
          <p:cNvPr id="6" name="CustomShape 2"/>
          <p:cNvSpPr/>
          <p:nvPr/>
        </p:nvSpPr>
        <p:spPr>
          <a:xfrm>
            <a:off x="1097280" y="1894727"/>
            <a:ext cx="10056960" cy="38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800280" lvl="1" indent="-3416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spc="-1" dirty="0" err="1">
                <a:latin typeface="Arial"/>
              </a:rPr>
              <a:t>s</a:t>
            </a:r>
            <a:r>
              <a:rPr lang="en-IN" sz="3600" spc="-1" dirty="0" err="1" smtClean="0">
                <a:latin typeface="Arial"/>
              </a:rPr>
              <a:t>udo</a:t>
            </a:r>
            <a:r>
              <a:rPr lang="en-IN" sz="3600" spc="-1" dirty="0" smtClean="0">
                <a:latin typeface="Arial"/>
              </a:rPr>
              <a:t> apt-get install gnome-tweaks</a:t>
            </a:r>
          </a:p>
          <a:p>
            <a:pPr marL="800280" lvl="1" indent="-341640"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spc="-1" dirty="0" err="1"/>
              <a:t>sudo</a:t>
            </a:r>
            <a:r>
              <a:rPr lang="en-IN" sz="3600" spc="-1" dirty="0"/>
              <a:t> apt-get install </a:t>
            </a:r>
            <a:r>
              <a:rPr lang="en-IN" sz="3600" spc="-1" dirty="0" err="1" smtClean="0"/>
              <a:t>gcc</a:t>
            </a:r>
            <a:endParaRPr lang="en-IN" sz="3600" spc="-1" dirty="0" smtClean="0"/>
          </a:p>
          <a:p>
            <a:pPr marL="800280" lvl="1" indent="-341640"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spc="-1" dirty="0" err="1"/>
              <a:t>sudo</a:t>
            </a:r>
            <a:r>
              <a:rPr lang="en-IN" sz="3600" spc="-1" dirty="0"/>
              <a:t> apt-get install </a:t>
            </a:r>
            <a:r>
              <a:rPr lang="en-IN" sz="3600" spc="-1" dirty="0" smtClean="0"/>
              <a:t>g++</a:t>
            </a:r>
            <a:endParaRPr lang="en-IN" sz="3600" b="1" spc="-1" dirty="0" smtClean="0">
              <a:latin typeface="Arial"/>
            </a:endParaRPr>
          </a:p>
          <a:p>
            <a:pPr marL="800280" lvl="1" indent="-341640"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spc="-1" dirty="0" err="1" smtClean="0"/>
              <a:t>sudo</a:t>
            </a:r>
            <a:r>
              <a:rPr lang="en-IN" sz="3600" spc="-1" dirty="0" smtClean="0"/>
              <a:t> </a:t>
            </a:r>
            <a:r>
              <a:rPr lang="en-IN" sz="3600" spc="-1" dirty="0"/>
              <a:t>apt-get install </a:t>
            </a:r>
            <a:r>
              <a:rPr lang="en-IN" sz="3600" spc="-1" dirty="0" err="1" smtClean="0"/>
              <a:t>vlc</a:t>
            </a:r>
            <a:endParaRPr lang="en-IN" sz="3600" spc="-1" dirty="0" smtClean="0">
              <a:latin typeface="Arial"/>
            </a:endParaRPr>
          </a:p>
          <a:p>
            <a:pPr marL="458640" lvl="1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</a:pPr>
            <a:endParaRPr lang="en-IN" sz="3600" b="1" spc="-1" dirty="0"/>
          </a:p>
          <a:p>
            <a:pPr marL="458640" lvl="1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</a:pPr>
            <a:endParaRPr lang="en-IN" sz="3600" strike="noStrike" spc="-1" dirty="0" smtClean="0">
              <a:latin typeface="Arial"/>
            </a:endParaRPr>
          </a:p>
          <a:p>
            <a:pPr marL="458640" lvl="1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</a:pPr>
            <a:endParaRPr lang="en-IN" sz="3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33758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668360" y="295564"/>
            <a:ext cx="8855280" cy="1708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en-IN" sz="8000" b="1" strike="noStrike" spc="-41" dirty="0">
              <a:solidFill>
                <a:srgbClr val="262626"/>
              </a:solidFill>
              <a:latin typeface="Calibri Light"/>
              <a:ea typeface="DejaVu Sans"/>
            </a:endParaRPr>
          </a:p>
          <a:p>
            <a:pPr algn="ctr">
              <a:lnSpc>
                <a:spcPct val="100000"/>
              </a:lnSpc>
            </a:pPr>
            <a:endParaRPr lang="en-IN" sz="8000" b="1" spc="-41" dirty="0">
              <a:solidFill>
                <a:srgbClr val="262626"/>
              </a:solidFill>
              <a:latin typeface="Calibri Light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IN" sz="6600" b="1" strike="noStrike" spc="-41" dirty="0">
                <a:solidFill>
                  <a:srgbClr val="262626"/>
                </a:solidFill>
                <a:latin typeface="Calibri Light"/>
                <a:ea typeface="DejaVu Sans"/>
              </a:rPr>
              <a:t>		Disk Partitioning</a:t>
            </a:r>
          </a:p>
          <a:p>
            <a:pPr algn="ctr">
              <a:lnSpc>
                <a:spcPct val="100000"/>
              </a:lnSpc>
            </a:pPr>
            <a:endParaRPr lang="en-IN" sz="8000" b="1" spc="-41" dirty="0">
              <a:solidFill>
                <a:srgbClr val="262626"/>
              </a:solidFill>
              <a:latin typeface="Calibri Light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IN" dirty="0"/>
              <a:t/>
            </a:r>
            <a:br>
              <a:rPr lang="en-IN" dirty="0"/>
            </a:br>
            <a:endParaRPr lang="en-IN" sz="8000" b="0" strike="noStrike" spc="-1" dirty="0">
              <a:latin typeface="Arial"/>
            </a:endParaRPr>
          </a:p>
        </p:txBody>
      </p:sp>
      <p:pic>
        <p:nvPicPr>
          <p:cNvPr id="6" name="Picture 3"/>
          <p:cNvPicPr/>
          <p:nvPr/>
        </p:nvPicPr>
        <p:blipFill>
          <a:blip r:embed="rId2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28" y="1782618"/>
            <a:ext cx="9932512" cy="3786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097280" y="559440"/>
            <a:ext cx="10056960" cy="151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6600" b="1" strike="noStrike" spc="-41" dirty="0">
                <a:solidFill>
                  <a:srgbClr val="262626"/>
                </a:solidFill>
                <a:latin typeface="Calibri Light"/>
                <a:ea typeface="DejaVu Sans"/>
              </a:rPr>
              <a:t>		Types of partitions</a:t>
            </a:r>
            <a:endParaRPr lang="en-IN" sz="66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097280" y="1862640"/>
            <a:ext cx="10056960" cy="39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800280" lvl="1" indent="-341640"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pc="191" dirty="0">
                <a:solidFill>
                  <a:srgbClr val="000000"/>
                </a:solidFill>
                <a:latin typeface="Calibri"/>
                <a:ea typeface="DejaVu Sans"/>
              </a:rPr>
              <a:t>Primary Partition</a:t>
            </a:r>
          </a:p>
          <a:p>
            <a:pPr marL="800280" lvl="1" indent="-341640"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pc="191" dirty="0">
                <a:solidFill>
                  <a:srgbClr val="000000"/>
                </a:solidFill>
                <a:latin typeface="Calibri"/>
                <a:ea typeface="DejaVu Sans"/>
              </a:rPr>
              <a:t>Extended Partition</a:t>
            </a:r>
          </a:p>
          <a:p>
            <a:pPr marL="800280" lvl="1" indent="-341640"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pc="191" dirty="0">
                <a:solidFill>
                  <a:srgbClr val="000000"/>
                </a:solidFill>
                <a:latin typeface="Calibri"/>
                <a:ea typeface="DejaVu Sans"/>
              </a:rPr>
              <a:t>Logical Partition</a:t>
            </a:r>
            <a:endParaRPr lang="en-IN" sz="3600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" name="Picture 3"/>
          <p:cNvPicPr/>
          <p:nvPr/>
        </p:nvPicPr>
        <p:blipFill>
          <a:blip r:embed="rId2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06642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100160" y="504000"/>
            <a:ext cx="10056960" cy="13555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6600" b="1" strike="noStrike" spc="-41" dirty="0">
                <a:solidFill>
                  <a:srgbClr val="262626"/>
                </a:solidFill>
                <a:latin typeface="Calibri Light"/>
                <a:ea typeface="DejaVu Sans"/>
              </a:rPr>
              <a:t>		</a:t>
            </a:r>
            <a:r>
              <a:rPr lang="en-IN" sz="6600" b="1" spc="-41" dirty="0">
                <a:solidFill>
                  <a:srgbClr val="262626"/>
                </a:solidFill>
                <a:latin typeface="Calibri Light"/>
                <a:ea typeface="DejaVu Sans"/>
              </a:rPr>
              <a:t> </a:t>
            </a:r>
            <a:r>
              <a:rPr lang="en-IN" sz="6600" b="1" strike="noStrike" spc="-41" dirty="0">
                <a:solidFill>
                  <a:srgbClr val="262626"/>
                </a:solidFill>
                <a:latin typeface="Calibri Light"/>
                <a:ea typeface="DejaVu Sans"/>
              </a:rPr>
              <a:t>Disk partitions</a:t>
            </a:r>
            <a:endParaRPr lang="en-IN" sz="66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100160" y="1651320"/>
            <a:ext cx="10056960" cy="39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800280" lvl="1" indent="-341640"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endParaRPr lang="en-IN" sz="3600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E39F0-2853-4E62-951A-FB3AD1CA4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355" y="1859523"/>
            <a:ext cx="4418190" cy="4439037"/>
          </a:xfrm>
          <a:prstGeom prst="rect">
            <a:avLst/>
          </a:prstGeom>
        </p:spPr>
      </p:pic>
      <p:pic>
        <p:nvPicPr>
          <p:cNvPr id="6" name="Picture 3"/>
          <p:cNvPicPr/>
          <p:nvPr/>
        </p:nvPicPr>
        <p:blipFill>
          <a:blip r:embed="rId3"/>
          <a:stretch/>
        </p:blipFill>
        <p:spPr>
          <a:xfrm>
            <a:off x="9893400" y="5492355"/>
            <a:ext cx="2298600" cy="87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50662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</TotalTime>
  <Words>416</Words>
  <Application>Microsoft Office PowerPoint</Application>
  <PresentationFormat>Widescreen</PresentationFormat>
  <Paragraphs>185</Paragraphs>
  <Slides>60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Windows Product ID</vt:lpstr>
      <vt:lpstr>PowerPoint Presentation</vt:lpstr>
      <vt:lpstr>Partition Scheme: MBR or GPT ?</vt:lpstr>
      <vt:lpstr>PowerPoint Presentation</vt:lpstr>
      <vt:lpstr>    GPT</vt:lpstr>
      <vt:lpstr>   MBR</vt:lpstr>
      <vt:lpstr> BIOS Mode : UEFI or Legacy ?</vt:lpstr>
      <vt:lpstr>UEFI</vt:lpstr>
      <vt:lpstr>Legacy</vt:lpstr>
      <vt:lpstr>Bootable Disk</vt:lpstr>
      <vt:lpstr>PowerPoint Presentation</vt:lpstr>
      <vt:lpstr>Browse the ISO Image</vt:lpstr>
      <vt:lpstr>PowerPoint Presentation</vt:lpstr>
      <vt:lpstr>Disk Partition</vt:lpstr>
      <vt:lpstr>PowerPoint Presentation</vt:lpstr>
      <vt:lpstr>For GPT </vt:lpstr>
      <vt:lpstr>PowerPoint Presentation</vt:lpstr>
      <vt:lpstr>PowerPoint Presentation</vt:lpstr>
      <vt:lpstr>Fast Start Up</vt:lpstr>
      <vt:lpstr>PowerPoint Presentation</vt:lpstr>
      <vt:lpstr>PowerPoint Presentation</vt:lpstr>
      <vt:lpstr>Check For Bootable PD</vt:lpstr>
      <vt:lpstr>    Keys</vt:lpstr>
      <vt:lpstr>Secure Boot-OFF </vt:lpstr>
      <vt:lpstr>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Boot Space</vt:lpstr>
      <vt:lpstr>Swap Area</vt:lpstr>
      <vt:lpstr>Root (/)</vt:lpstr>
      <vt:lpstr>PowerPoint Presentation</vt:lpstr>
      <vt:lpstr>PowerPoint Presentation</vt:lpstr>
      <vt:lpstr>PowerPoint Presentation</vt:lpstr>
      <vt:lpstr>PowerPoint Presentation</vt:lpstr>
      <vt:lpstr>Installation Process Started</vt:lpstr>
      <vt:lpstr>Installation Completed</vt:lpstr>
      <vt:lpstr>PowerPoint Presentation</vt:lpstr>
      <vt:lpstr>Done With Installation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</dc:title>
  <dc:subject/>
  <dc:creator>SDD</dc:creator>
  <dc:description/>
  <cp:lastModifiedBy>gauravgavhane102@gmail.com</cp:lastModifiedBy>
  <cp:revision>301</cp:revision>
  <dcterms:created xsi:type="dcterms:W3CDTF">2017-08-27T20:53:52Z</dcterms:created>
  <dcterms:modified xsi:type="dcterms:W3CDTF">2018-08-24T10:00:20Z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HP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45</vt:i4>
  </property>
</Properties>
</file>