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ppt/ink/ink1885.xml" ContentType="application/inkml+xml"/>
  <Override PartName="/ppt/ink/ink1886.xml" ContentType="application/inkml+xml"/>
  <Override PartName="/ppt/ink/ink1887.xml" ContentType="application/inkml+xml"/>
  <Override PartName="/ppt/ink/ink1888.xml" ContentType="application/inkml+xml"/>
  <Override PartName="/ppt/ink/ink1889.xml" ContentType="application/inkml+xml"/>
  <Override PartName="/ppt/ink/ink1890.xml" ContentType="application/inkml+xml"/>
  <Override PartName="/ppt/ink/ink1891.xml" ContentType="application/inkml+xml"/>
  <Override PartName="/ppt/ink/ink1892.xml" ContentType="application/inkml+xml"/>
  <Override PartName="/ppt/ink/ink1893.xml" ContentType="application/inkml+xml"/>
  <Override PartName="/ppt/ink/ink1894.xml" ContentType="application/inkml+xml"/>
  <Override PartName="/ppt/ink/ink1895.xml" ContentType="application/inkml+xml"/>
  <Override PartName="/ppt/ink/ink1896.xml" ContentType="application/inkml+xml"/>
  <Override PartName="/ppt/ink/ink1897.xml" ContentType="application/inkml+xml"/>
  <Override PartName="/ppt/ink/ink1898.xml" ContentType="application/inkml+xml"/>
  <Override PartName="/ppt/ink/ink1899.xml" ContentType="application/inkml+xml"/>
  <Override PartName="/ppt/ink/ink1900.xml" ContentType="application/inkml+xml"/>
  <Override PartName="/ppt/ink/ink1901.xml" ContentType="application/inkml+xml"/>
  <Override PartName="/ppt/ink/ink1902.xml" ContentType="application/inkml+xml"/>
  <Override PartName="/ppt/ink/ink1903.xml" ContentType="application/inkml+xml"/>
  <Override PartName="/ppt/ink/ink1904.xml" ContentType="application/inkml+xml"/>
  <Override PartName="/ppt/ink/ink1905.xml" ContentType="application/inkml+xml"/>
  <Override PartName="/ppt/ink/ink1906.xml" ContentType="application/inkml+xml"/>
  <Override PartName="/ppt/ink/ink1907.xml" ContentType="application/inkml+xml"/>
  <Override PartName="/ppt/ink/ink1908.xml" ContentType="application/inkml+xml"/>
  <Override PartName="/ppt/ink/ink1909.xml" ContentType="application/inkml+xml"/>
  <Override PartName="/ppt/ink/ink1910.xml" ContentType="application/inkml+xml"/>
  <Override PartName="/ppt/ink/ink1911.xml" ContentType="application/inkml+xml"/>
  <Override PartName="/ppt/ink/ink1912.xml" ContentType="application/inkml+xml"/>
  <Override PartName="/ppt/ink/ink1913.xml" ContentType="application/inkml+xml"/>
  <Override PartName="/ppt/ink/ink1914.xml" ContentType="application/inkml+xml"/>
  <Override PartName="/ppt/ink/ink1915.xml" ContentType="application/inkml+xml"/>
  <Override PartName="/ppt/ink/ink1916.xml" ContentType="application/inkml+xml"/>
  <Override PartName="/ppt/ink/ink1917.xml" ContentType="application/inkml+xml"/>
  <Override PartName="/ppt/ink/ink1918.xml" ContentType="application/inkml+xml"/>
  <Override PartName="/ppt/ink/ink1919.xml" ContentType="application/inkml+xml"/>
  <Override PartName="/ppt/ink/ink1920.xml" ContentType="application/inkml+xml"/>
  <Override PartName="/ppt/ink/ink1921.xml" ContentType="application/inkml+xml"/>
  <Override PartName="/ppt/ink/ink1922.xml" ContentType="application/inkml+xml"/>
  <Override PartName="/ppt/ink/ink1923.xml" ContentType="application/inkml+xml"/>
  <Override PartName="/ppt/ink/ink1924.xml" ContentType="application/inkml+xml"/>
  <Override PartName="/ppt/ink/ink1925.xml" ContentType="application/inkml+xml"/>
  <Override PartName="/ppt/ink/ink1926.xml" ContentType="application/inkml+xml"/>
  <Override PartName="/ppt/ink/ink1927.xml" ContentType="application/inkml+xml"/>
  <Override PartName="/ppt/ink/ink1928.xml" ContentType="application/inkml+xml"/>
  <Override PartName="/ppt/ink/ink1929.xml" ContentType="application/inkml+xml"/>
  <Override PartName="/ppt/ink/ink1930.xml" ContentType="application/inkml+xml"/>
  <Override PartName="/ppt/ink/ink1931.xml" ContentType="application/inkml+xml"/>
  <Override PartName="/ppt/ink/ink1932.xml" ContentType="application/inkml+xml"/>
  <Override PartName="/ppt/ink/ink1933.xml" ContentType="application/inkml+xml"/>
  <Override PartName="/ppt/ink/ink1934.xml" ContentType="application/inkml+xml"/>
  <Override PartName="/ppt/ink/ink1935.xml" ContentType="application/inkml+xml"/>
  <Override PartName="/ppt/ink/ink1936.xml" ContentType="application/inkml+xml"/>
  <Override PartName="/ppt/ink/ink1937.xml" ContentType="application/inkml+xml"/>
  <Override PartName="/ppt/ink/ink1938.xml" ContentType="application/inkml+xml"/>
  <Override PartName="/ppt/ink/ink1939.xml" ContentType="application/inkml+xml"/>
  <Override PartName="/ppt/ink/ink1940.xml" ContentType="application/inkml+xml"/>
  <Override PartName="/ppt/ink/ink1941.xml" ContentType="application/inkml+xml"/>
  <Override PartName="/ppt/ink/ink1942.xml" ContentType="application/inkml+xml"/>
  <Override PartName="/ppt/ink/ink1943.xml" ContentType="application/inkml+xml"/>
  <Override PartName="/ppt/ink/ink1944.xml" ContentType="application/inkml+xml"/>
  <Override PartName="/ppt/ink/ink1945.xml" ContentType="application/inkml+xml"/>
  <Override PartName="/ppt/ink/ink1946.xml" ContentType="application/inkml+xml"/>
  <Override PartName="/ppt/ink/ink1947.xml" ContentType="application/inkml+xml"/>
  <Override PartName="/ppt/ink/ink1948.xml" ContentType="application/inkml+xml"/>
  <Override PartName="/ppt/ink/ink1949.xml" ContentType="application/inkml+xml"/>
  <Override PartName="/ppt/ink/ink1950.xml" ContentType="application/inkml+xml"/>
  <Override PartName="/ppt/ink/ink1951.xml" ContentType="application/inkml+xml"/>
  <Override PartName="/ppt/ink/ink1952.xml" ContentType="application/inkml+xml"/>
  <Override PartName="/ppt/ink/ink1953.xml" ContentType="application/inkml+xml"/>
  <Override PartName="/ppt/ink/ink1954.xml" ContentType="application/inkml+xml"/>
  <Override PartName="/ppt/ink/ink1955.xml" ContentType="application/inkml+xml"/>
  <Override PartName="/ppt/ink/ink1956.xml" ContentType="application/inkml+xml"/>
  <Override PartName="/ppt/ink/ink1957.xml" ContentType="application/inkml+xml"/>
  <Override PartName="/ppt/ink/ink1958.xml" ContentType="application/inkml+xml"/>
  <Override PartName="/ppt/ink/ink1959.xml" ContentType="application/inkml+xml"/>
  <Override PartName="/ppt/ink/ink1960.xml" ContentType="application/inkml+xml"/>
  <Override PartName="/ppt/ink/ink1961.xml" ContentType="application/inkml+xml"/>
  <Override PartName="/ppt/ink/ink1962.xml" ContentType="application/inkml+xml"/>
  <Override PartName="/ppt/ink/ink1963.xml" ContentType="application/inkml+xml"/>
  <Override PartName="/ppt/ink/ink1964.xml" ContentType="application/inkml+xml"/>
  <Override PartName="/ppt/ink/ink1965.xml" ContentType="application/inkml+xml"/>
  <Override PartName="/ppt/ink/ink1966.xml" ContentType="application/inkml+xml"/>
  <Override PartName="/ppt/ink/ink1967.xml" ContentType="application/inkml+xml"/>
  <Override PartName="/ppt/ink/ink1968.xml" ContentType="application/inkml+xml"/>
  <Override PartName="/ppt/ink/ink1969.xml" ContentType="application/inkml+xml"/>
  <Override PartName="/ppt/ink/ink1970.xml" ContentType="application/inkml+xml"/>
  <Override PartName="/ppt/ink/ink1971.xml" ContentType="application/inkml+xml"/>
  <Override PartName="/ppt/ink/ink1972.xml" ContentType="application/inkml+xml"/>
  <Override PartName="/ppt/ink/ink1973.xml" ContentType="application/inkml+xml"/>
  <Override PartName="/ppt/ink/ink1974.xml" ContentType="application/inkml+xml"/>
  <Override PartName="/ppt/ink/ink1975.xml" ContentType="application/inkml+xml"/>
  <Override PartName="/ppt/ink/ink1976.xml" ContentType="application/inkml+xml"/>
  <Override PartName="/ppt/ink/ink1977.xml" ContentType="application/inkml+xml"/>
  <Override PartName="/ppt/ink/ink1978.xml" ContentType="application/inkml+xml"/>
  <Override PartName="/ppt/ink/ink1979.xml" ContentType="application/inkml+xml"/>
  <Override PartName="/ppt/ink/ink1980.xml" ContentType="application/inkml+xml"/>
  <Override PartName="/ppt/ink/ink1981.xml" ContentType="application/inkml+xml"/>
  <Override PartName="/ppt/ink/ink1982.xml" ContentType="application/inkml+xml"/>
  <Override PartName="/ppt/ink/ink1983.xml" ContentType="application/inkml+xml"/>
  <Override PartName="/ppt/ink/ink1984.xml" ContentType="application/inkml+xml"/>
  <Override PartName="/ppt/ink/ink1985.xml" ContentType="application/inkml+xml"/>
  <Override PartName="/ppt/ink/ink1986.xml" ContentType="application/inkml+xml"/>
  <Override PartName="/ppt/ink/ink1987.xml" ContentType="application/inkml+xml"/>
  <Override PartName="/ppt/ink/ink1988.xml" ContentType="application/inkml+xml"/>
  <Override PartName="/ppt/ink/ink1989.xml" ContentType="application/inkml+xml"/>
  <Override PartName="/ppt/ink/ink1990.xml" ContentType="application/inkml+xml"/>
  <Override PartName="/ppt/ink/ink1991.xml" ContentType="application/inkml+xml"/>
  <Override PartName="/ppt/ink/ink1992.xml" ContentType="application/inkml+xml"/>
  <Override PartName="/ppt/ink/ink1993.xml" ContentType="application/inkml+xml"/>
  <Override PartName="/ppt/ink/ink1994.xml" ContentType="application/inkml+xml"/>
  <Override PartName="/ppt/ink/ink1995.xml" ContentType="application/inkml+xml"/>
  <Override PartName="/ppt/ink/ink1996.xml" ContentType="application/inkml+xml"/>
  <Override PartName="/ppt/ink/ink1997.xml" ContentType="application/inkml+xml"/>
  <Override PartName="/ppt/ink/ink1998.xml" ContentType="application/inkml+xml"/>
  <Override PartName="/ppt/ink/ink1999.xml" ContentType="application/inkml+xml"/>
  <Override PartName="/ppt/ink/ink2000.xml" ContentType="application/inkml+xml"/>
  <Override PartName="/ppt/ink/ink2001.xml" ContentType="application/inkml+xml"/>
  <Override PartName="/ppt/ink/ink2002.xml" ContentType="application/inkml+xml"/>
  <Override PartName="/ppt/ink/ink2003.xml" ContentType="application/inkml+xml"/>
  <Override PartName="/ppt/ink/ink2004.xml" ContentType="application/inkml+xml"/>
  <Override PartName="/ppt/ink/ink2005.xml" ContentType="application/inkml+xml"/>
  <Override PartName="/ppt/ink/ink2006.xml" ContentType="application/inkml+xml"/>
  <Override PartName="/ppt/ink/ink2007.xml" ContentType="application/inkml+xml"/>
  <Override PartName="/ppt/ink/ink2008.xml" ContentType="application/inkml+xml"/>
  <Override PartName="/ppt/ink/ink2009.xml" ContentType="application/inkml+xml"/>
  <Override PartName="/ppt/ink/ink2010.xml" ContentType="application/inkml+xml"/>
  <Override PartName="/ppt/ink/ink2011.xml" ContentType="application/inkml+xml"/>
  <Override PartName="/ppt/ink/ink2012.xml" ContentType="application/inkml+xml"/>
  <Override PartName="/ppt/ink/ink2013.xml" ContentType="application/inkml+xml"/>
  <Override PartName="/ppt/ink/ink2014.xml" ContentType="application/inkml+xml"/>
  <Override PartName="/ppt/ink/ink2015.xml" ContentType="application/inkml+xml"/>
  <Override PartName="/ppt/ink/ink2016.xml" ContentType="application/inkml+xml"/>
  <Override PartName="/ppt/ink/ink2017.xml" ContentType="application/inkml+xml"/>
  <Override PartName="/ppt/ink/ink2018.xml" ContentType="application/inkml+xml"/>
  <Override PartName="/ppt/ink/ink2019.xml" ContentType="application/inkml+xml"/>
  <Override PartName="/ppt/ink/ink2020.xml" ContentType="application/inkml+xml"/>
  <Override PartName="/ppt/ink/ink2021.xml" ContentType="application/inkml+xml"/>
  <Override PartName="/ppt/ink/ink2022.xml" ContentType="application/inkml+xml"/>
  <Override PartName="/ppt/ink/ink2023.xml" ContentType="application/inkml+xml"/>
  <Override PartName="/ppt/ink/ink2024.xml" ContentType="application/inkml+xml"/>
  <Override PartName="/ppt/ink/ink2025.xml" ContentType="application/inkml+xml"/>
  <Override PartName="/ppt/ink/ink2026.xml" ContentType="application/inkml+xml"/>
  <Override PartName="/ppt/ink/ink2027.xml" ContentType="application/inkml+xml"/>
  <Override PartName="/ppt/ink/ink2028.xml" ContentType="application/inkml+xml"/>
  <Override PartName="/ppt/ink/ink2029.xml" ContentType="application/inkml+xml"/>
  <Override PartName="/ppt/ink/ink2030.xml" ContentType="application/inkml+xml"/>
  <Override PartName="/ppt/ink/ink2031.xml" ContentType="application/inkml+xml"/>
  <Override PartName="/ppt/ink/ink2032.xml" ContentType="application/inkml+xml"/>
  <Override PartName="/ppt/ink/ink2033.xml" ContentType="application/inkml+xml"/>
  <Override PartName="/ppt/ink/ink2034.xml" ContentType="application/inkml+xml"/>
  <Override PartName="/ppt/ink/ink2035.xml" ContentType="application/inkml+xml"/>
  <Override PartName="/ppt/ink/ink2036.xml" ContentType="application/inkml+xml"/>
  <Override PartName="/ppt/ink/ink2037.xml" ContentType="application/inkml+xml"/>
  <Override PartName="/ppt/ink/ink2038.xml" ContentType="application/inkml+xml"/>
  <Override PartName="/ppt/ink/ink2039.xml" ContentType="application/inkml+xml"/>
  <Override PartName="/ppt/ink/ink2040.xml" ContentType="application/inkml+xml"/>
  <Override PartName="/ppt/ink/ink2041.xml" ContentType="application/inkml+xml"/>
  <Override PartName="/ppt/ink/ink2042.xml" ContentType="application/inkml+xml"/>
  <Override PartName="/ppt/ink/ink2043.xml" ContentType="application/inkml+xml"/>
  <Override PartName="/ppt/ink/ink2044.xml" ContentType="application/inkml+xml"/>
  <Override PartName="/ppt/ink/ink2045.xml" ContentType="application/inkml+xml"/>
  <Override PartName="/ppt/ink/ink2046.xml" ContentType="application/inkml+xml"/>
  <Override PartName="/ppt/ink/ink2047.xml" ContentType="application/inkml+xml"/>
  <Override PartName="/ppt/ink/ink2048.xml" ContentType="application/inkml+xml"/>
  <Override PartName="/ppt/ink/ink2049.xml" ContentType="application/inkml+xml"/>
  <Override PartName="/ppt/ink/ink2050.xml" ContentType="application/inkml+xml"/>
  <Override PartName="/ppt/ink/ink2051.xml" ContentType="application/inkml+xml"/>
  <Override PartName="/ppt/ink/ink2052.xml" ContentType="application/inkml+xml"/>
  <Override PartName="/ppt/ink/ink2053.xml" ContentType="application/inkml+xml"/>
  <Override PartName="/ppt/ink/ink2054.xml" ContentType="application/inkml+xml"/>
  <Override PartName="/ppt/ink/ink2055.xml" ContentType="application/inkml+xml"/>
  <Override PartName="/ppt/ink/ink2056.xml" ContentType="application/inkml+xml"/>
  <Override PartName="/ppt/ink/ink2057.xml" ContentType="application/inkml+xml"/>
  <Override PartName="/ppt/ink/ink2058.xml" ContentType="application/inkml+xml"/>
  <Override PartName="/ppt/ink/ink2059.xml" ContentType="application/inkml+xml"/>
  <Override PartName="/ppt/ink/ink2060.xml" ContentType="application/inkml+xml"/>
  <Override PartName="/ppt/ink/ink2061.xml" ContentType="application/inkml+xml"/>
  <Override PartName="/ppt/ink/ink2062.xml" ContentType="application/inkml+xml"/>
  <Override PartName="/ppt/ink/ink2063.xml" ContentType="application/inkml+xml"/>
  <Override PartName="/ppt/ink/ink2064.xml" ContentType="application/inkml+xml"/>
  <Override PartName="/ppt/ink/ink2065.xml" ContentType="application/inkml+xml"/>
  <Override PartName="/ppt/ink/ink2066.xml" ContentType="application/inkml+xml"/>
  <Override PartName="/ppt/ink/ink2067.xml" ContentType="application/inkml+xml"/>
  <Override PartName="/ppt/ink/ink2068.xml" ContentType="application/inkml+xml"/>
  <Override PartName="/ppt/ink/ink2069.xml" ContentType="application/inkml+xml"/>
  <Override PartName="/ppt/ink/ink2070.xml" ContentType="application/inkml+xml"/>
  <Override PartName="/ppt/ink/ink2071.xml" ContentType="application/inkml+xml"/>
  <Override PartName="/ppt/ink/ink2072.xml" ContentType="application/inkml+xml"/>
  <Override PartName="/ppt/ink/ink2073.xml" ContentType="application/inkml+xml"/>
  <Override PartName="/ppt/ink/ink2074.xml" ContentType="application/inkml+xml"/>
  <Override PartName="/ppt/ink/ink2075.xml" ContentType="application/inkml+xml"/>
  <Override PartName="/ppt/ink/ink2076.xml" ContentType="application/inkml+xml"/>
  <Override PartName="/ppt/ink/ink2077.xml" ContentType="application/inkml+xml"/>
  <Override PartName="/ppt/ink/ink2078.xml" ContentType="application/inkml+xml"/>
  <Override PartName="/ppt/ink/ink2079.xml" ContentType="application/inkml+xml"/>
  <Override PartName="/ppt/ink/ink2080.xml" ContentType="application/inkml+xml"/>
  <Override PartName="/ppt/ink/ink2081.xml" ContentType="application/inkml+xml"/>
  <Override PartName="/ppt/ink/ink2082.xml" ContentType="application/inkml+xml"/>
  <Override PartName="/ppt/ink/ink2083.xml" ContentType="application/inkml+xml"/>
  <Override PartName="/ppt/ink/ink2084.xml" ContentType="application/inkml+xml"/>
  <Override PartName="/ppt/ink/ink2085.xml" ContentType="application/inkml+xml"/>
  <Override PartName="/ppt/ink/ink2086.xml" ContentType="application/inkml+xml"/>
  <Override PartName="/ppt/ink/ink2087.xml" ContentType="application/inkml+xml"/>
  <Override PartName="/ppt/ink/ink2088.xml" ContentType="application/inkml+xml"/>
  <Override PartName="/ppt/ink/ink2089.xml" ContentType="application/inkml+xml"/>
  <Override PartName="/ppt/ink/ink2090.xml" ContentType="application/inkml+xml"/>
  <Override PartName="/ppt/ink/ink2091.xml" ContentType="application/inkml+xml"/>
  <Override PartName="/ppt/ink/ink2092.xml" ContentType="application/inkml+xml"/>
  <Override PartName="/ppt/ink/ink2093.xml" ContentType="application/inkml+xml"/>
  <Override PartName="/ppt/ink/ink2094.xml" ContentType="application/inkml+xml"/>
  <Override PartName="/ppt/ink/ink2095.xml" ContentType="application/inkml+xml"/>
  <Override PartName="/ppt/ink/ink2096.xml" ContentType="application/inkml+xml"/>
  <Override PartName="/ppt/ink/ink2097.xml" ContentType="application/inkml+xml"/>
  <Override PartName="/ppt/ink/ink2098.xml" ContentType="application/inkml+xml"/>
  <Override PartName="/ppt/ink/ink2099.xml" ContentType="application/inkml+xml"/>
  <Override PartName="/ppt/ink/ink2100.xml" ContentType="application/inkml+xml"/>
  <Override PartName="/ppt/ink/ink2101.xml" ContentType="application/inkml+xml"/>
  <Override PartName="/ppt/ink/ink2102.xml" ContentType="application/inkml+xml"/>
  <Override PartName="/ppt/ink/ink2103.xml" ContentType="application/inkml+xml"/>
  <Override PartName="/ppt/ink/ink2104.xml" ContentType="application/inkml+xml"/>
  <Override PartName="/ppt/ink/ink2105.xml" ContentType="application/inkml+xml"/>
  <Override PartName="/ppt/ink/ink2106.xml" ContentType="application/inkml+xml"/>
  <Override PartName="/ppt/ink/ink2107.xml" ContentType="application/inkml+xml"/>
  <Override PartName="/ppt/ink/ink2108.xml" ContentType="application/inkml+xml"/>
  <Override PartName="/ppt/ink/ink2109.xml" ContentType="application/inkml+xml"/>
  <Override PartName="/ppt/ink/ink2110.xml" ContentType="application/inkml+xml"/>
  <Override PartName="/ppt/ink/ink2111.xml" ContentType="application/inkml+xml"/>
  <Override PartName="/ppt/ink/ink2112.xml" ContentType="application/inkml+xml"/>
  <Override PartName="/ppt/ink/ink2113.xml" ContentType="application/inkml+xml"/>
  <Override PartName="/ppt/ink/ink2114.xml" ContentType="application/inkml+xml"/>
  <Override PartName="/ppt/ink/ink2115.xml" ContentType="application/inkml+xml"/>
  <Override PartName="/ppt/ink/ink2116.xml" ContentType="application/inkml+xml"/>
  <Override PartName="/ppt/ink/ink2117.xml" ContentType="application/inkml+xml"/>
  <Override PartName="/ppt/ink/ink2118.xml" ContentType="application/inkml+xml"/>
  <Override PartName="/ppt/ink/ink2119.xml" ContentType="application/inkml+xml"/>
  <Override PartName="/ppt/ink/ink2120.xml" ContentType="application/inkml+xml"/>
  <Override PartName="/ppt/ink/ink2121.xml" ContentType="application/inkml+xml"/>
  <Override PartName="/ppt/ink/ink2122.xml" ContentType="application/inkml+xml"/>
  <Override PartName="/ppt/ink/ink2123.xml" ContentType="application/inkml+xml"/>
  <Override PartName="/ppt/ink/ink2124.xml" ContentType="application/inkml+xml"/>
  <Override PartName="/ppt/ink/ink2125.xml" ContentType="application/inkml+xml"/>
  <Override PartName="/ppt/ink/ink2126.xml" ContentType="application/inkml+xml"/>
  <Override PartName="/ppt/ink/ink2127.xml" ContentType="application/inkml+xml"/>
  <Override PartName="/ppt/ink/ink2128.xml" ContentType="application/inkml+xml"/>
  <Override PartName="/ppt/ink/ink2129.xml" ContentType="application/inkml+xml"/>
  <Override PartName="/ppt/ink/ink2130.xml" ContentType="application/inkml+xml"/>
  <Override PartName="/ppt/ink/ink2131.xml" ContentType="application/inkml+xml"/>
  <Override PartName="/ppt/ink/ink2132.xml" ContentType="application/inkml+xml"/>
  <Override PartName="/ppt/ink/ink2133.xml" ContentType="application/inkml+xml"/>
  <Override PartName="/ppt/ink/ink2134.xml" ContentType="application/inkml+xml"/>
  <Override PartName="/ppt/ink/ink2135.xml" ContentType="application/inkml+xml"/>
  <Override PartName="/ppt/ink/ink2136.xml" ContentType="application/inkml+xml"/>
  <Override PartName="/ppt/ink/ink2137.xml" ContentType="application/inkml+xml"/>
  <Override PartName="/ppt/ink/ink2138.xml" ContentType="application/inkml+xml"/>
  <Override PartName="/ppt/ink/ink2139.xml" ContentType="application/inkml+xml"/>
  <Override PartName="/ppt/ink/ink2140.xml" ContentType="application/inkml+xml"/>
  <Override PartName="/ppt/ink/ink2141.xml" ContentType="application/inkml+xml"/>
  <Override PartName="/ppt/ink/ink2142.xml" ContentType="application/inkml+xml"/>
  <Override PartName="/ppt/ink/ink2143.xml" ContentType="application/inkml+xml"/>
  <Override PartName="/ppt/ink/ink2144.xml" ContentType="application/inkml+xml"/>
  <Override PartName="/ppt/ink/ink2145.xml" ContentType="application/inkml+xml"/>
  <Override PartName="/ppt/ink/ink2146.xml" ContentType="application/inkml+xml"/>
  <Override PartName="/ppt/ink/ink2147.xml" ContentType="application/inkml+xml"/>
  <Override PartName="/ppt/ink/ink2148.xml" ContentType="application/inkml+xml"/>
  <Override PartName="/ppt/ink/ink2149.xml" ContentType="application/inkml+xml"/>
  <Override PartName="/ppt/ink/ink2150.xml" ContentType="application/inkml+xml"/>
  <Override PartName="/ppt/ink/ink2151.xml" ContentType="application/inkml+xml"/>
  <Override PartName="/ppt/ink/ink2152.xml" ContentType="application/inkml+xml"/>
  <Override PartName="/ppt/ink/ink215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1" r:id="rId5"/>
    <p:sldId id="260" r:id="rId6"/>
    <p:sldId id="264" r:id="rId7"/>
    <p:sldId id="285" r:id="rId8"/>
    <p:sldId id="267" r:id="rId9"/>
    <p:sldId id="266" r:id="rId10"/>
    <p:sldId id="268" r:id="rId11"/>
    <p:sldId id="286" r:id="rId12"/>
    <p:sldId id="270" r:id="rId13"/>
    <p:sldId id="271" r:id="rId14"/>
    <p:sldId id="272" r:id="rId15"/>
    <p:sldId id="273" r:id="rId16"/>
    <p:sldId id="287" r:id="rId17"/>
    <p:sldId id="274" r:id="rId18"/>
    <p:sldId id="276" r:id="rId19"/>
    <p:sldId id="277" r:id="rId20"/>
    <p:sldId id="275" r:id="rId21"/>
    <p:sldId id="279" r:id="rId22"/>
    <p:sldId id="288" r:id="rId23"/>
    <p:sldId id="281" r:id="rId24"/>
    <p:sldId id="282" r:id="rId25"/>
    <p:sldId id="283" r:id="rId26"/>
    <p:sldId id="28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94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6T15:26:49.0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0,'20'125,"20"106,-29-179,3-2,2 0,10 19,-19-51,2 1,0-2,1 1,0-1,13 14,-17-24,1 0,0 0,0-1,1 0,-1 0,1-1,1 0,-1-1,1 1,-1-2,1 1,0-1,2 0,42 10,1-3,0-2,1-2,1-3,221-2,-131-3,-113 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6T17:19:12.8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26:29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21 3688,'0'0'605,"0"0"-411,-3 3-169,-7 18-306,1-3 4182,8-19-3823,0-1 0,1 1-1,-1 0 1,1-1-1,-1 1 1,1 0-1,-1-1 1,1 1 0,0-1-1,0 1 1,0-1-1,0 1 1,0-1-1,0 1 1,0-1 0,0 1-1,1 0 1,-1-1-78,0 0-98,0 1 1,0 0 0,0-1-1,0 1 1,0-1 0,0 1-1,1-1 1,-1 1 0,0 0-1,1-1 1,-1 1 0,1 0 0,-1-1-1,1 1 1,0 0 0,0 0-1,-1 0 1,1-1 0,0 1-1,0 0 1,0 0 0,0 0-1,1 0 98,4-4-2353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10:44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124 145 2168,'0'0'119,"0"0"-91,0 0 20,0 0 32,9-5 62,23-13 87,-31 18-184,0-1 1,0 1-1,0-1 1,0 0-1,0 1 1,-1-1-1,1 0 1,0 1-1,-1-1 1,1 0-1,0 0 1,-1 0-1,1 0 1,-1 0-1,1 1 1,-1-1-1,0 0 1,1 0-1,-1 0 1,0 0-1,0 0 1,1 0-1,-1 0 0,0 0 1,0-1-1,0 1 1,0 0-1,-1 0 1,1 0-1,0 0 1,0 0-1,-1 0 1,1 0-1,0 0-45,-1-1 32,0 0-1,0 1 0,0-1 1,0 0-1,0 1 1,0-1-1,0 1 0,-1-1 1,1 1-1,0 0 1,-1-1-1,0 1 0,1 0 1,-1 0-32,-2-1 4,1 0 0,0 0 0,-1 0 0,1 1 0,-1 0 1,0 0-1,1 0 0,-1 0 0,0 0 0,0 1 0,0 0 0,1 0 0,-1 0 1,0 0-1,0 0 0,0 1 0,1 0 0,-1 0 0,0 0 0,1 0 1,-1 0-1,0 1 0,1-1 0,0 1 0,-1 0 0,1 0 0,0 1 1,0-1-1,0 0 0,0 1 0,1 0 0,-1 0 0,1 0 0,-1 0 1,1 0-1,-1 3-4,-3 6-10,1 0 0,0 0 1,1 1-1,1-1 0,0 1 0,0 0 1,1 0-1,1-1 0,0 1 1,1 7 9,1-18-3,-1 1 1,0-1 0,1 1 0,-1-1-1,1 0 1,0 1 0,0-1 0,0 0 0,0 1-1,0-1 1,0 0 0,1 0 0,-1 0-1,1 0 1,-1 0 0,1 0 0,0 0-1,0-1 1,0 1 0,0-1 0,0 1-1,0-1 1,0 0 0,2 1 2,-3-1 10,1-1 0,-1 1 1,1 0-1,0-1 0,-1 0 0,1 1 0,0-1 1,-1 0-1,1 0 0,0 0 0,0 0 1,-1 0-1,1 0 0,0 0 0,-1-1 0,1 1 1,0-1-1,-1 1 0,1-1 0,-1 1 1,1-1-1,0 0 0,-1 0 0,0 0 1,1 0-1,-1 0 0,0 0 0,1 0 0,-1-1 1,0 1-1,0 0 0,0-1 0,0 1 1,0 0-1,0-2-10,6-13 47,-1-1 0,-1 1 0,0-1 0,-2 0 0,1 0 0,-2 0 0,-1-1 1,0 1-1,-1 0 0,-2-16-47,2-2 66,-3 11 303,3 23-341,0 0 1,-1 0-1,1 1 1,0-1-1,0 0 1,-1 0-1,1 1 1,0-1-1,-1 0 1,1 0-1,-1 1 1,1-1-1,-1 1 1,1-1-1,-1 0 1,1 1-1,-1-1 1,0 1-1,1-1 1,-1 1-1,0 0 1,1-1-1,-1 1 1,0 0-1,0-1 1,1 1-1,-1 0 1,0 0-1,0-1-28,0 1-19,5 31-37,1-1-1,1 0 1,1 0-1,2-1 1,2 4 56,40 92 16,5-2 0,5-3 0,49 68-16,-109-188 10,-1 1-1,0-1 1,0 0 0,1 1 0,-1-1-1,0 0 1,1 1 0,-1-1 0,0 1-1,0-1 1,0 0 0,0 1 0,1-1-1,-1 1 1,0-1 0,0 1 0,0-1-1,0 1 1,0-1 0,0 1 0,0-1-1,0 0 1,0 1 0,0-1 0,0 1-1,-1-1 1,1 1 0,0-1 0,0 1-1,0-1 1,-1 0 0,1 1 0,0-1 0,0 1-1,-1-1-9,-17 4 86,-28-13-66,34 4-9,0 0 0,0-1 0,0-1 0,1 0 0,0-1 0,0 0 0,1 0 0,0-1 0,0 0 0,1-1 0,0 0 0,1-1 0,0 0 0,1 0 0,0 0 0,-3-9-11,0 0 21,2-1 0,0 0 1,1 0-1,1-1 0,1 1 1,2-1-1,0 0 0,0-1 1,2-13-22,1 35-14,1-1 0,-1 1 0,1 0 0,-1-1 0,1 1 1,-1 0-1,1 0 0,-1-1 0,1 1 0,0 0 1,0 0-1,0 0 0,0 0 0,0 0 0,0 0 0,0 0 1,0 0-1,0 0 0,0 1 0,0-1 0,1 0 0,-1 1 1,0-1-1,0 1 0,1-1 0,-1 1 0,1 0 0,-1-1 1,0 1-1,1 0 14,47-5-1277,-43 4 813,14 1-1973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10:46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2 544 5433,'0'0'788,"0"0"-498,0 0-394,0 0-158,0 0-114,0 0 361,0 0-1,-1 0 1,1 0 0,0-1-1,0 1 1,0 0 0,0 0-1,0-1 1,0 1-1,0 0 1,-1 0 0,1-1-1,0 1 1,0 0-1,0 0 1,0-1 0,0 1-1,0 0 1,0 0-1,0-1 1,0 1 0,1 0-1,-1 0 1,0-1 0,0 1-1,0 0 1,0 0-1,0-1 1,0 1 0,0 0-1,1 0 1,-1 0-1,0-1 1,0 1 0,0 0-1,0 0 1,1 0-1,-1-1 1,0 1 15,2 0 0,1-1 1,-1 0-1,0 1 0,1 0 0,-1 0 1,0-1-1,1 1 0,-1 0 0,0 1 0,0-1 1,1 0-1,-1 1 0,0-1 0,1 1 1,-1 0-1,0 0 0,0 0 0,0 0 1,0 0-1,0 0 0,2 2 0,44 31 43,-28-15-35,-1 0-1,0 2 0,-2 0 1,0 1-1,-1 1-7,6 8 12,-84-93 771,52 49-802,1-1 0,0 0-1,1 0 1,0-1 0,2 0-1,-1-1 1,2 0 0,0 0-1,1 0 1,1 0 0,0 0-1,1-1 1,1 0 0,1-2 19,0 18-9,0 0 1,1 0-1,-1 0 1,0 0-1,1 0 1,0 0-1,-1 0 1,1 0-1,-1 0 1,1 0-1,0 1 1,0-1-1,-1 0 1,1 0-1,0 1 1,0-1-1,0 1 1,0-1-1,0 1 1,0-1-1,0 1 1,0-1-1,0 1 1,0 0-1,0 0 1,0-1-1,0 1 1,0 0-1,0 0 1,0 0-1,1 0 1,-1 0-1,0 0 1,0 1-1,0-1 1,0 0-1,0 1 9,45 9-92,-30-1 104,0 2 0,0 0 0,-1 1 0,-1 0 0,0 1 0,0 1 0,-2 0 0,9 12-12,49 50 55,-69-75-49,-1-1 21,0 0 81,0 0 45,-1-17-153,-1 0 0,-1 0-1,0 0 1,-5-14 0,3 15-2,1-1 0,1 0 0,0 0 0,1-15 2,1 31-10,1 1 1,0-1 0,0 0-1,0 1 1,-1-1-1,1 1 1,0-1-1,0 0 1,0 1-1,0-1 1,0 1-1,0-1 1,0 0 0,0 1-1,0-1 1,0 1-1,1-1 1,-1 0-1,0 1 1,0-1-1,1 1 1,-1-1-1,0 1 1,0-1-1,1 1 1,-1-1 0,1 1-1,-1-1 1,0 1-1,1-1 1,-1 1-1,1 0 1,-1-1-1,1 1 1,-1 0-1,1-1 1,0 1 0,-1 0-1,1 0 1,-1 0-1,1-1 1,0 1-1,-1 0 1,1 0 9,25 18-167,51 70 163,-59-65 20,1-1 1,1 0-1,0-2 0,19 14-16,-37-33-1,-1 0-1,0 1 1,0-1-1,1-1 0,-1 1 1,1 0-1,-1 0 0,1 0 1,-1-1-1,1 1 0,-1-1 1,1 1-1,-1-1 1,1 0-1,0 1 0,-1-1 1,1 0-1,0 0 0,-1 0 1,1 0-1,0-1 1,-1 1-1,1 0 0,-1-1 1,1 1-1,0-1 0,0 0 2,1-1 13,-1 0 0,0 0 0,0 0 0,0 0-1,0-1 1,0 1 0,-1-1 0,1 1 0,-1-1-1,0 0 1,1 1 0,-1-1 0,0 0 0,0-2-13,3-12 76,0-1-1,-1 0 1,-1 0 0,-1-13-76,0 16 14,-2 1 1,0-1-1,0 0 0,-1 1 0,-1-1 1,-1 1-1,0 0 0,0 0 0,-2 0 0,1 1 1,-2-1-1,0 2 0,0-1 0,-2 1 1,1 0-1,-1 0 0,-1 1 0,-4-4-14,14 16 1,0-1-1,0 0 1,0 0-1,0 1 1,0-1-1,0 0 1,0 0-1,0 0 1,0 1-1,0-1 1,0 0-1,0 0 1,0 1-1,-1-1 1,1 0-1,0 0 1,0 0-1,0 1 1,0-1 0,0 0-1,0 0 1,-1 0-1,1 0 1,0 1-1,0-1 1,0 0-1,0 0 1,-1 0-1,1 0 1,0 0-1,0 0 1,0 1-1,-1-1 1,1 0-1,0 0 1,0 0-1,0 0 1,-1 0-1,1 0 1,0 0-1,0 0 1,-1 0-1,1 0 1,0 0-1,0 0 1,-1 0-1,1 0 1,0 0-1,0 0 1,0-1-1,-1 1 1,1 0-1,0 0 1,0 0-1,0 0 1,-1 0-1,1 0 1,0-1-1,0 1 1,0 0-1,0 0 1,-1 0-1,1 0 1,0-1 0,0 1-1,0 0 1,0 0-1,0 0 1,0-1-1,0 1 0,0 20-14,0-18 12,1 13-1,1-1 0,0 1-1,1-1 1,1 0 0,0 0-1,1 0 1,0 0 0,1-1-1,1 0 1,0 0 0,1-1-1,0 1 1,1-2 0,1 1-1,-1-1 1,2-1 0,-1 0-1,2 0 1,-1-1 0,1-1-1,0 0 1,12 5 3,-22-11-11,0-2 1,0 1-1,0 0 0,1 0 1,-1-1-1,0 1 0,1-1 1,-1 0-1,0 1 0,1-1 1,-1 0-1,0 0 0,1-1 1,-1 1-1,2-1 11,-3 1 7,0-1 0,1 0 1,-1 1-1,0-1 0,0 0 0,0 0 0,0 0 0,0 0 0,0 0 1,0 0-1,0 0 0,0 0 0,0 0 0,-1 0 0,1 0 0,0-1 1,-1 1-1,1 0 0,0-1-7,1-7 72,-1 0 0,1-1-1,-2 1 1,1 0 0,-1-1 0,0 1 0,-1-1-72,0-13 58,0 14-49,-1 0-1,1 0 0,-2 0 1,1 0-1,-1 0 1,-1 1-1,0-1 0,0 1 1,0 0-1,-1 0 0,-1 0 1,1 1-1,-1 0 0,0 0 1,-1 0-1,-4-3-8,-5-5 2,-1 1 0,-1 0 1,0 1-1,-1 1 0,0 0 0,-9-2-2,17 9 12,0 1 0,0 1 1,-1-1-1,1 2 0,-1 0 0,1 0 0,-1 1 0,0 1 0,-7 0-12,18 4-20,-1 0 0,1 0-1,1 1 1,-1-1-1,0 0 1,1 0 0,0 1-1,0-1 1,0 0-1,1 0 1,0 1-1,-1-1 1,2 0 20,0 2-9,2 0-1,-1 0 0,1-1 1,0 0-1,0 0 1,0 0-1,0 0 1,1-1-1,0 0 1,0 1-1,0-2 1,1 1-1,-1-1 1,1 0-1,0 0 1,0 0-1,0-1 1,4 1 9,-5-1-1,0 0 1,0-1 0,0 0 0,0 0 0,1 0 0,-1-1 0,0 1-1,1-1 1,-1-1 0,0 1 0,0-1 0,1 0 0,-1 0 0,0 0-1,0-1 1,0 0 0,0 0 0,0 0 0,0 0 0,-1-1-1,1 0 1,2-2 0,10-12 42,-1 0-1,-2-1 1,1 0-1,-2-1 1,0 0-1,-2-1 1,0-1-1,-1 0 1,-1 0-1,-1-1 0,3-15-41,-11 36 20,1 0 0,-1 1 0,0-1 0,1 0 0,-1 0 0,0 0 0,0 1 0,0-1-1,0 0 1,0 0 0,0 0 0,0 0 0,0 1 0,0-1 0,0 0 0,-1 0 0,1 0-1,0 0 1,0 1 0,-1-1 0,1 0 0,0 0 0,-1 1 0,1-1 0,-1 0-20,-15 5 75,-18 25-127,32-27 45,1 0 0,-1 0 0,1 0 1,0 0-1,-1 0 0,1 0 0,0 1 1,0-1-1,1 1 0,-1-1 1,0 0-1,1 3 7,0-4-9,0 0 0,0 0-1,0 0 1,0 0 0,0 0 0,0 0 0,1 0 0,-1 0-1,0 0 1,1 0 0,-1 0 0,1 0 0,-1 0 0,1-1 0,0 1-1,-1 0 1,1 0 0,0 0 0,-1-1 0,1 1 0,0 0 9,5 2-39,0 0 0,0 0 0,0-1 0,0 1 0,0-1 0,1-1 0,-1 1 0,2-1 39,22 7 82,-18-5-82,-1 1 1,-1 0-1,1 1 1,-1 0 0,0 1-1,0 0 1,0 0-1,5 6 0,-10-8 2,-1 1 0,0-1 0,0 1 0,-1 0 0,0 0 0,1 0 0,-2 1 0,1-1 0,0 1 0,-1 0 0,0-1 0,-1 1 0,1 0 0,-1 0 0,0 0 0,-1 0 0,1 3-2,-1 93 182,0-101-190,0-1 0,0 0 0,1 0-1,-1 1 1,0-1 0,0 0 0,0 0 0,0 1 0,1-1 0,-1 0 0,0 0 0,0 1-1,1-1 1,-1 0 0,0 0 0,0 0 0,1 0 0,-1 0 0,0 1 0,0-1 0,1 0-1,-1 0 1,0 0 0,1 0 0,-1 0 0,0 0 0,0 0 0,1 0 0,-1 0 0,0 0-1,1 0 1,-1 0 0,0 0 0,1 0 0,-1 0 0,0 0 0,0-1 0,1 1 0,-1 0 0,0 0-1,0 0 1,1 0 0,-1-1 0,0 1 0,0 0 0,1 0 0,-1 0 0,0-1 0,0 1-1,0 0 1,1 0 0,-1-1 0,0 1 0,0 0 8,15-12 8,1-13 41,-1 0-1,0-1 0,-2 0 0,-1-1 0,-1 0 0,-2-1 1,0-1-1,-2 1 0,3-29-48,-9 53 2,0 1 0,-1-1 0,1 1 0,-1-1 0,0 1 0,0-1 0,-1 0 0,1 1 0,-1-1 0,1 1 0,-1 0 0,0-1 0,0 1 0,-1-1 0,1 1 0,-1 0 0,0 0 0,1 0 0,-2 0-2,0 0-7,0 1 0,-1 0 0,1 0 0,-1 0 0,1 1 0,-1-1 0,0 1 0,1 0 0,-1 0 0,0 0 0,0 1 0,0-1 0,0 1 0,0 0 0,0 0 0,-3 1 7,5-1-2,0 1-1,-1-1 0,1 1 0,1 0 0,-1 0 0,0 0 0,0 0 0,0 1 0,0-1 0,1 0 0,-1 1 0,1-1 1,-1 1-1,1 0 0,-1-1 0,1 1 0,0 0 0,0 0 0,0 0 0,0 0 0,0 0 0,0 0 0,1 0 1,-1 0-1,1 0 0,-1 0 0,1 0 0,0 0 0,0 1 0,0-1 3,-6 71-70,6-58 73,0-1 0,1 0-1,1 0 1,0 0 0,1 0 0,0 0 0,1 0-1,2 1-2,-2-6 4,0 0 0,1-1 0,1 1-1,-1-1 1,1 0 0,0-1-1,1 0 1,0 0 0,0 0-1,0-1 1,1 0 0,4 2-4,-7-4 5,1 0-1,0 0 1,0-1 0,0 0 0,0 0 0,1-1-1,-1 0 1,0 0 0,1 0 0,0-1-1,-1 0 1,1 0 0,0-1 0,0 0 0,4 0-5,-3-2 57,0 0 0,0 0 0,0 0 0,0-1 0,-1 0 0,1 0 0,-1-1 0,0 0 0,0 0 0,-1-1 0,1 0 0,4-5-57,6-5 135,-1 0 1,-1-1-1,0-1 1,9-14-136,-19 23 18,0 1 0,0-1 1,-1 0-1,0-1 0,0 1 1,-1-1-1,0 0 0,0 0 1,-1 0-1,0 0 0,-1 0 0,0-6-18,-10 14-2081,-11 1-2154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4:02:34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0 893 1432,'0'0'1122,"0"0"-366,0 0-301,0 0-168,0 0-147,0-8 1512,0 9-1640,0-1 1,0 0-1,0 0 1,0 0-1,0 0 0,0 0 1,0 0-1,0 0 1,0 1-1,1-1 1,-1 0-1,0 0 0,0 0 1,0 0-1,0 0 1,0 0-1,0 0 1,0 0-1,0 0 0,0 0 1,0 1-1,0-1 1,0 0-1,0 0 1,1 0-1,-1 0 0,0 0 1,0 0-1,0 0 1,0 0-1,0 0 1,0 0-1,0 0 0,0 0 1,1 0-1,-1 0 1,0 0-1,0 0 1,0 0-1,0 0 0,0 0 1,0 0-1,0 0 1,1 0-1,-1 0 1,0 0-1,0 0 0,0 0 1,0 0-1,0 0 1,0 0-1,0 0 0,0 0 1,0 0-1,1-1 1,-1 1-1,0 0 1,0 0-1,0 0 0,0 0 1,0 0-1,0 0 1,0 0-1,0 0 1,0 0-1,0-1 0,0 1-12,13-13 398,27-37-379,12-13-85,-49 60 66,21-22 6,1 0 0,0 2 0,17-10-6,-33 27 1,0 0-1,1 0 0,-1 1 0,1 1 0,0-1 1,0 2-1,1-1 0,-1 2 0,1-1 1,0 1-1,0 1 0,0 0 0,3 0 0,-13 1-10,0 0 1,0 0-1,0 0 0,0 0 0,0 0 1,0 0-1,0 0 0,1 0 1,-1 1-1,0-1 0,0 0 0,0 1 1,0-1-1,0 1 0,0-1 0,0 1 1,0-1-1,-1 1 0,1 0 0,0-1 1,0 1-1,0 0 0,-1 0 1,1 0-1,0 0 0,-1-1 0,1 2 10,2 30 45,-3-22 70,0-10-100,0 0 28,0 0 5,0 0-16,0 0 5,-2-1-70,-1 1 0,0-1-1,1 0 1,-1 0 0,1 0-1,-1-1 1,1 1-1,0-1 1,0 1 0,-1-1-1,1 0 34,-8-5-101,0 4 54,0 1 0,0-1 1,0 1-1,0 1 0,0 0 0,0 1 1,0-1-1,-1 2 0,1 0 0,0 0 0,-3 1 47,8 0-16,1 0 0,-1 0 0,0 1 0,1-1 0,0 1 0,0 0 0,-1 0 0,2 1 0,-1-1 1,0 1-1,1 0 0,-1 0 0,1 0 0,0 0 0,1 1 0,-1-1 0,1 1 0,0 0 0,0 0 0,0 1 16,-4 9-19,1 0 0,1 0 0,0 0 0,1 0 0,1 1 0,0 1 19,1-4 28,0-5-72,0 1 0,1-1 1,0 0-1,1 1 1,-1-1-1,2 3 44,-2-9-10,1-1 0,-1 1 0,1 0 0,-1-1 0,1 1 0,0-1 0,0 1 0,0-1 0,0 0 0,0 1 0,0-1 0,0 0 0,0 1 0,0-1 0,0 0 0,1 0 0,-1 0 0,0 0 0,1 0 0,-1-1 0,1 1 0,-1 0 0,1-1 0,0 1 0,-1-1 0,1 1 0,0-1 0,-1 0 0,1 1 0,0-1 0,-1 0 0,1 0 0,0 0 10,3-1 25,1 0 0,0-1 1,-1 1-1,1-1 0,-1 0 1,0-1-1,1 1 0,-1-1 1,0 0-1,-1 0 0,1-1 1,0 1-1,-1-1 0,0 0 1,0 0-1,0 0 0,-1-1 1,1 0-1,-1 1 0,0-1 1,0 0-1,0-2-25,11-18 64,-1-1 0,-1-1 0,5-22-64,5 4 6,-18 38 32,0 0 1,0-1 0,0 0-1,-1 0 1,0 0 0,-1 0-1,0 0 1,0 0 0,0-4-39,-2 12 166,0 0-24,0 0-26,0 0-28,0 0-6,0 0-12,0 0 27,0 0 97,0 0-34,0 0-68,0 0-59,0 0-78,-1 4 23,1-1 0,-1 1 0,0-1 0,0 1 1,0-1-1,-1 0 0,1 1 0,-1-1 0,0 0 1,0 0 21,-1 4-17,-4 15-7,1 1 1,2-1 0,0 1-1,1 0 1,1 1-1,2-1 1,0 0 0,1 0-1,2 5 24,-3-28 8,0 1-1,0 0 0,0 0 1,0 0-1,0 0 0,0-1 1,0 1-1,1 0 1,-1 0-1,0 0 0,0-1 1,1 1-1,-1 0 1,0 0-1,1-1 0,-1 1 1,1 0-1,-1-1 1,1 1-1,0 0 0,-1-1 1,1 1-1,-1-1 0,1 1 1,0-1-1,0 1 1,-1-1-1,1 1 0,0-1 1,0 0-1,-1 0 1,1 1-1,0-1-7,2 0 10,-1-1 0,0 1 0,0 0 0,0-1-1,0 0 1,0 0 0,-1 1 0,1-1 0,0 0 0,0 0 0,0-1 0,-1 1 0,2-1-10,44-45 85,-33 27-66,-1 0 0,-1-1 0,0 0 0,-2-1 0,5-16-19,-2 7 12,1 1 1,12-18-13,-25 47-1,6-12 0,1 1 0,0 1 0,1-1 0,0 1 0,2 0 1,-8 7-13,1 1 0,0 1 0,0-1 0,0 0 0,0 1 0,0 0 0,1 0 0,-1 0 0,1 1 0,-1-1 0,1 1 0,0 0 0,-1 0 0,1 1 0,0-1 0,4 1 13,-7 1-21,0 0 1,-1-1-1,1 1 0,0 0 0,-1 0 0,1 0 1,-1 0-1,1 0 0,-1 0 0,0 0 1,1 1-1,-1-1 0,0 0 0,0 1 0,0-1 1,0 1-1,0 0 0,0-1 0,0 1 0,0 0 1,-1-1-1,1 1 0,-1 0 0,1 0 0,-1-1 1,0 1-1,0 0 0,0 1 21,7 55 469,-11-59-477,0 0 0,1 0 0,-1 0 0,1 0 0,-1 0 0,1-1 0,0 0 0,0 1 0,-1-2 8,-4-2-49,-1 1 0,1 0 0,-1 0 0,0 1 0,0 0 0,-1 0 0,1 1 0,-1 0 0,-1 1 49,8 1-6,0-1 0,0 1 1,0 1-1,0-1 0,-1 0 0,1 1 0,0-1 0,0 1 1,0 0-1,0 0 0,0 0 0,0 1 0,1-1 1,-1 1-1,0-1 0,1 1 0,-1 0 0,1 0 1,-1 0-1,1 0 0,0 1 0,0-1 0,0 1 0,0-1 1,0 1-1,1 0 0,-1-1 0,1 1 0,0 1 6,-5 14-19,0 1 0,2 0 0,0 0 1,2 0-1,0 1 0,1-1 0,0 1 0,2-1 0,2 15 19,-3-32 8,0 0 0,0-1 0,0 1 0,1 0 0,-1-1 1,0 1-1,1 0 0,-1-1 0,1 1 0,-1 0 0,1-1 0,0 1 1,0-1-1,0 1 0,0-1 0,0 0 0,0 1 0,0-1 1,0 0-1,1 0 0,-1 0 0,0 1 0,1-1 0,-1-1 0,1 1 1,0 1-9,0-2 27,-1 0 1,1 0 0,-1 0 0,1 0 0,-1 0 0,1 0 0,-1-1 0,1 1-1,-1 0 1,0-1 0,1 1 0,-1-1 0,1 1 0,-1-1 0,0 0 0,0 0-1,1 1 1,-1-1 0,0 0 0,0 0 0,0 0 0,0 0 0,0 0 0,0-1 0,0 1-1,0 0 1,-1 0 0,1-1 0,0 1 0,0-1-28,11-22 63,0-1 1,-2 0-1,0-1 1,-2 0-1,-1-1 1,2-17-64,6-50 5,-2-26-5,-5 40 9,0-56-69,-8 136-48,0 0-39,0 0 62,0 0 86,0 0 46,0 0-17,0 0 18,0 0-5,0 0-28,0 0-7,0 0 2,-6-48-155,2 43-24,-1 17 57,-3 20 26,-5 65 98,5 1 0,4 1 0,5 32-12,-1-55-21,0-75-20,0-1 23,0 0-7,0 0-29,0 0 61,0 0 35,0 0-20,0 0 14,0 0-16,0 0-10,2-1-21,0 1 0,-1 0 0,1 0 0,0 0 0,-1 0 0,1 0 0,0 1 1,0-1-1,-1 1 0,1-1 0,-1 1 0,1-1 0,0 1 0,-1 0 1,1 0 10,-1 0 1,0-1 0,0 1 0,-1-1 1,1 1-1,0-1 0,0 1 1,0-1-1,0 0 0,0 0 1,0 1-1,0-1 0,0 0 1,0 0-1,0 0 0,0 0 0,0 0 1,0 0-1,0 0 0,0 0 1,0 0-1,-1 0 0,1-1 1,0 1-1,0 0 0,0-1 0,0 1 1,0-1-1,0 1 0,0-1 1,-1 1-1,1-1 0,0 0 1,0 1-1,-1-1 0,1 0 1,0 1-1,-1-1 0,1-1-1,64-94-6,-38 54-31,1 1 0,20-19 37,-47 58-9,0 0-1,0 1 1,1 0-1,-1-1 0,0 1 1,1 0-1,-1 0 1,1 0-1,-1-1 1,1 2-1,0-1 1,-1 0-1,1 0 1,0 0-1,0 1 1,0-1-1,-1 1 0,3-1 10,-3 2-15,0-1-1,0 1 1,-1-1-1,1 1 1,0-1-1,0 1 1,-1 0-1,1-1 0,0 1 1,0 0-1,-1-1 1,1 1-1,-1 0 1,1 0-1,-1 0 1,1 0-1,-1 0 0,0-1 1,1 1-1,-1 0 1,0 0-1,0 0 1,1 0-1,-1 0 1,0 0-1,0 0 0,0 0 1,0 0-1,0 0 1,-1 0-1,1 0 1,0 1 15,0 80 173,0-81-138,0-1-19,-15-39-780,11 31 640,1 0 0,-1 1 1,-1 0-1,0 0 1,0 0-1,0 0 124,4 6-17,0-1-1,0 1 1,0 0-1,0-1 1,0 1-1,-1 0 1,1 0-1,0 0 1,-1 0-1,1 0 1,-1 0-1,1 1 1,-1-1-1,1 0 1,-1 1-1,1-1 1,-1 1-1,1 0 1,-1-1-1,0 1 1,1 0-1,-1 0 1,0 0-1,1 0 1,-1 0-1,0 0 1,1 1-1,-1-1 1,0 0-1,1 1 1,-1-1-1,1 1 1,-2 0 17,1 2-2,-1-1-1,1 1 1,0 0 0,0 0 0,0-1 0,1 1 0,-1 0 0,1 0 0,0 1 0,-1-1 0,1 0 0,1 0 0,-1 1 0,0-1-1,1 1 3,-6 53-14,5-36 14,0 59 8,2-75 5,-1 0-1,1 0 1,0 0-1,1 0 1,-1 0 0,1 0-1,0 0 1,0 0 0,0-1-1,1 1 1,0-1 0,0 0-1,2 3-12,-5-6 23,1-1-1,-1 1 1,1 0-1,0-1 1,-1 1-1,1-1 1,0 1-1,-1-1 1,1 1-1,0-1 1,0 0-1,-1 1 1,1-1-1,0 0 1,0 1-1,0-1 1,-1 0-1,1 0 1,0 0-1,0 0 1,0 0-1,0 0 1,0 0-1,-1 0 1,1 0-1,0 0 1,0 0-1,1-1-22,18-18 365,7-36 30,-26 52-359,10-30 120,-1-1 0,-2 0-1,-1 0 1,0-16-156,9-143-22,-12 132 60,1-116 280,-5 176-255,0 1-79,0 0-113,0 0-75,0 13-54,0 39 256,-2 55 78,5 1-1,4-1 0,5 0 0,7 6-75,-19-112 25,0-1-1,0 1 1,-1-1-1,1 0 1,0 1-1,0-1 1,1 0 0,-1 1-1,0-1 1,0 1-1,0-1 1,0 0-1,0 1 1,0-1-1,0 0 1,0 1 0,1-1-1,-1 0 1,0 1-1,0-1 1,1 0-1,-1 0 1,0 1-1,0-1 1,1 0-1,-1 0 1,0 1 0,1-1-1,-1 0 1,0 0-1,1 0 1,-1 1-1,0-1 1,1 0-1,-1 0 1,0 0 0,1 0-1,-1 0 1,0 0-1,1 0-24,9-13 295,3-23-256,-3-13-177,-2 0 0,-3 0 0,-1-45 138,-4 120-9,4 84 5,-3-101-1,1 1 0,0 0 0,0-1 0,1 1 0,0-1 0,1 0 0,0 0 0,0 0 0,6 7 5,-10-15 15,0 0 1,1 0-1,-1-1 0,1 1 0,-1 0 0,1 0 0,0-1 0,-1 1 0,1-1 1,0 1-1,-1 0 0,1-1 0,0 1 0,0-1 0,-1 0 0,1 1 0,0-1 0,0 0 1,0 1-1,-1-1 0,1 0 0,0 0 0,0 0 0,0 1 0,0-1 0,0 0 1,0 0-1,0-1-15,1 1 17,-1-1 0,1 0 1,-1 0-1,1 0 0,-1 0 1,0 0-1,1 0 0,-1 0 1,0 0-1,0-1 0,0 1 1,0 0-1,0-1 0,1 0-17,23-57 159,-23 54-153,4-14 5,-1 0 1,0-1-1,-2 1 0,0-1 0,-1 0 1,-1 0-1,-1-2-11,0 21-80,0 1-22,0 0-18,0 0-1,0 0-11,0 18-57,0 192 587,15-228 147,18-60-521,-24 54-43,0 1 1,2 0-1,0 1 1,2 0-1,0 0 1,16-17 18,-27 37-15,-1 1 0,1 0 0,0 0 0,0 0 0,0 0 0,0 0 0,0 0 0,0 1 0,0-1 0,0 1 0,0-1 1,0 1-1,0 0 0,0-1 0,0 1 0,0 0 0,1 1 0,-1-1 0,0 0 0,0 1 0,0-1 0,0 1 0,0-1 0,0 1 0,0 0 0,0 0 0,0 0 0,-1 0 0,1 0 1,0 0-1,-1 1 0,1-1 0,0 1 0,-1-1 0,0 1 0,1-1 0,-1 1 0,0 0 0,0 0 0,0-1 0,0 1 0,0 0 0,0 0 0,0 2 15,5 28 14,-2 0-1,-1 0 1,-1 1 0,-2 23-14,0-30 23,-1-25-20,1-1 1,0 1-1,0-1 1,0 1-1,0-1 0,0 1 1,0-1-1,0 1 1,0-1-1,0 1 1,0-1-1,0 1 1,0-1-1,1 1 1,-1-1-1,0 1 1,0-1-1,0 1 0,1-1 1,-1 1-1,0-1 1,1 0-1,-1 1 1,0-1-1,1 0 1,-1 1-1,0-1 1,1 0-1,-1 1 1,0-1-1,1 0 0,-1 0-3,13-7 270,10-21-88,-11 5-141,-2 0-1,0-1 0,5-18-40,-9 22-5,0 1-1,2 0 1,1 0-1,0 0 1,1 2 0,2-3 5,35-32-39,-14 52-2848,-30 4-1036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4:02:35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0 640,'0'0'739,"0"0"-430,0 0-198,0 0-32,0 0-10,0 5 12,-1-1-5,1 0-1,-1 0 0,0-1 1,0 1-1,-1 0 0,1-1 0,-1 1 1,0-1-1,0 0 0,0 0 0,0 0 1,-1 0-1,1 0 0,-1 0 0,0 0 1,0-1-1,0 1 0,0-1 1,0 0-1,0 0 0,0 0 0,-1 0 1,1-1-1,-1 1 0,-2-1-75,4 1 135,0-1-1,0 0 1,-1 0 0,1-1-1,0 1 1,0 0-1,-1-1 1,1 0-1,-1 1 1,1-1 0,0 0-1,-1 0 1,0 0-135,2-1 42,1 0-1,-1 0 1,0 0 0,1 1-1,-1-1 1,1 0 0,-1 0-1,1 0 1,-1 0 0,1 0-1,0 0 1,-1 0 0,1 0-1,0 0 1,0 0 0,0 0 0,0 0-1,0 0 1,0 0 0,0 0-1,0 0 1,0 0 0,0 0-1,1 0 1,-1 0 0,0 0-1,1 0 1,-1 0 0,1 0-1,-1 0 1,1 0-42,1-2 1,-1 0 0,1 0 0,0 1 0,0-1-1,0 1 1,0 0 0,0-1 0,1 1 0,-1 0 0,0 0 0,1 0 0,0 1-1,0-1 1,-1 1 0,1-1 0,0 1 0,0 0 0,0 0 0,0 0-1,1 0 0,-3 1-81,-2 27 25,0-23 99,0 0-1,0 0 1,-1-1 0,0 1 0,1 0-1,-1-1 1,0 1 0,-1-1-1,1 0 1,-1 0 0,1 0-1,-4 3-42,6-6 75,5-16-1271,4 3-282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22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1918 1344,'43'26'1515,"-21"-14"-844,-22-12-606,1 0 0,-1 0 0,1 0 0,-1 0 0,1 0 0,-1 0 0,1 0 0,-1 0 0,0 0 0,1 0 0,-1 0 0,1 0 0,-1 0 0,1 0 0,-1-1 0,0 1 0,1 0 0,-1 0 0,1-1 0,-1 1 0,0 0 0,1 0 0,-1-1 0,0 1 0,1 0 0,-1-1 0,0 1 0,0-1-65,2-2 362,-1-1-1,0 1 1,0-1-1,-1 1 1,1-1-1,-1 0 1,0 1-1,0-1 1,0-1-362,1-16-353,2-27 486,-3 32-141,0 1 0,1 0 1,1-1-1,0 1 1,1 0-1,1 0 1,0 0-1,6-12 8,-9 26-24,-1 1 0,1-1 0,-1 0 1,0 0-1,1 1 0,0-1 0,-1 0 0,1 1 0,-1-1 0,1 0 0,0 1 1,0-1-1,-1 1 0,1-1 0,0 1 0,0-1 0,0 1 0,-1 0 0,1 0 1,0-1-1,0 1 0,0 0 0,0 0 0,0 0 0,0 0 0,-1 0 0,1 0 1,0 0-1,0 0 0,0 0 0,0 0 0,0 0 0,0 1 0,0-1 0,-1 0 1,1 1-1,0-1 0,0 0 0,0 1 0,-1-1 24,35 28-594,-19-13 749,-38-32 858,17 12-983,0 1 1,0 0-1,0 0 1,-1 0-1,0 1 1,1-1-1,-1 1 1,-1 1-1,-2-2-30,4 5 23,15 27-483,0-8 445,1-1 0,1-1-1,0 0 1,2 0 0,0-1 0,1-1 0,0 0 0,2-2-1,-1 1 1,2-2 0,0 0 0,0-2 0,17 9 15,-33-19-5,0 0-1,0 1 1,0-1 0,0 0 0,1 0 0,-1 0 0,0-1 0,1 1 0,-1-1 0,0 1 0,1-1 0,-1 0 0,0 1 0,1-1 0,-1 0 0,1-1 0,-1 1-1,0 0 1,1-1 0,-1 1 0,0-1 0,1 0 0,-1 0 0,1 0 5,0-2 35,-1 0 0,0 0 0,0 0 0,0-1 0,0 1 0,0 0 0,-1-1 0,0 1 0,1-1 0,-1 1 1,0-1-1,-1 0 0,1 1 0,-1-1 0,0 0-35,3-28 111,-1 1 0,-2 0 0,-1-1 0,-4-18-111,2 16 3,1 1 0,1-1 0,4-28-3,-2 55-12,-1-1 5,2 0-1,-1 0 1,1 0-1,0 0 1,0 0-1,2-4 8,-3 11-17,0-1 0,0 1 0,-1 0 0,1-1 0,0 1 0,0 0 0,0 0 0,0 0 0,0 0 0,0 0 0,1 0 0,-1 0 0,0 0 0,0 0 0,1 0 0,-1 0 1,1 1-1,-1-1 0,1 1 0,-1-1 0,1 1 0,-1 0 0,1-1 0,-1 1 0,1 0 0,-1 0 0,1 0 0,-1 0 0,1 0 0,-1 0 0,1 1 0,-1-1 0,1 0 0,-1 1 0,1-1 0,1 2 17,13 5 0,0 0 0,-1 2-1,0 0 1,0 1 0,-1 0 0,13 12 0,-44-31 214,1 1 0,-1 1 0,-8-2-214,18 6 7,1 0-62,0 1 1,0 0-1,-1 0 0,1 1 0,-1 0 0,1 0 0,-3 0 55,7 1-15,1 0 0,-1 0 0,1 0 0,-1 1 0,1-1 0,-1 1 0,1-1 0,-1 1 0,1-1 0,0 1 0,-1 0 0,1 0 0,0-1 0,0 1 0,0 0 0,-1 0 0,1 0 0,0 1 0,0-1 0,0 0 0,0 0 0,1 0 0,-1 1 0,0-1-1,1 1 1,-1-1 0,0 0 0,1 1 0,0-1 0,-1 1 0,1-1 0,0 1 0,0-1 0,0 2 15,-2 12-6,1 0-1,0-1 1,2 1-1,-1 0 1,2-1-1,0 1 1,1-1-1,0 1 1,1-1-1,1 0 1,0-1-1,4 7 7,-5-12-18,0 1 0,1-1 0,-1 0 0,2 0 1,-1-1-1,1 1 0,1-1 0,-1-1 0,1 1 0,0-1 0,1 0 0,-1-1 0,1 0 1,0 0-1,0-1 0,1 1 0,-1-2 0,1 1 0,0-2 0,2 1 18,-9-2 10,0 0 1,0-1-1,0 0 0,0 1 0,0-1 0,0 0 1,0 0-1,0 0 0,0 0 0,0 0 0,0-1 0,0 1 1,1-1-1,-1 1 0,0-1 0,-1 0 0,1 0 1,0 0-1,0 0 0,0 0 0,0 0 0,-1 0 1,1-1-1,0 1-10,0-2 43,-1 0 1,1 1-1,-1-1 1,1 0-1,-1 0 0,0 0 1,0 0-1,0 0 1,0 0-1,-1 0 1,1 0-1,-1 0 1,0 0-1,0-3-43,-1-9 104,0 0 1,-1 1-1,-1 0 0,0-1 1,-1 1-1,-4-8-104,-8-20 74,-2 2 0,-11-20-74,22 45-195,24 34-264,1 3 490,-2-8-18,0 0 0,1-1 0,0-1 0,10 5-13,-21-13-5,0-1 0,0 1 0,1-2-1,-1 1 1,1-1 0,-1 1 0,1-2 0,0 1 0,0-1 0,0 0 0,0-1-1,0 1 1,0-1 0,0-1 0,3 0 5,-9 0 29,0 1 1,0-1-1,0 0 0,-1 0 1,1 1-1,0-1 1,-1 0-1,1 0 0,-1 0 1,1 0-1,-1 0 0,1 0 1,-1 0-1,1 0 0,-1 0 1,0 0-1,0 0 0,0 0 1,1 0-1,-1-1 0,0 1 1,0 0-1,-1 0 1,1 0-1,0 0 0,0 0 1,0 0-1,-1-1-29,-6-38 274,6 35-239,-7-23 0,-1 0-1,-1 1 1,-1 0-1,-1 0 1,-2 1-1,0 1 1,-11-13-35,-31-39 48,-45-45-48,21 26 33,71 85-33,5 5 2,0 0 1,0 0 0,-1 1-1,0 0 1,0 0 0,0 0-1,0 1 1,-1 0 0,0-1-3,5 5-31,14 20-708,57 70 748,4-4-1,4-2 0,3-5 1,5-2-9,-67-60-18,1-2 1,19 11 17,-32-22-34,0 0 1,0 0-1,0 0 0,1-1 0,-1 0 1,1-1-1,0 0 0,0 0 0,0 0 0,6-1 34,-12-1 13,-1 0 0,1-1 0,0 1 0,-1-1 0,1 0-1,-1 1 1,1-1 0,-1 0 0,0 0 0,1 0-1,-1 0 1,0 0 0,1 0 0,-1-1 0,0 1-1,0 0 1,0-1 0,0 1 0,0 0 0,0-1 0,-1 1-1,1-1 1,0 1 0,-1-1 0,1 0 0,-1 1-1,0-1 1,1 0 0,-1 1 0,0-1 0,0 0 0,0 1-1,0-2-12,-1-67 308,0 59-282,-10-86 68,5 51-79,2 1 0,2-19-15,2 51-18,1 0 0,0-1-1,1 1 1,0 0 0,1 0 0,1 0 0,0 1 0,1-1-1,0 1 1,2-3 18,-18 13 1,-1 0 0,1-1 0,0 0-1,-1-1 1,1 0 0,1 0 0,-2-2-1,-48-16 12,59 22-4,-4-2-27,0 0-1,0 1 1,0 0 0,-1 0-1,1 0 1,0 1-1,-1 0 1,1 0-1,-2 0 20,6 0-12,0 0 0,0 1 0,1-1-1,-1 0 1,0 1 0,0-1-1,0 1 1,1-1 0,-1 1 0,0-1-1,0 1 1,1 0 0,-1-1-1,1 1 1,-1 0 0,1 0-1,-1-1 1,1 1 0,-1 0 0,0 1 12,-2 29-108,5-15 100,1-1 0,1 0 1,0 1-1,1-1 1,0-1-1,1 1 0,1-1 1,0 0-1,1 0 1,1-1-1,0 0 1,0-1-1,1 0 0,1 0 1,0-1-1,1-1 1,0 1-1,0-2 1,1 0-1,1-1 0,-1 0 1,1 0-1,1-2 1,-1 0-1,15 4 8,-29-10 0,10 3 2,0 1 0,0-1-1,0-1 1,0 0 0,0-1 0,1 0 0,3 0-2,-12-1 14,1-1 0,-1 1 0,1-1-1,0 1 1,-1-1 0,1 0 0,-1 0 0,0 0 0,1 0 0,-1-1 0,0 1-1,0 0 1,1-1 0,-1 0 0,0 0 0,-1 1 0,1-1 0,0 0-1,-1 0 1,1-1 0,-1 1 0,1 0 0,-1 0 0,0-1 0,0 1 0,0-1-1,0 1 1,-1-1 0,1 1 0,0-1 0,-1-1-14,3-14 29,0 0 0,-1-1 1,-1 1-1,-1 0 0,-1-1 0,0 1 0,-1-1 1,-4-12-30,-8-27-1,-2 1 1,-4-2 0,13 38 4,7 20-11,-1 0-1,1 1 0,0-1 0,-1 0 1,1 0-1,-1 1 0,1-1 0,-1 1 1,1-1-1,-1 0 0,1 1 1,-1-1-1,0 1 0,1-1 0,-1 1 1,0-1-1,1 1 0,-1 0 0,0-1 1,0 1-1,1 0 8,-4 1-273,7 8-3,52 65 224,3-2 0,3-3 0,45 38 52,-106-107 1,0 0-1,0 1 1,0-1-1,0 0 1,0 1-1,1-1 1,-1 0-1,0 0 1,0 1-1,0-1 1,1 0-1,-1 0 1,0 1-1,0-1 1,1 0-1,-1 0 1,0 1-1,1-1 1,-1 0-1,0 0 1,1 0-1,-1 0 1,0 0-1,1 0 1,-1 0-1,0 1 1,1-1-1,-1 0 1,0 0-1,1 0 0,-1 0 1,0 0-1,1-1 1,-1 1-1,1 0 1,-1 0-1,0 0 1,1 0-1,-1 0 1,0 0-1,1 0 1,-1-1-1,0 1 1,1 0-1,-4-19 234,-14-28 112,17 46-357,-10-23 41,-15-36 11,-9-36-41,28 78-20,2 0 0,0-1 0,1 0 0,1 0 0,0 0 0,2 0 0,0-12 20,1 31-10,-1-1-1,0 1 1,0-1 0,0 0 0,1 1 0,-1-1-1,0 1 1,1-1 0,-1 1 0,0-1 0,1 1-1,-1-1 1,0 1 0,1 0 0,-1-1-1,1 1 1,-1-1 0,1 1 0,-1 0 0,1 0-1,0-1 1,-1 1 0,1 0 0,-1 0-1,1 0 1,-1-1 0,1 1 0,0 0 0,-1 0-1,1 0 1,-1 0 0,1 0 0,0 0 0,-1 0-1,1 1 1,-1-1 0,1 0 0,0 0-1,-1 0 1,1 0 0,-1 1 0,1-1 0,-1 0-1,1 1 1,-1-1 0,1 0 0,-1 1 0,1-1-1,-1 1 1,1-1 10,39 25-179,-27-17 189,44 27 6,43 24 61,-89-53-96,1-1-1,-1 0 1,1-1-1,0 0 1,0-1 0,1 0-1,8 0 20,-20-3 19,0 0 1,0-1-1,0 1 0,0 0 0,0-1 1,0 1-1,0-1 0,0 1 0,0-1 1,0 1-1,0-1 0,0 0 0,0 1 1,0-1-1,-1 0 0,1 0 1,0 0-1,-1 0 0,1 1 0,0-1 1,-1 0-1,1 0 0,-1 0 0,0 0 1,1 0-1,-1 0 0,0 0 0,1-1 1,-1 1-1,0 0 0,0 0 0,0 0 1,0 0-1,0 0 0,0-1-19,0-51 399,-1 40-416,-1-30 42,0-63 23,3 95-64,0-1 0,0 1-1,2 0 1,-1 0 0,1 0 0,1 0-1,0 1 1,1-2 16,-4 10-18,-1 1-1,1 0 1,0-1 0,0 1 0,0 0-1,0-1 1,0 1 0,0 0 0,0 0-1,0 0 1,0 0 0,0 0 0,1 0-1,-1 0 1,0 0 0,1 0 0,-1 1-1,1-1 1,-1 1 0,1-1-1,-1 1 1,1-1 0,1 1 18,0 0-33,0 0-1,0 1 1,0-1 0,0 1 0,0-1 0,0 1-1,0 0 1,0 0 0,0 0 0,0 1-1,-1-1 1,2 1 33,10 8-121,1 0 1,-1 1-1,-1 1 0,6 6 121,-6-5-6,-28-23 100,-1 1 1,0 1 0,0 0-1,-1 1 1,0 1 0,0 1-1,-7-1-94,21 5-17,-1 0-1,0 0 0,1 0 1,-1 1-1,0-1 0,0 1 0,1 0 1,-1 0-1,0 1 0,0-1 1,1 1-1,-1 0 0,0 0 0,1 0 1,-1 0-1,1 0 0,-1 1 1,-2 1 17,4 0-12,-1-1 0,1 0-1,0 1 1,0 0 0,0-1 0,0 1 0,0 0 0,0 0 0,1 0 0,0 0 0,-1 1 0,1-1 0,0 0 0,1 0 0,-1 1 0,0-1 0,1 0 0,0 1-1,0-1 1,0 1 0,0 0 12,2 8-12,0 0 0,0 1 0,1-1-1,1 0 1,0 0 0,1-1 0,0 1 0,0-1-1,1 0 1,1-1 0,0 1 0,1-1-1,0 0 1,0-1 0,1 0 0,0 0 0,0-1-1,1 0 1,0-1 0,1 0 0,-1-1-1,2 0 1,-1 0 0,8 1 12,-16-6 0,0 0 0,0 0 0,0 0 0,0-1 0,0 0 0,1 1 0,-1-1 0,0 0 0,0-1 0,0 1 0,0 0 0,0-1-1,1 0 1,-1 0 0,0 0 0,0 0 0,0 0 0,-1-1 32,0 1 0,0-1 0,0 1 0,-1-1-1,1 0 1,0 1 0,-1-1 0,1 0 0,-1 0-1,0 0 1,1 0 0,-1-1 0,0 1 0,0 0-1,-1 0 1,1-1 0,0-1-32,0-3 71,0 0 0,-1 0 0,1 0-1,-1 0 1,-1 0 0,0 0 0,0 0 0,0 0 0,-1 0 0,0 0 0,0 0 0,0 0-1,-1 1 1,-1-1-71,-22-36 69,-2 1-1,-2 2 1,-1 0 0,-36-33-69,11 12 19,-5-14-19,-15-26 130,107 134-381,1-1 0,2-2 0,21 14 251,-8-4-37,44 42 60,-43-37-22,2-2 0,18 9-1,-66-50-12,0-1-1,0 0 1,0 1 0,0-1-1,0 0 1,0 0 0,0-1 0,0 1-1,0 0 1,0-1 0,0 1-1,1-1 1,1 0 12,-4 0 4,1 0 0,0 0 0,-1 0 0,1 0 0,0-1 0,-1 1 1,1 0-1,0 0 0,-1-1 0,1 1 0,0-1 0,-1 1 0,1-1 0,-1 1 0,1 0 0,-1-1 0,1 0 0,-1 1 0,0-1 0,1 1 0,-1-1 0,1 0 0,-1 1 0,0-1 1,0 0-1,1 0-4,0-6 41,0-1 1,0 1-1,-1 0 0,1-1 1,-2 1-1,1-1 1,-1 0-42,0-3-19,-4-49 57,1 3-9,1-37-29,4 78-12,-1 1-1,2 0 1,0 0 0,1 0-1,1 1 1,0-1 0,1 1-1,4-8 13,-9 21-13,0 0 0,1-1-1,0 1 1,-1 0 0,1 0-1,-1 1 1,1-1 0,0 0-1,0 0 1,0 0 0,0 0-1,-1 1 1,1-1 0,0 0-1,0 1 1,0-1 0,0 0-1,0 1 1,1 0 0,-1-1-1,0 1 1,0 0 0,0-1-1,0 1 1,0 0 0,2 0 13,-1 0-22,1 1 0,-1-1 0,1 1 0,-1 0 0,1-1 0,-1 1 0,1 0 0,-1 1 0,1-1 0,-1 0 0,0 1 0,0 0 22,9 6-63,0 2 0,-1-1 0,0 1 0,2 4 63,-10-12-2,2 3-110,14 18-44,-43-35 412,-2-6-240,19 12-11,0 0-1,0 0 1,-1 1-1,0 0 0,0 0 1,0 1-1,0 0 1,-1 1-1,0 0 1,1 1-1,-6-1-4,14 3-9,0 0 0,-1 1-1,1-1 1,0 1-1,-1-1 1,1 1 0,0-1-1,0 1 1,0 0-1,0 0 1,0-1 0,0 1-1,0 0 1,0 0-1,0 0 1,0 0 0,0 0-1,0 0 1,1 0-1,-1 1 1,0-1 0,1 0-1,-1 0 1,1 0-1,-1 1 1,1-1 0,0 0-1,0 1 1,-1-1-1,1 0 1,0 1 0,0-1-1,0 0 1,0 1 9,2 51-34,-2-48 30,3 13-1,0 0 0,1 0 0,1 0 1,0 0-1,2-1 0,0 0 0,6 10 5,-9-18-12,0-1-1,1-1 0,0 1 1,0 0-1,1-1 1,0 0-1,1-1 1,-1 1-1,1-1 1,0 0-1,1-1 0,-1 0 1,1 0-1,0-1 1,0 1-1,4 0 13,-10-5 3,0 1-1,0 0 0,0-1 1,0 1-1,0-1 0,0 1 1,0-1-1,1 0 0,-1 0 1,0 0-1,0 0 0,0-1 1,0 1-1,1 0 0,-1-1 1,0 1-1,0-1 0,0 0 1,0 0-1,0 0 0,0 0 1,0 0-1,-1 0 0,2-1-2,-1-1 14,1 0-1,-1 0 0,0 0 0,-1 0 0,1 0 0,0 0 0,-1 0 1,1-1-1,-1 1 0,0 0 0,0-1 0,-1 1 0,1-1 0,-1 0-13,2-9 50,-2 1 0,0-1-1,0 0 1,-1 0 0,-1 0 0,0 0-1,-3-12-49,-8-9 54,-2 0-1,-1 1 0,-19-29-53,15 26 106,33 56-144,2-1-1,0 0 1,2-1 0,-1 0 0,2-2-1,1 0 1,0-1 0,1 0 0,10 4 38,-27-17-9,0-1 0,0 1 1,0-1-1,1 0 0,-1 0 1,0 0-1,1 0 1,-1 0-1,0-1 0,1 0 1,-1 0-1,1 0 0,-1 0 1,0 0-1,1 0 0,-1-1 1,1 0-1,-1 0 9,0 0 12,-1 0 0,0-1-1,0 1 1,0-1 0,0 0 0,0 1 0,0-1 0,0 0-1,0 0 1,-1 0 0,1 0 0,-1-1 0,1 1-1,-1 0 1,0-1 0,0 1 0,0 0 0,0-1-1,-1 0 1,1 1 0,-1-1 0,1 1 0,-1-3-12,1-8 39,-1-1 1,0 1-1,-1 0 1,0 0-1,-1 0 1,-1-1-1,0 2 1,-1-1-1,0 0 1,-1 1-1,-6-12-39,6 13 15,0 1-1,-1 0 0,0 0 1,-1 0-1,0 1 1,-1 0-1,0 0 0,0 1 1,-1 0-1,0 0 0,0 1 1,-1 0-1,-7-3-14,16 9-9,0 0 0,0 1 0,0-1 0,0 1 0,0-1 0,0 1 0,0-1 1,0 1-1,0 0 0,0 0 0,0-1 0,0 1 0,0 0 0,0 0 0,-1 0 0,1 0 0,0 1 0,0-1 0,0 0 0,0 0 0,0 0 0,0 1 0,0-1 0,0 1 9,0-1-11,0 1 0,1 0 0,-1 0 0,1 0 0,-1 0 0,1 0 0,-1-1 0,1 1 0,0 0 0,0 0 0,-1 0 0,1 0 1,0 0-1,0 0 0,0 0 0,0 0 0,0 0 0,0 0 0,0 0 0,0 0 0,1 0 11,-1 4-27,1 0 1,1-1 0,-1 1-1,0-1 1,1 1-1,0-1 1,0 0 0,1 1-1,-1-1 1,3 3 26,-2-4-12,0 0 1,0 1-1,1-1 1,-1 0 0,1-1-1,-1 1 1,1-1-1,0 1 1,0-1-1,0 0 1,0 0 0,1-1-1,-1 0 1,0 1-1,1-1 1,-1 0-1,1-1 1,-1 1 0,1-1-1,-1 0 1,1 0-1,-1-1 1,1 1-1,0-1 12,1-1 16,-1 0 0,1 0 0,-1-1 0,1 0 0,-1 0 0,0 0 0,-1 0 0,1-1 0,0 0 0,-1 0 0,0 0 0,0 0 0,0-1 0,0 0 0,-1 1 0,0-1 0,0-1 0,1-1-16,22-57 110,-25 61-83,0 1-1,0-1 0,0 0 1,-1 1-1,1-1 0,-1 0 1,1 0-1,-1 1 0,0-1 1,0 0-1,0 0 0,-1 0 1,1 1-1,-1-1 0,0 0 1,1 0-1,-1 1 0,0-1 1,0 1-1,-1-1 1,1 1-1,-1-1 0,1 1-26,0 2 13,1 0-1,0 0 1,-1 0-1,1 0 0,0 0 1,-1 0-1,1 0 1,0 0-1,-1 0 1,1 0-1,0 0 1,-1 0-1,1 1 1,0-1-1,0 0 0,-1 0 1,1 0-1,0 0 1,0 1-1,-1-1 1,1 0-1,0 0 1,0 1-1,0-1 0,-1 0 1,1 0-1,0 1 1,0-1-1,0 0 1,0 1-1,0-1 1,0 0-1,0 1 1,-1-1-1,1 0 0,0 1 1,0-1-1,0 0 1,0 0-1,0 1 1,0-1-1,0 0 1,1 1-1,-1-1 0,0 0 1,0 1-1,0-1 1,0 0-1,0 1 1,1-1-13,-2 23-301,1-22 373,1 15-78,0 0 0,2 0 0,0 0 0,0 0 0,1-1 0,1 0 0,1 1 0,0-2 0,2 1 6,6 13-9,2 0 1,1-1-1,1 0 1,5 2 8,-15-20-15,0 1 1,1-1 0,0-1-1,1 0 1,0 0 0,1-1-1,-1 0 1,1-1 0,0 0 0,1-1-1,3 1 15,-14-6 12,1 1-1,-1-1 1,0 0-1,1 0 1,-1 0 0,1-1-1,-1 1 1,0 0-1,1 0 1,-1-1-1,1 1 1,-1-1-1,0 1 1,1-1-1,-1 0 1,0 0 0,0 1-1,0-1 1,0 0-1,1 0 1,-1 0-1,0 0 1,-1 0-1,1 0 1,0 0 0,0-1-1,0 1 1,-1 0-1,1 0 1,0-2-12,20-43 363,-19 39-382,2-4-289,0 0 1,-1 0-1,0-1 0,-1 1 0,0-1 0,-1 1 1,0-1-1,-1 0 0,0-3 308,-7-76-5596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6:5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1 893 1736,'26'-9'4815,"6"-13"-3675,30-31-1231,-60 51 247,233-225 1150,-93 88-434,47-30-872,86-53 446,-204 172-393,-71 50-58,4 10-2715,-3 11-571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6:58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2457,'30'-9'2075,"28"4"-1519,1 3 0,-1 2 1,39 6-557,175 29 133,-248-31-91,74 16-26,-75-14-5,0 0 0,1-1 0,0-2-1,0 0 1,0-2 0,0 0 0,0-2 0,0-1-1,2-1-10,-28 5 117,-1 0-1,1-1 1,0 1-1,0 0 1,0 0-1,0 1 0,1-1 1,-1 0-1,1 0 1,-1 1-1,1-1 1,0 1-1,0 0 1,0-1-1,0 1 0,0 0 1,1-1-1,-1 4-116,-14 63-183,-22 248 111,5-42-380,-11 12-283,44-278-1091,3-10 294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03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8 293 1200,'0'0'133,"-1"0"0,1 0 0,-1 0 0,1 0 0,0 0 0,-1-1 0,1 1 1,0 0-1,-1 0 0,1 0 0,0-1 0,0 1 0,-1 0 0,1 0 0,0-1 0,0 1 0,-1 0 0,1-1 0,0 1 0,0 0 0,0-1 0,-1 1 0,1 0 0,0-1 0,0 1 0,0 0 0,0-1 0,0 1 0,0 0 0,0-1 0,0 1 0,0-1 0,0 1 0,0 0 0,0-1 0,0 1 0,0 0 0,0-1 1,0 1-1,0-1 0,0 1 0,1 0 0,-1-1 0,0 1 0,0 0 0,0-1-133,20-23 1905,43-27-2492,-50 41 1244,40-33-482,-19 14-185,1 2 0,1 1 0,1 2 0,32-16 10,-67 40-37,-2-1-22,1 1-1,-1 0 0,0-1 1,0 1-1,1 0 0,-1-1 0,0 1 1,0 0-1,1 0 0,-1 0 1,0-1-1,1 1 0,-1 0 1,0 0-1,1 0 0,-1 0 1,0-1-1,1 1 0,-1 0 0,0 0 1,1 0-1,-1 0 0,0 0 1,1 0-1,-1 0 0,1 0 1,-1 0-1,0 0 0,1 0 1,-1 0-1,0 0 0,1 1 0,-1-1 1,0 0-1,1 0 0,-1 0 1,0 0-1,1 1 0,-1-1 1,0 0-1,1 0 0,-1 0 0,0 1 1,0-1-1,1 0 0,-1 1 1,0-1-1,0 0 0,0 1 1,0-1-1,1 0 0,-1 1 1,0-1-1,0 0 0,0 1 0,0-1 1,0 0-1,0 1 0,0-1 1,0 0-1,0 1 0,0-1 1,0 1-1,0-1 0,0 0 1,0 1-1,0-1 0,0 0 0,0 1 60,-12 33-2793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03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1488,'0'-2'6238,"2"1"-4382,-1 4-1910,0 0 0,0 1-1,0-1 1,0-1 0,1 1-1,-1 0 1,1 0 0,-1 0 0,1-1-1,1 2 55,6 9-26,244 440 184,-239-420-147,-12-28-5,0 0 0,0 0 0,0 0 0,1 0 0,-1 0 0,1 0 0,0-1-1,0 1 1,1-1-6,-3-4 52,-2-5-1181,-1 6-1276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04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0 235 1496,'0'0'548,"12"-9"2228,21-14-2049,0-1 0,-2-2 0,0-1 0,-2-1 1,24-30-728,-40 44 187,-8 8-344,9-9 729,-14 11-1047,-7 5-1401,-13 4-382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26:30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0 133 1280,'0'0'2896,"0"0"-1751,0 0-129,0 0-344,0 0-616,0 0 72,0 0 200,0 0-112,0 0-184,0 0-32,115-112-680,-89 92-2625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04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34 4353,'-16'-28'2881,"17"23"-2248,10 19-732,97 132 238,-52-74-62,18 35-77,-6 14 26,-43-73-10,3-1 1,1-1-1,20 22-16,-38-55-2,-7-6 3,1-1 0,1 1 1,-1-1-1,1-1 0,0 1 0,0-1 1,6 4-2,18-38 133,-23 20-208,0 0 0,0-1-1,-1 1 1,-1-1 0,0 0 0,0 0-1,-1-1 1,0 1 0,-1-1 0,0 0-1,0 0 1,0-10 75,5-79-1991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05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1 219 888,'0'-2'632,"0"0"1985,2 0-1353,1-3-176,2-1-7,-3-10-369,5-1-296,1-7-128,-1 0-176,0-3-64,0 3-48,-2 5-496,12-32-1889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06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194 628 1496,'0'0'639,"2"-4"5260,0-10-3844,-38-56-1826,-2 1 0,-4 2 1,-9-7-230,35 51 40,1 2-100,15 25-536,22 33-11,32 42 619,4-2-1,3-4 1,32 29-12,-92-102-9,-1 1 0,0 0 1,1-1-1,-1 1 0,1-1 1,-1 1-1,1 0 0,-1-1 1,1 1-1,-1-1 0,1 1 1,-1-1-1,1 0 0,0 1 1,-1-1-1,1 0 0,0 1 1,-1-1-1,1 0 0,0 0 1,-1 1-1,1-1 0,0 0 1,0 0-1,-1 0 0,1 0 0,0 0 1,0 0-1,-1 0 0,1 0 1,0-1 8,-1-21 147,-20-46 265,18 62-452,-46-103 125,33 76-89,0 1 1,3-2-1,-5-16 4,75 84-1012,3 12 982,-7-6 79,22 11-49,-60-41-52,0-1-1,1 0 1,0-2-1,1 0 1,0-1-1,0 0 1,2-1 51,-19-5 2,0 0 0,1 1 0,-1-1 0,0 0 0,0 0 0,1 0 0,-1 0 0,0 0 0,0 0 0,1 0 0,-1 0 0,0 0 0,0-1 0,1 1 0,-1 0 0,0-1 0,0 1 0,0-1 0,1 1 0,-1-1 0,0 0 0,0 0 0,0 1 0,0-1 0,0 0 0,-1 0 0,1 0 0,1-1-1,-1 0 20,0-1 0,0 1 1,0-1-1,-1 0 0,1 1 0,-1-1 1,1 0-1,-1 0 0,0 1 1,0-1-1,0 0 0,0 0 0,-1 0-20,-1-12 83,-1 1 0,-1 0 0,0 0 0,-6-11-83,2 6 30,-2 1-1,0 0 0,-2 0 1,1 1-1,-2 1 1,0 0-1,-15-12-29,-7-6-56,-2 2 1,-33-21 55,37 34-333,22 18-41,17 18 47,-1-11 292,1 0 0,-1 0 0,1-1 0,0 0 0,1 0-1,-1 0 1,1-1 0,0 0 0,0 0 0,0-1 0,0 0 0,1 0-1,-1-1 1,1 0 0,0 0 0,0-1 0,-1 0 0,6 0 35,-9 0 4,0-1 1,0 1 0,-1-1-1,1 0 1,0-1 0,0 1-1,0-1 1,0 0 0,-1 1-1,1-2 1,0 1 0,0 0-1,-1-1 1,1 0 0,-1 1 0,0-1-1,0-1 1,1 1 0,-1 0-1,0-1 1,-1 0 0,1 1-1,0-1 1,-1 0 0,0 0-1,0-1 1,0 1 0,0 0-1,0-1 1,0 1 0,-1-1 0,0 0-1,0 0 1,0 1 0,0-1-1,0 0 1,-1 0 0,0-1-5,0-1 27,0 1 0,-1-1 0,0 1 0,0-1 1,-1 0-1,0 1 0,1 0 0,-2-1 1,1 1-1,-1 0 0,1 0 0,-3-2-27,1 1 14,1-1 0,-1 0 0,1 0 0,1 0 0,-1 0 0,1-2-14,9 37-74,199 287 247,-204-312-174,0 0 0,-1-1-1,1 1 1,0 0 0,0-1 0,0 1 0,1-1-1,-1 0 1,1 0 0,-1 0 0,1 0 0,0 0-1,0-1 1,0 1 1,-2-2 28,1 1 1,0-1-1,-1 0 0,1 0 1,0 0-1,0 0 0,-1-1 0,1 1 1,0 0-1,-1-1 0,1 1 1,-1-1-1,1 0 0,-1 1 0,1-1 1,-1 0-1,1 0 0,-1 0 0,1 0 1,-1 0-1,0 0 0,0 0 1,0 0-1,1-1 0,-1 1 0,0 0 1,-1-1-1,2 0-28,3-5-89,0 0 0,0 0 0,0-1 0,-1 1 1,0-1-1,0 0 0,-1-1 0,0 1 0,0 0 0,-1-1 0,0 0 0,-1 1 1,0-1-1,0-7 89,-4-58-3245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07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24 1488,'-17'-2'6650,"2"0"-5666,-14 0-80,15-5-176,9 3-488,5 1-240,0 1-304,5 0-200,-1 2-1184,52 9-977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07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362 889 1544,'2'-5'3707,"0"-14"-2397,-5-5-787,0 1 0,-2 1 0,-1-1-1,-1 1 1,-7-18-523,-55-106 220,2 2-226,47 93-10,-2 0 1,-2 2 0,-2 1 0,-2 1 0,-14-15 15,41 60-32,-1 0 1,1 0 0,-1 0 0,0 0 0,0 0 0,1 0 0,-1 1-1,-1-1 1,1 1 0,0 0 0,-2-2 31,-2 8-608,10 17 324,19 42 287,2-1 0,4-1 0,1-2 0,4 0 0,2-3 0,2-1 1,3-1-1,2-3 0,43 40-3,-77-84-19,0-1 1,1 0-1,0 0 0,0-1 1,0-1-1,1 1 1,0-2-1,0 0 1,0 0-1,1-1 1,-1 0-1,4 0 19,-13-6 34,-1 1-1,0-1 1,1 0 0,-1 1 0,0-1-1,0 0 1,-1 0 0,1 0 0,-1 0-1,1 1 1,-1-1 0,0 0-1,0 0 1,-1-2-34,-2-49 55,-3 0-1,-2 1 1,-2 1-1,-2-1 1,-3 2-1,-2 0 1,-17-34-55,1 19-2,-3 1 0,-2 1 1,-5 1 1,23 32 5,20 30-15,-1-1 1,1 1 0,-1 0 0,0 0 0,0 0 0,0 0 0,1 0 0,-1 0 0,0 0-1,0 0 1,0 0 0,-1 0 0,1 0 0,0 1 0,0-1 0,0 0 0,-1 1 0,1-1-1,0 1 1,0 0 0,-1-1 0,1 1 0,0 0 0,-2 0 9,2 0-10,0 1 1,0-1-1,0 1 1,1 0-1,-1-1 1,0 1-1,0 0 0,1 0 1,-1 0-1,0 0 1,1 0-1,-1-1 1,1 1-1,-1 0 1,1 0-1,0 0 0,-1 0 1,1 1-1,0-1 1,0 0-1,0 0 1,0 0-1,0 0 0,0 0 1,0 0-1,0 0 1,0 0-1,0 0 1,0 0-1,1 1 10,1 20-3,2 1 0,0-1-1,1 0 1,2 0 0,0 0 0,1-1-1,1 0 1,1-1 0,1 0 0,1 0 3,27 38-21,2-2 1,30 29 20,-15-17-4,-37-47 2,2-1 0,0-1 0,1-1-1,1 0 1,12 5 2,-12-7-5,-21-14-1,0 0 1,0-1-1,0 1 1,1-1-1,-1 0 1,1 0 0,-1 0-1,1 0 1,-1 0-1,1 0 1,0-1-1,-1 1 1,1-1-1,0 0 1,0 1-1,-1-1 1,1-1 0,0 1-1,-1 0 1,1-1-1,2 0 6,-2 0 24,0-1 0,0 0-1,1 0 1,-1 0 0,-1 0 0,1 0-1,0-1 1,0 1 0,-1-1 0,0 0-1,1 0 1,-1 0 0,0 0 0,0-2-24,6-10 108,0-2 0,-2 1-1,0-1 1,-1 0 0,0 0 0,-2 0-108,4-20 45,-1 1-1,-2-1 0,-2 0 0,-2 1 1,-3-37-45,-5 33-662,-15-21-1364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12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1429 1424,'0'0'326,"17"-7"4612,-16 0-4785,0 0 0,0-1-1,0 1 1,-1 0 0,0-1-1,0 1 1,-1-1 0,0 1 0,-1 0-1,1 0 1,-1-1 0,-2-2-153,1-1 106,-7-24-66,-2 0 0,-1 1 0,-2 1 0,-1 0 0,-4-3-40,12 22 6,-6-10-43,18 41-428,12 13 469,0 0-1,2-1 0,1 0 1,18 19-4,14 12 25,30 26-25,-57-62-3,1-1-1,0-2 1,2 0 0,1-2 0,3 2 3,-29-20-8,1 1 0,-1-1 0,1 0 0,-1 0 0,1 1 0,-1-2 0,1 1 0,0 0 0,-1 0 0,1-1 0,0 0 0,0 1 0,-1-1 0,1 0 0,0 0 0,0-1 0,0 1 0,1-1 8,-2 0 22,0 0 0,0 0 0,-1-1-1,1 1 1,-1 0 0,1-1-1,-1 1 1,0-1 0,0 0-1,1 1 1,-1-1 0,0 0-1,0 0 1,-1 0 0,1 0-1,0 0 1,-1 0 0,1 0-1,-1 0 1,1 0 0,-1 0-1,0 0 1,0 0 0,0 0 0,0-1-22,0-16 58,0-1 1,-2 1 0,0-1 0,-1 1 0,-1 0 0,-4-12-59,-43-112 6,43 122 12,1 6 9,0 0-1,-2 0 1,0 1 0,0 0-1,-5-4-26,47 56-135,1-1 0,2-1 0,2-3-1,0 0 1,19 9 135,-51-38-8,0 0-1,0 0 1,1-1 0,-1 0-1,1 0 1,-1 0 0,1-1-1,0 0 1,0 0-1,0-1 1,0 0 0,6 0 8,-10-1 13,-1 0 0,1-1 0,0 1 0,-1-1 0,1 1 0,-1-1 0,1 0 1,-1 0-1,0 0 0,1-1 0,-1 1 0,0 0 0,0-1 0,0 0 0,0 1 1,0-1-1,0 0 0,0 0 0,0 0 0,-1 0 0,1 0 0,-1 0 0,0-1 1,1 1-1,-1 0 0,0-1 0,-1 1 0,1-1 0,0 1 0,-1-1 0,1 0 1,-1 1-1,0-1 0,0 1 0,0-3-13,2-17 22,-2 0-1,-1 1 1,-1-1 0,0 0-1,-2 1 1,0-1 0,-2 1 0,0 0-1,-1 1 1,-1 0 0,-1 0-1,-1 0 1,-1 1 0,0 1 0,-2 0-1,0 0 1,-1 2 0,-15-15-22,4 10-7,23 20 0,1 0 1,0 0 0,-1 0 0,1 0 0,-1 0 0,1 0-1,-1 0 1,1 1 0,-1-1 0,1 1 0,-1-1 0,1 1-1,-1 0 1,0-1 0,1 1 0,-1 0 0,-1 0 6,17 40-702,12 15 703,3-1-1,1-1 0,18 20 0,117 145 35,-34-46-8,-9-10-27,-218-296 304,42 58-348,-96-145-354,127 182 322,2-1 1,1 0-1,2-1 1,-10-38 75,14 14-48,14 62 41,-1-1 0,1 1 1,0-1-1,0 1 1,0-1-1,1 0 1,-1 1-1,1-1 0,0 1 1,0-1-1,0 1 1,0 0-1,0-1 0,1 1 1,0 0-1,-1 0 1,1 0 6,0 2-14,0 0 0,-1 0 0,1 0 0,0 0 0,0 0 0,0 1-1,-1-1 1,1 0 0,0 1 0,0 0 0,0-1 0,0 1 0,0 0 0,0 0 0,0 0 0,0 0 0,0 1 0,0-1 0,0 1 0,0-1 0,-1 1 0,2 0 14,44 15-139,-43-14 115,8 3 30,-2 0 1,1 1 0,-1 0-1,1 0 1,-2 1 0,1 1-1,-1 0 1,0 0-1,-1 1 1,0 0 0,0 0-1,-1 1 1,2 3-7,-6-9 13,-1 1 0,0-1 1,0 1-1,0-1 0,-1 1 0,1 0 0,-1 0 1,0 0-1,0 0 0,-1 0 0,0 0 0,0 0 0,0 0 1,0 0-1,-1 0 0,0 0 0,0 0 0,0 0 1,0-1-1,-1 1 0,0 0 0,0-1 0,0 1 0,-1-1 1,1 0-1,-1 0 0,0 0 0,-1 0 0,1 0 1,0 0-1,-1-1 0,0 0 0,-1 1-13,-31 24 114,34-27-100,0 0 0,0 1-1,1-1 1,-1 0-1,0 0 1,0-1-1,0 1 1,-1 0-1,1-1 1,0 1-1,0-1 1,0 0 0,0 0-1,0 0 1,-1 0-1,1 0 1,0 0-1,0 0 1,0-1-1,-1 1-13,3 0-2,-1-1-1,1 1 0,-1 0 0,0 0 0,1 0 0,-1-1 0,1 1 0,-1 0 0,0-1 0,1 1 0,-1-1 0,1 1 0,-1-1 0,1 1 0,0-1 0,-1 1 0,1-1 1,-1 1-1,1-1 0,0 1 0,0-1 0,-1 0 0,1 1 0,0-1 0,0 1 0,-1-1 0,1 0 0,0 1 0,0-1 0,0 0 0,0 1 0,0-1 0,0 0 0,0 1 0,0-1 1,1 0-1,-1 1 0,0-1 0,0 0 0,0 1 0,1-1 0,-1 1 0,0-1 0,1 1 0,-1-1 0,0 0 0,1 1 0,-1-1 0,1 1 0,-1 0 0,1-1 0,-1 1 1,1-1-1,-1 1 0,1 0 0,0-1 0,-1 1 0,1 0 0,-1 0 0,1-1 0,0 1 0,-1 0 0,1 0 3,86 7-128,-64-4 133,0-1 0,1-1 0,22-1-5,-45-1 30,0 1 0,0-1 1,0 1-1,0-1 0,0 1 0,0-1 1,0 0-1,0 0 0,0 1 1,0-1-1,0 0 0,0 0 0,0 0 1,-1 0-1,1 0 0,0 0 0,-1 0 1,1 0-1,-1 0 0,1-1 1,-1 1-1,0 0 0,1 0 0,-1 0 1,0-1-1,0 1 0,0 0 1,0 0-1,0 0 0,0-1 0,0 0-30,-3-49 644,2 38-585,-3-36 24,-1 5-66,3 0-1,2-1 1,2-4-17,-1 37-13,0 1 0,1-1 1,0 0-1,1 1 0,0 0 1,1 0-1,0 0 1,1 0-1,0 0 0,1 1 1,0 0-1,1 0 0,7-9 13,-12 17-18,0 0-1,0 0 0,1 1 0,-1-1 1,0 0-1,1 1 0,0-1 0,-1 1 1,1 0-1,0 0 0,-1 0 0,1 0 0,0 0 1,0 1-1,0-1 0,0 1 0,0 0 1,0 0-1,0 0 0,-1 0 0,1 0 1,0 1-1,0-1 0,0 1 0,0 0 1,0 0-1,-1 0 0,1 0 0,1 1 19,7 3-42,-1 1-1,1 1 0,-1-1 1,-1 2-1,1-1 0,2 5 43,-11-12 30,-28-7 587,-12-6-616,31 9-30,0 1 0,0 0-1,0 1 1,-1 0 0,1 0-1,0 1 1,-1 0 0,0 0-1,-5 1 30,12 1-28,1 0 0,-1-1-1,0 1 1,1 0 0,-1 0-1,1 1 1,0-1-1,-1 0 1,1 0 0,0 1-1,0-1 1,0 1 0,0-1-1,0 1 1,0-1 0,0 1-1,0-1 1,1 1 0,-1 0-1,1 0 1,-1-1-1,1 1 1,-1 0 0,1 0-1,0 0 1,0-1 0,0 1-1,0 0 1,0 0 0,1 0-1,-1 1 29,8 63 0,-8-65-9,6 23 3,2-1-1,0 0 1,1-1 0,1 0-1,1 0 1,1-1-1,1 0 1,1-1 0,0-1-1,13 12 7,-23-26-30,2-1 0,-1 1-1,0-1 1,1 0 0,0 0 0,0 0-1,0-1 1,0 0 0,0 0 0,1-1-1,5 2 31,-10-4 18,-1 1-1,1-1 0,0 0 0,-1 1 0,1-1 0,-1 0 1,1 0-1,0 0 0,0 0 0,-1 0 0,1-1 1,-1 1-1,1 0 0,0-1 0,-1 1 0,1-1 1,-1 0-1,1 0 0,-1 1 0,1-1 0,-1 0 0,0 0 1,1 0-1,-1 0 0,0-1 0,0 1 0,0 0 1,0 0-1,0-1 0,0 1 0,0-1 0,0 1 0,0-1 1,-1 1-1,1-1 0,-1 1 0,1-1 0,-1 1 1,1-1-1,-1 0 0,0 1 0,0-1 0,0 0 1,0 1-1,0-1 0,0 0 0,-1 1 0,1-2-17,-1-21 75,-2 1 0,0-1 0,-2 0-1,0 1 1,-2 0 0,0 0 0,-1 1 0,-11-19-75,-19-34-22,-42-59 22,73 123 11,-51-82-25,-4 3 0,-12-8 14,103 167-797,-1-20 808,1 0 0,3-2 0,1-2 0,25 25-11,6 1-18,4-4 0,26 18 18,-90-82-3,33 26-40,-36-28 30,0 0 0,1 0 0,-1 0 0,1 0 0,0 0 0,-1-1 0,1 1 0,0 0 0,-1-1 0,1 1 0,0-1 0,0 0 0,-1 0 0,1 1 0,0-1 0,0 0 0,0 0 0,-1-1 0,1 1 0,0 0 0,0-1 0,0 1 13,-1-2 20,0 0 0,0 0 1,0-1-1,0 1 0,0 0 0,-1 0 0,1 0 1,-1-1-1,0 1 0,1 0 0,-1 0 1,0-1-1,0 1 0,-1 0 0,1 0 1,0-1-1,-1 0-20,0-6 40,-7-78 90,-1-37-111,9 110-30,0 0 1,1 1-1,1-1 0,0 0 1,1 1-1,0-1 1,4-6 10,-7 18-13,1 0 1,-1 1 0,1-1 0,0 0 0,0 0 0,0 0-1,0 0 1,0 1 0,1-1 0,-1 1 0,0-1 0,1 1-1,-1-1 1,1 1 0,-1 0 0,1-1 0,0 1 0,0 0-1,-1 0 1,1 0 0,0 1 0,0-1 0,0 0 0,0 1-1,0-1 1,0 1 0,0 0 0,0 0 0,0-1 0,0 1-1,0 1 1,0-1 0,0 0 0,0 0 0,0 1 0,2 0 12,6 2-47,1 2 1,0-1 0,-1 1 0,0 1 0,-1 0 0,4 2 46,5 4-20,-44-28 315,7 3-273,0 1 0,-1 1 0,0 1 0,-1 1-1,0 1 1,-3 0-22,22 8-15,1 0-1,0 0 0,-1 0 0,1 0 0,0 0 1,0 0-1,-1 0 0,1 1 0,0-1 0,-1 0 0,1 1 1,0-1-1,0 1 0,0-1 0,-1 1 0,1 0 0,0 0 1,0-1-1,0 1 0,0 0 0,0 0 0,0 0 1,1 0-1,-1 0 0,0 0 0,0 0 0,1 1 0,-1-1 1,1 0-1,-1 0 0,1 0 0,-1 1 0,1-1 1,0 0-1,-1 1 0,1-1 0,0 0 0,0 1 0,0-1 16,-3 56-58,3-57 57,2 24-9,0-1 0,2 1-1,0-1 1,2 0 0,1 0-1,8 20 11,-10-31-11,0 1 0,1-1 0,1 0 0,0-1-1,1 0 1,0 0 0,0 0 0,1-1 0,0 0 0,1-1-1,0 0 1,10 6 11,-19-14-6,1 0 0,-1 0 0,0 0 0,1 0 0,-1 0 0,1 0 0,-1-1 0,1 1 0,-1-1 0,1 1 0,0-1 0,-1 1 0,1-1 0,0 0 0,-1 0 0,1 0 0,0 0 0,-1 0-1,1 0 1,-1 0 0,1-1 0,0 1 0,-1-1 0,1 1 0,1-1 6,-1-1 25,-1 1 0,1-1 0,-1 0 0,1 0 0,-1 1-1,0-1 1,0 0 0,1 0 0,-1 0 0,-1 0 0,1-1 0,0 1 0,0 0-1,-1 0 1,1 0 0,-1-2-25,2-9 119,-1 1 0,-1-1 0,0 0 0,-1 1 0,0-1-1,-1-3-118,-6-19 53,-2 1 0,-1 0 0,-2 1-1,-10-20-52,31 67-73,1 0 0,1-1-1,0 0 1,1-1 0,0 0 0,1-1-1,0 0 1,1-1 0,0 0 0,1-1-1,0 0 1,0-2 0,11 6 73,-23-13 13,-1 1 0,1 0 0,-1 0-1,1-1 1,-1 1 0,1-1 0,0 0 0,-1 1 0,1-1 0,-1 0-1,1 0 1,0 0 0,-1 0 0,1 0 0,0 0 0,-1 0 0,1-1-1,-1 1 1,1 0 0,0-1 0,-1 0 0,1 1 0,-1-1-1,0 0 1,1 0 0,-1 0 0,1 1 0,-1-2 0,0 1 0,0 0-1,0 0 1,0 0 0,0 0 0,0-1 0,0 1 0,0-1 0,0 1-1,0 0 1,-1-1 0,1 1 0,-1-1 0,1 0 0,-1 1 0,1-1-1,-1 1 1,0-1 0,0-1-13,1-10 201,-1 0 0,-1 0-1,0 0 1,-1 0 0,-2-11-201,1 11-50,-5-24 83,-1 0 0,-2 0 0,-2 1 0,-1 1 0,-2 0 0,-2 1 0,-3-4-33,-42-61-5,-49-58 5,104 152-147,11 19-150,10 21-128,8 12 427,3-1 1,2-1-1,1-1 1,12 11-3,-17-25 1,3 0 0,0-2 0,2-1 0,1-1 0,1-1 0,8 3-1,-20-17-23,0 0 1,0-1-1,1-1 0,3 0 23,-15-7 4,0 1-1,0-1 0,0 0 0,0-1 1,0 1-1,0-1 0,0 0 1,0-1-1,0 0 0,1 0 0,-1 0 1,0 0-1,0-1 0,0 0 1,2-1-4,-4-1 22,0 1 0,-1-1 1,1 1-1,-1-1 1,0 0-1,0 0 1,0-1-1,0 1 0,0-1 1,-1 1-1,0-1 1,1 0-1,-1 0 1,-1 0-1,1 0 0,-1 0 1,1-1-1,-1-2-22,5-14 47,-1 0 0,-2-1 0,0-1-47,-1 8 15,-1 0 0,0-1 0,-2 1 1,0-1-1,0 1 0,-1 0 0,-1-1 1,-3-7-16,3 14-23,0 0 1,0 1-1,-1 0 1,0 0-1,-1 0 0,0 0 1,0 1-1,0 0 1,-1 0-1,0 0 1,-1 0-1,1 1 1,-1 0-1,0 1 1,-3-2 22,9 6-18,0 1 0,1 0 0,-1-1 1,1 1-1,-1 0 0,0 0 1,1 0-1,-1-1 0,0 1 0,0 0 1,1 0-1,-1 0 0,0 0 0,1 0 1,-1 0-1,0 0 0,1 0 1,-1 0-1,0 1 0,0-1 0,1 0 1,-1 0-1,1 1 0,-1-1 0,0 0 1,1 1-1,-1-1 0,1 0 1,-1 1-1,0-1 18,-16 24-145,-2 29 143,18-44-5,-1-1 0,2 0 1,-1 1-1,1-1 0,0 1 1,1-1-1,0 0 0,0 1 1,1-1-1,0 0 0,0 0 1,1 0-1,0 0 0,1 0 1,0-1-1,0 1 0,0-1 1,1 0-1,0 0 0,0-1 1,1 1-1,0-1 0,0-1 1,4 4 6,-3-2 5,1-1 0,0 1 0,0-2 0,1 1 0,0-1 0,0 0 0,0-1 0,1 0 0,-1 0 0,1-1 0,0 0 0,0-1 0,0 0 0,0-1 0,1 0 0,-1 0 0,0-1 0,0-1 0,1 0 0,1 0-5,-7-1 48,0 0 1,0 0 0,0-1 0,0 0-1,0 0 1,-1 0 0,1 0-1,-1-1 1,0 1 0,0-1-1,0 0 1,0-1 0,-1 1 0,1 0-1,-1-1 1,0 0 0,-1 0-1,1 0 1,-1 0 0,1-4-49,7-17 87,-2 0 1,-1-1 0,3-18-88,-7 31 32,3-15-10,-1 1 0,-1-1-1,-1 0 1,-2 0 0,-1 0-1,-1 0 1,-1 0 0,-2-2-22,3 26-16,1 4-14,0 1 0,0-1 0,0 1 0,0-1 0,0 0 0,0 1 0,-1-1 0,1 1 0,0-1 0,0 1 0,0-1 0,-1 1 0,1-1 0,0 1 0,-1-1 0,1 1 0,0-1 0,-1 1 0,1-1 0,-1 1 0,1 0 0,-1-1 0,1 1 0,-1 0 0,1-1 0,-1 1 0,1 0 0,-1 0 0,1-1 0,-1 1 0,0 0 0,1 0 0,-1 0 0,1 0 0,-1 0 0,1 0 0,-1 0 0,0 0 0,1 0 0,-1 0 0,1 0 0,-1 0 0,0 0 0,1 1-1,-1-1 1,1 0 0,-1 0 0,1 0 30,-40 6-2423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13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0 267 1064,'42'-7'3088,"-33"1"-2760,0 0 1,-1-1-1,1 0 1,-1-1 0,-1 0-1,1 0 1,-1-1-1,-1 1 1,1-3-329,22-24 373,58-66-838,-77 88-1184,7-20-1663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15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324 1016 1488,'7'5'5255,"-9"-21"-4943,0 0 0,-2 0 1,0 1-1,-1-1 1,0 1-1,-1 0 0,-1 0 1,-2-1-313,-10-27 219,-13-25-227,-4 1 1,-2 2 0,-18-18 7,7 7-26,38 57 20,-35-44-47,50 75-163,0 0 0,1 0 0,0-1 0,3 6 216,35 48-40,2-2 0,3-2 0,3-3 1,2-1-1,3-3 0,28 19 40,-76-66-90,0-2 0,1 1 0,0-1 0,0 0-1,0-1 1,0 0 0,0-1 0,1 0 0,7 2 90,-14-5-15,-1 1 1,1-1-1,-1 0 0,0 0 0,1 0 1,-1 0-1,1 0 0,-1-1 1,0 1-1,1-1 0,-1 0 1,0 1-1,1-1 0,-1 0 0,0 0 1,0 0-1,2-2 15,-2 1 18,0 0 0,-1 0-1,1 0 1,-1 0 0,1 0 0,-1-1 0,0 1-1,1-1 1,-1 1 0,-1-1 0,1 1 0,0-1-1,-1 0 1,1 1 0,-1-1 0,0 0 0,0 1-1,0-1 1,0-2-18,-1-13 69,-1-1 1,0 0-1,-1 1 0,-2-1 0,0 1 0,0 0 1,-2 1-1,0 0 0,-1 0 0,-1 0 0,-2-1-69,-24-37 131,-2 2 0,-28-28-131,3 3 54,23 31 38,23 29 64,1-1 0,0 0 0,-6-13-156,19 29 49,12 25-789,345 441 569,-332-433 8,2-1-1,21 19 164,-45-48-2,-1 0-1,0 0 1,0 0-1,1 0 1,-1 0-1,0 0 1,0-1-1,1 1 1,-1 0-1,0 0 1,0 0 0,0 0-1,1 0 1,-1 0-1,0-1 1,0 1-1,0 0 1,1 0-1,-1 0 1,0 0-1,0-1 1,0 1-1,0 0 1,0 0-1,1 0 1,-1-1-1,0 1 1,0 0-1,0 0 1,0-1-1,0 1 1,0 0-1,0 0 1,0-1-1,0 1 1,0 0-1,0 0 1,0-1-1,0 1 1,0 0-1,0 0 1,0-1-1,0 1 1,0 0-1,0 0 1,-1-1-1,1 1 1,0 0-1,0 0 1,0 0-1,0-1 1,0 1 0,-1 0 2,0-16 130,-36-113 9,27 99-144,1 1 0,0-2 0,3 1 0,0-1 0,2 0 0,2 0 0,0-4 5,8 13-82,6 16-161,-8 7 197,0 1 1,0-1 0,0 1 0,0 0 0,0 0-1,0 0 1,-1 0 0,3 2 45,1 1 22,20 15 18,-1 1 1,0 2 0,-2 0-1,6 9-40,-6-6 35,1-2 1,1 0-1,25 16-35,-49-39 11,-1-1 1,0 1 0,1 0-1,-1-1 1,0 0 0,1 1-1,-1-1 1,1 0 0,-1 1-1,1-1 1,-1 0 0,1 0-1,-1 0 1,1-1 0,-1 1-1,1 0 1,-1 0-1,0-1 1,1 1 0,-1-1-1,1 1 1,-1-1 0,0 0-1,0 0 1,1 1 0,-1-1-1,0 0 1,0 0 0,0 0-1,0 0 1,0 0 0,0 0-1,0-1 1,0 1 0,0 0-1,-1 0 1,1-1 0,0 1-1,-1 0 1,1-1-12,6-11 90,0-1-1,-1 0 1,-1 0-1,0-1-89,0 0-26,3-6 68,-1-1-1,-1 0 1,-2 0-1,0 0 0,-1 0 1,-1-1-1,-1-12-41,-1 20 23,-1 1-1,0 0 1,-1-1 0,0 1-1,-2 0 1,1 1 0,-2-1-1,0 1 1,0-1 0,-2 1-1,1 1 1,-5-5-23,10 14-6,0 1 1,-1 0-1,0 0 1,1 0-1,-1 0 1,0 0-1,0 0 1,0 0-1,0 1 0,-1-1 1,1 1-1,0 0 1,-1-1-1,1 1 1,-3-1 5,4 2-10,0 0 1,-1 0 0,1 0 0,-1 0-1,1 0 1,-1 0 0,1 0-1,0 0 1,-1 1 0,1-1 0,0 0-1,-1 1 1,1-1 0,0 1-1,-1 0 1,1-1 0,0 1-1,0 0 1,0 0 0,0 0 0,-1 0 9,-1 2-12,0 0 0,1 1 0,-1-1 1,1 1-1,0-1 0,0 1 1,0 0-1,1 0 0,-1 0 0,1 0 1,0 0-1,0 0 0,1 0 0,-1 0 1,1 0-1,-1 1 0,1-1 0,1 1 12,0 10-14,2 0 0,0 0 0,0 1 0,2-2 0,-1 1 0,2-1 0,0 1-1,1-1 1,0-1 0,1 0 0,2 1 14,-6-7 1,1 0 0,0 0 0,0-1 0,1 0 1,0 0-1,0 0 0,1-1 0,-1 1 0,1-2 0,0 1 0,0-1 0,1 0 1,-1 0-1,1-1 0,0 0 0,0-1 0,0 0 0,0 0 0,1 0 0,-1-1 0,2 0-1,-6-2 92,0 1-1,1-1 0,-1 0 0,0 0 1,1 0-1,-1-1 0,0 1 0,0-1 1,0 0-1,0 0 0,0-1 0,-1 1 1,1-1-1,-1 1 0,1-1 0,-1 0 0,0-1 1,0 1-1,-1-1 0,1 1 0,-1-1 1,1 0-1,0-3-91,7-12 213,0-1-1,-2-1 1,-1 0 0,2-8-213,0 1-45,-1 7-308,-1 0-1,-1-1 1,-1 0-1,-1 0 1,0 0 0,-2 0-1,-1 0 1,0-1-1,-3-17 354,-20-47-4607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16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17 130 632,'0'0'511,"1"0"-71,0 0-201,0 0-165,-1 0 1,1 0 0,-1 0 0,0 0 0,1 0-1,-1 0 1,1 0 0,-1 0 0,0 0-1,1 0 1,-1 0 0,1 0 0,-1 0-1,0 0 1,1 1 0,-1-1 0,0 0-1,1 0 1,-1 1 0,0-1 0,1 0 0,-1 0-1,0 1 1,0-1 0,1 0 0,-1 1-1,0-1 1,0 0 0,1 1 0,-1-1-1,0 0 1,0 1 0,0-1 0,0 0-1,0 1 1,1-1-75,-6 18 877,-20 16-119,24-34-625,30-27 1366,12-18-974,-22 25-375,0-1 0,-2 0 1,0-1-1,4-10-150,-30 38-1035,-6 16-1179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26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0 413 248,'0'0'1143,"15"-7"5424,-11 16-6320,0 0 0,0 0 1,0-1-1,1 0 1,1 0-1,1 2-247,53 64 48,3-2 1,6 0-49,-31-32 7,-37-40-9,-1 1 0,0-1 0,0 0-1,0 0 1,0 0 0,0 1 0,0-1 0,0 0 0,1 0 0,-1 0-1,0 0 1,0 1 0,0-1 0,1 0 0,-1 0 0,0 0 0,0 0-1,0 0 1,1 0 0,-1 0 0,0 0 0,0 0 0,0 1 0,1-1 0,-1 0-1,0 0 1,0 0 0,1 0 0,-1 0 0,0 0 0,0-1 0,0 1-1,1 0 1,-1 0 0,0 0 0,0 0 0,1 0 0,-1 0 0,0 0-1,0 0 1,0 0 0,0-1 0,1 1 0,-1 0 0,0 0 0,0 0-1,0 0 1,0-1 0,1 1 0,-1 0 0,0 0 0,0 0 0,0-1-1,0 1 1,0 0 2,4-21 84,-5-26 75,-4 15-139,-1 1-1,-2-1 1,-1 1-1,-1 1 0,-4-6-19,-21-68 9,75 120-631,55 44 521,-69-42 117,0-1-1,1-1 1,1-2-1,1 0 1,-1-2-1,4 0-15,-31-12 9,0 0-1,0 1 0,-1-1 0,1 0 1,0 0-1,0 1 0,0-1 0,0 0 1,-1 0-1,1 0 0,0 0 0,0 0 1,0 0-1,0 0 0,0-1 0,-1 1 1,1 0-1,0 0 0,0-1 0,0 1 1,-1 0-1,1-1 0,0 1 0,0-1 1,-1 1-1,1-1 0,0 1 0,-1-1 1,1 1-1,0-1 0,-1 0-8,1-1 22,0 0-1,-1 0 1,1 0-1,-1 0 1,0 0-1,1 0 1,-1 0 0,0 0-1,0 0 1,0 0-1,-1 0 1,1 0-1,-1-2-21,-21-63 270,20 64-280,-9-21 27,-2 1-1,0 1 0,-2 0 0,0 1 0,-2 0 0,0 1 1,-1 1-1,-1 1 0,-6-4-16,11 11-158,17 16-355,26 20 69,-14-17 419,0-1 1,1-1-1,0 0 1,0-1-1,0-1 1,12 2 24,-22-5 10,0 1 1,1-2 0,-1 1-1,0-1 1,1 0 0,-1 0 0,0-1-1,1 0 1,-1 0 0,0 0-1,0-1 1,0 0 0,0 0-1,0-1 1,0 1 0,0-1 0,-1-1-1,0 1 1,2-1-11,-5 1 27,0 0 0,-1 0 0,1 0 0,0 0 0,-1 0-1,1 0 1,-1 0 0,0 0 0,0-1 0,0 1 0,-1 0 0,1-1 0,-1 1 0,0 0 0,0-1 0,0 1 0,0-1-1,-1 0-26,-11-61 305,-28-35-162,26 70-88,35 74-435,6-5 380,1-1 0,14 12 0,-28-34 1,1-1 0,0-1 0,1-1 0,1 0-1,0-1 1,13 7-1,-27-18 3,-1 0 0,1 0 0,-1 0 1,1 0-1,-1 0 0,1-1 0,0 1 0,-1-1 0,1 0 0,0 0 1,0 0-1,-1 0 0,1 0 0,0-1 0,-1 1 0,1-1 0,0 0 1,-1 1-1,1-1 0,-1 0 0,1-1 0,-1 1 0,0 0 0,0-1 1,1 1-1,0-2-3,0 0-39,0 0-1,0 0 1,0 0 0,0-1 0,0 1 0,-1-1 0,0 0 0,0 1-1,0-1 1,0 0 0,-1 0 0,1 0 0,-1 0 0,0-1 0,0 1 0,-1 0-1,1 0 1,-1-5 39,-3-70-2274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26:31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159 587 2720,'0'0'1184,"0"0"127,0 0-50,0 0-348,0 0-260,0-6-222,0-37-370,-1-1 0,-2 0 0,-2 0-1,-2 1 1,-2 0 0,-1 1 0,-3 0 0,-8-19-61,-61-106-238,77 160-143,2 8 122,4 18 17,12 34 203,31 35 51,4-3-1,3-2 1,4-2 0,44 47-12,-93-121 2,0 0 1,0-1-1,1 0 1,0 0 0,1-1-1,-1 0 1,7 3-3,-11-6-3,0-1 0,0 1 0,0-1 0,0 0 0,0 0 0,0-1 0,1 1 0,-1-1 0,0 1 0,1-1 0,-1 0 0,0 0 0,0 0 0,1-1 0,-1 1 0,0-1 0,0 0 0,1 0 0,-1 0 0,0 0 0,0-1 0,0 1 0,0-1 3,8-6-120,0 0 0,0-2 0,0 1 0,4-7 120,7-11-1588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27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3 108 8066,'-2'-2'1040,"2"-3"-728,0-8-312,7-4-344,10-5-728,36-26-1953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27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251 712 1496,'1'0'204,"0"0"0,-1-1 0,1 1 0,0-1 0,0 1 0,0-1 0,-1 1 0,1-1 0,0 1 0,-1-1 0,1 0 0,0 1 0,-1-1 0,1 0 0,-1 0 0,1 1 0,-1-1 0,0 0 0,1 0 0,-1 0 0,0 0 0,1 0 0,-1 1 0,0-1 0,0 0 0,0 0 0,0 0 0,0 0 0,0 0 0,0 0-1,0 0-203,0-30 846,-4 6-714,-1 0 1,-1 0 0,-1 1 0,-1 0 0,-1 0 0,-1 1 0,-1 0-1,-8-11-132,-2-1 1,-2 1-1,-1 1 0,-2 1 1,-26-24-1,30 37 47,22 19-57,-1-1 0,1 1-1,-1-1 1,1 1 0,0-1 0,-1 1 0,1-1-1,-1 1 1,1-1 0,-1 1 0,0 0 0,1-1 0,-1 1-1,1 0 1,-1 0 0,0-1 0,1 1 0,-1 0-1,0 0 1,1 0 0,-1 0 0,0-1 0,1 1 0,-1 0-1,0 0 1,1 1 0,-1-1 0,0 0 0,0 0 10,3 6-34,-1-1 1,1 1-1,0-1 1,0 0-1,0 1 1,1-1-1,0 0 0,0-1 1,0 1-1,1 0 1,0-1-1,0 1 34,11 14-60,16 29 64,2-2 0,3-1 1,1-2-1,2-2 0,2-1 0,8 3-4,-32-31-11,0 0 1,0-1-1,1-1 0,6 2 11,-16-9 1,-1 1-1,1-1 1,0-1 0,-1 1-1,1-2 1,0 1 0,0-1 0,1 0-1,-1 0 1,0-1 0,0 0 0,1-1-1,-7 1 22,-1-1 0,1 0 0,-1 0 0,1 1 0,0-1 0,-1 0 0,0 0 0,1-1 0,-1 1 0,0 0 0,1 0 0,-1-1 0,0 1 1,0 0-1,0-1 0,0 1 0,0-1 0,-1 0 0,1 1 0,0-1 0,-1 0 0,1 1 0,-1-1 0,1 0 0,-1 0 0,0 1 0,0-1 1,0 0-1,0 0 0,0 1 0,0-1-22,-6-62 570,5 55-549,-7-30 41,-2 0 1,-1 1-1,-2 0 1,-2 0 0,-1 1-1,-16-26-62,-3 3-8,-3 2-1,-2 1 0,-23-24 9,44 63-145,19 19 134,0-1 0,0 0 0,-1 0 0,1 0-1,0 0 1,0 0 0,0 0 0,-1 0 0,1 0 0,0 0-1,0 0 1,0 1 0,0-1 0,-1 0 0,1 0 0,0 0-1,0 0 1,0 0 0,0 1 0,0-1 0,0 0-1,0 0 1,-1 0 0,1 1 0,0-1 0,0 0 0,0 0-1,0 0 1,0 1 0,0-1 0,0 0 0,0 0 0,0 0-1,0 1 1,0-1 0,0 0 0,0 0 0,0 0-1,0 1 1,0-1 0,0 0 0,0 0 0,1 0 0,-1 1-1,0-1 1,0 0 0,0 0 0,0 0 0,0 0 11,16 42-511,20 19 499,3-3-1,2-1 1,3-2-1,28 27 13,37 47 13,-107-126-22,15 17-10,-16-19 9,-1 0 0,0-1 1,1 1-1,-1-1 1,1 1-1,-1-1 1,0 1-1,1-1 0,0 1 1,-1-1-1,1 0 1,-1 1-1,1-1 0,-1 0 1,1 1-1,0-1 1,-1 0-1,1 0 1,0 1-1,-1-1 0,1 0 1,0 0-1,-1 0 1,1 0-1,0 0 1,-1 0-1,2 0 10,-13-43 234,7 28-228,-15-57 48,7 28-50,1-2 0,3 1-1,0-12-3,8 51 3,-1 1-9,0 0 0,1 1 1,0-1-1,0 0 1,0 1-1,0-1 0,1 0 1,0 0-1,0 1 0,0-1 1,1 1-1,1-3 6,-1 7-19,1 0-1,-1 0 1,1 0 0,-1 0-1,1 1 1,-1-1 0,1 1-1,-1 0 1,0 0 0,1 0-1,-1 0 1,0 0 0,0 0-1,1 1 1,-1-1-1,1 2 20,4 1-34,18 12 48,-1 1 0,0 1 0,-2 1 0,0 1 0,-1 1 0,4 7-14,53 50 91,-76-76-76,-1-1 1,1 1-1,0 0 1,0-1-1,0 1 0,0-1 1,0 0-1,0 0 1,0 0-1,1 0 1,-1 0-1,0 0 1,0-1-1,1 1 1,-1-1-1,1 1 1,-1-1-1,0 0 1,1 0-1,-1 0 1,1 0-1,-1 0 0,0-1 1,1 1-1,-1-1 1,0 0-1,1 1 1,-1-1-1,0 0 1,0 0-1,0-1 1,0 1-1,0 0 1,0-1-1,0 1 1,0-1-1,0 0 0,-1 1 1,1-1-1,-1 0 1,1 0-1,0-1-15,3-5 5,1-1 0,-1 1 0,-1-1-1,0 0 1,0 0 0,0 0-1,-1-1 1,-1 1 0,2-11-5,-4 19-46,1 0 0,-1-1 1,0 1-1,0-1 0,0 1 1,0-1-1,0 1 1,0 0-1,0-1 0,-1 1 1,1 0-1,0-1 0,-1 1 1,1 0-1,-1-1 0,0 1 1,1-1 45,-30-29-1779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28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1 195 1560,'0'0'188,"2"-2"5643,14-10-5087,23-25 204,-22 22-1058,-1 0 0,-1 0 0,0-2 0,-2 0 0,1 0 0,3-9 110,-11 4-2618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30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3 391 1664,'1'-1'114,"-1"1"11,0 1 0,1-1 1,-1 1-1,0-1 0,1 0 1,-1 1-1,1-1 0,-1 0 1,0 1-1,1-1 0,-1 0 1,1 0-1,-1 1 0,1-1 0,-1 0 1,1 0-1,-1 0 0,1 0 1,0 0-1,-1 1 0,1-1 1,-1 0-1,1 0 0,-1-1 1,1 1-1,-1 0 0,1 0 1,0 0-126,9 0 3415,-15-11-822,-15-39-2220,18 40-503,8 14-521,9 7 404,76 46 247,-23-14-87,2-3-1,20 7 88,-89-46-2,0-1 0,-1 0 0,1 1 0,-1-1 0,1 0 0,0 0 0,-1 1 0,1-1 0,0 0-1,0 0 1,-1 0 0,1 0 0,0 0 0,-1 0 0,1 0 0,0 0 0,0 0 0,-1 0 0,1 0 0,0 0 0,-1-1 0,1 1 0,0 0 0,-1 0 0,1-1 0,0 1 0,-1 0 0,1-1 0,-1 1 0,1-1 2,4-21 155,-16-37 187,9 49-366,-4-7 45,0 1-1,-1 0 1,0 0 0,-2 1 0,1 0 0,-2 1-1,0 0 1,-1 0 0,0 1 0,-1 0-1,0 1 1,-1 0 0,-1 1 0,0 1-1,0 0 1,-7-2-21,19 10-10,0 1 1,1 0-1,-1 1 1,0-1-1,0 0 0,0 0 1,0 1-1,0-1 0,-1 1 1,1 0-1,0 0 1,0 0-1,0 0 0,-2 0 10,67 32-1029,-50-26 1021,0-1-1,1-1 1,0-1 0,0 0-1,0 0 1,0-1 0,0-1-1,3-1 9,-13 0 10,0 0-1,0 0 0,0-1 0,0 0 0,0 0 1,0 0-1,0 0 0,0-1 0,0 1 0,-1-1 1,1 0-1,-1 0 0,1-1 0,-1 1 0,0-1 0,0 1 1,0-1-1,0 0 0,0 0 0,-1 0 0,1-1 1,-1 1-1,0-1 0,0 1 0,0-1 0,0 0 1,-1 1-1,0-1 0,1 0 0,-1-2-9,1-3 23,0 1 1,0-1-1,-1 1 0,0-1 1,-1 0-1,0 1 0,0-1 1,-1 0-1,0 1 0,-1-1 1,1 0-1,-2 1 0,1 0 0,-1-1 1,-1 1-1,1 0 0,-1 1 1,-1-1-1,-3-4-23,2 5-22,5 13-262,8 17-34,21 21 319,1-2 1,2-1-1,2-1 1,1-2 0,2-1-1,14 9-1,-49-45 3,1 1 0,-1-1 0,1 1-1,-1-1 1,1 0 0,0 1 0,0-1 0,-1 0-1,1 0 1,0 0 0,0 0 0,0-1 0,0 1-1,0-1 1,0 1 0,0-1 0,0 1 0,0-1-1,1 0 1,-1 0 0,0 0 0,0 0 0,0-1 0,0 1-1,0-1 1,0 1 0,0-1 0,0 1 0,0-1-1,0 0 1,0 0 0,0 0 0,-1 0 0,1-1-1,0 1 1,0 0-3,1-3-47,0 0-1,0 0 0,-1 0 0,1 0 1,-1 0-1,0-1 0,0 1 1,0-1-1,-1 1 0,0-1 1,1 0-1,-2 1 0,1-1 0,0 0 1,-1 0-1,0 0 0,0 1 1,-1-2 47,-6-73-2243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30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29 5849,'-7'-3'2057,"5"3"-1209,-8-4-568,12 2-280,1-3-496,7 1-176,9-2-417,49 1-1815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32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275 613 1328,'-3'-3'1261,"-2"-2"-278,-1 0 1,0 1-1,0-1 1,0 1-1,0 0 1,-4-2-984,9 6 2,-1 0 0,1-1 0,0 1 0,0 0 0,0-1 0,0 1 0,0 0 0,0 0 0,0 0 0,-1 0 0,1 0 0,0 0 0,0 0 0,0 1 0,0-1 1,0 0-1,0 1 0,0-1 0,0 0 0,0 1 0,0-1 0,0 1 0,0 0 0,0-1 0,0 1 0,0 0 0,0-1 0,0 1 0,1 0 0,-1 0 0,0 0 0,1 0 0,-1 0 0,1 0 0,-1 0 0,1 0 0,-1 0 1,1 0-1,0 0 0,-1 0 0,1 0 0,0 0 0,0 1 0,0-1 0,0 1-2,-3 12-11,1 1 0,0 0 0,1 0 0,1 0 0,0 0 0,2 0 0,-1-1 0,2 1 0,0 0 0,0-1-1,5 11 12,-5-15-16,1 0-1,-1 0 1,2-1-1,-1 0 0,2 0 1,-1 0-1,1 0 0,0-1 1,1 0-1,0 0 1,0-1-1,0 0 0,1 0 1,0-1-1,1 0 0,0 0 1,3 1 16,-11-6 9,0 0-1,1-1 1,-1 1 0,1 0 0,-1-1-1,1 1 1,-1-1 0,1 0 0,-1 1-1,1-1 1,-1 0 0,1 0 0,-1 0 0,1 0-1,-1 0 1,1 0 0,-1 0 0,1-1-1,-1 1 1,1 0 0,-1-1 0,1 0-1,-1 1 1,1-1 0,-1 0 0,0 1-1,1-2-8,0 0 30,-1 0-1,1 0 1,-1 0-1,0-1 1,0 1-1,0 0 0,0-1 1,0 1-1,0 0 1,-1-1-1,1 1 1,-1-1-1,0 1 1,0-1-1,0-1-29,0-8 95,-1 1-1,0-1 1,0 1 0,-1 0 0,-1-1 0,0 1-1,-2-3-94,-39-79 81,-4 2 0,-3 2 0,-22-22-81,39 58 8,6 10-7,-3 0-1,-6-3 0,28 37-132,12 17-163,13 19-135,68 85 492,45 44-62,-116-142 1,-2 1-5,2-1 0,0 0 0,1-1 1,0-1-1,1 0 0,0-1 0,1 0 1,0-1-1,1-1 0,0-1 0,11 4 4,-26-12 10,0 0-1,0 1 0,0-1 1,0 0-1,0 0 0,1-1 1,-1 1-1,0 0 0,0-1 1,0 1-1,0-1 0,0 1 1,0-1-1,0 0 0,0 0 1,0 0-1,0 0 0,-1-1 1,1 1-1,0 0 0,-1-1 0,1 1 1,-1-1-1,1 1 0,-1-1 1,0 0-1,0 0 0,0 1 1,0-1-1,0 0 0,0 0-9,5-10 62,0-1 0,-1 1 0,-1-1 0,2-8-62,-3 10 31,1-3 5,-1-1 0,0 0 0,-1 1 0,-1-1 0,0 0 0,-1 0 0,-1 0 0,0 0 0,-4-13-36,4 22 7,0 0 0,0 0 0,-1 0 1,0 0-1,0 0 0,-1 0 0,1 1 0,-1-1 0,-1 1 0,1 0 0,-1 0 0,1 0 0,-2 0 0,1 1 0,0-1 0,-1 1 0,0 0 0,0 1 0,0-1 0,0 1 0,-1 0 0,1 0 0,-1 1 0,0-1 0,0 1-7,5 2-2,0 0 0,0 0-1,0 0 1,1 0 0,-1-1-1,0 2 1,0-1-1,0 0 1,0 0 0,0 0-1,0 0 1,1 0-1,-1 1 1,0-1 0,0 0-1,0 1 1,1-1-1,-1 1 1,0-1 0,0 1-1,1-1 1,-1 1 0,0-1-1,1 1 1,-1 0-1,1-1 1,-1 1 0,0 0 2,-11 29-97,5 34-5,8-50 87,1 0 1,1 0-1,0 0 0,1 0 0,0 0 1,1-1-1,0 0 0,1 0 1,1 0-1,0-1 0,1 0 0,5 7 15,-6-10-6,0 0-1,1-1 0,0 1 0,0-1 0,1-1 1,0 0-1,0 0 0,1-1 0,-1 0 0,1 0 1,1-1-1,-1-1 0,1 0 0,0 0 0,9 1 7,-17-4 11,1-1-1,-1 1 1,1-1-1,-1 0 1,0 0-1,1 0 1,-1 0-1,1-1 1,-1 0-1,1 1 1,-1-1-1,0 0 0,0-1 1,1 1-1,-1-1 1,0 1-1,0-1 1,0 0-1,1-1-10,0-1 15,0 0 1,0 0-1,0-1 0,-1 0 0,0 1 0,1-1 0,-2 0 0,1 0 0,-1-1 1,1 1-1,-1-2-15,3-10 22,0-1 0,-2 0 0,0 0 0,-1 0 0,0 0 0,-2 0 0,0-1-22,-3-18 19,-2 1 0,-2-1-1,-1 1 1,-1 1 0,-10-23-19,6 29 47,13 28-50,-1 0 1,1 0-1,0 0 0,-1 0 0,1 0 0,-1 0 1,1 0-1,-1 1 0,1-1 0,-1 0 1,0 0-1,1 0 0,-1 1 0,0-1 0,0 1 1,1-1-1,-1 0 0,0 1 0,0-1 0,0 1 1,0 0-1,0-1 0,0 1 0,0 0 1,0-1-1,0 1 0,1 0 0,-2 0 3,1 1-15,0 1-1,1-1 1,-1 0 0,1 1-1,-1-1 1,1 0 0,-1 1-1,1-1 1,0 1 0,-1-1-1,1 1 1,0-1 0,0 1-1,0-1 1,0 1 0,1-1-1,-1 1 1,0-1 0,1 1-1,-1-1 16,7 35-58,-1-18 41,1 0 0,0 0 0,1 0 0,1-1 0,1-1 1,1 1-1,0-2 0,1 1 0,7 6 17,-12-14-4,2 1 0,-1-1 0,1-1 0,1 1 0,-1-2 0,1 1 0,0-1 0,1-1 0,-1 0 0,1 0 0,0-1 0,1 0 0,-1-1 0,0-1 0,1 0 0,1 0 4,-11-2 16,-1 0 0,1 0-1,0 0 1,0 0 0,0 0 0,0 0 0,0 0 0,0-1 0,0 1 0,-1-1 0,1 0 0,0 1 0,0-1 0,-1 0 0,1 0-1,0 0 1,-1 0 0,1-1 0,-1 1 0,1 0 0,-1-1 0,0 1 0,0 0 0,1-1-16,0-2 39,0 0-1,0 0 1,0 0 0,-1 0-1,0 0 1,0 0 0,0 0-1,0-1 1,0 1 0,-1 0 0,0-1-39,0-9 71,0-1 0,-1 1 1,-1 0-1,0-1 1,-1 1-1,-2-5-71,1 7-24,-1 0 0,-1 1 0,0-1 0,-1 1 0,0 0 0,0 1 0,-1-1-1,-1 1 1,1 1 0,-2 0 0,1 0 0,-1 1 0,-1 0 0,0 1 0,0 0 0,0 0 0,0 2 0,-1-1 0,0 1 0,-1 1 0,1 0 0,-1 1 0,1 0 0,-1 1-1,-7 0 25,17 2-17,0 1-1,0-1 1,0 1-1,0 0 0,0-1 1,0 1-1,0 1 1,0-1-1,0 0 0,0 1 1,1 0-1,-1-1 1,1 1-1,-1 0 0,1 0 1,0 0-1,0 1 0,0-1 1,0 1-1,0-1 1,0 1-1,1-1 0,-1 1 1,1 0-1,-1 0 1,1 0-1,0 0 0,1 0 1,-1 0 17,0 0-15,0 1 1,0-1 0,0 0 0,1 0-1,0 1 1,-1-1 0,1 0 0,0 0-1,1 1 1,-1-1 0,1 0-1,-1 0 1,1 1 0,0-1 0,0 0-1,0 0 1,1 0 0,-1 0 0,1 0-1,-1-1 1,1 1 0,0 0-1,0-1 1,0 1 0,1-1 0,-1 0-1,1 1 15,1-1-7,-1 0-1,0 0 0,0 0 0,1 0 0,-1-1 1,0 1-1,1-1 0,0 0 0,-1 0 0,1-1 1,0 1-1,-1-1 0,1 0 0,0 0 0,0 0 1,-1 0-1,1 0 0,0-1 0,-1 0 0,2 0 8,0-1 39,1 0-1,0-1 0,-1 0 0,1 0 0,-1-1 0,0 1 0,0-1 0,0 0 0,-1-1 0,1 1 0,1-4-38,7-9 138,0 0 0,-2-1 0,0-1-1,-1 0 1,0 0 0,3-13-138,0 3 29,-9 21-193,0 0 0,-1 0 0,1-1 0,-1 1 0,-1-1 0,0 1 0,1-6 164,-8 15-2086,-11 7-1525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33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 1584,'0'0'195,"1"-1"0,-1 1 0,1 0-1,-1-1 1,0 1 0,1 0 0,-1-1-1,1 1 1,-1-1 0,0 1 0,1-1-1,-1 1 1,0-1 0,0 1 0,1-1-1,-1 1 1,0-1 0,0 1 0,0-1-1,0 1 1,0-1 0,0 1 0,0-1-1,0 0 1,0 1 0,0-1 0,0 1-1,0-1 1,0 1 0,0-1 0,0 1-1,0-1 1,-1 1 0,1-1-195,1-13 932,0 14-936,0 0 0,0 0 0,0 0 0,0 1 0,0-1 0,-1 0 0,1 0 0,0 0 0,0 1 0,0-1-1,0 1 1,-1-1 0,1 1 0,0-1 0,0 1 0,-1-1 0,1 1 0,0-1 0,-1 1 0,1 0 0,-1-1 0,1 1 0,0 0 4,60 51-66,-35-32 96,-1 1 1,-1 2-1,19 22-30,-3 4 25,79 93 226,-75-92-227,-31-33-9,1 0 0,0-2-1,1 0 1,1 0-1,1-2 1,15 11-15,-30-22 12,0-1-1,0 0 1,0 1 0,0-1 0,0 0-1,0 0 1,0 0 0,1 0-1,-1 0 1,0-1 0,1 1-1,-1-1 1,1 0 0,-1 1 0,0-1-1,1 0 1,-1 0 0,1-1-1,-1 1 1,2-1-12,-1-1 2,0 0 0,-1 0 0,1-1 0,-1 1 0,0-1 0,0 1 0,0-1 0,0 0 0,0 0 0,0 0 0,-1 0 0,1 0 0,-1-1 0,0 1 0,0-2-2,12-47-1167,3-68-2083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35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154 780 480,'-7'-16'7920,"-10"2"-6090,-20-5-1851,34 18 27,-1-1 1,1 1 0,-1 0-1,1 0 1,-1 0 0,0 0-1,0 0 1,0 1 0,1 0-1,-1 0 1,0 0 0,0 0-1,0 1 1,0-1-1,1 1 1,-1 0-7,2 0-15,-1 1-1,1-1 1,0 1 0,0 0-1,1-1 1,-1 1 0,0 0-1,1 0 1,-1 0-1,1 1 1,-1-1 0,1 0-1,0 0 1,0 1 0,0-1-1,0 1 1,1-1-1,-1 1 1,1-1 0,-1 1-1,1-1 1,0 1 0,0 0-1,0 1 16,-1 13-16,2 0 0,-1 0 1,2 0-1,1 0 0,0 0 0,1-1 0,0 1 1,1-1-1,1 0 0,3 4 16,-4-8-24,1-1 1,-1-1-1,2 1 1,0-1 0,0 0-1,0 0 1,2-1-1,-1 0 1,1 0-1,0-1 1,1-1-1,0 1 1,0-1-1,8 3 24,-16-9-3,0 1-1,0-1 1,0 0-1,0-1 1,0 1-1,0 0 1,1 0-1,-1-1 1,0 1-1,1-1 1,-1 0-1,0 0 1,1 0-1,-1 0 1,0 0-1,1-1 0,-1 1 1,0 0-1,0-1 1,1 0-1,-1 0 1,1 0 3,-1 0 12,0-1 0,0 0 0,-1 0 1,1 1-1,-1-1 0,1 0 0,-1 0 0,0 0 1,0 0-1,0-1 0,0 1 0,0 0 1,0 0-1,-1-1 0,1 1 0,-1 0 0,1-1 1,-1 1-13,1-10 36,0 1 0,-1-1 0,-1 1 1,0 0-1,0-1 0,-1 1 0,-1 0 0,-1-4-36,-24-62 84,-18-33-84,52 119-161,1 0-1,1-1 0,0 0 0,0 0 0,4 2 162,6 7-41,-11-10 19,60 53-168,-61-55 133,0 0-1,0-1 1,0 0 0,1 0 0,0 0-1,0-1 1,0 0 0,0-1 0,0 1-1,3-1 58,-9-2 2,0 1 0,1-1-1,-1 0 1,1 0-1,-1 0 1,1-1-1,-1 1 1,1 0-1,-1 0 1,0-1-1,1 1 1,-1-1-1,0 1 1,1-1 0,-1 0-1,0 0 1,0 1-1,0-1 1,1 0-1,-1 0 1,0 0-1,0 0 1,0 0-1,0 0 1,-1-1-1,1 1 1,0 0 0,0 0-1,-1-1 1,1 1-1,-1 0 1,1-1-1,-1 1 1,1 0-1,-1-1 1,0 1-1,0-1 1,0 1 0,0 0-1,0-1 1,0 1-1,0-1 1,0 0-2,-1-11 63,0 1 1,0 0-1,-1 0 0,-3-10-63,4 18 5,-16-51 91,-3 1 1,-2 1-1,-2 1 1,-2 1 0,-16-21-97,-23-46 94,53 94-76,-1 0-1,-1 1 1,-1 1-1,-1 0 1,-13-14-18,19 31-205,11 18 2,11 19 74,29 51 127,4-3 1,3-1 0,4-2 0,3-3 0,9 5 1,-44-53-10,1-2 0,1 0 0,0-1 0,2-2 0,1 0 0,21 12 10,-44-31 3,0-1 0,0 1 0,0-1 0,0 0-1,0 0 1,0 0 0,1 0 0,-1 0 0,0-1 0,1 1-1,-1-1 1,1 0 0,-1 1 0,1-1 0,-1 0-1,0 0 1,1-1 0,-1 1 0,1 0 0,-1-1 0,0 0-1,1 1 1,-1-1 0,0 0 0,1 0 0,-1 0 0,0 0-1,0-1 1,1 0-3,-1 0 17,0 0-1,-1-1 0,1 1 0,-1 0 0,0 0 1,0-1-1,0 1 0,0-1 0,0 1 1,-1-1-1,1 1 0,-1-1 0,1 0 0,-1 1 1,0-1-1,0 1 0,0-1 0,-1 0 1,1 1-1,0-1 0,-1 1 0,0-1 0,1 1 1,-1-1-1,0 1 0,-1-1 0,0 0-16,-6-13 3,-1 0 0,-1 0 0,0 2 0,-1-1 0,-1 1 0,-9-8-3,14 14-113,0 1 0,-1 0 0,0 0 0,-1 1-1,0 0 1,0 0 0,0 1 0,0 1 0,-1-1-1,0 1 1,0 1 0,-2-1 113,33 8-810,-3 0 640,0-1 0,0 0-1,11-1 171,-23-2 40,1 0 1,-1-1-1,1 1 0,-1-1 0,0 0 0,1-1 0,-1 0 0,0 0 1,0 0-1,0-1 0,0 0 0,-1 0 0,2-1-40,8-7 175,-1 0-1,0-1 1,-1-1-1,11-12-174,-19 19 36,0 0 0,-1 0 0,0 0 0,1-1 0,-2 1 0,1-1 0,-1 0 0,0 0 0,-1 0 0,1-1 0,-1 1 0,0-5-36,-2 6 34,0 0 0,-1 0 1,1 0-1,-1 0 0,-1 0 0,1 1 1,-1-1-1,0 1 0,0-1 1,-1 1-1,0 0 0,1-1 0,-2 1 1,1 1-1,-1-1 0,1 0 1,-1 1-1,-1 0 0,0-1-34,3 3-5,0 1 0,0-1 0,0 0 0,-1 1 0,1-1 0,0 1 0,-1 0 0,1-1 0,-1 1-1,0 1 1,1-1 0,-1 0 0,0 1 0,0-1 0,1 1 0,-1 0 0,0 0 0,0 0 0,0 0 0,1 0 0,-1 1 0,0-1-1,0 1 1,1 0 0,-1 0 0,0 0 0,1 0 0,-1 0 0,1 0 0,-1 1 0,1-1 0,0 1 0,0 0 0,0 0 0,0-1-1,0 2 1,0-1 0,0 0 0,-1 2 5,-2 2-8,1-1 0,0 1 0,0 1 0,1-1 0,-1 0 0,2 1 0,-1 0 0,0-1 0,1 1 0,1 0 0,-1 0 0,1 1 0,0-1 0,1 0 0,-1 0 0,1 0-1,1 1 1,0-1 0,0 0 0,0 0 0,1 0 0,0 0 0,0 0 0,0 0 0,1-1 0,0 1 0,1-1 0,0 2 8,4 4 5,-1-1 0,2 0 1,0-1-1,0 1 0,0-2 0,1 1 1,1-1-1,0-1 0,0 0 0,0 0 0,1-1 1,0-1-1,1 0 0,4 1-5,-7-3 18,0-1 0,0 0 0,0-1-1,0 0 1,1 0 0,-1-1 0,5 0-18,-12-1 13,0 0 1,0 0-1,0-1 1,0 1-1,0-1 1,0 0-1,0 0 1,0 0 0,0 0-1,0 0 1,0 0-1,0-1 1,-1 0-1,1 1 1,0-1-1,-1 0 1,0 0-1,1 0 1,-1-1-1,0 1 1,0 0-1,0-1 1,-1 1-1,1-1 1,-1 0-1,1 0-13,5-14 22,0-1 1,-1 1-1,-2-1 0,1 0 0,-2 0 0,0-1 0,-2 1 1,0-1-1,0 1 0,-2-1 0,0 1 0,-2-1 0,0 1 1,-1-2-23,-2-3-1,0 0 1,-2 1 0,-1 1 0,0-1-1,-2 1 1,0 1 0,-1 0 0,-1 0 0,-1 2-1,-15-16 1,7 9 44,-2 2-1,-1 1 1,0 0-1,-2 2 1,0 1-1,-1 2 1,-1 0-1,-9-2-43,38 19-4,-1 0 0,1-1 0,0 1 0,0 0 0,-1 0 0,1 0 0,0-1 0,-1 1 0,1 0 0,0 0 0,-1 0 0,1 0 0,0 0 0,-1 0 0,1-1 0,0 1 0,-1 0 0,1 0 0,0 0 0,-1 0-1,1 0 1,0 0 0,-1 0 0,1 1 0,0-1 0,-1 0 0,1 0 0,0 0 0,-1 0 0,1 0 0,0 0 0,-1 1 0,1-1 0,0 0 0,0 0 0,-1 0 0,1 1 0,0-1 0,0 0 0,-1 0 0,1 1 4,4 16-158,24 31-8,-22-39 183,30 44 20,3-1-1,2-2 0,30 27-36,-20-22 93,-3 1-1,24 39-92,-57-73-10,-11-13-8,2 0 1,-1-1-1,1 0 1,0 0 0,1-1-1,0 0 1,6 5 17,-13-12-1,1 1 0,-1-1 1,1 1-1,-1-1 0,1 0 1,0 1-1,-1-1 0,1 0 1,-1 0-1,1 0 0,0 1 1,-1-1-1,1 0 0,0 0 1,-1 0-1,1 0 0,0 0 1,-1 0-1,1 0 0,0 0 1,-1-1-1,1 1 0,0 0 1,-1 0-1,1 0 0,0-1 1,-1 1-1,1 0 0,-1-1 1,1 1-1,-1 0 0,1-1 1,14-23 82,-11 13-285,-1 0 0,0-1 1,-1 0-1,1-7 203,0-62-1897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37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195 508 1440,'3'-9'3783,"-1"1"1700,-8-4-6496,-2 0 1002,0 0 1,0 1 0,-1 0 0,-1 0-1,0 1 1,-1 1 0,0-1-1,0 2 1,0-1 0,-2 2 0,1-1-1,0 2 1,-1-1 0,-2 1 10,14 6-11,0 0 0,1-1 0,-1 1 0,0 0 0,0 0 0,0 0 0,0 0 0,0-1 0,0 1 0,0 0 0,0 1 0,0-1 0,0 0 0,1 0 0,-1 0 0,0 0 1,0 1-1,0-1 0,0 0 0,0 1 0,0-1 0,1 1 0,-1-1 0,0 1 0,0-1 0,1 1 0,-1 0 0,0-1 0,1 1 0,-1 0 11,0 1-12,0 0 0,0 0 1,0 1-1,1-1 0,-1 0 0,1 0 0,0 1 0,-1-1 0,1 0 0,0 0 1,0 1-1,1 1 12,0 9-15,1-1 0,1 1 0,0-1 0,3 8 15,4 7-10,0 0-1,2 0 1,1-1-1,1-1 1,1 0-1,2-1 1,0-1 0,1 0-1,2-2 1,0 0-1,3 1 11,-21-20 11,35 23-203,-36-25 197,0 1 0,0-1 1,0 1-1,0-1 0,0 0 1,-1 1-1,1-1 0,0 0 1,0 0-1,0 1 0,0-1 1,0 0-1,0 0 0,0 0 1,0 0-1,0 0 0,0-1 1,0 1-1,0 0 0,0 0 1,0 0-1,0-1 0,-1 1 1,1-1-1,0 1 0,0-1 1,0 1-1,0-1 0,-1 1 1,1-1-1,0 0 0,0 1 1,-1-1-1,1 0 1,-1 0-1,1 1 0,-1-1 1,1 0-1,-1 0 0,1 0-5,3-11 64,0 1 1,-1-1-1,-1 0 0,0 0 0,0 0 0,-1 0 1,-1 0-1,0 0 0,-1 0 0,0-1 0,-2-7-64,-6-23 33,-2 1-1,-11-28-32,-1-3 71,29 87-163,0-1 1,0-1 0,2 1 0,-1-1-1,2 0 1,-1 0 0,1-1-1,1-1 1,0 1 0,5 2 91,2 3 15,1-1 0,0-1 0,1 0 0,1-1 0,0-2 0,13 6-15,-27-14 2,0-1 0,0 1 0,1-1 0,-1-1 0,1 1-1,0-1 1,-1 0 0,1-1 0,0 0 0,0 0 0,-1 0 0,1-1 0,2 0-2,-6 0 18,0 0 0,-1 0 1,1 0-1,0 0 0,0-1 1,-1 1-1,1-1 0,-1 0 0,1 0 1,-1 0-1,0 0 0,0 0 1,0 0-1,0-1 0,0 1 0,0-1 1,-1 1-1,1-1 0,-1 0 1,0 0-1,1 1 0,-2-1 0,1 0 1,0 0-1,0 0 0,-1 0 1,1 0-1,-1 0 0,0 0 0,0-3-18,0-9 58,-1 1 0,0-1-1,-1 0 1,-1 1-1,0 0 1,-1-1-1,0 1 1,-1 0-1,-4-7-57,-14-26 13,-2 1-1,-4-3-12,-8-13 12,51 80-254,1-1 0,1 0 0,0-1 0,1-1 1,12 8 241,21 21-22,-21-16 33,-17-15-11,1-1 0,0 0 1,1 0-1,0-2 0,1 0 0,12 7 0,-27-51 406,-15-65-176,9 68-227,1-1 0,1-1 0,2 1 0,1 0 0,3-24-3,-2 55-5,0 0 1,0 0-1,0 0 0,0 0 1,0 0-1,1 0 0,-1 0 1,0 0-1,1 0 1,-1 0-1,1 0 0,-1 1 1,1-1-1,-1 0 0,1 0 1,-1 0-1,1 0 0,0 1 1,0-1-1,-1 0 0,1 1 1,0-1-1,0 1 0,0-1 1,0 1-1,0-1 0,-1 1 1,1-1-1,0 1 0,0 0 1,0 0-1,0-1 0,0 1 1,0 0-1,0 0 1,0 0-1,0 0 0,0 0 1,0 0-1,0 1 0,0-1 1,0 0-1,0 0 0,0 1 1,0-1-1,0 1 0,0-1 1,0 0-1,0 1 5,9 4-78,0-1 0,-1 2 1,0-1-1,7 6 78,-4-3-29,25 19 75,-2 0 0,32 32-46,-44-38 12,-23-21-4,1 1 0,-1-1 0,0 0 0,0 0 0,1 0 0,-1 0 0,0 0-1,0 0 1,0 0 0,1 0 0,-1 0 0,0 0 0,0 0 0,1 0 0,-1 0 0,0 0 0,0 0 0,1 0 0,-1 0 0,0-1 0,0 1 0,0 0 0,1 0 0,-1 0 0,0 0 0,0 0-1,0 0 1,0-1 0,1 1 0,-1 0 0,0 0 0,0 0 0,0 0 0,0-1 0,0 1 0,1 0 0,-1 0 0,0-1 0,0 1 0,0 0 0,0 0 0,0 0 0,0-1 0,0 1-1,0 0 1,0 0 0,0-1 0,0 1 0,0 0 0,0 0 0,0-1 0,0 1 0,0 0 0,0 0-8,3-22 306,-2 12-321,4-13-384,1 0 1,2 1-1,0 0 0,9-17 399,30-58-2718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37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295 427 1416,'-9'-6'5167,"-9"-17"-3751,8 9-782,6 10-580,0 0 1,0 0 0,0 1 0,0-1 0,0 1 0,-1 1-1,1-1 1,-1 0 0,0 1 0,0 0 0,0 0-1,0 0 1,0 1 0,0 0 0,-5-1-55,8 2-10,-1 0 0,0 0-1,1 1 1,-1-1 0,0 0 0,1 1 0,-1 0-1,0 0 1,1-1 0,-1 2 0,1-1-1,-1 0 1,1 0 0,0 1 0,-1-1 0,1 1-1,0 0 1,0 0 0,0 0 0,0 0 0,1 0-1,-1 0 1,0 0 0,1 0 0,-1 1-1,1-1 1,0 1 0,0-1 0,0 1 0,0 1 10,-2 7-13,1-1 0,0 1 0,0-1 0,1 1 0,1 0 0,0 0 0,0-1 0,1 1 0,1 0 0,-1-1 0,2 1 0,0-1 0,0 0 0,0 0 1,1 0-1,1 0 0,0-1 0,5 8 13,-5-7-20,1-1 1,0 0 0,1 0 0,0 0 0,1-1-1,-1 0 1,1 0 0,1-1 0,0 0 0,0-1-1,0 0 1,1 0 0,-1-1 0,1 0-1,1-1 1,-1 0 0,1 0 0,1-1 19,-10-2 10,1-1-1,-1 1 1,0-1 0,1 0 0,-1 1 0,1-1 0,-1 0-1,1-1 1,-1 1 0,1 0 0,-1-1 0,1 1 0,-1-1-1,0 0 1,1 0 0,-1 0 0,0 0 0,0 0 0,0 0-1,0-1 1,0 1 0,2-2-10,-2 1 22,-1-1-1,1 0 1,-1 1-1,1-1 1,-1 0-1,0 0 1,0 0-1,0 0 1,0 0-1,0 0 1,-1 0 0,0 0-1,1 0 1,-1 0-1,-1-3-21,0-8 66,0 0-1,-2 0 1,0 0 0,0 0-1,-1 0 1,-1 1 0,-3-6-66,-37-70 42,-4 2 0,-4 2 0,-16-13-42,-6-12 19,66 95-16,6 9-3,-1-1 0,-1 1 0,1-1 0,-1 1 0,0 1 0,-1-1 0,1 1 0,-6-5 0,9 10-75,4 3 23,-1 1-1,0-1 1,1 0 0,0 1-1,0-1 1,0 0 0,0 0-1,0 0 1,0 0-1,1 0 1,0-1 0,-1 1-1,2 0 53,6 8-42,54 62 47,3-2 0,2-4 0,4-2 1,2-4-1,4-3-5,-76-56 2,-1 0 0,1 1 0,0-2 1,0 1-1,0 0 0,1-1 0,-1 1 1,0-1-1,1 0 0,-1 0 0,0 0 1,1-1-1,-1 1 0,1-1 0,-1 0 1,1 0-1,-1 0 0,2 0-2,-3-2-8,1 1 0,0 0 0,-1-1 0,1 0 0,-1 0 0,0 0 0,0 0 0,1 0 0,-1 0 0,0 0 1,-1-1-1,1 1 0,0-1 0,-1 1 0,0-1 0,1 0 0,-1 1 0,0-1 0,0 0 0,0 0 0,0-2 8,5-32-1841,-2-35-2607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26:32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1062 2632,'0'0'1080,"0"0"-397,0 0-163,0 0-78,0-3-33,1-7-152,0 0 0,1 1-1,0-1 1,1 0 0,0 1 0,1-1-1,1-2-256,0 2 60,-1 0 0,-1 0 0,0-1 0,0 1 0,-1-1-1,0 0 1,-1-5-60,0 14-4,-1 1-1,0-1 1,0 0-1,0 1 1,0-1-1,0 0 1,0 1-1,-1-1 1,1 0-1,-1 1 1,1-1 0,-1 1-1,1-1 1,-1 1-1,0-1 1,0 1-1,1-1 1,-1 1-1,0 0 1,0 0-1,-1-1 1,1 1-1,-1 0 5,-1 0-52,0 0 0,0 0 0,0 0 0,0 0 1,0 1-1,0 0 0,-1-1 0,1 1 0,0 1 0,-2-1 52,-7 0-52,11 0 46,0 0 0,0 0 0,0 1 0,-1-1 0,1 0 0,0 0 0,0 1 0,0-1 0,0 1 0,1-1 0,-1 1 0,0-1 0,0 1 0,0 0 0,0-1 0,0 1 0,1 0 0,-1 0 0,0-1 0,1 1 0,-1 0 0,0 0 0,1 0 0,-1 0 0,1 0 0,-1 0 6,-7 36-62,12 36-18,-2-67 80,0-1-1,0 0 0,0 0 0,1 0 1,-1 0-1,1 0 0,0-1 1,1 1-1,-1-1 0,1 0 0,0 0 1,0 0-1,0 0 0,2 0 1,7 7 0,0-2 0,1 0 0,0 0 0,4 1 0,-9-6-9,0-1 0,-1 0 0,1 0 1,0-1-1,1 0 0,-1-1 0,0 0 0,0 0 1,1-1-1,-1 0 0,0-1 0,1 0 0,-1 0 1,8-3 8,-12 3 19,-1 0 0,1-1 0,-1 1-1,0-1 1,0 0 0,0 0 0,0 0 0,0-1 0,0 0 0,0 1 0,-1-1 0,0 0 0,1-1 0,-1 1 0,0 0 0,0-1 0,-1 0 0,1 0 0,-1 0 0,0 0 0,0 0-1,0 0 1,-1 0 0,1-1 0,-1 1 0,0-1 0,0 1 0,-1-1 0,1 1 0,-1-4-19,0-3 52,0-1-19,0 1 0,0-1-1,-1 1 1,0-1 0,-1 1 0,-1 0-1,-3-10-32,-1 2 8,1 0 0,1-1 0,0 1 0,2-1 0,0 0 0,0-19-8,3 38-38,0 1-145,27 12-581,21 21 734,137 98-2422,-185-130 2434,0 0 0,1-1 0,-1 1 0,1-1 0,-1 0 0,1 1 0,0-1 0,-1 1 0,1-1 1,-1 0-1,1 1 0,0-1 0,-1 0 0,1 0 0,0 1 0,-1-1 0,1 0 0,0 0 0,-1 0 0,1 0 0,0 0 0,-1 0 0,1 0 0,0 0 1,0 0-1,-1 0 0,1 0 0,0-1 0,-1 1 0,1 0 0,-1 0 0,1-1 0,0 1 0,-1 0 18,1-2 1,0 1 1,0-1-1,0 1 0,0-1 1,0 0-1,-1 1 0,1-1 0,-1 1 1,1-1-1,-1 0 0,0 0 1,0 1-1,0-1 0,0 0-1,-2-63 492,1 61-499,-2-17 198,-1 1 0,-1 0 0,-3-7-191,2 10 51,1 0-1,1 0 0,1 0 1,0 0-1,1-18-50,2 34-236,0 1-131,45 2 170,-30 1 224,7 3-17,0-2 0,0 0 1,0-2-1,7 0-10,-24-2 3,1 0 1,-1 0 0,0 0 0,1-1-1,-1 0 1,0 0 0,0 0 0,1-1 0,-1 0-1,0 0 1,0 0 0,-1-1 0,1 1-1,0-1 1,-1 0 0,0-1 0,0 1-1,0-1 1,0 0 0,1-1-4,-1 1 54,-1 0 1,1 0-1,-1-1 0,0 1 1,-1-1-1,1 0 0,-1 1 1,0-1-1,0 0 0,0-1 1,-1 1-1,0 0 0,0 0 1,0-1-1,-1 1 0,1 0 1,-1-1-1,-1 1 0,1-1 1,-1 1-1,0-3-54,-1 6 19,0 0-1,0 0 1,0 0 0,0 0-1,0 1 1,0-1 0,0 1-1,-1-1 1,1 1-1,-1 0 1,1-1 0,-1 1-1,0 1 1,1-1 0,-1 0-1,0 1 1,1-1 0,-1 1-1,0 0 1,0 0-19,0-1-3,0 1-1,0-1 1,0 1-1,0 0 1,0 0-1,0 0 1,0 0-1,0 0 1,0 1-1,0-1 1,0 1-1,0 0 1,0 0 0,0 0-1,0 0 1,1 1-1,-1-1 1,-1 2 3,-1 5-11,0-1 1,1 1 0,0 1-1,1-1 1,0 0-1,0 1 1,0 0 0,1 0-1,1 0 1,0-1 0,0 1-1,0 1 1,1-1-1,1 0 1,0 0 0,0 0-1,0-1 1,2 4 10,2-2-2,1 0 1,0-1-1,1 1 1,0-1-1,1-1 0,-1 1 1,2-1-1,-1 0 1,1-1-1,7 5 2,-10-9 5,-1 0 0,1 0 1,0 0-1,0-1 0,0 0 0,0 0 0,1 0 0,-1-1 1,0 0-1,1 0 0,-1 0 0,1-1 0,-1 0 0,1-1 1,-1 1-1,1-1 0,-1 0 0,1-1 0,-1 0 1,0 0-1,0 0 0,0-1 0,0 1 0,0-1 0,-1-1 1,1 1-1,-1-1 0,0 0 0,0 0 0,0-1 0,-1 0 1,1 1-1,-1-1 0,0-1-5,5-10 156,-1 0 0,0-1 1,-1 1-1,-1-2 0,-1 1 0,-1 0 0,0-1 0,1-16-156,0-25 290,-2 0-1,-3-4-289,0 42-12,-1 6 5,-1 1 0,0 0 1,-1-1-1,0 1 0,-2 0 0,1 1 0,-2-1 1,1 1-1,-2 0 0,0 0 0,-2-2 7,-7-10-100,-2 1-1,0 1 0,-1 0 1,-21-18 100,37 38-55,2 1 26,-1 1 0,1 0 0,0 0 0,0 0 0,-1 0 0,1 0 0,-1 0 0,1 0 0,-1 0 0,1 0 0,-1 1 0,0-1 0,1 1 0,-1-1 0,0 1 0,1 0 0,-1 0 0,0 0 1,1 0-1,-1 0 0,0 0 0,0 0 29,1 0-7,1 1 1,-1-1 0,1 1-1,-1-1 1,1 1 0,-1-1-1,1 1 1,-1-1 0,1 1-1,0 0 1,-1-1 0,1 1-1,0 0 1,-1-1 0,1 1-1,0 0 1,0-1 0,0 1-1,0 0 1,0-1 0,0 1-1,-1 0 1,2-1 0,-1 1-1,0 0 1,0 0 6,0 29-71,0-20 43,1 2 19,0 0 0,1 1 0,1-1 0,-1 0 0,2 0 0,0 0 0,4 9 9,44 83 32,-21-46-24,-7-8 7,5 12 58,35 52-73,-54-97-20,1-2-1,0 0 0,1 0 1,1-1-1,0-1 1,1 0-1,0-1 0,1 0 1,3 1 20,-13-10-2,0 0-1,0 0 1,0-1 0,0 0 0,1 0 0,-1 0 0,1 0 0,-1-1-1,1 0 1,-1 0 0,1-1 0,0 1 0,-1-1 0,1-1-1,0 1 1,-1-1 0,1 0 0,-1 0 0,1 0 0,-1-1 0,1 0-1,-1 0 1,0 0 0,0-1 0,0 1 0,0-1 0,0-1 0,-1 1-1,1-1 1,-1 1 0,1-2 2,11-12 38,0-1-1,-1 0 1,-1-1-1,-1 0 1,-1-1-1,9-18-37,-20 36-141,0-1 0,0 1 0,0 0-1,0-1 1,-1 1 0,1-1 0,-1 1 0,1-1-1,-1 0 1,0 1 0,0-2 141,0-7-2317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39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84 1560,'0'1'147,"1"-1"0,-1 0-1,0 0 1,0 0-1,0 1 1,1-1-1,-1 0 1,0 0 0,0 0-1,1 0 1,-1 0-1,0 1 1,0-1 0,1 0-1,-1 0 1,0 0-1,1 0 1,-1 0 0,0 0-1,0 0 1,1 0-1,-1 0 1,0 0 0,1 0-1,-1 0 1,0 0-1,0-1 1,1 1 0,-1 0-1,0 0 1,0 0-1,1 0 1,-1 0-1,0 0 1,0-1 0,1 1-1,-1 0 1,0 0-1,0 0 1,0-1 0,0 1-1,1 0 1,-1 0-1,0-1 1,0 1 0,0 0-1,0 0 1,0-1-1,0 1 1,0 0 0,1 0-1,-1-1-146,-5-20 1644,-16-22-1238,20 42-407,1 0 0,0 0 0,-1 0 0,1 0 0,-1 0-1,1 1 1,-1-1 0,0 0 0,1 0 0,-1 0 0,0 1 0,1-1 0,-1 0 0,0 1 0,0-1-1,0 1 1,0-1 0,0 1 0,1-1 0,-1 1 0,0 0 0,0-1 0,0 1 0,0 0 0,0 0-1,0-1 1,0 1 0,0 0 0,0 0 0,0 0 0,0 1 0,0-1 0,0 0 0,0 0 0,0 0-1,0 1 1,0-1 0,0 0 0,0 1 0,0-1 0,0 1 0,0-1 0,0 1 0,0 0 0,1-1-1,-1 1 1,0 0 0,1-1 0,-1 1 0,0 0 0,1 0 0,-1 0 0,1 0 0,-1 0 0,1-1-1,-1 1 1,1 0 0,0 0 0,-1 1 1,-3 5-81,1 1 1,-1 0-1,1 0 0,1 0 0,-1 0 1,0 5 80,1-1-37,1 0 0,0 0 1,1 1-1,0-1 0,1 0 1,0 0-1,1 1 1,0-1-1,1 0 0,1-1 1,0 1-1,1 2 37,-3-9-24,1 1 0,0-1 1,0 0-1,1 0 0,-1 0 0,1-1 1,0 1-1,0-1 0,0 0 0,1 0 1,0-1-1,-1 1 0,1-1 0,0 0 1,1 0-1,-1-1 0,1 1 0,-1-1 1,1 0-1,-1-1 0,1 1 0,0-1 1,0 0-1,0-1 0,5 1 24,77-5 72,-63 2-62,1 1 1,-1 1-1,22 3-10,-46-3-2,-1-1 0,0 1 0,1 0 0,-1 1 0,1-1 0,-1 0 0,0 0 0,1 0 0,-1 0 0,1 0 1,-1 0-1,0 0 0,1 1 0,-1-1 0,0 0 0,1 0 0,-1 1 0,0-1 0,1 0 0,-1 0 0,0 1 0,1-1 0,-1 0 0,0 1 1,0-1-1,0 0 0,1 1 0,-1-1 0,0 0 0,0 1 0,0-1 0,0 1 0,0-1 0,1 0 0,-1 1 0,0-1 0,0 1 1,0-1-1,0 0 0,0 1 0,0-1 0,-1 1 0,1-1 0,0 0 0,0 1 0,0-1 0,0 1 2,-16 23 177,-29 18 67,36-35-200,-1 0 0,1-1 0,-1 0 0,0-1-1,0 0 1,-1 0 0,0-1 0,-3 1-44,11-4-134,-1-1 0,1 1 0,-1-1 1,1 0-1,-1 1 0,1-1 1,-1-1-1,1 1 0,-1-1 0,1 1 1,-1-1-1,1 0 0,-1 0 1,1 0-1,0-1 0,0 1 0,0-1 1,-1 0-1,2 0 0,-1 0 1,0 0-1,0 0 0,1-1 0,-1 1 1,1-1-1,0 0 0,-1 0 1,1 1-1,1-1 0,-1-1 0,0 1 1,0-1 133,-38-91-5211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39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1320,'13'0'6661,"1"9"-4650,13 20-3404,-13-13 2045,100 114-305,16 33-347,-50-62 97,-76-96-96,0 0 0,0 0 0,1-1 0,-1 0 0,1 1 0,0-2 0,0 1 0,0 0 0,1-1 0,-1 0-1,1-1 1,0 1-1,-3-2 6,-1-1 1,1 1-1,-1-1 0,1 0 0,-1 0 0,1 0 0,-1 0 0,1 0 0,-1 0 0,1-1 0,-1 1 0,1-1 0,-1 0 1,0 0-1,1 0 0,-1 0 0,0 0 0,0 0 0,0-1 0,1 1 0,-1-1 0,-1 1 0,1-1 0,0 0 0,0 0 0,-1 0 1,1 0-1,-1 0 0,1 0 0,0-2-6,0 2-12,0-1-110,0-1 1,0 1-1,0 0 0,0-1 0,0 1 1,-1-1-1,0 0 0,1 0 1,-1 1-1,-1-1 0,1 0 0,0 0 1,-1 0-1,0 0 0,0 0 122,-4-72-3562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39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20 226 1664,'-7'-2'3977,"4"2"-1528,-2-6-865,3 1-480,-1-3-528,3-8-416,0-6-160,3-6-8,4-1-168,8 1-568,4 2-792,8 2-1081,41-7-2832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40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120 749 1720,'-1'-6'731,"0"0"0,0 1 0,-1-1 0,1 1 0,-1-1 0,0 1 0,-1 0 0,-2-5-731,3 5 170,-1-1 0,-1 0 1,1 1-1,-1-1 1,0 1-1,0 0 1,-1 0-1,0 1 0,1-1 1,-1 1-1,-1 0 1,-3-2-171,9 6 3,-1-1 1,0 1 0,0 0 0,0-1-1,0 1 1,0 0 0,0 0 0,0 0-1,1 0 1,-1 0 0,0 0-1,0 0 1,0 0 0,0 0 0,0 0-1,0 1 1,0-1 0,0 0-1,1 1 1,-1-1 0,0 0 0,0 1-1,0-1 1,1 1 0,-1-1 0,0 1-1,0 0 1,1-1 0,-1 1-1,1 0 1,-1-1 0,0 1-4,-1 3-9,0-1 0,1 1 0,-1-1 0,1 1 0,0-1 0,0 1 0,0 0 0,0 0 0,0 0 9,-1 12-59,1-1-1,1 1 1,0 15 59,2-15-8,1 0-1,0 0 1,1 0 0,0 0 0,2-1 0,2 6 8,-6-15-43,1-1 1,-1 1 0,1 0 0,1-1-1,-1 0 1,1 0 0,0 0 0,0 0 0,0-1-1,0 1 1,1-1 0,0 0 0,0 0 0,0-1-1,0 0 1,1 0 0,4 2 42,-9-5 0,0 1-1,0-1 1,0 0-1,0 0 1,0 1 0,0-1-1,0 0 1,0 0 0,0 0-1,0 0 1,0-1 0,0 1-1,0 0 1,0 0 0,0-1-1,0 1 1,0 0 0,0-1-1,0 1 1,0-1-1,0 1 1,0-1 0,0 0-1,-1 1 1,1-1 0,1-1 0,0 0 14,0-1 0,-1 1 0,1-1 0,0 0-1,-1 0 1,0 0 0,0 0 0,0 0 0,1-3-14,0-4 63,0 0 1,-1 0-1,0 0 0,0 0 0,-1-10-63,-3 3 151,-1-1 1,0 0 0,-1 1-1,-1 0 1,0 0-1,-1 0 1,-1 1-1,-1 0 1,0 1-1,-1 0 1,-8-9-152,21 29-117,21 27-225,1-2 1,7 6 341,-25-28-1,1-1 1,1 1 0,-1-1 0,1 0-1,0-1 1,1 0 0,-1-1 0,1 0-1,0 0 1,8 2 0,-16-7 7,0 0 1,-1 1-1,1-1 0,0 0 0,0 0 1,-1 0-1,1 0 0,0 0 1,0 0-1,-1 0 0,1-1 0,0 1 1,0-1-1,-1 1 0,1-1 1,-1 0-1,1 0 0,0 1 0,-1-1 1,1 0-1,-1 0 0,1-1-7,1-1 34,0-1 0,0 1 0,0-1 0,0 1-1,-1-1 1,0 0 0,0 0 0,0 0 0,1-2-34,1-5 63,0-1 1,-1 0-1,0 0 1,-1 0-1,0-1 1,0-4-64,-3 7 4,0 0 1,0 0 0,-1 0 0,0 0-1,-1 0 1,0 0 0,-1 1-1,0-1 1,0 1 0,-1 0 0,0 0-1,0 1 1,-1-1 0,-2 0-5,6 6-34,0 0 1,-1-1-1,1 1 1,-1 1-1,0-1 0,0 0 1,0 1-1,0-1 1,0 1-1,-1 0 1,1 0-1,-1 0 1,1 1-1,-1-1 1,0 1-1,1 0 1,-1 0-1,0 0 0,0 0 1,0 1-1,0 0 1,0-1-1,0 1 1,0 1-1,0-1 1,0 1-1,1-1 1,-1 1-1,0 0 1,0 1-1,0-1 0,1 1 1,-1-1-1,1 1 1,-1 0-1,1 0 1,0 1 33,81-19-683,-51 12 662,-22 3 9,0 0 1,0 1 0,0-1 0,0 1-1,0 0 1,-1 0 0,1 1 0,0-1-1,0 1 1,0 0 0,0 1 0,-1-1-1,1 1 1,0 0 0,-1 0 0,0 0-1,1 1 1,-1-1 0,1 2 11,1 2-2,1 1 1,-1 0-1,0 0 1,-1 0-1,0 1 0,0 0 1,0 0-1,-1 0 1,0 0-1,-1 2 2,15 42 50,7 17-32,-23-64-30,0 0 1,1 0-1,0-1 0,0 1 1,0-1-1,0 0 1,1 0-1,0 0 0,0-1 1,0 1-1,3 2 12,-5-6 11,-1 1 0,1-1 1,-1 1-1,1-1 0,-1 0 0,1 0 0,0 0 0,-1 0 0,1 0 0,-1 0 1,1 0-1,0 0 0,-1-1 0,1 1 0,-1 0 0,1-1 0,-1 1 0,1-1 1,-1 0-1,0 0 0,1 1 0,-1-1 0,0 0 0,1 0 0,-1 0 0,0 0 1,0-1-1,0 1 0,0 0 0,0 0 0,0-1 0,1 0-11,3-5 110,-1 1 0,1-1 0,-1 0 0,0 0 0,-1-1 0,1 0-110,-1-4 54,-1 0 0,0 0 0,0 0-1,-1-1 1,-1 1 0,0-1 0,0 1-1,-2 0 1,1-1 0,-2 1-1,1 0 1,-2 0 0,0 0 0,0 0-1,-2-1-53,-14-34 339,-3 0-1,-26-40-338,48 85 0,-26-43-2,-1 0 0,-2 3 0,-2 0 0,-2 2 0,-1 1 0,-24-18 2,48 50-230,8 8 43,11 20-71,29 37 122,-34-53 150,35 52-17,3-3 0,31 32 3,-45-57-5,1-2 0,1 0-1,1-2 1,2-1 0,10 4 5,-37-24 13,1-1-1,0 0 1,-1-1 0,1 1 0,0-1 0,0 0-1,0-1 1,1 1 0,-1-1 0,0-1 0,1 1 0,-1-1-1,0 0 1,3 0-13,-7-1-38,1 1 0,-1-1 0,1 0-1,-1 0 1,0 1 0,1-2 0,-1 1 0,0 0 0,0 0-1,0-1 1,0 1 0,0-1 0,0 1 0,0-1-1,0 0 1,0-1 38,1-1-221,-1 1-1,-1-1 1,1 1-1,0-1 1,-1 0-1,0 0 1,0 1-1,0-1 1,0 0-1,-1 0 1,1 0-1,-1 0 1,0-4 221,-7-60-4561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41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0 195 1536,'0'0'1377,"0"0"1503,5-4-1856,0 0-759,5-12 31,7-8-136,2-4-160,1-7-833,28-49-3832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42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71 428 1440,'10'-2'9652,"-2"-15"-9471,-2 1 0,0-1 0,-1 0 1,2-12-182,7-21 32,-11 39-23,1-1 0,-2 1 0,0-1 0,0 1 0,-1-1-1,0 0 1,-1 1 0,0-6-9,0 14-41,-1 1-1,1-1 1,-1 0 0,1 1 0,-1-1-1,0 0 1,0 1 0,0-1-1,0 1 1,0 0 0,-1-1-1,1 1 1,-1 0 0,0 0-1,1 0 1,-1 0 0,0 0-1,0 0 1,0 0 0,0 1 0,-1-1-1,1 1 1,0 0 0,-1-1-1,1 1 1,-1 0 0,1 0-1,-1 1 1,0-1 0,1 0-1,-1 1 1,0 0 0,1-1-1,-1 1 1,0 0 0,1 1 0,-1-1-1,0 0 1,0 1 41,0-1-20,0 0 0,0 0 0,0 0 0,1 1 0,-1 0 0,0-1 0,0 1 0,1 0 0,-1 0 1,0 0-1,1 0 0,-1 1 0,1-1 0,0 1 0,-1 0 0,1-1 0,0 1 0,0 0 0,0 0 0,0 0 0,0 1 0,1-1 0,-2 1 20,2 1-14,0 0-1,0 0 0,0 0 1,0 0-1,0 0 1,1 0-1,0 0 0,0 1 1,0-1-1,0 0 1,0 0-1,1 0 0,0 0 1,1 3 14,5 15-35,1 0 0,2 0 1,0-1-1,1 0 0,3 3 35,-13-22-6,6 9-1,1 0 0,-1-1 0,2 0-1,0-1 1,0 0 0,0 0 0,1-1 0,2 2 7,-6-6-6,-1 0 1,1-1-1,0 1 0,-1-1 1,1 0-1,1-1 1,-1 1-1,0-1 0,1 0 1,-1-1-1,1 0 1,-1 0-1,1 0 1,0-1-1,-1 0 0,5 0 6,-8-1 46,0 1 0,1-1 0,-1 0 0,0 0-1,0-1 1,0 1 0,0-1 0,0 1 0,0-1-1,0 0 1,0 0 0,-1 0 0,1-1 0,-1 1 0,0-1-1,1 1 1,-1-1 0,0-1-46,2-2 80,-1 0 1,0 0-1,0 0 1,-1-1 0,0 1-1,0-1 1,0 1-1,-1-1 1,0-1-81,1-11 98,-1 1 0,-1 0 0,-1-1 0,0 1 0,-2-1 0,-2-9-98,-2-1 19,-2 1-1,-1 0 1,-1 0 0,-2 1-1,-1 0 1,-8-10-19,69 123-1895,16 4 1444,33 34 451,-103-157 150,-27-47 66,23 57-207,1-1 0,1 1 0,0-2 0,2 1-1,1-1 1,-2-22-9,8 46-10,0 1 1,0-1-1,0 1 0,-1-1 0,1 1 1,0-1-1,0 1 0,0-1 0,0 1 1,0-1-1,1 1 0,-1 0 1,0-1-1,0 1 0,0-1 0,0 1 1,1-1-1,-1 1 0,0-1 0,0 1 1,1-1-1,-1 1 0,0 0 0,0-1 1,1 1-1,-1 0 0,1-1 0,-1 1 1,0 0-1,1-1 0,-1 1 1,1 0-1,-1 0 0,1-1 0,-1 1 1,0 0-1,1 0 0,-1 0 0,1 0 1,-1 0-1,1 0 0,-1 0 0,1 0 10,29 10-213,27 28 187,-56-37 29,28 23 80,-1 2 0,21 25-83,-9-10 33,-40-40-31,0-1 0,0 1 0,1-1 0,-1 0 0,0 1 0,1-1 0,-1 0 1,0 0-1,1 1 0,-1-1 0,0 0 0,1 0 0,-1 1 0,0-1 0,1 0 0,-1 0 0,1 0 0,-1 0 0,1 0 0,-1 0 1,0 1-1,1-1 0,-1 0 0,1 0 0,-1 0 0,1-1 0,-1 1 0,1 0 0,-1 0 0,0 0 0,1 0 0,-1 0 0,1 0 0,-1-1 1,0 1-1,1 0 0,-1 0 0,0-1 0,1 1 0,-1 0 0,0 0 0,1-1 0,-1 1 0,0 0 0,1-1 0,-1 1 0,0 0 1,0-1-1,1 0-2,9-25 105,-7 16-136,12-37-1015,8-53-2965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43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348 436 1352,'0'-2'420,"0"1"-1,0-1 0,-1 0 0,1 0 1,-1 1-1,1-1 0,-1 0 0,0 1 1,1-1-1,-1 1 0,0-1 0,0 1 1,0-1-1,0 1 0,-1-1-419,-25-18 1696,24 18-1703,1 1 0,-1-1 0,0 1 0,0 0 0,0 0 0,0 0 0,0 0 0,0 1 0,0-1 0,0 1 0,0 0 0,0 0 0,-1 0 0,1 0 0,0 1-1,0-1 1,0 1 0,0 0 0,-2 0 7,1 2-13,0 0-1,0 1 0,1-1 1,-1 1-1,1 0 0,0 0 1,0 0-1,0 1 0,0-1 1,1 1-1,-1-1 0,1 1 1,1 0-1,-1 0 0,1 0 1,-1 0-1,1 0 0,1 0 1,-1 0-1,1 0 0,0 0 1,0 5 13,0 3-16,1 0 0,0 0 0,1-1 1,0 1-1,1 0 0,0-1 0,1 1 1,4 8 15,-5-14-18,1-1 1,-1 0-1,1 1 1,1-1-1,-1 0 1,1-1-1,0 1 1,1-1-1,-1 0 1,1-1-1,0 1 1,1 0 17,-5-4 1,0 0 0,0 0 0,0 0 0,0-1 0,0 1 0,0 0 0,0-1 0,0 1 0,0-1 0,0 0 0,0 0 0,0 0 0,1 0 0,-1 0 0,0 0 0,0-1 0,0 1 0,1-1-1,0 0 16,0-1 1,-1 1 0,1-1 0,-1 0 0,0 0-1,0 0 1,1 0 0,-1 0 0,0 0-1,-1 0 1,1-1 0,0 1 0,-1-1 0,1 1-1,-1-1 1,0 0 0,1 0-17,1-6 29,-1 1 0,0-1 0,0 0 0,0 1 0,-1-1 0,-1 0 0,1 0 1,-2 0-1,1 0 0,-1 0 0,0 0 0,-1 0 0,0 1 0,0-1 0,-4-7-29,-5-12 58,0 0 1,-2 0-1,-2 2 0,-1-2-58,14 25 2,-118-185 11,100 160 27,-1 1 0,-1 1 1,-1 2-1,-2 0 0,-13-9-40,19 21 117,18 12-120,1 0 0,0 0 0,0 0 0,0 0 0,0 0 0,-1 0 0,1 1 0,0-1 0,0 0 0,0 0 0,0 0 0,0 0 0,0 0 0,-1 1 0,1-1 0,0 0 0,0 0 0,0 0 0,0 1 0,0-1 0,0 0 0,0 0 0,0 0 0,0 0 0,0 1 0,0-1 0,0 0 0,0 0 0,0 0 0,0 1 0,0-1 0,0 0 0,0 0 0,0 0 0,0 1 0,0-1 0,0 0 0,0 0 0,1 0 0,-1 0 0,0 1 0,0-1 0,0 0 0,0 0 0,0 0 0,0 0 0,1 0 0,-1 1 3,24 37-231,17 26 238,3-2 1,3-1 0,3-3 0,1-2-1,14 7-7,-61-60 21,0 0 0,0 0-1,0 0 1,0 0-1,0-1 1,0 0-1,1 0 1,-1 0 0,1 0-1,0-1 1,2 1-21,-6-2-11,0 0 0,0 0 0,1 0 0,-1 0 0,0 0 0,0 0 0,0 0 0,0 0 0,0-1 0,0 1 0,0 0 0,0-1 0,0 1-1,0-1 1,0 1 0,-1-1 0,1 1 0,0-1 0,0 0 0,0 1 0,0-1 0,0 0 11,0-1-150,0-1 0,0 1-1,0 0 1,0 0 0,0-1-1,0 1 1,-1-1 0,1 1-1,-1-1 1,1 1 0,-1-1 0,0 1-1,0-1 1,0 0 150,-2-49-4558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44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319 462 488,'-9'-7'5550,"-14"-10"-3746,19 14-1716,0 0 1,-1 1-1,1-1 1,-1 1 0,0 0-1,1 0 1,-1 1-1,0-1 1,0 1-1,0 0 1,0 1 0,0-1-1,-1 1 1,1 0-1,0 0 1,0 0-1,0 1 1,-2 0-89,3 1-8,0 0-1,0 0 0,0 0 1,0 0-1,1 0 1,-1 1-1,1 0 1,0-1-1,-1 1 1,1 1-1,1-1 1,-1 0-1,0 1 0,1-1 1,0 1-1,0 0 1,0 0-1,0 0 1,0 0-1,1 0 1,-1 3 8,0 1-14,0 0 0,1 0 1,0 0-1,0 0 1,1 0-1,0 1 1,1-1-1,0 0 0,0 0 1,0 0-1,1 0 1,0-1-1,1 1 1,0 0-1,0-1 0,0 0 1,1 1-1,0-1 1,1-1-1,0 1 0,0-1 1,0 0-1,0 0 1,1 0-1,0-1 1,1 1-1,-1-2 0,1 1 1,0-1-1,0 0 1,0 0-1,0-1 1,3 1 13,-8-3 16,1 1 0,-1-1 0,1 0 0,0 0 0,0 0 0,-1-1 0,1 1 0,0-1 0,0 1 0,0-1 0,0 0 0,0 0 0,0 0 0,0-1 0,0 1 1,0-1-1,-1 1 0,1-1 0,0 0 0,0 0 0,-1 0 0,1-1 0,0 1 0,-1 0 0,0-1 0,1 0 0,-1 0 0,0 0 0,0 0 0,0 0 0,0 0 1,0 0-1,0 0 0,0-1 0,-1 1 0,1-1 0,-1 0 0,0 1 0,0-1 0,0 0 0,0 1 0,0-1 0,-1-1-16,4-9 46,-2 1 0,1-1 0,-2 0-1,0 0 1,0 0 0,-1 0 0,-1 1 0,0-1-1,-2-7-45,-3-7 13,-2 0-1,-1 0 0,-2 0 0,0 1 0,-1 0 0,-12-15-12,-10-14 10,-4 0-1,-15-14-9,29 39 27,-1 1 0,-1 1-1,-2 1 1,-14-10-27,49 59-771,14 16 757,27 37 20,3-3 1,7 3-7,-27-37-11,3-1 1,1-2-1,2-2 0,21 15 11,-53-44 8,-1-1 0,1 0-1,0 0 1,0 0-1,1 0 1,-1-1 0,0 0-1,1 0 1,5 1-8,-9-3-30,0 0 0,1 0 1,-1 0-1,0 0 0,0 0 0,0 0 0,0-1 1,0 1-1,0-1 0,0 0 0,0 1 0,0-1 0,0 0 1,0 0-1,0-1 0,0 1 0,0 0 0,-1 0 1,1-1-1,-1 1 0,1-1 0,-1 0 0,1 1 1,-1-1-1,0 0 0,0 0 0,0 0 0,0 0 1,0 0-1,0-1 30,22-53-2437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45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145 501 1928,'-1'-2'390,"-1"0"0,0 0 0,1 0 0,-1 0 0,0 0 0,0 1 0,0-1 0,-1 1 0,1 0-1,0-1 1,0 1 0,-1 0 0,1 0 0,-1 1 0,-1-1-390,3 0 32,-1 1-1,0 0 1,0-1 0,0 1-1,0 0 1,0 1 0,0-1-1,0 0 1,0 0 0,0 1-1,0-1 1,0 1 0,0 0-1,1-1 1,-1 1 0,0 0-1,0 0 1,1 0 0,-1 0-1,1 1 1,-1-1 0,1 0-1,-1 1 1,1-1 0,0 1-1,0-1 1,0 1 0,0 0-1,-1 1-31,-2 6-14,1 0 0,0 0 0,0 0 0,1 1 0,0-1 0,1 1 0,0 0 0,1-1 0,0 1 0,0 0 0,1-1 0,0 1 0,1 0 0,0-1 0,3 10 14,-3-10-25,1-1 0,0 1 1,1 0-1,0-1 0,0 0 1,1 0-1,0 0 0,0 0 1,1-1-1,0 0 0,0 0 0,1 0 1,0-1-1,0 0 0,1 0 1,6 3 24,-13-8 4,0-1 1,0 1-1,0-1 1,0 1-1,0-1 1,1 1 0,-1-1-1,0 0 1,0 1-1,0-1 1,1 0-1,-1 0 1,0 0-1,0 0 1,0 0-1,1 0 1,-1-1 0,0 1-1,0 0 1,0-1-1,1 1 1,-1 0-1,0-1 1,0 1-1,0-1 1,0 0-1,0 0-4,1 0 14,0-1 0,0-1 0,0 1-1,-1 0 1,1 0 0,-1-1-1,1 1 1,-1-1 0,0 1-1,0-1 1,0 1 0,0-2-14,2-6 35,-1-1 0,0 1 0,-1-1 0,0 0 0,-1 1 0,0-2-35,-2-4 32,0-1-1,-2 1 1,0 0 0,0 0-1,-2 1 1,-3-7-32,-16-55 34,27 81-109,0 0-1,0 0 1,1-1-1,-1 1 1,1-1-1,0 1 1,0-1-1,0 0 1,0 0-1,0 0 1,3 1 75,50 37 180,-40-30-198,-16-10 19,11 7-5,0-1 1,0 0-1,1-1 0,0 0 0,4 1 4,-15-6 8,0 0 0,0-1-1,1 1 1,-1-1 0,0 1-1,1-1 1,-1 1 0,1-1-1,-1 0 1,0 0 0,1 0-1,-1 0 1,1 0 0,-1 0-1,1 0 1,-1 0 0,0-1-1,1 1 1,-1-1 0,0 1-1,1-1 1,-1 1 0,0-1-1,0 0 1,1 1 0,-1-1-1,0 0 1,0 0 0,0 0-1,0 0 1,0 0 0,0 0-1,0 0 1,0 0 0,-1-1-1,1 1 1,0 0 0,-1 0-1,1-1 1,-1 1 0,1 0-1,-1-1 1,1 1 0,-1 0-1,0-1 1,0 1 0,0-1-1,0 1 1,0-1-1,0 1 1,0 0 0,0-1-1,-1 1 1,1-1-8,-1-13 59,-1 0 0,0 1 0,-1-1 0,0 0 0,-2 1 0,1 0-1,-2 0 1,-6-13-59,-13-21 189,-26-35-189,44 71 0,-31-42 215,-2 3 0,-2 1-1,-22-18-214,-11-12 822,175 221-1452,-47-72 648,4-3 0,2-2-1,3-2 1,31 20-18,-89-79-13,-1 0 0,0-1 0,1 1-1,-1-1 1,1 0 0,0 0 0,0 0 0,0-1-1,0 1 1,0-1 0,0 0 0,0 0 0,0 0-1,0-1 1,0 0 0,1 1 0,-1-2 0,3 1 13,-3-1 5,-1 0 0,1-1 0,-1 1 0,0-1 0,0 0 0,0 0 0,0 0 0,0 0 0,0 0 0,0 0 0,-1-1 0,1 0 0,-1 1 0,0-1 0,1 0 0,-1 0 0,-1 0 0,1-1 0,0 1 0,-1 0 0,0 0 0,1-2-5,2-7-48,0-1-1,-1 0 1,-1 0-1,0-1 0,-1 1 1,0-1-1,-1 1 1,0 0-1,-1-1 0,-1 1 1,0 0-1,-1-1 1,0 1-1,-1 1 1,0-1-1,-1 0 0,-1 1 1,0 0-1,0 1 1,-1-1-1,-1 1 0,0 0 1,0 1-1,-1 0 1,-1 0 48,9 8-2,0 1 0,0 0 0,0 0 1,0 1-1,0-1 0,0 0 1,0 0-1,0 0 0,0 1 1,0-1-1,-1 0 0,1 1 0,0-1 1,0 1-1,-1 0 0,1-1 1,0 1-1,-1 0 0,1 0 0,0 0 1,-1 0-1,1 0 0,0 0 1,-1 0-1,1 0 0,0 0 1,-1 1-1,1-1 0,-1 1 2,0 1-5,0-1 0,1 1 0,-1 0 0,0 0-1,1 0 1,0 0 0,-1 0 0,1 0 0,0 0 0,0 0 0,0 1 0,0-1-1,0 0 1,1 1 0,-1 0 5,-2 13-9,0 1 1,1-1-1,1 1 0,1 6 9,0-6 16,2 1-1,-1-1 1,2-1-1,1 1 1,0 0 0,1-1-1,0 1 1,6 9-16,-9-20 29,1-1 0,-1 0 0,1 0 0,0 0 0,0 0 0,0 0 0,1-1 0,0 1 0,0-1 0,0 0 0,0 0 0,1-1 0,-1 1 0,1-1 0,0 0 0,0 0 0,0-1 0,0 1 0,1-1 0,-1 0 0,1-1 0,-1 1 0,1-1 0,0 0 0,-1 0 0,1-1 0,1 0-29,1-1 87,0-1 0,0 0 0,0 0-1,-1 0 1,1-1 0,-1-1 0,1 1 0,-1-1-1,0 0 1,-1-1 0,1 1 0,-1-2-1,0 1 1,0 0 0,0-1 0,1-2-87,3-5 21,1 1 0,-2-1 0,0-1 0,0 0 0,-1 0 1,-1-1-1,3-8-21,-7 15-118,-2 6-5,0 0 0,0 0 0,0 0 1,-1 0-1,1 0 0,-1 0 0,1-1 0,-1 1 1,0 0-1,0 0 0,0-1 0,0 1 0,0 0 0,-1 0 1,1-1-1,-1 1 0,1 0 0,-1-1 123,-20-46-3742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45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1 269 1200,'2'-2'5057,"1"-4"-3952,4-5-337,7-11-208,1-9-176,5-6-176,-1 2-32,3 2-88,0 5-88,-5 4 0,-3 8-840,-14-8-3785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26:37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509 60 576,'0'0'719,"0"0"-35,0 0-151,0 0-184,0 0-137,0 0-10,0 0 51,0 0 75,0 0 159,0 0 116,0 0-9,0 0-36,0 0-15,0 0 62,-14-21 807,6 16-1344,0 0 1,0 1-1,-1 0 0,0 0 0,0 1 0,0 0 0,0 0 0,0 1 0,0 1 1,-1-1-1,-2 1-68,-4 0-40,1 0 0,0 1 0,-1 1 0,1 0 0,0 1 0,-12 3 40,18-2-14,1 1 0,0-1 1,0 1-1,0 0 0,0 1 1,1 0-1,-1 0 0,1 1 1,1 0-1,-1 0 0,1 0 0,0 1 1,1 0-1,-1 0 0,1 1 1,-2 4 13,-10 19-53,1 1 0,2 1 1,-6 19 52,8-19-29,9-26 42,-13 34-74,1 0 1,3 1 0,-4 25 60,13-54-34,1 1 1,1 0-1,1 0 1,0 0 0,0 0-1,2-1 1,-1 1 0,2 0-1,0-1 1,0 1-1,2-1 1,-1 0 0,4 4 33,17 48-132,-22-54 80,0-1-1,1 1 1,0-1-1,0 1 1,1-1 0,1-1-1,-1 1 1,2-1-1,-1 0 1,1 0 0,1-1-1,0 0 1,0 0-1,5 3 53,8 3-9,0 1 0,-1 1-1,0 0 1,-1 2 9,-14-13-5,0 1 1,0-1-1,-1 1 1,0-1-1,0 1 1,0 0-1,-1 1 1,0-1-1,0 1 1,0-1-1,-1 1 1,0 0-1,-1 0 1,1 0-1,-1 0 1,0 6 4,-1-4-2,1 0 0,-2 0 0,1 0 0,-1 1 0,0-1 0,-1 0 0,0-1 0,-1 1 0,0 0 0,0-1 0,0 1 0,-1-1 1,-1 0-1,1 0 0,-1-1 0,-1 1 0,-3 4 2,-25 26 134,-2 0 0,-1-2 0,-29 19-134,66-54 27,-1 0 0,0-1 0,1 1-1,-1-1 1,0 1 0,0-1 0,0 1 0,0-1-1,1 1 1,-1-1 0,0 1 0,0-1 0,0 0-1,0 0 1,0 0 0,0 1 0,0-1 0,0 0-1,0 0 1,0 0 0,0-1 0,0 1-1,0 0 1,0 0 0,0 0 0,0-1 0,0 1-1,0 0 1,1-1 0,-2 1-27,0-2 7,1 0-1,-1 1 1,0-1-1,1 0 0,0 0 1,-1 0-1,1 0 1,0 0-1,0 0 1,0-1-1,0 1 1,0-2-7,-2-6-77,0-1 0,1 1 0,0-1-1,1 1 1,0-6 77,1 12-30,1 0 0,0 0 0,0 0 0,0 0 0,0 1 0,1-1 0,-1 0-1,1 1 1,0-1 0,0 1 0,0 0 0,0-1 0,1 1 0,-1 0 0,1 0-1,0 1 1,0-1 0,0 1 0,0-1 0,1 1 0,-1 0 0,0 0 0,1 0-1,0 1 1,-1-1 0,1 1 0,0 0 0,0 0 0,0 0 0,-1 1 0,1-1 0,0 1-1,0 0 1,0 0 0,0 0 0,0 1 0,0-1 0,0 1 0,1 0 30,-3 1-23,0-1 0,0 1 0,0 0 0,0 0 0,0 0 0,0 0 0,0 0 1,-1 1-1,1-1 0,-1 0 0,0 1 0,0-1 0,1 1 0,-2-1 0,1 1 0,0 0 0,0-1 1,-1 1-1,0 0 0,1-1 0,-1 1 23,4 64-62,-4-64 59,0 6 6,0 19 4,0-1 0,-2 1 1,0-1-1,-2 0 0,-6 20-7,-61 150 113,65-169-108,1 0-1,0 0 1,2 0-1,1 14-4,-2 19 13,0 24 70,5 68-83,1-42 50,0-58-10,3-1-1,7 29-39,-4-29 72,-2-1-1,-1 30-71,-2-39 40,1 0 1,3 0 0,1 0 0,2-1-1,1 0 1,7 9-41,-15-39 24,42 141 9,-25-78-29,-9-37 4,-1 1-1,-2 0 0,-2 1 1,-1-1-1,-2 13-7,4 254 207,-7-280-204,2 0 1,1 1-1,1-1 0,1 0 1,1-1-1,1 0 0,1 0 1,2 0-1,0-1 0,5 7-3,24 49 22,18 29-14,51 64 2,-97-155-8,1 0 0,1-1-1,0 0 1,15 12-2,4 7 0,3-3-21,0-2 1,2-1-1,1-1 1,1-2-1,12 4 21,-37-21-14,0-1-1,1-1 0,-1 0 1,1-1-1,1 0 0,-1-1 1,1-1-1,0-1 0,0 0 1,0-1-1,16 0 15,-29-2-9,-1 0 0,0-1 0,1 1 0,-1-1-1,1 0 1,-1 0 0,0 0 0,0 0 0,0 0 0,0-1 0,1 1 0,-1 0 0,-1-1 0,1 0-1,0 1 1,0-1 0,-1 0 0,1 0 0,-1 0 0,1 0 0,-1 0 0,1-2 9,0-1-83,1 1 1,-1-1 0,0 0 0,0 0 0,-1 0-1,1 0 1,-1-1 0,0 1 0,-1 0-1,1-3 83,-1-3-1465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8:15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1 163 224,'0'0'360,"0"0"-116,24 36 596,-12 16 127,-12-52-1033,0 0 4,0 0-14,0 0 3,0 0 52,0 0 12,0 0-5,1 2-257,3 5 6354,32-43-3269,26-33-2814,-39 42 64,0 1 0,2 1 0,0 1 0,2 1 0,1 1-64,-18 14-54,-32 26-3738,-20 18-2134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8:16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4353,'8'9'4491,"21"22"-3834,2 3-827,25 36 382,44 74-212,-61-86 10,4 9 54,-43-64 49,-8-9-981,-3-2-739,-35-22-4448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8:23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229 313 1808,'0'0'402,"10"-1"1505,-5 0 3174,-29-11-5063,0 1 1,-1 1-1,0 1 0,-1 2 1,1 0-1,-1 2 0,-1 0 1,-12 1-19,38 9-41,0-1 0,1 1 0,0-1-1,-1 1 1,2 0 0,-1-1 0,0 1 0,1-1 0,0 2 41,3 15-13,1 0 0,1 0-1,1 0 1,1-1 0,0 0-1,2-1 1,0 0 0,1 0-1,1-1 1,1 0 0,0-1-1,2-1 1,-1 0 0,2-1-1,0 0 1,15 9 13,-29-23-14,0 1 0,0-1 1,0 0-1,0 0 0,0 0 1,0 0-1,0 0 0,0-1 0,0 1 1,0 0-1,0-1 0,1 0 1,-1 1-1,0-1 0,0 0 1,1 0-1,0-1 14,-2 1 3,0 0 0,0-1 1,0 1-1,0-1 0,0 0 0,0 1 1,0-1-1,0 0 0,-1 1 0,1-1 1,0 0-1,0 0 0,0 0 0,-1 0 1,1 0-1,-1 0 0,1 0 0,-1 0 1,1 0-1,-1 0 0,1 0 1,-1 0-1,0-1-3,1-3 45,0 0 1,-1 0 0,1 0 0,-1-1-1,-1 1 1,1 0 0,-1 0-1,0 0 1,0 0 0,0 0 0,-1 0-1,1 0 1,-3-2-46,-13-25 52,-1 2 0,-2 0 0,-1 1-1,-23-24-51,38 46 4,25 28-148,1-2 0,1 0 1,1-1-1,2 0 144,-1-3-2,42 27 25,-60-40-31,-1 0 0,1 1 1,0-1-1,0-1 0,0 1 0,0-1 1,0 0-1,1 0 0,-1 0 0,0-1 1,0 0-1,3 0 8,-7-1 5,0 0 0,1 1 1,-1-1-1,0 0 0,1 0 1,-1 0-1,0 0 0,0 0 1,0 0-1,0-1 0,0 1 1,0 0-1,0 0 0,-1-1 0,1 1 1,0-1-1,-1 1 0,1 0 1,-1-1-1,1 1 0,-1-1 1,0 1-1,1-1 0,-1 0 0,0 1 1,0-1-1,0 1 0,0-1 1,-1 1-1,1-2-5,-6-54 351,6 53-354,-6-18 54,0 0 0,-1 0 0,-1 1 0,-1 0 0,-10-17-51,15 30 14,14 21-84,2-1 1,0 0-1,0 0 0,5 2 70,67 66-281,-96-132 545,7 33-196,0 0 1,1 0-1,1 0 1,1-6-69,1 20 1,1 0-1,-1 0 1,1 0 0,1 0 0,-1 0 0,1 0-1,-1 0 1,2 1 0,-1-1 0,0 0-1,1 0 1,0 1 0,0-1 0,0 1 0,1-1-1,-1 1 1,1 0 0,3-4-1,-4 7-11,1 0 0,-1 0 0,0 0 0,1 1 0,-1-1 0,0 1 0,1-1 0,-1 1 0,1 0 0,-1 0 0,1 0 0,-1 0 0,0 0 0,1 1 1,-1-1-1,1 1 0,-1-1 0,0 1 0,1 0 0,-1 0 0,0 0 0,0 0 0,0 0 0,0 1 0,1 0 11,53 36 91,-30-17-28,-1 1 0,-1 1-1,-1 1 1,10 15-63,-39-98 1265,5 37-1262,0 7-34,0 4-222,0-1 0,1 1 1,0 0-1,1-1 0,0 1 0,0 0 1,2-1-1,-1 1 0,1 0 1,1 1-1,1-4 253,42-80-2830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8:23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252 318 2401,'-10'-5'880,"0"-1"0,0 1 0,-1 1 0,1 0 0,-1 1 0,-4-1-880,9 2 70,0 1 0,1 0-1,-1 0 1,0 0 0,0 1-1,0-1 1,0 2 0,0-1 0,0 1-1,0-1 1,0 2 0,-4 0-70,8 0-5,0 0-1,0 0 1,0 0 0,1 0 0,-1 0 0,0 0 0,1 0-1,0 1 1,-1-1 0,1 0 0,0 1 0,0 0-1,0-1 1,1 1 0,-1-1 0,1 1 0,-1 0 0,1-1-1,0 1 1,0 0 0,0 0 0,0 0 5,4 61-89,-2-51 79,1-1 0,1 0 0,0 0 0,0 0 0,1 0 0,1-1 1,0 0-1,1 0 0,5 7 10,-8-12-4,1 1 0,0-1 0,1 0 0,0 0 0,0-1 0,0 0 0,0 0 0,1 0 0,0-1 0,0 0 0,0 0 0,1 0 0,-1-1 0,1-1 0,6 2 4,-13-3 9,0-1 0,0 0 1,0 0-1,0 0 0,0 0 1,0-1-1,0 1 0,0 0 0,0 0 1,0-1-1,0 1 0,0 0 1,0-1-1,0 1 0,0-1 1,0 1-1,-1-1 0,1 0 0,0 1 1,0-1-1,0 0 0,-1 1 1,1-1-1,0 0 0,-1 0 1,1 0-1,-1 0 0,1 0 0,-1 0 1,1 1-1,-1-1 0,0 0 1,1 0-1,-1 0 0,0-1 0,0 1 1,0 0-1,0 0 0,0 0 1,0 0-1,0 0 0,0 0 1,0 0-1,0 0 0,-1 0 0,1 0-9,-9-60 938,6 51-983,-10-41 118,-2 0 0,-2 2 1,-2 0-1,-3 1 0,-1 1 0,-3 1 0,-2 1 1,-1 2-1,-16-17-73,31 46-54,15 21-172,17 27 36,18 26 206,3-2 0,2-2 0,2-1-1,3-3 1,27 23-16,-67-70 6,0 1 0,0-1 0,1 0 0,0-1 0,0 0 0,0 0 0,0 0 0,1-1-1,2 1-5,-9-4-15,1 1 0,-1-1 0,1 0 0,-1 0 0,0 0 0,1 0 0,-1 0 0,1 0 0,-1 0 0,0 0 0,1 0 0,-1-1 0,1 1 0,-1-1 0,0 1 0,1-1 0,-1 1 0,0-1 0,0 0 0,1 0 0,-1 0 15,1-1-84,0 0-1,0-1 1,-1 1-1,1 0 1,-1-1-1,0 1 1,0-1-1,0 0 1,0 1-1,0-1 1,-1 0-1,1 1 0,-1-1 1,1 0-1,-1-2 85,0-29-2680,-10-31-2008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8:28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130 325 1056,'0'-6'7266,"-3"-21"-5432,1 22-1650,-1-1 1,1 1 0,-1-1 0,0 1 0,0 0-1,-1 0 1,1 1 0,-1-1 0,0 1 0,-2-2-185,5 5-23,0 0 0,0 0 0,0 0 1,0 0-1,-1 0 0,1 0 0,0 0 1,0 1-1,-1-1 0,1 0 1,0 1-1,-1-1 0,1 1 0,-1 0 1,1-1-1,0 1 0,-1 0 0,1 0 1,-1 0-1,1 0 0,-1 0 1,1 0-1,-1 0 0,1 0 0,-1 1 1,1-1-1,0 1 0,-1-1 0,1 1 1,0-1-1,-1 1 0,1 0 1,0 0-1,0 0 0,-1 0 0,1-1 1,0 2-1,0-1 0,0 0 0,0 0 1,1 0-1,-2 1 23,-3 7-45,0 0 1,1 0-1,0 0 1,0 1-1,1-1 1,1 1-1,-1 0 0,2 0 1,-1 0-1,1 0 1,1 0-1,0 0 1,0 0-1,1 0 0,0 0 1,1 0-1,0 0 1,1 0-1,0 1 45,-2-9-19,0 0 0,0 0 0,0 0 0,1 0 0,-1 0 0,0-1 0,1 1 0,-1 0 0,1-1-1,0 1 1,0-1 0,-1 1 0,1-1 0,0 0 0,0 0 0,0 0 0,0 0 0,1 0 0,-1 0 0,0-1 0,0 1 0,0-1-1,1 1 1,-1-1 0,0 0 0,0 0 0,1 0 0,-1 0 0,0 0 0,1-1 19,14 0-11,-1-2 1,1 0-1,-1-1 0,4-2 11,17-3-9,-34 9 10,5-2 1,1 0 0,0 1 0,-1 0 1,1 0-1,0 1 0,0 0 0,0 0 1,0 1-1,-1 1 0,1-1 0,3 2-2,-12-2-1,1-1 0,0 0 0,-1 0 0,1 1 0,-1-1 0,1 1 0,-1-1 0,1 0 0,0 1 0,-1-1 0,0 1 0,1-1 0,-1 1 0,1 0 0,-1-1 0,0 1 0,1-1 0,-1 1 0,0 0 0,0-1 0,1 1 0,-1 0 0,0-1 1,0 1-1,0 0 0,0-1 0,0 1 0,0 0 0,0-1 0,0 1 0,0 0 1,-13 20-41,8-16 45,0 0-1,-1-1 1,1 0-1,-1 0 0,0 0 1,-2 1-4,-12 2-88,0-2 1,0 1-1,-1-2 1,1-1 0,-7 0 87,23-3-2,27-2-33,-16 3 22,0-1 1,0 0-1,0-1 0,0 0 1,0 0-1,0-1 1,0 1-1,0-2 1,-1 1-1,1-1 1,-1 0-1,1 0 1,-1 0-1,0-1 0,-1 0 1,1 0-1,-1-1 1,1 0-1,-1 0 1,-1 0-1,5-5 13,-4 1 56,0-1 0,-1 1 0,0-1 0,0 0 0,-1 0 0,-1-1 0,1 1 0,-2 0 0,1-1-1,-2 0 1,1 1 0,-1-1 0,-1 1 0,0-5-56,-1 2 13,0 1-1,-1-1 0,0 1 1,0 0-1,-2 0 1,1 1-1,-2-1 1,1 1-1,-1 0 1,-1 0-1,0 1 0,-2-1-12,-19-23 36,-1 1 0,-2 1-1,-1 2 1,-9-6-36,41 36-1,0 0-1,0 1 0,0-1 1,0 0-1,0 0 0,0 0 1,0 0-1,0 0 1,0 0-1,0 0 0,0 1 1,0-1-1,0 0 1,0 0-1,0 0 0,0 0 1,0 0-1,-1 0 1,1 0-1,0 0 0,0 1 1,0-1-1,0 0 1,0 0-1,0 0 0,0 0 1,0 0-1,0 0 0,0 0 1,0 0-1,0 0 1,-1 0-1,1 0 0,0 0 1,0 0-1,0 0 1,0 1-1,0-1 0,0 0 1,0 0-1,-1 0 1,1 0-1,0 0 0,0 0 1,0 0-1,0 0 1,0 0-1,0 0 0,0 0 1,0 0-1,-1-1 0,1 1 1,0 0-1,0 0 1,0 0-1,0 0 0,0 0 1,0 0-1,0 0 1,0 0 1,6 18-218,13 20-100,54 59 329,4-3-1,5-1-10,-55-63 2,-14-17 137,-18-23 180,-7-16-280,11 23-40,-7-16 6,1-1 0,1-1 0,-2-11-5,7 26-12,0 1 1,0-1 0,1 0-1,0 0 1,0 1 0,0-1-1,1 0 1,0 1 0,0-1 0,0 0-1,1 1 1,-1-1 0,2 1-1,-1 0 1,2-4 11,-3 8-15,0 0 0,1-1 0,-1 1 0,0 0 0,1 0 0,-1 0 0,1 0 0,-1 0-1,1 0 1,-1 0 0,1 1 0,0-1 0,-1 0 0,1 1 0,0 0 0,-1-1 0,1 1 0,0 0 0,0 0 0,0 0 0,-1 0 0,1 0-1,0 0 1,0 0 0,-1 1 0,1-1 0,0 1 0,-1-1 0,1 1 0,0 0 0,-1-1 0,2 2 15,54 30 24,-53-29-27,8 5 22,-1 0 1,1 1 0,-1 0 0,-1 0 0,0 2-1,1 0-19,-14-22-33,1 1-1,0 0 0,1-1 0,0 1 1,1-1-1,0 0 0,1-7 34,10-23-1811,20-34-1700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8:29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134 375 1640,'-11'-5'2043,"2"0"-1311,0 1-1,-1 0 1,1 1 0,-1 0 0,0 0-1,0 1 1,-2 0-732,11 2-1,-1 0 1,0 0-1,1 0 0,-1 0 0,0 0 0,1 1 1,-1-1-1,0 0 0,1 1 0,-1 0 1,1-1-1,-1 1 0,0 0 0,1 0 1,0 0-1,-1 0 0,1 0 0,-1 0 1,0 1 7,1 1 0,-1-1 0,1 0 0,0 0 0,0 1 0,0-1 0,0 1 0,0-1 0,0 1 0,0-1 0,1 1-1,0-1 1,-1 1 0,1 0 0,0 1-7,0 7-8,1 0-1,0-1 0,0 1 1,1-1-1,0 1 1,1-1-1,0 0 0,1 0 1,0 0-1,1 0 0,0-1 1,0 1-1,1-1 1,0-1-1,0 1 0,1-1 1,1 0-1,-1-1 1,1 0-1,0 0 0,1 0 1,-1-1-1,1 0 1,4 1 8,-12-7-10,0 1 0,-1-1 1,1 1-1,0-1 1,0 0-1,0 1 0,0-1 1,0 0-1,0 0 1,0 1-1,0-1 0,0 0 1,1 0-1,-1 0 1,0 0-1,0-1 0,0 1 1,0 0-1,0 0 1,0-1-1,0 1 0,0 0 1,0-1-1,0 1 1,-1-1-1,1 1 0,0-1 1,0 1-1,0-1 1,0 0-1,-1 0 0,1 1 1,0-2 9,1-1 22,-1 0 1,0 0 0,0 0 0,0 0-1,-1 0 1,1 0 0,-1 0 0,1 0-1,-1 0 1,0 0 0,0 0 0,-1-1-23,0-13 84,-2 1 1,0-1 0,0 1-1,-2-2-84,-4-5 38,0 1 0,-1 0 0,-2 1 0,-1-2-38,-1-1 7,14 23-66,38 38-354,-26-25 419,0-1-1,0 0 0,1 0 0,1-1 1,4 2-6,30 8-42,-48-20 50,1 1-1,0-1 1,0 0-1,0 1 1,-1-1-1,1 0 1,0 0-1,0 0 1,0 0-1,0 0 1,0 0-1,-1 0 1,1 0-1,0 0 1,0 0-1,0 0 1,0-1-1,-1 1 0,1 0 1,0-1-1,0 1 1,0 0-1,-1-1 1,1 1-1,0-1 1,-1 1-1,1-1 1,0 0-1,-1 1 1,1-1-1,-1 0 1,1 1-1,-1-1 1,1 0-1,-1 1 0,1-1 1,-1 0-1,0 0 1,0 0-1,1 1 1,-1-1-1,0 0 1,0 0-1,0 0 1,0 0-1,0 0 1,0 1-1,0-1 1,0 0-1,0 0 1,0 0-1,0 0 1,-1 1-1,1-1 0,0 0 1,-1 0-8,-3-19 96,-1 1 0,0 1-1,-2-1 1,0 1 0,-1 0 0,-1 0 0,-6-8-96,-17-23-3,-33-37 3,44 59 33,80 124-662,-39-67 638,1-2 0,2 0 0,0-2 1,2-1-1,0 0 0,2-2 0,1-1 0,1 0-9,-27-21-4,0 1 0,0-1 0,0 0-1,0 1 1,0-1 0,0 0 0,1 0-1,-1 0 1,0-1 0,0 1 0,1-1-1,-1 1 1,0-1 0,1 0 0,-1 1-1,1-1 1,-1-1 0,0 1 0,1 0-1,-1 0 1,0-1 0,1 1 0,-1-1-1,1 0 5,-1-1 19,-1 0 0,1 0 0,-1 1-1,1-1 1,-1 0 0,1-1 0,-1 1-1,0 0 1,0 0 0,0 0 0,0-1-1,-1 1 1,1-1 0,-1 1 0,1 0 0,-1-1-1,0 1 1,0-1 0,0 1 0,0-1-1,0 1 1,-1-2-19,-1-15 63,-1 0 1,-1 0-1,-1 0 0,-1 1 1,0 0-1,-1 0 0,-1 1 1,-1 0-1,0 0 0,-8-9-63,-17-24 45,-3 2 0,-29-29-45,63 74 22,1 0-6,0 1 0,0-1 0,0 1 0,0-1 0,-1 1 0,1 0 0,-1 0 0,0 0 0,0 0 0,0 1 1,0-1-1,0 1 0,0-1-16,19 23-683,118 123 641,19 19 78,-151-160-32,0-1-1,0 1 0,1-1 1,-1 0-1,1 0 0,0 0 1,0 0-1,0-1 0,0 1 1,0-1-1,0 1 1,0-1-1,0 0 0,0 0 1,1-1-1,-1 1-3,-1-1 13,0-1 0,0 0-1,0 0 1,0 1 0,0-1 0,0-1 0,-1 1-1,1 0 1,0 0 0,-1 0 0,1-1 0,-1 1 0,1-1-1,-1 1 1,0-1 0,0 0 0,0 0 0,0 1-1,0-1 1,0 0 0,0 0 0,0 0 0,-1 0 0,1 0-1,-1 0 1,1-1-13,5-13-364,-1-1-1,0-1 0,-1 1 1,0-1-1,-2 1 0,0-1 1,-1-7 364,-4-44-4541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8:30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77 1760,'0'0'167,"1"0"0,-1 0 0,1 0-1,-1 0 1,1 0 0,-1 0 0,0 0-1,1-1 1,-1 1 0,1 0 0,-1 0 0,1 0-1,-1-1 1,0 1 0,1 0 0,-1-1-1,1 1 1,-1 0 0,0-1 0,1 1-1,-1 0 1,0-1 0,0 1 0,1-1-1,-1 1 1,0-1 0,0 1 0,0 0 0,1-1-1,-1 1 1,0-1 0,0 0-167,-1-22 2006,0 21-1956,0-1 1,1 0-1,-1 1 0,0-1 0,0 1 0,-1-1 0,1 1 0,0-1 1,-1 1-1,1 0 0,-1-1 0,0 1 0,0 0 0,0 0 0,-1-1-50,2 3-14,0-1-1,0 1 1,0-1-1,-1 1 0,1-1 1,0 1-1,0-1 1,0 1-1,0 0 0,0 0 1,-1 0-1,1 0 1,0 0-1,0 0 0,0 0 1,-1 0-1,1 0 1,0 0-1,0 1 0,0-1 1,0 0-1,0 1 1,0-1-1,0 1 0,0-1 1,0 1-1,0 0 1,0-1-1,-1 1 15,1 1-17,0 1-1,-1-1 1,1 0-1,0 0 1,0 0-1,0 1 1,0-1-1,1 0 1,-1 1-1,1-1 1,-1 1-1,1-1 1,0 3 17,0 7-27,0 1-1,1 0 1,0-1 0,1 1 0,1 1 27,-2-7-5,0 1 0,1-1 0,0 0 0,1 1 0,-1-1 1,1 0-1,1-1 0,-1 1 0,1-1 0,0 1 0,1-1 0,-1 0 1,1 0-1,1-1 0,-1 0 0,1 0 0,0 0 0,0 0 1,0-1-1,0 0 0,1 0 0,0-1 0,0 0 0,0 0 0,0-1 1,0 0-1,0 0 0,1 0 0,-1-1 0,1 0 5,19 3 0,56 10 42,-76-13-39,0 1 0,0 0 1,0 1-1,0-1 1,-1 1-1,1 1 0,-1-1 1,0 1-1,5 4-3,-10-7 14,0 0-1,1 0 0,-1 0 1,0 0-1,0 1 1,1-1-1,-1 1 0,0-1 1,0 0-1,-1 1 1,1-1-1,0 1 1,0 0-1,-1-1 0,1 1 1,-1 0-1,1-1 1,-1 1-1,0 0 0,0 0 1,0-1-1,0 1 1,0 0-1,0 0 0,0-1 1,0 1-1,-1 0 1,1-1-1,-1 1 0,1 0 1,-1-1-1,0 1 1,0-1-1,0 1 0,0-1 1,0 1-1,0-1 1,0 1-1,0-1 0,0 0 1,0 0-1,-1 0 1,1 0-1,-1 0 0,1 0 1,-1 0-1,1 0-13,-7 5 103,-1-1-1,1 0 0,-1-1 0,0 1 0,0-2 1,-1 1-1,-6 0-102,-103 20-214,121-29-2179,14-16-2236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8:31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56 629 1752,'4'-1'258,"0"0"-1,-1 0 1,1 0-1,-1 0 1,0-1-1,1 0 1,-1 0-1,0 0 1,0 0-1,0 0 1,0-1-1,-1 1 1,1-1-1,-1 1 1,1-1-1,-1 0 0,0 0 1,0 0-1,0-1 1,-1 1-1,1 0 1,-1-1-1,2-2-257,1-5 81,0 1-1,0 0 1,-1-1-1,-1 0 1,1 0-1,-2 0 1,1-8-81,-2 15 0,0 1 1,0-1-1,-1 0 1,1 1-1,-1-1 1,0 1-1,0-1 1,0 1-1,-1-1 1,1 1-1,-1-1 1,0 1-1,0 0 1,0 0-1,0 0 1,0 0-1,-1 0 1,1 1-1,-1-1 1,0 1-1,0 0 1,0-1-1,0 1 1,0 1-1,0-1 1,0 0-1,-1 1 1,0-1-1,1 2-9,1-1 0,-1 1 0,0-1-1,1 1 1,-1 0 0,0 0 0,0 0 0,1 1 0,-1-1 0,0 1-1,1-1 1,-1 1 0,0 0 0,1 0 0,-1 0 0,1 0-1,-1 1 1,1-1 0,0 1 0,0-1 0,0 1 0,0 0 0,0 0-1,0 0 1,0 0 0,0 0 0,1 0 0,-1 1 0,1-1 0,-1 0-1,1 1 1,0-1 0,0 1 0,0-1 0,1 1 0,-1 0 0,0-1-1,1 1 10,-2 5 1,0 0 0,0 0 0,1 0 0,0 0 0,1 0 0,0 0 0,0 0 0,1 0 0,0 0 0,0 0-1,1 0 1,0 0 0,0 0 0,1 0 0,0-1 0,0 0 0,1 1 0,0-1 0,0 0 0,1-1 0,-1 1 0,2-1 0,-1 0-1,1 0 1,0-1 0,0 0 0,0 0 0,1 0 0,-1 0 0,1-1 0,0 0 0,1-1 0,-1 0 0,1 0 0,-1 0 0,1-1-1,0 0 1,0-1 0,0 0 0,0 0 0,0-1 0,5 0-1,-9 0 27,0 0-1,1 0 1,-1-1 0,1 1-1,-1-1 1,0 0 0,0-1-1,1 1 1,-1-1 0,0 0-1,0 0 1,-1 0-1,1 0 1,0-1 0,-1 1-1,1-1 1,-1 0 0,0 0-27,2-3 66,-1 1 0,0-1-1,0 0 1,0 0 0,-1-1 0,1 1 0,-2-1 0,1 1 0,-1-1 0,1-5-66,1-6 71,-1 1 1,-1-1-1,-1 0 1,0 1 0,-1-1-1,-2 0 1,1 0-1,-4-11-71,-1 4 21,-2 1 0,0-1 0,-1 1-1,-2 1 1,0 0 0,-2 0 0,0 1 0,-6-5-21,-8-10 31,-3 2 0,0 1 1,-2 1-1,-8-5-31,16 21 139,19 19-117,12 14-271,35 48 253,3-1-1,3-3 1,2-1 0,47 40-4,-79-81 4,1-2 1,1 0-1,3 1-4,-17-13 3,1 0 0,-1 0 0,1 0 0,0-1 0,0 0-1,1 0 1,-1-1 0,1 0 0,-1 0 0,1-1 0,-1 1 0,2-2-3,-6 0 7,1 0-1,-1-1 1,0 0 0,0 1 0,0-1 0,0 0-1,-1-1 1,1 1 0,0 0 0,0-1 0,-1 0-1,1 0 1,-1 1 0,1-2 0,-1 1 0,0 0-1,0 0 1,0-1 0,0 1 0,0-1 0,1-1-7,0-1-203,0 0 0,-1-1 0,1 1 0,-1 0 0,0-1 0,-1 1 0,1-1 0,-1 1 0,0-1 0,0 0 0,-1 1 0,0-6 203,-7-58-4363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8:31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1 241 1272,'0'0'600,"2"0"1881,1-2-657,1 0-655,-1-3-297,-1-3-560,6-6 192,1-3-144,3-7-192,1-5-104,1-1-64,6-1-120,-3 3-1032,19-23-3329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8:35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 2040,'17'-21'992,"-4"5"390,-13 16-1370,0 0 0,0 0 0,0 0 0,0 0 0,0 1 0,0-1 0,0 0-1,0 0 1,0 0 0,0 0 0,0 0 0,0 0 0,0 1 0,0-1 0,0 0 0,0 0 0,1 0 0,-1 0 0,0 0 0,0 0 0,0 0 0,0 0 0,0 0 0,0 0 0,0 1 0,0-1 0,1 0 0,-1 0 0,0 0 0,0 0 0,0 0 0,0 0 0,0 0 0,0 0 0,0 0 0,1 0 0,-1 0 0,0 0 0,0 0-1,0 0 1,0 0 0,0 0 0,0 0 0,1 0 0,-1 0 0,0 0 0,0 0 0,0 0 0,0 0 0,0 0 0,0-1 0,0 1 0,1 0 0,-1 0 0,0 0 0,0 0 0,0 0 0,0 0 0,0 0 0,0 0 0,0 0 0,0-1-12,-3 1 1709,-12-1-3061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26:43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524 2157 960,'0'0'665,"0"0"-162,0 0-96,0 0-103,0 0 8,0 0 26,0 0-32,0 0-69,0 0-49,0 0-29,0 0-3,0 0 122,0 0 178,0 0 61,0 0-94,-32 4 1408,32-3-1838,0-1 2,0 0 10,0 0 11,0 0 31,-27 1 1273,16-1-1255,0 0 0,0 0 1,0-1-1,-1 0 0,1-1 0,0 0 1,-7-3-66,15 3-32,-1 1 1,0-1-1,0 1 1,0 0-1,-1 0 1,1 1-1,0-1 1,0 1-1,0 0 1,0 0-1,-1 0 1,1 1-1,0-1 1,0 1-1,0 0 1,0 0-1,0 1 1,0-1-1,0 1 1,0 0-1,1 0 1,-1 0-1,1 0 1,-1 1 0,1-1-1,0 1 1,0 0-1,0 0 1,0 0-1,0 1 1,1-1-1,0 0 1,-1 1-1,1 0 1,0 0-1,1-1 1,-1 3 31,-3 8-25,2-1 0,0 1 0,0 0 0,1 0 0,1 1-1,1-1 1,0 0 0,0 0 0,2 1 0,0-1 0,0 0 0,1 0 0,1 0 0,0-1 0,5 10 25,-5-12-16,1-1-1,0 1 1,1-1-1,0 1 0,0-2 1,1 1-1,1-1 1,0 0-1,0 0 1,0-1-1,1 0 1,0-1-1,1 0 1,0 0-1,0-1 0,0-1 1,1 1-1,10 2 17,-19-7-1,0 0-1,0 0 0,0 0 1,0-1-1,0 1 0,0-1 1,1 1-1,-1-1 1,0 0-1,0 0 0,0 0 1,1 0-1,-1 0 0,0 0 1,0-1-1,0 1 0,1-1 1,-1 0-1,0 0 1,0 1-1,0-1 0,0 0 1,0-1-1,-1 1 0,1 0 1,0-1-1,0 1 0,-1-1 1,1 1-1,-1-1 0,1 0 1,-1 1-1,0-1 1,0 0-1,1 0 0,-1 0 1,-1 0-1,1 0 0,0 0 2,4-13 79,0 0-1,-1 0 0,-1 0 0,-1 0 1,0-1-1,-1 1 0,0-1 0,-1 1 1,-2-16-79,-1 7 27,-1 0 1,-1 0 0,-1 1 0,-1 0-1,-1 0 1,-2-3-28,-20-37-2,-3 2 0,-3 1 0,-40-52 2,-139-157-18,201 252 23,5 7 27,0 0-1,0 0 0,-1 1 1,-5-4-32,14 12-74,1 1-58,8 10-368,55 70 253,18 15 247,22 24 15,-66-72-5,14 18 35,2-3-1,29 23-44,-38-51-333,-42-32 216,-1-1-1,1 0 1,0 0 0,0 0-1,-1 0 1,1 0 0,0 0-1,0-1 1,0 1-1,0-1 1,0 1 0,0-1-1,0 0 1,0 1 0,0-1-1,0 0 1,0 0 0,0-1-1,0 1 1,0 0 0,0-1-1,0 1 1,0-1 0,0 0-1,1 0 118,-2-1 188,1 0 0,0 0 1,0-1-1,-1 1 0,1-1 0,-1 1 0,0-1 0,0 1 1,0-1-1,0 0 0,0 1 0,0-3-188,9-22 688,-5 16-603,0 0 1,-1-1 0,-1 1 0,0-1-1,0 0 1,-1 0 0,0-7-86,2-88 190,-4 100-177,0 1-1,-1-1 1,0 1-1,0 0 0,0 0 1,-1-1-1,0 1 1,0 0-1,0 0 0,-3-3-12,4 7-40,0-1-1,-1 1 1,0 0-1,0 0 1,1-1-1,-1 1 1,-1 0-1,1 0 1,0 1-1,0-1 1,-1 0-1,1 1 1,-1-1-1,1 1 1,-1 0-1,0 0 1,1 0-1,-1 0 1,0 1-1,0-1 1,1 1-1,-1-1 1,0 1-1,-2 0 41,4 0-9,0 1 0,0-1 0,0 1 0,1 0-1,-1-1 1,0 1 0,0 0 0,0-1 0,0 1-1,1 0 1,-1 0 0,0 0 0,1 0 0,-1 0-1,0 0 1,1 0 0,0 0 0,-1 0 0,1 0-1,-1 0 1,1 0 0,0 0 0,0 0 0,0 0-1,-1 0 1,1 0 0,0 1 9,-3 36-117,3-19 126,0 0-31,0-1 0,1 1 0,3 13 22,-2-26-5,-1 0-1,1 1 0,0-1 0,1 0 1,-1 0-1,1 0 0,1 0 1,-1-1-1,1 1 0,0-1 0,0 0 1,3 3 5,7 6-2,0-1-1,1 0 1,7 5 2,-18-16-17,0 1-1,0 0 0,0-1 1,0 0-1,1 0 1,-1 0-1,1 0 0,-1-1 1,1 1-1,0-1 1,-1 0-1,1-1 0,0 1 1,0-1-1,-1 0 1,6-1 17,-8 1 6,0-1 1,0 0-1,0-1 1,0 1-1,0 0 1,0-1-1,0 1 1,0-1-1,0 1 1,0-1-1,-1 0 1,1 0 0,-1 1-1,1-1 1,-1 0-1,0-1-6,21-38 202,-18 32-168,2-5-7,-1 0 1,0 0-1,-1-1 0,-1 1 1,0-1-1,0-14-27,1-92 61,-4 109-49,-1 3-8,0-1 0,0 1-1,-1-1 1,0 1 0,-1 0 0,0 0 0,0 0 0,-1 0-1,0 1 1,-1-1 0,-4-6-4,-1 1-11,0 1 0,0 0-1,-1 0 1,-1 1 0,0 1 0,-6-4 11,17 14-13,1 1 1,0-1-1,0 1 1,-1-1-1,1 1 0,0 0 1,-1-1-1,1 1 1,-1-1-1,1 1 1,-1 0-1,1 0 1,0-1-1,-1 1 1,1 0-1,-1 0 1,1-1-1,-1 1 1,1 0-1,-1 0 1,1 0-1,-1 0 1,0 0-1,1 0 0,-1 0 1,1 0-1,-1 0 1,1 0-1,-1 0 1,1 0-1,-1 0 1,1 0-1,-1 1 1,1-1-1,-1 0 1,1 0-1,-1 1 1,0-1 12,1 2-26,0-1 1,0 1-1,-1-1 1,1 1 0,0 0-1,1-1 1,-1 1-1,0-1 1,0 1-1,1 0 1,-1-1 0,1 1-1,-1-1 1,1 0-1,0 2 26,20 42-29,2-1 0,2-1 0,19 24 29,-19-29-5,56 80-572,6-4 0,30 25 577,-106-126-152,2-1 1,-1 0-1,1-1 0,1-1 1,0 0-1,0-1 1,9 4 151,-17-9-119,-5-3 183,-1-4 256,-2-3-273,0 0-1,0 1 1,-1-1 0,1 1-1,-1 0 1,-1 0 0,1 0-1,-1 0 1,0 0 0,0 1-1,0 0 1,0 0 0,-1 0-1,-2-1-46,-19-21 247,-198-241 536,187 218-817,2-1 1,3-3 0,2 0 0,-15-41 33,43 91-1,0 0 0,1-1 0,0 0 0,0 1 1,0-1-1,0 0 0,1 0 0,-1 1 0,1-1 0,0 0 0,0 0 0,0 0 0,1 1 0,-1-1 0,1 0 0,1-2 1,-1 4-16,0 0-1,0-1 1,0 1 0,1 0-1,-1 0 1,1 0 0,0 0-1,-1 0 1,1 0 0,0 1-1,0-1 1,0 0 0,0 1-1,0 0 1,1-1-1,-1 1 1,0 0 0,1 0-1,-1 0 17,4 0-24,-1 0-1,1 0 0,-1 0 0,1 1 0,-1-1 0,1 1 0,-1 0 1,1 1-1,-1 0 0,1 0 0,-1 0 0,1 0 0,-1 1 0,0 0 1,0 0-1,1 0 0,-2 1 0,1 0 0,0 0 0,0 0 0,-1 0 25,5 4 8,0 1 0,-1-1 0,0 1 0,0 1 0,0-1-1,-1 2 1,-1-1 0,0 0 0,0 1 0,-1 0 0,0 1 0,-1-1-1,0 1 1,0 0 0,-1 0 0,-1 0 0,0 0 0,0 10-8,-1-13 27,-1 1 0,-1-1 0,0 1 0,0 0 0,0-1 0,-1 0 0,-1 1 0,1-1 0,-1 0 0,-1 0-1,1 0 1,-1-1 0,-1 1 0,1-1 0,-1 0 0,-1 0 0,1-1 0,-1 1 0,0-1 0,-1-1 0,-1 2-27,8-7 1,0 1 0,0-1-1,0 0 1,-1 0-1,1 1 1,0-1-1,0 0 1,0 0 0,0 1-1,0-1 1,-1 0-1,1 0 1,0 0 0,0 1-1,0-1 1,-1 0-1,1 0 1,0 0 0,0 0-1,-1 0 1,1 0-1,0 1 1,0-1-1,-1 0 1,1 0 0,0 0-1,0 0 1,-1 0-1,1 0 1,0 0 0,-1 0-1,1 0 1,0 0-1,0 0 1,-1 0 0,1 0-1,0 0 1,0-1-1,-1 1 1,1 0-1,0 0 1,0 0 0,-1 0-1,1 0 1,0-1-1,4-13 29,16-21 39,-6 14-28,-2 0-1,0-1 0,-1 0 1,-1 0-1,-1-1 1,0-1-1,-2 1 0,-2-1 1,0-1-1,-1 1 0,-1-1 1,-1 1-1,-2-1 1,0 0-1,-3-16-39,2 34 2,-1 0 0,0-1 0,0 1 0,0 0 1,-1 0-1,0 0 0,-1 0 0,1 1 0,-1-1 0,0 1 0,-1 0 0,0 0 1,1 1-1,-6-5-2,-5-8 37,14 18-44,1-1 1,-1 0 0,1 1-1,-1-1 1,1 0 0,-1 1-1,0-1 1,1 1-1,-1-1 1,0 1 0,1-1-1,-1 1 1,0 0 0,0-1-1,1 1 1,-1 0 0,0-1-1,0 1 1,0 0 0,1 0-1,-1 0 1,0 0-1,0 0 1,0 0 0,0 0-1,1 0 1,-1 0 0,0 0-1,0 0 1,0 1 0,1-1-1,-1 0 1,0 0 0,0 1-1,1-1 1,-1 1-1,0-1 1,1 1 0,-1-1-1,0 1 1,1-1 0,-1 1-1,1-1 1,-1 1 0,1 0-1,-1-1 1,1 1 0,-1 0-1,1 0 1,0-1-1,-1 1 1,1 0 0,0 0-1,0 0 1,-1-1 0,1 2 6,-15 47-103,12-36 89,1 0 0,0 1 1,1-1-1,1 1 0,0-1 0,1 0 1,0 1-1,1-1 0,1 0 0,0 0 0,1 0 1,0 0-1,1 0 0,0-1 0,1 0 0,2 2 14,-3-6-4,1 0-1,0 0 1,0-1-1,1 0 0,-1 0 1,2 0-1,-1-1 1,1 0-1,0-1 0,0 0 1,0 0-1,1-1 0,0 0 1,-1 0-1,2-1 1,-1 0-1,0 0 0,1-1 1,-1-1-1,1 0 1,-1 0-1,1 0 0,1-2 5,-5 1 13,0 0 0,0-1 0,0 0 0,0-1-1,0 1 1,-1-1 0,1 0 0,-1 0 0,1-1 0,-1 0-1,0 0 1,0 0 0,0-1 0,0 1 0,0-1 0,-1 0-1,0-1 1,0 1 0,0-1 0,0 1 0,-1-1 0,0 0-1,0-1 1,0 1 0,-1 0 0,1-1 0,0-5-13,2-3 53,-1 0 0,0-1 0,-1 1 1,-1-1-1,0 0 0,-1 0 0,-1 0 1,0 0-1,-1 0 0,0 0 0,-2-4-53,0 9 23,0 1 0,-1-1 1,0 1-1,0 0 0,-1 0 0,-1 0 0,1 1 0,-1-1 0,-2-1-23,-64-68 30,69 76-31,3 1 0,-1 0 0,0 0 0,0 1 0,0-1 0,0 0 1,0 1-1,0-1 0,1 0 0,-1 1 0,-1-1 0,1 1 0,0 0 0,0-1 0,0 1 0,0 0 0,0 0 0,0-1 0,0 1 1,0 0-1,-1 0 0,1 0 1,10 27-679,9 1 677,2 1 0,1-2 1,2-1-1,4 4 2,39 45-209,-62-70 155,-3-2 26,0-1-1,1 0 1,-1 0 0,1 1 0,0-1-1,0-1 1,0 1 0,0 0 0,0 0-1,0-1 1,0 1 0,0-1 0,3 2 28,-4-3 180,-3-48 814,-30-66-715,22 84-290,1-1 1,2 0 0,1 0-1,1 0 1,-1-28 10,6 58-185,14 4-115,0 7 309,-1 1 0,-1 1 1,0-1-1,0 2 0,5 8-9,-9-10 12,1-1-1,0 0 0,0 0 0,1-1 0,0 0 0,1-1 0,0 0 0,0 0 0,12 5-11,-23-13 2,1 0 0,0 0 0,-1 0-1,1 0 1,0 0 0,-1 0 0,1 0 0,0 0-1,-1 0 1,1 0 0,0 0 0,-1-1 0,1 1-1,0 0 1,-1 0 0,1-1 0,0 1-1,-1 0 1,1-1 0,-1 1 0,1-1 0,-1 1-1,1-1 1,-1 1 0,1-1 0,-1 1 0,1-1-1,-1 1 1,0-1 0,1 1 0,-1-1-1,0 0 1,1 1 0,-1-1 0,0 0 0,0 1-1,0-2-1,7-25 196,0-17-79,-2 18-82,-1 0 1,-1-1-1,-2 1 0,-1-4-35,0 23-6,0 1 0,-1-1 0,0 1 1,0 0-1,0-1 0,-1 1 0,0 0 0,-1 0 0,1 0 0,-1 0 0,0 1 0,0-1 0,-1 1 0,0-1 0,0 1 1,0 0-1,0 1 0,-6-5 6,10 8-13,-1 1 0,1-1 1,-1 0-1,0 1 1,1-1-1,-1 1 0,0-1 1,1 1-1,-1-1 1,0 1-1,0-1 0,1 1 1,-1 0-1,0-1 1,0 1-1,0 0 0,1 0 1,-1 0-1,0-1 1,0 1-1,0 0 0,0 0 1,0 0-1,1 0 1,-1 1-1,0-1 0,0 0 1,0 0-1,0 0 1,1 1-1,-1-1 0,0 0 1,0 1-1,0-1 1,1 1-1,-1-1 0,0 1 1,1-1-1,-1 1 1,0-1-1,1 1 0,-1 0 1,1-1-1,-1 1 1,1 0-1,-1 0 0,1-1 1,0 1-1,-1 0 1,1 0-1,0 0 0,-1 0 1,1-1-1,0 1 1,0 0-1,0 0 0,0 0 1,0 0-1,0 0 13,-3 59-33,3-52-20,0 11 49,1 0-1,0 1 1,2-1-1,0 0 1,2 0-1,1 3 5,-3-12-8,0 0 1,2-1-1,-1 1 0,1-1 0,0 0 1,1-1-1,0 1 0,0-1 0,1 0 1,0-1-1,1 1 0,5 3 8,-10-10-13,0 1-1,0-1 1,0 1-1,0-1 0,0 0 1,0 0-1,1 0 1,-1-1-1,0 1 0,1-1 1,-1 0-1,1 0 1,-1 0-1,2 0 14,0 0 16,-4-4 64,1 1 0,-1-1 0,0 1 0,0-1 0,0 0 0,-1 1 0,1-1 1,-1 0-1,0 1 0,0-1 0,-1-2-80,1 6 28,0-7 82,1-10 34,-1 0 0,0 0 1,-1 0-1,-2 0 0,1 0 0,-2 0 1,0 1-1,-1-1 0,-2-3-144,-18-35 40,-3 1 1,-2 1-1,-2 2 1,-22-25-41,33 49-17,-1 0 1,-2 2-1,-1 1 1,0 1 0,-2 1-1,0 2 1,-2 0 0,-21-10 16,23 15-99,26 15-69,4 3-107,30 42 195,2-1 0,2-2 0,2-2 0,23 18 80,-2 0-18,-45-44 18,5 8 2,1-2 0,1 0 1,0-2-1,1 0 0,2-1 0,-1-2 1,26 12-3,-44-25-8,0 0 0,0-1 0,0 0 0,0-1 0,0 1 0,-1-1 0,1 0 0,3 0 8,6-1 9,-12-5 81,-1 0 0,1 0 0,-1 0-1,0 0 1,0-1 0,-1 1 0,0-1 0,1-5-90,0-25 80,-1 0 1,-2-7-81,0-9 48,0 46-56,1 0-1,-1 0 1,-1 0 0,1 1-1,-1-1 1,0 1 0,-1-1-1,0 1 1,0 0 0,0 0-1,-1 0 1,1 0 0,-1 0 0,-1 1-1,1 0 1,-1 0 0,0 0-1,0 0 1,0 1 0,-1 0-1,0 0 1,0 1 0,0-1-1,0 1 1,-5-2 8,10 5-15,1 0 0,-1 0 1,1 0-1,-1 0 0,1-1 0,-1 1 1,1 0-1,-1 0 0,1 0 0,-1 0 1,1 0-1,-1 0 0,1 1 0,-1-1 1,1 0-1,0 0 0,-1 0 0,1 0 1,-1 1-1,1-1 0,-1 0 0,1 0 1,0 1-1,-1-1 0,1 0 0,-1 1 1,1-1-1,0 0 0,-1 1 0,1-1 1,0 0-1,0 1 0,-1-1 0,1 1 1,0-1-1,0 1 0,0-1 0,-1 1 1,1-1 14,-5 31-246,8 31 140,-2-53 104,1 1 0,0-1 1,1 0-1,0 0 0,1-1 0,0 1 0,0-1 0,1 0 0,0 0 0,0 0 0,4 4 2,6 6-5,0-2 0,1 0 0,0-1 0,9 5 5,-21-17-5,0 0-1,1 0 1,-1-1-1,1 0 1,0 0-1,0 0 1,0 0-1,0-1 1,0 1-1,0-1 1,0-1-1,0 1 1,0-1-1,1 0 1,2 0 5,-4 0 10,-1-1 1,1 1-1,0-1 0,0 0 1,0 0-1,-1 0 0,1 0 1,-1-1-1,1 1 1,-1-1-1,1 0 0,-1 0 1,0 0-1,0-1 0,0 1 1,0-1-1,0 1 1,-1-1-1,1 0 0,1-2-10,1-7 72,1 1 1,-2-1-1,1 0 0,-1 0 0,-1-1 0,-1 1 0,1-1 0,-2 1 1,0-1-1,0 0 0,-1 0 0,-1 1 0,0-1 0,-1 0 0,0 1 0,-1-1 1,-1 1-1,1 0 0,-2 0 0,-2-4-72,-5-11-19,10 21-25,0-1 1,-1 1-1,0 0 0,0 0 1,0 1-1,-1-1 0,0 1 0,0-1 1,0 1-1,-3-2 44,6 6-417,1 3 348,1-1-1,-1 0 1,1 1 0,-1-1 0,1 0 0,0 1 0,-1-1 0,1 0 0,0 0 0,0 0 0,0 0-1,0 0 1,0 0 0,0 0 0,0 0 0,1 1 69,-1-2-49,72 72-43,-27-25-216,36 26 308,-80-72-72,2-1 81,-9-41 411,-26-47-168,23 72-234,2 1 0,0-2 1,1 1-1,1-1 0,0 1 0,1-1 0,1 0 1,1-2-19,0 17-17,1 1 1,0-1 0,0 0-1,0 1 1,0-1 0,1 0-1,-1 1 1,0-1 0,1 0-1,-1 1 1,1-1 0,0 1-1,-1-1 1,1 1 0,0-1-1,0 1 1,0-1 16,0 1-9,0 1 0,1 0 0,-1-1 0,0 1 1,0 0-1,1 0 0,-1-1 0,0 1 0,0 0 0,1 0 0,-1 1 0,0-1 0,0 0 0,1 0 0,-1 0 0,0 1 1,0-1-1,0 1 0,1-1 0,-1 1 0,0 0 0,0-1 0,0 1 0,0 0 0,0-1 0,0 1 9,17 11-6,-1 1-1,0 0 0,13 13 7,-16-12 15,1-2-1,0 0 1,0 0-1,1-2 0,10 5-14,-25-14 4,0 0 1,0 0-1,0-1 0,0 1 0,0-1 0,0 1 0,1 0 0,-1-1 0,0 0 1,0 1-1,1-1 0,-1 0 0,0 0 0,1 0 0,-1 0 0,0 0 1,1 0-1,-1 0 0,0 0 0,0 0 0,1 0 0,0-1-4,-1-1 25,-1 1 0,1-1-1,0 0 1,-1 1 0,1-1 0,-1 0-1,0 0 1,0 1 0,0-1 0,0 0-1,0 0 1,0 1 0,0-1 0,0 0-25,0-8 65,-1-5 9,-1 1 0,0-1 0,-1 1 0,0 0 0,-1 0-1,-1 0 1,0 1 0,-1 0 0,-1-1-74,-18-34 268,-25-35-268,35 60-10,-18-30-12,-3-8-8,-3 1-1,-2 2 0,-3 2 1,-50-50 30,87 102 20,6 4-14,0-1 0,-1 0 1,1 1-1,0-1 1,0 0-1,0 0 1,0 1-1,0-1 0,0 0 1,0 0-1,0 0 1,0 0-1,1 0 1,-1-1-1,0 1 1,1 0-1,-1-1-6,27 62-620,14-8 640,1-1-1,36 31-19,-33-35 20,11 11-8,3-2 1,26 16-13,-81-69 1,39 27 13,-40-29-15,0 1 1,0-1 0,1 0-1,-1 0 1,0 0 0,0 0-1,1 0 1,-1-1 0,1 1 0,-1-1-1,0 1 1,1-1 0,-1 0-1,1 0 1,-1 0 0,1 0 0,-1-1-1,1 1 1,-2-1 0,1-1 0,-1 1 0,0 0-1,0-1 1,0 1 0,-1-1-1,1 1 1,0-1 0,0 0 0,-1 1-1,1-1 1,-1 0 0,0 1 0,1-1-1,-1 0 1,0 1 0,0-1-1,0 0 1,0 0 0,0-1 0,0-2-11,1-31-307,-1 1-845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8:38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8 694 528,'0'0'1088,"2"-8"3591,1-1-3382,-9-19-63,5 25-1230,0 0 1,0 0-1,0 0 1,0 0 0,1 0-1,-1-1 1,1 1-1,0 0 1,0 0 0,0 0-1,0-1 1,1 1-1,-1 0 1,1 0 0,0 0-1,0-2-4,0 5-17,0 0 1,-1-1-1,1 1 0,-1 0 0,1 0 1,0 0-1,0 0 0,-1 0 0,1-1 0,0 1 1,-1 1-1,1-1 0,0 0 0,-1 0 0,1 0 1,0 0-1,-1 0 0,1 1 0,0-1 1,-1 0-1,1 0 0,0 1 0,-1-1 0,1 1 1,-1-1-1,1 0 0,-1 1 0,1-1 1,-1 1-1,1-1 0,-1 1 0,0 0 0,1 0 17,17 18 17,21 27 0,-28-34-4,-1 0-1,0 0 1,0 1 0,-1 0-1,-1 1 1,0 0-1,-1 1-12,-27-64 864,4 10-703,2-1 1,-2-10-162,13 40-10,1-1 0,0 0 0,0 0 0,1-1 0,1 1 0,0 0 0,0 0 0,1-1 0,0 1 0,3-9 10,-4 20-11,0 0-1,1-1 1,-1 1 0,0 0-1,0-1 1,1 1 0,-1 0 0,0 0-1,1-1 1,-1 1 0,0 0-1,1 0 1,-1 0 0,0 0-1,1-1 1,-1 1 0,0 0-1,1 0 1,-1 0 0,1 0-1,-1 0 1,0 0 0,1 0-1,-1 0 1,1 0 0,-1 0-1,0 0 1,1 0 0,-1 0 0,0 0-1,1 0 1,-1 0 0,1 1-1,-1-1 1,0 0 0,1 0 11,23 11-88,19 17 138,-8 1 20,-2 2 0,17 19-70,28 28 33,-78-78-33,1 0 0,-1 0 0,0 1 0,0-1 0,1 0 0,-1 0 0,0 1 0,0-1 0,1 0 0,-1 0 0,0 0 0,1 0 0,-1 0 0,0 1 0,1-1-1,-1 0 1,0 0 0,1 0 0,-1 0 0,0 0 0,1 0 0,-1 0 0,0 0 0,1 0 0,-1 0 0,0 0 0,1 0 0,-1-1 0,0 1 0,1 0 0,-1 0 0,0 0 0,0 0 0,1 0 0,-1-1 0,0 1 0,0 0 0,1 0 0,-1 0 0,0-1 0,0 1 0,1 0 0,-1-1 0,0 1 0,0 0 0,0 0 0,0-1-1,1 1 1,-1 0 0,0-1 0,0 1 0,0 0 0,0-1 0,0 1 0,0 0 0,0-1 0,0 1 0,0 0 0,0-1 0,0 1 0,0 0 0,0-1 0,0 1 0,0 0 0,0-1 0,0 1 0,-1 0 0,1-1 0,-1-31 149,0 26-119,-1-39 22,-2 1 0,-1 0-1,-3 1 1,-10-31-52,8 48 40,5 19-62,3 17-159,4-6 147,0-1 0,-1 1 0,2 0-1,-1-1 1,0 0 0,1 1-1,-1-1 1,1 0 0,1 1 34,7 8-17,2 7 17,1-1 1,2-1-1,-1 0 1,3 0-1,-14-13-3,1 0 0,0 1 0,0-2 0,1 1 0,-1-1 1,1 1-1,0-1 0,-1-1 0,1 1 0,0-1 0,1 0 0,-1-1 1,0 1-1,1-1 0,-1-1 0,6 1 3,-10-1-1,0 0 1,0 0-1,1 0 0,-1-1 1,0 1-1,0-1 1,0 1-1,0-1 0,0 0 1,0 0-1,0 0 0,0 0 1,-1 0-1,1 0 1,0-1-1,0 1 0,-1-1 1,1 1-1,-1-1 0,1 1 1,-1-1-1,0 0 1,1 0 0,-1-1 16,0-1 0,0 1 0,0 0 1,0-1-1,0 1 0,-1 0 0,0-1 1,1 1-1,-1-1 0,0 1 0,-1-1 1,1 1-1,-1-3-16,-1-2 38,0-1 0,0 1 0,-1 0 0,0 0 0,0 0 1,-1 1-1,0-1 0,-1 1 0,1 0 0,-2 0 0,-3-5-38,0 5-6,0 0 0,0 1-1,-1 0 1,0 0 0,0 1-1,0 0 1,-1 1 0,0 0 0,0 1-1,0 0 1,-4 0 6,10 2-32,1 1-1,-1-1 1,1 1-1,-1 0 1,0 0 0,1 1-1,-1-1 1,1 1-1,-1 0 1,1 0 0,-1 1-1,1-1 1,-3 2 32,5-2-16,-1 1 1,1 0-1,-1 0 1,1 0-1,0 0 1,0 0 0,-1 1-1,2-1 1,-1 1-1,0-1 1,0 1-1,1 0 1,-1-1-1,1 1 1,0 0-1,0 0 1,0 0 0,0 0-1,1 0 1,-1 0-1,1 2 16,-1-3-12,1 0 0,-1 0 1,1 0-1,-1 0 0,1 0 0,0 0 0,0 0 0,0 0 0,0 0 0,1 0 0,-1 0 1,0 1-1,1-1 0,0 0 0,-1 0 0,1 0 0,0-1 0,0 1 0,0 0 0,0 0 1,0 0-1,1-1 0,-1 1 0,0 0 0,1-1 0,-1 0 0,1 1 0,0-1 0,-1 0 0,1 0 1,0 1-1,0-1 0,0-1 0,0 1 0,0 0 0,0 0 0,0-1 0,0 1 0,0-1 1,0 0-1,0 1 0,0-1 0,0 0 0,0 0 0,0-1 0,1 1 12,2 0 5,0-1-1,1 0 1,-1 0-1,0 0 1,0-1-1,0 1 0,0-1 1,-1 0-1,1-1 1,0 1-1,-1-1 1,0 0-1,0 0 1,1 0-1,-2-1 1,1 1-1,0-1 0,2-4-4,-1-1 73,0 0-1,-1-1 0,-1 0 0,1 1 0,-2-1 0,1-1 0,-1 1 0,-1 0 0,0 0 0,0-1 0,-1 1 0,0 0 0,-1-1 0,0 1 0,-1 0 1,0 0-1,-1 0 0,0 0 0,-4-9-72,1 3 22,0 0 1,-2 1 0,0 0 0,0 0-1,-2 0 1,1 1 0,-2 1-1,0 0 1,-1 0 0,0 1-1,-10-7-22,11 14-5,8 10-43,11 25-121,25 39-94,-19-43 264,0-2-1,2 0 1,1 0 0,1-2-1,0 0 1,2-1-1,1-1 1,0-1 0,1-1-1,1-1 1,1-1-1,0-1 1,8 3-1,-29-16-8,1-1 0,-1 1 0,1-1 0,-1 0 0,1 0 0,-1 0 0,1 0 0,-1-1 0,4 1 8,-6-2 5,-1 1-1,1 0 1,0-1-1,0 1 1,0-1-1,-1 1 1,1-1-1,0 1 1,-1-1-1,1 1 1,0-1-1,-1 0 1,1 1-1,-1-1 1,1 0-1,-1 0 1,1 1-1,-1-1 1,0 0-1,1 0 1,-1 0-1,0 0 1,0 1-1,1-1 1,-1 0-1,0 0 1,0 0-1,0 0 1,0 0-1,0 0 1,0 1-1,0-1 1,-1 0-1,1 0 1,0 0-1,0 0 1,-1 0-1,1 1 1,0-1-1,-1 0-4,-8-31 51,-1 1-1,-1 1 1,-1 0-1,-2 1 1,-1 0-1,-2 1 1,-5-6-51,-19-35 92,34 56 521,11 21-700,15 24-169,2-4 254,0-2 0,3 0-1,13 11 3,-30-30 14,0-1 0,1 0 0,-1 0-1,1-1 1,0 0 0,1-1-1,-1 0 1,1 0 0,0 0-1,0-1 1,0-1 0,0 0 0,1 0-1,-1 0 1,6-1-14,-14-1 17,1-1-1,-1 1 1,0-1-1,1 0 1,-1 1-1,0-1 1,0 0-1,1 0 1,-1 1 0,0-1-1,0 0 1,0 0-1,0 0 1,0 0-1,0-1 1,-1 1 0,1 0-1,0 0 1,-1-1-1,1 1 1,0 0-1,-1 0 1,1-1 0,-1 1-1,0-1-16,10-37 211,-9 31-407,1 0-1,-2 0 1,1 0-1,-1 0 0,0 0 1,-1 0-1,0 0 1,0 0-1,-1 0 0,0 0 1,-1 0-1,-2-5 197,-32-85-4114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8:38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34 960,'0'0'6906,"0"-3"-5802,0-1-160,0 0-800,0-3-24,3 1-120,-3 1-392,-3 1-1144,-11 21-2825</inkml:trace>
  <inkml:trace contextRef="#ctx0" brushRef="#br0" timeOffset="1">1 349 1680,'0'0'416,"2"-2"3985,3 0-3240,-3-3-257,1-6-368,2-2-136,4-9-184,6 0-216,-3-4-208,30-29-2361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8:39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314 523 2673,'-1'-18'1118,"0"1"0,-1-1 1,-1 1-1,-1 0 1,0 0-1,-4-10-1118,-3 1 419,0 0 0,-1 0-1,-14-21-418,-7-2-209,-2 1-1,-2 2 0,-28-27 210,57 64-37,6 5 35,-1 1-1,0-1 1,0 1 0,-1-1-1,1 1 1,-1 0-1,0 0 1,1 0 0,-1 1-1,0-1 1,-1 1 0,1 0-1,-3-1 3,30 54-651,17 18 673,2-2 0,4-1 0,8 4-22,-15-20 13,25 33 16,3-4 0,4-2 0,37 27-29,-104-100-7,0-1 1,0 1-1,0-1 1,0-1 0,1 1-1,-1 0 1,1-1-1,0 0 1,-1 0-1,1-1 1,5 2 6,-9-3-2,0 0 0,-1 0 0,1 0-1,0 0 1,0 0 0,0 0 0,-1 0 0,1 0 0,0 0 0,0-1-1,-1 1 1,1 0 0,0 0 0,0-1 0,-1 1 0,1-1-1,0 1 1,-1 0 0,1-1 0,0 1 0,-1-1 0,1 0 0,-1 1-1,1-1 1,-1 1 0,1-1 0,-1 0 2,1-2 15,0 1 1,0-1-1,-1 1 0,0-1 1,1 1-1,-1-1 1,0 1-1,0-1 0,0 1 1,-1-1-1,1 1 1,0-1-1,-1 1 0,0-1-15,-2-7 2,0 1-1,-1 0 0,0-1 0,-1 2 0,0-1 0,-1 0 1,1 1-1,-1 0 0,-1 0 0,0 1 0,0 0 0,0 0 1,-1 0-1,0 1 0,-1 0-1,-7-6-71,-1 2 0,0 0 1,0 1-1,-1 0 0,0 1 1,-1 1-1,-8-1 71,-20 1-274,45 7 243,0 0 0,0 0 0,0 0 0,0 0 0,0 0 0,0 0 0,-1 0 1,1 0-1,0 1 0,0-1 0,0 1 0,0 0 0,0 0 0,0-1 0,0 1 0,1 0 0,-1 1 1,0-1-1,0 0 0,0 1 31,60-51-119,-48 34 227,1 0 0,-2-1-1,0 0 1,-1-1 0,-1 0 0,0 0-1,-2-1 1,0 1 0,1-7-108,-4 15 68,0 0 0,-1 0-1,0 0 1,0 0 0,-1 0 0,0 0 0,-1 0-1,0 0 1,0 0 0,-1 0 0,0 1 0,-1-1-1,1 0 1,-2 1 0,1 0 0,-1 0-1,-1 0 1,1 0 0,-1 0 0,-1 1-68,3 8 460,3 9-528,4 14-111,5 2 182,0 0 0,2-1 0,1-1-1,1 0 1,13 18-3,-19-32 22,1 1 0,0-1 0,0-1-1,1 0 1,0 0 0,1 0 0,0-1 0,0-1-1,1 0 1,0 0 0,0-1 0,0-1 0,9 4-22,-18-8 23,0 0 0,0-1 0,1 1 0,-1 0 0,0-1 0,1 1 0,-1-1 0,1 1 0,-1-1 0,0 0-1,1 0 1,-1-1 0,1 1 0,-1 0 0,1-1 0,-1 1 0,0-1 0,1 0 0,-1 0 0,0 0 0,0 0 0,0 0 0,0 0 0,0-1 0,0 1 0,0-1 0,0 1 0,0-1 0,0 0 0,-1 0 0,2-1-23,0-3-93,-1 0 0,0 0-1,0 0 1,-1 0 0,1 0-1,-1 0 1,-1 0 0,1 0 0,-1 0-1,0-1 1,0 1 0,-1 0-1,0 0 1,-1-6 93,-21-96-2400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8:40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8426,'0'-2'1200,"0"2"-80,0-5-736,0 3-384,0 0-120,2-5 8,1 5-736,9-2-1000,27 15-1049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8:42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37 861 1896,'-6'0'7342,"-17"7"-6014,21 1-1340,0 1 0,1-1 0,0 1 1,0-1-1,1 1 0,0 0 0,0-1 0,1 1 0,0-1 0,1 1 0,0-1 0,0 1 0,3 5 12,2 7-40,2 0 0,0-1-1,2 1 1,7 10 40,-14-24-20,1 0-1,-1-1 1,2 1-1,-1-1 1,1 0-1,0-1 1,0 1-1,6 3 21,-10-7-7,1 0 0,0-1 0,0 0 0,0 1-1,0-1 1,0 0 0,0 0 0,0-1 0,0 1 0,1-1 0,-1 1 0,0-1-1,0 0 1,0 0 0,1 0 0,-1-1 0,0 1 0,0-1 0,0 0 0,0 0-1,1 0 1,-2 0 0,2 0 7,8-6 29,0-1 0,0 1 0,-1-2 0,0 0 0,0 0 0,-1-1 0,0 0 0,-1 0 0,0-1 1,0-1-1,-1-1-29,14-21 64,-1-1 1,-2-1 0,2-11-65,-17 39 23,-1 1 0,-1-1 1,1 1-1,-1-1 1,-1 0-1,1 0 1,-1 0-1,-1 0 0,1 0 1,-1 0-1,-1 0 1,0 0-1,0 0 1,-2-6-24,2 8 25,-1 1 0,0 0 1,-1-1-1,1 1 1,-1 0-1,0 0 1,-1 1-1,1-1 1,-1 1-1,0-1 1,0 1-1,0 0 1,0 1-1,-1-1 1,0 1-1,0 0 1,0 0-1,0 0 1,0 0-1,-4 0-25,8 2-7,-1 1 1,1 0-1,-1-1 1,1 1-1,0 0 0,-1 0 1,1 0-1,-1 0 0,1 0 1,-1 0-1,1 0 0,0 0 1,-1 1-1,1-1 1,-1 1-1,1-1 0,0 1 1,0-1-1,-1 1 0,1 0 1,0-1-1,0 1 1,0 0-1,-1 0 0,1 0 1,0 0-1,0 0 0,1 0 1,-1 0-1,0 1 0,0-1 1,0 0-1,1 0 1,-1 1-1,1-1 0,-1 0 1,1 1-1,-1-1 0,1 1 1,0-1-1,0 0 0,0 1 1,-1-1 6,-1 9-54,0 0-1,1 0 1,0 1 0,1-1 0,0 5 54,1-1-10,0 0 1,1 0-1,1 0 0,0 0 0,1-1 1,0 0-1,1 0 0,0 0 1,1 0-1,1-1 0,0 0 1,1 0-1,0-1 0,1 0 1,2 2 9,-10-12-11,-1 0 1,1 0 0,0 0 0,0 0 0,0 0 0,0 0 0,0-1 0,0 1 0,0 0 0,0-1-1,0 1 1,0-1 0,0 1 0,0-1 0,1 1 0,-1-1 0,0 0 0,0 0 0,0 1-1,1-1 1,-1 0 0,0 0 0,0 0 0,1 0 0,-1-1 0,0 1 0,0 0 0,0 0 0,1-1-1,-1 1 1,0-1 10,1-1 2,0 1 0,1-1-1,-1 0 1,0 0 0,-1-1-1,1 1 1,0 0 0,-1-1-1,1 1 1,-1-1 0,0 1-1,0-1 1,1-1-2,2-7 45,-1 0 0,0 0-1,-1-1 1,0 1 0,-1 0 0,1-9-45,-3 8 18,-1 0 1,0 0-1,-1 1 1,0-1 0,-1 1-1,0 0 1,0 0-1,-1 0 1,-3-4-19,15 26-47,1 0 1,1-1-1,0-1 1,1 1-1,-1-1 1,2-1-1,-1 0 1,1 0-1,1-1 1,-1 0-1,1-1 1,0-1-1,0 0 1,10 2 46,-21-6-2,1-1 0,0 0 0,-1 1 0,1-1 0,0 0 1,-1 0-1,1 0 0,0 0 0,-1-1 0,1 1 0,-1 0 0,1-1 1,0 1-1,-1-1 0,1 0 0,-1 1 0,1-1 0,-1 0 0,1 0 0,-1 0 1,0 0-1,0 0 0,1 0 0,-1 0 0,1-2 2,0 1 26,-1-1 0,1 0 0,-1-1-1,0 1 1,0 0 0,0 0 0,0 0 0,-1-1 0,1 1-1,-1 0 1,0-1 0,0-1-26,0-10 81,-2 0 1,0 0-1,0 0 0,-2 0 0,-1-5-81,-5-8 33,-1 1-1,-1 0 0,-2 0 0,0 2 0,-2 0 1,-9-11-33,-10-11-42,-3 2 1,-35-31 41,12 20-104,54 50 82,1 1-1,-1 1 0,0-1 0,-1 1 0,1 0 0,-1 0 0,0 1 0,-6-1 23,29 42-677,9-3 676,2-1 0,0-1 1,3-1-1,0-2 0,2 0 1,1-3-1,2 0 0,0-3 1,1 0-1,35 15 1,-51-28 0,38 18-13,-53-27 10,0-1-1,0 1 0,1-1 0,-1 1 0,0-1 1,1 0-1,-1-1 0,1 1 0,-1-1 0,1 0 0,1 0 4,-5-1 2,-1 1-1,1-1 0,-1 1 0,1-1 0,0 1 1,-1-1-1,1 1 0,-1-1 0,1 0 0,-1 1 0,0-1 1,1 0-1,-1 1 0,0-1 0,1 0 0,-1 0 1,0 1-1,0-1 0,0 0 0,0 0 0,0 1 0,0-1 1,0 0-1,0 0 0,0 1 0,0-1 0,0 0 1,0 0-1,0 0 0,-1 1 0,1-1 0,0 0-1,-9-33 255,7 26-244,-7-21 60,-1 0-1,-2 0 0,0 1 0,-2 0 0,-1 1 0,-10-12-70,92 116-399,-58-68 411,0 0 0,1-1 0,0 0-1,0 0 1,1-1 0,0 0 0,10 4-12,-20-11-2,-1 1 1,1-1-1,-1 0 1,1 0 0,-1 0-1,1 0 1,-1 0 0,1 1-1,-1-1 1,1 0 0,-1 0-1,1 0 1,-1 0 0,1 0-1,-1-1 1,1 1 0,-1 0-1,1 0 1,-1 0 0,1 0-1,-1-1 1,1 1-1,-1 0 1,0 0 0,1-1-1,-1 1 1,1 0 0,-1-1-1,0 1 1,1 0 0,-1-1-1,0 1 1,1-1 0,-1 1-1,0 0 1,0-1 0,1 1 1,2-26 107,-13-36 147,9 55-259,-36-128 275,45 144-328,-1 0 1,1-1-1,1 0 1,-1 0 0,9 5 57,5 5 21,-16-12-17,60 48 39,-62-51-42,1 0 1,-1 0 0,1-1 0,0 1 0,-1-1 0,1 0-1,0 0 1,1-1 0,-1 1 0,0-1 0,0 0 0,1-1-1,-1 1 1,1-1-2,-5-1 9,0 1-1,0-1 1,1 1 0,-1-1-1,0 1 1,0-1 0,0 0-1,0 0 1,0 0-1,0 0 1,0 0 0,0 1-1,0-2 1,-1 1-1,1 0 1,0 0 0,-1 0-1,1 0 1,-1 0-1,1-1 1,-1 1 0,1 0-1,-1 0 1,0-1-1,0 1 1,1 0 0,-1-1-1,0 1 1,0 0-1,0 0 1,-1-1 0,1 1-1,0 0 1,0-1-1,-1 1 1,1 0 0,-1-1-9,0-7 67,-1 1 0,0 0 1,-1 0-1,0 0 0,-2-5-67,0 4-2,-1-1-1,0 1 1,0 0 0,-1 0-1,0 0 1,0 1 0,-1 0-1,0 1 1,-8-6 2,13 11-32,1 0-1,-1 0 1,0 0 0,0 1-1,0-1 1,0 1-1,0 0 1,0 0 0,0 0-1,-1 0 1,1 1-1,0-1 1,0 1 0,-1 0-1,1 0 1,0 0-1,-1 0 1,1 1 0,0-1-1,0 1 1,-1 0-1,1 0 1,0 0 0,0 0-1,0 1 1,0-1-1,0 1 1,1 0 0,-1 0-1,0 0 1,1 0-1,-1 0 1,1 0 0,0 1-1,-1 1 33,-6 6-67,0 1 0,1 1 1,0-1-1,1 2 0,0-1 0,1 1 0,0 0 0,0 4 67,17-50 40,2 1 0,1 0 0,2 1-1,1 1 1,7-8-40,-22 35 6,0 1 1,0 0-1,0-1 0,1 1 0,-1 0 0,1 0 1,-1 0-1,1 0 0,0 1 0,0-1 1,0 1-1,0 0 0,0-1 0,0 1 0,0 1 1,0-1-1,0 0 0,0 1 0,0 0 1,1-1-7,1 2 14,0-1 0,0 1 1,0 0-1,0 0 1,0 1-1,0-1 0,0 1 1,-1 0-1,1 1 0,-1-1 1,1 1-1,-1 0-14,12 9 44,0 1 0,0 1 0,-1 0-1,-1 1 1,9 14-44,10 26-49,-30-45 4,-19-36 2,6 7 51,1 0 0,0-1 0,2 0 1,0 0-1,1-1 0,1 0 0,2 0 0,-1 0 1,2 0-1,1 0 0,1-1 0,1 1 1,2-13-9,-3 33 8,0-1 1,0 1 0,0-1-1,0 1 1,0-1 0,1 1-1,-1 0 1,0-1 0,1 1-1,0 0 1,-1-1 0,1 1-1,0 0 1,-1 0 0,1 0-1,0 0 1,0 0 0,0-1-1,0 2 1,0-1 0,0 0-1,0 0 1,1 0 0,-1 0-1,0 1 1,0-1 0,1 0-1,-1 1 1,0-1 0,1 1-1,-1 0 1,1-1 0,-1 1-1,0 0 1,1 0 0,-1 0-1,1 0 1,-1 0 0,0 0-1,1 0 1,-1 1 0,1-1-1,-1 0 1,0 1 0,1-1-1,-1 1 1,0 0 0,0-1-1,1 2-8,10 4 27,-1 1 0,0 0 0,-1 1-1,0 0 1,4 4-27,-1-1 19,117 110 180,-127-118-184,-1-1 1,1 0 0,-1 0 0,1 0-1,0 0 1,0 0 0,0-1 0,0 1-1,0-1 1,1 0 0,-1 0 0,0 0-1,1 0 1,-1 0 0,0-1 0,3 0-16,-5 0 19,1 0 0,0-1 0,-1 1 0,1-1 0,-1 0 1,1 1-1,-1-1 0,1 0 0,-1 0 0,0 0 0,1 0 0,-1 0 1,0 0-1,0 0 0,0-1 0,0 1 0,0 0 0,0 0 1,0-1-1,0 1 0,0-1 0,-1 1 0,1-1 0,-1 1 1,1-1-1,-1 0 0,1 1 0,-1-1 0,0 0 0,0 1 1,0-1-1,0 1 0,0-2-19,0 2 0,1-5-121,0-1 0,-1 1 0,1 0 0,-1-1 0,-1 1 0,1 0 0,-1 0 0,0-1 0,-1 1 0,1 0 0,-1 0 0,-1 0 0,1 1 0,-1-1 0,0 0 0,0 1 0,-1-1 121,-62-85-3542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8:4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5 1728,'-13'0'7130,"8"0"-6026,-9 0-112,11 0-392,6-2-319,-1 2-201,-2-2-80,0 2-561,-5 4-855,-21 47-1144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8:43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0 281 1608,'0'-2'344,"5"2"-296,-2-5 1585,4-1-441,0-3-304,8-13-136,2-2-392,0-11-216,7-2-144,-4-3-312,24-60-3744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8:44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289 332 1656,'-4'-5'3493,"-17"-16"-1875,18 19-1536,-1-1 0,0 1 0,1 0-1,-1 0 1,0 1 0,0-1 0,0 1 0,-1 0 0,1 0 0,0 0 0,0 0 0,0 1 0,-1-1-1,1 1 1,0 1 0,-1-1 0,1 0 0,0 1 0,0 0 0,0 0 0,-1 0 0,1 1 0,0-1 0,0 1-1,1 0 1,-1 0 0,0 0 0,-1 2-82,0 0-13,1 0 0,-1 0 0,0 1 0,1 0 0,0 0 0,0 0 0,0 0-1,1 1 1,0-1 0,0 1 0,0 0 0,1 0 0,0 0 0,0 0 0,0 0 0,1 1 0,0-1 0,0 5 13,0 3-8,1 1 0,0 0 1,1 0-1,1-1 1,0 1-1,1-1 0,0 1 1,4 7 7,-5-17-5,0 0 0,0 0 1,0 0-1,1 0 0,-1-1 0,1 1 0,0-1 1,0 1-1,1-1 0,-1 0 0,1-1 1,0 1-1,0-1 0,0 0 0,1 1 0,-1-2 1,1 1-1,0-1 0,-1 1 0,1-1 1,0 0-1,1-1 0,-1 1 0,0-1 1,1 0 4,-3-1 14,-1 1 1,1-1 0,0 0-1,-1 0 1,1 0 0,0 0 0,-1-1-1,1 1 1,-1 0 0,1-1 0,-1 0-1,1 0 1,-1 0 0,1 0-1,-1 0 1,0 0 0,1-1 0,-1 1-1,0-1 1,0 1 0,0-1-1,0 0 1,0 0-15,0-2 55,1 0 0,-1 1 0,0-1 0,0 0 0,-1-1 0,1 1-1,-1 0 1,0 0 0,0-1 0,0 1 0,-1 0 0,0-1 0,1 0-55,-1-11 87,-1 0 0,0 0 1,-2 1-1,1-1 0,-2 0 0,0 1 1,-2-5-88,-17-32 28,-2 0 1,-2 2 0,-3 1 0,-35-44-29,-15-28 67,70 107-84,9 15-220,19 26-50,58 58 334,3-4 0,49 38-47,-111-103 18,1-1 0,1-1-1,0 0 1,14 7-18,-32-20-1,0-1-1,-1 0 1,1 1-1,0-1 0,-1 0 1,1 1-1,0-1 1,0 0-1,-1 0 1,1 0-1,0 0 1,0 0-1,0 0 0,-1 0 1,1 0-1,0 0 1,0 0-1,-1 0 1,1 0-1,0 0 1,0-1-1,-1 1 1,1 0-1,0-1 0,0 1 1,-1 0-1,1-1 1,-1 1-1,1-1 1,0 1-1,-1-1 1,1 1-1,-1-1 0,1 0 1,-1 1-1,1-1 1,-1 0-1,1 0 2,13-39-449,-11 30 188,20-78-1562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8:45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149 540 120,'-11'-4'8076,"-17"-4"-6491,22 7-1518,1-1 0,-1 1 0,1 0 0,-1 1 0,1-1 0,-1 1 0,0 0 0,1 1 0,-1-1 0,0 1 0,1 0 0,-1 1 0,-4 1-67,8-2-11,1 0-1,-1 0 0,0 0 1,1 0-1,-1 0 1,1 0-1,0 0 0,-1 1 1,1-1-1,0 1 0,0-1 1,0 1-1,0 0 0,0-1 1,0 1-1,0 0 1,0 0 11,0 2-14,0 0 0,1-1-1,-1 1 1,1 0 0,0-1 0,0 1 0,0 0 0,1 0 0,-1-1 0,1 1 0,0 0 0,0 0 14,3 10-12,0 0 0,1 0-1,1-1 1,0 1 0,1-1 0,4 6 12,-7-14-11,-1 1 0,1-1 0,0 0 0,1 0 0,-1 0 0,1-1 0,0 1 0,0-1 0,0 0 0,1-1 1,-1 1-1,1-1 0,0 0 0,0-1 0,5 2 11,-9-3-11,-1-1 1,1 1 0,-1-1-1,1 0 1,0 1 0,-1-1-1,1 0 1,-1 0 0,1 0-1,0-1 1,-1 1 0,1 0-1,0-1 1,-1 1 0,1-1-1,-1 1 1,1-1 0,-1 1-1,1-1 1,-1 0-1,0 0 1,1 0 0,-1 0-1,1-1 11,-1 0 15,1 0-1,0-1 1,0 1-1,-1-1 0,0 0 1,1 0-1,-1 1 0,0-1 1,0 0-1,-1 0 1,1 0-1,0-3-14,0-6 62,-1 0 0,1 0 1,-2 0-1,0 0 0,0 0 0,-2-5-62,-4-6 39,0-1 0,-2 1-1,-1 1 1,0 0 0,-2 0-1,0 1-38,23 35-32,1 0 0,1-1 0,0 0 0,1-1 0,0 0 0,1-1 0,0-1 0,1 0 0,0-1 0,0-1 0,1 0 0,9 2 32,-25-10 2,0 0 1,0 1-1,0-1 0,0 0 0,0 0 0,0 0 0,0 0 1,0 0-1,0 0 0,0 0 0,0 0 0,0 0 1,0 0-1,0-1 0,0 1 0,0 0 0,0-1 0,0 1 1,0-1-1,0 1 0,0-1 0,0 1 0,0-1 0,-1 0 1,1 1-1,0-1 0,0 0 0,0 0-2,0-2 14,1 1 0,0-1 0,-1 0 0,0 0 0,0 0 0,0 0 0,0 0 0,0 0 0,-1 0 0,1-1-14,1-12 84,-1 1 1,-1-1-1,-2-12-84,2 24 8,-3-21 22,-1-1 0,-1 1 1,-1 0-1,-2 1 0,0-1 1,-2 1-1,0 1 0,-10-14-30,-7-10 32,-1 1 0,-3 2 0,-21-23-32,41 53 24,5 6 37,0 1 0,0 0 0,-1 0 0,0 0 0,0 1 0,-5-4-61,52 80-492,-6-17 510,3-2 0,38 40-18,-53-67 0,1 0 1,2-2 0,0-1-1,1-1 1,1-1 0,14 6-1,-37-22-7,1 0 1,0-1 0,0 1-1,1-1 1,-1 0 0,0-1 0,0 1-1,1-1 1,-1 0 0,1-1-1,2 1 7,-5-2 5,-1 1 0,0-1 0,1 1-1,-1-1 1,0 0 0,0 0 0,0 0-1,0 0 1,0 0 0,0 0-1,0-1 1,0 1 0,0-1 0,0 1-1,-1-1 1,1 0 0,-1 1 0,1-1-1,-1 0 1,0 0 0,1 0 0,-1 0-1,0 0 1,-1-1 0,1 1 0,0 0-1,0-1-4,4-14 33,0 0-1,-1-1 0,0 1 0,-2-1 1,0 0-1,-1 0 0,-1 0 0,0 1 1,-2-2-33,1 8-11,0 0 1,-1 0 0,0-1 0,-1 1-1,0 1 1,-1-1 0,0 0 0,-1 1-1,0 0 1,-1 0 0,0 0 0,0 1-1,-1 0 1,-6-6 10,13 14-6,-1 0-1,0 0 1,0 0 0,0 0-1,0 0 1,0 0 0,0 0 0,-1 0-1,1 0 1,0 1 0,0-1-1,-1 0 1,1 1 0,0-1-1,-1 1 1,1-1 0,0 1-1,-1 0 1,1 0 0,-1 0-1,1-1 1,0 1 0,-1 0-1,1 1 1,-1-1 0,1 0-1,-1 0 1,1 1 0,-1-1 6,0 2-21,1-1 0,-1 1-1,0 0 1,0-1 0,1 1 0,-1 0 0,1 0 0,-1 0-1,1 0 1,0 1 0,0-1 0,0 0 0,0 0 0,0 1 0,0 1 21,-2 8-73,0 0 1,1 0-1,0 0 1,1 1 0,0-1-1,1 7 73,1-11 26,0 1-1,1 0 1,0 0 0,0-1-1,1 0 1,0 1-1,0-1 1,1 0 0,0 0-1,0-1 1,1 1 0,0-1-1,0 0 1,1 0-1,0-1 1,0 0 0,1 0-1,0 0 1,0-1 0,0 0-1,0 0 1,1 0-1,0-1 1,0-1 0,0 1-1,0-1 1,1-1-1,-1 1 1,1-1 0,-1-1-1,1 0 1,0 0 0,0-1-1,0 0 1,-1 0-1,1-1 1,0 0 0,0-1-1,-1 1 1,1-2-1,-1 1 1,0-1 0,0-1-1,0 0 1,0 0 0,0 0-1,-1-1 1,7-5-26,-6 3 59,0-1 0,-1 0 0,0 0 0,-1-1 1,0 0-1,0 0 0,-1 0 0,0-1 0,0 0 0,-1 0 0,0 0-59,-2 3-82,0 0-1,0 1 0,0-1 0,-1 0 1,0 0-1,0 0 0,-1 0 0,0 0 1,0 0-1,-1-1 0,0 1 0,0 1 1,-1-1-1,1 0 0,-2 0 0,1 0 1,-2-1 82,4 6-101,-1 1 0,0-1 1,0 1-1,0-1 1,-1 1-1,1 0 0,0 0 1,0-1-1,-1 1 1,1 0-1,-1 0 1,1 0-1,-1 0 0,-1 0 101,-51-20-2274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8:45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1 373 1592,'2'-2'192,"-2"-2"2833,8-12-1585,1-6-535,-1-10 15,4-8-176,2-6-296,3 0-224,5 2-104,-5 5-120,-2 6-8,2 9-392,0 11-1520,10 2-3794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26:43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1 198 5113,'0'0'1272,"0"0"-880,0 0-312,6-20 40,13-11 168,0 1-128,0-6-88,7 11-72,-1-5-8,1 14-472,-13 6-1913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8:46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69 112 1568,'-4'-3'7357,"7"-1"-5343,2 5-2329,-2 12 552,-2 6-213,0-15 5,-1 0 0,1-1 0,-1 1 0,-1 0 0,1 0-1,0 0 1,-1 0 0,0 0 0,-1 2-29,-17-53 443,20 21-436,-1 26-7,0 0-1,-1 0 0,1-1 0,0 1 0,0 0 0,0-1 0,0 1 0,0 0 0,0-1 0,0 1 0,0 0 0,0-1 0,0 1 0,0 0 0,0 0 0,0-1 0,0 1 0,0 0 0,1-1 0,-1 1 0,0 0 1,0-1-1,0 1 0,0 0 0,0 0 0,1-1 0,-1 1 0,0 0 0,0 0 0,1-1 0,-1 1 0,0 0 0,0 0 0,1 0 0,-1 0 0,0-1 0,0 1 0,1 0 0,-1 0 0,0 0 0,1 0 0,-1 0 0,0 0 1,1 0-1,-1 0 0,0 0 0,1 0 0,-1 0 0,0 0 0,1 0 0,-1 0 0,0 0 0,0 0 0,1 0 0,-1 0 0,0 0 0,1 1 1,1 8-9,-1-6 104,-4-12-69,0 2-554,0-1-1,-1 1 0,1 0 1,-1 0-1,-1 0 1,0 0 528,-33-43-4609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8:52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5 248 1248,'-1'-8'6730,"-2"-4"-3016,4 17-3825,1 0 0,1 0 1,-1 0-1,1 0 0,0 0 1,0 0-1,0-1 0,1 0 1,2 3 110,1 2-4,19 28 15,-14-18-8,2-1 0,0 0 0,0-1-1,12 9-2,-35-69-362,1 12 381,4 17-9,1-1-1,0 0 1,1-1-1,0-7-9,2 23-13,36 15-440,-12-3 240,40 17 221,-46-20-5,-1 0 0,1-2 1,1 0-1,-1-1 0,5 0-3,-22-6 7,-1 1-1,1-1 1,0 0-1,-1 0 1,1 0 0,0 0-1,-1 1 1,1-1-1,0 0 1,-1 0 0,1 0-1,0 0 1,-1-1-1,1 1 1,-1 0-1,1 0 1,0 0 0,-1 0-1,1-1 1,0 1-1,-1 0 1,1 0 0,-1-1-1,1 1 1,-1-1-1,1 1 1,-1 0-1,1-1 1,-1 1 0,1-1-1,-1 1 1,0-1-1,1 0 1,-1 1 0,0-1-1,1 1 1,-1-1-1,0 1 1,0-1-1,1 0 1,-1 0-7,0-2 22,0 0-1,-1 0 1,1 0-1,0 0 1,-1 0-1,0 0 1,0 0-1,0 0 1,0 0-1,-1-1-21,-36-64 163,33 60-158,0 1 0,-1 0 0,-1 0 0,1 1 0,-1 0 1,0 0-1,0 0 0,0 1 0,-1 0 0,0 1 0,0-1 0,0 1 0,-1 1 0,-1-1-5,9 4-33,1-1 0,0 1 0,0 0 0,0-1 0,0 1 0,0 0 0,0-1 0,0 1 0,0 0 1,0-1-1,0 1 0,0 0 0,0-1 0,0 1 0,0 0 0,0-1 0,0 1 0,0 0 0,1-1 0,-1 1 0,0 0 0,0-1 0,0 1 0,0 0 0,1 0 0,-1-1 1,0 1-1,0 0 0,1 0 0,-1-1 0,0 1 0,1 0 0,-1 0 0,0 0 0,0-1 0,1 1 0,-1 0 0,0 0 0,1 0 0,-1 0 0,0 0 0,1 0 1,-1 0-1,0 0 0,1 0 33,21-14-161,-20 12 142,9-5 16,0 0-1,-1-1 1,0-1 0,0 1-1,-1-1 1,0-2 3,-5 7 32,0 0-1,-1-1 1,0 0 0,0 0-1,0 0 1,-1 0 0,1 0-1,-1 0 1,0 0 0,-1-1-1,0 1 1,1-1 0,-2 0-1,1 1 1,-1-1-32,0 5 287,0 2-267,0 0-1,0 1 1,0-1 0,0 0 0,0 0 0,0 0 0,0 0 0,0 0 0,1 0-1,-1 0 1,0 0 0,1 0 0,-1 0 0,0 0 0,1 0 0,0 0 0,-1 0-1,1 0 1,-1 0 0,1 0 0,0 0 0,0 0 0,0-1 0,0 1-20,22 30 364,-21-30-356,14 19-4,0 2 17,1-1-1,0-1 1,2 0-1,1-2 1,0 0-1,1-1 1,1-1-1,6 3-20,-27-19-17,0 1-1,0-1 1,0 1-1,0-1 0,0 0 1,0 1-1,0-1 1,0 0-1,0 0 1,0 0-1,1 0 0,-1 0 1,0 0-1,0 0 1,0 0-1,0 0 1,0 0-1,0 0 0,0-1 1,0 1-1,0 0 1,0-1-1,0 1 1,0-1-1,0 1 0,0-1 1,0 0-1,0 1 1,-1-1-1,1 0 18,0 0-104,0-1 0,-1 1 0,1-1-1,0 1 1,-1-1 0,0 1 0,1-1-1,-1 1 1,0-1 0,0 1 0,0-1 0,0 0-1,0 1 1,0-1 0,0 1 0,0-1-1,-1 0 1,1 1 0,-1-1 0,1 1 0,-1-1-1,1 1 1,-1 0 0,0-1 0,0 1 0,0-1 104,-32-52-6198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8:52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57 896,'-12'-4'6378,"7"2"-5466,-7-7-232,10 5-680,2 1 0,5-3-96,9-1-928,47-15-1409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8:53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170 617 1728,'0'0'206,"1"0"-1,-1-1 1,1 1 0,-1 0-1,0 0 1,1-1-1,-1 1 1,1 0-1,-1 0 1,0-1-1,1 1 1,-1 0-1,0-1 1,1 1-1,-1-1 1,0 1 0,0 0-1,1-1 1,-1 1-1,0-1 1,0 1-1,0-1 1,0 1-1,1-1 1,-1 1-1,0-1 1,0 1 0,0-1-1,0 1 1,0-1-1,0 1 1,0-1-1,0 1 1,-1-1-206,0-23 376,0 17 184,-1-18-465,0 0-1,-2 1 1,-1 0 0,-1 0 0,0 0 0,-2 1 0,-1 0 0,-1 0 0,-1 1-1,-1 1 1,-1-1 0,-1 2 0,0 0 0,-2 1 0,-12-12-95,26 26 22,-11-7 132,29 45-792,10 12 635,2-2 1,2-1-1,4 3 3,-16-23 6,1-2 0,1 1 0,0-2 0,2-1 0,0-1 0,14 8-6,-33-22-7,1-1 0,0 0 0,-1 0 0,1 0-1,0 0 1,0-1 0,0 0 0,1 0 0,-1 0 0,0 0-1,0 0 1,4-1 7,-6 0 5,0-1-1,-1 1 1,1-1-1,-1 0 1,1 0 0,-1 1-1,1-1 1,-1 0-1,1 0 1,-1-1-1,0 1 1,0 0 0,0 0-1,1 0 1,-1-1-1,0 1 1,0-1-1,-1 1 1,1-1 0,0 1-1,0-1 1,-1 1-1,1-1 1,-1 0-1,0 1 1,1-1-1,-1 0 1,0 1 0,0-1-1,0 0 1,0 0-1,0 0-4,1-17 32,-1-1 0,-1 0-1,0 0 1,-2 0 0,0 0 0,-1 1-1,-1 0 1,-1 0 0,-1 0-1,-7-15-31,-7-9-3,-2 0 0,-2 1 0,-25-33 3,43 64 7,-26-32-31,32 41 33,-1 0 0,0 0 0,0 0 0,1 0 0,-1 1 0,0-1 0,-1 1 0,1-1 0,0 1 0,0 0 0,-1-1 0,1 1 0,-1 0 0,1 1 0,-1-1 0,0 0-9,3 4-74,0 0 0,1 0 1,-1 0-1,1 0 0,0-1 0,0 1 0,0 0 0,0 0 1,0-1-1,1 1 0,1 2 74,29 46-4,2 0-1,3-3 1,2-1 0,1-1 0,3-3 0,4 1 4,-27-22 4,-17-18-4,0 0-1,0 0 0,1 0 0,0-1 0,-1 1 0,1-1 1,0 0-1,1 0 0,-1-1 1,-4-2-7,1 0 1,-1 0-1,1 0 0,-1 0 1,0 0-1,1-1 0,-1 1 1,1 0-1,-1 0 1,0-1-1,1 1 0,-1 0 1,0 0-1,0-1 0,1 1 1,-1 0-1,0-1 0,0 1 1,1 0-1,-1-1 1,0 1-1,0-1 0,0 1 1,0 0-1,0-1 0,1 1 1,-1-1-1,0 1 0,0 0 1,0-1-1,0 1 1,0-1-1,0 1 0,0-1 1,-1 1-1,1 0 0,0-1 1,0 1-1,0-1 1,0 1-1,0 0 0,-1-1 7,-2-29 98,3 23-81,-10-58 94,6 48-112,1-1 0,1 0 0,0 1 0,2-1 0,0 0 0,0 0 0,2 0 0,1-2 1,-3 19-9,0 1 0,1-1 0,-1 0 0,0 1 0,1-1 0,-1 0 1,1 1-1,-1-1 0,1 1 0,-1-1 0,1 1 0,-1-1 0,1 1 1,0-1-1,-1 1 0,1-1 0,0 1 0,-1 0 0,1-1 0,0 1 1,-1 0-1,1 0 0,0-1 0,0 1 0,-1 0 0,1 0 0,0 0 0,0 0 1,-1 0-1,1 0 0,0 0 0,0 0 0,0 1 0,-1-1 0,1 0 1,0 0-1,-1 1 0,1-1 0,0 0 0,-1 1 0,1-1 0,0 1 1,-1-1-1,1 0 0,0 1 0,-1 0 0,1-1 9,39 30 69,-32-24-64,55 49 151,25 17-56,-87-71-88,0 0 1,0 0-1,0-1 0,1 1 1,-1 0-1,0-1 1,0 1-1,0-1 0,1 1 1,-1-1-1,0 0 1,0 0-1,1 1 0,-1-1 1,0 0-1,1 0 1,-1 0-1,0 0 1,0-1-1,1 1 0,-1 0 1,0 0-1,1-1 1,-1 1-1,0-1 0,0 1 1,0-1-1,0 1 1,1-1-1,-1 0 0,0 0 1,0 0-1,0 1 1,0-1-1,-1 0 0,1 0 1,0 0-1,0 0 1,0 0-1,-1-1 0,1 1 1,-1 0-1,1 0 1,-1 0-1,1-1-12,0 0-69,0 0 0,-1-1 0,1 1 0,0 0 0,-1-1 0,1 1 0,-1-1 0,0 1 0,0-1 0,0 1 0,0-1-1,0 1 1,-1-1 0,1 1 0,-1 0 0,0-1 0,1 1 0,-1 0 0,0-1 0,0 1 0,0 0 0,-1 0 0,1 0 0,-2-2 69,-37-30-2545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8:53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1 235 1136,'0'-2'2137,"2"-2"447,5-7-1496,-2-7-343,2-2-345,8-6-248,-3-4-112,3-1-40,2 5-560,7-40-4137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8:56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1687 1352,'6'-28'6750,"-12"-21"-5728,2 22-331,-1-27 60,0-3 549,-12-52-1300,14 94 70,0 0 1,-1 1 0,-1-1 0,-1 1 0,0 0-1,-1 1 1,0-1 0,-1 1 0,-6-7-71,14 20-3,-1-1-1,1 1 1,-1-1 0,0 1 0,1 0 0,-1-1 0,1 1-1,-1 0 1,0-1 0,0 1 0,1 0 0,-1 0 0,0 0 0,1 0-1,-1 0 1,0 0 0,0 0 0,1 0 0,-1 0 0,0 0-1,0 0 1,1 0 0,-1 0 0,0 0 0,1 1 0,-1-1 0,0 0-1,1 1 1,-1-1 0,0 0 0,1 1 0,-1-1 0,1 1-1,-1-1 1,1 1 0,-1-1 0,1 1 0,-1-1 0,1 1 0,-1 0-1,1-1 1,0 1 0,-1-1 0,1 1 0,0 0 0,-1 0-1,1-1 1,0 1 0,0 0 3,-19 39-317,18-38 322,-4 10-101,1-1 0,0 1 1,0 0-1,2 0 0,-1 0 0,2 1 1,0-1-1,0 0 0,1 1 0,0 1 96,1-13-25,-1 0-1,1 0 1,-1 0-1,1-1 0,0 1 1,-1 0-1,1 0 1,0 0-1,-1-1 1,1 1-1,0 0 0,0-1 1,0 1-1,0 0 1,0-1-1,0 1 1,0-1-1,0 0 0,0 1 1,0-1-1,0 0 1,0 1-1,0-1 1,0 0-1,0 0 0,0 0 1,0 0-1,0 0 1,0 0-1,0 0 1,0-1-1,0 1 0,0 0 1,0-1-1,0 1 1,0 0-1,0-1 1,0 1 25,42-16-198,-29 10 199,-3 0-2,1 1-1,1 0 0,-1 1 1,1 0-1,-1 1 0,3 0 2,-11 3-3,1-1 0,-1 1 0,0 0-1,0 1 1,0-1 0,0 1 0,0 0-1,0 0 1,0 0 0,0 0 0,0 1 0,0-1-1,-1 1 1,1 0 0,-1 0 0,1 1 0,-1-1-1,0 1 1,0 0 0,0-1 0,3 5 3,12 14 25,-2 1 0,11 17-25,-16-20 10,2-1 0,0 0-1,1-1 1,15 13-10,-29-29-3,1 0-1,0-1 1,0 1-1,0 0 1,0-1-1,0 1 1,-1 0-1,1-1 1,0 1-1,1-1 1,-1 0-1,0 1 1,0-1-1,0 0 1,0 0-1,0 0 1,0 1-1,0-1 1,0 0-1,0 0 1,1-1-1,-1 1 1,0 0-1,0 0 1,0-1 0,1 1 3,0-1 11,0-1 1,0 1-1,0-1 1,1 1-1,-2-1 1,1 0-1,0 0 1,0 0-1,-1 0 1,1 0 0,1-2-12,3-7 88,1-1 0,-2-1 0,1 1 0,0-4-88,-5 12 11,4-13 23,0 0-1,-1 0 0,-1-1 1,-1 1-1,-1-1 1,0 1-1,-1-1 0,-1 1 1,-1-1-1,-3-15-33,3 24 1,0-1-1,-1 0 1,0 1-1,-1-1 1,0 1 0,-1 0-1,1 1 1,-2-1-1,-2-3 0,4 8-16,0-1 0,0 1 0,0-1-1,-1 1 1,1 1 0,-1-1 0,0 1 0,-1-1-1,1 1 1,0 1 0,-1-1 0,0 1 0,1 0-1,-1 0 1,-4 0 16,8 1-14,0 1 0,0-1 1,1 1-1,-1 0 0,0-1 0,0 1 0,0 0 0,0 0 0,0 0 0,1 0 0,-1 0 0,0 1 0,0-1 1,0 1-1,1-1 0,-1 1 0,0 0 0,0-1 0,1 1 0,-1 0 0,1 0 0,-1 0 0,1 0 0,-1 0 1,1 1-1,-1-1 0,1 0 0,0 1 0,0-1 0,0 1 0,0-1 0,0 1 0,0 0 0,0-1 0,0 1 1,1 0-1,-1 0 0,1-1 0,-1 1 0,1 0 0,0 0 0,0 0 0,-1 0 0,1-1 0,1 1 0,-1 0 1,0 0-1,0 0 14,1 7-2,0-1 1,0 1 0,1 0 0,0-1-1,0 1 1,1-1 0,0 0 0,1 0-1,0 0 1,1 1 1,3 3 2,2 0 0,-1-1 0,2 0 0,-1-1 0,1 0 0,1-1-1,0 0 1,0 0 0,1-2 0,5 3-2,-11-5-11,1-1 1,0 0-1,0-1 0,0 0 0,0 0 1,0-1-1,0 0 0,1-1 0,-1 1 1,1-2-1,-1 1 0,1-1 0,-1 0 0,1-1 1,-1 0-1,1 0 0,-1-1 0,5-1 11,-10 1 17,0 0-1,0 0 1,0 0-1,0-1 0,0 1 1,0-1-1,0 1 1,-1-1-1,1 0 0,-1 0 1,0 0-1,0 0 1,0-1-1,0 1 0,0 0 1,-1-1-1,0 0 1,0 1-1,0-1 0,0 0 1,0 1-1,-1-1 1,1-2-17,0-13 78,0 0 0,-2 1 0,0-1 0,-1-5-78,0 7 25,-7-45 120,5 49-107,2-1 1,-1 1 0,2 0-1,0-1 1,1 1-1,0-1 1,1 1 0,0-1-1,3-12-38,-3 24-1,0 0 1,0 0-1,0 0 0,0 0 0,0 0 0,0 0 0,0 0 0,0 1 0,1-1 0,-1 0 1,1 1-1,0-1 0,-1 1 0,1-1 0,0 1 0,0 0 0,0 0 0,0 0 1,0 0-1,0 0 0,0 0 1,2 0-1,1 0-1,-1 0 1,1 1 0,0-1 0,-1 1 0,1 0-1,-1 0 1,1 0 0,-1 1 0,3 0 1,5 2 22,-1 0 0,1 1-1,-1 0 1,1 0 0,-1 1 0,-1 1 0,8 4-22,-12-5 8,1 0 1,-1 1-1,0-1 0,0 1 1,0 0-1,-1 1 0,0-1 1,0 1-1,-1 0 0,0 1 1,0-1-1,-1 1 1,0-1-1,0 1 0,0 0 1,-1 0-1,-1 0 0,1 0 1,-1 1-1,-1-1 0,1 0 1,-1 1-1,-1-1 0,0 4-8,-1 1-40,0 1-1,-1-1 0,-1 1 0,0-1 0,0 0 0,-2-1 0,1 1 0,-2-1 0,0 0 0,0 0 1,-1-1-1,0 0 0,-1-1 0,-5 6 41,10-13-41,0 0 0,0 1 0,0-2 0,-1 1 0,1 0 0,-1-1 0,1 0 0,-1 0 1,0 0-1,0-1 0,-4 1 41,8-1-26,0-1 0,-1 0 0,1 1 0,0-1 0,-1 0 0,1 0 0,-1 0 0,1 0 0,-1-1 1,1 1-1,0 0 0,-1-1 0,1 1 0,0 0 0,-1-1 0,1 0 0,0 1 0,0-1 0,-1 0 0,1 1 1,0-1-1,0 0 0,0 0 0,0 0 0,0 0 0,0 0 0,0 0 0,1-1 0,-1 1 0,0 0 0,0 0 1,1 0-1,-1-1 0,1 1 0,-1 0 0,1-1 0,0 1 0,-1-1 0,1 1 0,0 0 0,0-1 1,0 1-1,0-1 26,0-1-8,1 1-1,-1-1 1,1 1 0,-1-1 0,1 1 0,0-1 0,0 1 0,0 0 0,0-1 0,0 1 0,1 0 0,-1 0 0,1 0 0,-1 0 0,1 0 0,0 0-1,0 1 1,0-1 0,0 0 0,0 1 0,0-1 0,0 1 8,57-31 0,-42 24 36,-6 2 11,1-1 0,-1 0 0,-1 0 0,1-1 0,-1 0 0,-1-1 0,1 0-1,-2-1 1,1 0 0,-1 0 0,-1-1 0,0 0 0,0 0 0,1-5-47,-4 6 47,0 1 1,-1-1-1,-1 0 0,0 0 1,0 0-1,0-1 1,-2 1-1,1 0 0,-1-1 1,-1 1-1,0 0 1,0 0-1,-1 0 0,0-1 1,-1 2-1,0-1 0,-1 0 1,-2-4-48,-4-10 104,-1 2 1,-1 0 0,-1 0-1,-1 1 1,-1 1-1,-1 0 1,-13-12-105,45 49-126,-1 0 0,-1 0 0,2 5 126,14 18 3,109 144 60,-51-66-148,65 67 85,-149-181-101,-5-7 43,-14-18 29,-24-29 33,-13-8-25,2-2 0,4-2 0,2-2 0,3-1 1,-3-13 20,41 72-13,0 0 0,1-1 0,0 1 0,0 0 0,1-1 0,-1 1 0,1-1 0,1 1 0,-1-1 0,1 0 0,1-1 13,-1 6-8,0 0 0,0 1-1,1-1 1,-1 0 0,0 1-1,1-1 1,0 1 0,-1-1 0,1 0-1,0 1 1,0 0 0,0-1-1,0 1 1,0-1 0,0 1 0,1 0-1,-1 0 1,0 0 0,0 0-1,1 0 1,-1 0 0,1 0 0,-1 0-1,1 0 1,0 1 0,-1-1-1,1 0 1,-1 1 0,1 0 0,0-1-1,0 1 1,-1 0 0,1 0-1,0 0 1,-1 0 0,1 0 0,0 0-1,0 1 1,-1-1 0,1 0-1,0 1 1,-1-1 0,2 1 8,1 0 6,1 0 0,-1 1 0,1-1 0,-1 1 1,0 0-1,1 0 0,-1 0 0,0 1 0,0 0 1,-1-1-1,1 1 0,-1 0 0,1 1 0,-1-1 0,0 1 1,0-1-1,2 4-6,-2-1 6,1 1 0,-1-1 0,-1 1 0,1 0 0,-1 0 0,0 0 0,-1 0 0,1 1 0,-1-1 0,-1 7-6,1 1-19,-2 0-1,0 1 0,-1-1 1,0 0-1,-2 0 1,1-1-1,-2 1 0,0-1 1,-1 1-1,-5 8 20,9-20-13,-4 10-52,-1-1 0,-1 1 0,0-2 0,-1 1 0,0-1 0,-2 1 65,11-12-19,0 0-1,0 0 0,0-1 0,0 1 0,0 0 0,0-1 0,0 1 1,0 0-1,0-1 0,0 1 0,0 0 0,0-1 0,0 1 1,0 0-1,0-1 0,0 1 0,0 0 0,0-1 0,0 1 1,0 0-1,0 0 0,-1-1 0,1 1 0,0 0 0,0-1 1,0 1-1,-1 0 0,1 0 0,0 0 0,0-1 0,-1 1 0,1 0 1,0 0-1,0 0 0,-1-1 0,1 1 0,0 0 0,-1 0 1,1 0-1,0 0 0,-1 0 0,1 0 0,0 0 0,-1 0 1,1 0-1,0 0 0,-1 0 0,1 0 0,0 0 0,0 0 0,-1 0 1,1 0-1,0 0 0,-1 0 0,1 0 0,0 0 0,-1 1 1,1-1-1,0 0 0,0 0 0,-1 0 0,1 0 0,0 1 1,0-1-1,-1 0 20,7-28-354,6 8 422,1 0 0,0 1-1,2 0 1,13-13-68,30-42 528,-38 44-314,-1 0 0,-1-1 0,3-12-214,-17 36 29,-1-1-1,0 1 1,-1-1-1,1 1 1,-1-1 0,-1 0-1,1 0 1,-1 1-1,-1-1 1,0 0-1,0 0 1,0 0 0,-1 0-1,0 0 1,0 0-1,-1 0 1,0 1-1,-1-2-28,2 7 12,1 0-1,-1 0 0,0 0 0,0 0 0,0 0 0,0 1 0,0-1 0,0 0 0,-1 0 1,1 1-1,0-1 0,-1 1 0,0-1 0,1 1 0,-1 0 0,0 0 0,1-1 1,-1 1-1,0 0 0,0 1 0,0-1 0,0 0 0,0 0 0,0 1 0,0 0 1,0-1-1,0 1 0,0 0 0,0 0 0,0 0 0,-1 0 0,1 0 0,0 0 0,0 1 1,0-1-1,0 1 0,0-1 0,0 1 0,0 0 0,0 0 0,-1 1-11,-1 0-8,-1 1-1,1 1 0,0-1 0,0 1 0,0-1 0,1 1 1,-1 0-1,1 0 0,0 1 0,0-1 0,1 1 0,-1-1 1,1 1-1,0 0 0,0 0 0,0 2 9,0 1-4,1 1 0,0-1 0,1 1 0,0-1 0,0 1 0,0 0 0,1-1 0,1 1 0,0-1 1,0 0-1,0 1 0,1-1 0,0 0 0,1 0 0,0-1 0,0 1 0,0-1 0,1 0 0,0 0 0,5 4 4,-6-5-2,1-1 0,0 1-1,1-1 1,-1-1 0,1 1 0,0-1 0,0 0 0,0 0 0,1-1-1,-1 0 1,1 0 0,0-1 0,0 1 0,0-1 0,0-1 0,0 1-1,0-1 1,0-1 0,1 1 0,-1-1 0,0-1 0,0 1 0,1-1-1,3-1 3,-5 0 19,-1-1 0,0 1-1,0-1 1,0 0-1,0 0 1,-1 0 0,1-1-1,-1 1 1,0-1-1,0 0 1,0-1 0,0 1-1,-1-1 1,0 0-1,0 1 1,0-1 0,0 0-1,-1-1 1,0 1 0,0 0-1,1-6-18,3-10 51,-1 1 0,-1-2-1,0 1 1,-2 0 0,0-5-51,-5-75 97,1 77-129,1 0 0,1 0 0,1 1 0,1-1 0,1 0 0,3-7 32,-6 30-15,0 0-1,0 0 1,0 0 0,0 0-1,0 0 1,0 0 0,1 0-1,-1 1 1,0-1 0,1 0-1,-1 0 1,0 0 0,1 0 0,-1 1-1,1-1 1,-1 0 0,1 1-1,0-1 1,-1 0 0,1 1-1,0-1 1,-1 1 0,1-1-1,0 1 1,0-1 0,0 1-1,-1-1 1,1 1 0,0 0-1,0 0 1,0-1 0,0 1 0,0 0-1,0 0 1,-1 0 0,1 0-1,0 0 1,0 0 0,0 0-1,0 0 1,0 0 0,0 1-1,0-1 1,0 0 15,4 3-80,0 0-1,0 0 1,-1 0-1,1 1 1,-1 0-1,4 4 81,9 6-125,-65-13 45,46-1 82,1 0 0,-1 0 1,0 0-1,1 0 0,-1 0 0,0 0 0,0 1 0,1-1 0,-1 0 0,1 1 0,-1-1 0,0 1 0,1 0 0,-1 0 0,1 0 1,0-1-1,-1 1 0,1 0 0,0 1 0,-1-1 0,1 0 0,0 0 0,0 0 0,0 1 0,-1 0-2,1 1 1,0-1-1,1 1 0,-1 0 1,1-1-1,0 1 0,-1 0 0,1-1 1,0 1-1,1 0 0,-1-1 1,0 1-1,1-1 0,-1 1 1,1 0-1,0 0 0,3 7 14,-1-1 0,1 1-1,1-1 1,0 0 0,0-1-1,1 1 1,0-1 0,5 5-14,-7-9 14,0 0 0,0-1 0,0 1 0,0-1 0,1 0 0,-1 0 0,1 0-1,0-1 1,0 0 0,0 0 0,0 0 0,0-1 0,1 1 0,-1-1 0,0 0 0,1-1 0,4 1-14,-6-1 44,0-1 0,0 0 0,-1 1-1,1-1 1,0 0 0,-1-1 0,1 1 0,-1-1 0,0 1 0,1-1-1,-1 0 1,0 0 0,0-1 0,0 1 0,0-1 0,0 1 0,-1-1 0,1 0-1,-1 0 1,0 0 0,0 0 0,0 0 0,0-1 0,0 1 0,0-4-44,3-6 43,0-1 0,-2 1 1,1-1-1,-2 0 1,0 0-1,-1 0 0,0 0 1,-1 0-1,0 0 1,-2 0-1,1 0 1,-2 0-1,0 0 0,0 1 1,-3-5-44,-12-32 34,-2 0 1,-2 2-1,-15-22-34,-4-10 14,30 54-14,9 19 12,-1 0 1,0 0 0,0 1-1,0-1 1,-1 1-1,1 0 1,-2 0 0,1 0-1,-1 1 1,1-1-1,-4-1-12,15 43-532,9 7 525,2 0-1,1-2 0,3 0 0,14 20 8,-18-34 23,1-1 1,0-1-1,2-1 0,1-1 0,1-1 0,1 0 0,2-1-23,-23-19 4,0 0-1,0 0 1,0 0 0,0-1 0,1 1-1,-1-1 1,0 0 0,1 0-1,-1 0 1,0 0 0,1-1-1,-1 1 1,1-1 0,-1 0-1,1 0 1,-1 0 0,1-1 0,1 1-4,-3-1-67,1 0 1,-1 0 0,0 0 0,1 0 0,-1-1 0,0 1-1,0 0 1,0-1 0,0 0 0,0 1 0,0-1 0,0 0 0,-1 0-1,1 0 1,-1 0 0,1 0 0,-1-1 0,0 1 0,0 0 0,0-1-1,0 1 1,0 0 0,0-1 0,-1 1 0,1-1 0,-1 1-1,0-1 1,1-1 66,-1-68-2718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8:57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0 301 2497,'3'0'5169,"-3"-3"-3201,2-1-832,0-5-608,6-10-216,6-10-215,3-6-97,5-4-49,3 1-703,-3 3-1648,7-54-3866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8:57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10 4337,'-8'-10'6506,"16"11"-4590,18 13-2212,70 69 352,-4 5 1,20 28-57,-64-66-59,-38-39 24,-5-5 15,-1-1 0,2 0 0,-1 0 0,0 0 0,1 0 0,0-1 0,0 0-1,0 0 1,1 0 20,-4-37-617,-5-1 671,-2 2 0,-1-1 1,-1 0-1,-2 1 0,-11-27-54,-5-25 124,50 113-190,-2 2 0,4 9 66,-13-19 26,2 0 0,0-1 0,4 3-26,-17-19-1,0 0 0,0 0 1,0 0-1,1 0 0,0-1 0,0 0 0,0 0 1,0 0-1,0 0 0,0-1 0,1 0 1,-1 0-1,1 0 0,-1-1 0,1 0 1,0 0-1,4 0 1,-7-2 10,0 1 1,-1-1-1,1 0 1,-1 0-1,1 0 1,-1-1-1,1 1 1,-1 0-1,0-1 1,0 0-1,1 1 1,-1-1-1,0 0 1,-1 0-1,1 0 1,0 0-1,0-1 1,-1 1-1,0 0 1,1-1-1,-1 1 1,0-1-1,0 1 1,0-1-1,-1 0 1,1 1-1,0-1 1,-1-1-11,2-2 34,-1 0 0,0-1 0,-1 1 0,0 0 1,0 0-1,0 0 0,0-1 0,-1 1 0,0 0 1,0 0-1,-1 0 0,-1-3-34,0 3 9,-1 0 1,0-1-1,0 1 0,0 0 1,-1 1-1,0-1 0,0 1 1,-1 0-1,1 0 0,-1 1 1,0 0-1,0 0 0,-1 0 1,1 1-1,-1 0 0,-3-1-9,1 0-447,0 1 0,-1 0 0,1 1 0,-1 0 0,0 1 0,0 0 0,1 1 0,-10 0 447,-71 7-3888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8:57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0 443 288,'3'-7'7394,"-1"0"-5810,6-12-352,6-14-400,6-13-327,6-11-209,4-2-200,-4 2-96,-1 4-48,-3 10-777,-8-19-1671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8:58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1872,'12'9'4233,"27"24"-2734,3 25-899,-2 1 0,6 19-600,-14-24 156,1-1 0,4-2 1,8 8-157,-40-53 10,1 1 1,0-2 0,0 1-1,0-1 1,1 1 0,0-2-1,-1 1 1,2-1 0,3 2-11,-9-5 0,1 0 0,-1-1 0,1 1 0,-1 0 0,1-1 1,-1 0-1,1 0 0,-1 1 0,1-1 0,0-1 0,-1 1 0,1 0 0,-1-1 1,1 1-1,-1-1 0,1 0 0,-1 0 0,0 0 0,1 0 0,-1 0 0,0 0 1,0-1-1,0 1 0,1-1 0,-2 0 0,1 1 0,0-1 0,0 0 0,-1 0 1,1 0-1,1-2 0,-2 2-2,1 0-103,0 0 0,0-1 0,-1 1-1,1-1 1,0 1 0,-1-1 0,0 0-1,1 0 1,-1 0 0,0 1 0,-1-1 0,1 0-1,0 0 1,-1 0 0,0-1 0,0 1 0,0 0-1,0 0 1,0 0 0,-1-1 105,-21-59-4570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26:45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1 341 1880,'0'0'1336,"0"0"-531,0 0-373,0 0-292,2 12-58,1 1 0,0-1 0,1 1 0,5 9-82,2-2 32,2-1 0,0 0 0,1 0 0,1-2 1,0 0-1,2 0 0,0-1 0,0-2 0,2 1 0,0-2 0,0-1 0,1 0 0,11 4-32,-28-15 8,-1 0 0,1 1 1,0-1-1,0 0 0,0 0 0,0-1 0,0 1 0,0-1 0,0 1 0,0-1 0,0 0 0,0 0 0,0 0 0,0-1 0,0 1 0,0-1 0,-1 0 0,1 1 0,0-1 0,0-1 1,0 1-1,-1 0 0,1-1 0,0 0-8,0 0 54,-1-1 1,0 0-1,1 0 1,-1 0-1,-1 0 1,1-1-1,0 1 1,-1 0-1,0-1 1,1 1-1,-1-1 1,-1 0-1,1 1 1,-1-1-1,1 0 1,-1 1-1,0-1 1,0-3-55,0-22 242,1 15-159,-1 1 0,0 0 0,-1 0 0,-1 0 1,0 0-1,-3-10-83,4 19-9,-1 0 1,0 0 0,0 0 0,0 0 0,-1 0-1,1 1 1,-1-1 0,0 1 0,0-1-1,0 1 1,0 0 0,-1 1 0,1-1 0,-1 0-1,0 1 1,0 0 0,0 0 0,0 0 0,0 0-1,0 1 1,0 0 0,-2-1 8,1 1-88,-1-1 0,1 1 0,0 1-1,0-1 1,-1 1 0,1 0 0,0 0 0,-1 0 0,1 1 0,0 0 0,0 0-1,0 0 1,-1 1 0,1 0 0,1 0 0,-1 0 0,0 0 0,0 1-1,1 0 1,-1 0 0,1 0 0,0 0 0,-2 2 88,-2 4-36,0 0 0,0 0 1,1 0-1,0 1 0,0 0 1,1 0-1,1 1 0,0 0 1,0 0-1,0 2 36,1 12-224,5-25 213,-1 0-1,0 1 1,1-1-1,-1 0 1,0 0 0,1 0-1,-1 0 1,0 1-1,1-1 1,-1 0-1,0 0 1,1 0-1,-1 0 1,0 0-1,1 0 1,-1 0-1,1 0 1,-1 0-1,0 0 1,1 0 0,-1 0-1,0 0 1,1 0-1,-1-1 1,0 1-1,1 0 1,-1 0-1,0 0 1,1 0-1,-1-1 1,0 1-1,1 0 1,-1 0-1,0-1 1,1 1 11,35-35-100,-16 5 237,-2 0 0,-1-1 0,4-13-137,23-42 379,-21 41-200,-19 35-161,0 0-1,1 0 1,1 0-1,0 1 1,0 0-1,0 0 0,1 0 1,1 1-1,1-1-17,-7 8-3,0 0 1,-1 0-1,1 1 0,0-1 0,0 1 0,0-1 0,0 1 0,0 0 1,0 0-1,0-1 0,0 1 0,0 1 0,0-1 0,0 0 0,-1 0 0,1 1 1,0-1-1,0 1 0,0 0 0,0 0 0,-1-1 0,1 1 0,0 0 1,-1 0-1,1 0 0,0 1 0,-1-1 0,0 0 0,1 1 0,-1-1 3,50 50-112,-42-40 104,72 80-47,3 14 55,-72-86-136,-11-17 193,-1-2 235,-2-40 794,-34-88-719,17 69-251,3-2-1,-5-39-115,20 57 15,1 42-95,3 1-57,2 1 121,1 0 1,-1 0-1,0 0 1,1 1-1,-1 0 1,0 0-1,0 0 1,0 0-1,-1 1 1,1 0-1,-1 0 1,4 3 15,56 49 258,-40-33-112,16 17 18,-29-26-133,2 0-1,-1-2 1,2 1 0,6 3-31,-17-14-57,0 1 0,0-1 0,1 1 1,-1-1-1,1 0 0,-1 0 0,1-1 0,-1 1 0,1-1 0,-1 1 0,1-1 0,0 0 1,-1-1-1,1 1 0,-1-1 0,1 1 0,-1-1 0,1 0 0,-1 0 0,3-2 58,13-10-1589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8:59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1 521 2024,'14'-27'4297,"-3"11"-3743,32-62 858,-32 60-1317,0 0 0,-1-1 0,-1 0 0,0 0 0,-2 0 0,0-1 0,-2-1 0,0 1 0,1-10-95,-6 27 14,0 0-1,0-1 1,-1 1 0,1 0 0,-1-1-1,1 1 1,-1 0 0,0 0-1,0 0 1,-1 0 0,1 0 0,-1 0-1,1 0 1,-1 0 0,0 0-1,0 1 1,0-1 0,0 1 0,-1-1-1,1 1 1,-1 0 0,1 0-1,-1 0 1,0 0 0,0 0 0,0 1-1,0-1 1,0 1 0,0 0-1,0 0 1,0 0 0,0 0 0,-1 1-1,1-1 1,-4 1-14,24 28-397,13 20 423,1-2 1,2-1-1,28 28-26,7 12 43,-44-53-35,-15-19 2,0 0-1,1 0 1,0-1 0,1-1-1,11 9-9,-16-22 31,-3-12 96,-2-19 118,-1 31-240,-3-83 228,-9-41-233,3 45 38,9 80-38,0 1 0,0 0 0,0 0 0,0 0 0,0 0 0,0 0 0,0-1 0,1 1 0,-1 0 0,0 0 0,0 0 0,0 0 0,0 0 0,0 0 0,0-1 0,0 1 1,0 0-1,0 0 0,0 0 0,1 0 0,-1 0 0,0 0 0,0 0 0,0 0 0,0-1 0,0 1 0,0 0 0,1 0 0,-1 0 0,0 0 0,0 0 0,0 0 0,0 0 0,0 0 0,1 0 0,-1 0 0,0 0 0,0 0 0,0 0 0,0 0 0,0 0 0,1 0 0,-1 0 0,0 0 0,0 0 0,0 0 0,0 1 0,0-1 0,0 0 0,1 0 0,-1 0 0,0 0 0,0 0 0,0 0 0,0 0 0,0 0 0,0 0 0,0 1 0,0-1 0,1 0 0,-1 0 0,0 0 1,0 0-2,17 13 6,19 22 14,-32-31-15,35 38 43,27 27 18,-59-63-59,0 0 0,0 0 0,1-1 0,-1 0 0,1-1 0,0 0 0,1 0 1,6 2-7,-13-6 5,1 1 1,-1-1 0,0 0 0,0 0 0,0-1 0,0 1 0,0 0 0,0-1 0,0 1-1,0-1 1,0 0 0,0 0 0,0 0 0,0 0 0,0 0 0,-1 0 0,1 0-1,0 0 1,-1-1 0,1 1 0,-1-1 0,1 1 0,-1-1 0,0 0 0,1 1 0,0-3-6,30-52 282,-29 50-248,5-11-8,-1 0 1,-1-1-1,0 1 0,-2-1 1,0 0-1,-1 0 0,-1-1 1,1-16-27,-3 29 6,0-1 1,0 0-1,0 0 1,-1 0-1,0 1 1,0-1-1,0 0 1,-1 1-1,0-1 1,-1 1-1,1-1 1,-1 1-1,0 0 1,-1 0-1,1 1 1,-1-1-1,-1 1 1,1 0-1,-1 0 1,1 0-1,-2 0 1,1 1-1,0 0 1,-1 0-1,-2-1-6,7 4-2,0 1-1,1-1 1,-1 1-1,0 0 1,0 0-1,0-1 1,1 1-1,-1 0 1,0 0-1,0 0 1,0 0-1,0 0 1,1 0 0,-1 0-1,0 0 1,0 0-1,0 0 1,0 0-1,1 1 1,-1-1-1,0 0 1,0 1-1,1-1 1,-1 0-1,0 1 1,0-1-1,1 1 1,-1-1-1,1 1 1,-1 0-1,0-1 3,-13 31-171,7 34-91,7-52 250,0 0 1,1-1-1,1 1 0,0 0 1,1-1-1,0 0 1,1 1-1,0-1 1,1-1-1,0 1 1,6 7 11,-9-15 6,0 0 0,1 0 0,-1 0 0,1 0 0,0-1 0,0 0 0,1 1 0,-1-1 0,1 0 0,-1-1 0,1 1 0,0-1 0,0 1 0,0-1 0,0 0 0,0-1 0,1 1-1,-1-1 1,0 0 0,1 0 0,-1 0 0,1 0 0,-1-1 0,1 0 0,-1 0 0,1 0 0,0-1 0,-1 1 0,1-1 0,-1 0 0,0 0 0,1-1 0,3-1-6,1-1 77,0-1 0,0-1-1,0 1 1,-1-1-1,0-1 1,0 0 0,-1 0-1,1 0 1,-2-1-1,1 0 1,-1 0 0,0-1-1,2-4-76,-5 8-116,0 0 0,0-1 0,0 1 0,-1-1 0,0 1 0,0-1 0,0 0 0,-1 0 0,1 0 0,-2 0-1,1 0 1,-1 0 0,1 0 0,-2 0 0,1-1 0,-1 1 0,0 0 0,0 0 0,0 1 0,-1-1 0,0 0 0,0 0 0,-2-3 116,-16-18-2576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9:01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219 582 408,'-45'-12'7954,"36"10"-7810,0 1 1,-1 0 0,1 1-1,0 0 1,0 0 0,0 1-1,0 0 1,-1 0 0,1 1-1,1 1 1,-8 2-145,13-3-1,0 0 1,0 1-1,0 0 1,0-1-1,0 1 1,1 0 0,-1 0-1,1 1 1,0-1-1,0 0 1,0 1-1,0-1 1,1 1-1,0 0 1,-1-1-1,1 1 1,1 0 0,-1 0-1,0 0 1,1 0-1,0-1 1,0 4 0,-1 5-19,2 1 0,-1-1 0,2 1 0,-1-1 0,2 1 0,1 2 19,0-2-4,1 0-1,0 0 1,1 0 0,0-1-1,1 0 1,1 0 0,6 7 4,-10-14-3,0 1 1,1-1-1,-1 0 1,1-1 0,0 1-1,0-1 1,1 0-1,-1 0 1,1 0-1,0-1 1,0 0-1,0 0 1,1-1-1,-1 0 1,0 0-1,5 1 3,-8-3-6,-1 0-1,0 1 1,0-1-1,0 0 1,1-1-1,-1 1 1,0 0-1,0-1 0,0 1 1,0-1-1,0 0 1,1 1-1,-1-1 1,-1 0-1,1 0 1,0 0-1,0-1 1,0 1-1,0 0 0,-1-1 1,1 1-1,-1-1 1,1 0-1,-1 0 7,2-2 21,0-1 0,-1 1 0,0-1 0,0 0 0,0 0 0,0 0-1,-1 0 1,0 0 0,0 0 0,0-3-21,1-13 67,-2 1-1,0-1 1,-1 1-1,-1 0 0,-1-1-66,-4-15 51,-1 0 0,-2 1 0,-2 0 0,-1 1 0,-1 1 0,-9-13-51,-11-14 514,-2 2 0,-41-51-514,67 98 97,21 31-103,25 34-72,4 0 32,2-2 0,29 24 46,-57-61-14,2 0 0,0-1 0,1-1 0,0-1 0,1-1 0,0 0 0,1-1 0,0-1 0,1-1 0,3 1 14,-19-8-15,0 0-1,-1 0 1,1 0-1,0 0 0,0-1 1,-1 0-1,1 0 0,0 0 1,0 0-1,0-1 1,-1 1-1,1-1 0,0 0 1,0 0-1,-1 0 1,1-1-1,-1 1 0,1-1 1,-1 0-1,3-2 16,-1 0 8,-1 0 0,0 0 0,0-1 0,0 1 0,0-1 0,-1 0 0,0 0 0,0 0 0,0-1 0,-1 1 0,0-1 0,2-4-8,-1-2 32,1-1 0,-2 1 1,0-1-1,0 0 0,-2 0 0,1 0 1,-1 1-1,-1-1 0,-1 0 1,1 0-1,-2 1 0,-2-7-32,2 11 14,0 1 1,-1 0-1,0 0 1,-1 1-1,0-1 0,0 1 1,0 0-1,0 0 0,-1 0 1,0 1-1,0 0 0,-1 0 1,1 1-1,-1 0 0,0 0-14,4 2-2,1 1-1,-1 0 0,0 0 1,0 0-1,1 0 0,-1 1 1,0-1-1,0 1 0,0-1 0,0 1 1,0 0-1,0 0 0,0 1 1,0-1-1,0 0 0,0 1 1,-2 1 2,2-1-13,1 1 0,-1-1 0,0 1 0,1 0 0,-1 0 0,1 0 0,-1 1 0,1-1 0,0 1 0,0-1 0,0 1 1,0 0-1,1-1 0,-1 1 0,1 0 0,0 0 0,0 0 0,0 0 0,-1 3 13,-2 8-16,1 1 0,1 0 0,0 0 0,1 0 0,0 0 0,1 0 0,1 0 0,1 0 0,0-1 0,4 14 16,-2-10-3,1 0 0,1 0 0,0 0 1,2-1-1,0 0 0,1-1 0,0 0 0,7 7 3,-14-19-14,0-1-1,1 0 0,-1 0 1,1 0-1,0-1 0,-1 1 1,1-1-1,0 1 0,1-1 1,-1 0-1,0 0 0,1 0 1,-1-1-1,1 1 0,-1-1 1,1 0-1,0 0 0,0 0 1,-1 0-1,1-1 0,1 0 15,-2 0 2,-1-1-1,1 1 1,0-1-1,-1 0 1,1 0-1,-1-1 1,1 1-1,-1 0 1,1-1-1,-1 0 1,0 1-1,0-1 1,0 0-1,0 0 1,0 0-1,0 0 0,-1-1 1,1 1-1,-1 0 1,1-1-1,-1 1 1,0-1-1,0 1 1,0-1-1,0 0 1,0 1-1,-1-1 1,1-2-2,2-7 28,-1-1 0,0 1 0,-1-1 0,0 1 1,-1-1-1,-1 0 0,0 1 0,0-1 0,-1 1 1,-1-1-1,-4-11-28,-4-7 152,-2-1 0,-1 2 0,-16-25-152,40 71-116,1-2 0,0 1 0,1-1-1,8 6 117,-12-12-2,-1-1 0,2 1 0,-1-2 0,1 1 0,0-1 0,0-1 1,1 1-1,0-2 0,0 1 0,0-1 0,1-1 2,-10-2-10,0-1 0,1 1 1,-1-1-1,1 0 1,-1 0-1,0 0 0,1 0 1,-1 0-1,1 0 0,-1 0 1,1 0-1,-1 0 0,0-1 1,1 1-1,-1-1 1,0 1-1,1-1 0,-1 1 1,0-1-1,0 0 0,1 0 1,-1 1-1,0-1 0,0 0 1,0 0-1,1-1 10,-1 0 7,1-1-1,-1 0 0,0 1 1,0-1-1,0 0 0,0 1 1,0-1-1,-1 0 0,1 0 1,-1 0-1,0 0 0,0 1 1,0-1-7,0-12 54,-2 0 0,1 0 1,-2 0-1,-3-10-54,-5-7 22,-2 1 0,-1 1 1,-4-5-23,14 28-259,26 30 213,0-1 0,24 19 46,-38-34 0,1-1 0,0 1 1,1-1-1,0-1 0,-1 0 0,2 0 1,-1-1-1,0 0 0,1-1 1,0 0-1,-9-3-4,0 1 1,0-1-1,0 1 1,-1-1-1,1 0 1,0 0 0,0 0-1,0 0 1,0 0-1,-1 0 1,1-1-1,0 1 1,0-1-1,0 1 1,-1-1-1,1 0 1,0 1 0,-1-1-1,1 0 1,-1 0-1,1 0 1,-1 0-1,1-1 1,-1 1-1,1 0 1,-1 0-1,0-1 4,1-1 13,-1 0-1,0-1 1,0 1-1,0 0 1,0 0-1,0-1 1,-1 1-1,0 0 1,1-1-1,-1 1 1,-1-1-1,1 1 1,0 0-1,-1-1-12,-3-16 65,0 1-1,-1 0 1,-2 1 0,-5-13-65,-25-33 178,12 25 93,86 143-664,53 69 393,-53-90-270,-3 3 1,-4 2 0,7 24 269,-57-102-46,0 0 1,0 0-1,-2 1 1,1 0 0,-1-1-1,-1 1 1,0 0-1,0 4 46,-1-13-16,1 0-1,-1 0 1,0 0-1,0 0 0,0 0 1,0 0-1,-1 0 0,1 0 1,0 0-1,-1 0 1,0 0-1,1 0 0,-1 0 1,0 0-1,0 0 1,0 0-1,0-1 0,0 1 1,0 0-1,-1-1 0,1 1 1,-1-1-1,1 0 1,-1 1-1,1-1 0,-1 0 1,0 0-1,1 0 0,-1 0 1,0 0-1,0 0 1,0 0-1,0-1 0,0 1 1,0-1-1,0 0 1,0 1-1,0-1 0,0 0 1,0 0-1,0 0 0,0 0 1,0-1-1,0 1 1,0 0-1,0-1 0,-1 0 17,-2-1 27,-1 0 0,0 0 1,1-1-1,-1 0 0,1 0 0,0 0 0,0-1 0,0 1 0,1-1 0,-1 0 0,1-1 0,0 1 0,0-1 0,0 0 0,1 0 0,0 0 0,0 0 0,0 0 0,1-1 0,-1 0 0,0-4-27,-5-12 204,1-1-1,1-1 1,1 1-1,-1-23-203,0-29 191,4-1 1,5-31-192,-1 46 25,-2 1 0,-2-1 0,-3 1 0,-5-15-25,9 70 3,0-1 0,-1 0 0,0 1 0,0-1 0,0 1 0,0 0 0,-1-1 0,0 1 0,0 0 0,-3-3-3,6 8-1,0 0 0,0 0-1,0 0 1,0 0-1,0 0 1,0-1 0,0 1-1,0 0 1,-1 0-1,1 0 1,0 0 0,0 0-1,0 0 1,0-1 0,0 1-1,-1 0 1,1 0-1,0 0 1,0 0 0,0 0-1,0 0 1,0 0-1,-1 0 1,1 0 0,0 0-1,0 0 1,0 0-1,-1 0 1,1 0 0,0 0-1,0 0 1,0 0-1,0 0 1,0 0 0,-1 0-1,1 0 1,0 0-1,0 0 1,0 0 0,0 1-1,-1-1 1,1 0-1,0 0 1,0 0 0,0 0-1,0 0 1,0 0 0,0 0-1,0 1 1,-1-1-1,1 0 1,0 0 0,0 0-1,0 0 1,0 1-1,0-1 1,0 0 1,-5 16-122,3 19-77,3-30 189,0 0-1,0-1 0,1 1 0,-1 0 1,1-1-1,0 1 0,1-1 0,-1 0 1,1 0-1,0 0 0,-1 0 0,2 0 1,-1-1-1,0 1 0,1-1 0,0 0 1,0 0-1,0 0 0,0 0 0,0-1 1,0 0-1,1 0 0,-1 0 1,1 0-1,-1-1 0,1 1 0,4-1 11,19 6 8,0-2 0,0-2 0,0 0 0,14-2-8,-6 1 33,-36-2-33,1 0 0,-1 0 1,0 0-1,1 0 0,-1 0 1,0 0-1,1 0 0,-1 0 0,0 0 1,1 0-1,-1 0 0,0 1 0,1-1 1,-1 0-1,0 0 0,1 0 1,-1 1-1,0-1 0,1 0 0,-1 0 1,0 0-1,0 1 0,1-1 0,-1 0 1,0 1-1,0-1 0,0 0 1,1 1-1,-1-1 0,0 0 0,0 1 1,0-1-1,0 0 0,0 1 0,0-1 1,0 0-1,0 1 0,-6 15 49,-24 24 36,22-31-93,-2 3-126,-68 77-16,69-80-417,0 0 0,0-1 1,-1-1-1,0 1 0,0-2 0,-1 1 0,0-1 1,-4 0 566,14-5-168,1-1 0,-1 1 0,0-1 0,0 0 1,0 0-1,0 0 0,0 1 0,0-1 0,0 0 0,1 0 1,-1 0-1,0 0 0,0 0 0,0-1 0,0 1 1,0 0-1,0 0 0,0-1 0,1 1 0,-1 0 1,0-1-1,0 1 0,0-1 0,0 0 168,-27-29-1619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9:02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78 757 1232,'0'1'253,"1"-1"0,-1 1-1,1-1 1,0 0-1,-1 1 1,1-1 0,-1 0-1,1 0 1,0 1 0,-1-1-1,1 0 1,0 0 0,-1 0-1,1 0 1,0 0 0,0 1-1,-1-1 1,1-1-1,0 1 1,-1 0 0,1 0-1,0 0 1,-1 0 0,1 0-1,0-1 1,-1 1 0,1 0-1,-1-1 1,1 1-1,0 0 1,-1-1 0,1 1-1,-1-1 1,1 1 0,-1 0-1,1-1-252,21-32 1887,-15 18-2001,-1-1-1,0 0 1,2-15 114,-6 23 2,-1-1 0,0 0 0,-1 0 0,0 0 0,0 1 0,-1-1 0,0 0 0,-1 0 0,-2-7-2,4 14-42,-1-1 0,0 0 0,0 0 0,0 1 0,0-1 0,0 1 0,-1-1 0,1 1-1,-1 0 1,0-1 0,1 1 0,-1 0 0,0 0 0,0 0 0,-1 0 0,1 0 0,0 1 0,0-1-1,-1 1 1,1 0 0,-1-1 0,0 1 0,1 0 0,-1 0 0,0 1 0,1-1 0,-1 0 0,0 1 0,0 0-1,0 0 1,0 0 0,0 0 42,0 1-15,-1-1 0,1 2 0,0-1 0,-1 0 0,1 1 0,0-1 0,0 1 1,0 0-1,0 0 0,0 0 0,0 0 0,1 1 0,-1-1 0,1 1 0,-1 0 0,1 0 0,0-1 0,0 1 0,0 1 0,1-1 0,-1 0 0,1 0 0,0 1 0,0-1 0,0 0 0,-1 3 15,-1 6-34,0 0 0,1 0 0,0 1 0,0-1-1,2 1 1,-1-1 0,2 1 34,0-4 12,0 1-1,1-1 0,1 0 1,-1 0-1,2 0 0,-1-1 1,1 1-1,0-1 1,1 0-1,0 0 0,0 0 1,1 0-1,0-1 0,0 0 1,5 3-12,-7-5 10,1-1 0,0 0-1,0 0 1,0 0 0,0-1 0,1 0 0,0 0 0,-1 0 0,1 0-1,0-1 1,0 0 0,0-1 0,1 1 0,-1-1 0,0 0 0,0-1-1,1 0 1,-1 0 0,1 0 0,-1 0 0,0-1 0,0 0 0,3-1-10,-4 0 28,0 0 0,0-1 0,0 1 0,0-1 1,0 0-1,-1-1 0,1 1 0,-1-1 0,0 1 1,0-1-1,0 0 0,-1-1 0,1 1 1,-1-1-1,0 0 0,0 1 0,-1-1 0,1 0 1,-1-1-1,0 1 0,-1 0 0,1-1 1,-1 1-1,0-1 0,0 1 0,-1-1 0,0-1-28,1-13 31,0 0-1,-2 0 0,-1 0 0,0 0 1,-1 0-1,-1 0 0,-2 0-30,-16-45 27,-12-19-27,27 65-466,35 70 425,3-1 0,2-2-1,1-1 1,3-2 0,5 2 41,-42-47-2,0 0 0,-1-1 1,1 1-1,0 0 0,0 0 1,0 0-1,0 0 1,0 0-1,0-1 0,0 1 1,0 0-1,0 0 0,0 0 1,0 0-1,0 0 1,0-1-1,0 1 0,1 0 1,-1 0-1,0 0 0,0 0 1,0 0-1,0 0 1,0-1-1,0 1 0,0 0 1,0 0-1,0 0 0,0 0 1,1 0-1,-1 0 1,0 0-1,0 0 0,0-1 1,0 1-1,0 0 0,0 0 1,0 0-1,1 0 1,-1 0-1,0 0 0,0 0 1,0 0-1,0 0 0,0 0 1,1 0-1,-1 0 1,0 0-1,0 0 0,0 0 1,0 0-1,0 0 0,1 0 1,-1 0-1,0 0 1,0 0-1,0 0 0,0 1 1,0-1-1,1 0 2,-6-26-173,-12-31-66,16 51 239,-6-14-11,0 1 0,2-1 0,1 0 1,0-1-1,2 1 0,0-1 0,1-19 11,1 39-7,0 1 0,0-1 0,0 0 0,0 1 0,1-1 0,-1 0 0,0 1 0,0-1 0,0 1 0,1-1 0,-1 1 0,0-1 0,0 1 0,1-1 0,-1 1 0,1-1 0,-1 1 0,0-1 0,1 1 0,-1-1 0,1 1 0,-1 0-1,1-1 1,-1 1 0,1 0 0,0-1 0,-1 1 0,1 0 0,-1 0 0,1 0 0,-1-1 0,1 1 0,0 0 0,-1 0 0,1 0 0,0 0 0,-1 0 0,1 0 0,-1 0 0,1 0 0,0 1 0,-1-1 0,1 0 0,-1 0 0,1 0 0,0 1 0,-1-1 0,1 0 0,-1 0 0,1 1 0,-1-1 0,1 1 0,-1-1 0,1 0 0,-1 1 7,38 29 27,-28-21 3,-8-7-29,102 73 103,-90-66-96,-1-2 1,2 0-1,-1 0 1,1-1-1,0-1 0,0-1 1,3 1-9,-16-4 1,0-1 0,0 1 0,0-1 0,0 0-1,0 1 1,0-1 0,0 0 0,0 0 0,0 0 0,0-1 0,0 1 0,0 0 0,0-1 0,0 1 0,0-1 0,0 0 0,0 0 0,-1 0 0,1 1 0,0-2 0,0 1 0,-1 0-1,1 0 1,0-1-1,0-1 14,-1 1 0,0 0 0,1-1 0,-1 1 0,-1-1 0,1 0 0,0 1 0,0-1 0,-1 1 0,0-1 0,1 0 0,-1 0 0,0 1-1,-1-1 1,1 0 0,0 0-14,-3-11 79,1 0 0,-2 0 0,0 1 0,0 0 0,-2-1 0,-2-4-79,-11-18 147,-2 1-1,-2 1 1,-1 1 0,-10-10-147,-113-118 235,135 149-219,-40-39 518,78 99-983,-8-13 450,6 4 19,1-2 1,2-1 0,1-1-1,10 8-20,-19-23 9,1-1-1,1-1 0,0-1 1,2-1-1,-1-1 1,2 0-1,15 6-8,-36-20-1,-1 0 0,0-1 1,0 1-1,0 0 0,1-1 0,-1 1 0,0-1 0,1 0 1,-1 0-1,0 0 0,1 0 0,-1 0 0,0 0 0,1-1 1,-1 1-1,0-1 0,0 1 0,1-1 0,-1 0 0,0 0 1,0 0-1,0 0 0,0 0 0,0-1 0,1 0 1,0-1-99,-1 0 0,1 1-1,-1-1 1,0 0-1,0-1 1,0 1 0,0 0-1,0-1 1,-1 1-1,0-1 1,0 1 0,0-1-1,0 1 1,0-1 0,0 0-1,-1 0 1,0 1-1,0-3 100,-4-69-2309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9:03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29 301 5209,'-7'-2'3585,"2"0"-2601,-7-9 216,7-7-808,5-10-232,2-10-128,8-8-32,2 0-728,8 7-1280,29-31-3217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9:04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1103 1632,'5'-3'250,"0"0"0,-1-1 0,1 1 0,-1-1 0,1 0 0,-1 0-1,0-1 1,-1 1 0,1-1 0,-1 0 0,0 0 0,0 0 0,-1 0-1,1-1-249,4-10 887,0 0-1,-1-1 1,-1 0 0,0-1-887,-4 10 19,0-1 1,0 0 0,-1 1-1,0-1 1,0 0 0,-1 1 0,0-1-1,0 0 1,-1 1 0,-1-2-20,3 7-7,-1 1 0,1-1 0,-1 1 0,0-1 0,0 1 0,0-1 0,-1 1 0,1-1 0,0 1 0,-1 0 0,0 0 0,1 0 0,-1 0 0,0 0 0,0 0 0,0 0 0,0 1 0,0-1 0,-1 1 0,1-1 0,-1 1 0,1 0 0,0 0 0,-1 0 0,0 0 0,1 0 0,-1 1 0,1-1 0,-1 1 0,0 0 0,0 0 0,1 0 0,-1 0 1,0 0 6,0 0-3,0 1 0,0 0 0,0-1 0,0 1 0,0 0 0,0 0 0,0 1 0,1-1 1,-1 1-1,0-1 0,1 1 0,-1 0 0,1 0 0,0 0 0,0 0 0,0 0 1,0 0-1,0 1 0,0-1 0,0 1 0,1-1 0,-1 1 0,1 0 0,0 0 0,0-1 1,0 1-1,0 0 0,0 0 0,1 0 0,-1 0 0,1 0 0,0 0 0,0 0 1,0 0-1,0 0 0,1 0 0,-1 2 3,2 6-1,0-1 0,0 0 0,0 1 0,2-1 0,-1 0 0,1-1 0,1 1 0,-1-1 0,2 1 0,1 2 1,5 5 72,1-1-1,1 0 0,1-1 0,0 0 0,8 5-71,-18-15 97,0-1 1,1 0-1,0 0 1,0-1-1,0 1 1,0-1-1,0 0 1,1-1-1,-1 0 1,1 0-1,0 0 0,-1-1 1,1 0-1,0 0 1,0-1-1,0 0 1,0 0-1,3-1-97,-6 0 65,0 0 1,0-1-1,-1 0 0,1 0 0,0 0 1,0 0-1,-1 0 0,0-1 0,1 0 0,-1 1 1,0-1-1,0 0 0,-1-1 0,1 1 0,0 0 1,1-4-66,34-65 327,-31 56-271,3-7-17,0 0 0,-2 0 0,-1-1 0,-1 0 0,-1 0 0,2-20-39,-6 32-40,0 1 0,-1-1 0,0 0 0,0 1 0,-2-1 0,1 1 0,-1-1 0,-1 1 1,0 0-1,-1 0 0,0 0 0,-1 0 0,0 1 0,0-1 0,-5-4 40,8 12-24,1 1 0,-1-1 0,0 1 0,0 0 0,0 0 0,0 0 1,-1 0-1,1 0 0,0 0 0,-1 1 0,0-1 0,1 1 0,-1 0 0,0 0 0,1 0 1,-1 0-1,0 0 0,0 0 0,0 1 0,0-1 0,0 1 0,0 0 0,0 0 0,0 0 1,0 1-1,0-1 0,0 0 0,1 1 0,-1 0 0,0 0 0,0 0 0,0 0 0,1 0 1,-1 1-1,1-1 0,-1 1 0,1-1 0,-3 3 24,-2 2-65,-1 0 1,0 1-1,1-1 1,1 2-1,-1-1 1,1 1-1,0 0 1,1 0-1,0 1 1,0 0-1,0 2 65,5-10-2,0-1 0,1 1 0,-1-1 0,0 1 0,1-1 0,-1 0 0,1 1 0,-1-1 0,0 1 0,1-1 0,-1 0 0,1 0 0,0 1 0,-1-1 0,1 0 0,-1 0 0,1 0 0,-1 1 0,1-1 1,-1 0-1,1 0 0,0 0 0,-1 0 0,1 0 0,-1 0 0,1 0 0,-1 0 0,1-1 0,0 1 0,-1 0 0,1 0 0,-1 0 2,32-2-84,-25 2 80,5-1 20,1 0-1,-1 2 0,0-1 0,1 1 1,-1 1-1,0 1 0,7 1-15,-13-1 0,0-1 0,-1 1 0,1 0 0,-1 0-1,0 0 1,0 1 0,0 0 0,0 0 0,-1 0 0,1 1-1,-1-1 1,0 1 0,-1 0 0,1 0 0,-1 0-1,1 4 1,18 31 7,-15-24-3,1 0 0,0-1 0,1 0 0,1 0 0,1-1 0,0-1 0,0 1 0,4 0-4,-14-13 12,1 0-1,0 0 0,-1 0 1,1-1-1,0 1 1,0 0-1,-1-1 1,1 0-1,0 1 1,0-1-1,0 0 0,-1 0 1,1 0-1,0 0 1,0-1-1,0 1 1,0 0-1,-1-1 1,1 1-1,0-1 0,0 0 1,-1 1-1,1-1 1,-1 0-1,1 0 1,0 0-1,-1 0 0,0 0 1,1-1-1,-1 1 1,1-1-12,44-46 517,-39 39-461,1-1-20,0-1 1,-1-1-1,0 1 0,-1-1 0,0 0 0,-1-1 0,0 1 0,-1-1 0,-1 0 0,0 0 0,0 0 1,-1-1-1,-1 1 0,-1 0 0,0-8-36,0 13 4,0 1 0,-1-1 1,0 1-1,-1 0 0,1 0 0,-1 0 1,-1 0-1,1 0 0,-1 0 0,-1 0 0,1 1 1,-1-1-1,0 1 0,0 0 0,-1 0 1,0 1-1,0-1 0,0 1 0,-1 0 1,0 1-1,0-1 0,0 1 0,0 0 1,-1 1-1,1-1 0,-1 1 0,0 1 0,-5-2-4,11 3-5,1 1-1,-1 0 1,0 0-1,0-1 0,0 1 1,1 0-1,-1 0 1,0 0-1,0 0 0,0 0 1,0 0-1,1 0 0,-1 0 1,0 0-1,0 0 1,0 1-1,0-1 0,1 0 1,-1 0-1,0 1 0,0-1 1,1 1-1,-1-1 1,0 1-1,1-1 0,-1 1 1,0-1-1,1 1 1,-1-1-1,1 1 0,-1 0 6,0 1-11,0 0 0,0 0-1,1 0 1,-1 0 0,1 0 0,-1 0-1,1 0 1,0 1 0,0-1-1,-1 0 1,2 0 0,-1 1 11,1 9-25,1-1 0,0 0 0,0 0 0,4 8 25,-2-8 0,1-1 0,1 1-1,0-1 1,0 0 0,1 0 0,0 0 0,0-1-1,1-1 1,1 1 0,1 0 0,-4-3-5,1 0 0,0-1 0,0 0 0,0 0 0,0-1-1,1 0 1,0 0 0,0 0 0,0-1 0,0-1 0,0 1 0,0-1 0,1-1 0,3 1 5,-6-3-6,0 0 1,1 0 0,-1 0 0,1-1-1,-1 0 1,0 0 0,0-1 0,0 0-1,-1 0 1,1 0 0,0 0 0,-1-1-1,0 0 1,0 0 0,0-1 0,-1 1-1,1-1 1,-1 0 0,3-5 5,7-7-98,-2-2-1,0 0 1,-1 0 0,-1-1 0,1-3 98,-6 11-17,0 0 0,-1-1 0,-1 1-1,0-1 1,-1 0 0,0 1 0,-1-1 0,0-8 17,-1 17 18,0 0 0,0 1 0,0-1-1,-1 0 1,1 0 0,-1 1 0,0-1 0,0 1 0,0-1 0,-1 1 0,1-1-1,-1 1 1,0 0 0,0 0 0,0-1 0,0 1 0,-1 1 0,1-1 0,-1 0 0,0 1-1,0-1 1,0 1 0,0 0 0,0 0 0,0 0 0,0 0 0,-1 1 0,1-1 0,-1 1-1,1 0 1,-4-1-18,5 2 1,0-1-1,-1 1 1,1 0 0,0 0-1,0 0 1,-1 0-1,1 0 1,0 0-1,0 1 1,0-1-1,-1 1 1,1-1-1,0 1 1,0 0-1,0 0 1,0 0-1,0 0 1,0 0 0,0 1-1,0-1 0,-1 3 0,-1-1 0,0 1 0,1 0 0,0 0 0,0 0 0,0 0 0,0 0 0,1 1 0,-1 0 0,-3 9-1,1 0 0,1-1-1,0 2 1,0-1-1,-1 14 2,4-16-8,1 0 0,0-1 0,0 1 0,1 0 0,1 0 0,0-1 0,1 1 0,1 3 8,-3-12-1,-1 0-1,1 0 0,0 0 0,0 0 0,0-1 0,0 1 1,1 0-1,-1-1 0,1 1 0,-1-1 0,1 0 0,0 1 1,0-1-1,0 0 0,0 0 0,1 0 0,-1 0 0,0-1 1,1 1-1,-1-1 0,1 1 0,0-1 0,-1 0 0,1 0 1,0 0-1,0 0 0,0 0 0,0-1 0,-1 0 0,1 1 1,0-1-1,0 0 0,0 0 0,0-1 0,1 1 2,0-1 11,-1-1 0,0 0 0,1 0 0,-1 1-1,0-2 1,0 1 0,0 0 0,0-1 0,-1 1-1,1-1 1,-1 0 0,0 0 0,1 0 0,-1 0-1,0 0 1,-1 0 0,1-1 0,-1 1 0,1-1-1,-1 1 1,0-1 0,0 0-11,5-16 94,-1 0-1,-1 0 1,0-7-94,-4 24 3,2-17 26,-2 0 1,0-1 0,-1 1-1,-1-1 1,0 1 0,-2 0-1,-1 0 1,0 0 0,-1 1-1,-2 0-29,-7-20 128,-2 2 1,-1 0-1,-2 1 0,-13-15-128,23 33 140,-2 1-1,0 1 0,0 0 1,-2 0-1,0 1 0,0 1 1,-2 1-1,-9-7-139,59 115-429,-16-53 446,3 0 0,1-1 0,2-1 0,2-1 0,2-2 0,1 0 0,1-2 0,3-2 0,2 1-17,-34-33-43,41 33 92,-40-33-231,0 1 1,0-1-1,0 1 1,0-1-1,0 0 0,1 0 1,-1 0-1,0 0 1,0-1-1,1 1 1,-1 0-1,1-1 1,-1 0-1,0 1 1,1-1-1,-1 0 1,1 0-1,-1-1 1,3 1 181,16-16-5016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9:04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79 1352,'-5'11'6957,"6"-9"-4406,8-23-804,-6 12-1292,-3 4-391,1 0 0,0 0-1,0 1 1,1-1 0,-1 0 0,1 1 0,0-1 0,1 1 0,-1 0 0,1-1-1,-1 1 1,4-3-64,-4 12-19,-1 0 0,1 0-1,-1 0 1,0 0 0,0 0-1,0 0 1,-1 0 0,0 5 19,0 5 22,-1 0 1,-1 0 0,-1 0 0,0 0 0,-1 0 0,-4 12-23,-13-76-311,13 20-620,7 24 410,0 0 1,0-1 0,0 1 0,-1 0 0,0 0-1,0 0 1,0 1 0,-3-4 520,-24-31-6407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9:13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0 210 1464,'0'-8'5816,"50"-35"-3914,121-116-1478,-178 171-2615,-24 24 273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9:14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1488,'4'-4'8442,"6"9"-7120,6 11-2136,64 80 887,-11-16-98,-4 3 0,-4 2 0,15 33 25,-67-102-200,-5-10-65,0 0 1,-1 0-1,1 1 0,-1-1 1,0 1-1,-1 0 0,0-1 0,0 1 1,0 0-1,-1 0 0,0 6 265,-6 9-3611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9:14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9 6833,'-13'-8'3938,"25"22"-4112,106 155 142,-80-110 6,2-2-1,2-2 1,3-1 0,37 33 26,-78-90-305,-4-11 242,-3-19 156,3 31-101,-12-66 87,-3 2 0,-3-1 0,-15-31-79,0-5 214,33 103-208,1 0 0,-1 1 1,0-1-1,0 0 1,1 0-1,-1 0 1,0 0-1,0 0 1,1 0-1,-1 0 0,0 0 1,0 0-1,1 0 1,-1 0-1,0 0 1,0 0-1,1 0 1,-1 0-1,0 0 0,1 0 1,-1 0-1,0 0 1,0 0-1,1 0 1,-1 0-1,0 0 1,0 0-1,0-1 0,1 1 1,-1 0-1,0 0 1,0 0-1,1 0 1,-1-1-1,0 1 1,0 0-1,0 0 0,0-1 1,0 1-1,1 0 1,-1 0-1,0-1 1,0 1-1,0 0 1,0 0-1,0-1 0,0 1 1,0 0-1,0 0 1,0-1-1,0 1 1,0 0-1,0 0 0,0-1 1,0 1-1,0 0 1,0-1-1,0 1 1,0 0-1,0 0 1,0-1-1,-1 1 0,1 0 1,0 0-1,0 0 1,0-1-7,33 25 78,36 41-28,17 33 28,-59-64-47,1-1 0,2-2 0,1-1-1,7 3-30,-35-30-110,0-2 0,0 1-1,0 0 1,0 0 0,0-1-1,1 0 1,-1 1 0,1-1-1,-1-1 1,1 1 0,-1 0 110,-2-1-116,0 0 1,0 0-1,0 0 1,0 0-1,0-1 1,0 1-1,0 0 1,0 0-1,0-1 1,0 1-1,0 0 1,0-1-1,0 1 1,-1-1-1,1 1 1,0-1-1,0 1 1,0-1-1,-1 0 1,1 1-1,0-1 1,-1 0-1,1 0 1,-1 1-1,1-1 1,0 0-1,-1 0 1,0 0-1,1 0 1,-1 0-1,0 0 1,1 0-1,-1 0 0,0 0 1,0 0-1,0 0 1,0 0-1,0 0 1,0 0-1,0 0 1,0 0-1,0 1 1,0-1-1,-1-1 116,-7-46-4190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9:15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16 350 96,'12'-6'1549,"-1"0"0,0-1 0,0-1 0,0 1-1,-1-2 1,0 0-1549,1-1 432,-1 0-1,0-1 1,-1-1-1,0 1 1,6-13-432,-11 18-7,0 0 1,0 0 0,-1-1 0,0 0 0,0 0-1,-1 1 1,0-2 0,0 1 0,-1 0 0,0 0-1,0 0 1,0-1 0,-1 1 0,0 0 0,-1-1 0,0 1-1,0 0 1,0-1 0,-1 1 0,0 0 0,0 0-1,-1 0 1,0 1 0,0-1 0,-2-1 6,4 5-12,0 1 1,0 0-1,0 0 0,-1-1 1,0 1-1,1 0 1,-1 0-1,0 0 1,0 1-1,0-1 0,0 0 1,0 1-1,0-1 1,0 1-1,-1 0 0,1-1 1,-1 1-1,1 0 1,-1 1-1,1-1 1,-1 0-1,1 1 0,-1-1 1,0 1-1,1 0 1,-1 0-1,1 0 1,-1 0-1,0 0 0,1 1 1,-1-1-1,1 1 1,-1 0-1,0 0 0,1 0 1,0 0-1,-1 0 1,0 1 11,-3 2-19,1 0 1,0 0 0,0 1 0,1-1 0,-1 1-1,1 0 1,0 0 0,0 1 0,1-1-1,-1 1 1,1 0 0,1 0 0,-1 0 0,1 0-1,0 2 19,-3 9 1,2 0 1,0 0-1,1 0 0,1 1 0,1-1 0,0 1 0,1-1 0,1 4-1,-1-15 3,0-1 1,1 1-1,-1-1 0,1 0 0,0 1 0,0-1 0,1 0 0,-1 0 0,1 0 0,0 0 0,0-1 0,3 4-3,-3-6 12,0 0 0,0 0-1,-1 0 1,1 0 0,0 0-1,1 0 1,-1-1 0,0 1 0,0-1-1,1 0 1,-1 0 0,1 0 0,-1-1-1,1 1 1,-1-1 0,1 0-1,-1 0 1,1 0 0,-1 0 0,1-1-1,1 0-11,3-1 80,1 0 0,-1-1 0,0 0 0,0 0 0,0-1 0,0 0 0,0-1 0,-1 0 0,0 0 0,0 0 0,0-1 0,-1 0 0,0 0 0,2-2-80,13-17 121,0-1-1,-2-1 1,0-3-121,-17 27-206,8-15 543,-10 17-421,0 1 0,0 0-1,0-1 1,0 1 0,0 0 0,0-1 0,0 1 0,0-1 0,0 1 0,0 0 0,0-1 0,0 1-1,0 0 1,0-1 0,-1 1 0,1 0 0,0-1 0,0 1 0,0 0 0,-1-1 0,1 1 0,0 0-1,0-1 1,-1 1 0,1 0 0,0 0 0,-1 0 0,1-1 0,0 1 0,-1 0 0,1 0 0,0 0-1,-1 0 85,-26-11-2117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26:46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370 772 4544,'0'0'1174,"0"0"-339,0 0-274,0 0-174,0 0 45,-7-19 7,-22-46-31,-3 1 1,-16-22-409,-27-32-423,-6 3 1,-17-12 422,103 140-1200,13 15 1102,48 48 94,5-2 0,2-3 0,77 55 4,-141-119 2,0 0-1,1-1 0,0 0 0,1-1 0,-1 0 0,1-1 0,0 0 1,0 0-1,0-1 0,0-1 0,1 0 0,-1 0 0,1-1 1,-1-1-1,1 0 0,1-1-1,-11 0 23,0 0 0,0 0 0,-1 0 1,1-1-1,0 1 0,-1-1 0,1 1 0,-1-1 0,1 0 0,-1 1 0,1-1 1,-1 0-1,0 0 0,0 0 0,0 0 0,0 0 0,-1 0 0,1-1 0,-1 1 1,1 0-1,-1 0-23,10-50 471,-8 29-390,-1 1-1,-1-1 0,-1 1 0,-1-1 0,-1 1 1,-1 0-1,-1 0 0,0 0 0,-2 0 1,-1 1-1,0 0 0,-9-14-80,-4-1-42,-1 0-1,-2 1 1,-2 2-1,0 0 1,-31-27 42,107 116-1351,69 76 1439,-79-94-85,-4-1-2,2-2 0,2-2 0,1-1 0,12 5-1,-48-34 7,11 0 111,-17-45 698,-7 5-744,-1 0 0,-2 1 0,-1 0 0,-2 1 0,-17-30-72,21 44-4,4 9-1,4 9-2,0 0 0,1 0 0,0 0-1,-1 1 1,1-1 0,0 0 0,0-1-1,1 1 1,-1 0 0,0-2 7,21 7-399,-2 4 425,-1 0-1,0 2 0,-1 0 0,0 1 1,0 0-1,-1 1 0,0 1 1,-1 0-1,4 5-25,2 1-11,1-1-1,0-2 1,1 0 0,5 1 11,-24-13-179,-1-1 0,1 0 0,1 0 0,-1-1-1,0 1 1,0 0 0,0-1 0,0 0 0,0 0 0,1 0 0,-1 0 0,0 0-1,0-1 1,0 1 0,2-2 179,8-6-2854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9:15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52 1112,'2'-2'498,"-1"0"1,1 0-1,-1 0 0,0 0 0,0 0 0,0 0 0,0-1 0,0 1 0,0 0 1,-1-1-1,1 1 0,-1 0 0,0-3-498,1 4 91,-1 1-1,0-1 1,0 1-1,0-1 1,0 0-1,0 1 1,0-1-1,0 0 1,0 1-1,0-1 1,0 1 0,0-1-1,-1 0 1,1 1-1,0-1 1,0 1-1,-1-1 1,1 0-1,0 1 1,0-1-1,-1 1 1,1-1-1,-1 1 1,1-1 0,-1 1-1,1 0 1,-1-1-1,1 1 1,-1-1-1,1 1 1,-1 0-1,1 0 1,-1-1-1,1 1 1,-1 0-1,0 0 1,1-1 0,-1 1-1,1 0 1,-1 0-1,0 0 1,1 0-1,-1 0 1,0 0-1,1 0 1,-1 0-1,0 0 1,1 1 0,-1-1-1,1 0 1,-1 0-1,0 0 1,1 1-91,-5 3-30,1 0 1,-1 0-1,1 0 1,0 1-1,0 0 1,1 0 0,-1 0-1,1 0 1,1 0-1,-1 1 1,0-1-1,1 1 1,0 0 29,-1 3-12,0 0 1,0-1-1,1 1 1,0 0-1,0 1 1,1-1-1,0 0 1,1 0-1,0 1 1,0-1-1,2 9 12,0-13-6,-1 0 1,1 1-1,0-1 0,0 0 1,0-1-1,1 1 0,0 0 0,0-1 1,0 1-1,0-1 0,1 0 1,0 0-1,0-1 0,0 1 0,0-1 1,0 1-1,1-1 0,-1-1 1,1 1-1,0-1 0,3 2 6,20 6 0,0-2 0,0 0 1,1-2-1,0-1 0,0-1 0,18-1 0,-2 1 30,-1 2 1,16 6-31,-58-12 1,1 1 0,-1-1 0,0 1 1,0-1-1,-1 1 0,1 0 1,0 0-1,0 0 0,0 0 1,-1 1-1,1-1 0,0 0 0,0 2-1,-1-3 2,-1 1 0,1 0 0,-1 0 0,1 0-1,-1 0 1,0-1 0,1 1 0,-1 0 0,0 0-1,0 0 1,1 0 0,-1 0 0,0 0 0,0 0-1,0 0 1,0 0 0,0-1 0,-1 1 0,1 0-1,0 0 1,0 0-2,-3 5 10,1 0 0,-1-1 0,-1 1 0,1-1 1,-1 0-1,0 0 0,-3 4-10,-1 0 4,-7 9 40,0-2 1,-1 0 0,-1 0-1,-14 8-44,21-16-4,0-1 0,-1 0 0,0-1 0,0 0 0,-1-1 0,0 0-1,0-1 1,0-1 0,-3 1 4,12-3-99,1 0 0,0-1 0,0 1 0,-1-1-1,1 1 1,0-1 0,-1 0 0,1 0 0,0 0 0,-1-1-1,1 1 1,0 0 0,-1-1 0,1 0 0,0 1 0,0-1-1,-1 0 1,1 0 0,0 0 0,0 0 0,0-1 0,0 1-1,1-1 1,-1 1 0,0-1 0,0 1 0,1-1 0,-1 0-1,1 0 1,0 0 0,-1 0 0,1 0 0,0 0 0,0 0 0,0 0-1,1 0 1,-1-1 0,0 1 0,1 0 0,-1-1 0,1 1-1,0-1 100,-15-103-4019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9:16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9 4665,'-10'-5'4592,"11"2"-2435,0 3-2147,0 0 0,0 0 0,0 0 0,0 0 0,0 0 0,0 0 0,0 1 0,1-1-1,-1 0 1,0 1 0,0-1 0,0 1 0,0-1 0,0 1 0,0-1 0,-1 1 0,1 0 0,0 0-1,0 0-9,57 53 82,-2 2-1,-3 2 0,-3 3 1,28 45-82,-2-5 77,20 16-77,-87-107 0,-4-4-6,0 0 0,1-1 0,-1 1 0,1-1 0,0 0 0,7 4 6,-12-8-1,1-1 0,-1 1 0,1 0 0,0-1 0,-1 1 0,1-1 0,0 0 0,0 1 0,-1-1 0,1 0 0,0 0 1,0 0-1,-1 0 0,1-1 0,0 1 0,-1 0 0,1-1 0,0 1 0,-1-1 0,1 1 0,0-1 0,-1 0 0,1 0 0,-1 0 0,1 0 0,-1 0 0,0 0 0,1 0 0,-1 0 0,0 0 1,0-1-1,1 0 1,4-5-204,0 1 1,-1-1 0,0 0 0,-1 0 0,0-1-1,0 1 1,0-1 0,-1 0 0,0 0 0,-1 0-1,0-1 1,0 1 0,0-1 0,-1 1 0,-1-1-1,1 1 1,-1-1 0,-1 1 0,-1-8 203,-23-96-4869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9:16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10 328 144,'-2'-4'7634,"-1"0"-6146,1-12-192,-1-1-648,3-9-264,5-9-239,2-5-33,6 1-112,4-3-72,2 5-529,6 4-999,43-2-977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9:17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192 695 848,'-25'-41'6940,"20"33"-6760,-1 2 0,0-1 0,0 1 0,-1 0 0,0 0 0,0 1 0,0 0 0,-1 0 0,0 1 0,0-1-1,0 2 1,-7-3-180,13 5 12,0 1-1,0 0 0,0 0 0,1-1 1,-1 1-1,0 1 0,0-1 0,0 0 1,0 0-1,0 1 0,1-1 0,-1 1 1,0-1-1,0 1 0,0 0 0,1 0 1,-1 0-1,1 0 0,-1 0 0,0 0 1,1 0-1,0 0 0,-1 1-11,-1 1-5,1 0-1,0 1 1,0-1 0,0 1-1,0-1 1,0 1 0,1 0-1,-1 0 1,1-1 0,0 1-1,0 1 6,-1 8-24,1 1-1,-1-1 1,2 1 0,0-1-1,1 1 1,1 4 24,0-5-2,0-1 0,2 1-1,0 0 1,0-1 0,1 0 0,0 0 0,1 0 0,6 8 2,-8-14-2,0 0 1,0 0-1,1 0 0,0-1 1,0 0-1,0 0 1,1 0-1,-1-1 0,1 1 1,0-2-1,1 1 1,-1 0-1,1-1 0,-1 0 1,1-1-1,5 2 2,-10-4 3,0 0-1,1 0 1,-1 0 0,0 0-1,1 0 1,-1 0 0,0 0-1,1-1 1,-1 1 0,0-1-1,0 0 1,0 0 0,1 0-1,-1 0 1,0 0 0,0 0-1,0 0 1,0-1-1,-1 1 1,1-1 0,0 1-1,-1-1 1,1 0 0,-1 0-1,1 1 1,-1-1 0,0 0-1,0 0 1,0-1 0,0 1-1,0 0 1,0 0 0,0 0-1,-1-1 1,1 1-3,2-10 44,0 1 1,-1-1-1,0 0 0,0 0 1,-1 1-1,-1-6-44,-1 1 33,0 0 0,-1 0-1,-1 0 1,0 1 0,-2-1 0,1 1 0,-7-13-33,-4-4 11,-1 0 0,-18-27-11,55 102-544,27 35 562,-43-73-16,57 65 20,-57-65-10,0 0 0,1 0-1,0-1 1,0 0 0,0 0 0,1 0 0,-1-1-1,1 0 1,0 0 0,0-1 0,1 1-12,-6-3 35,0 0 1,0 0-1,0 0 0,0 0 1,0-1-1,0 1 0,0 0 1,0-1-1,0 0 0,0 1 1,0-1-1,0 0 1,0 0-1,-1 0 0,1 0 1,0-1-1,-1 1 0,1 0 1,-1-1-1,1 1 0,-1-1 1,0 1-1,1-1 1,-1 0-1,0 1 0,0-1 1,0 0-1,0 0-35,22-55 630,-17 35-574,0-1 1,-2 0-1,-1-1 0,-1 1 0,-1-5-56,0 14-2,-2 0 0,1 0 0,-2 0 0,0 1 0,0-1 0,-2 1 0,1-1 0,-2 1 0,-2-6 2,6 17-11,1 0 1,-1 0-1,0 0 0,0 0 0,0 1 1,0-1-1,-1 0 0,1 0 1,0 1-1,-1-1 0,1 1 1,-1-1-1,0 1 0,1-1 0,-1 1 1,0 0-1,0 0 0,0 0 1,0 0-1,0 0 0,0 1 1,0-1-1,0 1 0,0-1 0,0 1 1,0-1-1,0 1 0,-1 0 1,1 0-1,0 0 0,0 1 1,0-1-1,0 0 0,0 1 1,0-1-1,0 1 0,0 0 0,0 0 1,0-1-1,0 1 0,0 1 1,0-1-1,0 0 0,1 0 1,-1 1-1,0-1 0,0 1 11,-7 6-66,0 0 0,1 1 0,0 0 0,0 0 0,0 1-1,2 0 1,-6 8 66,80-35-320,-60 14 320,11-4-1,0 1-1,0 0 0,1 1 1,0 2-1,12-2 2,-28 5 0,0 0-1,0-1 1,0 2 0,0-1 0,1 0-1,-1 1 1,0 0 0,0-1 0,0 2-1,0-1 1,0 0 0,0 1 0,0 0-1,-1 0 1,1 0 0,-1 0-1,1 1 1,-1-1 0,0 1 0,0 0-1,0 0 1,0 0 0,0 0 0,-1 1-1,0-1 1,1 1 0,-1-1 0,0 1-1,1 3 1,5 18 22,-1-1-1,-1 1 0,1 19-21,-2-15 28,1-1 0,7 18-28,-13-45 1,0-1-1,0 0 1,0 1 0,0-1-1,0 0 1,0 1-1,0-1 1,0 0 0,0 1-1,1-1 1,-1 1-1,0-1 1,0 0-1,0 0 1,1 1 0,-1-1-1,0 0 1,0 1-1,1-1 1,-1 0 0,0 0-1,0 1 1,1-1-1,-1 0 1,0 0-1,1 0 1,-1 0 0,0 1-1,1-1 1,-1 0-1,1 0 1,-1 0 0,0 0-1,1 0 1,-1 0-1,0 0 1,1 0-1,-1 0 1,1 0 0,-1 0-1,0 0 1,1 0-1,12-15 136,6-26 145,-14 21-244,-1 0-1,-1 0 1,-1-1 0,0 1 0,-2 0 0,0-1 0,-1 1 0,-1 0-1,-1-1 1,-1 1 0,-1 1 0,-1-1 0,-4-10-37,-17-38 47,-3 2-1,-3 1 1,-7-6-47,30 53 12,7 12-5,0 0 41,1 1 1,-1-1-1,0 1 1,-1 0-1,1 0 1,-1 0-1,0 0 1,0 1-1,-1 0 1,1-1-1,-1 2 1,0-1-1,-4-2-48,24 36-529,-9-13 490,21 34 45,1-1 0,3-2 0,2-1 0,2-1 0,2-3 0,32 31-6,-56-62 22,-1-1 1,1 0 0,1 0-1,14 7-22,-25-16-6,0 0 0,1 0 0,-1-1-1,1 1 1,-1-1 0,1 0 0,0 0 0,-1 0-1,1-1 1,0 1 0,3-1 6,-5 0-25,0-1 0,0 1 0,0-1 1,-1 1-1,1-1 0,0 1 0,-1-1 0,1 0 0,0 0 0,-1 0 0,1 0 1,-1 0-1,1 0 0,-1 0 0,0-1 0,1 1 0,-1 0 0,0-1 0,0 1 1,0-1-1,0 1 0,0-1 0,0 0 0,0-1 25,0 2-46,1-3-176,0 0 0,-1-1 0,1 1 1,-1 0-1,0-1 0,0 1 0,0-1 0,0 1 0,-1-1 1,0 1-1,0-1 0,0 1 0,-1-5 222,-16-75-3498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9:17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12 342 1560,'-5'-2'6010,"5"-2"-4514,-5-5-304,3-4-232,2-14-840,2-5 96,8-8-96,2-1-55,3 1-65,2 3-337,0 6-743,3 9-888,6-21-4274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9:18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556 522 1496,'-1'-4'8064,"-6"-17"-6595,-3 8-1289,-1 1 0,0 0-1,-1 1 1,0 0 0,-1 1 0,0 0 0,-12-6-180,-26-14-145,-29-11 145,45 24 68,-39-17-78,46 23 12,1-1 0,0-2 0,1 0 0,1-2 0,-23-18-2,46 32-17,0 1-1,1-1 1,-1 1 0,1-1 0,-1 1 0,1-1 0,0 0 0,0 0 0,0 0 0,0 0 0,0 0 0,0 0-1,0 0 1,1 0 0,-1 0 0,1 0 0,-1-1 17,1 2-9,1 0 1,-1-1-1,0 1 0,0 0 1,1-1-1,-1 1 0,1 0 1,-1 0-1,1-1 0,-1 1 1,1 0-1,0 0 0,0 0 1,0 0-1,0 0 0,-1 0 1,1 0-1,0 0 0,1 0 1,-1 0-1,0 0 0,0 1 1,0-1-1,0 0 0,1 1 0,-1-1 9,1 1-19,0 0 0,-1 0 0,1 0 0,0 0 0,0 0 0,0 0 0,0 0 0,-1 1 0,1-1 0,0 1 0,0-1 0,-1 1 0,1 0 0,0-1 0,-1 1 0,1 0 0,0 0 0,-1 0 0,0 1 0,1-1 0,-1 0 0,0 0 0,1 1 0,-1-1 0,1 2 19,30 38-73,-13-4 75,-2 1 0,-2 1 0,-1 0 0,1 10-2,3 9 42,18 37-42,-28-78 1,0-1-1,1 0 1,0 0-1,1-1 1,1 0-1,1-1 1,8 8-1,-20-21-2,1-1 1,-1 1 0,1 0-1,0-1 1,-1 1-1,1-1 1,-1 0 0,1 1-1,0-1 1,-1 1-1,1-1 1,0 0 0,-1 1-1,1-1 1,0 0-1,0 0 1,-1 0 0,1 0-1,0 0 1,0 1-1,-1-1 1,1 0 0,0-1-1,0 1 1,-1 0 0,1 0-1,0 0 1,-1 0-1,1-1 1,0 1 0,0 0-1,-1 0 1,1-1 1,1-1 26,0 1-1,0-1 1,0 0 0,-1 0 0,1 0 0,-1 0-1,0-1 1,1 1 0,-1 0 0,0 0-1,0-2-25,21-73 604,-19 65-613,13-70-31,3-51 40,4-29-1670,7-13-98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9:19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0 489 1536,'5'-3'5119,"18"-12"-3731,-11 6-1267,0-1 0,-1 0 1,0-1-1,0 0 0,-1 0 0,-1-1 1,0-1-1,-1 1 0,0-2 0,-1 1 0,0-1 1,-1 0-1,-1 0 0,0 0 0,-1-1 0,-1 0 1,0 0-1,0-11-121,-3 23 4,0 1 1,0-1-1,-1 0 1,1 0-1,-1 0 1,0 1-1,0-1 1,0 0-1,0 1 1,-1-1-1,1 1 1,0 0-1,-1-1 1,0 1-1,0 0 1,0 0-1,0 0 1,0 0-1,0 0 1,0 0-1,0 1 0,-1-1 1,1 1-1,-1-1 1,1 1-1,-1 0 1,0 0-1,1 0 1,-1 0-1,0 1 1,0-1-1,1 1 1,-2 0-5,1-1-10,1 1 0,-1 0 0,0 0 0,0 0 0,0 0 0,1 0 0,-1 0 0,0 1 0,0 0 0,1-1 0,-1 1 0,0 0 0,1 0 0,-1 0 0,1 1-1,-1-1 1,1 1 0,0-1 0,0 1 0,-1 0 0,1 0 0,0 0 0,1 0 0,-1 0 0,0 0 0,1 1 0,-1-1 0,1 0 0,-1 1 0,1-1 0,0 1 0,0 0 0,0 1 10,0 5-5,0 0 0,1 0 0,0 1 0,0-1 1,1 0-1,0 0 0,1 0 0,0 0 0,0-1 0,1 1 0,0 0 0,0-1 0,1 0 0,1 0 0,-1 0 0,1 0 0,0 0 1,1-1-1,0 0 0,0-1 0,3 4 5,2 1 11,0-1 0,0 0 0,1 0 0,0-1 1,1-1-1,0 0 0,1 0 0,-1-2 0,1 1 0,0-2 1,1 0-1,7 1-11,-18-5 18,0 0 0,0-1 1,0 0-1,0 1 0,0-2 1,0 1-1,0 0 0,0-1 0,0 0 1,0 0-1,0 0 0,0 0 1,0 0-1,0-1 0,0 0 1,-1 0-1,1 0 0,0-1-18,1-1 42,0 0 1,0-1-1,0 0 0,-1 0 1,0 0-1,0-1 0,0 1 1,0-1-1,-1 0 0,2-5-42,1-3 45,-1 0-1,-1-1 1,0 1-1,-1-1 0,0 0 1,-2 1-1,1-1 1,-2 0-1,0-12-44,-3 11 24,0 1 0,-1-1 0,0 1 0,-1 0 0,-1 0 0,0 0 0,-1 1 0,-1 0 0,0 0 0,-1 1 0,-1 0 0,-8-9-24,18 22-8,0 0 0,0 0 1,0 0-1,0 0 0,0 0 0,0 1 0,0-1 0,0 0 0,0 0 1,0 0-1,0 0 0,0 0 0,-1 0 0,1 0 0,0 0 1,0 0-1,0 1 0,0-1 0,0 0 0,0 0 0,0 0 0,0 0 1,0 0-1,-1 0 0,1 0 0,0 0 0,0 0 0,0 0 1,0 0-1,0 0 0,0 0 0,0 0 0,-1 0 0,1 0 0,0 0 1,0 0-1,0 0 0,0 0 0,0 0 0,0 0 0,-1 0 8,10 24-168,18 30 98,-13-31 69,1-1 0,2 0 0,0-1-1,1-1 1,1 0 0,0-2 0,14 9 1,-33-26-2,0-1-1,1 0 1,-1 0-1,0 0 1,0 0 0,1 0-1,-1 1 1,0-1-1,0 0 1,1 0 0,-1 0-1,0 0 1,0 0-1,1 0 1,-1 0 0,0 0-1,1 0 1,-1 0-1,0 0 1,0 0 0,1 0-1,-1 0 1,0 0 0,0-1-1,1 1 1,-1 0-1,0 0 1,0 0 0,1 0-1,-1 0 1,0 0-1,0-1 1,1 1 0,-1 0-1,0 0 1,0 0-1,0-1 1,0 1 0,1 0-1,-1 0 1,0-1-1,0 1 1,0 0 0,0 0-1,0-1 1,0 1-1,0 0 1,0-1 2,5-23 71,-5-36 169,-1 52-240,1-7 33,1-86 98,0 94-148,-1 0 0,1 0-1,1 0 1,-1 0 0,1 0-1,1 0 1,-1 1-1,1-1 1,0 1 0,1 0-1,-1 0 1,3-3 17,-5 8-9,0 1-1,0-1 1,0 1-1,1-1 1,-1 1-1,0 0 1,0 0-1,0-1 1,0 1 0,1 0-1,-1 0 1,0 0-1,0 0 1,0 0-1,1 0 1,-1 0-1,0 1 1,0-1 0,0 0-1,0 1 1,0-1-1,1 1 1,-1-1-1,0 1 1,0 0-1,0-1 1,0 1 0,0 0-1,-1-1 1,1 1-1,0 0 10,36 30 173,-32-26-169,62 60 173,-37-34-99,0-2 0,16 10-78,-39-88 575,-5 20-1019,-1 25 369,0-4-357,0-1-1,1 1 1,0-1 0,1 1 0,0 0 0,0 0-1,3-4 433,30-52-2839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9:21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284 689 1752,'-50'-26'7037,"41"22"-6841,-1 0 0,1 0-1,-1 1 1,0 0 0,0 1 0,0 0-1,-1 1 1,1 0 0,0 0 0,-1 1-1,-8 1-195,16 0-6,-1 0 0,1 0-1,0 0 1,0 1 0,0-1-1,0 1 1,0 0 0,0 0-1,1 0 1,-1 0-1,0 0 1,1 0 0,0 1-1,-1-1 1,1 1 0,0 0-1,0 0 1,1 0 0,-1 0-1,1 0 1,-1 0 0,1 0-1,0 0 1,0 0 0,0 1-1,1-1 1,-1 0 0,1 1-1,-1-1 1,1 4 6,0 3-14,0 0-1,0 0 1,1 0 0,0 0 0,1 0 0,0-1 0,0 1 0,1 0-1,0-1 1,1 2 14,3 1-2,-1 0-1,2 0 1,0-1-1,0 0 1,1 0-1,0-1 1,3 2 2,-7-7-5,-1-1 1,1 0-1,-1 0 0,1 0 1,1-1-1,-1 0 1,0 0-1,1 0 0,-1-1 1,1 0-1,0 0 0,0 0 1,0 0-1,0-1 1,0 0-1,0-1 0,3 1 5,-7-2 8,1 1-1,-1-1 1,0 0-1,0 0 1,0 0 0,0 0-1,0 0 1,0 0-1,0 0 1,0-1-1,0 1 1,0-1-1,0 0 1,-1 1 0,1-1-1,-1 0 1,1 0-1,-1 0 1,0 0-1,0 0 1,0 0-1,0 0 1,0 0-1,0-1 1,-1 1 0,1 0-1,-1 0 1,1-1-1,-1 1 1,0 0-1,0-2-7,1-10 82,0-1-1,-1 1 1,0 0-1,-2-8-81,-4-21 83,-2-1 0,-2 2-1,-2-1 1,-2 1 0,-1 1 0,-14-25-83,1 10 203,-2 2 0,-3 1 0,-2 2 0,-17-18-203,51 68-216,7 11 86,22 32 47,42 56 106,-63-90-22,38 49 58,44 40-59,-75-83-12,1 0-1,0-2 1,0 0-1,1 0 0,1-2 1,0 0-1,0-1 0,1 0 1,4 0 12,-17-7-16,0-1 0,0 1 1,1-1-1,-1 0 0,0-1 1,0 1-1,0-1 0,1 0 0,-1 0 1,0-1-1,0 1 0,1-1 0,-1 0 1,0-1-1,0 1 0,0-1 1,0 0-1,-1 0 0,3-1 16,-2-1-19,1-1 1,0 1-1,-1-1 0,0 0 0,0-1 1,0 1-1,-1-1 0,1 0 0,-1 0 1,-1 0-1,1 0 0,-1-1 0,0 0 19,3-8-36,-1 0 0,0-1 0,-2 0 0,1 1 0,-2-2 0,0 1 0,-1 0 0,0 0 0,-2 0 0,0-1 0,0 1 0,-3-4 36,1 7-2,-1 0 0,0 0 0,-1 0-1,-1 1 1,0 0 0,-1 0 0,-4-6 2,9 15 0,0 0-1,0 0 1,-1 1 0,1-1-1,-1 1 1,1 0 0,-1-1-1,0 1 1,0 0 0,0 1 0,0-1-1,0 0 1,0 1 0,-2-1 0,2 2-4,1 0 0,0 0 1,-1-1-1,1 2 0,-1-1 1,1 0-1,0 0 1,-1 1-1,1-1 0,0 1 1,-1 0-1,1 0 1,0 0-1,0 0 0,0 0 1,0 0-1,0 0 0,0 1 1,0-1-1,0 1 1,0-1-1,0 1 0,1 0 4,-5 5-6,0 1-1,0-1 0,1 1 0,1 0 0,-1 0 0,1 0 1,1 1-1,-1 0 0,1-1 0,1 1 0,0 0 1,0 1-1,1-1 0,0 0 0,0 0 0,1 1 1,0-1-1,1 0 0,0 0 0,1 1 0,1 3 7,1 7-11,0-1 0,2 0 0,0 0-1,2 0 1,0-1 0,0 0 0,2 0-1,0-1 1,9 10 11,-17-25-2,-1 1 0,1-1 0,0 1-1,0-1 1,0 0 0,0 0 0,0 0 0,1 0 0,-1 0-1,1-1 1,-1 1 0,1 0 0,-1-1 0,1 0-1,0 0 1,0 0 0,0 0 0,0 0 0,0-1 2,-1 0 0,0-1 1,0 1 0,-1-1 0,1 0 0,0 0 0,0 0 0,-1 0 0,1 0-1,0 0 1,-1-1 0,1 1 0,-1 0 0,0-1 0,1 1 0,-1-1-1,0 1 1,0-1 0,0 0 0,0 0 0,0 1 0,0-1 0,-1 0 0,1 0-1,-1 0 1,1 0 0,-1 0 0,1 0 0,-1 0-1,4-21 29,0 0 0,-1 0 0,-2 0 1,0 0-1,-1 0 0,-2 0 0,0 0 0,-1 0 0,-2 1 0,0-1 1,-2 1-1,0 0 0,-1 1 0,-4-7-29,21 44-54,1-1 0,0 1 0,1-2 0,1 1 0,1-1 0,0-1 0,8 6 54,-11-10 6,1 0 0,0-1-1,0 0 1,1-1 0,0 0 0,0-1-1,1 0 1,0-1 0,0-1 0,0 0-1,5 1-5,-13-5-1,-1 0 0,0 0 0,1 0 0,-1 0 0,0-1 0,0 1 0,1-1-1,-1-1 1,0 1 0,0 0 0,0-1 0,0 0 0,0 0 0,-1 0 0,1 0 0,0-1 0,-1 1-1,0-1 1,0 0 0,0 0 0,0 0 0,0-1 0,0 1 0,-1-1 0,1 1 0,-1-1 0,0 0-1,0 0 1,0-3 1,6-11 8,-1-1-1,0 1 0,-2-1 0,0 0 0,1-18-7,-5 24-17,0 0 0,-1 0-1,0 0 1,-1 0 0,0 0 0,-1 0-1,-1 1 1,0-1 0,0 0-1,-1 1 1,-1 0 0,0 0 0,-3-3 17,5 9 8,0 0 0,-1 0 1,0 0-1,0 0 0,0 1 0,-1 0 1,0 0-1,0 0 0,0 0 1,0 1-1,-1 0 0,0 0 0,1 0 1,-2 1-1,1 0 0,0 0 1,-1 0-1,1 1 0,-1 0 0,0 1 1,1-1-1,-1 1 0,0 0 1,0 1-1,-4 0-8,8 0-2,0 0-1,0 0 1,0 1 0,0-1 0,0 1 0,0 0-1,0 0 1,1 0 0,-1 0 0,0 0-1,1 1 1,-1-1 0,1 1 0,-1-1 0,1 1-1,0 0 1,-1 0 0,1 0 0,0 1-1,1-1 1,-1 0 0,0 1 2,-1 2-9,1 1 1,-1-1-1,1 0 1,1 1-1,-1-1 0,1 1 1,0 0-1,0-1 1,1 1-1,-1 0 1,1 2 8,1 9-8,1 0-1,0 0 1,1-1 0,0 1 0,2-1 0,0 0 0,6 12 8,-3-8-2,2-1 0,1-1 0,7 10 2,-15-22-1,1-1 0,1 0 1,-1 0-1,1 0 0,-1 0 1,1-1-1,1 0 1,-1 0-1,1 0 0,-1-1 1,1 1-1,0-2 0,5 3 1,-11-5 2,0 0 0,0 0 0,0-1-1,0 1 1,0 0 0,0 0 0,0 0 0,0 0-1,0 0 1,0 0 0,0 0 0,0 0 0,0-1 0,0 1-1,1 0 1,-1 0 0,0 0 0,0 0 0,0 0-1,0 0 1,0 0 0,0 0 0,0 0 0,1 0-2,-18-7-632,3 3-540,-22-9-1157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9:21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23 1688,'-2'-1'602,"1"0"-1,0 0 1,0 0-1,0 0 0,-1 0 1,1 0-1,0 0 1,0-1-1,0 1 0,1 0 1,-1 0-1,0-1 1,0 1-1,0-2-601,2-1 1108,4 11-216,4 8-927,1-1 0,1 0 0,1-1 0,2 2 35,18 23 19,103 122 71,45 59-48,-160-200-707,-10-23-766,-3-19-714,-2-47-1868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9:22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109 506 968,'1'0'274,"-1"-1"0,1 1 0,0 0 0,-1-1 0,1 1 0,-1 0 0,1-1 1,-1 1-1,1-1 0,-1 1 0,0-1 0,1 1 0,-1-1 0,1 0 0,-1 1 0,0-1 0,0 1 0,1-1 0,-1 0 0,0 1 0,0-1 0,0 0 0,0 1 0,0-1 0,0 0-274,-2-20 2215,1 19-2151,1 1 0,-1-1 0,1 1-1,-1-1 1,1 1 0,0-1 0,0 0-1,0 1 1,0-1 0,0 1 0,0-1-1,0 1 1,0-1 0,1 1 0,-1-1-1,1 1 1,-1-1 0,1 1 0,-1-1-1,1 1 1,1-2-64,-2 6-2,1-1 0,0 0 0,0 0-1,0 0 1,0 0 0,1 0 0,-1 0 0,1 0 0,-1-1-1,1 1 1,-1 0 0,1-1 0,0 1 0,0-1-1,1 1 4,1 2 26,26 28 77,37 35-1,-60-61-99,0 0-1,0-1 1,1 0 0,-1 0 0,1-1 0,0 0-1,1 0 1,-1-1 0,2 0-4,-8-2 0,-1 0 0,0-1 0,1 0 0,-1 1 1,1-1-1,0 0 0,-1 0 0,1 0 0,-1 0 0,1 0 0,-1 0 0,1 0 0,-1 0 0,1-1 0,-1 1 0,1 0 0,-1-1 1,1 0-1,-1 1 0,0-1 0,1 0 0,-1 0 0,0 1 0,0-1 0,1 0 0,-1 0 0,0-1 0,1 0 15,-1-1 1,0 1-1,0-1 0,0 1 0,0-1 0,0 0 1,0 1-1,-1-1 0,0 0 0,1 0 0,-1 1 1,0-1-1,0 0 0,0-1-15,-2-10 52,0 0-1,0-1 1,-2 1 0,1 0 0,-4-5-52,-9-20 6,-1 0 1,-3 2 0,0 0 0,-3 1 0,-3-2-7,-20-23-41,-2 2 1,-22-17 40,63 68 4,4 4 8,-1 0 0,1 0 0,-1 0 0,0 0 0,0 0 1,-1 1-1,1 0 0,-1 0 0,0 0 0,1 0 0,-1 1 0,-4-2-12,31 48-571,22 34 571,4-2 0,3-3 0,59 67 0,-89-114 12,2-1 0,1 0-1,22 17-11,-36-34-36,1 0-1,0-1 0,0 0 0,1 0 1,-1-1-1,2-1 0,-1 0 0,0 0 1,1-2-1,0 1 0,3-1 37,-12-3-7,-1 0-1,1 0 1,-1 0 0,1 0-1,0-1 1,-1 0 0,1 1-1,-1-1 1,1 0 0,-1-1-1,1 1 1,-1-1 0,0 0-1,0 1 1,0-1 0,0-1-1,0 1 1,0 0 0,0-1-1,-1 1 1,1-1 0,-1 0-1,0 0 1,0 0 0,0 0-1,0 0 1,0 0 0,-1-1-1,0 1 1,2-4 7,3-10 38,0 0 0,-2-1 0,0 0 1,0 1-1,-1-12-38,-2 14-14,0 0 1,-1 0-1,-1-1 1,-1 1-1,0 0 1,-1 0-1,-2-8 14,3 15-10,-1 0 0,0 0-1,0 0 1,0 0 0,-1 0-1,0 1 1,-1 0 0,1 0-1,-1 0 1,-1 0 0,1 1 0,-1 0-1,0 0 1,-2 0 10,7 5-3,-1 0 1,1 0-1,-1 0 0,1 0 0,-1 0 1,0 0-1,1 1 0,-1-1 1,0 0-1,0 1 0,0 0 0,1-1 1,-1 1-1,0 0 0,0 0 1,0 0-1,0 0 0,1 0 0,-1 1 1,0-1-1,0 1 0,0-1 0,1 1 1,-1-1-1,0 1 0,0 0 1,1 0-1,-1 0 0,1 0 0,-1 0 1,1 0-1,-1 0 0,1 1 1,0-1-1,0 0 0,-1 1 0,1-1 1,0 1-1,0-1 0,0 1 1,1 0-1,-1 0 3,-4 6-29,1 0 0,1 0 0,-1 1 0,2-1 1,-1 1-1,1 0 0,-1 8 29,2-6-1,0 0-1,1 1 1,1-1-1,0 0 1,0 1-1,1-1 1,0 0-1,1 0 1,1 0 0,0 0-1,0-1 1,1 1-1,0-1 1,1 0-1,3 4 2,-6-8 30,1-1 0,1 0 0,-1 0-1,0 0 1,1-1 0,0 1 0,0-1-1,1-1 1,-1 1 0,1 0 0,0-1-1,0 0 1,0-1 0,0 1 0,0-1-1,0-1 1,1 1 0,-1-1 0,1 0-1,-1 0 1,1-1 0,0 0-1,-1 0 1,1 0 0,-1-1 0,1 0-1,1-1-29,5-2 74,1 0 0,-1-1 0,-1-1 0,1 0 0,-1-1 0,0-1 0,0 1 0,-1-2-1,0 0 1,0 0 0,-1-1 0,6-7-74,-12 12-95,0-1-1,0 1 1,0-1-1,-1 0 1,0 0 0,0 0-1,0 0 1,-1 0-1,0 0 1,0-1-1,-1 1 1,0-1 0,0-2 95,0 4-278,-2-1 1,1 0-1,-1 1 1,0-1-1,0 1 0,0-1 1,-1 1-1,0-1 1,0 1-1,0 0 1,-1 0-1,0 0 1,0 0-1,0 1 1,0-1-1,-1 1 1,-3-4 277,-75-72-5259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26:46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47 401 4656,'0'0'1168,"0"0"-336,0 0-272,0 0-182,13-21 357,-2-18-100,-4 14-479,-1 1 0,-1-1 0,-1 0 1,-1 0-1,-1-10-156,-2 9 6,1 17-13,0 0-1,-1 0 1,0 0-1,0 0 1,-1 0-1,0 0 1,-1 0-1,0 0 0,0 0 1,-1 1-1,0-1 1,-1 1-1,0 0 1,0 0-1,-4-6 8,7 13-14,1 0-1,-1 1 1,1-1-1,-1 0 1,1 1 0,-1-1-1,0 0 1,1 1 0,-1-1-1,0 1 1,1-1-1,-1 1 1,0 0 0,0-1-1,1 1 1,-1 0-1,0-1 1,0 1 0,0 0-1,1 0 1,-1 0 0,0 0-1,0 0 1,0 0-1,0 0 1,0 0 0,1 0-1,-1 0 1,0 0-1,0 0 1,0 1 0,0-1-1,1 0 1,-1 1 0,0-1-1,0 0 1,1 1-1,-1-1 1,0 1 0,1-1-1,-1 1 1,0 0-1,1-1 1,-1 1 14,-1 2-25,-1 0 0,1 0 1,0 0-1,0 0 0,0 1 0,1-1 0,-1 0 0,0 4 25,-3 12-34,2-1-1,0 0 1,1 1 0,1-1-1,1 1 1,1 4 34,-1 0-47,0-19 41,1 0-1,0 0 1,0 0 0,0 0-1,0 0 1,1 0 0,-1-1-1,1 1 1,0 0-1,0-1 1,0 0 0,1 1-1,-1-1 1,1 0 0,0 0-1,0 0 1,0-1 0,0 1-1,0-1 1,1 1 0,1 0 6,1 1-1,0-1 0,1 1 0,-1-1 0,1 0 0,0-1 0,0 1 0,0-1 0,1-1 0,-1 1 0,0-1 0,5 0 1,-6-2 19,0 0 0,0 0-1,0-1 1,-1 1 0,1-1 0,0 0 0,-1-1 0,1 1-1,-1-1 1,0 0 0,0-1 0,0 1 0,0-1 0,-1 0-1,0 0 1,1-1 0,-1 1 0,-1-1 0,1 0-1,-1 0 1,1 0-19,3-6 2,0-1 0,-1 1 0,-1-1 0,0 0 0,0 0 0,-1 0 0,0-1 0,-1 0 0,0-8-2,-2 18-141,-1 0 0,0-1 0,0 1 0,0 0 0,0 0-1,0-1 1,-1 1 0,1 0 0,-1-1 0,0 1 0,0 0-1,0 0 1,0 0 0,-1-1 141,-15-9-4006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9:23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3 301 984,'-2'2'504,"2"-2"5234,0 2-4466,4-6-296,6-7-760,5-7 120,4-8-24,6-11-240,1-3 144,1 1-216,-3 2-96,-2 6-720,-2 5-1392,-1-9-4306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9:24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1228 1680,'0'0'198,"1"0"0,-1 0-1,1 0 1,-1 0-1,1 0 1,-1 0-1,0 0 1,1 0 0,-1-1-1,1 1 1,-1 0-1,0 0 1,1-1-1,-1 1 1,1 0 0,-1 0-1,0-1 1,1 1-1,-1 0 1,0-1-1,0 1 1,1 0 0,-1-1-1,0 1 1,0-1-1,0 1 1,1-1-1,-1 1 1,0 0 0,0-1-1,0 1 1,0-1-1,0 1 1,0-1-1,0 1 1,0-1 0,0 1-198,-8-8 4010,-1 1-4997,8 7 940,1 0 59,-1-1 0,0 1 0,1-1 1,-1 1-1,0-1 0,1 1 0,-1 0 0,0-1 1,0 1-1,0 0 0,1 0 0,-1-1 1,0 1-1,0 0 0,0 0 0,0 0 1,0 0-1,1 0 0,-1 0 0,0 1 1,0-1-1,0 0 0,1 0 0,-1 1 1,0-1-1,0 0 0,0 1 0,1-1 1,-1 0-1,0 1 0,1-1 0,-1 1-12,-1 2-6,0-1-1,0 0 1,0 1 0,0-1-1,1 1 1,0 0-1,-1-1 1,1 1 0,0 0-1,0 1 7,-3 10-45,1 0 0,1 0 0,0 0-1,0 4 46,2-4-8,0 1-1,1 0 0,1-1 1,0 1-1,1-1 0,1 0 1,0 0-1,1 0 1,0 0-1,1-1 0,0 0 1,1 0-1,1 0 0,0-1 1,1-1-1,0 1 0,1-1 1,0-1-1,0 1 1,1-2-1,5 4 9,-12-11-9,-1 0-1,1 0 1,-1 0 0,1 0 0,0 0 0,0-1-1,0 1 1,0-1 0,0 0 0,0 0 0,0-1-1,0 1 1,0-1 0,0 0 0,0 0 0,1-1-1,-1 1 1,0-1 0,0 1 0,0-1 0,0-1-1,0 1 1,0-1 0,-1 1 0,1-1 0,0 0-1,-1 0 1,1-1 0,-1 1 0,0-1 0,0 1-1,0-1 1,0 0 0,0 0 0,0-1 0,-1 1-1,0-1 1,1-1 9,6-8 0,-1-1 1,-1 0-1,0 0 0,-1-1 1,0 0-1,-1 0 0,-1-1 1,-1 1-1,2-10 0,-4 9 3,0 0 0,0 0 0,-2 0 0,0 0 0,0 0 0,-2 0 0,-1-3-3,2 10 34,0 0 0,-1-1 0,-1 2 1,1-1-1,-2 0 0,1 1 1,-1-1-1,0 1 0,-1 1 1,1-1-1,-2 1 0,-4-5-34,21 67-321,-4-40 320,1-1 0,0 0 0,1 0 0,0 0 0,2-1 0,-1 0 0,1-1 0,4 3 1,-9-10-1,0 0-1,1 0 1,0 0 0,0-1 0,0 0-1,0 0 1,1-1 0,-1 0-1,3 1 2,-5-3-4,-1 0-1,1 0 0,0 0 0,0-1 1,-1 1-1,1-1 0,0 0 0,0 0 1,0 0-1,0-1 0,0 1 1,-1-1-1,1 0 0,0 0 0,0 0 1,-1-1-1,2 0 5,0-1 11,-1 0 1,1-1 0,-1 1-1,0-1 1,0 0 0,0 0-1,-1 0 1,1-1-1,-1 1 1,0-1 0,0 0-1,-1 0 1,0 0-1,0 0 1,0 0 0,0 0-1,-1-1 1,0 1 0,0-1-1,0-1-11,1 0 17,-1-1-1,-1 1 1,1-1-1,-1 1 0,-1-1 1,1 1-1,-1-1 1,0 1-1,-1 0 1,0 0-1,0-1 1,-1 1-1,1 1 1,-5-8-17,4 10-12,0-1 1,-1 0 0,0 1 0,0 0-1,0 0 1,-1 0 0,1 1 0,-1-1-1,0 1 1,0 0 0,0 0 0,0 1 0,0 0-1,-1 0 1,1 0 0,-1 0 0,1 1-1,-1 0 1,0 0 0,1 0 0,-1 1-1,0 0 1,0 0 0,1 0 0,-1 1 0,-2 0 11,-4 2-28,0 0 0,0 0-1,0 1 1,0 0 0,1 1 0,0 1 0,0 0 0,0 0 0,0 1 0,1 0 0,-6 6 28,5-4-10,1 0 0,0 1-1,0 0 1,1 1 0,0 0-1,1 0 1,0 1 0,-3 8 10,10-19-6,1-1 1,0 0-1,0 0 0,0 1 1,-1-1-1,1 0 1,0 1-1,0-1 0,0 0 1,0 1-1,0-1 1,0 0-1,0 1 0,0-1 1,-1 0-1,1 1 1,0-1-1,0 0 0,1 1 1,-1-1-1,0 0 1,0 1-1,0-1 0,0 0 1,0 1-1,0-1 1,0 0-1,0 1 0,1-1 1,-1 0-1,0 0 1,0 1-1,0-1 0,1 0 1,-1 1-1,0-1 1,0 0-1,1 0 0,-1 0 6,15-2-135,17-14 83,3-10 103,-1-1 0,-2-2 0,0-1 0,-3-2 0,0 0 0,4-10-51,-16 21 22,-16 20-26,-1 0 0,1 0 0,-1 0 0,1 0 0,0 0 0,-1 0 0,1 0 0,0 0 0,0 0 0,-1 0 0,1 1 0,0-1 0,0 0 0,0 1 0,0-1 0,0 0 0,0 1-1,0-1 1,1 1 0,-1 0 0,0-1 0,0 1 0,0 0 0,0 0 0,0 0 0,1 0 0,-1 0 0,0 0 0,0 0 0,0 0 0,0 0 0,0 0 0,2 1 4,-1 1-14,0 1 1,0-1-1,0 1 1,0 0-1,0 0 0,0-1 1,0 1-1,-1 0 1,0 1-1,1 0 14,7 14 108,-2-4-86,47 79 64,-47-83-84,0-1-1,0 0 1,1 0 0,1 0 0,-1-1-1,1-1 1,10 8-2,-17-14-26,-1 0 0,1 0-1,-1 0 1,1 0 0,-1 0-1,1 0 1,0-1 0,-1 1 0,1-1-1,0 1 1,0-1 0,-1 1-1,1-1 1,0 0 0,0 0 0,0 0-1,0 0 1,-1 0 0,1 0-1,0 0 1,0-1 0,0 1 0,-1-1-1,1 1 1,0-1 0,-1 0-1,2 0 27,-1-1-25,0-1 0,1 1 0,-1 0 0,0-1 0,0 0 0,0 1-1,-1-1 1,1 0 0,-1 0 0,1 0 0,-1 0 0,0 0-1,0-1 1,0 0 25,2-11-35,0 0 0,-1-1 0,-1 1 0,0 0 0,-1-1 0,-1-2 35,-1 0-50,-1 1 1,0 0-1,-1 0 1,-1 1-1,-5-12 50,7 20 47,-1-1 0,-1 1 0,1 0 0,-1 0 0,-1 0 0,1 1 0,-1-1 0,0 1 0,-1 1 0,0-1 0,-2-1-47,13 30-114,9 11 64,-5-17 48,1-1 0,0 0-1,1 0 1,1-1 0,0 0 0,1-1-1,0 0 1,1-1 0,0-1 0,1 0-1,1 0 1,0-2 0,14 8 2,-27-16-21,-1 0 1,1 0-1,0-1 1,0 1-1,0 0 0,0-1 1,0 1-1,0-1 1,0 0-1,0 0 1,0 0-1,1 0 1,-1 0-1,0 0 1,0 0-1,0-1 0,0 1 1,0-1-1,0 0 1,0 1-1,0-1 1,0 0 20,0-1-9,-1 1 1,1-1 0,-1 1-1,0-1 1,0 0-1,0 0 1,0 1 0,0-1-1,0 0 1,0 0 0,0 0-1,-1 0 1,1 0-1,-1 0 1,1 0 0,-1 0-1,0 0 1,0-1 8,0-8 15,0 0 0,-1 1 0,0-1-1,-1 0 1,0 1 0,0-1 0,-4-8-15,-16-35 71,-3 0 1,-1 2-1,-17-23-71,-103-145 212,112 169-54,23 36-74,-14-21 694,25 36-772,0 0 0,0 0-1,0 0 1,0 0 0,0 0 0,0 1-1,0-1 1,0 0 0,0 0 0,0 0-1,0 0 1,0 0 0,0 0 0,0 0-1,0 0 1,0 0 0,-1 0 0,1 0-1,0 0 1,0 0 0,0 0 0,0 0-1,0 0 1,0 0 0,0 0 0,0 0-1,0 0 1,0 0 0,0 0 0,0 0 0,-1 0-1,1 0 1,0 0 0,0 0 0,0 0-1,0 0 1,0 0 0,0 0-6,11 25-233,13 25 219,3-2 0,2 0 0,16 17 14,-25-39 3,1 0 0,1-2 0,1 0 0,1-2 0,1-1 0,15 10-3,-30-25-50,0 1-1,0-1 0,0-1 1,1 0-1,0-1 0,0 0 1,0 0-1,0-1 0,0-1 1,1 0-1,-1 0 1,1-1-1,7-1 51,-11 0-40,-1-1-1,1-1 1,0 1 0,-1-1 0,1 0 0,-1-1-1,0 0 1,0 0 0,0 0 0,0-1-1,0 0 1,-1-1 0,0 1 0,0-1-1,0 0 1,0-1 0,-1 1 0,0-1 0,0 0-1,3-6 41,-1 1-65,-1-1 1,0 1-1,0-1 0,-1 0 0,-1-1 0,0 1 0,-1-1 0,0 0 0,-1 0 0,-1 0 0,0 0 1,0 0-1,-1-1 0,-2-8 65,2 16 18,-1-1-1,0 0 1,0 1 0,-1 0 0,0-1 0,0 1-1,0 0 1,-1 0 0,0 0 0,0 0 0,0 0 0,-1 1-1,0 0 1,0-1 0,0 1 0,-1 1 0,0-1-1,0 1 1,0 0 0,0 0 0,0 0 0,-1 0-1,0 1 1,0 0 0,0 1 0,0-1 0,0 1-1,-1 0 1,-5-1-18,8 3 9,0-1-1,0 0 1,0 1-1,0 0 1,0-1 0,0 2-1,0-1 1,0 0-1,0 1 1,0 0-1,0 0 1,0 0-1,0 0 1,1 1-1,-1-1 1,0 1 0,1 0-1,-1 0 1,1 0-1,-2 2-8,1 0 2,0 1-1,1-1 1,-1 1 0,1-1-1,0 1 1,0 0 0,1 0-1,-1 0 1,1 1 0,0-1-1,0 1 1,1-1 0,-1 3-2,0 7 0,0 0-1,1 0 1,0 0 0,1 0 0,1 1 0,1-1 0,0 0-1,0 0 1,2-1 0,3 10 0,-3-14 6,1 1-1,1-1 1,0 0-1,1 0 1,0-1-1,0 0 1,1 0 0,0-1-1,0 0 1,1 0-1,9 5-5,-13-9 2,-1-1 0,1 0 1,0-1-1,1 1 0,-1-1 0,0 0 0,1-1 0,-1 1 0,1-1 0,-1 0 0,6 0-2,-7-1 0,-1 0 0,1 0-1,-1-1 1,1 1 0,0-1 0,-1 0-1,0 0 1,1 0 0,-1-1-1,1 1 1,-1-1 0,0 0-1,0 0 1,0 0 0,0 0 0,0 0-1,-1-1 1,1 1 0,0-2 0,1-2 21,0 0 1,0 0-1,-1 0 1,0-1-1,0 1 1,0-1 0,-1 0-1,0 0 1,0 0-1,-1 0 1,0 0-1,0 0 1,-1 0-1,0 0 1,0-1-1,-1 1 1,1 0 0,-2 0-1,1 0 1,-2-4-22,-5-18 167,0 0 0,-2 1 1,-1 0-1,-5-6-167,-74-142 763,-68-94-763,146 250 41,-4-6 230,0 0-1,-2 2 1,-3-3-271,44 77-201,36 49 171,64 78 30,-91-135 7,1-3 0,3-1 0,1-1 0,1-2 0,18 11-7,-50-42-7,0 1-1,0-1 1,0 0-1,1-1 0,-1 0 1,1 0-1,0 0 1,0-1-1,0 0 1,0 0-1,4 0 8,-7-2-27,-1 0-1,1 0 1,-1-1-1,1 1 1,0-1 0,-1 0-1,1 0 1,-1 0-1,1 0 1,-1-1 0,0 1-1,1-1 1,-1 0-1,0 0 1,0 0 0,-1-1-1,1 1 1,0-1-1,-1 1 1,1-1 0,-1 0-1,0 0 1,2-2 27,3-7-711,1-1 0,-2 1 0,0-1 0,0 0 0,-1-1 0,-1 1 0,0-1 0,-1 0 0,1-8 711,22-95-3121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9:26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257 654 1608,'1'0'287,"-1"0"0,1 0-1,0 0 1,-1 0-1,1 0 1,0 0-1,-1-1 1,1 1 0,0 0-1,-1 0 1,1-1-1,-1 1 1,1 0 0,-1-1-1,1 1 1,-1-1-1,1 1 1,-1-1-1,1 1 1,-1-1 0,1 1-1,-1-1 1,0 1-1,1-1 1,-1 1 0,0-1-1,0 0 1,1 1-287,2-26 2411,-11-37-3338,5 50 1606,-3-22-646,-2 0 0,-1 1-1,-2 0 1,-1 1 0,-1 0 0,-3 1 0,0 1 0,-2 0 0,-1 1-1,-1 2 1,-2-1 0,-1 2 0,-1 1 0,-20-16-33,41 42 23,5 10-34,13 28-76,24 45-75,-7-28 158,2-1 0,3-2 0,31 32 4,-41-52-5,2-2 0,1-2 0,2 0-1,0-2 1,2-2 0,6 3 5,-33-23-11,-1 0-1,1-1 1,-1 0 0,1 0 0,0-1-1,0 0 1,0 0 0,0-1-1,1 1 1,-1-2 0,0 1 0,8-1 11,-12 0-2,1-1 0,0 0 0,-1 0 0,1 0 0,0 0 0,-1 0 0,1-1 0,-1 1 0,0-1 0,1 0 0,-1 0 0,0 0 0,0-1 0,0 1 0,-1-1 0,1 1 0,-1-1 0,1 0 0,-1 0 0,0 0 0,0 0 0,0-1 0,0 1 0,-1-1 0,1 1 0,-1-1 2,2-3 13,-1 0 0,1 0 0,-1 0 0,-1-1 0,1 1 0,-1-1 0,-1 1 0,1-1 0,-1 1 0,-1-1 0,1 1 0,-1-1 0,-1 1 0,1-1 0,-1 1 0,-1 0 0,1 0-1,-4-7-12,0 5-18,0 0 0,0 0 0,0 0 0,-1 1-1,-1-1 1,0 2 0,0-1 0,0 1 0,-1 1-1,0-1 1,0 2 0,-10-6 18,8 5-24,-60-28 5,66 33 9,1-1-1,-1 1 1,0 0-1,1 0 0,-1 0 1,0 0-1,0 1 1,0 0-1,0 0 0,1 0 1,-1 1-1,0 0 1,0-1-1,-3 3 11,7-3-10,0 0 1,-1 1-1,1-1 0,0 1 0,-1-1 1,1 1-1,0-1 0,0 1 0,0 0 0,-1 0 1,1 0-1,0 0 0,0-1 0,0 1 1,0 1-1,1-1 0,-1 0 0,0 0 1,0 0-1,1 0 0,-1 1 0,0-1 0,1 0 1,0 0-1,-1 1 0,1-1 0,0 1 1,-1-1-1,1 0 0,0 1 0,0-1 1,0 0-1,0 1 0,0-1 0,1 1 0,-1-1 1,0 0-1,1 1 0,-1-1 0,1 0 1,-1 1-1,1-1 0,0 1 10,1 2-16,0-1 1,1 0-1,-1 0 0,1 0 1,-1 0-1,1 0 1,0 0-1,0 0 0,0-1 1,1 0-1,-1 0 0,0 0 1,1 0-1,0 0 0,1 0 16,4 0 1,1 0-1,0-1 1,0 0-1,0 0 1,0-1-1,0-1 1,0 1-1,-1-2 0,1 1 1,0-2-1,0 1 1,-1-1-1,1 0 1,-1-1-1,4-2 0,6-4 37,0 1-1,-1-2 0,0-1 1,-1 0-1,0-1 1,13-14-37,-20 17 17,-1 0 0,-1-1 0,1 0 0,-2 0 0,0-1 0,0 0 1,-1 0-1,-1-1 0,0 0 0,0 0 0,-1 0 0,-1-1 0,0 1 0,-1-1 1,-1 1-1,0-1 0,-1 0 0,0 0 0,-2-7-17,2 20 4,0 0 1,0-1-1,-1 1 0,1 0 1,0 0-1,-1-1 0,1 1 0,-1 0 1,1 0-1,-1 0 0,0 0 1,0 0-1,1 0 0,-1 0 0,0 0 1,0 0-1,0 0 0,0 0 1,0 1-1,0-1 0,0 0 0,0 1 1,0-1-1,0 1 0,-1-1 1,1 1-1,0-1 0,0 1 0,0 0 1,-1 0-1,1 0 0,0-1 1,0 1-1,-1 0 0,1 0 0,0 1 1,-1-1-1,1 0 0,0 0 1,0 1-1,0-1 0,-1 1 0,1-1 1,0 1-1,0-1 0,0 1 1,0 0-1,0-1 0,-1 1-4,-3 2-29,0 0 0,0 0 1,0 1-1,1-1 0,-1 1 0,1 0 0,0 0 0,0 0 0,0 1 0,-2 3 29,2 1-12,1 0-1,0 0 0,0 1 0,0-1 0,1 1 0,1-1 0,0 1 0,0 0 0,1-1 0,0 1 0,0 0 0,1 0 0,1-1 1,0 1-1,3 9 13,-3-7-3,2-1 0,0 1 0,0-1 0,1 0 0,0 0 1,1 0-1,0-1 0,1 0 0,0 0 0,1-1 0,0 0 0,7 7 3,-10-12 26,0 0-1,0-1 1,1 1-1,-1-1 1,1-1 0,-1 1-1,1-1 1,0 0-1,0 0 1,0 0-1,0-1 1,0 0-1,0 0 1,0-1-1,1 0 1,-1 0-1,0 0 1,0-1-1,0 0 1,0 0-1,0 0 1,0-1-1,0 0 1,0 0-1,0-1 1,-1 1-1,1-1 1,-1-1-1,0 1 1,0-1-1,0 1 1,4-5-26,3-3-40,0 0 1,-1-1 0,0 0-1,0-1 1,-2 0-1,1-1 1,-2 0-1,0 0 1,-1-1-1,0 0 1,-1 0-1,0-3 40,-3 10-399,-2 6 98,0-1 0,0 0 0,-1 0 0,1 1 1,-1-1-1,1 0 0,-1 0 0,0 0 1,0 0-1,0-2 301,-6-32-3865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9:27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153 841 6609,'-8'-8'860,"0"-1"-1,0 0 0,0 0 0,1-1 0,1 1 0,-5-11-859,2 3 349,1-1-1,1 0 1,1 0 0,0-2-349,-1-11-47,1 0-1,1 0 1,2 0-1,0-32 48,3 60-72,0-1-1,0 1 0,0-1 0,0 1 1,1-1-1,0 1 0,-1-1 0,1 1 1,1-1-1,-1 1 0,1-3 73,-1 6-67,0-1-1,0 0 0,0 0 1,0 1-1,0-1 1,0 1-1,0-1 1,0 1-1,0-1 1,0 1-1,0-1 1,0 1-1,0 0 0,0 0 1,0 0-1,0-1 1,0 1-1,0 0 1,0 0-1,1 1 1,-1-1-1,0 0 0,0 0 1,0 0-1,0 1 1,0-1-1,0 0 1,0 1-1,0-1 1,0 1-1,0 0 0,0-1 1,0 1-1,0 0 1,0 0 67,16 14-475,-20-13 590,-11-7 79,11 4-156,0-1-1,0 1 0,0 0 0,0-1 0,0 2 1,0-1-1,0 0 0,0 0 0,-1 1 1,1 0-1,0-1 0,0 1 0,0 1 0,-1-1 1,1 0-1,0 1 0,0-1 0,-2 2-37,3-1 2,1 1-1,-1-1 0,0 1 1,1 0-1,-1 0 0,1 0 1,0 0-1,0 0 1,-1 0-1,1 0 0,1 0 1,-1 0-1,0 1 0,0-1 1,1 0-1,-1 1 1,1-1-1,0 0 0,0 1 1,0-1-1,0 0 0,0 1 1,0-1-1,1 0 1,-1 1-1,1 0-1,0 7-8,1-1 0,1 1 0,-1 0 0,2-1 0,-1 0-1,1 0 1,0 0 0,1 0 0,0 0 0,1-1 0,-1 0 0,2 0 0,-1-1 0,1 1 0,0-1 0,1-1 0,-1 0 0,5 3 8,-7-5 24,1-1 1,-1 0-1,0 0 0,1 0 1,0-1-1,-1 1 1,1-1-1,0-1 1,0 1-1,0-1 1,0 0-1,0-1 0,1 1 1,-1-1-1,0 0 1,0-1-1,0 0 1,0 0-1,0 0 1,0 0-1,0-1 0,0 0 1,0 0-1,-1-1 1,1 0-1,-1 0 1,0 0-1,1 0 1,-2-1-1,4-3-24,-1 2 44,-1-1-1,-1 0 1,1 0-1,-1-1 1,0 1-1,-1-1 1,1 0-1,-1-1 1,-1 1-1,1-1 1,-1 0-1,-1 1 1,1-1 0,0-5-44,-1 0 60,-1 0 1,0 0-1,-1-1 1,0 1-1,-1 0 1,0 0-1,-1 0 1,-3-11-61,-4-6 63,-1 0 1,-2 1-1,0 0 0,-2 1 1,-1 1-1,-2 0 1,-7-9-64,-20-20 127,-2 2-1,-2 2-126,26 29 163,78 106-1015,218 271 849,-269-347-16,17 17-31,-15-22 41,-6-17 18,-6-27 98,2 1 0,1-33-107,3 56-13,0 0 0,1 0 0,0 1 0,2-1-1,0 1 1,1 0 0,5-12 13,-9 27-8,-1 0 1,1 0-1,0 1 0,0-1 0,-1 0 0,1 0 0,0 1 0,0-1 1,0 1-1,1-1 0,-1 1 0,0-1 0,1 1 0,-1 0 1,1-1-1,-1 1 0,1 0 0,-1 0 0,1 0 0,0 0 0,0 1 1,-1-1-1,1 0 0,0 1 0,0-1 0,0 1 0,0 0 1,0-1-1,-1 1 0,1 0 0,0 0 0,0 0 0,0 1 0,0-1 1,0 0-1,0 1 0,0-1 0,-1 1 0,1 0 0,0-1 1,0 1-1,-1 0 0,1 0 0,0 0 0,-1 0 0,1 1 0,-1-1 1,2 1 7,9 9 30,0 0 1,0 0-1,-1 1 1,-1 1-1,4 6-30,-10-13 12,62 82 94,-62-89 415,-3-11-244,-4-23-198,2 23-140,0 2-254,0 0 0,1-1 1,1 1-1,0 0 0,0 0 0,1 0 1,1-3 314,-2 7-456,1 1 0,0 0 1,0 0-1,1 0 0,0 0 0,0 1 1,0-1-1,0 1 0,1 0 1,2-4 455,50-38-4219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9:29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1493 1280,'-20'-9'4914,"2"0"-3535,-1 0 1,0 2-1,-5-1-1379,21 7 31,-1 0 1,1 0-1,-1 0 0,0 0 1,0 1-1,1 0 1,-1-1-1,0 1 1,0 1-1,0-1 1,1 0-1,-1 1 0,0 0 1,0 0-1,1 0 1,-1 0-1,1 1 1,-1 0-1,-1 0-31,3 1-10,-1 0-1,1 0 1,0 0-1,0 0 1,0 0-1,0 1 1,0-1 0,1 0-1,-1 1 1,1 0-1,0-1 1,0 1-1,1 0 1,-1-1-1,1 1 1,-1 0 0,1 0-1,0 0 1,1-1-1,0 4 11,0 10-15,1-1 1,1 1-1,1-1 0,0 1 15,2 2-2,1 0 0,1 0 0,0-1 0,2 0 0,4 7 2,-9-17-2,-1-1 1,1 0 0,1 0-1,-1 0 1,1-1-1,0 0 1,1 0-1,0-1 1,0 0-1,0 0 1,0 0-1,1-1 1,6 3 1,-12-6-8,0 0 1,0-1 0,0 1 0,0-1 0,0 1-1,0-1 1,0 0 0,0 0 0,0 0 0,0 0-1,0 0 1,0-1 0,0 1 0,0 0 0,0-1-1,0 1 1,0-1 0,0 0 0,-1 0 0,1 0-1,0 0 1,1-1 7,-1 0 4,1 0 1,-1-1-1,1 0 0,-1 1 0,0-1 1,0 0-1,0 0 0,0-1 0,-1 1 0,0 0 1,1 0-1,-1-2-4,3-7 26,-2 1-1,0-1 1,0 1 0,-1-1-1,0 0 1,-1 1 0,-1-7-26,-2-5 66,-1 1 0,-1-1-1,-1 0 1,-1 1 0,-1 0 0,0 1 0,-2 0 0,-1 0 0,0 1 0,-2 1 0,-1-2-66,30 42 1,0-2 1,2 0-1,0-1 0,13 10-1,-23-22 5,0 1 0,0-1-1,1-1 1,-1 0 0,1 0-1,0 0 1,1-1 0,-1-1-1,1 1 1,0-2 0,-1 1-1,1-1 1,0-1 0,1 0-5,-9-1 8,0 0 0,0 0 0,0 0 0,0 0 0,-1 0 0,1-1 0,0 1 0,0-1 0,0 1 0,0-1 0,0 0 0,-1 0 0,1 0 0,0 0 0,-1 0 1,1 0-1,-1 0 0,1-1 0,-1 1 0,0 0 0,1-1 0,-1 1 0,0-1 0,1-1-8,-1-1 22,1 0 1,-1 0-1,1 0 0,-1 0 1,0 0-1,-1 0 0,1 0 1,-1-1-1,0 1 1,0 0-1,0-3-22,-1-6 35,-1-1 0,-1 1 0,0-1 0,0 1 0,-2 0 0,1 0 0,-2-1-35,-80-129 43,93 152-209,0 0 1,0 0-1,1-1 0,0 0 1,4 2 165,19 20 9,-18-16-5,11 14-167,2-1-1,0-1 1,30 21 163,-55-47-20,-1 1 1,1 0-1,0-1 0,-1 1 0,1-1 0,0 1 0,0 0 0,0-1 0,-1 0 1,1 1-1,0-1 0,0 0 0,0 1 0,0-1 0,0 0 0,0 0 0,0 0 1,0 0-1,0 0 0,0 0 0,0 0 0,-1 0 0,1 0 0,0 0 0,0 0 1,0-1-1,0 1 0,0 0 20,0-1-4,0 0 1,-1-1-1,1 1 0,0 0 1,-1 0-1,1 0 1,-1-1-1,1 1 1,-1 0-1,0 0 0,1-1 1,-1 1-1,0 0 1,0-1-1,0 1 0,0 0 1,0-2 3,-11-64 364,10 60-348,-21-80 284,10 43 23,1 0-1,1-14-322,10 57 10,-1 0 0,1 0-1,0 0 1,0 0-1,0 1 1,0-1 0,0 0-1,0 0 1,0 0-1,0 0 1,0 0 0,0 1-1,0-1 1,0 0-1,1 0 1,-1 0 0,0 0-1,0 1 1,1-1-1,-1 0 1,1 0 0,-1 1-1,1-1 1,-1 0-1,1 1 1,-1-1 0,1 0-1,0 1 1,-1-1-10,2 1 0,-1 0 0,0 0 0,1 0 0,-1 0 1,0 0-1,0 0 0,1 0 0,-1 1 0,0-1 0,0 0 0,1 1 1,-1-1-1,0 1 0,0 0 0,0-1 0,0 1 0,1 0 0,51 42-71,-46-37 179,9 8-93,0-1 0,1-1 0,0 0 0,0-2 0,1 0 1,1-1-1,0 0-15,-14-7 2,1 0 1,0 0-1,-1 0 1,1-1-1,0 0 1,0 0-1,-1-1 1,1 1-1,0-1 1,0-1-1,0 1 1,0-1-1,-1 0 1,1 0-1,0-1 1,0 1-1,-1-1 1,0 0-1,1-1 1,-1 0-1,0 1 1,0-2-1,0 1 1,0 0-1,-1-1 1,4-3-3,1-4 14,1 0 0,-2-1 0,0 1-1,0-1 1,-1-1 0,-1 0 0,0 0 0,-1 0 0,0 0 0,-1-1 0,0 0 0,-1-2-14,-1 7 0,0 1-1,-1-1 1,0 1-1,-1-1 0,0 0 1,0 0-1,-1 1 1,0-1-1,-1 0 0,1 1 1,-2-1-1,1 1 1,-1 0-1,0 0 1,-1 0-1,0 0 0,0 1 1,-1-1-1,0 1 1,-3-3 0,6 7-6,0 1 0,0-1 0,0 1 1,0 0-1,-1 0 0,1 0 0,-1 0 1,1 1-1,-1-1 0,0 1 1,0-1-1,1 1 0,-1 0 0,0 0 1,0 0-1,0 0 0,0 1 0,0-1 1,-1 1-1,1 0 0,0 0 0,0 0 1,0 0-1,0 1 0,0-1 1,0 1-1,0 0 0,0 0 0,0 0 1,0 0-1,0 0 0,0 0 0,1 1 1,-1 0-1,0-1 0,1 2 6,-3 1-16,0 0 0,0 1 0,1 0 0,0 0 0,0 0 0,0 0 0,1 1-1,0 0 1,0-1 0,0 1 0,1 0 0,0 0 0,0 1 0,0-1 0,1 0 0,0 1 0,0 0 16,0 9-3,1 1 0,0-1 0,2 0 1,-1 0-1,2 0 0,0 0 3,-1-7-2,1 0-1,0 1 1,0-1-1,1-1 1,0 1-1,0 0 1,1-1-1,0 0 1,0 0-1,6 6 3,-9-12-5,-1-1 1,0 1-1,1-1 0,-1 1 1,1-1-1,-1 0 0,1 0 1,-1 0-1,1 0 0,0 0 0,0 0 1,0 0-1,0 0 0,-1-1 1,1 1-1,0-1 0,0 1 0,0-1 1,0 0-1,0 0 0,0 0 1,0 0-1,0 0 0,0 0 0,0 0 5,1-1 5,0-1-1,-1 1 1,1-1-1,-1 1 0,0-1 1,1 0-1,-1 1 1,0-1-1,0-1 0,0 1 1,-1 0-1,1 0 1,0-1-1,-1 1 0,2-2-4,3-8 35,-1 0 0,0-1-1,-1 1 1,0-1 0,0 0-1,-2 0 1,1-1-35,-2-5-2,-1-1 1,0 0-1,-2 0 1,0 0 0,-1 1-1,-1-1 1,-1 1-1,0 0 1,-2 0-1,-1-2 2,62 112-13,4-2-1,61 69 14,150 150-492,-252-291 357,-11-11 76,0 0 0,0 0 1,-1 0-1,1 1 0,-1 0 0,-1 0 0,1 0 0,-1 1 0,-1-1 0,1 2 59,-4-8-5,0 0-1,0-1 1,0 1-1,0 0 0,0 0 1,0 0-1,0 0 1,-1-1-1,1 1 1,0 0-1,-1 0 0,1-1 1,0 1-1,-1 0 1,1 0-1,-1-1 1,1 1-1,-1-1 0,1 1 1,-1 0-1,0-1 1,1 1-1,-1-1 1,0 1-1,1-1 1,-1 1-1,0-1 0,0 0 1,1 1-1,-1-1 1,0 0-1,0 0 1,0 0-1,1 0 0,-1 1 1,0-1-1,0 0 1,0 0-1,0 0 1,1-1-1,-1 1 0,0 0 1,0 0 5,-39-3 105,23-2-54,0 0 1,1-1-1,0 0 1,0-1-1,0-1 1,1-1 0,0 0-1,1-1 1,0 0-1,0-2 1,1 1-1,1-1 1,-11-14-52,15 16 21,0 0 0,0-1 1,1-1-1,1 1 0,0-1 0,0 0 0,1 0 1,1-1-1,0 1 0,1-1 0,0 0 0,1 0 1,0 0-1,1-1 0,1 1 0,0 0 1,0 0-1,3-9-21,6-21 22,3 0 0,2 0 0,1 1 0,3-1-22,4-12 23,12-49-23,-33 98 0,0 0 1,0 0 0,0 0 0,-1 0 0,0-1-1,0 1 1,-1 0 0,0 0 0,0 0 0,0 0-1,-1 0 1,0 0 0,0 0 0,-2-5-1,3 9-6,-1-1 1,1 1-1,-1 0 0,1-1 1,-1 1-1,0 0 0,1 0 1,-1 0-1,0 0 1,0 1-1,-1-1 0,1 0 1,0 1-1,0-1 0,-1 1 1,1 0-1,-1 0 1,1 0-1,-1 0 0,0 1 1,1-1-1,-1 0 0,0 1 1,1 0-1,-1 0 1,0 0-1,0 0 0,1 0 1,-1 0-1,0 1 0,1-1 1,-1 1-1,0 0 0,0 0 6,-2 2-8,0-1 0,0 1 0,0 0 0,0 1-1,0-1 1,0 1 0,1 0 0,0 0 0,0 1-1,0-1 1,0 1 0,1 0 0,0 0-1,0 0 1,0 0 0,1 1 0,-1-1 0,1 1-1,0-1 1,1 1 0,0 0 0,-1 1 8,-1 9 1,0-1 0,1 1 0,1 0 0,0 0 0,1 0 0,1-1 0,2 13-1,-2-21 4,0-1 0,0 1 0,1-1 0,0 1 0,0-1 0,1 0 0,0 0 0,0 0 0,0 0-1,1 0 1,0-1 0,0 1 0,0-1 0,1 0 0,-1 0 0,1-1 0,1 1 0,-1-1 0,0-1 0,1 1-4,0-1 20,0-1-1,0 1 1,0-2 0,0 1 0,0-1-1,1 1 1,-1-2 0,0 1 0,1-1-1,-1 0 1,0 0 0,1-1 0,-1 1-1,0-2 1,1 1 0,-1-1 0,0 1-1,0-2 1,0 1 0,-1-1 0,1 0-20,12-7 45,0-1 1,-1 0-1,-1-1 1,0-1 0,-1-1-1,0 0 1,-1-1 0,-1 0-1,0-1 1,10-17-46,-3 1 18,-1-1 1,-2-1 0,-1 0-1,-1-1 1,3-18-19,-13 37 19,-2 1-1,1-1 1,-2 0 0,0 0 0,-1 0 0,-1-14-19,-1 26 3,1 0 1,0-1 0,-1 1 0,0 0 0,0 0 0,0 0 0,-1 0-1,0 0 1,1 0 0,-1 0 0,0 1 0,-1-1 0,1 0-4,0 3-3,0-1 0,0 0 1,0 1-1,0-1 1,0 1-1,0 0 0,0-1 1,0 1-1,-1 0 1,1 0-1,0 1 0,-1-1 1,1 0-1,-1 1 1,1 0-1,0-1 0,-1 1 1,1 0-1,-1 0 1,1 0-1,-1 1 0,1-1 1,-2 1 2,-2 0-10,0 1 1,-1 0-1,1 0 0,0 0 1,1 1-1,-1 0 1,0 0-1,1 1 1,-1 0-1,1-1 0,0 2 1,1-1-1,-1 1 1,1-1-1,0 1 1,0 0-1,0 1 0,0-1 1,1 1-1,0-1 1,0 1-1,1 0 1,0 0-1,0 0 0,0 1 1,1-1-1,-1 5 10,0 0-7,0 1-1,0 0 0,2 0 0,-1-1 1,2 1-1,-1 0 0,1 0 0,1 0 1,0-1-1,1 1 0,1-1 0,-1 1 1,2-1-1,3 8 8,-3-11-8,0-1 1,0 0 0,0 0-1,1 0 1,0 0-1,0-1 1,0 0-1,1 0 1,0-1-1,0 0 1,1 0 0,2 0 7,-7-3 0,-1-1 1,1 0 0,0 0-1,0 0 1,0 0 0,0-1 0,0 1-1,0-1 1,1 0 0,-1 0-1,0 0 1,0 0 0,0-1-1,0 1 1,0-1 0,0 0 0,0 1-1,0-1 1,0-1 0,0 1-1,-1 0 1,1-1 0,0 1-1,-1-1 1,1 0 0,-1 0 0,0 0-1,1 0 1,-1 0 0,0-1-1,0 1 1,-1-1 0,1 1-1,0-1 1,-1 0 0,1 0-1,5-11 26,0 0 0,0-1 0,-2 0 0,0 0 0,0 0 0,-1-1 0,-1 1 0,-1-1 0,0 0 0,-1 0 0,-1 1 0,0-1 0,-2 0 0,1 0 0,-2 0 0,0 1 0,-5-16-26,-11-29 62,-3 2 0,-2 0-1,-32-53-61,33 64 13,9 18 9,-52-94 12,57 107 84,-1 1 0,-1 1 1,0 0-1,-1 0 0,0 1 1,-9-6-119,41 82-279,-1-15 288,2-1 0,3-1-1,1-1 1,2-1 0,2-1 0,2-2 0,2-1 0,1-1 0,34 28-9,-53-55 2,0 0 1,1-1 0,0-1-1,10 5-2,-22-13-3,-1 0 1,1 0-1,0 0 0,-1-1 0,1 1 0,0-1 1,0 0-1,0 0 0,0 0 0,0-1 0,0 1 0,0-1 1,0 0-1,0 0 0,0-1 0,0 1 0,0-1 0,0 0 1,-1 0-1,1 0 0,0 0 0,0-1 0,-1 1 0,3-2 3,-4 1-120,0 1 0,-1-1 0,1 0 0,-1 1 0,0-1 0,1 0-1,-1 0 1,0 0 0,0 0 0,0 0 0,0 0 0,-1 0-1,1 0 1,-1 0 0,1 0 0,-1-2 120,-2-40-6769,-6 8 3771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9:32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161 771 264,'-29'-35'8926,"16"18"-8273,0-1 0,1 0 0,-6-15-653,11 20 177,-8-18 421,-1 1 0,-2 1 0,-1-1-598,26 43-71,-1 0-1,0 0 0,-1 0 1,0 0-1,0 5 72,10 25-151,-4-17 153,1 0 0,1-1 0,2 0 0,6 8-2,-14-23-1,0 0 0,1 0 0,0-1 1,1 0-1,0 0 0,0-1 0,1 0 0,0-1 0,0 0 0,1-1 0,4 2 1,-13-7 0,0 0 0,0 0 0,0 0 0,0 0 1,0-1-1,0 1 0,0-1 0,0 1 0,0-1 0,1 0 0,-1 0 0,0 0 0,0 0 0,0 0 0,1 0 0,-1-1 0,0 1 0,0-1 0,0 0 0,0 1 0,0-1 0,0 0 0,0 0 0,0 0 0,0-1 0,0 1 0,0 0 0,-1-1 0,1 1 0,-1-1 0,1 1 0,-1-1 0,1 0 1,-1 0-1,0 1 0,0-1 0,0 0 0,0 0 0,0 0 0,0 0 0,-1-1 0,1 1 0,-1 0 0,1 0 0,-1 0 0,0-1 0,3-12 62,-1 0-1,-1 0 1,0 0 0,-1 0 0,0 0-1,-2-4-61,-2-9 55,-2 0 0,0 0-1,-2 1 1,-1 0-1,-1 1 1,-1 0-1,-2 0 1,0 1-1,-2 1-54,6 12-5,14 27-212,15 28 66,-1-8 181,2-1 0,18 22-30,-28-42 2,0 0-1,1-1 1,1 0 0,0-2-1,1 1 1,0-1 0,6 3-2,-18-13-2,0 0 1,0 0 0,0 0-1,0 0 1,0 0-1,0 0 1,0-1 0,1 1-1,-1-1 1,0 1-1,0-1 1,1 0-1,-1 0 1,0 0 0,0 0-1,1 0 1,-1-1-1,0 1 1,0-1 0,1 1-1,1-2 2,-1 0 9,0 0-1,1 0 1,-1 0-1,0-1 1,0 1-1,0-1 1,0 0-1,-1 0 1,1 0-1,-1 0 1,0 0-1,1-1-8,6-12 56,-1-1 0,0 0 0,-2 0-1,6-18-55,-12 33 1,6-20 22,-1 0 0,0-1 0,-2 0 0,-1 0 1,0 0-1,-2-6-23,0 18-2,-1 0-1,0 0 1,0 0 0,-1 0 0,0 0 0,-1 0 0,0 1-1,-1-1 1,0 1 0,-1 0 0,0 0 0,-1 0 0,-5-7 2,10 16-6,1-1 1,-1 1-1,0 0 1,0 0 0,1 0-1,-1 0 1,0 0-1,0 0 1,0 0 0,0 1-1,0-1 1,0 0-1,0 0 1,0 1 0,-1-1-1,1 1 1,0-1-1,0 1 1,0-1 0,-1 1-1,1 0 1,0 0-1,-1-1 1,1 1 0,0 0-1,0 0 1,-1 0 0,1 0-1,0 1 1,-1-1-1,1 0 1,0 1 0,0-1-1,-1 0 1,1 1-1,0 0 1,0-1 0,0 1-1,0 0 1,0-1-1,0 1 1,0 0 0,0 0-1,0 0 1,0 0-1,0 0 1,0 0 0,1 0-1,-1 0 1,0 0-1,1 0 1,-1 0 0,1 1-1,-1-1 1,1 0-1,-1 1 6,-1 3-28,-1 1 0,1 0 0,0 0-1,1-1 1,-1 1 0,1 0-1,0 1 1,1-1 0,-1 0-1,1 0 1,1 3 28,0-5-6,0-1 0,1 1 0,-1-1 0,1 0 0,0 0 0,0 0 0,0 0 0,0 0 0,0 0 0,1-1 0,-1 1 0,1-1 0,0 1 0,-1-1 0,1 0 0,0 0 0,3 1 6,62 29-8,-39-20 25,12 5 3,30 12 4,-66-26-50,0-1 0,0 1 0,-1 0 0,1 1 0,-1-1 0,0 1 0,0 0 0,0 0 0,0 0 0,0 0 0,-1 1 26,-2-2-26,0 0-1,0-1 0,-1 1 0,1 0 1,-1 0-1,0-1 0,0 1 0,0 0 1,0 0-1,0-1 0,-1 1 0,1 0 0,-1 0 1,0-1-1,0 1 0,0-1 0,0 1 1,0-1-1,-1 1 0,1-1 0,-1 0 1,1 1-1,-1-1 0,0 0 0,-2 2 27,-8 11-259,-2-1 0,0 0 0,-4 2 259,11-10-161,-1 2 15,-55 44-498,58-48 642,-1 0 1,0 0-1,0-1 1,0 0-1,-1 0 1,1 0-1,-1-1 1,0 0-1,0 0 1,0 0 1,6-3 7,1 1 0,-1-1 0,1 0 0,-1 1 1,1-1-1,-1 0 0,1 0 0,0 1 0,-1-1 0,1 0 0,0 0 1,0 0-1,0 1 0,-1-1 0,1 0 0,0 0 0,0 0 0,0 1 1,0-1-1,0 0 0,1 0 0,-1 0 0,0 0 0,0 1 0,0-1 1,1 0-1,-1 0 0,0 1 0,1-1 0,-1 0 0,1 0 0,0 0-7,11-34-18,-12 34 25,25-55 209,2 1-1,3 1 1,2 1-216,51-94 1082,-81 144-979,-1 1 0,0 0 0,0-1 1,-1 1-1,1-1 0,-1 1 0,1-1 0,-1 1 1,0-1-1,1 1 0,-1-1-103,-1 2 50,1 0-1,0 0 1,0 1-1,0-1 0,0 0 1,-1 1-1,1-1 1,0 0-1,-1 1 1,1-1-1,0 0 1,-1 1-1,1-1 1,-1 1-1,1-1 1,-1 1-1,1-1 1,-1 1-1,0-1 1,1 1-1,-1-1 1,1 1-1,-1 0 1,0-1-1,1 1 0,-1 0 1,0 0-1,0-1 1,1 1-1,-1 0 1,0 0-1,1 0 1,-1 0-1,0 0 1,0 0-1,0 0-49,11 31-515,-7-20 494,7 20-8,2 0 0,5 9 29,-13-32-17,0 1 0,1-2 0,0 1 1,0-1-1,1 1 0,-1-2 0,2 1 0,-1 0 0,1-1 0,6 4 17,-11-9-12,0 0 0,0 0 0,0 0 0,0 0 0,0 0 0,0 0 0,0-1-1,0 1 1,1-1 0,-1 1 0,0-1 0,0 0 0,1 0 0,-1 0 0,0 0-1,1-1 1,-1 1 0,0 0 0,0-1 0,0 0 0,1 1 0,-1-1 0,0 0-1,0 0 1,0 0 0,0 0 0,0-1 0,-1 1 0,1-1 0,0 1 0,-1-1-1,1 1 1,-1-1 0,1 0 0,-1 0 0,0 0 0,1 0 0,-1 0 0,0-1 12,4-4 21,-1 0 0,-1-1 0,1 1 0,-1-1 0,-1 0 0,1 1 0,-1-1 0,-1 0 0,0 0 0,1-6-21,-4-8 16,-1 1 0,-1 0 1,-1 0-1,-1 0 0,-1 1 0,0 0 1,-2 0-1,0 1 0,-9-13-16,51 104-629,-15-29 594,1-1 0,3-2 1,1 0-1,9 11 35,-32-51-8,0 0 0,0 0-1,0 1 1,1-1-1,-1 0 1,0 0 0,0 0-1,0 1 1,0-1 0,0 0-1,0 0 1,1 0 0,-1 0-1,0 1 1,0-1 0,0 0-1,0 0 1,1 0 0,-1 0-1,0 0 1,0 0 0,0 0-1,0 0 1,1 0 0,-1 1-1,0-1 1,0 0 0,1 0-1,-1 0 1,0 0-1,0 0 1,0 0 0,1 0-1,-1 0 1,0 0 0,0-1-1,0 1 1,1 0 0,-1 0-1,0 0 1,0 0 0,0 0-1,1 0 1,-1 0 0,0 0-1,0-1 1,0 1 0,0 0-1,0 0 1,1 0 0,-1 0-1,0 0 1,0-1 0,0 1-1,0 0 1,0 0-1,0 0 1,0-1 0,1 1-1,-1 0 1,0 0 8,4-23-8,-3-31 192,0-66-126,0 108-57,1-1-1,0 0 1,1 1-1,0-1 1,1 1-1,0 0 1,1 0-1,2-4 0,49 60-166,-45-33 176,2-1 1,-1 0-1,1 0 1,0-1-1,1-1 0,0-1 1,6 3-11,-12-8 0,0 1 1,0-1-1,0 0 0,0-1 1,0 0-1,1-1 0,-1 1 1,0-1-1,1-1 1,-1 0-1,0 0 0,0 0 1,0-1-1,0 0 0,1-1 0,9-4 10,-1 0 0,-1 0 0,1-2 0,-1 0 0,-1-1 0,0 0 0,11-10-10,-20 15 12,-1 0-1,1 0 1,-1 0 0,0 0-1,0-1 1,-1 0 0,1 0-1,-1 0 1,0 0 0,-1-1-1,0 1 1,0-1 0,0 0-1,-1 0 1,0 0 0,-1 0-1,1-1 1,-1 1 0,-1 0-1,1-5-11,-1 9 9,0 0 0,0 0 1,-1-1-1,1 1 0,-1 0 0,0 0 0,0 0 0,0 0 1,0 0-1,0 0 0,-1 0 0,1 0 0,-1 0 0,0 0 1,0 1-1,0-1 0,0 1 0,0-1 0,0 1 0,-1 0 0,1 0 1,-1 0-1,0 0 0,0 1 0,1-1 0,-1 1 0,0-1 1,0 1-1,-1 0 0,1 0 0,-2 0-9,0 1-7,0 0-1,1 0 1,-1 0 0,1 1 0,-1-1-1,1 1 1,-1 0 0,1 1 0,-1-1-1,1 1 1,0 0 0,0 0 0,0 0-1,0 1 1,0-1 0,0 1 0,1 0-1,-1 0 1,1 0 0,0 1-1,0-1 1,-1 1 7,-4 7-14,0 0-1,1 1 1,0 0-1,1 0 1,0 0-1,1 1 1,0 0 0,1 0-1,0 0 1,1 1-1,1-1 1,0 1-1,1-1 1,0 1-1,1 0 1,1-1-1,0 1 1,1 0-1,3 12 15,-4-23-9,-1-1 0,1 1-1,0-1 1,0 1 0,0-1-1,0 1 1,0-1 0,1 0-1,-1 0 1,1 0 0,-1 1-1,1-1 1,0-1 0,0 1-1,0 0 1,0 0 0,0-1-1,1 1 10,-2-1-10,0-1 0,1 0 0,-1 1 0,1-1 0,-1 0 0,1 0 0,-1 0 0,1 0 0,-1 0 0,1 0 0,-1 0 0,1-1 0,-1 1 0,1-1 0,-1 1 0,1-1 0,-1 1 0,0-1 0,1 0 0,-1 1 0,0-1 0,1-1 10,4-3 10,0 0 0,-1-1 0,1 1-1,-1-1 1,-1 0 0,1-1 0,-1 1 0,0-1 0,-1 0 0,0 0-1,1-1-9,3-12 59,0 1 1,-2-1-1,0 0 0,-1 0 0,-1-1 0,-1 1 0,0-10-59,-3 28 22,1 1-20,0 1 1,0-1-1,0 1 0,0-1 1,0 1-1,0-1 1,0 1-1,0-1 0,0 1 1,0-1-1,0 1 1,0-1-1,0 1 1,0-1-1,1 1 0,-1 0 1,0-1-1,0 1 1,1-1-1,-1 1 0,0-1 1,0 1-1,1 0 1,-1-1-1,0 1 0,1-1 1,-1 1-1,1 0-2,28 29-515,76 86 602,-6 4 0,-4 4-1,17 40-86,-101-147 10,5 7-20,-1 0-1,-1 0 1,-1 1-1,-1 1 1,3 10 10,-13-30-5,0 0 1,-1 0-1,1 0 0,-1 1 1,0-1-1,-1 0 0,1 0 1,-1 1-1,0-1 1,0 0-1,-1 1 0,1-1 1,-1 0-1,0 0 0,-1 0 1,1 0-1,-1 0 1,0 0-1,0 0 0,-1 0 1,1-1-1,-1 1 0,0-1 1,0 1-1,-1-1 1,1 0-1,-1-1 0,0 1 1,0-1-1,-1 2 5,-7 3 28,0-1-1,-1 0 1,0-1-1,0 0 1,0-1-1,0 0 1,-1-1-1,0 0 1,0-2-1,0 1 1,0-2-1,0 0 1,-1 0-1,-6-2-27,10 1 77,1-1 0,0-1 0,0 0 0,0 0 0,0-1 0,1 0 0,-1 0 0,1-1 0,-1-1 0,1 1 0,1-1 0,-1-1 0,1 0 0,0 0 0,0-1 0,0 0 0,1 0 0,0 0 0,1-1 0,-4-6-77,2 1 46,1-1 0,0 1 1,0-2-1,2 1 1,0-1-1,0 1 1,2-2-1,0 1 0,0 0 1,2 0-1,0-1 1,0 1-1,2-1 1,0-4-47,5-29-251,3 0 0,2 0-1,13-37 252,-6 21-801,-16 61 580,-1 0-1,0-1 1,0 1-1,-1 0 1,1-1-1,-1 1 1,0 0-1,0-1 1,-1 1-1,1 0 1,-1-3 221,0 5-248,0 0 0,-1 0 0,1 0 1,0 0-1,0 0 0,-1 0 0,0 0 0,1 0 1,-1 1-1,0-1 0,1 1 0,-1-1 0,0 1 1,0 0-1,0 0 0,0-1 0,-1 2 0,1-1 1,0 0-1,0 0 0,-1 1 0,1-1 0,0 1 0,-1 0 1,1-1-1,0 1 0,-1 0 248,-88-5-4049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9:32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18 1736,'-2'-16'7681,"3"16"-7634,-1 0 0,0 0 1,0 0-1,0 0 0,0 0 0,0 1 1,0-1-1,0 0 0,1 0 1,-1 0-1,0 0 0,0 0 1,0 0-1,0 0 0,0 0 0,1 0 1,-1 0-1,0 0 0,0 0 1,0 0-1,0 0 0,0 0 1,1 0-1,-1 0 0,0 0 1,0 0-1,0 0 0,0 0 0,0 0 1,1 0-1,-1 0 0,0 0 1,0 0-1,0-1 0,0 1 1,0 0-1,0 0 0,1 0 0,-1 0 1,0 0-1,0 0 0,0 0 1,0-1-1,0 1 0,0 0 1,0 0-1,0 0 0,0 0 1,0 0-48,-19 39 1009,19-39-980,-1 1 0,1 0 0,-1 0 0,0 0 0,1 0 1,-1-1-1,0 1 0,0 0 0,1-1 0,-1 1 0,0 0 0,0-1 0,0 1 0,0-1 0,0 1 0,0-1 0,0 0 0,0 0 1,0 1-1,0-1 0,0 0-29,0 0-16,1-1 1,0 1-1,-1 0 1,1-1 0,0 1-1,0-1 1,-1 1-1,1 0 1,0-1-1,0 1 1,0-1-1,-1 1 1,1-1 0,0 1-1,0-1 1,0 1-1,0-1 1,0 1-1,0-1 1,0 1 0,0-1-1,0 1 1,0-1-1,0 1 1,0-1-1,1 1 1,-1-1 0,0 1-1,0-1 1,0 1-1,1 0 1,-1-1-1,0 1 1,1-1 0,-1 1-1,0 0 1,1-1-1,-1 1 1,0 0-1,1-1 16,-1 0-1156,-2 3-1068,-10 5-2132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9:33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92 1544,'6'-7'6975,"-6"0"-3661,-11-10-2313,1 4-904,-29-24 127,13 27-89,26 10-140,-1 0 0,0 0 1,0 0-1,0 0 0,0 0 0,1 1 1,-1-1-1,0 0 0,0 1 0,1-1 1,-1 0-1,0 1 0,1-1 0,-1 1 1,0-1-1,1 1 0,-1-1 0,1 1 1,-1 0-1,0-1 0,1 1 0,0 0 1,-1-1-1,1 1 0,-1 0 0,1 0 1,0-1-1,0 1 0,-1 0 5,-6 22-29,1 0-1,0 0 1,2 0 0,1 1-1,0 0 1,2-1 0,1 1-1,1 0 1,1 0-1,1-1 1,1 4 29,0-5-5,1-1 0,1-1 0,1 1 0,1-1 0,0 0 0,2-1 0,0 0 0,1 0 0,1-1 0,0-1 0,2 0 0,6 7 5,-17-21 1,0 0 1,0 0-1,1 0 0,-1-1 0,1 1 0,-1-1 0,1 0 0,0 0 0,0 0 0,0 0 0,0-1 0,0 1 0,0-1 0,0 0 0,0 0 0,1-1 0,-1 1 0,0-1 0,2 0-1,-1-1 25,1 0-1,-1 0 1,1-1-1,-1 1 1,1-1-1,-1-1 0,0 1 1,0-1-1,0 0 1,0 0-1,0 0 0,-1 0 1,1-2-25,12-10 86,-2-2 1,0 0-1,0 0 1,-2-2-1,0 0 1,7-16-87,4-16 152,-23 47-426,0 1 0,0-1 0,-1 1 0,0-1 1,0 1-1,0-1 0,0 1 0,0-1 1,-1 1-1,0 0 0,1-1 0,-1 1 1,-1-1-1,0-1 274,-1-14-7354,11-2 5363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9:35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249 852 1760,'2'-12'5691,"-9"-3"-3318,-11-10-612,16 21-1698,-1 1 0,0 0 0,0 0 0,0 0 0,0 0 0,-1 0 0,1 1 0,-1-1 0,1 1 0,-1 0 0,0 0 0,0 1 0,0-1 0,0 1 0,0 0 0,0 0 0,0 0 0,0 0 0,-1 1 0,1 0 0,0 0 0,0 0 0,-1 0 0,1 0 0,0 1 0,0 0 0,0 0 0,0 0 0,0 1 0,0-1 0,-1 1-63,-2 2-30,0 0 1,1 0-1,-1 0 1,1 0 0,0 1-1,1 0 1,-1 1-1,1-1 1,0 1-1,0 0 1,1 0 0,-1 0-1,1 1 1,1 0-1,-1 0 1,1 0-1,1 0 30,-1 2-12,0 1 0,1 0 0,0-1 0,0 1 0,1 0-1,1 0 1,0 0 0,0 0 0,1 0 0,0 0-1,1 0 1,2 8 12,-2-11-13,0-1 0,0 1 0,1-1 0,0 0 1,0 0-1,1 0 0,0 0 0,0-1 0,0 0 0,1 1 0,-1-1 0,1-1 0,0 1 0,1-1 0,-1 0 0,1 0 0,0 0 0,0-1 0,2 1 13,-7-3-7,1-1-1,0 1 1,0 0-1,0-1 1,0 1-1,0-1 1,0 0-1,1 1 0,-1-1 1,0 0-1,0 0 1,0-1-1,0 1 1,0 0-1,0-1 1,0 1-1,0-1 1,0 1-1,0-1 1,0 0-1,0 0 0,0-1 8,2 0 8,0-1-1,0-1 1,-1 1-1,1 0 1,-1-1-1,0 0 1,0 0-1,-1 1 1,1-2-1,-1 1-7,6-11 44,-1 0 0,-1 0 0,0-1 0,-2 0-1,2-6-43,-2 2 32,-1 0 0,0 1-1,-1-1 1,-2 0 0,0 0-1,-1 0 1,-1 0 0,-1 0-1,0 1 1,-2-1 0,0 1-1,-4-8-31,7 23-101,3 6-26,5 14-140,12 25 132,-17-39 137,15 28 25,2-2 0,6 7-27,-18-27-6,0 0 0,1 0 0,0-1 0,1 0 0,-1 0 0,1-1 0,1 0 0,-1 0 0,9 3 6,-15-8-5,-1 0 0,1 0 0,0 0-1,0 0 1,0-1 0,-1 1-1,1-1 1,0 1 0,0-1 0,0 0-1,0 0 1,0 0 0,0 0 0,0 0-1,0 0 1,0-1 0,0 1 0,0 0-1,0-1 1,0 0 0,-1 1 0,1-1-1,1 0 6,-1-1 14,0 0 0,0 0 0,0 0-1,0-1 1,0 1 0,0 0 0,0-1 0,-1 1-1,1-1 1,-1 0 0,0 1 0,0-1-1,0 0 1,0-1-14,3-13 66,-1 1 0,0-1 0,-2 0 0,0 0 0,-1-2-66,1 14-18,-2-24 59,0-1 0,-2 1-1,-2-1 1,0 1-1,-2 0 1,-1 1-1,-1 0 1,-4-6-41,-2-1 86,-2 0 1,-1 1-1,-1 1 0,-2 1 1,-2 1-1,-3-3-86,8 17 210,18 17-214,-1 0 0,1 0 0,0-1 0,0 1 0,0 0 0,0 0 0,0 0 1,0 0-1,-1 0 0,1 0 0,0 0 0,0 0 0,0 0 0,0 1 0,0-1 0,-1 0 0,1 0 1,0 0-1,0 0 0,0 0 0,0 0 0,0 0 0,0 0 0,0 0 0,-1 0 0,1 0 0,0 0 1,0 1-1,0-1 0,0 0 0,0 0 0,0 0 0,0 0 0,0 0 0,0 0 0,0 0 0,0 1 1,0-1-1,-1 0 0,1 0 0,0 0 0,0 0 0,0 0 0,0 1 0,0-1 0,0 0 0,0 0 1,0 0-1,0 0 0,0 0 0,1 0 0,-1 1 0,0-1 0,0 0 0,0 0 0,0 0 1,0 0-1,0 0 0,0 0 0,0 1 0,0-1 0,0 0 0,0 0 4,15 41-544,-11-31 664,26 63-117,2-2 1,8 7-4,-25-51 1,2 0 0,0-2 1,2 0-1,0-1 0,2-1 1,21 19-2,-37-37-9,0-1 0,0 0 0,1 0 0,-1 0 0,1 0 0,0-1 0,0 0 0,0 0 0,1-1 0,3 1 9,-7-2-2,0-1-1,0 0 1,1 0-1,-1 0 1,0-1-1,0 1 0,0-1 1,0 1-1,0-1 1,0 0-1,0 0 1,0-1-1,0 1 1,0-1-1,0 1 1,-1-1-1,1 0 1,-1 0-1,1 0 1,-1 0-1,0 0 0,2-3 3,4-3 14,-1-1 0,-1 1-1,0-2 1,0 1 0,0 0-1,-1-1 1,-1 0 0,0 0-1,0-1 1,-1 1-1,0-1 1,-1 1 0,0-1-1,0 0 1,-2 0 0,1 0-1,-1 0 1,-1 0 0,0 0-1,-1-2-13,0-1-29,-1 0 0,0 1 0,-1-1 0,-1 1 0,0-1-1,-1 2 1,-1-1 0,0 0 0,0 1 0,-1 1 0,0-1 0,-1 1 0,-1 1 0,0 0-1,-4-4 30,13 13-7,0 0-1,-1 0 0,1-1 0,0 1 0,-1 0 0,1 0 1,0 0-1,-1 0 0,1 1 0,-1-1 0,0 0 0,1 1 1,-1-1-1,0 1 0,1-1 0,-1 1 0,0 0 0,1 0 0,-1-1 1,0 1-1,0 1 0,1-1 0,-1 0 0,0 0 0,1 1 1,-2-1 7,1 2-12,0-1 0,0 1 0,0-1 1,1 1-1,-1 0 0,1 0 0,-1 0 1,1 0-1,0 0 0,0 0 0,0 0 1,0 0-1,0 0 0,0 1 0,0-1 1,0 3 11,-2 10-28,1 0 1,0 0-1,1 0 1,0 0-1,2 9 28,0-10-2,1 1 0,1-1-1,0 0 1,1 0 0,0 0 0,2-1 0,-1 1-1,1-1 1,1-1 0,7 10 2,-9-14 0,0 0 0,0-1 0,1 0 0,0 0-1,1 0 1,0-1 0,0 0 0,0 0 0,1-1 0,-1 0 0,1 0 0,0-1-1,1 0 1,-1 0 0,1-1 0,0 0 0,3 0 0,-6-3 7,-1 1 0,1-2 1,0 1-1,0-1 0,0 0 0,-1 0 1,1 0-1,0-1 0,-1 0 0,0 0 1,1-1-1,-1 1 0,0-1 0,0 0 1,0-1-1,-1 1 0,1-1 0,-1 0 1,0 0-1,0 0 0,0 0 0,0-1 1,-1 0-8,10-12 51,0 0 0,-2-1 0,0 0-1,-1 0 1,5-17-51,-10 24 17,-1-1-1,-1 1 0,0-1 1,-1 0-1,0 0 1,0 0-1,-2 0 0,1 0 1,-1 0-1,-1 0 0,0 0 1,-1 0-1,-1 0 0,1 1 1,-2-1-1,0 1 0,0-1 1,-1 1-1,0 0 0,-1 1 1,0-1-1,-1 1 0,-2-2-16,8 23-440,7 10 355,4 4 72,1-2-1,1 1 1,1-2-1,1 0 1,0 0-1,2-1 1,1-1-1,0-1 1,5 3 13,-22-66 472,-2-4-389,3-1 0,2-5-83,-1 35-24,0 0 0,2 0 0,0 0 0,1 1-1,1 0 1,7-14 24,-12 29-12,0 1 0,0 0 1,0 0-1,1 0 0,-1 0 0,0 0 0,1 0 1,-1 1-1,1-1 0,0 0 0,0 1 0,0-1 0,0 1 1,0 0-1,0-1 0,0 1 0,0 0 0,0 0 0,0 1 1,1-1-1,-1 0 0,0 1 0,1-1 0,-1 1 1,0 0-1,1 0 0,-1 0 0,0 0 0,1 0 0,-1 0 1,1 1-1,-1-1 0,0 1 0,0 0 0,1-1 0,-1 1 1,0 0-1,0 0 0,0 1 0,0-1 0,1 1 12,12 6 18,-1 2 0,0 0 0,-1 0 0,0 1 0,3 5-18,-15-16 0,36 40 54,-31-31-48,1-1 1,0 0 0,0 0 0,1-1 0,0 0 0,1 0 0,0-1-1,7 4-6,-15-10 11,-1 0 0,1 0-1,-1 0 1,1 0 0,-1 0-1,0 0 1,1-1 0,-1 1-1,1 0 1,-1 0 0,0 0-1,1-1 1,-1 1 0,0 0-1,1-1 1,-1 1 0,0 0-1,0-1 1,1 1 0,-1 0-1,0-1 1,0 1 0,0-1-1,1 1 1,-1 0 0,0-1-1,0 1 1,0-1 0,0 1-1,0-1 1,0 1 0,0 0-1,0-1 1,0 1 0,0-1 0,0 1-1,0-1 1,0 1 0,0 0-11,1-26 216,0 22-195,0-36-37,-2 17-823,2-1-1,1 0 0,1 1 0,1 0 0,1-1 0,3-6 840,18-33-4383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9:37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352 726 312,'-58'-26'8813,"45"19"-8417,-1 0 0,1 2 0,-1-1 0,0 2 0,-15-4-396,27 9 7,0-1 0,-1 0 0,1 1 0,0-1 0,-1 1 0,1-1 0,0 1 0,0 0 0,0 0-1,-1 0 1,1 0 0,0 1 0,0-1 0,0 1 0,1-1 0,-1 1 0,0-1 0,1 1 0,-1 0 0,1 0 0,-1 0 0,1 0 0,0 0 0,0 0 0,0 0 0,0 0-1,0 1 1,0 0-7,-4 10-22,0 0 0,0 1 0,2-1-1,-1 3 23,0 4 16,1-1 0,1 1 0,1 0 0,1 0-1,1 0 1,1 12-16,-1-25 4,-1 0 0,2-1-1,-1 1 1,0 0 0,1-1-1,1 1 1,-1-1 0,1 1-1,0-1 1,0 0-1,1 0 1,0-1 0,0 1-1,0-1 1,0 1 0,1-1-1,0-1 1,0 1 0,1-1-1,4 3-3,-9-6-7,1 0 0,-1-1 0,1 1 1,-1-1-1,1 1 0,-1-1 0,1 1 0,0-1 0,-1 0 0,1 0 0,0 0 0,-1 0 0,1 0 0,0 0 0,-1-1 0,1 1 0,0 0 0,-1-1 0,1 1 0,-1-1 0,1 0 0,-1 1 0,1-2 7,2 0 16,-1-1 0,1 1 0,-1-1 0,0 0 0,0 0 0,0-1 0,-1 1 0,1 0 0,1-4-16,2-4 78,0 0-1,-1-1 0,0 0 0,-1 0 0,0 0 0,0-2-77,-1-5 35,-1 0 0,-1-1 0,0 1 0,-2-1 0,0 1 0,-1-1 0,-1 1 0,-1 0 0,0 0 0,-2 0 0,-2-4-35,-17-43 63,-3 1 0,-19-28-63,11 22 41,11 21 380,-1 0 0,-3 3 0,-25-32-421,109 199-413,-29-72 412,1-1 0,2-1-1,3-1 1,1-2 0,32 32 1,-48-59-15,0 0-1,1-1 1,1-1-1,1-1 1,0 0 0,18 8 15,-24-15-25,1 0 0,0-1 0,0 0 1,0-1-1,1-1 0,-1 0 1,1-1-1,0-1 0,0-1 0,9 0 25,-10-2-7,-1-1 0,0 0 0,0-1 0,0 0 0,0-1 0,-1 0 0,0-2 0,0 1 0,0-2-1,-1 1 1,0-2 0,-1 0 0,0 0 0,0-1 0,-1 0 0,0-1 0,5-7 7,-9 9 17,1 0 1,-1 0-1,-1-1 0,0 0 1,0 0-1,-1 0 1,0 0-1,-1-1 0,0 0 1,1-10-18,-3 13 26,0 0 0,-1 0 0,0 0 0,-1 0 0,1 0 0,-2 0 0,1 0 0,-1 0 0,0 0 0,-1 1 0,0-1 0,0 1 0,0-1 0,-1 1 1,-3-3-27,-5-8 75,0 1 0,-2 0 0,0 1 0,-13-11-75,22 22-3,0 0 0,0 1 1,-1-1-1,0 1 0,1 0 0,-2 1 0,1 0 0,0-1 0,-1 2 0,1-1 1,-1 1-1,0 0 0,0 1 0,0-1 0,0 1 0,-3 0 3,7 2-7,-1 0-1,1 0 0,-1 1 1,1-1-1,0 1 0,0-1 1,0 1-1,0 0 0,0 0 1,0 1-1,0-1 0,1 0 1,-1 1-1,1 0 0,0-1 1,0 1-1,0 0 0,0 0 1,0 0-1,0 1 0,1-1 1,0 0-1,-1 2 8,-3 8-41,0 0-1,0 1 0,1 0 1,1 0-1,0 3 42,1-1 1,2 0 1,-1 0-1,2 0 0,0 0 0,1-1 0,0 1 0,2 0 1,0-1-1,0 1 0,1-1 0,1-1 0,1 1 1,0-1-1,1 0 0,0 0 0,1-1 0,1 0 0,8 9-1,-17-21-5,0 0 0,0 1-1,0-1 1,0 0 0,1 0-1,-1 0 1,0 0-1,1 0 1,-1 0 0,1 0-1,-1 0 1,1 0 0,-1-1-1,1 1 1,0 0-1,-1-1 1,1 0 0,0 1-1,0-1 1,-1 0-1,1 0 1,0 0 0,-1 0-1,1 0 1,0 0 0,0 0-1,-1-1 1,1 1-1,0-1 1,-1 1 0,1-1-1,-1 0 1,1 0 0,-1 1-1,1-1 1,-1 0-1,1 0 1,-1 0 0,0-1-1,0 1 1,1 0 0,-1 0-1,0-1 1,0 1-1,0-1 1,0 1 0,-1-1-1,1 1 1,0-1-1,-1 1 1,1-2 5,4-9 40,0 1 1,-1-1-1,0-1 1,-1 1-1,0 0 0,-1-6-40,1-10 37,-2 0-1,-1 0 1,-1 0-1,-2 0 1,0 0-1,-2 1 1,-1 0-1,-2 0 1,-8-22-37,28 72-67,2 1 0,1-2 1,0 0-1,2-1 0,1 0 0,0-1 1,1-2-1,1 1 0,2-2 67,-20-15 2,1 0-1,-1 0 1,1 0-1,0-1 1,-1 1-1,1-1 1,0 1-1,0-1 1,0 0 0,0-1-1,0 1 1,0 0-1,1-1 1,-1 1-1,0-1 1,0 0-1,0 0 1,0-1-1,1 1 1,-1-1-1,1 0-1,-1 0 22,0-1 0,0 0 1,0 1-1,-1-1 0,1 0 0,-1-1 0,0 1 1,1 0-1,-1-1 0,0 1 0,0-1 0,-1 0 0,1 0 1,-1 0-1,1 1 0,-1-1 0,0-1 0,0 1 1,0 0-1,0 0 0,-1 0-22,4-14 29,-2 0-1,0 0 1,0-1 0,-2 1 0,0 0-1,-1 0 1,-1-1 0,0 1-1,-2 0 1,0 0 0,-1 0-29,-4-14 44,-2 0 0,-2 1 0,0 1 0,-2 0 0,-8-10-44,22 37-11,0 0 1,0 0-1,0 0 1,0 1-1,-1-1 1,1 0-1,0 0 0,-1 1 1,0-1-1,1 1 1,-1 0-1,0-1 1,0 1-1,1 0 0,-2 0 11,3 1-10,-1 0 0,1 0-1,-1 0 1,1 0 0,-1 0 0,1 1-1,-1-1 1,1 0 0,-1 0-1,1 1 1,-1-1 0,1 0-1,0 0 1,-1 1 0,1-1 0,-1 0-1,1 1 1,0-1 0,-1 1-1,1-1 1,0 1 0,-1-1-1,1 0 1,0 1 0,0-1 0,0 1-1,-1-1 1,1 1 0,0-1-1,0 1 1,0-1 0,0 1 0,0-1-1,0 2 11,-1 5-74,0 0-1,1 1 1,0-1 0,0 0-1,1 1 1,-1-1-1,3 6 75,-2-9-5,-1 0 0,2-1 0,-1 1 0,0-1 0,1 1 0,-1-1 0,1 1 0,0-1-1,0 0 1,0 0 0,1 0 0,-1 0 0,1 0 0,0-1 0,-1 1 0,1-1 0,0 1 0,1-1-1,-1 0 1,0 0 0,1-1 0,-1 1 0,1-1 0,-1 0 0,1 0 0,0 0 0,-1 0-1,1 0 1,0-1 0,0 0 5,4 1 4,-1-1-1,0-1 1,1 0-1,-1 0 1,0 0 0,1-1-1,-1 0 1,0 0-1,0-1 1,-1 0-1,1 0 1,-1-1-1,1 1 1,-1-2-1,0 1-3,8-6 37,-8 6-9,0 0-1,1-1 1,-1 1 0,-1-1 0,1-1 0,-1 1 0,0-1 0,0 0 0,-1 0-1,1 0 1,-2-1 0,4-4-28,-8 21-1,2 0 1,0-1-1,0 1 0,1 0 0,0 0 1,0-1-1,1 1 0,3 5 1,3 16 14,-5-15-13,23 75 19,-24-82-20,1-1 1,-1 0-1,1-1 0,1 1 1,0-1-1,0 0 0,0 0 1,1 0-1,3 3 0,-8-9 6,1 0-1,-1 0 1,1-1 0,0 1-1,-1 0 1,1-1 0,0 1-1,0-1 1,-1 0 0,1 1-1,0-1 1,0 0 0,-1 0-1,1 0 1,0 0-1,0 0 1,0-1 0,-1 1-1,1 0 1,0-1 0,-1 0-1,1 1 1,0-1 0,-1 0-1,1 0 1,-1 0 0,1 0-1,-1 0 1,1 0 0,-1 0-1,0 0 1,1-1-1,-1 0-5,10-8 102,0 0 0,-1-1 0,7-11-102,-9 12-22,-1 1-430,34-47 1051,-29 24-3358,-12-4-5938,-6 1 6844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6T17:19:14.1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26:47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1 326 512,'0'0'1300,"0"0"-287,0 0-303,0 0-260,0 0 8,0-3 27,0-4-332,1 0 1,0 1 0,0-1 0,1 0 0,0 1 0,0 0 0,0-1 0,1 1 0,0 0 0,0 0 0,0 0 0,1 1 0,0-1 0,0 1 0,0 0 0,1 0 0,2-2-154,52-65 540,53-61-321,-112 132-304,1 1 0,-1-1 0,1 1 0,-1-1 0,1 1 0,-1-1 0,1 1 0,-1-1 0,1 1 1,0 0-1,-1-1 0,1 1 0,-1 0 0,1 0 0,0 0 0,-1-1 0,1 1 0,0 0 0,-1 0 0,1 0 0,0 0 1,0 0 84,-1 0-2492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9:37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38 1440,'5'4'5937,"-7"7"-4079,-10 15-2382,8-18 1176,-2 5-444,5-7-43,-1-1-1,0 1 0,-1-1 0,1 0 1,-1 0-1,0 0 0,-1 0 0,1-1 1,-1 1-1,0-1 0,0 0 0,-3 3-164,6-7 64,1 0-1,-1 0 0,1 0 0,-1 0 0,1 0 1,0 0-1,-1 0 0,1-1 0,-1 1 1,1 0-1,0 0 0,-1 0 0,1-1 0,-1 1 1,1 0-1,0-1 0,-1 1 0,1 0 0,0-1 1,0 1-1,-1 0 0,1-1 0,0 1 0,0 0 1,0-1-1,-1 1 0,1-1 0,0 1 0,0 0 1,0-1-1,0 1 0,0-1 0,0 1 0,0-1 1,0 1-1,0-1 0,0 1 0,0-1-63,-4-26 431,3 21-384,0-2-97,-1 1-68,0-1 1,1 1 0,0-1-1,1 0 1,0 1 0,0-1 0,0 0-1,1 1 1,0-1 0,1 0-1,0 1 1,0-1 0,2-4 117,-2 11-2395,-9 12-355,-22 28-3792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9:38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19 1224,'13'-2'-84,"0"4"7273,-14-2-2961,-10-6-3869,3 3-371,0 1 1,0 0-1,-1 0 0,1 0 1,-1 1-1,0 1 0,1-1 1,-1 2-1,0-1 0,1 1 1,-1 0-1,1 1 0,-1 0 0,1 0 1,0 1-1,-1 0 0,-1 1 12,8-1-17,0 0 0,0-1 0,0 1 0,0 0 0,0 0 0,0 1 0,1-1-1,0 0 1,-1 0 0,1 1 0,0-1 0,1 1 0,-1-1 0,1 1 0,-1-1 0,1 1-1,0-1 1,1 1 0,-1 2 17,1 5-16,0 1 1,1-1-1,0 0 0,1 0 0,2 6 16,7 13 4,1-1-1,1-1 0,1 0 0,2-1 1,1-1-1,4 4-3,23 24 11,2-1 0,14 8-11,-54-55 16,0-1 1,0 0-1,0 0 1,1-1-1,0 0 1,-1 0-1,1-1 1,1 0-1,-1-1 1,0 1-1,1-2 1,-1 1-1,1-1 1,-1 0-1,7-1-16,7 0 52,1-1 0,-1-1 0,0-1 0,0 0-1,11-5-51,-28 6 11,-1 0-1,0 0 0,0-1 0,0 1 0,0-1 0,0 0 0,0 0 1,0 0-1,-1-1 0,0 1 0,0-1 0,0 0 0,2-3-10,35-58 175,-34 54-166,-4 8-15,0 0-1,0-1 0,-1 1 0,1-1 0,-1 0 0,0 0 0,0 0 0,0 1 0,0-1 0,-1 0 0,0 0 0,1 0 0,-2-3 7,1 6-49,0-1 0,-1 1 0,1 0 0,0 0 0,-1 0 0,0-1 0,1 1 0,-1 0 0,0 0 0,1 0 0,-1 0 0,0 0 0,0 0 0,0 0 0,0 0 0,0 1 0,0-1 1,0 0-1,0 0 49,-2 0-208,0 0 0,-1 0 0,1 0 1,0 0-1,0 0 0,0 0 0,0 1 1,-1 0-1,1 0 0,0 0 0,-2 0 208,-57 5-2213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49:46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14 208,'0'0'728,"0"0"-344,0 0-112,0 0 144,0 0 1,0 0-105,-3 0-184,3 0-56,0-2-64,0 2-8,0 0 0,0-3-152,0 3-72,5-2-129,10-2-79,2 2-456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49:47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1 232,'0'0'391,"0"0"42,0 0 67,0 0-13,0 0-69,0 0-69,0 0-36,0 0 13,0 0 34,0 0 23,0 0 27,0 0-76,0 0 91,-5 65 1425,3-24-1770,-1 0 1,-5 14-81,2-12-643,1 1 1,2 17 642,4-61-977,3 0-500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49:49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76 328,'0'0'647,"0"0"-54,0 0-91,0 0-87,0 0-11,0 0-44,-3-5-72,3 5-297,-3-4 200,1 0 0,-1 1 0,1-1 0,-1 1-1,0-1 1,0 1 0,0 0 0,-1 0 0,1 0 0,-1 1 0,-4-3-191,8 5 109,7-3-125,0 0 0,0 1 0,0 0 0,0 0-1,1 0 1,3 1 16,-2-1 57,32-4 38,-1 2-1,1 2 0,-1 2 1,1 1-1,27 5-94,-37-3 42,8 2-29,-1 2-1,1 1 1,14 7-13,72 15 10,234 18 100,-57-6-113,-121-18-3,-110-18-27,1-3 1,48-4 32,-25-1-15,129 0 370,10-11-355,-122-7 81,-81 13-56,0 2 1,1 0-1,-1 2 0,2 2-25,-29 7-153,-3-5 113,-1 11-703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49:53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70 305 800,'0'0'800,"0"0"-53,0 0-137,0 0-230,0 0-188,0 0-92,-46-33 3558,46 31-3633,-1 1 0,1 0 0,-1-1 0,1 1 0,-1 0 0,1 0 0,-1-1 0,0 1 0,1 0 0,-1 0 0,0 0 0,0 0 0,0 0 0,0 0 0,0 0 0,0 0 0,0 0 0,-1 1 0,1-1 0,0 0 0,-1 0-25,-2-4-99,27 3-28,68 4 199,1 3 0,53 13-72,0 14 15,12 1 2,-31-20-35,-70-9-4,54 12 22,-13 0 4,49 1-4,-117-15-2,188 13 60,42 5-94,-46 4 74,-109-16-128,1-4 0,28-6 90,-18 1 94,-101 0-88,0 0-1,0-1 1,-1-1 0,1 0 0,2-2-6,-2 1 29,0 0-1,0 1 1,0 1-1,1 0 1,2 1-29,-16 1 60,-1 0 13,0 0-38,0 0 27,0 0-15,0 0-24,0 0 17,0 0-18,0 0 36,0 0 66,0 0 5,0 0 29,0 0 54,0 0 33,0 0-33,0 0-100,0 0-24,0 0-13,0 0-46,0 0 12,0 0-3,2-31 838,1-20-746,2-1 0,6-23-130,2-20 0,-6-36 41,-7 131-42,0 0-31,0 0-1,0 0-67,-10 0-655,3 0-924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49:54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65 464,'0'0'1062,"0"0"-321,0 0-313,0 0-198,0 0-57,0 0 95,0-49 3625,-2 34-3179,-2 35 452,-2 9-1175,-3 6 19,2 0 0,1 0 0,1 1 0,3 0 0,0 0 0,3 15-10,-1-50 28,0-1-44,8 17-2894,-1-17 867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49:56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7 864,'0'0'1511,"0"0"-580,0 0-155,0 0-74,0 0-94,0 0-68,-11 0 231,151-4 33,-140 4-733,0 0-47,0 0-16,0 0 22,0 0 85,0 0-11,0 0-35,0 0-19,0 0-26,0 0 24,0 0 0,0 0-20,0 0 28,0 0-36,0 0-12,0 0-3,0 0-10,-17 33 5,2-5 16,1 1 0,-3 12-16,10-24 7,4-10-7,0 0 0,0 0 0,1 1 0,0-1 0,0 1 0,1-1-1,0 1 1,0-5-5,0-3 5,0 0 7,1 0 1,0 0 8,0 0 30,0 0 5,0 0 5,0 0 31,0 0 106,-1 0-128,0-1 1,0 0-1,0 1 0,0-1 0,0 0 1,0 0-1,0 0 0,0 0 0,0 0 1,0 0-1,0 0 0,1 0 0,-1 0 1,0 0-1,1 0 0,-1 0 0,1-1 1,-1 1-1,1-1-65,-14-34 52,8 20 16,0 4-109,-1-3 105,0 0 0,1 0 1,1 0-1,0-1 0,1 0 0,1 0 1,-1-4-65,35 20-2066,-23 0 946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0:27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98 40,'0'0'485,"0"0"29,0 0 26,0 0-49,0 0-179,-7-27 4421,3 12-4571,4 13-121,0 1 0,0-1 0,0 1 0,-1 0 0,1-1 0,-1 1 0,1 0 0,-1-1 0,0 1 0,1 0 0,-1 0 0,0 0 0,0-1 1,0 1-1,0 0 0,0 0-41,-14-28 1457,15 29-1432,-1-1 0,1 1-1,-1-1 1,1 1 0,-1 0 0,0-1-1,1 1 1,-1 0 0,1-1-1,-1 1 1,0 0 0,1 0 0,-1 0-1,0 0 1,1-1 0,-1 1-1,0 0 1,1 0 0,-1 0-1,0 0 1,1 1 0,-1-1 0,0 0-1,1 0 1,-1 0 0,0 0-1,1 1 1,-1-1 0,0 0 0,1 1-1,-1-1 1,1 0 0,-1 1-1,0-1-24,-19 28 155,-7 44-298,25-67 184,0 1-46,-4 12-25,0 1 1,2-1-1,0 1 1,1 0 0,-1 19 29,2-26-3,0 0 1,-1 0 0,0 0 0,-1 0-1,0-1 1,-3 6 2,-2 5 5,7-16 154,0 1-1020,1-12-1257,1-5-24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0:28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0 640,'0'0'1295,"0"0"-269,0 0-136,0 0-193,0 0-196,0 0-83,0 0-73,0 0-46,0 0-51,0 0-23,0 0-22,0 0-105,0 0-187,36 0-82,179 18 326,325 13 132,-219-14-136,117-16-151,-211-2-16,475 3 404,-613 1-239,20 6-149,-108-10 14,1 2 0,0-1-1,-1 0 1,1 0 0,0 0 0,-1 1 0,1-1 0,0 1-1,-1-1 1,1 1 0,-1 0 0,1 0 0,-1 0-1,1 0 1,-1 0 0,0 0 0,1 0 0,-1 0 0,0 0-1,0 0 1,0 1 0,0-1 0,0 1 0,0-1-1,0 1 1,0 0-14,0 3 89,0 0 0,0 0 0,0 1 0,-1-1 0,0 0 0,0 0 0,-1 0 0,1 1-89,-1 17-201,-6 141 675,7-164-435,0 0-22,0 0 5,0 0 27,0 0 10,0 0 7,0 0-28,0 0-120,0-5-2101,0-5-2292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26:48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325 811 1560,'0'0'823,"0"0"-369,0 0-14,1-26 23,0 0-337,2-12 178,-1-1 1,-3 1 0,-1-1 0,-3-14-305,-4 16 110,-1 0-1,-1 1 1,-3 0-1,0 1 1,-3 0 0,-1 1-1,-9-11-109,-11-13 122,-3 2-1,-2 2 1,-32-30-122,69 80 254,15 18-305,20 26-73,314 370 888,-326-391-719,0 0 0,1 0 0,3 0-45,-16-14 7,1-1 0,-1 0-1,0 0 1,1-1 0,0 0-1,0 1 1,0-2 0,0 1 0,0-1-1,1 0 1,-1 0 0,1-1-1,-1 0 1,5 0-7,-8-1 1,-1 0 1,0 0-1,1-1 0,-1 1 1,1-1-1,-1 0 0,0 1 0,1-1 1,-1 0-1,0-1 0,0 1 1,0 0-1,0-1 0,0 1 1,0-1-1,0 1 0,0-1 1,0 0-1,-1 0 0,1 0 1,-1 0-1,0 0-1,26-53-572,-20 37-130,7-19-2710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0:31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78 278 560,'0'0'612,"0"0"-270,0 0-204,0 0-110,0 0-20,-7-2 0,6 1-63,-7-1 538,0-1-1,0 0 1,0-1-1,1 0 1,-1 0-1,1 0 1,0-1-1,-1-2-482,7 7 454,1 0-110,0 0-122,0 0-67,0 0-72,0 0-51,0 0 1,0 0-32,71 0 97,125-2 7,256 6 221,-61 26-285,-301-25-23,115 8-117,26 16 137,-148-25 14,-44-3-69,-1 2 1,14 4 16,58 7 61,0-5-1,1-5 1,35-6-61,-32 1 9,163 19 40,-138-18-82,-137-6 312,-1 0 0,0 1 0,0-1 0,0 0 0,-1 0 0,0 0 0,0 1 0,0-1 0,-1-3-279,-5-65 183,3 0 0,4-9-183,0 9-215,-2 71-986,-3-3-1349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0:32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 1536,'0'0'1246,"0"0"-88,0 0-226,0 0-201,0 0-149,0 0-118,0 0-35,0 0-43,0 0 4,0 0-64,0 0-104,0 0-61,0 0-45,0 0-60,0 0-68,-2 22-144,-2 23 136,4-24 14,-1 1 1,-1-1-1,-1-1 1,-1 1-1,0 0 1,-2-1 0,-1 0-1,-7 16 6,12-17-255,2-10-4856,2-9 2550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0:33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2473,'0'0'1121,"0"0"-150,0 0-203,0 0-278,0 0-112,0 0-54,39-5-406,125 5 739,-163 0-606,-1 0-16,0 0 95,0 0 185,0 0 26,0 0-29,0 0-42,0 0-79,0 0-57,0 0-36,0 0-62,0 0 14,0 0-24,0 0 18,0 0 8,0 0-35,0 0-9,-8 21-241,-4-5 136,2 2 0,0-1 0,0 1 0,2 1 0,0 0 0,1 0 0,0 5 97,7-25 14,0 0 0,0 1 1,-1-1-1,1 1 0,0-1 0,-1 0 1,1 1-1,0-1 0,-1 1 0,1-1 1,-1 1-1,1-1 0,-1 1 0,1 0 1,-1-1-1,1 1 0,-1-1 0,0 1 1,1 0-1,-1 0 0,1-1 0,-1 1 1,0 0-1,1 0 0,-1 0 0,0 0 1,1 0-1,-1-1 0,0 1 1,1 1-1,-1-1 0,0 0 0,1 0 1,-1 0-1,1 0 0,-1 0 0,0 0 1,1 1-1,-1-1 0,0 0 0,1 1 1,-1-1-1,1 0 0,-1 1 0,1-1 1,-1 1-1,1-1 0,-1 0 0,1 1 1,-1 0-1,1-1 0,0 1 0,-1-1 1,1 1-1,0-1 0,-1 1 0,1 0 1,0-1-1,0 1 0,0-1 1,0 1-1,-1 0 0,1-1 0,0 1 1,0 0-1,0-1 0,0 1 0,1 0-14,-12-16 288,2-1 1,0-1-1,-6-15-288,-9-19 625,23 49-757,0 1-1,1-1 1,-1 0 0,1 0 0,-1 0-1,1 0 1,0 0 0,0 0 0,0 0-1,0 0 1,0 0 0,1-2 132,-1-4-2243,0-5-4268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0:34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0 1136,'0'0'588,"0"0"-53,0 0-60,0 0-111,0 0 8,0 0 138,0 0 100,0 0-23,0 0-153,0 0-141,0 0-94,0 0-29,0 0 13,0 0 73,0 0 63,0 0-42,0 21-86,-1 1-190,-2 0 0,0-1-1,-1 1 1,-2-1 0,-6 18-1,-12 51-29,12-44 15,9-35 17,-1 0 1,2 1 0,0-1 0,0 1 0,1-1 0,0 2-4,1-13 7,0 0 1,0 0 12,0 0 36,0 0-26,0 0 33,0 0 12,5-18-1953,2-1-1001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1:14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83 184,'0'0'1070,"0"0"-297,0 0-51,0 0 23,-3-51 5455,0 40-5975,-3-9-8,4 45-391,2 183-157,0-208 219,0 39-1789,-1-37 1775,1-2 52,0 1 1,0-1-1,0 0 1,0 0-1,0 0 1,0 1-1,0-1 1,0 0-1,0 0 1,0 0 0,0 1-1,0-1 1,0 0-1,0 0 1,0 0-1,0 1 1,0-1-1,0 0 1,0 0-1,0 0 1,0 1 0,0-1-1,0 0 1,1 0-1,-1 0 1,0 0-1,0 1 1,0-1-1,0 0 1,0 0-1,1 0 1,-1 0-1,0 0 1,0 0 0,0 1-1,0-1 1,1 0-1,-1 0 1,0 0-1,0 0 1,0 0-1,0 0 1,1 0 73,5 0-2013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1:17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1 616,'0'0'688,"0"0"-225,0 0-38,0 0 96,0 0 11,0 0-35,0 0 33,0 0-45,0 0-97,0 0-57,0 0-43,15 0 45,207 8 1813,63 18-2146,-91-8 128,638 43-49,-450-53-78,-260-9-2,-97-1 5,-1 0 0,1-2-1,-1-1 1,15-5-4,-15 4-4,1 0 1,0 2-1,0 0 0,16 1 4,-40 3-7,1 0-1,-1 0 1,0 0 0,1 0-1,-1 0 1,0 0 0,1 0 0,-1 1-1,0-1 1,0 1 0,1-1 0,-1 1-1,0-1 1,0 1 0,0-1 0,1 1-1,-1 0 1,0 0 0,0 0-1,0 0 1,0 0 0,-1 0 0,1 0-1,0 0 1,0 0 0,-1 0 0,1 0-1,0 0 1,-1 0 0,1 1-1,-1-1 1,1 0 0,-1 0 0,0 1-1,0-1 1,1 0 0,-1 1 0,0-1-1,0 0 1,0 1 0,-1-1-1,1 0 1,0 1 0,0-1 0,-1 1 7,2 11 7,6 298-313,-7-283 148,0-28 128,0 0 1,0 0-64,-47 3-87,0-1 0,-34-5 180,-4 1-561,-222-9 661,-67-21-100,323 27 41,0 1 175,0-3 1,-37-9-217,28 4 28,-1 3 0,-61-1-28,24 2-3,-272-43 49,255 44-54,78 6 3,0-2 0,0-1 0,1-1 0,-1-2 1,-14-6 4,37 9-40,0 0 0,0 2 0,0 0 1,0 0-1,0 2 0,-1-1 1,-1 2 39,4-1-8,12 0 21,0 0 30,-41-2 59,39 2-124,1 0-93,1 0-37,0 0 30,29 0-2128,-14 0-1619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1:18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10 1144,'0'0'1253,"0"0"-99,0 0-132,0 0-217,0 0-156,0 0-147,0-10 912,1 52-1450,0-23 22,0 1 1,-2-1-1,0 1 1,-1-1-1,-1 1 1,-1-1-1,-2 7 14,6-4-2612,4-22 741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1:20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0 864,'0'0'827,"0"0"-16,0 0-10,0 0-108,0 0-113,0 0-167,0 0-396,0 0 0,0 0 0,0 0 0,0 0 0,0 0 0,0 0-1,0 0 1,0 0 0,0 0 0,0 0 0,0 1 0,0-1 0,0 0 0,0 0 0,0 0 0,0 0 0,1 0 0,-1 0-1,0 0 1,0 0 0,0 0 0,0 0 0,0 0 0,0 0 0,0 0 0,0 0 0,0 1 0,0-1 0,0 0 0,0 0-1,0 0 1,0 0 0,0 0 0,0 0 0,0 0 0,0 0 0,0 0 0,-1 0-17,122 0 1848,-121 47-2105,-5-33 208,1 0 0,-2 0 0,0-1 1,0 1-1,-1-1 0,-1-1 49,0 3-258,7-14 286,1 0-1,0-1 1,-1 1 0,1 0-1,-1 0 1,1 0 0,-1 0-1,1-1 1,-1 1-1,1 0 1,-1 0 0,0-1-1,0 1 1,1-1 0,-1 1-1,0 0 1,0-1 0,0 0-1,1 1 1,-1-1 0,0 1-1,0-1 1,0 0-1,0 0 1,0 1-28,-1-2 37,0 0 0,0 0 0,0 0 0,0 0 0,0 0 0,1 0 0,-1 0-1,0-1 1,1 1 0,-1-1 0,1 1 0,0-1 0,-2 0-37,-34-32 530,30 29-400,1 0 0,-1-1 1,1 0-1,0 0 0,1-1 0,-1 1 0,1-1 0,-1-3-130,-10-7 32,14 15-33,0 1 1,0-1-1,0 0 0,0 0 0,0 0 0,1 0 0,-1 0 0,1-1 0,-1 1 1,1 0-1,-1-3 1,2 5 34,0 0 20,0 0-13,0 0-117,8 1 37,0-1 1,1 0-1,-1 0 1,0 0-1,1-1 1,1-1 38,15 0-49,41 2-718,-41 1-375,-1-1 0,1-2 0,4-1 1142,-18 0-4585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1:31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1 904,'0'0'936,"0"0"-373,0 0-165,0 0 4,0 0-28,0 0-66,0 0-3,0 0-34,0 0-98,0 0 77,0 0 131,0 0-90,0 0-160,0 0-99,0 35-182,2-21 148,1 0 0,1 0 0,0 0 0,0-1 0,2 0 0,-1 0 0,2 0 0,0-1 0,0 0 0,1 0 0,1-1 0,0 0 0,0 0 0,6 5 2,8 5-48,1 0 1,1-1 0,0-1-1,1-1 1,29 14 47,-13-13-41,1-2 1,1-1 0,32 6 40,60 22 33,-73-24-54,1-2 0,0-3 0,1-3 1,1-3-1,40 0 21,446-1 95,-345-9-94,243-14 62,-303 8-46,30-5-16,99-22-1,93-17 72,-296 40-119,-2-4-1,3-4 48,-42 10 91,0-2 0,-1-2-1,0 0 1,-1-3 0,17-10-91,60-55 225,-98 73-44,0 0-1,0 0 1,-1-1-1,0-1 1,-1 1-1,0-1 1,0 0-1,-1-1 1,3-7-181,0 3 43,2 0 0,0 1 1,0 1-1,1 0 0,1 0 1,1 0-44,-14 2-1038,-4 7-2993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1:32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2881,'0'0'906,"0"0"-424,0 0-310,0 0-45,0 0 154,0 0 76,0 0-339,0-1-1,0 0 0,1 1 0,-1-1 0,0 0 0,0 1 1,1-1-1,-1 0 0,0 1 0,1-1 0,-1 0 0,1 1 1,-1-1-1,1 1 0,-1-1 0,1 1 0,-1-1 0,1 1 1,-1 0-1,1-1 0,0 1 0,-1 0 0,1-1-17,200 17 6,-182-17 23,3 0-33,0 1 0,0 1 1,0 0-1,0 2 0,0 0 1,-1 2-1,1 0 0,-1 2 1,6 2 3,-27-8 44,0-1 1,1 1-1,-1-1 1,0 1 0,0-1-1,0 1 1,1-1 0,-1 1-1,0 0 1,0-1 0,0 1-1,0-1 1,0 1-1,0-1 1,0 1 0,0 0-1,0-1 1,0 1 0,0-1-1,0 1 1,0-1 0,-1 1-1,1-1 1,0 1 0,0-1-1,-1 1 1,1-1-1,0 1 1,-1-1 0,1 1-1,0-1 1,-1 1 0,1-1-1,0 0 1,-1 1 0,1-1-1,-1 0 1,1 1-1,-1-1 1,1 0 0,-1 0-1,0 1-44,-31 28-281,17-17 397,-1 3-117,2 0-1,0 1 1,1 1-1,0 0 1,2 0-1,0 1 1,1 1-1,0 0 1,2 0 0,0 2 1,7-18-154,0-1-1,0 1 1,0-1 0,0 0 0,0 1 0,0-1 0,-1 0 0,1 0 0,-1 0 0,0 0 0,1 0 0,-1-1 0,0 1 0,0 0 0,0-1 0,0 1 0,0-1 0,-2 1 154,-10 3-4485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26:49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1656 3344,'0'0'441,"0"0"-237,0 0-104,0 0 153,0 0 302,0 0 69,7-13-13,7-18-234,-1-1 1,-1-1-1,-2-2-377,-4 17 74,-2-1 0,0 1-1,-1-1 1,-1 1-1,-1-1 1,0 0 0,-2-12-74,0 27-26,-1 0 1,1 1 0,0-1-1,-1 0 1,0 1-1,0-1 1,0 1 0,0 0-1,-1-1 1,1 1 0,-1 0-1,0 1 1,0-1-1,0 0 1,0 1 0,0 0-1,-1-1 1,1 1 0,-1 1-1,1-1 1,-1 0 0,0 1-1,1 0 1,-1 0-1,0 0 1,0 0 0,0 1-1,0-1 1,0 1 0,0 0-1,0 0 1,0 0-1,0 1 1,0 0 0,0-1-1,0 2 1,-3 0 25,4 0-7,0 0 0,-1 1 0,1-1 0,0 1 0,0 0 1,1 0-1,-1 0 0,1 0 0,-1 0 0,1 0 0,0 1 0,0-1 0,0 1 0,1 0 0,-1 0 0,1-1 0,0 1 0,0 0 1,0 0-1,1 0 0,-1 0 0,1 0 0,0 0 0,0 0 7,-1 3-7,1-1 0,-1 0 0,1 0 0,1 1-1,-1-1 1,1 0 0,0 0 0,1 0 0,-1 0 0,1 0 0,0 0-1,1 0 1,-1-1 0,1 1 0,0-1 0,1 1 7,12 9 8,0 0-1,0-1 1,1-1 0,1 0-1,1-1 1,-1-1 0,11 3-8,-17-8 4,0-1 0,0 0 0,0-1 0,1-1 0,0 0 0,-1 0-1,1-1 1,0-1 0,0 0 0,0-1 0,0-1 0,0 0 0,4-1-4,-15 1 19,0 0-1,0-1 1,0 0-1,0 1 1,0-1-1,0 0 1,0 0-1,0 0 1,-1 0 0,1 0-1,-1 0 1,0-1-1,1 1 1,-1 0-1,0-1 1,0 1-1,-1-1 1,1 1-1,0-1 1,-1 0-1,0 1 1,1-2-19,6-62 463,-10 29-398,-1-1 1,-2 1-1,-1 0 0,-2 0 1,-2 1-1,-13-30-65,18 52 79,0-6-382,6 19 286,1 1-1,-1-1 1,1 1-1,-1-1 1,1 0 0,-1 1-1,1-1 1,-1 1-1,1-1 1,0 1-1,-1 0 1,1-1 0,0 1-1,0 0 1,-1-1-1,1 1 1,0 0-1,-1 0 1,1 0 0,0-1-1,0 1 1,0 0-1,-1 0 1,1 0-1,0 0 1,0 0 0,-1 1-1,1-1 1,1 0 17,15 1-15,0 0 1,0 1 0,-1 0-1,1 2 1,0 0 0,-1 1 0,0 0-1,0 2 1,0 0 0,-1 0-1,12 9 15,9 5 16,-1 2-1,15 14-15,-50-37 9,0 0 0,1 0 0,-1 1 0,0-1 0,0 0 0,0 0 0,0 1 0,1-1 0,-1 0-1,0 0 1,0 1 0,1-1 0,-1 0 0,0 0 0,1 0 0,-1 0 0,0 1 0,0-1 0,1 0 0,-1 0 0,0 0 0,1 0 0,-1 0 0,0 0 0,1 0 0,-1 0 0,0 0 0,1 0 0,-1 0-1,0 0 1,1 0 0,-1 0 0,0 0 0,1 0 0,-1 0 0,0-1 0,0 1 0,1 0 0,-1 0 0,0 0 0,0 0 0,1-1 0,-1 1 0,0 0 0,0 0 0,1-1 0,-1 1 0,0 0 0,0 0-1,0-1 1,1 1 0,-1 0 0,0 0 0,0-1 0,0 1 0,0 0 0,0-1 0,0 1 0,0 0 0,0-1 0,0 1-9,0-20 783,0 17-697,-2-15-45,-1 0 1,0 0-1,-2 1 1,0-1 0,-1 1-1,0 0 1,-7-10-42,-8-26 102,-50-183-118,71 236 2,0-1-1,0 1 1,0 0-1,0 0 1,0-1-1,0 1 1,0 0-1,0 0 1,0 0-1,0-1 1,1 1-1,-1 0 1,0 0 0,0 0-1,0 0 1,0-1-1,0 1 1,1 0-1,-1 0 1,0 0-1,0 0 1,0-1-1,0 1 1,1 0 0,-1 0-1,0 0 1,0 0-1,0 0 1,1 0-1,-1 0 1,0 0-1,0 0 1,1 0-1,-1 0 1,0 0-1,0 0 1,0 0 0,1 0-1,-1 0 1,0 0-1,0 0 1,1 0-1,-1 0 1,0 0-1,0 0 1,0 0-1,1 0 1,-1 1 0,0-1-1,0 0 1,0 0-1,0 0 1,1 0-1,-1 0 1,0 1-1,0-1 1,0 0-1,0 0 1,0 0-1,1 1 15,27 13-139,32 23 219,-51-30-81,0-1-1,0 0 0,1 0 0,0-1 1,0-1-1,0 1 0,0-1 0,1-1 1,0 0-1,0-1 0,0 0 0,0 0 1,0-1-1,0-1 0,0 0 0,8-1 2,-17 0 3,0 0 0,0-1 0,0 1 0,0 0 0,0-1 0,0 0-1,-1 1 1,1-1 0,0 0 0,-1 0 0,1 0 0,-1 0 0,0 0 0,1 0-1,-1 0 1,0 0 0,0-2-3,18-44 185,-17 43-172,2-16 41,0 0 0,0 0-1,-2 0 1,-1 0 0,-1 0 0,-1-15-54,0-4 41,1 33-26,0 0-1,-1 1 1,0-1-1,0 0 1,0 1-1,-1-1 1,0 0-1,-1 1 1,-2-5-15,4 8-43,0 1 0,-1 0 0,1-1 1,-1 1-1,1 0 0,-1 0 1,0 0-1,0 0 0,0 0 0,0 1 1,0-1-1,0 1 0,0-1 1,-1 1-1,1 0 0,0 0 0,-1 0 1,1 0-1,-1 0 0,0 0 1,1 1-1,-1-1 0,1 1 0,-1 0 1,0 0 42,1 0-26,0 0 1,0 1 0,0-1 0,0 1-1,0 0 1,1 0 0,-1 0-1,0 0 1,0 0 0,1 0 0,-1 0-1,1 0 1,-1 1 0,1-1 0,-1 1-1,1-1 1,0 1 0,-1-1-1,1 1 1,0 0 0,0 0 0,1-1-1,-1 1 1,0 0 0,0 0 0,1 0-1,-1 0 1,1 0 0,0 0-1,0 0 1,-1 0 0,1 0 25,-2 15-15,1 0 0,0 1 0,1 11 15,1-14-102,-1-7 99,1 1 1,1 0 0,-1-1 0,2 1-1,-1-1 1,1 0 0,0 0-1,1 0 1,0 0 0,0 0-1,1-1 1,0 0 0,0 0 0,0 0-1,1-1 1,0 1 0,1-1 2,3 4 15,1-1 0,0-1 0,0 1 0,1-2 0,0 1-1,0-2 1,1 0 0,0 0 0,0-1 0,7 1-15,-11-4 25,0 0-1,0 0 1,0-1-1,0 0 1,6-1-25,-13 0 32,0 0 1,1 0 0,-1 0-1,1-1 1,-1 1 0,0 0-1,1-1 1,-1 0 0,0 0-1,0 1 1,1-1 0,-1-1 0,0 1-1,0 0 1,0 0 0,0-1-1,0 1 1,-1-1 0,1 0-1,0 1 1,-1-1 0,2-2-33,4-12 149,0 0 0,-2 0 0,1-1 1,-2 0-1,-1 0 0,0 0 1,-1 0-1,0-1 0,-2 1 0,0 0 1,-2-8-150,2 6 62,-1-3-13,-1 0 1,-1 0 0,-1 0-1,0 1 1,-2 0 0,-1 0-1,-1-1-49,-21-47-98,-16-27 98,32 71-32,-7-15-26,-1 1 0,-2 2 0,-15-18 58,28 42-17,0 0-1,-1 1 0,-1 0 1,0 1-1,0 0 0,-1 1 1,0 0-1,-1 1 0,0 1 1,0 0-1,-3 0 18,13 6-29,-16-1-51,19 3 54,1 0-82,0 2 84,0-1-1,1 1 1,0 0-1,-1-1 1,1 1-1,0-1 1,0 1-1,0-1 0,0 0 1,0 1-1,0-1 1,0 0-1,1 0 1,-1 0-1,0 0 1,1 0-1,0 1 25,5 4-35,485 481 109,-462-459-73,-25-23-17,-1 0-1,2 0 1,-1-1-1,0 0 1,1 0 0,0 0-1,0 0 1,0-1-1,0 0 1,1-1-1,-1 1 1,1-1 0,-1 0-1,1-1 1,0 0-1,2 0 17,-7-1-1,0-1 0,-1 0-1,1 0 1,0 0 0,-1-1 0,1 1-1,-1 0 1,1-1 0,-1 1-1,0-1 1,1 1 0,-1-1 0,0 1-1,0-1 1,0 0 0,0 0-1,0 1 1,-1-1 0,1 0-1,-1 0 1,1 0 0,0-1 1,14-52-1220,-14 50 768,5-22-2330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1:49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59 271 1200,'0'0'1096,"0"0"-361,0 0-265,0 0-129,-46-24 2908,46 24-3254,-1 0 1,1-1-1,0 1 1,-1 0-1,1 0 1,0 0-1,-1 0 1,1 0-1,0 0 1,-1 0-1,1 0 1,0 0-1,-1 0 1,1 0-1,0 0 1,-1 0-1,1 0 1,-1 0-1,1 0 1,0 0-1,-1 0 1,1 0-1,0 0 1,0 1-1,-1-1 1,1 0-1,0 0 1,-1 0-1,1 1 1,0-1 0,0 0-1,-1 0 1,1 1-1,0-1 1,0 0-1,0 0 1,-1 1-1,1-1 1,0 0-1,0 1 1,0-1-1,0 0 1,0 1-1,0-1 1,0 0-1,-1 1 5,9 21-53,-6-18 18,1 0 1,0 0 0,-1 0-1,1 0 1,1 0 0,-1-1-1,1 1 1,-1-1-1,4 2 35,-6-5-15,0 0 0,-1 0 0,1 0 0,0 0 0,0 0 0,-1 0 1,1 0-1,0-1 0,0 1 0,-1 0 0,1-1 0,0 1 0,-1 0 0,1-1 0,0 1 0,-1 0 0,1-1 0,-1 1 0,1-1 0,0 0 0,-1 1 0,0-1 0,1 1 0,-1-1 0,1 0 0,-1 1 0,0-1 0,1 0 0,-1 1 0,0-1 0,1 0 15,13-29 163,-10 20-175,2-6 39,0 0 0,-1-1 0,0 0 0,-1 0 0,-1-4-27,-1 8 4,1-1-1,0 1 0,0 0 0,1 0 0,1 0 0,0 1 0,1 0 0,0 0 0,5-7-3,6 2-167,-17 16 149,1 1 0,-1 0 1,0-1-1,1 1 0,-1-1 0,1 1 1,-1 0-1,1-1 0,-1 1 0,1 0 1,-1-1-1,1 1 0,-1 0 1,1 0-1,-1 0 0,1-1 0,-1 1 1,1 0-1,0 0 0,-1 0 0,1 0 1,-1 0-1,1 0 0,-1 0 0,1 0 1,0 0-1,-1 0 0,1 1 0,-1-1 1,1 0-1,-1 0 0,1 0 1,-1 1-1,1-1 0,-1 0 0,1 1 1,-1-1-1,1 0 0,-1 1 0,1-1 1,-1 1-1,0-1 0,1 1 18,-6 0 109,0 0 0,0 0 0,0-1 0,0 0 0,0 0 0,0 0 0,0 0 0,-3-1-109,7 1-3,0 0 0,0-1 0,0 1 0,0 0 0,0 0-1,0 0 1,0 1 0,0-1 0,0 0 0,0 0 0,0 0-1,0 1 1,0-1 0,0 1 0,0-1 0,0 0 0,0 1-1,1 0 1,-1-1 0,0 1 0,0-1 0,1 1-1,-1 0 1,0 0 0,1-1 0,-1 1 0,1 0 0,-1 0-1,1 0 1,-1 0 0,1 0 0,-1-1 0,1 1 0,0 0-1,0 0 1,-1 0 0,1 0 0,0 0 0,0 0 0,0 0-1,0 0 1,0 1 3,-2 52-10,2-44 1,0 17-10,0 44-92,1-68 100,-1 0 0,1 0-1,-1 0 1,1 0 0,0 0 0,0 0-1,0 0 1,0 0 0,1-1 0,-1 1-1,1 0 1,-1-1 0,1 1 0,0-1-1,0 1 1,0-1 0,1 0 0,-1 0-1,2 1 12,4-1-218,0 0-1,0-1 0,0 0 0,0 0 1,1-1-1,-1 0 0,0 0 1,0-1-1,1 0 0,-1 0 219,-2 0-525,14-2-2172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1:35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91 338 200,'0'0'1187,"0"0"-280,0 0-87,0 0-45,0 0-79,0 0-75,0 0-120,0 0-72,0 0-84,-29-11 1341,27 11-1690,0 0 0,0 0 0,0 0 0,0 1 0,1-1 0,-1 1 0,0-1-1,0 1 1,1 0 0,-1 0 0,1-1 0,-1 1 0,0 0 0,1 0 0,0 1 0,-1-1 0,1 0 0,0 0 0,-1 1 0,1-1 0,0 1-1,0 0 5,-2 2-9,0 1 0,1 0 0,0 1 0,0-1-1,0 0 1,0 1 0,1-1 0,0 1 9,-3 18-67,2 0 1,1 1 0,1 10 66,0-27-35,-1 3-2,1 0 0,1 0 0,0 0 0,1 0 0,0 0 0,3 10 37,-4-19-36,0 1 0,0-1 0,0 1 0,1-1 0,-1 1 0,1-1 0,0 0 1,-1 0-1,1 0 0,0 0 0,0 0 0,0 0 0,1 0 0,-1-1 0,0 1 0,1-1 0,-1 0 1,1 1-1,-1-1 0,1 0 0,-1-1 0,1 1 0,0 0 0,-1-1 0,1 1 0,0-1 1,0 0-1,-1 0 0,3 0 36,0 0 14,0-1 1,0 1 0,0-1-1,0 0 1,0 0-1,0 0 1,0 0 0,0-1-1,0 0 1,-1 0-1,1-1 1,3-2-15,2-2 32,-1-1-1,0 0 1,0 0-1,-1-1 1,0-1-32,8-8 5,-1-1 0,-1 0 0,-1 0 0,-1-2 0,-1 1 0,0-1 0,-2-1 0,0 0 0,-2 0 0,0-1 0,-2 0 0,0 0 0,-1-1 0,-2 1 0,0-1 0,-2-1-5,-1-1 34,-2 0 1,0 0-1,-2 0 0,-5-15-34,8 29 9,1 6-11,1 3-3,0 1 0,-1-1 1,1 1-1,0 0 0,-1-1 1,0 1-1,1-1 0,-1 1 1,0 0-1,0-1 0,0 1 1,0 0-1,-1 0 0,1 0 0,-2-2 5,3 47-201,0 14 200,0 47 59,9 67-58,-5-139-5,1 0 0,1 0 0,2-1 0,1 0 0,1 0 1,2-1-1,7 12 5,-18-40-12,0 0 0,-1 0 0,1-1 1,0 1-1,0-1 0,0 1 0,0-1 0,0 1 1,0-1-1,0 1 0,0-1 0,0 0 0,1 0 1,-1 0-1,1 0 0,-1 0 0,1 0 1,-1 0-1,1 0 0,0 0 0,-1-1 0,1 1 1,0-1-1,-1 1 0,1-1 0,0 0 0,0 1 1,0-1-1,-1 0 0,2 0 12,1-2-13,0 1 1,0-1-1,0 0 0,-1 0 1,1 0-1,-1-1 1,1 1-1,-1-1 0,0 1 1,0-1-1,0 0 0,0-1 13,21-21-945,-1 1-2643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1:37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253 207 1872,'0'0'1586,"0"0"-484,0 0-195,0 0-218,0 0-256,0 0-93,-5-10-101,3 5-224,0 0 0,-1 1 0,1-1-1,-1 1 1,0-1 0,-1 1 0,1 0 0,-1 0 0,0 1-1,0-1 1,0 1 0,0 0 0,0 0 0,-1 0 0,1 0-1,-1 1 1,0 0 0,0 0 0,0 0 0,0 1-1,0-1 1,0 1 0,-1 0 0,1 1 0,0-1 0,-3 1-15,3 0-16,1 0 1,-1 0 0,0 1-1,0 0 1,1 0 0,-1 0-1,1 0 1,-1 0 0,1 1-1,-1 0 1,1 0 0,0 0-1,0 1 1,0-1 0,0 1-1,-1 1 16,0 2-2,0-1 0,1 1 0,-1-1 0,1 1 0,1 1-1,-1-1 1,1 0 0,0 1 0,1-1 0,-2 7 2,-1 2-24,2 0 0,0 0 0,1 0 0,0 1 0,1-1 0,1 0 0,2 16 24,-2-24-22,0-1 0,1 1 0,0 0 0,1 0 0,0-1 0,0 1 0,0-1 0,1 1 0,-1-1 0,2 0 0,-1 0 0,1 0 0,0-1 0,0 1 0,0-1 0,1 0 0,-1 0 0,6 3 22,-9-7 3,1 1 0,0-1 0,0 0 1,0 0-1,0 0 0,0-1 0,0 1 1,0 0-1,0-1 0,1 1 0,-1-1 0,0 0 1,0 0-1,0 0 0,1 0 0,-1 0 0,0 0 1,0 0-1,0-1 0,0 1 0,0-1 1,1 0-1,-1 0 0,0 1 0,0-1 0,0 0 1,-1-1-1,1 1 0,0 0 0,0-1 1,-1 1-1,1-1 0,-1 1 0,1-1 0,-1 0 1,1 1-1,-1-1 0,0 0 0,0 0 0,0 0 1,0 0-1,0 0 0,-1 0 0,1 0 1,-1 0-1,1-1-3,6-31 40,-2-1-1,-1 0 1,-1 0 0,-2 0 0,-3-23-40,1-3-26,1 61-85,0 0-173,0 0-58,1 2 308,1 0 1,-1 0-1,0 0 0,0 0 1,0 0-1,0 1 1,0-1-1,-1 0 0,1 1 1,-1-1-1,1 1 1,-1 0 33,1 5-39,14 53 0,-11-41 36,0 0 1,1 0 0,1 0-1,1-1 1,1 0-1,1 0 1,0-1 0,2 1 2,-11-19 0,1 1 1,-1 0-1,1 0 1,-1 0-1,1-1 1,0 1 0,-1 0-1,1-1 1,0 1-1,-1-1 1,1 1-1,0-1 1,0 1 0,-1-1-1,1 1 1,0-1-1,0 0 1,0 1-1,0-1 1,0 0 0,0 0-1,-1 0 1,1 1-1,0-1 1,0 0-1,0 0 1,0-1 0,0 1-1,0 0 1,0 0-1,0 0 0,1-1 10,0-1-1,0 1 0,0 0 1,0-1-1,0 1 1,-1-1-1,1 0 1,-1 0-1,1 1 0,-1-1 1,1 0-1,0-2-9,25-60 143,-26 63-146,15-54 45,-2-2 0,-3 0 0,3-39-42,-11 72-627,-4 51-964,-1 11 1519,2-34 64,1 1 1,-1 0-1,1 0 1,-1 0 0,2 0-1,-1 0 1,0-1-1,1 1 1,0-1-1,0 1 1,0-1-1,1 0 1,-1 1-1,3 1 8,3 3-7,0-1-1,1 1 0,0-1 0,9 6 8,-10-8-1,1 1-1,-1 0 1,-1 0-1,1 0 0,-1 1 1,0 1-1,-1-1 1,2 4 1,-7-11 2,0 0 1,0 0 0,0 1 0,0-1-1,0 0 1,-1 1 0,1-1-1,0 1 1,-1-1 0,1 1-1,-1-1 1,0 1 0,1-1 0,-1 1-1,0 0 1,0-1 0,0 1-1,0-1 1,0 1 0,0 0-1,-1-1 1,1 1 0,-1-1 0,1 1-1,-1-1 1,1 1 0,-1-1-1,0 1 1,1-1 0,-1 0-1,0 1 1,0-1 0,0 0-1,0 0 1,0 0 0,-1 0 0,1 0-1,0 0 1,0 0 0,-1 0-1,1 0 1,-1 0-3,-4 1 81,-1 0 0,0 0 0,0 0 0,0 0 0,0-1 0,0-1 1,0 1-1,0-1 0,0 0-81,6-1 20,0 1 1,1-1 0,-1 1-1,1-1 1,-1 1 0,0-1-1,1 1 1,-1-1 0,1 0-1,0 1 1,-1-1 0,1 0-1,-1 1 1,1-1 0,0 0-1,0 1 1,-1-1-1,1 0 1,0 0 0,0 0-1,0 1 1,0-1 0,0 0-1,0 0 1,0 1 0,0-1-1,0 0 1,0 0 0,0 0-1,1 1 1,-1-2-21,0-3 38,0 4-59,0 1-72,0 0-29,29 1-11,28-2 216,-53 0-68,-1 0-1,0 0 1,0 0 0,1 0-1,-1 0 1,0-1 0,0 1-1,0-1 1,-1 0 0,1 0-1,0 0 1,-1 0 0,1-1-1,-1 1 1,2-3-15,4-6 44,-1 0-1,0-1 1,0 0 0,-2-1-1,1 1 1,-2-1 0,0 0 0,1-5-44,3-18 29,-1-1 0,0-17-29,-1-27 79,-6 81-169,0 0 72,0 0 12,0 0-10,0 0-24,0 0 14,0 30-67,-1-14 79,1-11-9,0 1 0,0-1 0,0 0 0,0 1 0,1-1 0,0 0 0,0 0 0,2 4 23,-2-6-9,1-1-1,0 0 1,-1 1-1,1-1 1,0 0-1,0 0 1,0 0-1,1-1 1,-1 1-1,0 0 1,1-1-1,-1 1 1,1-1-1,-1 0 1,1 0-1,0 0 1,-1 0-1,2 0 10,40 11 59,-33-10-61,0 1 0,0 1-1,-1-1 1,1 2 0,-1-1 0,8 6 2,-15-8-3,0 1 1,0-1-1,0 1 0,-1-1 1,1 1-1,-1 0 0,1 0 0,-1 0 1,0 1-1,0-1 0,-1 0 1,1 1-1,-1-1 0,0 1 1,0-1-1,0 1 0,0 0 1,0 0-1,-1-1 0,0 1 0,0 0 1,0 3 2,1-4 16,-1 1 0,0-1 1,0 1-1,0-1 1,0 1-1,-1-1 0,1 1 1,-1-1-1,0 1 0,0-1 1,0 1-1,-1-1 0,1 0 1,-1 0-1,0 0 1,1 0-1,-1 0 0,-1 0 1,1 0-1,0-1 0,-1 1 1,1-1-1,-1 0 0,0 1 1,0-1-1,0 0 1,0-1-1,0 1 0,0-1 1,-1 1-1,1-1 0,0 0 1,-1 0-1,1 0 0,-1-1 1,1 1-1,-1-1-16,-52 6 679,53-6-556,-1 0 1,1 0-1,-1 0 1,1 0-1,-1-1 1,0 1 0,1-1-1,-1 0 1,1 0-1,0 0 1,-1-1-1,1 1 1,-3-3-124,6 4-70,0 0-80,0 0-201,0 0-363,11-2-1793,0 0-99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1:54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1 584 2104,'0'0'1327,"0"0"-433,0 0-418,0 0-179,0 0-33,0 0 83,0 0 109,0 0 54,0-20 726,0 5-1210,1 0-1,0 0 1,1 1 0,1-1-1,0 0 1,5-12-26,-5 21-18,-1-1-1,1 0 1,1 1-1,-1-1 1,1 1-1,0 0 1,0 0 0,1 1-1,0-1 1,0 1-1,0 0 1,1 0-1,-1 1 1,1 0-1,1-1 19,-4 4-36,-1 0-1,0 1 1,1-1-1,-1 0 0,1 1 1,-1 0-1,1 0 1,-1 0-1,1 0 0,-1 0 1,1 0-1,-1 1 1,1-1-1,-1 1 0,0-1 1,1 1-1,-1 0 1,0 0-1,1 0 1,-1 1-1,0-1 0,0 0 1,0 1-1,0-1 1,0 1-1,0 0 0,-1 0 1,1-1-1,0 1 1,-1 0-1,0 1 0,1-1 1,-1 0-1,0 0 1,0 0-1,0 1 1,0-1-1,-1 1 0,1 0 37,-37-24 460,8-6-422,21 20-39,-1 0 1,1 0-1,-1 0 0,0 1 0,-1 1 0,1-1 0,-6-1 1,14 7-62,0 0-69,-1 10 104,1 0 0,1 0 0,0 1 0,0-1 0,1 0 0,0 0 0,1 0 0,0-1 0,0 1 0,1-1 0,0 1 0,1-1 0,0-1 0,2 2 27,6 11-19,1-2 0,1 0 1,1 0-1,0-2 0,11 9 19,-25-24-67,0 0-1,1 0 1,-1 0-1,0 0 1,1-1 0,-1 1-1,1-1 1,-1 1-1,1-1 1,0 0 0,0 0-1,-1 0 1,1 0-1,0 0 1,0-1 0,0 1-1,0-1 1,0 0-1,0 0 1,0 0 0,0 0-1,2-1 68,-2 0-12,0-1 0,1 0 0,-1 1 0,0-1 0,0 0 0,1 0 0,-2-1 0,1 1 0,0-1 0,0 1 0,-1-1 0,0 0 0,1 0 0,-1 0 0,1-3 12,5-8 38,-1 0-1,-1 0 1,-1-1 0,0 0-1,0 0 1,-2 0 0,0 0-1,0-3-37,-1 5 9,-1 0-1,0 0 1,-1 0-1,0 0 0,-1 0 1,0 0-1,-1-1-8,2 14-13,-1-1 0,1 1 0,0-1-1,0 1 1,-1-1 0,1 1 0,0-1 0,-1 1 0,1-1-1,0 1 1,-1-1 0,1 1 0,-1 0 0,1-1-1,-1 1 1,1 0 0,-1-1 0,1 1 0,-1 0 0,1 0-1,-1-1 1,1 1 0,-1 0 0,0 0 0,1 0 0,-1 0-1,1 0 1,-1 0 0,0 0 0,1 0 0,-1 0 0,1 0-1,-1 0 1,1 0 0,-1 0 0,0 0 0,1 1 0,-1-1-1,1 0 1,-1 1 13,0-1-37,0 1 0,0-1 0,0 1 0,0-1 1,0 1-1,0 0 0,0-1 0,0 1 0,1 0 0,-1 0 0,0 0 0,1 0 0,-1 0 0,0-1 0,1 1 0,-1 0 0,1 0 0,-1 1 0,1-1 0,-1 1 37,1-1-19,-1 1 0,1 0-1,0 0 1,-1 0 0,1 0 0,0 0-1,0 0 1,0 0 0,0 0-1,1 0 1,-1 0 0,0 0-1,1-1 1,0 1 0,-1 0-1,1 0 1,0 0 0,0-1-1,0 1 1,0 0 0,0-1-1,0 1 1,0-1 0,1 1-1,-1-1 1,1 0 0,-1 1-1,1-1 1,0 0 19,3 1-41,0-1-1,1 1 0,0-1 1,-1-1-1,1 1 0,-1-1 1,1 0-1,0 0 1,1-1 41,15 0 42,-12 1-37,1-2-1,-1 0 0,1 0 0,-1-1 1,0 0-1,0 0 0,0-2 0,0 1 1,-1-1-1,3-2-4,24-11 43,-35 18 98,-1 0 195,0 0 272,-27 9 15,22-1-630,0 0 0,0 0-1,1 0 1,0 1 0,1 0 0,0 0-1,0 0 1,1 0 0,0 0 0,1 1 0,0-1-1,0 0 1,1 1 0,0-1 0,1 1-1,0-1 1,0 1 7,0-8-4,-1 0-1,1 1 1,-1-1-1,1 0 0,0 0 1,0 0-1,-1 0 1,2 0-1,-1 0 0,0 0 1,0 0-1,1 0 1,-1 0-1,1-1 1,-1 1-1,1-1 0,0 1 1,-1-1-1,1 1 1,0-1-1,0 0 0,0 0 1,0 0-1,0 0 1,0 0-1,1-1 1,-1 1-1,0-1 0,0 1 1,1-1-1,-1 0 1,1 0 4,0 1 10,1-1 1,0 0-1,0 0 1,-1-1-1,1 1 1,0-1-1,-1 0 1,1 0-1,0 0 1,-1 0-1,1-1 1,-1 0-1,0 1 1,0-1 0,1 0-1,-1-1 1,0 1-1,-1 0 1,2-2-11,6-6 32,0-2 0,-1 1 1,-1-1-1,0-1 1,0 1-1,-1-1 0,-1-1 1,0 1-1,-1-1 1,0 0-1,-2 0 0,1-1 1,-2 1-1,1-1 1,-2 0-1,0 1 0,-1-10-32,0 24-7,0-1 0,0 1 0,-1-1 0,1 1 0,0 0 0,0-1 0,0 1 0,0-1 0,0 1-1,-1-1 1,1 1 0,0 0 0,0-1 0,0 1 0,-1 0 0,1-1 0,0 1 0,-1 0 0,1-1 0,0 1-1,-1 0 1,1 0 0,0-1 0,-1 1 0,1 0 0,-1 0 0,1 0 0,0-1 0,-1 1 0,1 0 0,-1 0 0,1 0-1,-1 0 1,1 0 0,-1 0 0,1 0 0,0 0 0,-1 0 0,1 0 0,-1 0 0,1 0 0,-1 0 0,1 0-1,0 1 1,-1-1 0,1 0 7,-19 12-162,14 1 159,0 0-1,1 1 0,1-1 0,1 1 1,0 0-1,0 0 0,1 0 0,1 0 0,1 0 1,0-1-1,1 9 4,-1-20-3,-1 0-1,1 1 1,0-1-1,0 0 1,0 1 0,0-1-1,0 0 1,0 0-1,1 0 1,-1 0 0,0 0-1,1 0 1,0 0-1,-1-1 1,1 1 0,0-1-1,0 1 1,0-1-1,0 0 1,0 1 0,1-1-1,-1 0 1,0 0-1,0-1 1,1 1 0,-1 0-1,0-1 1,2 1 3,-1-1 14,0 1 0,-1-1 0,1 1 0,-1-1 0,1 0 0,0 0 0,-1 0 0,1-1 0,-1 1 0,1-1 0,-1 1 0,1-1 0,-1 0 0,1 0 0,-1 0 0,1 0 0,-1 0 0,0-1 0,0 1 0,0-1 0,0 1 0,0-1 0,0 0 0,0 0 0,0 0 0,0 0-14,9-20 69,0 1 0,-2-1 0,2-10-69,23-48 12,-33 77-16,1 0-1,0 0 1,0 0 0,1 0 0,-1 0-1,0 0 1,1 1 0,0-1-1,-1 1 1,1 0 0,0 0 0,0 0-1,1 0 1,-1 0 0,0 1-1,0 0 1,1-1 0,-1 1-1,2 0 5,7-1-70,0 0-1,0 1 1,0 1-1,0 0 1,2 0 70,7 1-151,-103 4 1739,80-4-1593,0 0 1,0 0-1,0 0 0,0 0 0,0 1 1,0-1-1,1 1 0,-1-1 1,1 1-1,-1 0 0,1 0 1,0-1-1,-1 1 0,1 0 1,0 0-1,0 0 0,0 0 0,1 1 1,-1-1-1,0 0 0,1 0 1,0 0-1,-1 1 0,1-1 1,0 0 4,-3 64-104,3-55 46,0 5 20,-1-9 0,1 0 1,0 0-1,0 0 1,1 0-1,0 0 1,1 4 37,-1-10-9,-1 1-1,1-1 1,0 0 0,-1 1 0,1-1-1,0 1 1,0-1 0,0 0 0,0 0-1,0 0 1,0 1 0,0-1-1,0 0 1,0 0 0,0 0 0,1-1-1,-1 1 1,0 0 0,1 0-1,-1-1 1,1 1 0,-1-1 0,1 1-1,-1-1 1,1 0 0,-1 1 0,1-1-1,-1 0 1,1 0 0,-1 0-1,1 0 10,0-1 22,0 1-1,0-1 1,-1 0-1,1 0 0,0 0 1,-1 0-1,1 0 1,0 0-1,-1 0 0,0 0 1,1-1-1,-1 1 0,0-1 1,0 1-1,1-1 1,-1 1-1,0-1 0,-1 0 1,1 1-1,0-1 1,0 0-1,-1 0 0,1-1-21,14-47 195,-14 48-171,3-20 22,-1 1 0,0-1 0,-2 0 0,0-7-46,-1 28-141,3 6 90,1-1 0,-1 0 0,0 1 1,0-1-1,0 1 0,0 0 0,-1 0 0,0 0 0,0 1 51,4 7-21,-4-8 18,1 0 0,0 0 0,-1 0 0,2 0 0,-1-1 0,0 1 0,1-1 0,0 0-1,0 0 1,0 0 0,1-1 0,-1 1 0,1-1 0,-1 0 0,1-1 0,0 1 0,1-1 0,-1 0 0,0 0 0,0 0 0,1-1 0,-1 0-1,6 1 4,-11-3 13,1 1-1,0-1 0,0 1 1,0-1-1,0 1 1,0-1-1,0 0 0,-1 1 1,1-1-1,0 0 0,0 0 1,-1 1-1,1-1 0,0 0 1,-1 0-1,1 0 0,-1 0 1,0 0-1,1 0 0,-1 0 1,0 0-1,1 0 0,-1 0 1,0 0-1,0 0 0,0 0 1,0 0-1,0 0-12,4-36 94,-4 33-79,0-2 12,3-39 45,-1 0-1,-3 0 1,-2-1 0,-7-34-72,-3 12 70,9 103-630,9-9 579,1 0 0,1 0-1,1 0 1,1-1 0,4 5-19,16 50 34,-19-51-22,1 0 0,9 17-12,-17-38-5,2 1 0,-1-1 0,1 0 0,1-1 0,-1 1 0,1-1 1,1 0-1,-1 0 0,1-1 0,5 4 5,-11-9 4,1-1 0,-1 1 1,0 0-1,1-1 0,-1 1 0,0-1 0,1 1 1,-1-1-1,0 0 0,1 1 0,-1-1 0,1 0 1,-1 0-1,1 0 0,-1 0 0,1 0 1,-1-1-1,1 1 0,-1 0 0,0-1 0,1 1 1,-1 0-1,0-1 0,1 0 0,-1 1 0,0-1 1,1 0-1,-1 0 0,0 0 0,0 0 1,0 0-1,0 0 0,0 0 0,0 0 0,0 0 1,0 0-1,-1-1 0,1 1 0,0-1-4,4-7-52,0 0 1,-1 0-1,0-1 0,-1 1 1,1-4 51,-2 7-164,4-20-1377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1:54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5537,'0'0'1072,"0"0"-215,0 0-393,0 0-464,0 0 0,0 0 48,0 0 0,17-96-48,2 78-56,10 7-520,-2 2-1145,-7 7-2936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1:55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1 356 256,'127'68'232,"-101"-55"79,-26-13 321,0 0 89,0 0-68,0 0-83,11-9-95,36-28-124,-44 34-279,0 0 0,0 0 0,0 0 1,0 0-1,-1-1 0,1 1 0,-1-1 0,0 1 0,0-1 0,0 0 1,-1 0-1,0 0 0,1 0 0,-1 0 0,0 0 0,-1-1 1,1 1-1,-1 0 0,0 0 0,0-1 0,0-1-72,-1 4-22,1 0 0,0-1-1,-1 1 1,1 0 0,-1 0 0,0 0 0,0 0-1,1 0 1,-2 0 0,1 0 0,0 0-1,0 0 1,0 0 0,-1 0 0,1 1-1,-1-1 1,0 0 0,1 1 0,-1 0-1,0-1 1,0 1 0,0 0 0,0 0 0,0 0-1,0 0 1,0 0 0,0 1 0,0-1-1,-1 1 1,1-1 0,0 1 0,0 0-1,-2-1 23,2 2-11,0-1 0,0 0 0,0 0-1,1 0 1,-1 1 0,0-1 0,0 1-1,0-1 1,1 1 0,-1 0 0,0 0-1,1 0 1,-1 0 0,1 0 0,-1 0-1,1 0 1,0 1 0,-1-1-1,1 0 1,0 1 0,0-1 0,-1 1 11,0 2-8,0 0-1,0 0 1,0 0 0,1 0 0,-1 0 0,1 1 0,0-1 0,0 0-1,0 5 9,0-1-4,1-1-1,0 1 0,0 0 1,0 0-1,1 0 1,0-1-1,1 1 0,0 0 1,0-1-1,1 1 0,0 1 5,0-3-6,1 1-1,-1-2 0,1 1 0,0 0 0,0-1 1,1 0-1,-1 0 0,1 0 0,0 0 1,1-1-1,-1 0 0,1 0 0,0 0 0,0-1 1,0 0-1,0 0 0,1-1 0,-1 1 1,1-1-1,-1-1 0,1 1 0,0-1 1,0 0-1,-1-1 0,5 0 7,-9 0 15,0-1-1,-1 1 1,1-1-1,0 0 1,0 1-1,-1-1 1,1 0 0,0 0-1,-1 0 1,1 0-1,-1-1 1,1 1-1,-1 0 1,0-1 0,0 1-1,1-1 1,-1 1-1,0-1 1,0 0-15,22-38 223,-17 29-143,30-67 8,-23 48-78,1 0 1,17-25-11,-26 48-8,-1 0 1,1 0 0,1 0 0,-1 1-1,1 0 1,0 0 0,1 1 0,-1 0 0,1 0-1,0 0 1,1 1 0,-1 0 0,4-1 7,-9 4-21,0 0 1,0 1 0,0-1-1,0 0 1,0 1 0,0-1-1,0 1 1,0 0 0,0 0-1,1 0 1,-1 0 0,0 0-1,0 0 1,0 1 0,0-1-1,0 1 1,0-1 0,0 1-1,0 0 1,0 0 0,0 0-1,0 0 1,0 0 0,0 0-1,-1 0 1,1 1 0,0-1-1,-1 1 1,1-1 0,-1 1-1,0 0 1,1-1 0,-1 1-1,0 0 1,0 0 0,0 0-1,0 0 1,-1 0 0,1 0-1,0 0 1,-1 0 0,0 0-1,1 0 1,-1 1 20,0-3 20,-1 1 0,1-1 0,-1 1 0,1-1 0,-1 1 0,1-1 0,-1 1 0,1-1 0,-1 0 0,1 1 0,-1-1-1,0 0 1,1 1 0,-1-1 0,1 0 0,-1 0 0,0 0 0,1 1 0,-1-1 0,0 0 0,1 0 0,-1 0 0,0 0 0,1 0 0,-1 0 0,0 0 0,1 0 0,-1-1-20,-32 2-80,22-1 116,6 0-47,1 1 1,-1 0-1,1 0 0,-1 1 1,1-1-1,0 1 1,-1 0-1,1 0 1,0 0-1,0 0 0,1 1 1,-1 0-1,0 0 1,1 0-1,0 0 1,0 0-1,0 1 0,0-1 1,0 1-1,1 0 1,-1 0-1,0 3 11,0-1-12,0 0-1,0 1 1,1-1 0,0 1-1,0 0 1,1-1-1,0 1 1,0 0-1,0 0 1,1 0 0,0 0-1,0 0 1,1 0-1,0 0 1,0 0 12,1-4-6,0 0-1,0 0 1,-1 0 0,2 0-1,-1-1 1,0 1 0,0-1-1,1 1 1,0-1 0,-1 0-1,1 0 1,0 0 0,0 0-1,0-1 1,0 1 0,0-1-1,0 0 1,1 0 0,-1 0-1,0 0 1,1 0 0,-1-1-1,0 0 1,1 1 0,-1-1-1,1 0 1,-1-1 0,1 1-1,-1-1 1,0 1 0,1-1-1,-1 0 7,-1-1 37,0 1 1,1-1-1,-2 0 0,1 0 0,0 1 0,0-1 1,0 0-1,-1-1 0,1 1 0,-1 0 1,0 0-1,0-1 0,0 1 0,0 0 0,0-1 1,0 1-1,0-2-37,9-44 423,-8 21-355,-2 0-1,0 0 0,-2-1 0,-1 1 0,-1 0 1,-2 1-1,0-1 0,-2 1 0,-1 1 1,-5-11-68,9 22 143,-1-2-601,4 28 74,3-2 391,0 1 0,1-1 0,1 0 0,0 0 0,0 0 1,1 0-1,3 6-7,10 30 10,-7-10 3,-2-3 8,2 0-1,1 0 1,2-1-1,1-1 1,16 26-21,-30-56-3,0 1 1,1-1-1,0 0 0,-1 0 1,1 0-1,0 0 1,-1 0-1,1 0 0,0-1 1,0 1-1,0 0 1,0 0-1,0 0 0,0-1 1,0 1-1,0-1 0,0 1 1,0-1-1,0 1 1,1-1-1,-1 1 0,0-1 1,0 0-1,0 0 1,1 0-1,-1 0 0,0 0 1,0 0-1,0 0 1,1 0-1,-1 0 0,0 0 1,0-1-1,0 1 1,1 0 2,0-2-8,0 1 1,1-1 0,-1 0 0,0 1 0,0-1-1,0 0 1,-1 0 0,1 0 0,0 0 0,-1-1-1,1 1 1,-1 0 0,0-1 0,0 0 7,11-22-906,-4-1-2500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1:56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 2473,'0'0'632,"0"0"69,0 0-237,0 0-206,0 0-80,0 19-56,2 11-109,0 1 0,3-1 0,0 0 1,2 0-1,1-1 0,1 0 0,2 0 0,1-1 1,1-1-1,15 24-13,-27-48-7,0-1-1,0 0 1,0 0 0,0 0 0,0-1 0,1 1-1,-1 0 1,0 0 0,1-1 0,0 1 0,-1-1-1,1 1 1,0-1 0,0 0 0,0 1 0,0-1-1,0 0 1,0 0 0,0-1 0,0 1 0,0 0-1,1-1 1,-1 1 0,0-1 0,0 0 0,1 0-1,-1 0 1,0 0 0,0 0 0,1 0 0,-1 0-1,0-1 1,0 1 0,1-1 0,-1 0 0,0 0-1,0 1 1,0-1 0,0-1 0,0 1 0,0 0-1,0 0 1,0-1 7,2-2 10,0 1 0,0-1 0,-1 0 0,1 0 0,-1 0-1,0-1 1,0 1 0,0-1 0,-1 1 0,1-1 0,-1 0 0,0 0-1,-1 0 1,1 0 0,-1 0 0,0-1 0,0 1 0,-1-4-10,0 5-8,0 1 1,0 0 0,0 0-1,-1-1 1,0 1-1,1 0 1,-1 0 0,0 0-1,-1-1 1,1 1-1,0 1 1,-1-1 0,0 0-1,0 0 1,0 0 0,0 1-1,0-1 1,0 1-1,-1 0 1,1 0 0,-1-1-1,1 2 1,-1-1-1,0 0 1,0 0 0,0 1-1,0-1 8,-7-1-75,0 0-1,1 0 1,-1 1 0,-1 0-1,1 0 1,0 1-1,0 1 1,-6 0 75,14 1-99,5 1-105,11 2-52,-4-5 322,0-1-1,0 0 1,0 0-1,-1 0 1,1-2-1,-1 1 0,1-1 1,-1 0-1,0-1 1,0 0-1,-1-1 1,0 1-1,0-2 1,0 1-1,-1-1 1,1 0-1,-2-1 1,1 1-1,4-9-65,-11 19 109,-1 1 0,1-1-1,-1 0 1,1 0-1,0 1 1,1-1 0,-1 0-1,1 1 1,-1-1 0,1 0-1,0 0 1,1 3-109,15 45-85,-14-42 83,1 0 0,0 0 0,0-1-1,1 0 1,0 0 0,1 0 0,0 0-1,0-1 1,0 0 0,4 2 2,-7-6-8,1 0 0,0 0-1,0 0 1,0-1 0,0 0 0,0 0 0,1 0 0,-1 0 0,1 0-1,-1-1 1,1 0 0,0 0 0,-1 0 0,1-1 0,0 0 0,0 0-1,-1 0 1,1 0 0,0-1 0,0 1 0,3-2 8,-6 1 17,0 0 0,0 0 0,0 0 1,-1 0-1,1-1 0,0 1 0,0 0 0,-1-1 1,1 0-1,-1 1 0,1-1 0,-1 0 0,1 0 1,-1 1-1,0-1 0,0 0 0,0-1-17,18-42 130,-12 26-83,3-5-36,-1-1-1,-1 0 1,-1 0-1,-2-1 1,0 0-1,-2 0 1,0 0-1,-2-25-10,-1 50-248,0 1 87,0 40-102,-1-16 259,2 0-1,0-1 0,2 1 1,1-1-1,0 0 1,2 0-1,8 20 5,99 211 2,-113-253 10,1-1 1,-1 1 0,0 0 0,1-1 0,-1 1 0,0 0 0,1 0 0,-1 0 0,0-1 0,0 1 0,0 0 0,0 0 0,0-1-1,0 1 1,0 0 0,0 0 0,0 0 0,0-1 0,-1 1 0,1 0 0,0 0 0,0 0 0,-1-1 0,1 1 0,0 0 0,-1-1 0,1 1-1,-1 0 1,0 0-13,0 0 16,0-1 0,-1 1 0,1-1 0,0 1-1,-1-1 1,1 0 0,0 1 0,-1-1-1,1 0 1,-1 0 0,1 0 0,-1 0 0,1 0-1,0 0 1,-1 0 0,1 0-16,-4-1 53,0 0 0,1 0 0,-1 0-1,1-1 1,-1 0 0,1 1 0,-1-2 0,1 1 0,0 0 0,-3-3-53,3 1 8,0 0 0,-1-1-1,2 1 1,-1-1 0,0 0 0,1 0 0,0 0 0,0 0 0,1-1-1,-1 1 1,1-1 0,0 0 0,1 1 0,-1-1 0,1 0 0,1 0-1,-1 0 1,1 0 0,0 0 0,0 0 0,0 0 0,1 0 0,1-4-8,1 1-18,0 0 1,0 0 0,1 1 0,1-1 0,-1 1-1,1 0 1,1 0 0,-1 0 0,1 1 0,1 0-1,-1 0 1,1 1 0,0-1 0,5-2 17,1 0-317,-1 0 1,1 1 0,1 1-1,-1 0 1,1 0-1,1 2 1,-1-1 0,3 2 316,1 0-2152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1:57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2 800,'0'0'1857,"0"0"-732,0 0-201,0 0-173,0 0-131,0 0-44,0 0-560,0 0 0,0 0-1,0 0 1,0 0 0,0 0-1,-1 0 1,1 0 0,0 0-1,0 0 1,0 0 0,0 0-1,0 0 1,0 0 0,0 0-1,0 0 1,0 0 0,0-1-1,-1 1 1,1 0 0,0 0-1,0 0 1,0 0 0,0 0-1,0 0 1,0 0 0,0 0-1,0 0 1,0 0 0,0 0-1,0 0 1,0 0 0,0 0-1,0 0 1,0 0 0,0-1-16,3 58 57,3 0 0,2-1 0,12 35-57,1 19 13,-17-85-21,1-1 0,1 0 0,1-1 0,1 1 1,1-2-1,1 1 0,1 0 8,-10-22-6,0 1 1,0-1-1,0 1 1,0-1-1,1 1 1,-1-1-1,0 1 1,1-1-1,-1 0 1,1 0-1,-1 0 1,1 0-1,-1 0 1,1 0-1,0 0 1,0-1-1,-1 1 1,1-1-1,0 1 1,0-1-1,0 0 1,0 1-1,0-1 1,-1 0-1,1 0 1,0 0-1,0-1 1,0 1-1,0 0 1,0-1-1,-1 1 1,1-1-1,0 0 0,0 1 1,-1-1-1,1 0 1,0 0-1,-1 0 1,1 0-1,-1-1 1,0 1-1,1 0 1,0-1 5,4-4-38,1 0 0,0 0 1,-1 0-1,0-1 0,-1 0 1,1-1-1,-2 1 0,3-3 38,4-15-1168,-3 1-871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1:58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1 187 4121,'0'0'1032,"0"0"-288,0 0-440,0 0-144,0 0-56,43-116-24,-26 94-72,3 2-8,2 7 0,-5 4-536,-5 3-3969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1:58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0 189 520,'0'0'587,"0"0"-38,0 0-63,0 0 10,0 0 8,0 0-93,9-11-125,-4 5-259,1 0 26,-1 0 1,0 0 0,-1 0-1,1-1 1,-1 1-1,0-1 1,-1 0-1,0 0 1,0-1-1,0 1 1,-1-1 0,0 1-1,-1-1 1,1-4-54,-1-3 230,-2-18-516,0 32 272,1 0 0,0 0 0,-1 0 0,1 1 0,-1-1 0,1 0 1,-1 0-1,1 0 0,-1 1 0,1-1 0,-1 0 0,0 1 1,0-1-1,1 1 0,-1-1 0,0 0 0,0 1 0,1 0 0,-1-1 1,0 1-1,0-1 0,0 1 0,0 0 0,0 0 0,0 0 0,0-1 1,0 1-1,1 0 0,-1 0 0,0 0 0,-1 1 14,1-1-1,-1 1 0,1 0 0,-1 0 0,1 1-1,-1-1 1,1 0 0,0 0 0,0 1 0,0-1 0,0 1-1,0-1 1,0 1 0,0-1 0,0 1 0,1 0 0,-1-1-1,0 1 1,1 0 0,0 0 0,-1-1 0,1 2 1,-8 39 19,7-32 26,1 0 1,0 0-1,1 0 1,0 0-1,0 0 1,1 0-1,1 0 1,0 0-1,0-1 0,1 0 1,0 1-1,4 5-45,-3-5 4,0-1-1,1-1 0,0 1 1,1-1-1,0 0 0,0-1 0,8 7-3,-13-13 17,0 1 0,0-1 0,0 1-1,0-1 1,0 0 0,0 1 0,0-1-1,1 0 1,-1-1 0,0 1 0,1 0-1,-1-1 1,0 1 0,1-1 0,-1 0-1,1 0 1,-1 0 0,1 0 0,-1 0-1,0 0 1,1-1 0,-1 1 0,1-1-1,-1 0 1,0 1 0,1-1 0,-1 0 0,0 0-1,0-1 1,0 1 0,0 0 0,0-1-1,0 1 1,0-1 0,0-1-17,21-21 158,-2-2 1,16-23-159,-9 11-916,-17 22-1781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26:54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0 110 776,'0'0'1464,"0"0"-732,0 0-139,0 0 93,8-32 1489,1 24-2155,0 0 0,0 1 0,1 1 0,0-1 0,1 2 0,0-1 0,-1 1 0,12-3-20,-9 4-51,0 0 1,0 1-1,0 1 0,1 0 0,-1 0 0,1 1 0,0 1 0,-1 1 1,1 0-1,-1 0 0,1 1 0,-1 1 0,0 0 0,8 4 51,-16-5-27,0 1 0,-1 0-1,1 0 1,-1 0 0,1 1-1,-1-1 1,0 1 0,0 0-1,-1 0 1,1 1 0,-1-1-1,0 1 1,0-1 0,0 1-1,-1 0 1,2 5 27,4 12-104,0 1-1,-1 0 1,0 9 104,1 1 66,0-6-22,1-1 0,1 0 0,1 0-1,1-1 1,15 22-44,-3-5 119,-2 1 1,9 25-120,-22-39 62,-1 0-1,-1 1 1,-1 0 0,-2 0 0,-1 0 0,-2 17-62,5 27 126,0 86 95,-5-84 238,4 14-459,1-35 27,2 33 41,4-1 1,4 0-1,6 11-68,46 187 89,-39-152-34,16 100 33,-23-114-65,-4-22-13,4 2-10,13 40 22,22 78-20,-8-101-26,-26-51 22,1 4 11,13 57-9,25 96 0,-25-88 17,-3 22-17,-12-56 18,-9-44-8,-2 1 0,-2-1 0,0 56-10,-9-106-6,0 0 0,0-1 0,1 1 0,-1-1 0,1 1 0,1-1 0,-1 1 0,1-1 0,0 0 0,0 0 0,0 0 0,2 3 6,-2-6-6,0 1-1,1-1 1,-1 1 0,0-1 0,1 0 0,-1 0-1,1-1 1,0 1 0,0 0 0,-1-1-1,1 0 1,0 1 0,0-1 0,1 0 0,-1-1-1,0 1 1,0 0 0,0-1 0,0 0-1,1 0 1,-1 0 0,1 0 6,5 0 3,0-1 1,-1 0-1,1 0 0,0-1 0,-1 0 1,1 0-1,-1-1 0,0 0 1,0-1-1,0 0 0,0 0 1,0 0-1,-1-1 0,0-1 0,0 1 1,0-1-1,2-3-3,-7 7 7,0-1 0,0 0 0,0 1 0,-1-1 0,1 0 0,-1 0-1,1 0 1,-1 0 0,0-1 0,0 1 0,0-2-7,7-19 35,-5 18-25,0-1 0,-1 1 0,0-1 0,-1 0 1,1 0-1,-1-2-10,0 7-1,-1 0-1,0 0 1,0 0 0,1 0-1,-1 0 1,0 0 0,0 0 0,-1 0-1,1 0 1,0 1 0,-1-1 0,1 0-1,-1 0 1,0 0 0,1 0-1,-1 1 1,0-1 0,0 0 0,0 1-1,0-1 1,-1 1 0,1-1 0,0 1-1,0 0 1,-2-1 1,1 0-35,-1 1 0,0-1 0,0 1 0,0 0 0,0 0 0,0 1 0,0-1 0,0 0 0,0 1 1,0 0-1,-1 0 0,1 0 0,0 0 0,0 0 0,0 1 0,0-1 0,0 1 0,0 0 0,0 0 0,-3 1 35,1 1-12,0 0-1,0 0 1,0 1-1,1-1 1,0 1-1,-1 0 0,1 0 1,0 1-1,1-1 1,-1 1-1,0 1 13,-2 5 4,-1-1 0,2 1-1,0 0 1,0 0-1,1 0 1,0 1-1,1 0 1,0 0 0,1 0-1,1 0 1,0 1-4,1 450 400,2-403-400,10 53 0,0-11 1,-7-41-2,40 348 39,-34-320-28,-5-1 0,-3 37-10,4 52 7,-1-86-7,12 270 7,-16-213-4,0-3 3,-7 25-6,-20 103 32,-30 142 17,47-368-49,-3-1 0,-2 0-1,-1 0 1,-3-1 0,-12 29-8,13-32-4,-2 0 1,-11 18 11,8-19 18,16-29-101,-1-1 0,0 0 0,0 0 1,-1 0-1,0-1 0,-1 0 0,0 0 1,0-1-1,-1 0 0,0-1 0,-1 1 0,0-2 1,-5 3 82,-183 85 1050,190-91-978,0 0-1,-1 0 1,0-1-1,0 0 1,0-1-1,0 0 1,0 0-1,0-1 1,-1 0-1,0-1-71,8 0-128,2 0-168,0-6-1540,0-3 115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1:59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33 520,'0'0'1630,"0"0"-509,0 0-210,0 0-145,0 0-233,0 0-57,-8-6-89,3 3-340,1-1-48,0 1 0,-1 0 0,1 1 0,-1-1 0,0 1 0,0 0 0,0 0 0,-1 1 1,4 0-7,0 1-1,0 0 1,0-1 0,0 1-1,0 0 1,0 1-1,0-1 1,0 0 0,0 1-1,0-1 1,0 1-1,0-1 1,0 1 0,1 0-1,-1 0 1,0 0-1,0 0 1,0 0 0,1 0-1,-1 0 1,1 1-1,-1-1 1,1 1 0,-1-1-1,1 1 1,0-1-1,0 1 1,-1 1 7,-4 7-36,1 0 0,0 1 0,0-1 0,1 1 0,1 0 0,0 1 0,0-1 0,1 1 0,0-1 0,1 1 0,0 0 0,1-1 0,1 1 0,0 0 0,1 7 36,-2-18-4,0-1-1,0 1 1,0 0 0,0 0-1,0-1 1,1 1 0,-1 0 0,0 0-1,0-1 1,1 1 0,-1 0-1,0-1 1,1 1 0,-1 0-1,0-1 1,1 1 0,-1 0 0,1-1-1,-1 1 1,1-1 0,-1 1-1,1-1 1,0 1 0,-1-1-1,1 1 1,0-1 0,-1 0 0,1 1-1,0-1 1,-1 0 0,1 0-1,0 1 1,0-1 0,-1 0 0,1 0-1,0 0 1,0 0 0,0 0-1,-1 0 1,1 0 0,0 0-1,0 0 1,-1-1 0,2 1 4,-1 0 8,1-1 1,0 0-1,-1 0 1,1 1-1,0-1 0,-1 0 1,1 0-1,-1-1 1,0 1-1,1 0 1,-1 0-1,0-1 0,0 1 1,1-1-1,-1 1 1,0-1-1,0 1 1,0-2-9,14-36 149,-2-1 1,-2 0 0,2-17-150,-13 57-4,0 0 0,0-1 0,0 1 1,0 0-1,0-1 0,1 1 0,-1 0 0,0 0 0,0-1 1,0 1-1,1 0 0,-1 0 0,0-1 0,0 1 0,1 0 0,-1 0 1,0 0-1,1-1 0,-1 1 0,0 0 0,1 0 0,-1 0 1,0 0-1,0 0 0,1 0 0,-1 0 0,0 0 0,1 0 0,-1 0 1,0 0-1,1 0 0,-1 0 0,0 0 0,1 0 0,-1 0 1,0 0-1,1 0 0,-1 0 0,0 0 0,1 0 0,-1 1 1,0-1-1,1 0 0,-1 0 0,0 0 0,0 1 0,1-1 0,-1 0 1,0 0-1,0 1 0,0-1 0,1 0 0,-1 0 0,0 1 1,0-1-1,0 0 0,0 1 0,0-1 0,1 1 4,15 17-266,-16-17 264,18 29 13,-16-24-9,0-1 1,1 0-1,0-1 0,-1 1 1,2 0-1,-1-1 0,0 0 1,1 1-1,0-1 0,0-1 1,0 1-1,2 0-2,-5-3 6,1-1 0,-1 1 0,1-1 1,0 1-1,-1-1 0,1 0 0,0 1 0,0-1 1,-1 0-1,1 0 0,0 0 0,0-1 0,-1 1 1,1 0-1,0-1 0,-1 1 0,1-1 0,-1 1 1,1-1-1,0 0 0,-1 0 0,1 0 0,-1 0 1,0 0-1,1 0 0,-1 0 0,1-1-6,27-37-1083,-28 38 997,6-10-2208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2:01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54 306 2473,'0'0'1134,"0"0"-360,0 0-103,0 0 20,0 0 21,0 0-163,-2-1-496,0 0-1,0 0 0,0 0 1,0 0-1,0 0 0,0 0 1,0 1-1,-1-1 1,1 1-1,0-1 0,-2 1-52,2 2-6,0 0 0,0 0 0,0 1 0,0-1 0,0 0 0,1 1 0,-1 0 0,1-1 0,-1 1 0,1 0 0,0-1 0,0 1 0,1 0 0,-1 0 0,0 0 0,1 0 0,0 1 6,-3 56-52,3-52 33,0-1-1,0 0-1,0 0 1,1 0-1,0 0 1,1 0 0,-1 0-1,1 0 1,0-1-1,1 1 1,3 5 20,-5-9-16,1-1 0,0 1 0,0 0 1,1-1-1,-1 1 0,0-1 0,1 0 0,-1 0 0,1 0 1,0 0-1,0 0 0,0-1 0,0 1 0,0-1 0,0 0 1,0 0-1,0 0 0,1 0 0,-1 0 0,0-1 0,1 1 0,-1-1 1,0 0-1,2 0 16,-3 0 14,1-1 0,0 1 0,0-1 1,0 1-1,0-1 0,0 0 0,0 0 0,-1 0 0,1 0 1,0 0-1,-1-1 0,1 0 0,-1 1 0,0-1 1,1 0-1,-1 0 0,0 0 0,2-2-14,1-2 26,-1-1 0,1 1 0,-1-1-1,-1 0 1,1 0 0,-1-1 0,1-4-26,3-9 26,-2 0 1,-1 0 0,0 0 0,-2 0-1,0-9-26,0-3 0,0 9-18,-1-1 1,-1 0 0,-1 0-1,-1 0 1,-1 0-1,-1 0 1,-7-20 17,7 129-1125,13-43 1114,1-1-1,2 0 0,2-1 1,8 13 11,-18-38-5,-3-9-8,0-1-1,1 0 1,-1 0-1,1 0 1,0 0-1,0 0 1,0 0-1,0 0 0,1-1 1,-1 1-1,3 2 14,-3-11-7,0 0 0,-1 0 0,1 0 0,-1 0 1,0 0-1,-1 0 0,1-2 7,-1 5-13,0 1 13,1-11 0,0 0 0,1 0 0,0 1 0,0-1 0,2 0-1,-1 1 1,2 0 0,-1 0 0,1 0 0,1 0 0,0 1 0,1-1 0,-6 11-12,-1-1 1,1 1 0,0-1 0,-1 1 0,1-1 0,-1 1 0,1 0 0,0-1 0,0 1 0,-1 0-1,1-1 1,0 1 0,-1 0 0,1 0 0,0 0 0,0 0 0,-1 0 0,1 0 0,0 0-1,0 0 1,-1 0 0,1 0 0,0 0 0,0 0 0,-1 1 0,1-1 0,0 0 0,0 1-1,-1-1 1,1 0 0,0 1 0,-1-1 0,1 1 0,-1-1 0,1 1 0,-1-1 0,1 1-1,-1-1 1,1 1 0,-1-1 0,1 1 0,-1 0 0,0-1 0,1 1 0,-1 0 11,22 35 88,-19-30-123,16 36 51,-15-33-11,-1 0-1,1 0 1,1-1 0,-1 1-1,2-1 1,-1 0 0,1 0-1,4 3-4,-8-9-1,-1-1-1,1 0 1,0 0-1,0 0 0,0 0 1,0 0-1,0 0 1,0 0-1,0-1 1,0 1-1,0-1 1,1 0-1,-1 1 1,0-1-1,0 0 0,0 0 1,0 0-1,1-1 1,-1 1-1,0-1 1,0 1-1,0-1 1,0 1-1,0-1 1,0 0-1,0 0 0,0 0 1,0 0-1,0-1 1,-1 1-1,1 0 1,0-1-1,-1 1 1,1-1-1,-1 1 0,1-1 2,7-8-12,0-1 0,0 1-1,-1-1 1,7-12 12,-10 14 9,0 1 0,-1-1 0,0 0 0,0 0 0,-1 0 0,0 0 0,-1-1 0,0 1 0,-1-1 0,0 0 0,0 0 0,-1 1 0,0-1 0,0 0 0,-2-1-9,1 8 3,1 0 0,-1 1 0,-1-1 0,1 1 1,0-1-1,-1 1 0,1-1 0,-1 1 0,0 0 1,0 0-1,0 0 0,0 0 0,0 0 0,0 0 1,0 0-1,-1 1 0,0-1-3,2 1-48,-1 0 1,0 0-1,1-1 1,-1 1-1,0 1 1,0-1-1,0 0 1,0 0-1,0 1 1,0-1-1,0 1 1,0-1-1,0 1 0,0 0 1,0 0-1,-1 0 1,1 0-1,0 1 1,0-1-1,0 0 1,0 1-1,0-1 1,0 1 47,-1 3-7,2 0 0,-1 1 0,0-1 0,1 0 0,0 0 0,0 1 0,0-1 0,0 1 0,1-1 0,-1 1 0,1-1 0,1 1 0,-1 0 7,0 7-4,-1-6 7,0 1 1,1-1-1,0 1 1,1-1-1,0 1 1,-1-1-1,2 0 1,-1 1-1,1-1 1,0 0-1,0 0 1,1 0-1,0 0 1,0 0-1,0-1 1,1 1-1,0-1 1,0 0-1,0 0 1,0-1-1,1 1 1,0-1-1,0 0 1,0 0-1,1 0 1,-1-1-1,1 0 1,0 0-1,0 0 1,0-1-1,0 0 1,0 0-1,0 0 1,4-1-4,-4 0 11,0 0 0,0 0 0,1-1 0,-1 0 0,0-1 1,1 1-1,-1-1 0,0-1 0,0 1 0,0-1 0,0 0 0,0 0 1,5-3-12,-7 3 24,-1-1 1,0 1 0,0 0 0,0-1 0,-1 0-1,1 1 1,-1-1 0,1 0 0,-1-1 0,0 1-1,0 0 1,-1 0 0,1-1 0,0 1 0,-1-1-1,0 0 1,0 1 0,0-1 0,-1 0 0,1 0-1,-1 1 1,0-1 0,0 0 0,0-1-25,0-8 66,1-4-10,-2 1 1,0-1-1,-1 0 1,0-1-57,0 12-2,1 1 0,-1-1 0,0 1 1,-1-1-1,1 1 0,-1 0 0,0 0 0,0 0 0,0 0 0,-1 0 1,0 1-1,0 0 0,-3-3 2,7 6-23,0 1 0,-1 0 0,1 0 0,0 0 0,0-1 0,0 1 0,-1 0 0,1 0 0,0 0-1,0 0 1,0-1 0,-1 1 0,1 0 0,0 0 0,0 0 0,-1 0 0,1 0 0,0 0 0,0 0 0,-1 0 0,1 0 0,0 0 0,-1 0 0,1 0 0,0 0 0,0 0 0,-1 0 0,1 0 0,0 0 0,0 0 0,-1 0 0,1 0 0,0 0 0,0 1 0,-1-1 0,1 0 0,0 0-1,0 0 1,-1 0 0,1 1 0,0-1 0,0 0 0,0 0 0,0 0 0,-1 1 23,-3 16-234,4-15 235,0 0 0,0 1 0,0-1 0,0 0 1,1 0-1,-1 1 0,1-1 0,-1 0 0,1 0 1,0 0-1,0 0 0,-1 0 0,2 0 0,-1 0 1,0 0-1,0 0 0,1 1-1,2-1-7,1 0 1,-1 0 0,0 0-1,0 0 1,1-1-1,-1 1 1,1-1-1,-1 0 1,1-1-1,-1 1 1,1-1-1,0 0 1,-1 0 0,1 0-1,-1-1 1,1 0-1,0 0 1,-1 0-1,1 0 7,6-3 17,0 1 0,-1-2 0,0 1 0,0-1 0,-1-1 0,1 0 0,2-2-17,-4 2 12,8-5-4,1-2 1,-1 0 0,-1 0-1,-1-2 1,0 0 0,6-8-9,-20 23 8,-1 0 0,1 0 0,-1 0 0,1 1 0,0-1 0,-1 0 0,1 0 0,-1 0 1,1 0-1,-1 0 0,1 0 0,0 0 0,-1 0 0,1 0 0,-1-1 0,1 1 0,0 0 0,-1 0 0,1 0 0,-1 0 0,1 0 0,0-1 0,-1 1 1,1 0-1,0 0 0,-1-1 0,1 1 0,0 0 0,0-1 0,-1 1 0,1 0 0,0-1 0,0 1 0,-1 0 0,1-1 0,0 1 0,0 0 0,0-1 1,0 1-1,-1-1 0,1 1 0,0 0 0,0-1 0,0 1 0,0-1 0,0 1 0,0-1 0,0 1 0,0 0 0,0-1 0,1 1 0,-1-1 0,0 1 0,0 0 1,0-1-1,0 1 0,0-1 0,1 1 0,-1 0 0,0-1 0,0 1 0,1 0-8,-35 14 500,30-9-496,0 0 0,0 0 0,0 1 0,0-1 1,1 1-1,0 0 0,0 0 0,1 0 0,0 0 0,0 1 0,0-1 0,1 1 0,-1-1 0,2 1 0,-1-1 0,1 1 0,0-1 1,1 6-5,-1-2 11,1 0 0,0-1 1,1 1-1,0 0 0,1-1 1,0 0-1,0 1 0,1-1 1,0-1-1,0 1 0,1-1 1,3 4-12,-3-6 7,0 0 1,0 0 0,1 0-1,-1-1 1,1 0 0,1 0 0,5 4-8,-10-8 52,0 0 1,0 0 0,0 0-1,0 0 1,0-1-1,0 1 1,0 0 0,0-1-1,1 0 1,-1 1 0,0-1-1,0 0 1,0 0-1,1 0 1,-1-1 0,0 1-1,0 0 1,0-1 0,1 1-1,-1-1 1,0 0-1,0 0 1,0 0 0,0 0-1,0 0 1,-1 0 0,1 0-1,0-1 1,1-1-53,13-10 96,35-35 729,-49 45-1058,1 0-1,0 0 0,-1 0 1,0-1-1,0 1 0,0-1 1,0 1-1,0-1 0,-1 1 1,0-1-1,0 0 0,0 0 1,0 0-1,0-3 234,-1 0-4761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2:25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19 288,'0'0'1155,"0"0"-458,0 0-15,0 0 199,0 0-91,-14-18 2087,13 75-2939,0 56 75,4 0-1,6-1 1,11 47-13,-14-119 2,-4-25 5,0 1 0,2-1-1,3 13-6,0-27-17,0 1 0,0-2 0,0 1 0,1-1 0,-1 0 1,0-1-1,3 0 17,-4-1-118,0-1 0,0 1 0,-1-1 0,1-1 0,-1 1 0,0-1 0,0 0 0,0 0 0,0-1 0,-1 1 0,0-1 0,0 0 0,0 0 0,0 0 0,0-2 118,1-4-1799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2:25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0 125 1480,'0'0'1333,"0"0"-503,0 0-179,0 0-185,0 0-221,0 0-129,0 0-52,0 0 3,14-26 189,-7 17-441,-1 1 1,0-1-1,0 0 1,-1-1-1,0 1 1,-1-1-1,0 0 1,0-1 184,-2-3-2928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2:26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62 984,'0'0'1939,"0"0"-742,0 0-412,0 0-238,0 0-179,0 0-111,0-1-145,0 0-1,0-1 1,0 1-1,0 0 1,0 0-1,1-1 1,-1 1-1,0 0 1,1 0-1,-1-1 1,1 1-1,-1 0 1,1 0-1,0 0 1,0-1-112,1 0-18,3-2-132,-1 0 1,1 0 0,-1 1-1,1 0 1,0 0-1,0 0 1,0 0-1,1 1 1,-1 0 0,1 0-1,-1 0 1,1 1-1,0-1 1,-1 1 0,1 1 149,3 0-2210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2:27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7 151 760,'0'0'1266,"0"0"-662,0 0-296,0 0-157,0 0-67,0 0-22,0-21-3,-3-5-45,1 13 15,1 0-1,0 0 1,1-1 0,1 1-1,1-9-28,-2 21 4,0 1-1,0-1 0,0 1 0,-1-1 1,1 1-1,1-1 0,-1 0 1,0 1-1,0-1 0,0 1 0,0-1 1,0 1-1,0-1 0,1 1 1,-1-1-1,0 1 0,0-1 0,1 1 1,-1-1-1,0 1 0,1-1 0,-1 1 1,0 0-1,1-1 0,-1 1 1,1 0-1,-1-1 0,0 1 0,1 0 1,-1-1-1,1 1 0,-1 0 0,1 0 1,0 0-1,-1-1 0,1 1 1,-1 0-1,1 0 0,-1 0 0,1 0 1,-1 0-1,1 0 0,-1 0 0,1 0 1,0 0-1,-1 0 0,1 1 1,-1-1-1,1 0 0,-1 0-3,2 1-4,0 0-1,0 0 1,-1 0 0,1 0-1,-1 1 1,1-1-1,-1 0 1,1 1 0,-1-1-1,0 1 1,0-1-1,0 1 1,1 1 4,9 24 109,-1 0-1,-1 0 1,-2 1 0,-1 0 0,0 0-1,-3 1 1,0-1 0,-2 11-109,-20-292 380,23 252-396,0 0 0,0 1 0,0-1 0,-1 1 0,1 0 0,0 0 1,0 1-1,0-1 0,0 1 0,0 0 0,2 0 16,3 5-11,0 0 0,-1 0 1,0 1-1,0 0 0,0 0 1,-1 1-1,0 0 0,0 1 0,-1-1 1,0 1-1,0 0 0,-1 1 0,-1-1 1,1 1-1,-1 0 0,-1 0 0,0 2 11,2 13-209,-6-48 549,-2-21-305,2 21-20,1-39-18,1 59 12,-1 0 0,0-1 1,1 1-1,0 0 0,-1 0 1,1-1-1,1 1 0,-1 0 1,0 0-1,1 0 0,0 0 1,-1 0-1,1 0 0,0 1 1,1-1-10,-2 2 0,-1 1-1,1-1 1,0 1 0,-1-1 0,1 1 0,0 0-1,0 0 1,-1-1 0,1 1 0,0 0 0,0 0 0,-1 0-1,1 0 1,0 0 0,0 0 0,0 0 0,-1 0 0,1 0-1,0 0 1,0 0 0,0 0 0,-1 1 0,1-1 0,0 0-1,-1 1 1,1-1 0,0 0 0,0 1 0,-1-1-1,1 1 1,-1-1 0,1 1 0,0-1 0,-1 1 0,1 0-1,-1-1 1,0 1 0,1 0 0,-1-1 0,1 2 0,20 33 10,-17-27 1,6 12 16,0 0-1,-2 1 1,0-1-1,-1 2 1,-1-1-1,-2 1 1,0 0-1,1 18-26,-5-39 20,0-1 1,0 0-1,0 1 0,0-1 0,0 1 0,0-1 0,0 1 0,0-1 0,0 0 0,0 1 0,0-1 1,0 1-1,0-1 0,1 0 0,-1 1 0,0-1 0,0 1 0,0-1 0,1 0 0,-1 1 0,0-1 0,0 0 1,1 1-1,-1-1 0,0 0 0,1 0 0,-1 1 0,0-1 0,1 0 0,-1 0 0,0 0 0,1 1-20,9-10 155,12-30-924,-19 33 370,12-23-1528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2:28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98 353 1816,'0'0'1271,"0"0"-453,0 0-113,0 0-62,0 0-293,0 0-158,-13-1-47,-36-4-116,48 5-31,-1 0-1,1 0 1,0 1-1,0-1 1,1 0-1,-1 0 0,0 1 1,0-1-1,0 0 1,0 1-1,0-1 1,0 1-1,0-1 1,0 1-1,1-1 0,-1 1 1,0 0-1,0-1 1,1 1-1,-1 0 1,0 0-1,1 0 1,-1-1-1,1 1 0,-1 0 1,1 0-1,-1 0 1,1 0-1,0 0 3,-5 28-69,5-22 63,-8 94-95,8-93 83,0 1 1,1 0 0,0-1 0,0 1 0,0-1-1,1 0 1,1 1 0,-1-1 0,1 0 0,3 4 17,-6-11-15,0 0 0,1 0 0,-1 0 0,1 0 0,0 0 0,-1 0 0,1-1 1,-1 1-1,1 0 0,0 0 0,0-1 0,0 1 0,-1-1 0,1 1 0,0 0 1,0-1-1,0 1 0,0-1 0,0 0 0,0 1 0,0-1 0,0 0 1,0 0-1,0 0 0,0 1 0,0-1 0,0 0 0,0 0 0,0 0 0,0-1 15,1 1-4,0-1 0,0 0-1,0 0 1,0-1-1,0 1 1,-1 0 0,1 0-1,0-1 1,-1 0-1,1 1 1,-1-1 0,1 0-1,0-1 5,4-7 71,0 0 0,0 0 0,-1 0 0,-1-1 0,1 0-71,0-10 143,-1 1-1,-1-1 0,-1 0 1,0 0-1,-2 0 0,-1-14-142,1 5 317,2 37-334,0-1-1,0 1 1,1-1-1,-1 0 1,2 0-1,-1 0 1,1-1-1,-1 1 1,1-1-1,1 0 0,0 2 18,5 5-8,-3-2-13,33 37 88,-37-44-94,-1-1-1,1 0 1,0 0-1,0 0 1,0 0 0,0 0-1,1-1 1,-1 1 0,0-1-1,1 0 1,-1 0-1,0 0 1,1-1 0,-1 1-1,1-1 1,0 0 27,-3 0 1,1-1 0,0 0 1,-1 0-1,0 0 0,1 0 1,-1 0-1,0 0 0,1 0 0,-1 0 1,0 0-1,0 0 0,0-1 0,0 1 1,0 0-1,0-1 0,0 1 0,0-1 1,-1 1-1,1-1 0,-1 0 0,1 1 1,-1-1-1,1 0 0,-1 1 0,0-2-1,8-46 229,-6-62 156,-3 60 245,1 51-561,0 0-235,2 36-329,1-20 510,2 0-1,0 0 1,1-1 0,1 1 0,6 10-15,-10-20-6,0-1-1,0 1 1,0-1 0,1 0-1,0 0 1,0 0 0,0 0-1,1-1 1,-1 0 0,1 0 0,0 0-1,1 0 1,-1-1 0,0 0-1,1 0 1,3 1 6,-8-4-7,0 0 1,1 0-1,-1 0 0,0 0 0,0 0 1,0 0-1,1 0 0,-1 0 0,0 0 1,0-1-1,0 1 0,1-1 0,-1 1 0,0-1 1,0 1-1,0-1 0,0 0 0,0 1 1,0-1-1,0 0 0,0 0 0,0 0 1,-1 0-1,1 1 0,0-1 0,0 0 1,-1-1-1,1 1 0,-1 0 0,1 0 1,-1 0-1,1 0 0,-1 0 0,0 0 1,1-1-1,-1 1 0,0 0 0,0 0 1,0-1-1,0 1 7,4-60 302,-4 53-289,-1-54 315,-6-51-328,3 87 154,0 0 0,-2 0 0,-1 1 0,-1 0 0,-8-15-154,11 28 136,-5-10 187,11 43-423,4-4 93,0 0 0,1-1 0,1 0 0,0 0 0,5 7 7,12 26 13,-14-25 3,43 89 28,-46-99-54,1-1 1,0 1-1,2-2 0,-1 1 0,1-1 1,9 7 9,-18-18-6,0-1 1,0 1 0,-1 0 0,1-1-1,0 1 1,0-1 0,0 1-1,0-1 1,0 1 0,0-1 0,0 0-1,0 0 1,0 1 0,0-1-1,0 0 1,0 0 0,0 0 0,0 0-1,0 0 1,0 0 0,0 0-1,0-1 1,0 1 0,0 0-1,0 0 1,0-1 0,0 1 0,0-1-1,0 1 1,0-1 0,0 1-1,0-1 1,-1 0 0,1 1 0,0-1-1,0 0 1,-1 1 0,1-1-1,0 0 1,-1 0 0,1 0 0,-1 0-1,1 0 1,-1 0 0,1 0-1,-1 0 6,19-45 58,-16 35-313,-1 0 0,-1 0 0,0 0 0,0 0 0,-1 0 0,-1-1 255,1-3-842,0-12-1681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2:28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92 6753,'0'0'753,"0"0"-361,0 0 128,0 0-264,0 0-248,0 0-16,0 0-544,-7-59-304,43 44 71,-2-3-1487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2:29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2841,'0'0'1129,"0"0"-363,0 0 45,0 0-170,0 0-298,0 0-125,0 10-204,1 16-45,1 0 1,1 1 0,2-1-1,1-1 1,0 1-1,5 7 31,19 48-65,14 21 65,-9-23-262,-29-64 135,-3-8-35,-1 0-1,1 0 0,1 0 0,-1 0 0,1 0 0,0-1 1,1 0-1,3 4 163,-8-10-8,1 0 0,-1 1 0,1-1 0,-1 0 0,1 0 0,-1 1 1,1-1-1,-1 0 0,1 0 0,-1 0 0,1 0 0,-1 0 0,1 0 0,-1 0 1,1 0-1,0 0 0,-1 0 0,1 0 0,-1 0 0,1 0 0,-1 0 0,1 0 1,-1-1-1,1 1 0,-1 0 0,1 0 0,-1-1 0,1 1 0,-1 0 0,1-1 0,-1 1 1,1 0-1,-1-1 0,0 1 0,1-1 0,-1 1 0,0 0 0,1-1 0,-1 1 1,0-1-1,0 1 0,1-1 0,-1 1 0,0-1 0,0 0 0,0 1 0,0-1 1,0 1-1,0-1 0,0 0 8,9-28 92,-4-14 221,-1-1 0,-2 0 0,-3-17-313,1 18 539,-1 32-102,-1 13-318,4 23-210,4-11 61,0 0-1,1-1 1,0 0 0,1 0-1,6 7 31,-11-15-2,0-2-1,0 1 0,0 0 1,1 0-1,-1-1 1,1 0-1,0 0 0,-1 0 1,2 0-1,-1 0 1,0-1-1,0 0 1,1 0-1,-1 0 0,1-1 1,0 1-1,0-1 1,-1 0-1,3 0 3,-7-1 13,1-1-1,0 1 1,0-1-1,0 1 1,-1-1-1,1 1 1,0-1-1,0 0 1,-1 1 0,1-1-1,-1 0 1,1 1-1,0-1 1,-1 0-1,0 0 1,1 0-1,-1 1 1,1-1 0,-1 0-1,0 0 1,0 0-1,1 0 1,-1 0-1,0 0 1,0 0-1,0 0 1,0 0 0,0 1-1,0-1 1,0-1-13,-1-38 367,1 30-151,0 6-166,0 1 1,0 0-1,-1-1 0,1 1 0,-1-1 0,0 1 0,0 0 1,0-1-1,0 1 0,-1 0 0,1 0 0,-1 0 0,0 0 1,0 0-1,0 0 0,0 0 0,0 1 0,-1-1 1,1 1-1,-1 0 0,1-1 0,-1 1 0,0 0 0,0 1 1,0-1-1,0 0 0,0 1 0,-1 0 0,1 0 0,-3-1-50,-10-2-565,0 1-1,0 1 0,0 0 0,0 1 0,-15 2 566,25-1-452,-15 0-2323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2:29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0 165 4457,'0'0'888,"0"0"-616,0 0-152,0 0-120,0 0 0,78-138-416,-54 112-1400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26:55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314 689 720,'0'0'667,"0"0"-23,0 0 117,0 0 70,4-7 4035,-4-2-4733,-6-1-129,0 1 0,0 0 0,-1 0 1,0 0-1,-1 1 0,0 0 0,0 0 0,-1 1 0,0 0 0,0 1-4,3 2-50,1 0 1,-1 1-1,1 0 1,-1 0-1,0 0 0,0 1 1,-1 0-1,1 0 1,0 0-1,-1 1 0,1 0 1,-1 0-1,1 1 1,-1-1-1,1 1 1,-1 1-1,1 0 0,-2 0 50,3 1-8,1 0-1,-1 1 1,1-1-1,0 1 1,0 0-1,0 1 1,0-1-1,1 1 1,-1-1-1,1 1 1,0 0-1,0 0 1,0 1-1,0-1 1,0 3 8,-6 9-30,2-1 0,0 1 0,-5 15 30,7-14-23,0 1-1,1 0 1,1 0-1,1 0 1,0 0-1,1 0 0,1 0 1,1 0-1,0 1 1,3 6 23,-2-15-15,0-1 0,1 1 1,1 0-1,-1-1 0,1 0 0,1 0 0,0 0 1,0-1-1,1 1 0,0-1 0,0 0 1,1-1-1,0 0 0,0 0 0,1 0 0,0-1 1,0 0-1,0 0 0,3 0 15,-8-4-9,0 0 1,0 0-1,0 0 0,1-1 1,-1 0-1,0 1 0,1-1 1,-1 0-1,1 0 0,-1-1 0,1 1 1,-1-1-1,1 0 0,0 0 1,-1 0-1,1 0 0,-1 0 1,1-1-1,-1 0 0,4-1 9,-3 0 8,0 0 0,-1-1 0,1 0 0,-1 0 0,0 0 0,0 0 0,0 0 0,0-1 0,0 0 0,-1 1 0,0-1 0,1 0 0,-1 0-1,-1 0 1,1 0 0,-1-1-8,5-15 85,-1 0-1,0 0 1,-2 0-1,-1-1 0,0 0 1,-2 1-1,0-1 0,-2-6-84,2-16 189,-4-27-99,-4 0 0,-2 1-1,-8-20-89,-1-14 149,17 89-134,-14-72 101,-6-15-116,14 75 26,0-1 1,-2 1 0,0 1 0,-2 0 0,-12-19-27,24 44-5,0 0 1,-1 0-1,1 0 1,0 1-1,0-1 1,0 0-1,0 0 1,0 0-1,0 0 1,0 0-1,0 0 1,0 0-1,0 0 1,0 0-1,0 1 1,0-1-1,0 0 1,0 0-1,0 0 1,0 0-1,0 0 1,-1 0-1,1 0 1,0 0-1,0 0 1,0 0-1,0 0 1,0 0-1,0 0 1,0 0-1,0 0 1,0 0-1,-1 0 1,1 0-1,0 0 1,0 0-1,0 0 1,0 0-1,0 0 1,0 0-1,0 0 1,0 0-1,-1 0 1,1 0 0,0 0-1,0 0 1,0 0-1,0 0 1,0 0-1,0 0 1,0 0-1,0 0 1,0 0-1,0 0 1,-1 0-1,1-1 1,0 1-1,0 0 1,0 0-1,0 0 1,0 0-1,0 0 1,0 0-1,0 0 1,0 0-1,0 0 1,0-1-1,0 1 1,0 0-1,0 0 5,-2 14-110,3 18 88,3-16 22,1-1 0,0 1-1,1-1 1,1 0 0,14 38 1,70 191 14,-71-198-12,1-1 0,2-1 0,2-1 0,2-1 0,22 26-3,-25-36 1,-12-14-10,1 0 1,1-1-1,1 0 0,16 13 9,-29-29 4,0-1 0,1 1 0,-1 0-1,0-1 1,1 0 0,-1 1 0,1-1-1,-1 0 1,1 0 0,-1-1 0,1 1-1,-1 0 1,1-1 0,-1 1 0,0-1-1,1 0 1,-1 0 0,0 0 0,0 0-1,1 0 1,-1-1 0,0 1 0,0 0-1,0-1 1,-1 0 0,1 1 0,1-3-4,28-49-544,-18 28-899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2:30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54 445 1376,'0'0'1421,"0"0"-320,0 0 22,0 0-360,0 0-384,0 0-126,0-11-117,0-18-103,2-23 6,-3 0-1,-2 0 1,-2 1-1,-3-1 0,-10-35-38,10 68 2,-4-20-196,16 102-440,-3-42 651,0-1 0,2 1 1,2 12-18,8 17 21,2 0 0,13 27-21,-21-60-34,0 0-1,2 0 1,0-1 0,1 0-1,0-1 1,1 0 0,1-1 0,13 13 34,-24-26-17,0 1 1,1-1-1,-1 1 1,1-1 0,-1 0-1,1 0 1,0 0-1,-1 0 1,1 0-1,0 0 1,0 0 0,0-1-1,0 1 1,0-1-1,-1 1 1,1-1 0,0 0-1,0 1 1,0-1-1,0 0 1,0 0 0,0-1-1,0 1 1,0 0-1,0-1 17,1 0 0,-1 0-1,0-1 1,1 1-1,-1-1 0,0 0 1,0 0-1,0 0 1,-1 0-1,1 0 1,0 0-1,-1 0 0,1-1 1,-1 1-1,0 0 1,0-1-1,1 0 1,2-9 53,0 0 1,-1 0-1,0 0 0,0-1 0,-2 1 1,1 0-1,-1-5-53,-1 13 17,0 0 0,0 0 0,0 0-1,-1 0 1,1 1 0,-1-1 0,0 0 0,0 0 0,0 1 0,-1-1 0,1 0-1,-1 1 1,0-1 0,0 1 0,0 0 0,0 0 0,-1 0 0,1 0 0,-1 0-1,0 0 1,0 1 0,0-1 0,0 1 0,0 0 0,0 0 0,-1 0 0,1 0 0,-1 1-1,1-1 1,-1 1 0,0 0 0,1 0 0,-1 0 0,0 0 0,0 1-17,3 0 3,-5-2-39,0 1-1,1 0 0,-1 0 0,0 0 1,0 1-1,0 0 0,0 0 1,0 1-1,-5 0 37,11-1-26,-1 0 0,1 0 0,0 1-1,-1-1 1,1 0 0,0 0 0,0 1 0,-1-1 0,1 0 0,0 0 0,0 1 0,-1-1-1,1 0 1,0 1 0,0-1 0,0 0 0,0 0 0,-1 1 0,1-1 0,0 0 0,0 1-1,0-1 1,0 1 0,0-1 0,0 0 0,0 1 0,0-1 0,0 0 0,0 1-1,0-1 1,0 0 0,0 1 0,0-1 0,1 0 0,-1 1 0,0-1 26,13 6-368,21-4 318,-33-2 38,16-1 23,-1 0-1,1-2 0,-1 0 0,1-1 0,-1-1 1,0 0-1,-1-1 0,1-1 0,-1 0 0,2-2-10,6-5 70,-1 0-1,0-1 0,-1-1 0,-1-1 1,0-1-1,1-3-69,-19 19 96,0-1 0,0 1 0,0-1-1,0 0 1,0 0 0,-1 0 0,1 0 0,-1 0 0,0-1 0,1 1 0,-2 0 0,1 0 0,0-1 0,-1 1 0,1-1-1,-1 1 1,0 0 0,0-1 0,-1-1-96,1 3 9,-1 0-1,1 0 1,-1 1 0,1-1-1,-1 0 1,0 0-1,0 1 1,0-1-1,0 0 1,0 1 0,0-1-1,0 1 1,0 0-1,-1-1 1,1 1 0,0 0-1,-1 0 1,0-1-1,1 1 1,-1 0 0,1 1-1,-1-1 1,0 0-1,0 0 1,1 1-1,-1-1 1,0 1 0,0 0-1,0-1 1,0 1-1,0 0 1,0 0 0,-1 0-9,0 0-6,1 0 0,-1 1 0,0-1 1,1 0-1,-1 1 0,0 0 1,1 0-1,-1-1 0,1 2 0,-1-1 1,1 0-1,0 0 0,-1 1 1,1-1-1,0 1 0,0 0 0,0 0 1,0-1-1,-1 3 6,-1 1-10,1-1 1,0 1-1,0 1 0,1-1 0,-1 0 1,1 1-1,0-1 0,0 1 1,0 2 9,-2 14-23,1 2-1,1-1 1,1 0 0,1 9 23,0-28-1,0 7 6,-1-5-10,1-1 1,0 1-1,1-1 1,-1 1 0,1-1-1,0 1 1,2 3 4,-3-7-3,1-1 1,0 0-1,0 1 0,0-1 1,0 0-1,0 1 0,0-1 1,0 0-1,0 0 0,0 0 1,1 0-1,-1 0 1,0 0-1,1 0 0,-1 0 1,1-1-1,-1 1 0,1-1 1,-1 1-1,1-1 1,0 1-1,-1-1 0,1 0 1,-1 0-1,1 0 0,0 0 1,-1 0-1,2 0 3,3 0 39,1-1 0,-1 0 0,0 0 0,0 0-1,1-1 1,-1 0 0,0 0 0,-1-1 0,1 0 0,0 0 0,-1 0 0,1-1-39,65-53 203,-41 31-214,97-77-489,-73 59-1262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2:31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0 720,'0'0'864,"0"0"-365,0 0 139,0 0 192,0 0-32,0 0-22,-22 42 910,18-30-1776,0-1 1,1 1 0,0 0-1,1 0 1,1 0 0,0 0-1,0 1 1,1-1 0,0 0-1,2 5 90,0-13-4,1-1 0,-1 0 0,1 0 0,-1 0 0,1 0 0,0 0 0,0 0 0,1-1 0,-1 0 0,0 1 0,1-1 0,0-1 0,-1 1 0,1 0 0,0-1 0,3 1 4,18 11 15,-23-12-1,1 1 0,-1 0 0,0-1 0,0 1 0,0 0 0,0 0 0,-1 0 0,1 0 0,0 0 0,-1 0 0,1 0 0,-1 1 0,0-1 0,0 1 0,0-1 0,0 1 0,0-1 0,-1 1 0,1 0-1,-1-1 1,1 1 0,-1 0 0,0-1 0,0 1 0,0 0-14,-1-1 33,0 0 0,1 0 0,-1-1-1,0 1 1,0 0 0,0 0-1,0 0 1,-1-1 0,1 1 0,0-1-1,-1 1 1,1-1 0,-1 0-1,1 1 1,-1-1 0,0 0 0,0 0-1,1 0 1,-1 0 0,0 0-1,0-1 1,0 1 0,0 0 0,0-1-1,0 0 1,0 1 0,0-1-1,0 0 1,0 0 0,0 0 0,0 0-1,-1-1-32,-5 1 36,5 1-42,0-1 0,0 0-1,0 0 1,0 0 0,1 0-1,-1-1 1,0 1 0,0-1-1,0 0 1,0 0 0,-1-1 6,3 1-80,0 0 1,0 0 0,0-1 0,0 1 0,0-1 0,1 1 0,-1-1 0,0 1 0,1-1 0,-1 1 0,1-1 0,0 1 0,-1-1 0,1 0 0,0 1 0,0-1 0,0 0 0,0 1 0,0-1 0,0 0 0,1 1 0,-1-2 79,2-13-1651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2:33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1 448 1880,'0'0'1103,"0"0"-337,0 0-42,0 0-153,0 0-238,0 0-142,16-19-48,79-95-14,-92 110-102,0 0 0,-1 0 0,1 0 0,-1 0 0,0-1 0,-1 1 1,1-1-1,-1 1 0,1-1 0,-2 1 0,1-1 0,0 0 0,-1 0 0,0 0 0,0 1 0,0-4-27,-2 7-93,0 0 0,-1 0-1,1 0 1,0 0-1,0 0 1,0 1-1,-1-1 1,1 1 0,0-1-1,-1 1 1,1 0-1,0 0 1,-1 0-1,1 0 1,0 0 0,-1 1-1,1-1 1,0 1-1,-1-1 1,-1 2 93,-1 2-40,0 0 1,1 0-1,-1 1 0,1 0 1,0 0-1,0 0 0,1 0 1,0 0-1,0 1 0,0-1 1,0 1-1,1 0 1,0 0-1,0 0 0,-1 5 40,-1 8 8,1 0 0,0 0 0,2 0 0,0 13-8,1-29 5,1 1 1,0-1-1,0 1 0,0-1 0,0 0 0,0 0 0,1 1 1,-1-1-1,1 0 0,0 0 0,0 0 0,0-1 1,0 1-1,1 0 0,-1-1 0,1 0 0,-1 1 1,1-1-1,0 0 0,0 0 0,0-1 0,0 1 1,0 0-1,1-1 0,-1 0 0,0 0 0,4 1-5,-3-1 13,-1 0 0,1 0-1,0 0 1,0 0 0,0-1-1,0 1 1,0-1 0,0 0 0,0 0-1,0-1 1,0 1 0,0-1-1,0 0 1,0 0 0,-1 0-1,1 0 1,0-1 0,-1 0-1,1 1 1,-1-1 0,1 0 0,-1-1-1,0 1 1,0-1 0,0 0-13,5-8 56,-1 0 0,0-1 0,0 0 0,-2-1 0,0 1 0,0-1 0,-1 0 0,0 0 0,-1-1 0,-1 1-56,1-5 225,0 0 0,-1-1 0,-1 1 0,-1 0 0,-1-10-225,6 49-21,2 0 1,0 0-1,1-1 0,2 0 0,0-1 0,1 1 21,5 11-265,-10-17 71,-4-10 93,0 0 0,-1 0 0,1 0 0,0 0 0,1-1 0,-1 1 0,1-1 0,0 2 101,0-34-209,-3-6 210,-1 14 25,1-1 0,1 0 0,1 0 0,0 1-1,4-10-25,-6 31 4,0-1-1,0 1 0,1-1 0,-1 1 1,0-1-1,0 1 0,0-1 1,1 1-1,-1-1 0,0 1 1,0 0-1,1-1 0,-1 1 0,0-1 1,1 1-1,-1 0 0,0-1 1,1 1-1,-1 0 0,1 0 0,-1-1 1,1 1-1,-1 0 0,1 0 1,-1 0-1,1-1 0,-1 1 1,1 0-1,-1 0 0,1 0 0,-1 0 1,1 0-1,-1 0-3,20 8 14,12 20-26,-21-16 13,1 1-1,1-2 1,0 0-1,6 4 0,-16-12 3,1-1-1,-1 0 1,0-1 0,1 1-1,0 0 1,-1-1-1,1 0 1,0 0-1,-1 0 1,4 0-3,-5-1 3,0 0 1,-1 0-1,1 0 1,-1 0-1,1-1 1,0 1-1,-1-1 1,1 1-1,-1-1 0,1 1 1,-1-1-1,1 0 1,-1 0-1,1 1 1,-1-1-1,0 0 1,1 0-1,-1-1 0,0 1 1,0 0-1,0 0 1,0-1-1,0 1 1,0-1-4,5-8 4,0 0 0,-1 0 0,-1 0 1,0-1-1,0 0 0,-1 1 0,-1-1 1,1 0-1,-2-1 0,0 1 0,0 0 1,-1 0-1,0-1 0,-1-1-4,-1-5 263,-1 1 0,0-1 0,-2 1 0,0 0 0,0 0 0,-2 1 0,0 0 0,-7-11-263,34 84 231,28 44-204,-30-60-1,2 0 1,20 29-27,-39-69-2,-1 0 0,0 0 0,1-1 0,-1 1 1,0 0-1,1 0 0,0 0 0,-1 0 1,1-1-1,-1 1 0,1 0 0,0 0 1,0-1-1,-1 1 0,1-1 0,0 1 1,0 0-1,0-1 0,0 0 0,-1 1 0,1-1 1,0 1-1,0-1 0,0 0 0,0 0 1,0 0-1,0 1 0,0-1 0,0 0 1,0 0-1,0 0 0,0-1 0,0 1 1,0 0-1,0 0 0,0 0 0,0-1 0,0 1 1,0 0-1,0-1 0,0 1 0,-1-1 1,1 1-1,0-1 0,0 0 0,0 1 1,-1-1-1,1 0 0,0 1 0,-1-1 0,1 0 1,0-1 1,4-5-81,0-1 0,0 0 0,-1-1 0,0 1 1,1-6 80,0 1-225,14-30-1656,-3 2-2727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2:33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0 145 4097,'0'0'960,"0"0"-720,0 0-104,0 0-32,0 0-24,0 0-80,0 0 0,115-125-80,-91 114-336,-7 3-4177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2:34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1 245 4121,'0'0'849,"0"0"-43,0 0-37,0 0-354,0 0-316,1 3-199,35 61-19,-25-42 100,1-1 0,1 0 0,0-1 0,15 15 19,-28-35 0,0 1-1,0-1 1,1 1-1,-1-1 1,0 0-1,1 1 1,-1-1-1,0 1 1,1-1 0,-1 0-1,1 1 1,-1-1-1,1 0 1,-1 0-1,1 1 1,-1-1-1,1 0 1,-1 0-1,1 0 1,-1 0 0,1 1-1,-1-1 1,1 0-1,-1 0 1,1 0-1,-1 0 1,1 0-1,-1 0 1,1-1-1,-1 1 1,1 0 0,-1 0-1,1 0 1,-1 0-1,1-1 1,-1 1-1,1 0 1,-1 0-1,1-1 1,-1 1-1,1 0 1,-1-1 0,0 1-1,1 0 1,-1-1-1,0 1 1,1-1-1,-1 1 1,0-1-1,0 1 1,1-1-1,-1 1 1,0-1 0,0 1-1,0-1 1,1 1 0,8-38 189,-7 29-198,4-24 84,-2-1 1,-1 1 0,-2-1-1,-2-28-75,0 9 507,1 53-412,0 0-126,0 0-54,5 3 28,0 1 1,0 0-1,0 0 0,0 1 1,-1 0-1,0 0 0,0 0 1,2 4 56,17 19 4,-20-25 1,1 1 1,0-1 0,0 0-1,0 0 1,0 0 0,0-1-1,0 1 1,1-1 0,-1 0 0,1 0-1,0 0 1,0-1 0,-1 0-1,1 0 1,0 0 0,0 0 0,0-1-1,1 0-5,-6 0 8,1 0 0,-1-1 0,1 1 0,-1 0 0,1-1 0,-1 1 0,1-1 0,-1 1 0,0-1 0,1 1 0,-1-1 0,0 1 0,1-1 0,-1 1 0,0-1 0,1 1 0,-1-1 0,0 1 0,0-1 0,0 1 0,0-1 0,1 0 0,-1 1 0,0-1 0,0 1 0,0-1 0,0 0 0,-1 1 0,1-1-8,1-23 84,-2 19-49,1-5-15,0 0-1,-1 1 1,-1-1-1,1 0 1,-2 1-1,1-1 1,-2-2-20,2 8-27,1 1 0,-1-1 0,0 1 0,0-1 0,0 1 0,0 0 0,0-1 0,-1 1 0,1 0-1,-1 1 1,0-1 0,0 0 0,0 1 0,0 0 0,0-1 0,-1 1 0,1 1 0,-1-1 0,1 0 0,-2 1 27,3 0-67,1 1-95,33 11-555,-23-10 709,-1 1-1,1-1 0,0 0 0,-1-1 0,1 0 1,-1 0-1,1-1 0,0 0 0,-1 0 0,5-2 9,-10 2 49,-1 0-1,1 0 0,0 0 0,0 0 1,0 0-1,-1-1 0,1 1 1,-1-1-1,1 0 0,-1 1 0,0-1 1,1 0-1,-1 0 0,0-1 0,0 1 1,-1 0-1,1-1 0,0 1 1,-1-1-1,1 0 0,-1 1 0,0-1 1,0 0-1,0 0 0,0 0 1,-1 0-1,1 0 0,-1 0 0,0 0 1,0-1-49,0 3 304,0 1-175,1 44-276,1-31 147,1 0 0,0 0 0,1-1 0,1 1 0,-1-1 0,2 0 0,0-1 0,1 1 0,0-1 0,0 0 0,1-1 0,8 8 0,-16-16-5,1-1-1,0 0 0,0 0 1,0 0-1,0 0 1,0 0-1,1 0 0,-1-1 1,0 1-1,0 0 0,0 0 1,1-1-1,-1 1 0,0-1 1,1 1-1,-1-1 1,1 0-1,-1 1 0,0-1 1,1 0-1,-1 0 0,1 0 1,-1 0-1,1 0 0,0 0 6,-1-1-23,0 0-1,0 0 1,0 0-1,0 1 1,0-1-1,0 0 1,0 0-1,0 0 1,-1 0-1,1-1 1,0 1-1,0 0 1,-1 0-1,1 0 1,-1-1-1,1 1 1,-1 0-1,0 0 1,1-1-1,-1 1 0,0 0 1,0-1-1,0 1 1,0-1 23,2-23-1723,-2-1-2401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2:34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3673,'0'0'56,"0"0"-56,0 0-1000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2:35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95 514 2721,'0'0'561,"0"0"85,0 0 51,-3-24-140,-33-173 162,30 170-452,-2 0 0,0 1 0,-2 0 0,-1 0 0,-2-1-267,15 60-343,9 5 346,3 1 0,0-2 0,3 0 0,1-1 0,15 22-3,-28-49 5,4 7-11,1 0 0,0-1 0,12 14 6,-19-26-6,-1 0 0,1 0 0,0 0 1,0-1-1,0 1 0,0-1 0,0 1 0,1-1 1,-1 0-1,0-1 0,1 1 0,0-1 0,-1 1 1,1-1-1,0 0 0,0 0 0,0-1 0,0 1 1,0-1-1,3 0 6,-5-1 5,0 1 0,-1-1 0,1 0 0,-1 0 0,1 0 0,-1 0 0,0 0-1,1 0 1,-1 0 0,0 0 0,0-1 0,0 1 0,0 0 0,0-1 0,0 1 0,0-1 0,0 1 0,0-1 0,-1 0 0,1 1 0,-1-1 0,1 0-5,12-46 70,-10 37-67,3-21 54,-2 0 0,-1-1-1,-1 1 1,-2-1-1,-3-25-56,0 35 21,-1-1 0,-1 1 0,-1 0 0,-1 0 0,-1 0 0,-1 1-1,-1 1 1,-1-1 0,-1 2-21,14 70-543,7-19 534,2 1 0,1-2-1,2 0 1,10 16 9,71 113-421,-95-159 419,0 0-1,0 0 0,0 0 0,0 1-1,0-1 1,0 0 0,0 0-1,0 0 1,0 0 0,0 0 0,0 0-1,1 0 1,-1 1 0,0-1 0,0 0-1,0 0 1,0 0 0,0 0 0,0 0-1,0 0 1,0 0 0,0 0-1,1 0 1,-1 0 0,0 0 0,0 0-1,0 0 1,0 0 0,0 0 0,0 0-1,1 0 1,-1 0 0,0 0-1,0 0 1,0 0 0,0 0 0,0 0-1,0 0 1,0 0 0,1 0 0,-1 0-1,0 0 1,0 0 0,0 0-1,0 0 1,0 0 0,0 0 0,0 0-1,0 0 1,1 0 0,-1 0 0,0 0-1,0-1 1,0 1 0,0 0 0,0 0-1,0 0 1,0 0 0,0 0-1,0 0 1,0 0 0,0 0 0,0-1-1,0 1 1,0 0 3,4-15-38,0-23 106,-4 32-86,3-47 90,-1 12 44,2 1 0,2-3-116,-6 42 0,0 1 1,0-1-1,0 0 0,0 1 1,0-1-1,1 1 0,-1-1 1,0 0-1,0 1 0,1-1 0,-1 1 1,0-1-1,1 0 0,-1 1 1,1-1-1,-1 1 0,1-1 1,-1 1-1,1 0 0,-1-1 0,1 1 1,-1 0-1,1-1 0,-1 1 1,1 0-1,0-1 0,-1 1 1,1 0-1,0 0 0,-1 0 0,1 0 1,0 0-1,-1-1 0,1 1 1,0 0-1,-1 1 0,1-1 1,0 0-1,-1 0 0,1 0 1,-1 0-1,1 0 0,0 1 0,-1-1 1,1 0-1,0 1 0,-1-1 1,1 0-1,-1 1 0,1-1 1,-1 1-1,1-1 0,-1 0 0,1 1 1,-1-1-1,0 1 0,1 0 1,-1-1-1,0 1 0,32 31 18,-31-31 2,28 37 139,34 39 70,-59-72-209,0-1 0,1 0 0,0 0 0,-1 0 0,2-1 0,-1 0 0,0 0 0,1 0 0,-1 0 0,1-1 0,0 0 0,-1 0 0,6 1-20,-10-3 4,0 0 0,0 0 0,0 0 0,0 0 0,0 1-1,0-1 1,-1 0 0,1 0 0,0-1 0,0 1 0,0 0 0,0 0 0,0 0-1,0-1 1,-1 1 0,1 0 0,0-1 0,0 1 0,0 0 0,-1-1-1,1 1 1,0-1 0,-1 0 0,1 1 0,0-1 0,-1 1 0,1-1 0,-1 0-1,1 0 1,-1 1 0,1-2-4,2-26-346,-3 19 99,0-15-1039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2:35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1 163 3505,'0'0'1368,"0"0"-1040,0 0-200,0 0-72,0 0-56,0 0-72,102-134-344,-76 106-1968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2:36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4641,'0'0'1004,"0"0"42,0 0-90,0 0-363,0 0-326,0 0-152,4 18 2,17 19-106,0-1-1,7 5-10,-10-16 16,-1 1 1,-1 0-1,-2 1 0,-1 1 0,0 3-16,-9-20-1,-1 0 0,0 1 0,-1-1 1,0 1-1,-1 0 0,-1 0 0,0 1 1,5 5-2828,-5-16 78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2:37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0 342 1408,'0'0'2741,"0"0"-1621,0 0-642,0 0-30,22-19-122,5-6-239,8-5 127,-2-1 0,29-36-214,-55 58 53,0 1 0,-1-1 0,-1-1-1,1 1 1,-1-1 0,-1 0 0,3-7-53,-6 15-4,-1 0 1,1 0 0,0 0 0,-1-1 0,1 1-1,-1 0 1,0 0 0,0-1 0,0 1 0,0 0-1,0 0 1,0-1 0,0 1 0,-1 0-1,1 0 1,-1-1 0,0 1 0,0 0 0,0 0-1,0 0 1,0 0 0,0 0 0,0 0 0,-1 0-1,1 1 1,-1-1 0,1 0 0,-1 1 0,1-1-1,-1 1 1,0 0 0,0-1 0,0 1 0,0 0-1,0 0 1,0 0 0,-2 0 3,-7-3-112,0 1 1,1 0-1,-1 1 1,-1 0-1,1 1 0,-4 0 112,14 1-53,1 0-39,0 5 78,-1 0-1,1 1 1,0-1-1,0 0 1,1 0-1,-1 0 1,1 0-1,0 1 1,1-1-1,-1 0 1,1 0-1,0-1 1,1 3 14,36 65 42,-26-51-56,3 9 8,1-2 0,2 1 0,1-2 1,1-1-1,20 20 6,-41-47 12,1 1 0,-1-1 0,1 1 0,-1-1 0,1 0 0,-1 1 0,1-1 0,-1 0 0,1 1 0,-1-1 0,1 0 0,-1 0 0,0 1 0,0-1 0,1 0 0,-1 0 0,0 0 0,0 1 0,0-1 0,0 0 1,0 0-1,0 0 0,0 1 0,0-1 0,0 0 0,-1 0 0,1 0 0,0 0-12,1-33 28,-1 33-19,-2-44 17,1 29-19,0 0 1,1 0 0,1 0 0,0 0 0,1 1 0,1-1-1,0 0-7,-3 16 10,0-1-1,0 0 0,0 0 0,1 1 0,-1-1 0,0 0 1,0 1-1,1-1 0,-1 0 0,0 1 0,1-1 0,-1 1 1,1-1-1,-1 0 0,1 1 0,-1-1 0,1 1 0,-1-1 1,1 1-1,-1 0 0,1-1 0,0 1 0,-1 0 0,1-1 1,0 1-1,-1 0 0,1 0 0,0-1 0,-1 1 0,1 0-9,17 12 45,13 37 113,-29-45-59,68 146 925,-70-149-1069,1 1 1,0-1-1,-1 1 0,1-1 1,0 0-1,0 1 1,0-1-1,0 0 0,0 0 1,0 0-1,1 0 1,-1 0-1,0 0 0,0 0 1,1 0-1,-1 0 1,1-1-1,-1 1 0,1 0 1,-1-1-1,1 0 1,-1 1-1,1-1 0,-1 0 1,1 1-1,0-1 1,-1 0-1,1 0 0,-1-1 1,1 1-1,0 0 1,-1 0-1,1-1 0,-1 1 45,8-6-1436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26:56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15 4264,'0'0'1040,"-10"-9"819,10 8-1840,0 1 1,0 0 0,0 0 0,0 0-1,0-1 1,-1 1 0,1 0 0,0 0 0,0-1-1,0 1 1,0 0 0,0 0 0,0 0 0,-1-1-1,1 1 1,0 0 0,0 0 0,0 0-1,-1 0 1,1 0 0,0-1 0,0 1 0,0 0-1,-1 0 1,1 0 0,0 0 0,0 0-1,-1 0 1,1 0 0,0 0 0,0 0 0,-1 0-1,1 0 1,0 0 0,0 0 0,-1 0-1,1 0 1,0 0 0,0 0 0,-1 0 0,1 0-1,0 0 1,0 0 0,0 1 0,-1-1 0,1 0-1,0 0 1,0 0 0,0 0 0,-1 1-20,3 6-36,-1 1 1,1 0-1,1 0 1,0 0-1,0-1 1,0 0-1,1 1 1,0-1-1,0 0 1,1-1 35,13 29-4,73 161 8,46 93-492,-130-272 363,5 6-221,-11-22 312,-1-1 47,0 0 110,0 0 79,0 0 80,0 0 74,0 0 18,0 0-44,0 0-108,0 0-84,0 0-45,0 0-44,0-7-34,0-275-267,0 280 241,1 0 0,-1 1-1,0-1 1,1 1 0,-1 0 0,1-1-1,0 1 1,-1-1 0,1 1 0,0 0-1,0-1 1,0 1 0,0 0 0,0 0-1,0 0 1,0 0 0,0 0 0,1 0 0,-1 0-1,0 0 1,1 0 0,-1 1 0,0-1-1,1 0 1,-1 1 0,1-1 0,-1 1-1,1 0 1,-1-1 0,1 1 0,0 0 11,54-4-171,-50 4 157,-1 0 3,0 0 1,0 1 0,0-1 0,-1 1 0,1 0 0,0 0-1,0 1 1,0-1 0,-1 1 0,1 0 0,-1 1 0,0-1-1,1 1 1,-1-1 0,0 1 0,-1 1 0,1-1-1,0 0 1,-1 1 0,0 0 0,0 0 0,0 0 0,0 0-1,-1 0 1,1 1 0,-1-1 0,0 1 0,0-1 0,-1 1-1,1 0 11,5 20-37,-1 1-1,-1-1 0,-1 1 1,-1 0-1,-1 0 1,-2 1-1,-1 8 38,1-33-3,-1 1 5,1-1-1,-1 1 1,0 0 0,0-1 0,-1 1 0,1-1 0,0 1 0,-1-1 0,0 0 0,1 0 0,-1 1 0,0-1-1,0 0 1,0-1 0,-1 1 0,1 0 0,0-1 0,-1 1 0,1-1 0,-2 1-2,-56 26 206,27-16-168,21-7 16,-1 0-1,0-1 1,0 0 0,0-1 0,0-1-1,0 0 1,-1 0 0,0-2-54,13 0-43,-5-15-1768,6 5-411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2:37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0 254 2441,'0'0'1114,"0"0"-165,0 0-395,0 0-274,0 0-39,0 0 132,7-6 39,3-2-327,0-1 1,-1 0-1,0-1 0,0 0 0,-1 0 1,-1-1-1,1 0 0,-2 0 1,1-1-1,-2 0 0,0 0 0,0 0 1,-1-1-1,0 1 0,-1-1 0,-1 0 1,0 0-1,0-12-85,-2 24-4,0 1 1,0-1-1,0 0 1,0 0-1,0 0 0,0 0 1,0 1-1,0-1 0,0 0 1,-1 0-1,1 0 1,0 1-1,-1-1 0,1 0 1,0 1-1,-1-1 0,1 0 1,-1 0-1,1 1 1,-1-1-1,1 1 0,-1-1 1,0 1-1,1-1 0,-1 1 1,0-1-1,1 1 1,-1-1-1,0 1 0,1 0 1,-1-1-1,0 1 1,0 0-1,0 0 0,1 0 1,-1-1-1,0 1 0,0 0 1,0 0-1,0 0 1,1 0-1,-1 0 0,0 1 1,0-1-1,0 0 0,0 0 4,-2 1-10,1 0 0,-1 0 0,1 0 0,-1 0 0,1 0 0,-1 0 0,1 0 0,0 1-1,-1 0 1,1-1 0,0 1 0,0 0 0,0 0 0,0 0 10,-6 10-11,0 1 1,1-1-1,1 1 0,0 0 1,1 1-1,0-1 0,1 1 1,1 0-1,0 0 0,1 0 1,0 1-1,1-1 0,1 1 1,0-1-1,1 0 0,0 1 1,2 3 10,-1-13-4,-1-1 0,1 1 0,0-1 0,0 0 0,0 0 0,1 0 0,-1 0 0,1 0 0,0 0 0,0-1 0,0 1 0,1-1 0,-1 0 0,1 0 0,0 0 0,0-1 0,0 1 0,0-1 0,0 0 0,1 0 0,-1 0 0,1-1 0,0 1 4,0-1 26,1 1 1,0-1 0,0 0-1,-1-1 1,1 1-1,0-1 1,0 0 0,0-1-1,-1 1 1,1-1-1,0 0 1,0-1-1,-1 1 1,1-1 0,-1 0-1,0-1 1,1 1-1,2-3-26,38-29 360,-3-3 0,-1-1 0,21-26-360,-17 18-119,-41 41-51,-1 1-184,0 1 0,-1-1 0,1 0 1,-1 0-1,0 0 0,0-1 0,0 1 0,-1-1 0,1 1 354,-3-1-3730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2:40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20 968,'0'0'1586,"0"0"-459,0 0-203,0 0-153,0 0-167,0 0-179,0-19 1763,2 32-2221,0-1 1,1 1 0,1 0 0,0-1 0,0 1 0,7 9 32,1 7-20,118 295-204,-128-319 201,14 29-149,-15-33 163,-1 0 0,1 0 0,-1 0-1,1 0 1,-1 0 0,1 0 0,0 0 0,0 0-1,-1-1 1,1 1 0,0 0 0,0 0-1,0-1 1,0 1 0,0 0 0,0-1 0,0 1-1,0-1 1,0 1 0,0-1 0,0 0 0,0 1-1,1-1 1,-1 0 0,0 0 0,0 0 9,0-1 4,1 0 1,-1-1 0,0 1 0,1-1 0,-1 1 0,0-1 0,0 1-1,0-1 1,0 0 0,-1 0 0,1 1 0,0-1 0,-1 0-1,1 0 1,-1 0 0,0 0 0,0 0-5,8-38 43,-7 36-39,3-32 262,-1-1 0,-2-34-266,-1 51 470,0 20-468,0 0-88,0 0-32,0 0-33,0 10-169,0-1 310,2 0 0,-1 0 0,1 0 0,0 0 0,1-1 0,0 1 0,0-1 1,1 0-1,3 6 10,3 3-59,0 0 1,1-1-1,13 15 59,-23-30-5,0 1 1,0-1-1,1 1 0,-1-1 0,0 1 1,0-1-1,1 0 0,-1 1 0,0-1 0,1 0 1,0 0-1,-1 0 0,1 0 0,-1-1 1,1 1-1,0 0 0,0-1 0,-1 1 1,1-1-1,0 1 0,0-1 0,0 0 1,0 0-1,1 0 5,-1-1 2,-1 0 0,1 0 0,-1 0 0,0 0 0,1 0 0,-1 0 0,0-1 0,1 1 0,-1-1 0,0 1 0,0 0 0,0-1 0,0 0 0,0 1 0,-1-1 0,1 0 0,0 1 0,-1-1 0,0 0 0,1 0-2,2-13 16,0 0 0,0 0 0,-2-1 0,0 1-1,-1-3-15,-2-104 195,2 121-260,0 8-227,2 6 267,0 0 0,1 0 0,1 0 1,0 0-1,0 0 0,2-1 0,-1 0 0,2 1 25,14 35-171,-20-44 108,0-3 20,-1 1-1,1 0 0,-1 0 0,1 0 0,0 0 1,-1 0-1,1-1 0,0 1 0,0 0 0,1-1 1,-1 1-1,0-1 0,0 1 0,1 0 44,2-29 0,-2 0-2,-3 15 16,1 0 0,1 0 0,0 0 0,1 0 0,0 0 0,1 0 0,1 0 0,-1 0 0,2 1-1,1-4-13,-5 15-2,-1-1-1,1 0 0,0 0 0,-1 1 0,1-1 0,0 0 1,0 1-1,-1-1 0,1 1 0,0-1 0,0 1 0,0-1 1,0 1-1,0 0 0,0-1 0,0 1 0,0 0 0,0 0 1,0-1-1,0 1 0,0 0 0,0 0 0,0 0 0,0 1 1,0-1-1,0 0 0,0 0 0,0 0 0,0 1 0,0-1 0,0 0 1,-1 1-1,1-1 0,0 1 0,0-1 0,0 1 0,0 0 3,29 25-8,59 69 17,-87-100 42,1 0 0,-1-1-1,0 1 1,-1-1 0,1 0 0,-1 1-1,0-6-50,3-30 120,-2 0-1,-2 0 1,-3-17-120,3 46 29,-1 4 60,1 0 0,-1 0 0,-1 0 0,1 0-1,-2 1 1,1-1 0,-1 0 0,0 1 0,0 0 0,-1 0 0,0 0-1,0 0 1,-1 0-89,5 6 127,0 1-131,0 0-83,0 0-60,2 38-167,11 10 318,3-2 0,21 46-4,-13-36-214,10 38 214,-28-78-188,-3-15 83,-2-27 68,-8-48 75,-1 5-101,4 1 0,3-13 63,2 79-12,-1-1 1,1 0 0,0 1-1,-1-1 1,1 0 0,0 1-1,1-1 1,-1 1 0,0 0-1,1-1 1,-1 1 0,1 0-1,0 0 1,0 0 0,0 0 0,0 0-1,0 0 1,0 1 0,0-1-1,1 1 1,-1-1 0,0 1-1,1 0 1,-1 0 0,1 0-1,0 0 1,-1 0 0,1 1-1,0-1 1,-1 1 0,1 0-1,0 0 1,0 0 0,-1 0-1,1 0 1,0 1 0,-1-1-1,1 1 1,0-1 0,-1 1 0,3 1 11,-4-1-40,0 0-1,-1-1 1,1 1 0,0 0 0,-1 0 0,1 0 0,-1 0 0,1 0 0,-1 0 0,1 0 0,-1 0 0,0 0 0,1 0 0,-1 0 0,0 0 0,0 0 0,0 0 0,1 0 0,-1 0 0,0 0 0,-1 0 0,1 0 0,0 0 0,0 0 0,0 0 0,-1 0 0,1 0 0,0 0 0,-1 0 0,1 0 0,-1 0 40,-16 30-62,3-19 162,0-2 0,-1 0 0,0-1 0,-1 0 0,0-1 0,-7 2-100,28-10 116,1-1 0,-1 1 0,1 1 0,-1-1 1,1 1-1,0-1 0,-1 2 0,0-1 0,1 1 1,-1-1-1,0 2 0,0-1 0,5 3-116,73 42-222,-75-42 307,0 0-77,-1-1-9,0 1 1,0-1-1,1-1 0,-1 1 0,5 0 1,-10-3 11,0-1 0,-1 1 0,1-1 0,0 0 0,0 1 0,0-1 0,0 0 0,-1 0 0,1 0 0,0 0 0,0-1 0,0 1 0,-1-1 0,1 1 0,0-1 0,0 1 0,-1-1 0,1 0 0,0 0 1,-1 0-1,1 0 0,-1 0 0,1 0 0,-1 0 0,0 0 0,1-1 0,0 0-11,3-3-99,-1-1 0,1 0 0,-1 0 0,0 0 0,0-1-1,-1 1 1,0-1 0,0 0 0,0 1 0,-1-2 0,0 1 0,0 0 0,-1 0 0,0 0 0,0-1 0,-1 1 0,0-1 0,0 1 0,-1-3 99,-5-9-3924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2:40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2 928,'0'0'1247,"0"0"-576,0 0-134,0 0-73,0 0-181,0 0-36,5 0 133,6 0-225,-8-1-64,0 1 0,0 0 1,0 0-1,0 0 0,0 1 1,0-1-1,-1 1 0,1-1 1,0 1-1,1 0-91,-3 0 17,0 0 1,0 0-1,0 0 0,0 0 1,0 0-1,0 0 0,0 0 1,0 0-1,0 1 1,-1-1-1,1 0 0,0 1 1,-1-1-1,1 0 0,-1 1 1,1-1-1,-1 0 0,0 1 1,1-1-1,-1 1 0,0-1 1,0 1-1,0-1 0,0 1 1,-1 0-18,-17 0 1396,17-2-1440,1 0 0,-1 0 0,0 0 0,0 0-1,1 0 1,-1 0 0,0 0 0,0 0 0,1-1 0,-1 1 0,0 0-1,1-1 1,-1 1 0,0 0 0,1-1 0,-1 1 0,0-1 0,1 1-1,-1-1 1,1 1 0,-1-1 0,1 1 0,-1-1 0,1 1 0,0-1-1,-1 0 1,1 1 0,0-1 0,-1 0 0,1 1 0,0-2 44,0 2-4303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0:37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270 268 1256,'-23'-60'5985,"-5"-34"-3340,-7-19-1449,29 149-1813,-63 850 596,52-692 51,-14 100 53,29-276-76,-2 13 12,-2-1 0,0 1 0,-4 4-19,10-28-321,-6-26-2520,-21-28-2986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0:38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5041,'0'0'70,"0"0"1,0-1-1,0 1 0,0 0 1,0-1-1,0 1 0,0-1 1,0 1-1,0 0 0,0-1 0,0 1 1,0 0-1,0-1 0,0 1 1,0 0-1,0-1 0,0 1 1,1 0-1,-1-1 0,0 1 1,0 0-1,0-1 0,0 1 0,1 0 1,-1 0-1,0-1 0,0 1 1,1 0-1,-1 0 0,0-1 1,0 1-1,1 0 0,-1 0 1,0 0-1,1-1 0,-1 1 0,0 0 1,1 0-1,-1 0 0,0 0 1,1 0-1,-1 0 0,1 0 1,-1 0-1,0 0 0,1 0 1,-1 0-1,0 0 0,1 0 0,-1 0 1,0 0-1,1 0 0,-1 0 1,0 1-1,1-1 0,-1 0-70,28 21 682,31 46-1217,-57-65 708,32 44-144,-2 1 0,-2 1 0,-2 2-1,-2 1 1,-3 1 0,-1 1 0,-3 0 0,8 45-29,-24-84-107,2 2 564,1-31 488,-2-4-1150,1 0 0,1 0 0,1 1 0,0-1 205,4-8-998,24-68-2335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0:38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325 7 992,'0'0'364,"-1"-1"1,0 0-1,1 1 0,-1-1 1,0 1-1,0-1 0,0 1 0,1 0 1,-1-1-1,0 1 0,0 0 1,0-1-1,0 1 0,0 0 0,0 0 1,1 0-1,-1 0 0,0 0 1,0 0-1,0 0 0,0 0-364,-17 11 1922,-9 27-3018,23-32 1627,-46 85-304,-35 88-227,4-5 220,39-81-73,44-94-240,-1-1-1,0 1 1,1-1 0,-1 1-1,0-1 1,0 1 0,0-1 0,0 0-1,0 0 1,0 0 0,0 0-1,-1 1 1,1-1 0,0 0 0,-1 0-1,0 0 1,0 0 0,1 0-1,-1 0 1,0 0 0,-1-1 93,9-90-4105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0:39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123 170 120,'-3'-20'1014,"0"17"-566,1-1 1,-1 0 0,1 1 0,0-1-1,0 0 1,0 0 0,1 0 0,-1 0-1,1 0 1,0-1 0,0 1 0,0-3-449,1 3 244,-1 1 1,0-1 0,0 0-1,0 0 1,0 1 0,0-1-1,-1 1 1,1-1 0,-1 1-1,0 0 1,0-1 0,-1 1-1,1 0 1,-1 0 0,-2-2-245,5 5 2,-1-1-1,1 1 1,-1 0 0,0-1-1,1 1 1,-1 0 0,0-1-1,1 1 1,-1 0 0,0 0-1,1 0 1,-1 0 0,0 0-1,0 0 1,1 0 0,-1 0-1,0 0 1,1 0 0,-1 0-1,0 0 1,0 0 0,1 1-1,-1-1 1,0 0 0,1 1-1,-1-1 1,1 0 0,-1 1-1,0-1 1,1 1 0,-1-1 0,1 1-1,-1-1 1,1 1 0,-1-1-1,1 1 1,-1-1 0,1 1-1,0 0 1,-1-1 0,1 1-1,0 0 1,-1 0-2,-11 34-220,11-29 245,-6 21-51,2 1 0,1 0 0,1-1 0,1 1 0,2 0 0,0 0 0,2 0 0,1 0 0,2 0-1,4 16 27,-4-27-3,0 0 0,1-1 0,0 1 0,2-1 0,0-1 0,0 0 0,2 0 0,0 0 0,0-1 0,2-1 0,-1 0 0,2 0 0,0-1 0,0-1 0,1 0 0,0-1 0,10 5 3,-19-12-1,1 0-1,0 0 1,0-1-1,0 1 1,0-1 0,0 0-1,0-1 1,0 0-1,1 0 1,-1 0 0,0 0-1,1-1 1,-1 0-1,0-1 1,1 0 0,-1 0-1,0 0 1,1 0-1,-1-1 1,1 0 1,0-2 44,1 0 0,-1-1 0,1 1 0,-1-1 0,-1-1 0,1 1 0,-1-1 0,0 0 0,0-1 0,0 0 0,-1 1 0,0-2 0,-1 1 0,3-5-44,-2 2 66,0 0 0,-1-1 0,0 1 0,-1-1 0,0 1 0,0-1 0,-1 0 0,-1 0 0,0 0-1,0 0 1,-1 0 0,-1-2-66,0-3 37,-2-1-1,0 1 0,-1-1 0,0 1 0,-1 0 1,-1 0-1,-6-11-36,-2 0-52,-2 1 1,0 0-1,-2 1 1,0 1-1,-2 1 0,0 1 1,-2 1-1,-18-15 52,28 26 3,-1 0 0,0 1-1,-1 1 1,0 0 0,0 1-1,0 0 1,-16-4-3,27 10-9,-1 0-1,1 0 1,-1 0-1,1 0 1,-1 1 0,0-1-1,1 1 1,-1 0 0,0 0-1,0 1 1,1-1-1,-1 1 1,0-1 0,1 1-1,-1 1 1,1-1 0,-1 0-1,1 1 1,0-1-1,-1 1 1,1 0 0,0 0-1,0 1 1,0-1 0,1 0-1,-1 1 1,0 0 0,1 0-1,0 0 1,0 0-1,0 0 1,0 0 0,0 0-1,0 0 1,0 4 9,-2 2-128,1-1-1,1 1 1,0-1-1,0 1 1,0 0-1,1 0 1,1 0 0,-1 0-1,1 0 1,1 0-1,0 0 1,0-1 0,1 1-1,0 0 1,0 0-1,1-1 1,0 0 0,1 1-1,-1-1 1,2 0-1,-1-1 1,1 1 0,0-1-1,1 0 1,0 0-1,0-1 1,0 1 0,6 3 128,97 68-4950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0:41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2 553 1184,'-2'-8'9028,"12"-27"-8275,28-45-595,-34 73-155,1 0 0,-1 0 0,1 0 0,1 1 0,-1-1 0,1 1 0,1 0 0,-1 1 0,4-3-3,-9 8-11,-1 0-1,1 0 0,0-1 0,0 1 0,0 0 1,0 0-1,-1 0 0,1 0 0,0 0 0,0 0 0,0 0 1,0 1-1,-1-1 0,1 0 0,0 0 0,0 1 1,-1-1-1,1 0 0,0 1 0,0-1 0,-1 1 1,1-1-1,0 1 0,-1-1 0,1 1 0,0-1 1,-1 1-1,1 0 0,-1-1 0,1 1 0,-1 0 1,0-1-1,1 1 0,-1 0 0,1 0 12,16 34-183,-14-27 149,20 52 24,-3 1 1,-2 1 0,-3 1-1,5 54 10,-16-103 106,-4-27 126,-4-26 118,-19-140-241,20 145-138,2-1 0,1 1 0,2 0 1,2-9 28,-4 42-9,0 0 1,-1-1 0,1 1 0,0 0-1,0 0 1,0 0 0,0 0 0,1 0-1,-1 0 1,0 0 0,0 0 0,1 0-1,-1 0 1,1 0 0,-1 0-1,0 0 1,1 0 0,0 0 0,-1 0-1,1 0 1,0 0 0,-1 1 0,1-1-1,0 0 1,0 1 0,0-2 8,14 24-448,-7-6 436,44 76 28,5-2-16,-38-61 8,2-2 0,1 0 1,0-1-1,2-2 0,7 5-8,-29-27 0,27 17-67,-28-19 68,0 0-1,0 0 0,-1 0 1,1 0-1,0-1 0,0 1 0,-1 0 1,1 0-1,0 0 0,0-1 1,-1 1-1,1 0 0,0-1 1,-1 1-1,1-1 0,0 1 1,-1-1-1,1 1 0,-1-1 0,1 1 1,-1-1-1,1 0 0,-1 1 1,1-1-1,-1 0 0,0 1 1,1-1-1,-1 0 0,0 1 1,1-1-1,-1 0 0,0 0 0,0 0 1,0 1-1,0-1 0,0 0 1,0 0-1,0 1 0,0-1 1,0-1-1,4-28 126,-1 0-1,-1-1 1,-2 1 0,-1-1 0,-3-15-126,-29-156 1,15 102 22,-32-138 93,65 326-1183,0-34 1071,65 213 77,-65-224-66,3-1 0,1-1 0,2-1 0,2-1 0,6 5-15,-25-36-4,1-1 1,0 0-1,1 0 0,0-1 0,0 1 1,0-1-1,1-1 0,-1 1 0,1-1 1,1 0-1,6 3 4,-13-8 4,0 0 0,0 0 0,0 0 0,0 0 0,0 0 0,0 0 0,0 0 0,0-1 0,0 1 0,0 0 0,0-1 0,0 1 0,0 0 0,0-1 0,0 0 0,0 1 0,-1-1 0,1 1 0,0-1 0,0 0 1,0 0-1,-1 1 0,1-1 0,-1 0 0,1 0 0,0 0 0,-1 0 0,1 0 0,-1 0 0,0 0 0,1 0 0,-1 0 0,0 0 0,0 0 0,1 0-4,8-36 283,-9 15-229,0 0 0,-2 0 0,0 0 0,-1 0 0,-2 0 0,0 1 0,-3-6-54,-7-35 89,-2-17-145,11 61-365,10 57-161,0-18 585,0 0 1,1 0-1,2 0 1,0-1-1,1 0 0,7 13-3,-9-22 4,0-1 0,0 0 0,1 0-1,0 0 1,1-1 0,0 0 0,1 0-1,-1-1 1,2 0 0,-1-1-1,1 0 1,8 4-4,-16-9-3,1 0-1,0-1 1,-1 0 0,1 1-1,0-1 1,0 0 0,0-1-1,0 1 1,0 0-1,0-1 1,0 0 0,0 1-1,0-1 1,0 0 0,0-1-1,0 1 1,0 0-1,0-1 1,0 0 0,0 0-1,0 0 1,0 0-1,-1 0 1,1 0 0,0-1-1,-1 1 1,1-1 0,-1 0-1,1 0 1,-1 0-1,0 0 1,0 0 0,0-1-1,0 1 1,0 0 0,0-1-1,-1 0 1,1 1-1,-1-1 1,0 0 0,0 0-1,0 1 1,0-3 3,4-9 47,0-1 0,-2 0 0,0 1 0,0-1 0,-2 0 0,0 0 0,0 0 0,-2-4-47,-4-39 164,-2 1 0,-13-42-164,33 159-818,44 179 784,-11-102 94,15 48 37,-52-151-144,-1 0 1,-2 0-1,-2 1 0,0 16 47,-4-41-26,0 1-1,-1 0 0,-1-1 1,1 1-1,-2-1 0,0 1 1,-2 6 26,3-12 17,1-1 0,-1 0 1,0 0-1,0 0 0,-1 0 1,1 0-1,-1 0 0,0-1 1,0 1-1,0-1 0,0 0 1,0 0-1,-1 0 0,1 0 1,-1-1-1,0 1 0,0-1 1,0 0-1,-1 0-17,3-2 17,1 1 0,0-1 0,0 0 0,0-1 0,-1 1 0,1 0 0,0 0 0,0 0 0,0-1 0,-1 1 0,1 0 1,0-1-1,0 1 0,0-1 0,0 0 0,0 1 0,0-1 0,0 0 0,0 0 0,0 1 0,0-1 0,0 0 0,1 0 0,-1 0 0,0 0 0,1 0 0,-1 0 0,0 0 0,1 0 0,-1 0 0,1-1 0,-1 0-17,-15-44 380,15 42-329,-10-42 50,2 0-1,2-1 0,3 1 1,1-1-1,2-1 1,3-6-101,0 15-602,3 0 0,1 1 0,2-1 0,9-27 602,-1 22-2055,14-24-2042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0:42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1026 1608,'18'-29'8389,"-2"-29"-8699,-11 37 931,3-18-560,-1-1 0,-2 0 0,-1 0 1,-3-1-1,-1 1 0,-2 0 1,-1 0-1,-6-22-61,-7-15 9,-3 1 1,-3 0-1,-29-65-9,51 141-20,0 0-1,-1 0 1,1 0-1,0 0 1,0 0 0,0 0-1,0 0 1,0 0-1,0 0 1,0 0-1,0 0 1,0 0-1,0 0 1,0 0 0,0 0-1,0 0 1,-1 0-1,1 0 1,0 0-1,0 0 1,0 0-1,0 0 1,0 0-1,0 0 1,0 0 0,0 0-1,0 0 1,0 0 20,2 17-265,8 28 133,2-5 126,76 236 52,-69-227-32,2 1 0,3-2 1,1-1-1,13 15-14,-31-52 25,0-1-1,0 0 1,1 0 0,0-1-1,1 0 1,0 0 0,8 5-25,-15-12 11,0 0 0,-1 0 0,1 0 0,0 0 1,0 0-1,0-1 0,0 1 0,0 0 0,0-1 0,0 0 1,0 1-1,0-1 0,1 0 0,-1 0 0,0 0 0,0 0 1,0-1-1,0 1 0,0 0-11,0-2 14,0 1 0,0 0 0,0-1 0,0 1 0,0-1 0,0 1 0,-1-1-1,1 0 1,-1 0 0,1 1 0,-1-1 0,0 0 0,1-1 0,-1 1 0,0 0 0,0 0 0,-1 0 0,1-1 0,0 1 0,-1 0 0,0-1-14,7-24 262,-2-1 0,-2 0 0,0 0 0,-2 0 0,-1 0 0,-2-18-262,-8-43 141,-9-36-141,-17-66-137,-12-11 137,42 182-38,6 20 19,0 0-1,0 0 1,0 0-1,0 0 1,0 0-1,0 0 1,0 0 0,0 0-1,0 0 1,-1 0-1,1 0 1,0 0-1,0 0 1,0 0 0,0 0-1,0 1 1,0-1-1,0-1 1,0 1-1,0 0 1,0 0 0,0 0-1,0 0 1,0 0 19,7 36-671,43 143 550,7-2 0,8-3 0,27 41 121,-85-200-75,1 0 0,0-1 0,10 12 75,-18-25-2,1-1-1,-1 0 1,0 0 0,0 0 0,1 0-1,-1 0 1,0 0 0,0 0 0,1 0-1,-1 0 1,0 0 0,1 0 0,-1-1 0,0 1-1,0 0 1,1 0 0,-1 0 0,0 0-1,0 0 1,1 0 0,-1-1 0,0 1-1,0 0 1,0 0 0,1 0 0,-1-1-1,0 1 1,0 0 0,0 0 0,0 0-1,1-1 1,-1 1 0,0 0 0,0 0-1,0-1 1,0 1 0,0 0 0,0-1-1,0 1 1,0 0 0,0 0 0,0-1-1,0 1 1,0 0 0,0 0 0,0-1 0,0 1-1,0 0 1,0-1 0,0 1 0,0 0-1,0 0 1,0-1 2,3-21 6,-3 20 0,14-145 413,-9 71-373,4-1 0,7-21-46,-15 94-6,-1 1 0,1-1 0,0 0 0,1 0-1,-1 1 1,1-1 0,-1 1 0,1-1 0,0 1 0,0 0 0,1 0 0,-1 0 0,1 0 0,1-1 6,-4 3-11,1 1 1,0-1-1,0 1 1,0-1-1,0 1 1,0 0-1,0-1 1,-1 1-1,1 0 1,0 0-1,0 0 1,0 0-1,0 0 1,0 0-1,0 0 1,0 0-1,0 0 1,0 0-1,0 0 1,0 1-1,1-1 11,0 1-20,1 1 0,-1-1-1,0 1 1,1-1 0,-1 1-1,0 0 1,0 0 0,0 0-1,0 0 1,0 0 0,0 1 20,16 24 12,-1 1 0,-1 0 0,-1 1 0,-2 1 0,-1 1 0,-1 0-12,4 10 51,2-1 0,2-1 0,2 1-51,-19-37 18,-1 0-1,1 0 1,0 0-1,0 0 1,0 0 0,0-1-1,1 1 1,-1-1 0,1 1-1,0-1 1,0 0-1,-1 0 1,1 0 0,0-1-1,1 1 1,0 0-18,-3-2 23,1 0 0,0 0 0,0-1 0,0 1 0,0 0 1,0-1-1,0 1 0,0-1 0,-1 1 0,1-1 0,0 0 0,0 0 0,-1 0 0,1 0 0,0 0 0,-1 0 1,1 0-1,-1 0 0,0-1 0,1 1 0,-1-1 0,0 1 0,0-1 0,0 1 0,0-1 0,0 0 1,0 0-1,0 1 0,-1-1 0,1 0-23,4-6 18,-2 2-118,0 1 0,0 0-1,-1-1 1,0 0 0,0 1 0,0-1-1,0 0 1,-1 0 0,0 0 0,0 0 0,-1-3 100,-3-100-2042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0:42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0 190 216,'3'-2'3009,"2"0"-17,9-2-1639,3-9-153,8-3-416,6-6-184,1 3-448,2-5 64,-5 4-216,3 0-248,-6 5-1024,11-18-4905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26:57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16 304,'0'0'851,"0"0"-357,0 0-154,0 0-44,0 0 59,0 0 81,0 0-8,0 0-187,1-4-170,4-8-88,1 13-35,11 25 117,-14-21-22,51 102 1155,23 70-1198,-33-72 156,47 82-156,-78-162 9,-11-20-4,0 0 1,1 0-1,-1 0 0,1 0 1,0-1-1,0 0 1,1 1-1,0-1-5,-3-3 77,-1-1 66,0 0 125,0 0 239,-2-7 350,-27-30-824,-10-17-221,-171-340-232,209 393 435,1 0-1,-1 0 1,0 0-1,1 0 0,-1 0 1,1 0-1,0 0 1,-1-1-1,1 1 1,0 0-1,-1 0 0,1 0 1,0-1-1,0 1 1,0 0-1,0 0 1,0-1-1,1 1 0,-1 0 1,0 0-1,0-1 1,1 1-1,-1 0 1,1 0-1,-1 0 0,1 0 1,-1 0-1,1 0 1,0 0-1,0 0 1,-1 0-1,1 0 0,0 0 1,0 0-15,4-2-4,0 0 0,0 0-1,0 1 1,0-1 0,0 1 0,0 1 0,2-1 4,15-7 25,18-8-22,-18 9 24,-1-2 0,0 0 0,-1-1 0,9-8-27,-28 18-20,-1 1-71,12 1-1648,-11 3 261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0:43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0 242 5041,'1'26'667,"1"0"0,1 0 0,2 0 0,0-1 0,2 0 0,3 8-667,-5-19-38,0 1-1,1-1 0,1 0 0,0 0 0,1-1 1,1 1-1,0-2 0,0 0 0,2 0 0,-1 0 1,11 7 38,-15-15-1,-1-1 1,1 0 0,0 0 0,0 0 0,0-1 0,1 0 0,-1 0 0,1 0 0,-1-1 0,1 0-1,-1-1 1,1 1 0,0-1 0,-1 0 0,1-1 0,0 0 0,-1 0 0,1 0 0,-1-1 0,0 0-1,1 0 1,-1 0 0,0-1 0,0 0 0,0 0 0,3-3 0,-4 3 44,0 0 0,0-1-1,0 1 1,0-1 0,0 0 0,-1-1 0,0 1 0,0-1-1,0 1 1,-1-1 0,1 0 0,-1-1 0,0 1-1,-1-1 1,1 1 0,-1-1 0,0 0 0,0 1 0,-1-1-1,0 0 1,0 0 0,0 0 0,-1-1 0,0 1-1,0 0 1,-1 0 0,1 0 0,-1 0 0,-1-2-44,-2-4-8,-1 0 1,-1 1-1,1 0 1,-2 0-1,0 0 1,0 1-1,-1 0 1,0 0-1,0 1 1,-1 0 0,0 0-1,-7-3 8,8 5-35,-1 0 1,0 1-1,0 0 1,-1 1-1,1 0 1,-1 0-1,0 1 1,0 1-1,-1 0 1,1 0-1,-1 1 0,0 0 1,1 0-1,-10 1 35,17 1-14,0 0 0,-1 0 0,1 0 0,0 1 0,0-1-1,-1 1 1,1 0 0,0 0 0,0 0 0,0 0 0,0 0-1,0 1 1,0-1 0,0 1 0,0 0 0,0 0 0,1 0-1,-1 0 1,1 0 0,0 1 0,-1-1 0,1 1 0,0 0-1,1-1 1,-1 1 0,0 0 0,1 0 0,0 0 0,-1 0 0,1 1-1,0-1 1,1 0 0,-1 1 14,1 1-13,0-1 0,0 0 1,0 0-1,1 0 0,-1 0 0,1 0 0,0-1 0,1 1 1,-1 0-1,1 0 0,-1-1 0,1 1 0,0 0 1,0-1-1,1 0 0,-1 0 0,1 0 0,0 0 0,-1 0 1,1 0-1,1 0 0,-1-1 0,0 0 0,1 0 0,-1 0 1,1 0-1,1 1 13,3 0 44,0-1 1,0 0 0,0-1-1,0 1 1,0-1 0,1-1-1,-1 0 1,0 0 0,0 0-1,0-1 1,0-1-1,0 1 1,0-1 0,0-1-1,0 1 1,0-1 0,-1 0-1,0-1 1,1 0 0,4-4-45,10-5 178,0-2 0,-1-1 0,0 0 0,-2-2 0,17-17-178,23-38 228,-55 68-207,-1 0 0,1 0 1,-2-1-1,1 1 1,0-1-1,-1 0 1,0 0-1,-1 0 1,1 0-1,-1 0 1,0 0-1,-1-1 1,1-3-22,-1 9-4,0 0 1,0 0-1,0 0 1,0 0 0,0 0-1,0 0 1,0 0-1,-1 0 1,1 0-1,0 0 1,-1 0 0,1 0-1,0 0 1,-1 0-1,1 1 1,-1-1-1,1 0 1,-1 0 0,0 0-1,1 1 1,-1-1-1,0 0 1,1 1-1,-1-1 1,0 0 0,0 1-1,0-1 1,0 1-1,0-1 1,0 1 3,-1 0-13,0 0 1,1 0-1,-1 0 0,0 0 1,0 1-1,0-1 0,0 1 1,0-1-1,1 1 0,-1 0 1,0-1-1,1 1 1,-1 0-1,0 0 0,0 1 13,-6 3-66,1 1 0,-1 0 0,1 1 0,0 0 0,-5 7 66,11-13-22,0 1 0,0-1 0,0 1 0,0-1 1,0 1-1,0 0 0,1-1 0,-1 1 0,1 0 0,-1 0 0,1-1 1,0 1-1,-1 0 0,1 0 0,0 0 0,0-1 0,0 1 1,1 0-1,-1 0 0,0 0 0,1-1 0,-1 1 0,1 0 0,0 0 22,1 2-22,0-1 0,0 1 0,1 0 0,0 0 0,0-1-1,0 1 1,0-1 0,0 0 0,0 0 0,2 0 22,12 9 2,1 0 0,0-1 0,1-2 1,2 1-3,-16-8 5,56 22 38,-46-19-34,0 1 0,0 0 0,0 0 0,-1 2-1,0 0 1,-1 0 0,5 5-9,-18-13-8,1 1 0,0 0 1,0 0-1,0 0 0,0 0 0,0 0 0,-1 0 1,1 0-1,0 0 0,-1 0 0,1 0 1,-1 0-1,1 0 0,-1 0 0,0 1 0,0-1 1,1 0-1,-1 0 0,0 0 0,0 1 0,0-1 1,0 0-1,0 0 0,0 0 0,-1 1 0,1-1 1,0 0-1,-1 0 0,1 1 8,-2 1-3,0 0-1,0 0 1,0 0 0,0 0-1,0 0 1,-1 0-1,1 0 1,-1-1 0,0 1-1,-2 0 4,-9 7 41,0-1-1,-1 0 0,-15 6-40,-49 13 96,73-26-79,0 0 0,-1-1 0,1 0 1,0-1-1,0 1 0,-1-1 1,1 0-1,0-1 0,0 1 0,0-1 1,-1-1-1,-1 0-17,7 2-2,1 0 0,0 0 0,0 0 0,0 0-1,0 0 1,-1-1 0,1 1 0,0 0 0,0 0 0,0 0 0,0 0 0,0 0 0,-1 0-1,1-1 1,0 1 0,0 0 0,0 0 0,0 0 0,0 0 0,0-1 0,0 1-1,0 0 1,0 0 0,0 0 0,0-1 0,0 1 0,0 0 0,0 0 0,0 0-1,0 0 1,0-1 0,0 1 0,0 0 0,0 0 0,0 0 0,0-1 0,0 1-1,0 0 1,0 0 0,0 0 0,0 0 0,0-1 0,0 1 0,1 0 0,-1 0 0,0 0 2,10-12-143,19-8-5,-26 18 180,156-96 117,-72 47-64,1-6-85,-61 38 52,-1-1 1,-1-2-1,-1 0 0,-1-2 0,3-5-52,-23 25 9,0 0 0,-1 0 0,0 0 0,1 0 1,-1 0-1,-1 0 0,1 0 0,-1 0 0,1-1 1,-1 1-1,-1-1 0,1 1 0,-1-1 0,1 1 0,-1-2-9,-1 5-5,1-1 0,0 0-1,0 0 1,-1 1-1,1-1 1,-1 0-1,0 1 1,1-1-1,-1 1 1,0-1-1,0 1 1,0-1-1,0 1 1,0 0-1,0-1 1,0 1-1,-1 0 1,1 0-1,0 0 1,-1 0 0,1 0-1,-1 0 1,1 0-1,-1 0 1,0 1-1,1-1 1,-1 1-1,1-1 1,-1 1-1,0 0 1,0-1-1,1 1 1,-1 0-1,0 0 1,1 0-1,-1 0 1,0 1-1,0-1 1,1 0 0,-1 1-1,-1 0 6,-7 1-16,0 1 0,1 0 0,-1 0-1,1 1 1,0 1 0,0-1 0,1 1 0,-1 1-1,1 0 1,0 0 0,1 1 0,-1-1 0,1 2 0,1-1-1,-1 1 1,1 0 0,-4 7 16,4-6-9,0 1-1,0-1 1,1 1 0,0 1-1,1-1 1,0 1 0,1-1 0,0 1-1,1 0 1,0 0 0,1 0-1,0 1 1,0-1 0,1 0-1,2 10 10,-1-13 29,2 1 0,-1-1-1,1 0 1,0 0-1,0 0 1,1 0-1,0-1 1,1 1 0,0-1-1,0 0 1,0 0-1,1-1 1,0 1 0,0-1-1,1-1 1,0 1-1,0-1 1,0 0 0,0-1-1,1 0 1,0 0-1,0-1 1,0 1 0,0-2-1,0 1 1,3-1-29,0 1-88,0-2 1,-1 1 0,1-2-1,0 1 1,0-1 0,0-1 0,0 0-1,-1-1 1,1 0 0,0 0-1,-1-1 1,0 0 0,0-1-1,0 0 1,0-1 0,0 0-1,-1-1 1,0 0 0,0 0-1,0-1 1,-1 0 0,0-1 87,58-64-5345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0:44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25 566 360,'8'-4'7398,"4"-7"-4870,-6-6-2259,0-1 0,-1 0 0,-1 0 0,-1 0 0,-1 0 0,0-1 1,-1 1-1,-1-1 0,-1 1 0,-1-1 0,0 1-269,-3-12-26,-2 0 0,-1 1 0,-1 0 0,-1 0 1,-1 1-1,-7-9 26,26 53-457,28 57-788,29 40 1245,-52-92 27,1-1 1,1 0 0,1-1 0,1 0-1,0-1 1,1-1 0,1-1-1,2 0-27,-21-16 13,0 1-1,1-1 0,-1 0 1,1 1-1,-1-1 0,0 0 1,1 1-1,-1-1 0,1 0 1,-1 1-1,1-1 0,-1 0 1,1 0-1,-1 0 0,1 1 1,-1-1-1,1 0 0,0 0 1,-1 0-1,1 0 0,-1 0 1,1 0-1,-1 0 0,1 0 1,-1 0-1,1 0 0,-1 0 1,1-1-1,0 1 0,-1 0 1,1 0-1,-1 0 0,1-1 1,-1 1-1,0 0 0,1-1-12,0-21 222,-19-43-161,14 53-74,-27-77-208,16 47-175,1-1-1,-7-35 397,21 77-14,0 1-1,1 0 1,-1 0-1,0-1 0,0 1 1,0 0-1,1 0 1,-1-1-1,0 1 0,0 0 1,0 0-1,1 0 1,-1 0-1,0 0 0,0-1 1,1 1-1,-1 0 1,0 0-1,0 0 0,1 0 1,-1 0-1,0 0 1,1 0-1,-1 0 0,0 0 1,0 0-1,1 0 1,-1 0-1,0 0 0,0 0 1,1 0-1,-1 0 0,0 0 1,1 0-1,-1 0 1,0 1-1,0-1 0,1 0 1,-1 0-1,0 0 1,0 0-1,0 1 0,1-1 1,-1 0-1,0 0 15,24 10-140,-7-3 125,2-1 5,1-1 0,0-1 0,0-1 0,1 0 0,-1-2 0,4 0 10,-16-1-8,-1 0 0,0 0 1,0-1-1,0 0 1,1-1-1,-1 1 1,0-1-1,-1-1 1,1 1-1,0-1 1,-1 0-1,1-1 0,-1 1 1,0-1-1,0-1 1,0 1-1,-1-1 1,0 0-1,1 0 8,-4 2 23,-1 0-1,1 1 0,-1-1 1,1 0-1,-1 0 1,0 0-1,0 0 0,0 0 1,-1 0-1,1 0 1,-1 0-1,1 0 1,-1 0-1,0 0 0,0 0 1,0 0-1,-1 0 1,1-1-1,-1 1 0,0-2-22,-1-2 71,-1 1-1,1-1 0,-1 1 1,0 0-1,0 0 0,-1 0 1,0 0-1,-4-4-70,6 38-683,4-4 701,2 0 0,0 0 0,2 0-1,0-1 1,2 0 0,1 0 0,0 0-1,2-2 1,0 1 0,2-1 0,0-1-1,1 0 1,1-1 0,1 0 0,1-1-1,12 9-17,-27-26 10,0 0-1,-1 0 1,1 0-1,0 0 0,0 0 1,0-1-1,0 1 1,0-1-1,0 1 0,0-1 1,0 0-1,0 0 1,0 0-1,0 0 0,0 0 1,0 0-1,0-1 1,0 1-1,0-1 0,0 1 1,0-1-1,0 0 1,0 0-1,0 1 1,0-1-1,-1-1 0,1 1 1,0 0-1,-1 0 1,1-1-1,-1 1 0,2-2-9,2-2-219,-1 0-1,1 0 0,-1 0 0,0-1 1,0 0-1,-1 1 0,0-1 0,0-1 0,0 1 1,-1 0-1,2-4 220,16-98-5213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0:44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18 8402,'-5'-2'1032,"2"-1"-592,-2-1-56,10-3-384,0 5-576,10 2-136,9 5-760,69 27-2689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0:46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146 480 4217,'-12'-5'693,"5"1"-347,0 1 1,0 0 0,-1 0 0,0 1 0,1-1-1,-1 2 1,-6-2-347,12 4 7,0-1 0,-1 0 0,1 0 0,0 1-1,0-1 1,0 1 0,0-1 0,-1 1 0,1 0 0,0 0 0,0 0-1,0 0 1,1 0 0,-1 1 0,0-1 0,0 1 0,1-1 0,-1 1 0,1-1-1,-1 1 1,1 0 0,0 0 0,-1 0 0,1-1 0,0 1 0,0 0-1,1 1 1,-1-1 0,0 0 0,1 1-7,-5 14-4,1 1-1,1 0 1,0 0 0,1 0-1,2 1 1,0-1-1,0 0 1,2 0 0,0 0-1,1 0 1,1 0 0,1 0-1,0-1 1,2 1 0,3 6 4,-9-21 0,0-1 0,0 0 1,0 0-1,0 1 1,1-1-1,-1 0 1,1 0-1,-1 0 1,1 0-1,0-1 0,0 1 1,0 0-1,0-1 1,0 0-1,0 1 1,0-1-1,0 0 0,3 1 0,-3-2 28,-1 1-1,1-1 1,0 0-1,0 0 1,0 0-1,0 0 1,-1-1-1,1 1 1,0 0-1,0-1 1,0 0-1,-1 1 1,1-1-1,0 0 1,-1 0-1,1 1 1,-1-1-1,1-1 1,1 0-28,2-2 143,0-1 1,-1 0 0,1 0 0,-1-1-1,0 1 1,0-1 0,-1 0 0,1 0-1,-1 0 1,-1 0 0,1-1 0,0-3-144,2-13 189,-1 0 1,-1-1-1,-1 1 0,-1-1 1,-1 0-1,-1 1 0,-1-1 1,-2-3-190,-11-54 94,-18-56-94,6 26 14,13 46 108,-4-53-122,17 111-106,1 12-300,3 16-74,60 191 291,2 6 242,-51-179-40,2-2 1,2 0-1,1-1 1,15 21-14,-30-50 4,0-1 0,1 1 1,0-1-1,1 0 0,-1 0 1,1-1-1,0 0 0,1 0 1,-1 0-1,1-1 0,1 1-4,-4-3 10,-1-1-1,0 0 1,1 0 0,-1 0-1,1 0 1,-1-1-1,1 0 1,0 1-1,-1-1 1,1-1-1,-1 1 1,1 0 0,-1-1-1,1 0 1,-1 0-1,1 0 1,-1 0-1,1 0 1,-1-1 0,0 1-1,0-1 1,0 0-1,0 0 1,0 0-1,2-2-9,6-6 49,0-1 0,0 1-1,-1-2 1,-1 0 0,1 0-1,-2 0 1,0-1-1,-1 0 1,0-1 0,3-9-49,-7 17-18,0-1 0,0 0 0,-1 0 0,0 0 0,0 0 0,-1 0 0,0-1 0,0 1 0,-1 0 0,0-1 0,0 1 0,-1 0 0,0 0 0,0-1 0,-1 1 0,1 0 0,-2 0 0,1 0 0,-1 0 0,0 1 0,0-1 0,-4-5 18,6 10-28,-1 0 1,1 1-1,-1-1 1,1 0-1,-1 0 1,0 1-1,0-1 1,0 1-1,0-1 1,0 1-1,0 0 0,0-1 1,0 1-1,0 1 1,-1-1-1,1 0 1,0 0-1,-1 1 1,1-1-1,-1 1 1,1 0-1,0 0 0,-1 0 1,1 0-1,-1 0 1,1 0-1,0 1 1,-1-1-1,1 1 1,0 0-1,-1 0 1,1 0-1,0 0 1,0 0-1,0 0 0,0 0 1,0 1-1,0-1 1,0 1-1,-1 0 28,-2 2-16,0 1-1,1 0 1,-1 0-1,1 0 0,0 1 1,0-1-1,1 1 1,-1 0-1,1 0 1,1 0-1,-1 1 0,1-1 1,0 1-1,0 1 17,1 7 1,0-1-1,1 1 1,1 0-1,0 0 1,1 0-1,0-1 1,1 1-1,1-1 1,1 1-1,0-1 1,0-1-1,1 1 1,7 9-1,-9-15 13,0-1 0,0 1 0,1-1 0,0 0 0,1 0 0,-1-1 0,1 1 0,0-1 0,1-1 0,0 1 0,0-1 0,0 0 0,0-1 0,1 0 0,0 0 0,-1 0 0,2-1 0,-1 0 0,0-1 0,0 0 0,1 0 0,-1-1 0,1 0 0,2 0-13,-4-1 26,0-1 1,0 0-1,-1 0 0,1-1 0,0 0 0,-1 0 1,1 0-1,-1-1 0,0 0 0,0 0 1,0-1-1,0 0 0,0 0 0,4-4-26,-2 0 62,-1 0 1,0 0-1,0 0 0,-1-1 0,0 0 0,0 0 0,-1 0 1,0-1-1,1-5-62,0 1 45,-1-1 0,-1 1 0,0-1 0,-1 0 0,-1-1 0,0 1 0,-1 0 0,-1-1 0,0 1 0,-1 0 0,-1-1 0,0 1 0,-4-10-45,6 25-8,0 0-1,0-1 0,1 1 0,-1 0 1,0 0-1,0-1 0,0 1 0,-1 0 1,1 0-1,0 0 0,0-1 0,0 1 1,0 0-1,0 0 0,0 0 0,0-1 1,0 1-1,0 0 0,0 0 0,0 0 0,-1-1 1,1 1-1,0 0 0,0 0 0,0 0 1,0 0-1,-1 0 0,1-1 0,0 1 1,0 0-1,0 0 0,-1 0 0,1 0 1,0 0-1,0 0 0,0 0 0,-1 0 1,1 0-1,0 0 0,0 0 0,0 0 1,-1 0-1,1 0 0,0 0 0,0 0 1,0 0-1,-1 0 0,1 0 0,0 0 0,0 0 10,-8 13-295,0 22 92,9-1 188,1 0 1,2 0-1,1-1 0,6 18 14,-7-33 15,1 0-1,1 0 0,1-1 1,0 0-1,1-1 1,1 0-1,1 0 0,0-1 1,4 4-15,-13-17 3,1 0 1,-1 1 0,1-1 0,0 0 0,0 0 0,0 0 0,0 0-1,0 0 1,0 0 0,1-1 0,-1 1 0,1-1 0,-1 0-1,1 0 1,-1 0 0,1 0 0,0 0 0,0 0 0,-1-1 0,1 1-1,0-1 1,0 0 0,0 0 0,-1 0 0,1 0 0,0 0-1,0 0 1,0-1 0,-1 0 0,1 1 0,0-1 0,-1 0 0,1 0-1,0-1 1,-1 1 0,0 0 0,1-1 0,-1 0 0,0 1 0,0-1-1,1 0 1,-1 0 0,-1 0 0,2-2-4,5-5 44,-1 0 0,-1-1 1,0 0-1,0 0 0,-1 0 1,0 0-1,-1-1 0,0 0 0,-1 0 1,1-7-45,-2 5-17,-1-1 1,-1 1 0,0 0 0,-1 0-1,0 0 1,-1 0 0,-1 0 0,0 1-1,-1-1 1,0 1 0,0-1 0,-2 1-1,1 1 1,-2-1 0,-5-8 16,4 7-94,-1 1 1,0 0 0,0 1-1,-1-1 1,-1 2-1,0 0 1,0 0-1,-1 1 1,0 0-1,-1 1 1,0 0-1,0 1 1,-8-3 93,16 9-9,0-1 0,0 1 1,0-1-1,0 1 1,0 1-1,0-1 0,0 1 1,0 0-1,0 0 1,0 0-1,0 1 0,0 0 1,0 0-1,0 0 1,0 0-1,0 1 0,0 0 1,1 0-1,-1 0 0,1 1 1,0-1-1,-1 1 1,1 0-1,0 1 0,0-1 1,1 0-1,-1 1 1,1 0-1,0 0 0,0 0 1,0 0-1,0 1 1,1-1-1,0 1 0,0-1 1,0 1-1,0 0 0,1 0 1,0 0-1,0 0 1,0 0-1,1 0 0,-1 0 1,1 0-1,0 0 1,1 0-1,-1 0 0,1 0 1,0 0-1,0 0 0,1 0 1,0 0-1,-1 0 1,2-1-1,-1 1 0,0-1 1,1 1-1,0-1 1,0 0 8,2 3 17,0 0 0,1 0 0,-1-1 0,1 0 1,0 0-1,1 0 0,0-1 0,0 0 0,0 0 0,0 0 1,1-1-1,0-1 0,-1 1 0,8 1-17,-3-2 101,0 0-1,0-1 1,1 0-1,0-1 1,-1 0-1,1-1 1,-1-1-1,1 0 1,7-2-101,7-2 161,-1-2 0,0-1 0,0 0 1,-1-2-1,0-1 0,-1-2 1,0 0-1,-1-1 0,1-2-161,-12 7 58,0-1-1,-1 0 1,0 0-1,0-1 1,-1-1-1,3-4-57,-9 11 15,-1 0 0,1 0-1,-1 0 1,0-1 0,-1 1-1,0-1 1,1 0 0,-2 1-1,1-1 1,-1 0 0,0 0 0,0 0-1,0 0 1,-1 0 0,0 0-1,0 0 1,-1-1-15,1 6-11,0-1-1,0 1 1,0 0-1,-1-1 1,1 1 0,-1-1-1,1 1 1,-1-1-1,1 1 1,-1 0 0,0-1-1,0 1 1,0 0-1,0 0 1,0 0 0,0 0-1,0 0 1,0 0-1,0 0 1,0 0 0,0 0-1,-1 0 1,1 0-1,0 1 1,-1-1 0,1 1-1,-1-1 12,-1 1-16,0-1-1,0 1 0,-1 0 1,1 0-1,0 0 1,0 1-1,0-1 0,0 1 1,0 0-1,0-1 0,0 2 1,0-1-1,0 0 17,-5 2-43,1 1-1,0 0 1,0 0 0,0 0-1,1 1 1,-1 0 0,1 0-1,0 1 1,0 0-1,1 0 44,3-2-22,0 0-1,0-1 1,1 1-1,-1 0 0,1 0 1,0 0-1,0 0 0,1 0 1,-1 0-1,1 0 1,0 0-1,0 0 0,0 0 1,1 1-1,-1-1 0,1 0 1,0 0-1,0-1 1,1 1-1,-1 0 0,1 0 1,0 0-1,0-1 0,0 1 1,0-1-1,0 0 1,1 1-1,0-1 0,0 0 1,1 1 22,11 11 32,0-1 0,1 0 0,1-1 1,0 0-1,6 1-32,21 12 46,26 19-23,-69-45-26,0 0 0,-1 1 0,1 0 0,-1-1 0,1 1 0,-1-1 0,0 1 0,1-1 0,-1 1 0,1 0 0,-1-1 0,0 1 0,0 0 0,1 0 0,-1-1 0,0 1-1,0 0 1,0-1 0,0 1 0,0 0 0,0 0 0,0-1 0,0 1 0,0 0 0,0 0 0,0-1 0,0 1 0,-1 0 0,1-1 0,0 1 0,-1 0 0,1-1 0,0 1 0,-1 0 0,1-1 0,-1 1 0,1-1-1,-1 1 1,1 0 0,-1-1 0,1 1 0,-1-1 0,1 0 0,-1 1 0,0-1 0,0 1 3,-34 21 29,30-20 14,-22 11-35,0-1 0,-1-1 0,-1-1-1,-27 5-7,-67 8-4130,52-13-1129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0:46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92 2881,'-3'-10'846,"-1"1"1,-1-1 0,0 1-1,0 1 1,-1-1 0,0 1 0,0 0-1,-1 0 1,-6-5-847,13 47-221,16 163 313,-8 1 1,-17 159-93,4-310 10,2-29-2,0 0 0,2 1 0,0-1 0,1 0 1,1 0-1,3 15-8,-4-33-3,0 1 0,0-1 0,0 0 0,0 0 0,0 1 0,0-1 0,1 0 0,-1 0 0,0 1 0,0-1 0,0 0 0,0 0 0,1 0 0,-1 1 0,0-1 0,0 0 0,0 0 0,1 0 0,-1 1 0,0-1 0,0 0 0,1 0 0,-1 0 0,0 0 0,0 0 0,1 0 0,-1 0 0,0 0 0,0 1 0,1-1 0,-1 0 0,0 0 0,0 0 0,1 0 0,-1 0 0,0-1 0,1 1 0,-1 0 0,0 0 0,0 0 0,1 0 0,-1 0 0,0 0 0,0 0 0,1 0 0,-1-1 0,0 1 0,0 0 0,1 0 0,-1 0 3,24-18-744,-22 17 689,66-55-1558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0:49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93 635 4785,'-6'-13'1478,"1"0"0,1 0 1,0-1-1,-1-4-1478,-5-61 1662,8 17-1557,5-28-105,-3 89 4,0-28 12,-1 19-55,1 0-1,1 0 1,-1-1 0,1 1 0,1 0 0,0 0-1,1 0 1,-1 0 0,4-6 39,18 65-1952,-14-28 1637,-17-34 374,0 0 1,0 0 0,-1 1-1,-1 0 1,0 0 0,-1 1-1,-4-4-59,14 15 1,-1-1-1,1 1 1,-1 0 0,0-1-1,1 1 1,-1 0-1,1 0 1,-1-1-1,0 1 1,1 0 0,-1 0-1,0 0 1,1 0-1,-1 0 1,0 0-1,0 0 1,1 0 0,-1 0-1,0 0 1,1 0-1,-1 0 1,0 0-1,1 1 1,-1-1 0,0 0-1,1 0 1,-1 1-1,1-1 1,-1 0 0,0 1-1,1-1 1,-1 1-1,1-1 1,-1 1-1,1-1 1,0 1 0,-1-1-1,1 1 1,-1 0-1,1-1 1,0 1-1,-1-1 1,1 1 0,0 0-1,0-1 1,0 1-1,-1 0 1,1-1-1,0 1 1,0 0 0,0-1-1,0 2 0,-9 41-263,6-19 214,2 0 0,1 0 0,1 0 0,1 0 0,1 0 0,5 15 49,-5-25 11,0 0 0,1-1-1,1 1 1,0-1-1,1 0 1,1-1-1,0 1 1,0-2-1,1 1 1,1-1 0,0 0-1,1 1-10,-7-10 13,-1 1 1,1-1-1,0 0 0,0 0 0,1-1 1,-1 1-1,0 0 0,0-1 1,1 0-1,-1 0 0,1 0 0,-1 0 1,1 0-1,0-1 0,-1 0 0,1 0 1,-1 0-1,1 0 0,0 0 0,-1-1 1,1 1-1,-1-1 0,1 0 1,-1 0-1,1 0 0,-1-1 0,0 1 1,0-1-1,1 0 0,-1 0 0,0 0 1,-1 0-1,1-1 0,1-1-13,8-5 142,-1-2 0,0 0 0,-1 0 1,0-1-1,-1 0 0,0 0 0,4-10-142,-3 2 60,-1 1 1,-1-2 0,-1 1-1,0-1 1,-2 0 0,2-17-61,-1-6 122,-1 1 0,-2-39-122,-3 88-1,-1 31-158,3-1 0,1 1 0,6 30 159,-7-56-28,1 0 0,-1-1 0,2 0 0,-1 1 0,1-1 0,1 0 0,0-1 0,0 1 0,1-1 0,0 0 0,1-1 0,0 1 0,0-1 0,1-1 0,0 1 0,7 4 28,-12-10 9,-1 0-1,1 0 0,0-1 1,0 1-1,-1-1 0,1 0 1,0 0-1,0 0 0,0 0 0,0 0 1,0-1-1,1 1 0,-1-1 1,0 0-1,0 0 0,0 0 1,0 0-1,0-1 0,0 1 1,0-1-1,1 0 0,-1 0 1,-1 0-1,1 0 0,0 0 0,0-1 1,0 1-1,-1-1 0,1 0 1,-1 0-1,1 0 0,-1 0 1,0 0-1,0 0 0,0-1 1,0 1-1,0-1-8,2-2 20,0-1 0,-1 1 0,0-1 0,-1 1 0,1-1 0,-1 0 0,0 0 0,-1 0 0,1 0-1,-1-1 1,0 1 0,-1 0 0,1 0 0,-1-1 0,-1 1 0,1 0 0,-1-1 0,-1-2-20,0 0-106,-1 0 1,-1 1-1,0-1 0,0 1 0,0 0 0,-1 0 1,0 0-1,-1 1 0,0 0 0,0 0 0,0 0 1,-1 1-1,0 0 0,0 0 0,-1 1 0,1 0 1,-1 0-1,0 1 0,-1-1 0,1 2 0,-1 0 1,0 0-1,0 0 0,0 1 0,0 0 0,0 1 1,0 0-1,0 0 0,0 1 0,-1 1 0,1-1 1,0 1-1,-5 2 106,4-2-25,1 1 1,-1 0 0,1 1-1,-1 0 1,1 1-1,0 0 1,1 0-1,-1 1 1,1 0 0,-1 0-1,2 1 1,-1 0-1,-4 5 25,11-11-5,1 0 0,0 1 0,0-1 0,-1 0 0,1 1 0,0-1 0,0 0 0,0 1 0,-1-1 0,1 1 0,0-1 0,0 1 0,0-1 0,0 0 0,0 1 0,0-1 0,0 1 0,0-1 0,0 1 0,0-1 0,0 0 0,0 1 0,0-1 0,0 1 0,0-1 0,0 1 0,0-1 0,1 0 0,-1 1 0,0-1 0,0 0 0,1 1 0,-1-1 0,0 1 0,0-1 0,1 0 0,-1 0 0,0 1 0,1-1 0,-1 0 0,0 1 0,1-1 0,-1 0 0,1 0 0,-1 0 0,0 0 0,1 1 0,-1-1 0,1 0 0,-1 0 0,1 0 0,-1 0 0,0 0 0,1 0 0,-1 0 5,28 3-13,-6-5 66,0 0 0,0-1 0,-1-1 0,1-1-1,-1-1 1,0-1 0,0-1 0,12-7-53,12-7 284,-1-2 0,-1-3 0,10-8-284,-52 33 46,0 1-1,0 0 1,1 0 0,-1 0-1,0 0 1,1 1 0,-1-1-1,1 0 1,-1 1-1,0-1 1,1 0 0,0 1-1,-1 0 1,1-1-1,-1 1 1,2 0-46,-2 1 2,0 0 0,0-1-1,0 1 1,-1 0 0,1 0 0,0 0-1,-1 0 1,1 1 0,-1-1 0,1 0-1,-1 0 1,0 0 0,1 0 0,-1 0-1,0 0 1,0 1 0,0 0-2,4 14-120,3 8 146,12 41 48,14 28-74,-26-74 21,1-1-1,1-1 1,1 0-1,0 0 0,1-1 1,1 0-1,5 5-20,-16-20 10,0 0-1,0 0 1,0 0-1,0 0 1,0 0 0,0 0-1,0 0 1,0 0 0,0 0-1,0 0 1,1-1-1,-1 1 1,0-1 0,1 1-1,-1-1 1,0 1-1,1-1 1,-1 0 0,0 1-1,1-1 1,-1 0-1,2 0-9,-2-1 46,0 1-1,0-1 0,0 0 0,0 1 0,0-1 1,0 0-1,0 0 0,0 1 0,0-1 1,0 0-1,0 0 0,-1 0 0,1 0 1,0 0-1,-1 0 0,1-1 0,-1 1 0,1 0 1,-1 0-1,1-1-45,2-8 214,-1-1 1,0 0-1,0 0 1,-1 0 0,0-1-215,0-41 214,-2-1 0,-5-17-214,-1-60-170,11 149 52,-1 1 0,2-1 0,1 0 0,0 0 0,1-1 0,1 1 0,6 9 118,4 11-53,-2 2 92,22 44 9,-34-77-49,0 0 1,0-1-1,0 1 1,1-1-1,0 0 0,1 0 1,-1-1-1,1 1 1,6 3 0,-10-8 18,0 0 0,0 0 0,0-1 0,0 1 0,0-1 0,0 1 0,1-1 0,-1 0 0,0 0 0,0 0 0,0 0 0,0 0 0,0-1 0,1 1 0,-1-1 0,0 1-1,0-1 1,0 0 0,0 1 0,0-1 0,0 0 0,-1-1 0,1 1 0,0 0 0,0 0 0,-1-1 0,1 1 0,0-1-18,45-47 654,-44 45-647,11-15 23,0 0 0,-2-2-1,0 1 1,-1-2 0,-1 1 0,-1-2-1,-1 1 1,-1-1 0,-1 0 0,-1 0-1,-1-1 1,-1 0 0,0-9-30,-3 28-25,0 1 1,0 0-1,0 0 1,0 0-1,-1-1 1,0 1-1,0 0 1,0 0 0,0 0-1,0 0 1,-1 0-1,0 1 1,0-1-1,0 0 1,-3-3 24,4 6-31,-1-1 0,0 0 0,0 1 0,0 0 0,-1 0 0,1-1 0,0 1 0,0 0 0,-1 1 1,1-1-1,0 0 0,-1 1 0,1-1 0,-1 1 0,1 0 0,-1 0 0,1 0 0,-1 0 0,1 0 0,-1 0 0,1 1 1,0-1-1,-1 1 0,1 0 0,0 0 0,-3 1 31,-57 26-306,58-26 270,0 0 0,1 1 1,-1-1-1,1 1 0,-1 0 0,1-1 0,0 2 1,0-1-1,1 0 0,-1 0 0,0 1 1,1 0-1,0-1 0,-1 4 36,2-5-23,1 0 0,0-1 1,0 1-1,1 0 0,-1 0 0,0-1 1,1 1-1,-1 0 0,1-1 0,-1 1 0,1 0 1,0-1-1,-1 1 0,1-1 0,0 1 1,0-1-1,0 0 0,0 1 0,1-1 0,-1 0 1,0 0-1,0 0 0,1 1 0,-1-1 1,1-1-1,-1 1 0,1 0 0,-1 0 0,1-1 1,0 1-1,1 0 23,53 18 85,-38-15-71,0 0-4,0 0-1,0 1 0,0 1 0,-1 1 0,11 5-9,-23-9-8,0 0-1,0 0 1,-1 1 0,0-1-1,1 1 1,-1 0-1,-1 0 1,1 0-1,-1 1 1,1-1 0,-1 1-1,0 0 1,-1 0-1,1 0 1,-1 0 0,0 0-1,0 0 1,-1 1-1,1-1 1,-1 1 0,-1 0 8,4 61-15,0 14 20,-3-75-3,0 0 0,0 0 0,0 0-1,1-1 1,0 1 0,0 0 0,0-1 0,1 0 0,0 1 0,3 4-2,-5-10 1,0 1 1,0 0-1,-1-1 0,1 1 1,0 0-1,0-1 1,0 1-1,0-1 0,0 0 1,0 1-1,0-1 0,0 0 1,0 1-1,0-1 1,0 0-1,0 0 0,0 0 1,0 0-1,0 0 0,0 0 1,0 0-1,0 0 1,0 0-1,0-1 0,0 1 1,0 0-1,0-1 1,0 1-1,0-1 0,-1 1 1,2-1-2,28-19 327,-26 17-242,16-13 42,-1-2 0,0 0 0,-2-1 0,0-1 0,-1-1 0,-1 0 0,8-15-127,-15 22 19,0-1 0,0 1-1,-2-2 1,0 1 0,-1-1 0,0 0 0,-1 0 0,-1-1 0,-1 1 0,0-1 0,-1 1 0,-1-7-19,0 21-19,0 0 0,0-1 0,0 1 0,0 0 0,-1 0-1,1-1 1,-1 1 0,1 0 0,-1 0 0,0 0 0,0 0 0,0 0 0,0 0 0,0 0 0,-1 0 0,1 0 0,0 1 0,-1-1 0,0 0 0,1 1-1,-1-1 1,0 1 0,-1-1 19,1 1-14,0 0-1,0 1 0,-1-1 1,1 1-1,0 0 0,0-1 1,-1 1-1,1 0 0,0 0 1,-1 1-1,1-1 0,0 0 0,0 1 1,0-1-1,-1 1 0,1 0 1,0 0-1,0 0 0,-1 0 15,0 1-25,-1 0-1,1-1 1,0 1-1,0 1 0,0-1 1,0 0-1,0 1 1,0-1-1,1 1 1,0 0-1,-1 0 0,1 0 1,0 0-1,0 0 1,0 1-1,1-1 1,-1 0-1,1 1 0,0-1 1,0 1-1,0 0 1,0-1-1,1 1 1,0 0-1,-1 0 0,1-1 1,1 1-1,-1 0 26,2 4 2,1-1 1,0 0-1,1 0 0,-1 0 0,1 0 0,0 0 0,1-1 1,0 0-1,0 0 0,0 0 0,5 3-2,74 59 139,-41-36-100,-42-31-38,6 5-2,1 0 0,-1 0 0,0 0 0,-1 1 0,0 0 1,0 1-1,3 4 1,-8-10-5,0 0 0,-1 0 1,1 0-1,0 0 0,-1 0 0,1 0 1,-1 0-1,0 0 0,0 0 0,0 0 1,0 0-1,0 1 0,0-1 0,0 0 0,-1 0 1,1 0-1,-1 0 0,0 0 0,1 0 1,-1 0-1,0 0 0,0-1 0,0 1 1,0 0-1,-1 0 0,1-1 0,0 1 1,-1-1-1,1 1 0,-1-1 0,0 0 1,1 1-1,-1-1 0,0 0 0,0 0 1,-1 1 4,-10 5 25,0-1 0,-1 0 0,1-1 0,-1 0 0,0-1 0,-1-1 0,1 0 0,0-1 1,-1 0-1,0-1 0,1-1 0,-10-1-25,32 0 32,0-1 0,0-1 1,0 0-1,0 0 0,-1 0 0,0-1 1,0 0-1,0 0 0,5-5-32,22-11 46,15-3 68,-11 6 9,-1-1-1,-1-2 1,-1-2 0,2-2-123,-29 19 36,-1-1 0,0 0 0,0 0 0,-1 0 0,1-1 1,-1 0-1,-1 0 0,0 0 0,0-1 0,0 0 1,-1 0-1,0 0 0,0 0 0,-1-1 0,0 0 1,0 1-1,-1-1 0,-1 0 0,1 0 0,-1-6-36,-1 12-7,0 0 0,0 0-1,0-1 1,0 1-1,-1 0 1,1 0 0,-1 0-1,0 0 1,0 0-1,0 0 1,0 0 0,0 0-1,-1 0 1,1 0-1,-1 1 1,0-1 0,0 0-1,0 1 1,0 0-1,0-1 1,-1 1 0,1 0-1,-1 0 1,1 0 0,-1 1-1,-2-2 8,1 2-10,1 0 0,0 0 0,0 1 0,-1-1 0,1 1 0,0 0 0,-1 0 0,1 0 0,0 1 0,-1-1 0,1 1 0,0 0 1,-1 0-1,1 0 0,0 0 0,0 0 0,0 1 0,0 0 0,0-1 0,1 1 0,-1 0 0,0 0 0,1 0 0,-1 1 0,0 0 10,-4 5-17,1 0 1,0-1-1,0 2 0,0-1 1,1 1-1,1 0 1,-1 0-1,1 0 0,1 0 1,0 1-1,0 0 1,1-1-1,0 1 0,1 0 1,0 0-1,1 0 1,0 0-1,0 0 0,1 0 1,0 0-1,1 0 1,0 0-1,0 0 0,1-1 1,1 1-1,2 3 17,-4-6 5,1 0 0,1 0-1,0 0 1,0-1 0,0 1 0,0-1 0,1 0-1,0-1 1,1 1 0,-1-1 0,1 0-1,0 0 1,0-1 0,0 0 0,1 0 0,0 0-1,-1-1 1,1 0 0,0 0 0,1-1-1,-1 1 1,0-2 0,1 1 0,-1-1 0,1 0-1,0-1 1,-1 0 0,1 0 0,-1-1-1,1 1 1,0-2 0,-1 1 0,0-1 0,8-2-6,-2-2 66,1 1-1,-1-1 1,-1-1-1,1-1 1,-1 1-1,0-2 0,0 0 1,-1 0-1,-1-1 1,0 0-1,0-1 0,-1 0 1,0-1-1,5-8-64,-8 10 12,1-1 1,-1 0-1,-1-1 0,0 1 0,-1-1 0,0 0 0,-1 0 0,0 0 1,-1-1-1,0 1 0,-1 0 0,0-1 0,-1 0 0,-1 1 0,0-1 1,0 1-1,-2-1-12,2 8-61,-1 1 0,1-1 1,-1 1-1,-1 0 0,1-1 0,0 1 1,-1 0-1,-3-3 61,6 6-21,-1 0 1,1 0-1,-1 1 1,0-1-1,1 0 0,-1 0 1,0 0-1,0 1 1,1-1-1,-1 0 0,0 1 1,0-1-1,0 1 0,0-1 1,0 1-1,0-1 1,0 1-1,0 0 0,0-1 1,0 1-1,0 0 1,0 0-1,0 0 0,0 0 1,-1 0-1,1 0 0,0 0 1,0 0-1,0 0 1,0 1-1,0-1 0,0 0 1,0 1-1,0-1 1,0 1-1,0-1 0,0 1 1,0-1-1,0 1 21,1 0-32,-1 0 0,0 0 0,1 0 0,0 0 0,-1-1 0,1 1-1,0 0 1,-1 0 0,1 0 0,0 0 0,0 0 0,0 0 0,0 0 0,0 0 0,0 0 0,0 0 0,0 0-1,0 0 1,0 0 0,1 0 0,-1 0 0,0 0 0,1 0 0,-1 0 0,1 0 0,-1 0 0,1 0-1,-1 0 1,1-1 0,0 1 32,20 28-218,-19-27 230,12 13 30,1-2 0,0 1 1,15 9-43,-15-13 27,-1 1-1,-1 0 1,0 1 0,-1 0 0,5 8-27,-17-19-4,0 0 0,0 0-1,0 0 1,0 0 0,0 0 0,0 0-1,0-1 1,-1 1 0,1 0 0,0 0 0,-1 0-1,1 0 1,-1 0 0,1 0 0,-1-1 0,1 1-1,-1 0 1,0 0 0,1-1 0,-1 1 0,0 0-1,1-1 1,-1 1 0,0-1 0,0 1 0,0-1-1,0 1 5,-28 20 152,25-19-106,-15 11-457,-1-1 0,-1-1 0,0-1-1,-1-1 1,0 0 0,0-2 0,-3 0 411,-72 19-4174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0:50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185 354 584,'0'-3'539,"0"1"0,0-1 0,0 1 0,0-1 0,0 1 0,0-1 0,-1 1 0,0 0 0,1-1 0,-1 1 0,0 0 0,0-1 0,0 1 0,0 0 0,0 0 0,-1 0 0,1 0 0,-1 0 0,1 0 0,-1 0 0,0 0-539,0 1 91,0 0 0,0 0-1,0 1 1,0-1 0,0 0 0,-1 1 0,1-1-1,0 1 1,0 0 0,0 0 0,0 0 0,-1 0-1,1 0 1,0 0 0,0 1 0,0-1 0,0 1-1,0-1 1,-1 1-91,-6 2-141,0 1 0,0 0 0,0 1 0,1 0 0,-1 0 0,1 1 0,1 0 0,-1 0 0,-3 4 141,8-6-40,-1-1 0,1 0 0,0 1 0,0-1 0,1 1 0,-1 0-1,1 0 1,0 0 0,0 0 0,0 1 0,0-1 0,1 0 0,0 1 0,0-1 0,0 1 0,0 0 0,1-1 0,-1 1 0,1 1 40,1-1-13,1-1-1,-1 1 1,1 0-1,-1-1 1,1 1-1,1-1 1,-1 0-1,1 1 1,-1-1 0,1 0-1,0 0 1,1-1-1,-1 1 1,1-1-1,-1 0 1,1 0-1,0 0 1,2 1 13,9 5-7,1-1 0,-1 0 0,1-1 0,0-1 1,1-1-1,0 0 0,0-1 0,15 1 7,-8-1-42,0 2-1,-1 0 1,1 2 0,1 1 42,-25-9-17,0 1 0,1-1 0,-1 0 0,0 0 0,0 0 0,0 0 0,1 0-1,-1 1 1,0-1 0,0 0 0,0 0 0,0 0 0,1 0 0,-1 1 0,0-1 0,0 0 0,0 0 0,0 1 0,0-1 0,0 0 0,0 0 0,0 0 0,0 1 0,0-1 0,0 0 0,0 0 0,0 1 0,0-1 0,0 0 0,0 0 0,0 1 0,0-1 0,0 0 0,0 0 0,0 0 0,0 1 0,0-1 0,0 0 0,-1 0 0,1 0 0,0 1 0,0-1 0,0 0 0,0 0 0,0 0-1,-1 0 1,1 1 0,0-1 0,0 0 17,-17 14-450,-32 16 216,39-24 224,-18 9 43,0 0-1,-2-2 0,1-1 0,-2-1 1,1-2-1,-17 2-32,59-17 73,0-1 0,0-1 1,-1 0-1,0-1 0,8-7-73,8-7 29,-4 5-12,15-10 46,-2-2 0,0-1 0,-3-2 0,6-9-63,-30 32 26,-2 0-1,1-1 1,-1 1-1,0-2 1,-1 1 0,-1-1-1,0 1 1,0-1-1,-1-1 1,-1 1-1,0-1 1,0 1-1,-1-1 1,-1 0 0,0 0-1,-1 0 1,-1-10-26,-3 1 6,0 1 1,-1 0 0,-1 0 0,-1 1 0,-1 0-1,0 0 1,-2 0 0,0 1 0,-1 1-1,-1 0 1,-1 0 0,-12-12-7,48 127-844,116 350 1033,-138-443-177,0-2-2,-1 1-1,1-1 0,-1 1 1,1-1-1,0 0 0,0 1 1,0-1-1,1 0 0,-1 0 1,0 1-1,1-1 0,-1 0 1,1-1-1,0 1 0,0 0 1,1 1-10,19-44 1408,-19 35-1373,38-65 135,-38 65-184,1 1 1,0 0-1,0 1 0,0-1 0,1 1 0,0 0 0,0 0 1,0 0-1,0 1 0,0-1 0,6-1 14,-8 4-13,-1 1 0,1-1-1,-1 1 1,1 0 0,-1 0-1,1 0 1,0 0 0,-1 1-1,1-1 1,-1 1 0,1 0 0,-1-1-1,0 1 1,1 0 0,-1 0-1,0 1 1,0-1 0,1 0-1,-1 1 1,0-1 0,0 1 0,-1 0-1,1 0 1,0-1 0,0 1-1,-1 1 1,2 0 13,7 11 13,0 0 0,-1 1 0,6 11-13,-11-18-3,11 21 14,-10-18 12,0 0 0,1-1 0,0 0 0,5 6-23,-5-17-172,-1 0-1,0-1 1,1 1-1,-1-1 1,0-1-1,0 1 1,-1-1-1,1 0 0,0 0 1,-1 0-1,2-1 173,63-53-3698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0:51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274 392 776,'-62'-31'8913,"52"28"-8475,0-1 0,1 1 0,-2 1 0,1 0 0,-5-1-438,10 3-19,0-1 0,1 1 0,-1 0 0,0 1 0,0-1 1,0 1-1,1 0 0,-1 0 0,0 0 0,1 1 0,-1 0 0,1 0 0,0 0 1,-1 0-1,1 1 0,0-1 0,0 1 0,1 0 0,-1 0 0,0 1 0,1-1 1,0 1-1,0 0 0,0 0 0,0 0 0,1 0 0,-1 1 19,-2 5-30,0-1 0,1 1 0,0 1 0,0-1 0,1 0 0,1 1 0,0 0 0,0-1 0,1 1 0,0 5 30,1-10 9,0 0 0,0 1-1,0-1 1,1 0 0,0 0-1,1 1 1,-1-1 0,1 0-1,0 0 1,1-1-1,-1 1 1,1 0 0,0-1-1,1 1 1,-1-1 0,1 0-1,0 0 1,3 2-9,-5-5-11,-1-1-1,1 0 1,0 0-1,-1 1 1,1-1-1,0 0 1,0-1-1,-1 1 1,1 0-1,0-1 1,0 1-1,0-1 1,0 1 0,0-1-1,0 0 1,0 0-1,0 0 1,0 0-1,0 0 1,0 0-1,0-1 1,1 1 11,1-1 20,0-1-1,0 0 1,0 0 0,0 0 0,0 0 0,0 0-1,0-1 1,-1 1 0,1-1 0,0-1-20,4-4 98,-1 0-1,0 0 1,0 0 0,-1-1 0,0 0 0,0 0-1,-1-1 1,1-4-98,-1 1 85,-2-1-1,0 0 0,-1-1 1,0 1-1,-1 0 0,-1-1 0,0 1 1,-1-1-1,-1 1 0,-1-7-84,-3-58 71,24 124-1047,-2-3 937,-7-15 47,1 0 0,1-1 0,2-1-1,0 0 1,2 0 0,0-2 0,8 9-8,-21-30-13,-1 0 0,1 0 1,0 0-1,0 0 0,0 0 1,0 0-1,0 0 1,0-1-1,0 1 0,0-1 1,1 0-1,-1 1 1,1-1-1,-1 0 0,1-1 1,-1 1-1,1 0 1,-1-1-1,1 1 0,0-1 1,-1 0-1,1 0 0,0 0 1,-1 0-1,1 0 1,0-1-1,-1 1 0,1-1 13,1-1 13,0 0-1,-1-1 1,1 1-1,-1-1 1,1 0-1,-1 0 1,0-1-1,0 1 1,-1-1-1,1 1 1,-1-1-1,1 0 1,-1 0-1,0 0 1,-1 0-1,2-3-12,3-11 50,-1 0-1,0-1 1,-1 1-1,-1-1 1,-1 0-1,-1 0 1,-1 0-1,0 0 0,-1 0 1,-1 0-1,-2-5-49,-7-36 68,-3 2 0,-19-52-68,30 99-4,1 5-13,1 0-1,-1 1 1,0-1 0,0 1-1,-1-1 1,0 1 0,0 0 0,0 0-1,-2-1 18,5 38-815,7 40 826,3-1 0,10 29-11,-12-67 30,2 0 0,1 0-1,2-1 1,1 0 0,2-1-1,4 5-29,-17-31-2,0-1-1,0 1 1,1-1-1,-1 1 1,1-1-1,0 0 1,0 0-1,1-1 0,-1 1 1,1-1-1,0 0 1,0 0-1,0 0 3,-3-2 6,1-1-1,-1 1 1,1 0-1,-1-1 1,1 0 0,-1 1-1,1-1 1,-1 0-1,1-1 1,0 1-1,-1 0 1,1-1-1,-1 1 1,1-1 0,-1 0-1,1 1 1,-1-1-1,0-1 1,1 1-1,-1 0 1,0 0 0,0-1-1,0 0 1,0 1-1,0-1 1,0 0-1,0 0 1,-1 0 0,2-1-6,8-11 74,-1-1 1,0 0 0,-2-1 0,1 1-1,-2-2 1,0 1 0,-1-1 0,-1 0 0,0 0-1,2-16-74,-2 0 50,-1-1-1,-2 1 0,-1 0 0,-1-1 0,-3-12-49,0 12 23,-2 1 0,-2-1 0,-1 1 0,-2-2-23,5 102-1044,7 19 1090,12 65-46,-11-126 19,2 0 0,0 0 1,2-1-1,1 1 0,1-2 0,0 1 1,2-1-1,6 8-19,-14-26 6,0 0 0,0-1 1,0 1-1,0-1 0,1 0 1,0 0-1,0 0 0,0 0 0,1-1 1,-1 1-1,1-1 0,-1-1 1,1 1-1,0 0 0,0-1 1,0 0-1,1 0 0,-1-1 0,0 0 1,1 0-1,-1 0 0,1 0 1,-1-1-1,1 0 0,0 0 0,-1 0 1,1-1-1,-1 0 0,1 0 1,-1 0-1,0-1 0,0 0 0,1 0 1,-1 0-1,0 0 0,0-1 1,-1 0-1,1 0 0,-1 0 0,1-1 1,-1 1-1,1-3-6,2 1-362,-1-1 0,0 0 0,0 0 0,-1 0 0,0-1 0,0 1 0,0-1 0,-1 0 0,0-1 0,-1 1 0,1-2 362,31-88-6166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0:53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221 736 96,'0'0'1634,"5"-6"5779,1-7-6032,-1-16-1322,0 0 0,-2 1 1,-1-1-1,-2 0 0,-1 0 1,0 0-1,-3 0 1,0 0-1,-2 1 0,-1 0 1,-1 0-1,-4-6-59,-8-16-24,-2 1 0,-2 0-1,-2 2 1,-3 1 0,-1 2-1,-6-5 25,36 49-8,0 0 1,-1-1-1,1 1 0,0 0 0,0 0 0,0-1 0,0 1 0,0 0 0,0 0 0,0 0 1,-1-1-1,1 1 0,0 0 0,0 0 0,0 0 0,0 0 0,-1-1 0,1 1 0,0 0 0,0 0 1,-1 0-1,1 0 0,0 0 0,0 0 0,0 0 0,-1-1 0,1 1 0,0 0 0,0 0 0,-1 0 1,1 0-1,0 0 0,0 0 0,-1 0 0,1 0 0,0 0 0,0 0 0,-1 1 0,1-1 1,0 0-1,0 0 0,-1 0 0,1 0 0,0 0 0,0 0 0,0 0 0,-1 1 0,1-1 0,0 0 1,0 0-1,0 0 0,-1 0 0,1 1 0,0-1 0,0 0 0,0 0 0,0 1 0,0-1 0,0 0 1,0 0-1,-1 0 0,1 1 8,-4 26-241,4 38 157,3-28 78,1 1 0,3-1 0,0 0 0,3-1 0,1 1 0,9 16 6,12 22-11,4-1 0,22 33 11,-43-83-16,0 0-1,11 12 17,-21-30-5,-1 0-1,1-1 0,1 1 1,-1-1-1,1 0 1,0-1-1,0 1 1,0-1-1,0-1 0,1 1 1,0-1-1,2 1 6,-8-3 0,0-1-1,1 0 1,-1 1-1,0-1 1,1 0-1,-1 0 1,0 0 0,1 0-1,-1 0 1,0 0-1,0 0 1,1 0-1,-1 0 1,0-1-1,1 1 1,-1 0 0,0-1-1,0 1 1,1-1-1,-1 1 1,0-1-1,0 0 1,0 0-1,0 1 1,0-1-1,0 0 1,1-2 38,0 1 0,-1 0 0,0-1 0,1 1 0,-1-1 0,0 1-1,0-1 1,0 0 0,-1 1 0,1-1 0,-1 0 0,1-1-38,0-8 131,-1 0 1,0 1 0,0-1 0,-1 0 0,-2-6-132,-3-13 10,-2 0-1,-1 1 1,-1 0 0,-10-17-10,12 30-75,0 0 0,-2 0-1,0 1 1,-1 0 0,0 1 0,-1 0-1,-1 1 1,-2-2 75,15 16-10,0 0-1,-1-1 1,1 1 0,0 0-1,0-1 1,0 1 0,-1 0-1,1-1 1,0 1 0,0 0-1,-1 0 1,1-1 0,0 1-1,-1 0 1,1 0 0,0-1-1,-1 1 1,1 0 0,0 0-1,-1 0 1,1 0 0,0 0-1,-1 0 1,1-1 0,0 1-1,-1 0 1,1 0 0,-1 0-1,1 0 1,0 0 0,-1 0-1,1 1 1,0-1 0,-1 0-1,1 0 1,-1 0 0,1 0-1,0 0 1,-1 0 0,1 1-1,0-1 1,0 0 0,-1 0-1,1 1 11,0 19-290,14 27 16,-9-39 268,0 0 0,1 0 0,1-1 0,-1 1 0,1-1 0,0-1 0,0 1 0,1-1 0,0-1 0,0 1 0,1-1 0,-1-1 0,1 1 0,0-2 0,0 1 0,0-1-1,6 1 7,-7-2 28,-1-1 0,1 1 0,-1-1 0,1-1-1,-1 0 1,1 0 0,-1 0 0,1-1-1,-1 0 1,1 0 0,-1-1 0,0 0-1,1 0 1,-1-1 0,0 0 0,-1 0-1,1-1 1,0 0 0,-1 0 0,0 0-1,0-1 1,4-4-28,3-4 136,-1-2 1,0 1-1,-2-1 0,8-13-136,-14 20 29,1 0 0,-1 0-1,0-1 1,-1 1 0,0-1-1,0 0 1,-1 0 0,0 0 0,-1 0-1,0-5-28,-1 13 5,1 0-1,-1-1 1,0 1-1,-1-1 0,1 1 1,0 0-1,0-1 1,0 1-1,-1-1 0,1 1 1,-1 0-1,1-1 1,-1 1-1,0 0 0,1 0 1,-1-1-1,0 1 1,0 0-1,0 0 1,0 0-1,0 0 0,0 0 1,0 0-1,0 0 1,0 0-1,-1 0-4,0 1-16,1 0 1,-1 0-1,1-1 0,0 2 1,-1-1-1,1 0 0,-1 0 1,1 0-1,0 1 0,-1-1 1,1 0-1,0 1 0,-1 0 1,1-1-1,0 1 0,0 0 1,-1-1-1,1 1 0,0 0 1,0 0-1,0 0 0,0 0 1,0 0-1,0 0 0,1 0 1,-1 1-1,0-1 0,0 0 16,-6 10-29,0 0 0,1 0 0,0 1 0,1 0 0,1 0 0,0 0 0,0 0 0,1 1 0,0-1 0,1 1 0,1 0 0,0 0 0,1 0 0,0-1 0,1 1 0,1 0 0,-1 0 0,2-1 0,0 1 0,5 11 29,-7-20 17,0-1-1,1 0 1,0 0-1,-1 0 1,1 0-1,0 0 1,1 0-1,-1-1 1,0 1-1,1-1 1,-1 1-1,1-1 1,0 0-1,0 0 1,0 0-1,0 0 1,0-1-1,0 1 1,3 0-17,0 0 63,0-1 0,0 0 1,0 0-1,0-1 0,1 0 0,-1 0 1,0 0-1,0-1 0,0 0 1,0 0-1,1-1-63,10-2 154,0-2 1,0 0-1,-1-1 0,0-1 0,0-1 1,-1 0-1,6-5-154,-15 10-167,3-2 349,0-1 1,-1 0-1,0 0 0,7-8-182,-14 14-131,1-1 0,-1 0-1,0 1 1,1-1-1,-1 0 1,0 0-1,0 0 1,0 0-1,0 0 1,-1 0-1,1-1 1,0 1 0,-1 0-1,1 0 1,-1 0-1,0-1 1,0 1-1,0 0 1,0-1-1,0 1 1,-1 0-1,1 0 1,-1 0 0,1-1-1,-1 1 1,0-1 131,-8-17-4172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0:54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279 599 656,'-42'-45'8971,"35"36"-8964,0 1-1,0 0 0,-1 0 1,0 1-1,0 0 1,-1 0-1,0 1 1,0 0-1,0 1 1,-1 0-1,0 0-6,7 4-11,0 1-1,0 0 1,0 0-1,0 0 1,1 0 0,-1 0-1,0 1 1,0-1-1,0 1 1,0 0-1,1 0 1,-1 0 0,0 0-1,1 0 1,-1 1-1,1-1 1,0 1 0,-1-1-1,1 1 1,0 0-1,0 0 1,0 0-1,0 0 1,0 1 0,0-1-1,1 0 1,-1 2 11,-7 8-37,2-1 1,-1 1-1,2 1 1,0 0-1,0 1 37,0 0-90,2 1-1,0-1 0,0 1 0,2 0 0,0 0 1,0 1-1,1-1 0,1 0 0,2 11 91,-2-17-18,1 0-1,1-1 0,0 1 1,0-1-1,0 1 0,1-1 1,0 0-1,1 0 1,0 0-1,0-1 0,1 1 1,0-1-1,0 0 1,0-1-1,1 1 0,0-1 1,6 5 18,-9-9 7,0 0 0,0 0 1,1 0-1,-1 0 1,0 0-1,1-1 0,-1 0 1,1 0-1,-1 0 0,1 0 1,-1 0-1,1-1 0,0 1 1,-1-1-1,1 0 1,0 0-1,-1 0 0,1-1 1,0 0-1,-1 1 0,1-1 1,0 0-1,-1-1 0,0 1 1,1-1-1,-1 1 1,0-1-1,0 0 0,0 0 1,0 0-1,0-1 0,0 1 1,0-1-1,-1 0 0,2-1-7,4-5 126,0-1-1,0 0 0,-1 0 1,-1-1-1,0 1 0,0-1 1,-1-1-1,0 1 0,-1-1 1,1-3-126,0-11 136,-1 0 0,-1 0 0,-2-1 1,0 1-1,-2-1 0,-1 1 0,-1-1 0,-1 1 1,-1 0-1,-7-20-136,-16-43 51,-4 2 0,-20-34-51,27 64 17,16 34-18,7 16-1,0 0 1,-1 0-1,0 1 1,0-1-1,0 1 1,-1 0-1,0 0 1,-4-4 1,6 33-820,14 46 822,3-1 0,3 0 0,3-2 0,3 0 0,3-2 0,3 0 1,22 33-3,-7-32 37,-40-61-41,-1 1 0,0-1 0,1 0 0,0 0 0,0 0 0,0-1 1,0 1-1,1-1 0,-1-1 0,1 1 0,2 0 4,-6-3 13,-1 0 0,1 0 0,-1 0 0,0 0 0,1 0 0,-1 0 0,0-1 0,1 1 0,-1-1 0,0 1 0,1-1 0,-1 1 0,0-1 0,0 0 0,1 1 0,-1-1 0,0 0 0,0 0 0,0 0 0,0 0 0,0 0 0,0 0 0,0 0 0,-1-1 0,1 1 0,0 0 0,-1 0-13,22-39 686,-19 34-656,3-10 55,0-1 0,-2 0 0,0 0 0,0-1 0,-2 1 0,0-1-1,-1 1 1,-1-1 0,0 0 0,-1 1 0,-1-1 0,-4-15-85,2 25-275,3 23-35,3 26 105,2-6 219,2 1 0,2-2 0,1 1 0,4 6-14,-10-30 15,2 0 0,-1 0-1,1-1 1,1 0 0,0 0-1,0 0 1,1-1 0,1 0-1,-1 0 1,1-1 0,1 0-1,0 0 1,0-1 0,0 0 0,1 0-15,-7-6 17,0 0 1,0 1 0,0-1 0,1-1 0,-1 1 0,0 0-1,0-1 1,1 0 0,-1 0 0,0 0 0,1 0 0,-1 0 0,0-1-1,0 1 1,1-1 0,-1 0 0,0 0 0,0 0 0,0 0 0,0-1-1,0 1 1,0-1 0,-1 0 0,1 0 0,0 0-18,2-2-118,-1 1 1,1-1-1,-1 0 1,0 0-1,-1-1 1,1 1-1,-1-1 1,0 0-1,0 0 1,0 0-1,-1 0 1,1 0-1,-1-1 1,0 1-1,-1-1 1,1-4 117,7-94-3323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26:58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0 204 1920,'0'0'925,"0"0"-214,14-2 559,-7-1-1035,0-2 0,0 1 0,0-1 0,0 0 0,-1 0 0,0-1 0,0 1 0,0-2 1,-1 1-1,4-5-235,14-15 327,-5 7-191,-1-1 0,0-1 0,12-20-136,-17 30-15,-11 10-280,-1 1-838,0 0-1536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0:54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42 8138,'-15'-11'1512,"8"5"-624,-10-7-72,12 6-624,10 5-192,4 0-168,8 2-1368,10 4 704,85 38-1889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0:57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87 758 2160,'-10'0'4880,"-5"1"-417,5 2-3671,8-1-834,1-1 0,0 1-1,-1 0 1,1 0 0,0 0 0,0 0 0,0 0-1,0 0 1,0 0 0,1 0 0,-1 0-1,1 1 1,-1-1 0,1 0 42,-2 3-24,1 1 0,0 0 0,0-1 0,0 1 0,1 0 0,-1-1 0,2 1 0,-1 0 0,0 0 0,1-1 0,0 1 0,1 0 0,-1-1 0,1 0 0,0 1 0,0-1 0,1 0 0,-1 0 0,1 0 0,0 0 0,1 0 0,-1-1 0,1 1 0,0-1 0,4 3 23,8 5 13,1 0-1,0-1 0,1-1 0,1-1 0,-1-1 1,13 4-12,46 23-11,-76-35-13,0 1-1,-1 0 1,1-1 0,0 1 0,0 0 0,-1-1 0,1 1 0,0 0-1,-1 0 1,1 0 0,-1 0 0,1 0 0,-1 0 0,1 0 0,-1-1-1,0 1 1,1 0 0,-1 0 0,0 1 0,0-1 0,0 0-1,0 0 1,0 0 0,0 0 0,0 0 0,0 0 0,0 0 0,0 0-1,-1 0 1,1 0 0,0 0 0,-1 0 0,1 0 0,-1 0 0,1-1-1,-1 1 1,1 0 0,-1 0 0,0 0 0,1 0 0,-1-1 0,0 1-1,0 0 1,0 0 24,-44 42-385,35-35 360,-13 12-267,0 0 0,-1-2-1,-1-1 1,0 0-1,-2-2 1,0-2-1,-19 8 293,45-20-1,1-1 0,0 0 1,-1 0-1,1 1 0,0-1 0,-1 0 0,1 0 0,0 0 0,-1 1 0,1-1 0,-1 0 0,1 0 0,0 0 0,-1 0 0,1 0 1,-1 0-1,1 0 0,-1 0 0,1 0 0,0 0 0,-1 0 0,1 0 0,-1 0 0,1 0 0,-1 0 0,1 0 0,0-1 0,-1 1 1,1 0-1,-1 0 0,1 0 0,0-1 0,-1 1 0,1 0 0,0 0 0,-1-1 0,1 1 1,9-17-56,36-27-8,-36 36 86,78-72 47,30-29-57,-101 92 83,0-1 0,-1 0 0,-1-2-1,-1 0 1,5-9-95,-14 20 163,0 1-1,-1 0 1,0-1-1,0 0 0,-1 0 1,0 0-1,-1 0 1,0 0-1,0 0 1,-1-1-163,0 5 128,0-1 1,0 0-1,-1 1 1,0-1-1,0 1 1,-1-1-1,0 1 1,0 0-1,0 0 1,0 0-1,-1 0 1,1 0-1,-2 0 1,1 0-1,0 1 1,-3-3-129,-4 1 91,7 12-265,7 21-304,-2-22 456,25 125 49,39 106-27,-45-173-4,3-2 0,3 0 1,3-2-1,27 40 4,-47-83-88,1 0-1,1-1 0,1 0 1,0-1-1,8 5 89,-58-83 302,-21-28-376,-35-77 74,77 136-131,1-1-1,2-1 0,1-1 1,2 0-1,2 0 0,1 0 1,2-2 131,3 28-31,2-1 0,-1 1 0,2-1 1,-1 1-1,1-1 0,1 1 0,0 0 1,0-1-1,3-4 31,-4 11-4,1 1 0,-1-1 0,1 1 0,0 0 1,0 0-1,0 0 0,1 0 0,-1 0 0,1 0 1,-1 1-1,1-1 0,0 1 0,0 0 0,0 0 1,1 0-1,-1 0 0,0 0 0,1 1 0,-1-1 0,1 1 1,-1 0-1,1 0 0,-1 0 0,1 1 0,0-1 1,0 1-1,2 0 4,2 0-3,-1 1 0,1-1 1,0 1-1,0 1 0,-1 0 0,1 0 1,-1 0-1,0 1 0,1 0 1,-1 0-1,-1 1 0,1 0 0,0 0 1,-1 1-1,6 4 3,-8-5-10,0 0-1,0-1 1,-1 2-1,1-1 1,-1 0-1,0 1 1,0-1-1,0 1 1,-1 0-1,0 0 1,0 0-1,0 0 1,0 0-1,-1 1 1,0-1 0,0 0-1,0 1 1,-1-1-1,0 1 1,0-1-1,0 0 1,-1 1-1,0 1 11,-2 5 0,0 0-1,-1-1 1,-1 1-1,0-1 0,0 0 1,-1 0-1,-1-1 0,0 0 1,0 0-1,-1 0 1,-5 4 0,-1 1 12,-1-2 0,0 0 0,0-1 1,-1-1-1,-1 0 0,-16 8-12,32-18-2,0-1 0,1 1 0,-1-1 0,0 1 0,0-1 1,0 1-1,1-1 0,-1 0 0,0 1 0,0-1 0,0 0 0,0 1 0,0-1 0,0 0 0,0 0 0,0 0 0,0 0 1,0 0-1,1 0 0,-1 0 0,0 0 0,0-1 0,0 1 0,-1 0 2,7-18-100,27-28-39,-31 45 140,55-67 37,-20 27 55,-2-1 0,-2-2 0,-2-1 0,22-45-93,-46 76 20,1-1 0,-2 0 0,0 0 0,0 0 0,-2-1 0,0 0 0,0 1 0,-2-1 0,0 0 0,-1 0 0,0 0 0,-1 0 0,-1 0 0,-1 1 0,0-1 0,-1 0-1,-1 1 1,-6-14-20,-26-45 67,34 68-16,0 1 0,-1 0 0,0 0 0,0 0 1,0 0-1,-1 0 0,1 1 0,-1 0 1,0 0-1,-1 0 0,-2-1-51,7 5 1,1 0 0,-1 0-1,0 0 1,1 1 0,-1-1 0,1 0 0,-1 1-1,1-1 1,0 1 0,-1-1 0,1 0 0,-1 1-1,1-1 1,0 1 0,-1-1 0,1 1 0,0-1-1,-1 1 1,1-1 0,0 1 0,0 0 0,0-1-1,0 1 1,-1-1 0,1 1 0,0-1 0,0 1-1,0 0 1,0-1 0,0 1 0,0-1 0,0 1 0,1 0-1,-1-1 1,0 1 0,0-1 0,0 1-1,1 32-287,-1-32 297,8 77 20,3 0-1,4 0 1,3-1 0,3-1-1,10 17-29,-26-78-2,1 0 0,1-1-1,0 0 1,1 0-1,0-1 1,1 0 0,1 0-1,0-1 1,0-1 0,11 9 2,-16-15-17,0-1 0,0-1 1,1 1-1,0-1 0,-1 0 1,1-1-1,0 1 1,0-1-1,1 0 0,-1 0 1,0-1-1,1 0 0,-1 0 1,1-1-1,-1 0 0,1 0 1,-1 0-1,1-1 1,-1 0-1,1 0 0,-1 0 1,0-1-1,0 0 0,0 0 1,0-1-1,5-2 17,-1 0 17,0-1-1,0 0 1,-1 0 0,1-1-1,-1 0 1,-1-1 0,1 0-1,-1 0 1,-1-1-1,1 0 1,-2 0 0,1-1-1,-1 0 1,1-4-17,-3 6 21,-1 0 0,0 0 1,0-1-1,0 0 0,-1 0 1,-1 1-1,0-1 0,0 0 1,0 0-1,-1 0 0,-1 0 0,1 0 1,-1 0-1,-1 0 0,0 0 1,0 0-1,-1 1 0,-1-5-21,-3-3-1,-1 1-1,0-1 1,0 1-1,-7-7 2,12 17-17,-1 0 0,0 1 0,0-1 0,0 1-1,0 0 1,-1 0 0,0 0 0,1 1 0,-1-1-1,-1 1 1,1 0 0,0 1 0,-1-1 0,-4 0 17,9 3-8,-1-1 1,0 1-1,1 0 0,-1 0 1,1 1-1,-1-1 1,1 0-1,-1 0 1,0 1-1,1-1 1,-1 1-1,1-1 1,-1 1-1,1 0 1,0 0-1,-1-1 1,1 1-1,0 0 1,0 0-1,-1 0 1,1 1-1,0-1 1,0 0-1,0 0 1,0 1-1,0-1 1,1 0-1,-1 1 1,0-1-1,0 2 8,-2 4-36,0-1 1,0 1-1,1 0 1,0 1-1,0-1 1,1 2 35,-2 22-18,1 0 0,2 0 1,1 0-1,1 0 0,2 0 0,1-1 1,1 1-1,2-1 0,1 0 0,8 16 18,-15-41-37,-1-1-1,1-1 1,0 1-1,0 0 1,0 0-1,0-1 1,1 1-1,0-1 1,-1 0-1,1 1 0,1-2 1,-1 1-1,0 0 1,1 0-1,-1-1 1,3 1 37,-4-2-29,1 0 1,0-1 0,-1 1-1,1-1 1,-1 0-1,1 0 1,0 0 0,-1 0-1,1-1 1,0 1-1,-1-1 1,1 1 0,-1-1-1,1 0 1,-1 0-1,1 0 1,-1 0 0,0 0-1,1-1 1,-1 1-1,0-1 1,0 0 0,0 1-1,0-1 1,0 0-1,0-1 29,6-6 35,-1 1 0,0-1 0,0 0 0,-1 0-1,0-1 1,0 0 0,-1 0 0,-1 0-1,0 0 1,0-1 0,-1 0 0,-1 0 0,1 0-1,-2 0-34,4-28 200,-3 1 0,-1-1 0,-2-16-200,0-4 478,2 67-515,1 0 0,0-1 1,1 1-1,0 0 0,0-1 1,0 0-1,4 6 37,38 65 76,-36-64-79,39 55 72,-45-65-66,0-1 1,0 1-1,0-1 1,1 0-1,-1 0 1,1 0-1,0 0 1,0 0-1,0-1 1,0 0-1,1 0 1,-1 0 0,0 0-1,1-1 1,-1 0-1,2 0-3,-4-1 13,0 0 0,0 0 0,0-1-1,0 0 1,0 1 0,0-1 0,0 0 0,0 0 0,-1 0-1,1 0 1,0 0 0,-1 0 0,1 0 0,-1-1 0,1 1-1,-1 0 1,0-1 0,1 0 0,-1 1 0,0-1 0,0 0-1,0 1 1,0-1 0,-1 0 0,2-1-13,16-50 456,-17 51-443,3-21 137,-1 1 1,-1-1-1,-1 1 1,-1-1-1,-1 0 1,-1 1-1,-1-1 1,-1 1 0,-5-18-151,20 65-177,1-1 0,1-1 0,1 0 0,1 0 0,2 1 177,-5-8 0,0 0-1,2-1 1,7 8 0,-18-20-22,0-1 0,-1 1 1,1 0-1,0-1 0,1 1 1,-1-1-1,0 0 0,1 0 1,-1 0-1,1-1 1,0 1-1,-1-1 0,1 0 1,0 0-1,0 0 0,0 0 1,0-1-1,0 0 1,0 1-1,0-1 0,2-1 22,-4 0 11,0 0 0,1-1-1,-1 1 1,0-1 0,0 0-1,0 1 1,0-1-1,-1 0 1,1 0 0,0 0-1,-1-1 1,1 1 0,-1 0-1,0 0 1,0-1 0,1-1-11,16-42 212,-18 45-209,7-24 74,-1-1 0,-2 1 0,0-1 0,-2 0-1,0 0 1,-2 0 0,-1 0 0,-2 0 0,0 0 0,-6-22-77,30 154-1111,19 77 1198,10-27 8,39 80-95,-28-81-6,-55-140-26,-1 0-1,0 0 1,-1 0 0,-1 0-1,1 13 33,-4-26-17,1 0 0,-1 0 0,0 1-1,0-1 1,0 0 0,0 0 0,-1 1 0,1-1 0,0 0-1,-1 0 1,0 1 0,1-1 0,-1 0 0,0 0 0,0 0 0,0 0-1,-1 0 1,1 0 0,0-1 0,-1 1 0,1 0 0,-1-1-1,1 1 1,-1-1 0,0 1 0,0-1 0,0 0 0,0 0 0,0 0-1,0 0 1,0 0 0,0 0 0,0 0 0,0-1 0,0 1-1,-1-1 1,1 1 0,0-1 0,0 0 0,-1 0 0,1 0 0,-2-1 16,-5 1 42,0-1 0,0 0 0,0-1 0,0 0 0,1-1 0,-1 0 0,0 0 0,1-1 0,0 0 0,0 0 0,0-1 0,1 0 0,-1 0 0,1-1 0,0 0 0,1 0 0,-1 0 0,1-1 0,-4-7-41,5 8 25,0 0 1,1-1-1,0 0 1,1 0-1,-1 0 0,1 0 1,0-1-1,1 1 1,0-1-1,0 0 1,1 1-1,0-1 0,0 0 1,0 0-1,1 0 1,1 0-1,-1 0 0,1 0 1,1 1-1,-1-1 1,1 0-1,1 1 0,0-2-25,8-14-2,1 0-1,1 1 0,1 0 0,1 0 0,12-11 3,94-96-50,-36 40 57,-56 57-2,-12 15-3,-2 0 1,0 0 0,0-2 0,-2 0 0,0 0-1,-2-2 1,2-3-3,-12 22-23,0 0 1,1-1-1,-2 1 1,1 0-1,0 0 0,0-1 1,-1 1-1,1-1 1,-1 1-1,0 0 0,0-1 1,0 1-1,0-1 1,0 1-1,0-1 0,0 1 1,-1 0-1,0-1 1,1 1-1,-1-1 0,0 1 1,0 0-1,0 0 1,0 0-1,-1 0 0,1 0 1,-1 0-1,1 0 1,-1 0-1,1 0 0,-1 0 1,0 1-1,0-1 1,-1 0 22,0 1-20,-1-1 1,0 1-1,0 0 1,0 0-1,0 0 1,1 0-1,-1 1 1,0 0-1,0 0 1,0 0 0,0 0-1,0 0 1,0 1-1,0 0 1,0 0-1,0 0 1,0 0-1,0 0 1,1 1 0,-4 2 19,-2 1-5,0 1 1,0 0 0,1 1-1,0 0 1,1 1 0,-1-1-1,1 1 1,1 1 0,0-1-1,0 1 1,0 0 0,1 0-1,1 1 1,0 0 0,0 0-1,0 0 1,1 0 0,1 0 0,0 0-1,0 1 1,1-1 0,1 1-1,0 0 1,0-1 0,1 1-1,0-1 1,1 1 0,0-1-1,0 0 1,1 1 0,1-1-1,0-1 1,0 1 0,1 0 4,-2-6-2,-1 0 1,2 0 0,-1 0-1,0-1 1,1 0-1,-1 1 1,1-1-1,0 0 1,0 0 0,0-1-1,0 0 1,1 1-1,-1-1 1,1-1 0,-1 1-1,1 0 1,0-1-1,-1 0 1,1 0 0,0-1-1,0 0 1,0 1-1,0-1 1,0-1-1,-1 1 1,1-1 0,0 0-1,0 0 2,17-3 63,0-1 0,-1-2 0,0 0 0,0-1 0,9-5-63,3-2 50,-1-2 1,-1-1 0,29-22-51,-49 32 3,0 0 0,-1-1 0,0 0 0,0-1 0,-1 0 0,-1 0 0,0-1 0,0 0 1,-1-1-1,0 0 0,-1 0 0,1-2-3,-6 11-9,0 1 1,0-1 0,0 1-1,0-1 1,-1 0-1,1 1 1,-1-1-1,0 0 1,1 1 0,-1-1-1,0 0 1,-1 1-1,1-1 1,0 0-1,-1 0 1,0 1 0,1-1-1,-1 1 1,0-1-1,0 1 1,-1-1-1,1 1 1,0-1 0,-1 1-1,1 0 1,-1 0-1,0 0 1,0 0-1,0 0 1,0 0 0,0 1-1,0-1 1,0 0-1,-1 1 1,1 0-1,-1 0 1,1-1 0,-1 1-1,1 1 1,-2-1 8,-1-1-12,0 1 0,-1 0 0,1 1 0,0-1 0,-1 1 0,1 0 0,0 0 0,-1 1 0,1 0 0,0 0 0,0 0 0,-1 0 0,1 1 0,0 0 1,0 0-1,0 0 0,1 1 0,-1-1 0,1 1 0,-5 3 12,1 3-20,1-1-1,0 1 1,0 1 0,0-1 0,1 1 0,1 0-1,0 0 1,0 1 0,1 0 0,0-1-1,1 1 1,0 1 0,1-1 0,0 0 0,0 9 20,1-4 10,0 0 1,0 0 0,2 0 0,0 0 0,1 0 0,0 0-1,2-1 1,-1 1 0,2-1 0,0 1 0,2 0-11,-7-14-5,1 1 0,0-1 0,0 0 0,1 1 0,-1-1 0,0 0 0,1 0 0,-1 0 0,1 0 0,0 0 0,-1 0 0,1 0 0,0-1 0,0 1 0,0-1 0,1 1 0,-1-1 0,0 0-1,0 0 1,1 0 0,-1 0 0,1 0 0,-1 0 0,1-1 0,-1 1 0,1-1 0,-1 0 0,1 1 0,0-1 0,-1-1 0,1 1 0,-1 0 0,1 0 0,-1-1 0,1 0 0,-1 1 0,1-1 0,-1 0 0,1 0 0,-1-1 0,0 1 0,2-2 5,5-2 46,-1-1-1,0 0 0,-1-1 0,1 1 1,-1-2-1,-1 1 0,1-1 1,-1 0-1,-1 0 0,4-7-45,-2-1 124,0 0 0,-1-1 0,-1 0 0,0 0 0,-1-1 0,-1 1-1,-1-1 1,0 0 0,-2-16-124,-2-32 260,-3 0 0,-3-2-260,5 39-38,-7-52 277,-3-1 0,-4 2 0,-4 0 0,-2 1 0,-20-39-239,40 115-119,1 9-76,1 13-157,6 47 312,3 0-1,3-1 0,3 0 1,20 58 40,-26-98-26,2 0 1,0-1 0,1 0 0,2 0 0,0-2 0,2 1 0,0-2-1,1 0 1,2-1 0,0 0 0,1-2 0,0 0 0,20 13 25,8-7-1142,23 0-634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0:57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70 1032,'-2'5'6494,"7"7"-4343,16 25-2921,-3-7 1085,-12-19-293,10 22 22,1 0-1,2-1 1,1-1 0,1-1 0,2-1 0,7 6-44,-12-24 9,-7-16 515,-3-34 711,-5 20-1174,9-107 316,-10 83-439,2-1 1,4-10 61,-8 54-12,0 0-1,0 0 0,1-1 1,-1 1-1,0 0 0,0 0 0,0-1 1,1 1-1,-1 0 0,0 0 0,0 0 1,0-1-1,1 1 0,-1 0 0,0 0 1,0 0-1,1 0 0,-1 0 0,0 0 1,1-1-1,-1 1 0,0 0 0,0 0 1,1 0-1,-1 0 0,0 0 0,1 0 1,-1 0-1,0 0 0,0 0 0,1 0 1,-1 1-1,0-1 0,1 0 0,-1 0 1,0 0-1,0 0 0,1 0 0,-1 0 1,0 0-1,0 1 0,0-1 0,1 0 1,-1 0-1,0 0 0,0 1 1,0-1-1,1 0 0,-1 0 0,0 1 1,0-1-1,0 0 0,0 0 0,0 1 1,1-1-1,-1 0 13,17 19-110,-14-15 92,24 28 30,1-2 0,1-1 0,21 15-12,-41-37-5,0 0 0,0 0 0,1-1 0,0-1-1,0 0 1,0 0 0,0-1 0,1 0 0,0 0 0,0-1-1,0-1 1,0 0 0,0-1 0,1 0 0,8 0 5,-17-1 30,0 0 1,0-1 0,0 1-1,1-1 1,-1 1-1,0-1 1,0 0 0,0 0-1,0 0 1,0 0 0,0-1-1,-1 1 1,1-1-1,0 0 1,-1 0 0,1 0-1,-1 0 1,1 0 0,-1 0-1,0-1 1,0 1 0,0-1-1,0 1 1,-1-1-1,1 0 1,-1 0 0,1 0-1,-1 0 1,0 0 0,0 0-1,-1 0 1,1 0 0,-1 0-1,1-1 1,-1 1-1,0 0 1,0 0 0,0 0-1,-1-1 1,1 1 0,-1-1-31,-1-6 73,1 1 1,-2 0-1,1 0 0,-1 0 1,-1 0-1,0 0 1,0 0-1,-1 1 1,0 0-1,0 0 1,0 0-1,-1 1 1,-5-5-74,2 4-67,-1-1 0,0 2 0,-1-1 0,0 1 1,0 1-1,-1 0 0,1 1 0,-1 0 0,0 0 0,-2 1 67,8 2-293,-1 1-1,0-1 0,0 1 0,0 1 0,0-1 1,0 1-1,0 1 0,0-1 0,0 1 0,1 0 1,-1 1-1,0-1 0,0 1 0,1 1 0,-1-1 1,1 1-1,0 0 0,0 1 0,-5 3 294,-33 28-4524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0:58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1872,'9'6'8506,"9"18"-9562,-12-15 1617,70 101-446,47 94-115,19 30 170,-137-235 207,-1-13-114,2-17 55,-6 30-300,1-3 7,7-48 321,13-40-346,-17 78-17,0 0 0,1 1 0,1-1 0,0 1 0,1 0-1,0 1 1,1-1 0,0 1 0,1 0 17,-8 12-14,0 0-1,-1-1 1,1 1-1,0 0 0,-1-1 1,1 1-1,0 0 1,-1 0-1,1 0 1,0 0-1,0 0 1,-1 0-1,1 0 1,0 0-1,0 0 1,-1 0-1,1 0 1,0 0-1,-1 1 1,1-1-1,0 0 1,0 0-1,-1 1 1,1-1-1,-1 0 0,1 1 1,0-1-1,-1 1 1,1-1-1,-1 1 1,1-1-1,-1 1 1,1 0-1,-1-1 1,1 1-1,-1-1 1,0 1-1,1 0 1,-1-1-1,0 1 1,1 0 14,21 37 3,-19-32-18,36 67 71,-17-28-13,3-1 0,2-1-1,14 16-42,-39-56-3,-1-1 1,1 0-1,0 0 0,0 0 0,0-1 0,0 1 0,0 0 0,0-1 0,1 1 0,-1-1 0,0 0 0,1 0 0,1 1 3,-3-2 2,0 1-1,1-1 1,-1 0-1,0 0 0,0 0 1,1 0-1,-1 0 0,0-1 1,0 1-1,0 0 1,1 0-1,-1-1 0,0 1 1,0-1-1,0 1 0,0-1 1,0 1-1,0-1 1,0 0-1,1 0-1,3-4 34,-1 0-1,0-1 1,0 1 0,0-1 0,-1 1-1,0-1 1,0 0 0,0 0 0,0-5-34,2-2 60,-1 0 0,0-1 0,-1 1 0,-1-1 0,0 0 0,-1 0 1,-1 0-1,0-9-60,-3-17 345,-2 0 1,-5-13-346,16 80-56,1-1 0,1-1 0,1 0 0,1 0 0,2-1 1,0 0-1,2-1 0,0 0 0,2-1 0,0-1 0,1 0 0,5 2 56,-21-21-13,1-1 0,0 1 0,0 0 0,0-1 0,0 0 0,0 1 0,0-1 0,1 0 0,-1 0 0,0 0 0,1 0 0,-1-1 0,0 1 0,1 0 0,-1-1 0,1 0 0,-1 0 0,1 0 0,-1 0 0,1 0 0,-1 0 0,1 0 0,-1-1 0,1 0 0,-1 1 0,0-1 0,1 0 0,-1 0 0,0 0 0,0 0 0,0 0 0,1-1 0,-1 1 0,0-1 0,1-1 13,27-40-1628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0:58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8610,'0'2'952,"5"-4"-952,0 2-328,7 4-728,12 5 72,54 41-1593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0:59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65 368 4609,'-1'-1'183,"-1"1"1,1-1-1,0 1 1,0 0-1,0-1 1,0 1-1,0 0 1,-1 0-1,1 0 0,0-1 1,0 1-1,0 1 1,-1-1-1,1 0 1,0 0-1,0 0 1,0 1-1,0-1 0,-1 0 1,1 1-1,0-1 1,0 1-1,0 0 1,0-1-1,0 1 1,0 0-1,0-1 1,0 1-1,1 0-183,-3 2 81,1 0-1,-1 1 1,1-1 0,0 0 0,0 1-1,1 0 1,-1-1 0,1 1 0,-1 3-81,-2 7-128,1-1 1,1 1 0,1-1 0,0 1-1,0 4 128,2-6 14,0 0 0,0 0-1,1 0 1,1-1-1,0 1 1,1-1-1,0 0 1,1 0-1,0 0 1,0-1 0,6 8-14,-9-14 4,1-1 0,-1 0 0,1 0 1,-1 0-1,1 0 0,0-1 1,0 1-1,0-1 0,1 0 1,-1 1-1,0-2 0,1 1 0,0 0 1,-1-1-1,1 1 0,0-1 1,0 0-1,-1 0 0,1-1 1,0 1-1,0-1 0,0 0 1,0 0-1,0 0 0,0-1 0,0 1 1,0-1-1,0 0 0,0 0 1,-1 0-1,1 0 0,0-1 1,-1 0-1,1 0 0,-1 0 1,2-1-5,6-3 48,-1-1 0,0 0 0,0 0 1,0-1-1,-1-1 0,-1 1 1,1-1-1,-1-1 0,-1 1 1,0-2-1,0 1 0,-1-1 1,0 1-1,1-7-48,-1 2 22,-2 0 0,0 0 0,0-1 0,-2 1 0,0-1 0,0 1 0,-2-1 0,0 0 0,0 0 0,-2 1 0,-1-6-22,-11-61 116,-3 1-1,-4 0 0,-8-10-115,47 145-765,13 40 606,4-2 0,3-1 0,22 30 159,-60-120-10,0-1 0,0 1 0,0-1 0,0 1 0,1-1 0,-1 1 0,0-1 0,0 1 0,1-1 0,-1 0 0,0 1 0,1-1 0,-1 1 0,0-1 0,1 0 0,-1 1 0,1-1 0,-1 0 0,0 0 0,1 1 0,-1-1 0,1 0 0,-1 0 0,1 0 0,-1 0 0,1 0 0,-1 1 0,1-1 1,-1 0-1,1 0 0,0 0 10,6-14 113,-1-40 572,-4 39-524,-1 3-65,0 0-32,1 1 1,0-1 0,1 0 0,0 0 0,0 1-1,1 0 1,6-10-65,-10 20-6,1 1-1,-1-1 1,1 0-1,0 1 1,-1-1 0,1 1-1,0-1 1,-1 1-1,1-1 1,0 1-1,0-1 1,0 1 0,-1 0-1,1 0 1,0-1-1,0 1 1,0 0 0,0 0-1,0 0 1,-1 0-1,1 0 1,0 0-1,0 0 1,0 0 0,0 0-1,0 0 1,0 1-1,-1-1 1,1 0-1,0 1 1,0-1 0,0 0-1,-1 1 1,1-1-1,0 1 1,0-1-1,-1 1 1,1 0 0,-1-1-1,1 1 1,0 0-1,-1-1 1,1 1 0,-1 0-1,1 0 1,-1 0 6,31 39-41,-30-38 44,20 34 31,-2 1 1,-1 0-1,0 6-34,16 36 79,-34-78-78,1 0 0,-1 0-1,0 0 1,0 0-1,1-1 1,-1 1-1,0 0 1,1 0 0,-1 0-1,1-1 1,-1 1-1,1 0 1,0 0 0,-1-1-1,1 1 1,0 0-1,-1-1 1,1 1-1,0-1 1,0 1 0,-1-1-1,1 1 1,0-1-1,0 0 1,0 1-1,0-1 1,0 0 0,-1 1-1,1-1 1,0 0-1,0 0 1,0 0 0,0 0-1,0 0 1,0 0-1,0 0 1,0 0-1,0-1 0,4-2-99,-1 0-1,1-1 1,-1 1-1,-1-1 1,1 0-1,0-1 1,-1 1-1,0 0 1,1-2 99,46-69-2239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00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1 792,'0'0'1320,"0"1"2590,0 16-3915,5 21 122,1 0 0,2 0 0,1-1 0,2 0 0,5 10-117,27 57 367,11 14-367,-45-99-578,6 10 2664,-20-64 678,1 18-2700,1 0 0,0-1 0,1 1 0,1-1 0,1 0 0,0 1-1,2-1 1,0 0 0,0 1 0,2 0 0,0-1 0,1 1 0,3-5-64,-7 20-9,-1 0 0,1 0 0,0 0 0,0 0 0,0 0 0,0 0 0,0 1 0,1-1 0,-1 0 0,0 1 0,1-1 0,0 1 0,-1 0 0,1-1 0,-1 1 0,1 0 0,0 0 0,0 0 0,0 0 0,0 0 0,0 1 0,0-1 0,0 1 1,0-1-1,0 1 0,0-1 0,1 1 9,1 1-15,0 0 1,1-1-1,-1 2 1,0-1-1,0 0 0,0 1 1,0 0-1,-1 0 1,1 0-1,0 0 1,-1 1-1,1-1 1,0 2 14,11 10-8,0 1 1,0 0 0,-2 1-1,0 0 1,1 3 7,6 13 19,-2 1 1,10 23-20,25 46 110,-25-144 368,17-51-2880,0-24-1578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01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200 441 4969,'0'-2'297,"-21"-53"4934,-3 3-3347,18 41-1757,0 1 0,-1-1 1,0 2-1,0-1 0,-1 1 0,0 0 1,0 1-1,-6-4-127,13 11-10,0 1 0,1-1-1,-1 1 1,0-1 0,0 1 0,0 0 0,0 0 0,0-1 0,0 1-1,0 0 1,0 0 0,1 0 0,-1 0 0,0 0 0,0 0-1,0 0 1,0 0 0,0 1 0,0-1 0,0 0 0,0 1 0,0-1-1,1 0 1,-1 1 0,0-1 0,0 1 0,0-1 0,1 1 0,-1 0-1,0-1 1,1 1 0,-1 0 0,0-1 0,1 1 0,-1 0-1,1 0 1,-1-1 0,1 1 0,-1 0 0,1 1 10,-20 39-312,13-18 245,0 0 0,2 1 1,0 0-1,2 0 0,0 12 67,2-25-9,1 1 0,0-1 0,0 0-1,2 1 1,-1-1 0,1 0 0,1 0 0,0 0 0,1 0 0,0-1 0,0 1 0,1-1 0,1 0 9,-5-8-5,-1-1-1,1 1 0,0-1 1,0 1-1,0-1 0,0 0 0,0 1 1,1-1-1,-1 0 0,0 0 1,0 0-1,1 0 0,-1 0 1,1 0-1,-1 0 0,1 0 1,-1 0-1,1-1 0,0 1 0,-1-1 1,1 1-1,0-1 0,0 0 1,-1 1-1,1-1 0,0 0 1,0 0-1,-1 0 0,1 0 1,0-1-1,-1 1 0,1 0 0,0-1 1,-1 1-1,1-1 0,0 0 1,-1 0-1,1 1 0,-1-1 1,1 0-1,-1 0 0,1 0 1,-1 0-1,0-1 6,4-3 91,0 1 1,-1-1-1,0 0 0,0 0 1,0-1-1,-1 1 1,0-1-1,0 0 0,0 1 1,-1-1-1,2-7-91,3-21 199,-3-1 0,0 0-1,-2-1 1,-2 1 0,-3-19-199,2-20-112,17 111-1416,-8-23 1426,15 35 9,31 61-63,-46-97 80,0 1-1,1-2 1,1 1 0,0-1-1,0-1 1,9 7 76,-17-16-45,1 0 1,-1 0-1,1 0 0,0 0 0,0 0 0,0-1 0,0 1 1,0-1-1,0 0 0,0 0 0,1 0 0,1 1 45,-3-2-6,0 0-1,0 0 1,-1 0-1,1-1 0,0 1 1,-1 0-1,1 0 0,0-1 1,-1 1-1,1-1 0,-1 0 1,1 1-1,-1-1 0,1 0 1,-1 0-1,1 0 0,-1 0 1,1-1 6,1-1 54,0-1 1,0 0-1,0 0 1,-1 0-1,1-1 1,-1 1-1,0 0 1,-1-1-1,1 0 1,-1 1-1,0-1 1,0 0-1,0 0 1,-1 1-1,1-4-54,2-123 987,-2 65-818,4-28-169,-5 94-2,0-1-1,0 1 0,0 0 1,0 0-1,0-1 0,0 1 1,0 0-1,0-1 0,0 1 1,0 0-1,0 0 0,1-1 0,-1 1 1,0 0-1,0-1 0,0 1 1,0 0-1,0 0 0,0 0 1,1-1-1,-1 1 0,0 0 1,0 0-1,0-1 0,1 1 1,-1 0-1,0 0 0,0 0 1,1 0-1,-1-1 0,0 1 0,0 0 1,1 0-1,-1 0 0,0 0 1,0 0-1,1 0 0,-1 0 1,0 0-1,1 0 0,-1 0 1,0 0-1,0 0 0,1 0 1,-1 0 2,15 11-248,21 34-257,-26-31 432,51 67-16,-29-37-173,30 32 262,-62-76-2,0 0 1,0 1 0,0-1 0,0 0-1,0 0 1,1 1 0,-1-1-1,0 0 1,0 1 0,0-1-1,1 0 1,-1 0 0,0 0-1,0 1 1,1-1 0,-1 0-1,0 0 1,1 0 0,-1 0-1,0 0 1,0 1 0,1-1-1,-1 0 1,0 0 0,1 0-1,-1 0 1,0 0 0,1 0-1,-1 0 1,0 0 0,1 0-1,-1 0 1,0 0 0,1 0 0,-1 0-1,0-1 1,1 1 0,-1 0-1,0 0 1,1 0 0,-1 0-1,0 0 1,0-1 0,1 1-1,-1 0 1,0 0 0,0-1-1,1 1 2,4-23 251,-7-41 357,1 55-586,-3-46 220,1 29-288,1 0 0,1-1 0,1 1 0,1-1 0,2 1 0,3-14 46,-6 40-17,0-1 0,0 1 0,0-1 0,1 1 0,-1-1 0,0 1 0,0 0 0,0-1 0,1 1 0,-1-1 0,0 1 0,1-1 0,-1 1 0,0 0 0,1-1 0,-1 1 0,0 0 0,1-1 0,-1 1 0,1 0 0,-1-1 0,1 1 0,-1 0 0,0 0 0,1 0 0,-1-1 0,1 1 0,-1 0 0,1 0 0,-1 0 0,1 0 0,-1 0 0,1 0 17,20 8-333,23 28 96,-38-30 218,8 5 15,0-1-1,0 0 1,1-1-1,0-1 1,0 0 0,1-1-1,0-1 1,0-1-1,0 0 1,1 0 0,1-2 4,-11-1-16,0-1 0,1 0 0,-1-1 0,0 1 0,1-1 0,-1-1 0,0 0 0,1 0 1,-1 0-1,0-1 0,0 0 0,0 0 0,0 0 0,0-1 0,-1 0 0,1-1 0,-1 0 1,0 0-1,0 0 0,0 0 0,0-1 0,-1 0 0,0 0 0,0-1 0,0 0 1,-1 1-1,1-2 16,-3 3-13,0 0 0,1-1 0,-1 1 0,-1-1 0,1 1 0,-1-1 0,0 0 0,0 0 0,0 1 0,0-1 0,-1 0 0,0 0 0,0 0 0,0 0 0,-1 0 0,0 1 0,0-1 0,0 0 0,0 0 0,-1 1 0,0-1 0,1 1 0,-2-1 0,1 1 0,-1 0 0,1 0 0,-3-3 13,3 5-18,-1-1 1,1 1-1,-1-1 0,1 1 0,-1 0 0,0 0 0,0 0 1,0 1-1,0-1 0,0 0 0,0 1 0,0 0 0,-1 0 1,1 0-1,0 0 0,-1 1 0,1-1 0,-1 1 0,1 0 1,-1 0-1,1 0 0,0 0 0,-1 1 0,1-1 0,-1 1 0,1 0 1,0 0-1,0 0 0,-1 0 0,1 1 0,0-1 0,0 1 1,0 0-1,0 0 0,1 0 0,-1 0 0,1 1 0,-2 1 18,-5 5 8,0 1-1,1 0 1,1 0-1,0 1 0,0 0 1,1 1-1,0 0 0,1-1 1,0 2-1,1-1 1,1 0-1,0 1 0,0 0 1,1 0-1,1 0 1,0 0-1,1 0 0,0-1 1,1 1-1,1 0 1,0 0-1,0 0 0,1-1 1,1 1-1,0-1 0,2 2-7,-4-10 17,0 0 0,0 0 0,0-1 0,1 1 0,-1-1 0,1 0 0,0 0 0,0 0 0,0 0 0,1 0 0,-1 0 0,0-1 0,1 0-1,0 0 1,0 0 0,-1 0 0,4 1-17,-1-2 71,1 1-1,0-1 0,-1 0 1,1 0-1,0-1 1,0 0-1,-1 0 0,1 0 1,0-1-1,4-1-70,4-1 92,0-1 1,0-1-1,0-1 0,-1 0 0,0 0 0,0-2 1,-1 0-1,0 0 0,5-5-92,-10 7-85,54-48-95,-59 50-207,1-1 0,-1 1 0,0-1 1,0 1-1,0-1 0,0 0 0,-1 0 1,1-2 386,2-35-4873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02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142 900 5529,'-5'-74'5290,"13"-37"-3917,-1-3-973,-8 44-194,-3 1 0,-3 0 1,-6-15-207,6 47-8,-2-1 0,-2 2 0,-1-1 0,-1 2 0,-3 0 0,-11-21 8,26 56-9,-17-29-59,9 23-92,6 20-306,11 97 225,6 0 1,7 16 240,-12-82 15,2-1-1,3 0 1,1 0-1,2-2 1,2 0 0,17 27-15,-27-54-1,0-1 1,2 0-1,-1-1 1,2 0 0,0-1-1,7 6 1,-16-15-7,1 0 0,0 1 1,0-1-1,0-1 0,1 1 0,-1 0 0,1-1 0,-1 0 1,1 0-1,0-1 0,0 1 0,0-1 0,0 0 0,0 0 0,0-1 1,0 1-1,0-1 0,0-1 0,0 1 0,0 0 0,0-1 0,0 0 1,5-2 6,-7 2 27,0-1 0,-1 0 0,1 0 0,-1 0 0,1 0-1,-1 0 1,1-1 0,-1 1 0,0-1 0,0 1 0,-1-1 0,1 0 0,0 0 0,-1 0 0,0 0 0,1 0 0,-1 0 0,0 0 0,-1 0 0,1 0 0,-1-1 0,1 1 0,-1 0 0,0 0 0,0-1 0,0 1 0,-1 0 0,0-3-27,0-8 42,-1 1 0,0 0 1,-1 1-1,-1-1 0,0 0 0,-5-8-42,-3-5-169,-2 1 0,-1 0 0,-1 1 0,-1 1 0,-1 1 0,-7-6 169,8 14-251,19 23-176,25 27 126,-19-30 296,0 0 0,0-1-1,1 0 1,0 0 0,0-1 0,0 0-1,0-1 1,0 0 0,1 0-1,0-1 1,0-1 0,-1 1 0,1-2-1,0 1 1,0-1 0,10-1 5,2-2 39,1 0-1,0-1 1,0-1 0,-1-1 0,0-1-1,15-7-38,-29 11 34,1-1-1,-1 0 0,0-1 1,0 1-1,0-2 0,-1 1 1,0-1-1,4-4-33,-9 8 15,0 0 0,0 0 1,-1-1-1,1 1 0,-1-1 0,1 1 0,-1-1 0,0 1 1,0-1-1,0 0 0,0 1 0,-1-1 0,1 0 1,-1 0-1,1 0 0,-1 0 0,0 1 0,0-1 0,-1 0 1,1 0-1,0 0 0,-1 0 0,0 1 0,0-1 0,0 0 1,0 1-1,0-1 0,0 1 0,-1-1-15,-3-8-7,-2 0-1,0 0 1,0 1-1,-6-7 8,10 14-7,1 0 0,-1 0 0,0 0 0,0 0-1,-1 0 1,1 1 0,-1-1 0,1 1 0,-1 0 0,0 0-1,1 0 1,-1 1 0,0-1 0,0 1 0,-4-1 7,5 3-22,0-1-1,0 1 1,0-1 0,0 1-1,0 0 1,0 0 0,0 1-1,1-1 1,-1 0 0,0 1-1,1-1 1,0 1 0,-1 0 0,1 0-1,0 0 1,0 0 0,0 1-1,0-1 1,0 0 0,0 1-1,1-1 1,-1 1 0,1 0 0,0 0-1,-1 2 23,-5 10-53,0 2 1,2-1-1,-4 12 53,6-15 3,0 0 0,1 0 0,1 0 0,0 0 1,0 0-1,2 0 0,-1 0 0,2 0 0,-1 0 0,2 0 1,0-1-1,0 1 0,1-1 0,1 0 0,0 1-3,-1-6 1,0 0 0,0 0 0,0 0 0,1-1 0,0 0 0,0 0 0,1 0 0,-1 0 0,1-1 0,1 0-1,-1 0 1,1 0 0,-1-1 0,1 0 0,1-1 0,-1 1 0,0-2 0,1 1 0,0-1 0,-1 0 0,1 0 0,0-1-1,0 0 1,0 0 0,1-1-1,6-1 21,0 0 1,0-1-1,-1-1 0,1 0 0,-1-1 0,0-1 0,0 0 0,0-1 1,-1 0-1,0-1 0,0 0 0,0-1 0,-1-1 0,0 0 0,-1-1 0,0 0 1,8-10-22,-9 10-50,0-1 1,-1-1-1,0 0 1,0 0-1,-2-1 1,1 1-1,-2-2 1,0 1 0,0-1-1,-1 0 1,-1 0-1,0 0 1,-1-1-1,-1 1 1,0-1-1,-1 0 1,-1-13 49,0 24-22,0-1 1,-1 1-1,1 0 0,-1 0 1,0 0-1,-1-1 0,1 1 1,-1 0-1,1 1 1,-1-1-1,-1 0 0,1 0 1,0 1-1,-1-1 0,0 1 1,1 0-1,-1 0 1,-1 0-1,1 0 0,0 1 1,-1-1-1,1 1 0,-1 0 1,0 0-1,-1-1 22,1 2-12,0 0 1,-1 0-1,0 0 0,1 0 0,-1 1 1,1 0-1,-1 0 0,0 0 0,1 1 1,-1-1-1,1 1 0,-1 0 0,1 0 1,-1 1-1,1-1 0,0 1 1,-1 0-1,1 0 0,0 1 0,0-1 1,1 1-1,-1 0 0,0 0 12,-3 3-5,1 1 0,-1 0 0,2 0 0,-1 1 0,1 0 0,0 0 0,0 0 0,1 0 0,0 1 0,0 0 0,1-1 0,1 1 0,-1 1 0,1-1 0,1 0 0,0 0 0,0 1 0,1-1 0,0 1 0,0-1 0,1 2 5,0-1 11,0-1-1,1 1 1,-1 0-1,2 0 1,0 0-1,0-1 1,0 0-1,1 1 1,1-1-1,-1-1 1,2 1-1,-1-1 1,1 0-1,0 0 1,1 0-1,0-1 1,0 0-1,0 0 1,8 4-11,-9-8 7,1 0 0,-1 0 0,1-1 0,0 0 0,0 0 0,-1-1 1,1 0-1,0 0 0,0-1 0,0 1 0,0-2 0,0 1 0,0-1 0,0 0 1,0 0-1,0-1 0,0 0 0,-1 0 0,1-1 0,-1 1 0,0-1 0,3-2-7,4-2 47,-1 0-1,1-1 0,-1 0 1,-1-1-1,0 0 0,0-1 1,-1 0-1,0-1 1,-1 0-1,4-6-46,-8 10 44,-1-1 0,0 1 0,-1-1-1,0 0 1,0 1 0,-1-1 0,0-1 0,0 1 0,-1 0 0,0 0 0,0-1 0,-1 1-1,0 0 1,0-1 0,-2-3-44,-2-15 69,-2 0-1,-1 1 1,-2 0-1,-1-2-68,-12-40 152,65 208-1231,21 37 1079,-64-177-17,0 1 0,0-1-1,1 1 1,-1-1 0,0 1 0,0-1-1,0 1 1,0-1 0,0 0 0,1 1-1,-1-1 1,0 1 0,0-1 0,1 0-1,-1 1 1,0-1 0,1 1 0,-1-1-1,0 0 1,1 0 0,-1 1 0,0-1-1,1 0 1,-1 0 0,1 1 0,-1-1-1,1 0 1,-1 0 0,0 0 0,1 0-1,-1 1 1,1-1 0,-1 0 0,1 0-1,-1 0 1,1 0 0,-1 0 0,1 0 17,11-17-95,4-29 540,-3-20 119,-13 53-527,2 0 0,0 0-1,1 0 1,0 1 0,1-1 0,0 1-1,1 0 1,0 0 0,1 0 0,0 1 0,1-1-1,4-3-36,-11 14-5,1 1 0,-1-1 0,1 1 0,0-1-1,-1 1 1,1-1 0,0 1 0,-1-1 0,1 1 0,0 0-1,-1-1 1,1 1 0,0 0 0,0-1 0,-1 1 0,1 0-1,0 0 1,0 0 0,-1 0 0,1 0 0,0 0-1,0 0 1,0 0 0,-1 0 0,1 0 0,0 0 0,0 1-1,-1-1 1,1 0 0,0 1 0,0-1 0,-1 0-1,1 1 1,0-1 0,-1 1 0,1-1 0,-1 1 0,1-1-1,0 1 1,-1-1 0,1 1 0,-1-1 0,0 1-1,1 0 1,-1 0 0,1-1 0,-1 1 0,0 0 5,21 43-45,-17-34 66,18 54 86,-19-50-85,1 0-1,1 0 1,0-1 0,1 1-1,1-1 1,-1 0-1,2-1 1,0 0 0,5 6-22,-12-17 18,0-1 0,0 1 1,0 0-1,0-1 0,0 1 1,0 0-1,0-1 0,0 1 1,1-1-1,-1 0 0,0 1 1,0-1-1,0 0 0,1 0 1,-1 1-1,0-1 1,0 0-1,1 0 0,-1-1 1,0 1-1,0 0 0,0 0 1,1 0-1,-1-1 0,0 1 1,0-1-1,0 1 0,0-1 1,0 1-1,0-1 0,0 0 1,0 0-1,0 1 0,0-1 1,0 0-1,0 0 0,0 0 1,0 0-19,31-40-117,-31 40 74,17-43-1442,3-49-1926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04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119 155 1560,'2'-4'439,"-1"0"0,0 0-1,0 0 1,0 0 0,0-1 0,-1 1-1,0 0 1,0-1 0,0 1-1,0 0 1,-1 0 0,0-5-439,-14-53 2959,13 54-2213,2 7-717,0 0 0,0 0 0,0 0 0,0 0-1,-1 0 1,1 0 0,0 0 0,0 0 0,-1 0 0,1 0-1,-1 0 1,1 0 0,-1 0 0,1 0 0,-1 0 0,0 0-1,1 1 1,-1-1 0,0 0 0,1 0 0,-1 1 0,0-1-1,0 1 1,0-1 0,0 0 0,0 1 0,0 0 0,0-1-1,0 1 1,0-1 0,0 1 0,0 0 0,0 0 0,0 0-1,0 0 1,0 0 0,0 0 0,0 0 0,0 0 0,0 0-1,0 0 1,0 0 0,0 1 0,0-1 0,-1 1-29,-1 0-40,0 1 1,0 0-1,1 1 1,-1-1-1,0 0 1,1 1-1,0-1 1,-1 1-1,1 0 1,0 0-1,0 0 1,1 0-1,-2 2 40,0 2-19,0 0 0,0 0-1,0 0 1,1 1-1,0-1 1,1 1 0,0-1-1,0 1 1,0-1 0,1 1-1,0 0 1,1-1-1,0 4 20,0-5-13,1 0 0,0 0-1,0-1 1,1 1-1,-1 0 1,1-1-1,1 0 1,-1 0 0,1 0-1,-1 0 1,1 0-1,1-1 1,-1 0 0,1 0-1,-1 0 1,1 0-1,2 0 14,14 9 17,0-1-1,24 9-16,-30-15 8,1 1 0,-1 1 0,0 0 0,-1 1 0,0 1-1,-1 0 1,3 4-8,-15-14-3,-1 0 0,0 1 0,1-1-1,-1 1 1,0-1 0,1 0 0,-1 1-1,0-1 1,0 1 0,0-1 0,1 1 0,-1-1-1,0 1 1,0-1 0,0 1 0,0-1-1,0 1 1,0-1 0,0 1 0,0-1-1,0 1 1,0-1 0,0 1 0,0-1 0,0 1-1,-1-1 1,1 0 0,0 1 0,0-1-1,0 1 1,-1-1 0,1 1 3,-17 15 77,-31 8 316,40-20-302,-19 7-26,0-1 1,0 0 0,-1-3-1,0 0 1,-28 2-66,54-8-51,1-1 5,1 0 0,-1 1 0,0-1-1,1 0 1,-1 0 0,0 0 0,1 0-1,-1 1 1,0-1 0,1 0 0,-1 0 0,0 0-1,1-1 1,-1 1 0,0 0 0,1 0 0,-1 0-1,0 0 1,1-1 0,-1 1 0,1 0 0,-1 0-1,0-1 1,1 1 0,-1-1 0,1 1-1,-1 0 1,1-1 0,-1 1 0,1-1 0,-1 1-1,1-1 1,0 0 0,-1 1 0,1-1 0,0 1-1,-1-1 1,1 0 0,0 1 0,0-1 46,4-33-3248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27:00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1 572 4400,'0'0'1238,"0"0"-102,0 0-312,0 0-350,0 0-185,0 0-106,0-6-109,0 4-79,0 1-1,0-1 0,0 1 0,1-1 0,-1 1 1,0-1-1,1 1 0,-1-1 0,1 1 0,-1 0 1,1-1-1,0 1 0,-1 0 0,1-1 1,0 1-1,0 0 0,0 0 0,0 0 0,0-1 1,0 1-1,1 0 0,-1 1 0,0-1 0,1 0 1,-1 0-1,1 0 6,3-1-27,-1 1 0,0 0 0,0 0 0,1 0 0,-1 1 0,1-1 0,-1 1-1,1 0 1,-1 1 0,0-1 0,4 1 27,-3 0-20,-1 1-1,1 0 1,0 0-1,0 0 1,-1 0-1,1 1 1,-1 0 0,0 0-1,0 0 1,0 0-1,0 1 1,-1 0-1,1-1 1,-1 1-1,0 1 1,0-1-1,0 0 1,0 2 20,10 15-239,-2 1 0,0 0 0,-1 4 239,-9-25-11,4 15-174,-1 0 0,0 1 0,-1 0 0,-1 0-1,-1 0 1,0 0 0,-2 16 185,1-26-162,0-6 174,0 0 0,0 0 1,0 0-1,0 0 0,-1 0 1,1-1-1,0 1 0,0 0 1,-1 0-1,1 0 0,-1 0 1,1-1-1,0 1 0,-1 0 1,0 0-1,1-1 0,-1 1 1,1 0-1,-1-1 0,0 1 1,1 0-1,-1-1 1,0 1-1,0-1 0,0 1 1,1-1-1,-1 0 0,0 1 1,0-1-1,0 0 0,0 0 1,0 1-1,0-1 0,1 0 1,-1 0-1,0 0 0,0 0 1,0 0-1,0 0 0,0-1 1,0 1-1,0 0 0,0 0-12,-1-1 62,0 1 0,0 0-1,0-1 1,1 1-1,-1-1 1,0 0 0,0 1-1,0-1 1,1 0-1,-1 0 1,0 0 0,1 0-1,-1-1 1,1 1 0,-1 0-1,1-1 1,0 1-1,-1-1 1,0-1-62,-2-14 19,1 0-1,0 0 0,2 0 1,-1-1-1,2 1 1,1-1-1,0 1 1,3-13-19,0 7 10,1 0 0,2 0 0,0 0-1,1 1 1,9-16-10,17-47 38,-25 63-9,-8 19-7,1 0 0,-1 0 0,0 0 1,0 0-1,0 0 0,0 0 0,0 0 0,-1-1 0,1 1 0,-1-1-22,0 3-7,0 1-1,0 0 1,-1-1-1,1 1 1,0-1 0,0 1-1,1 0 1,-1-1-1,0 1 1,0-1-1,0 1 1,0 0-1,0-1 1,0 1-1,0 0 1,1-1-1,-1 1 1,0-1 0,0 1-1,1 0 1,-1-1-1,0 1 1,0 0-1,1 0 1,-1-1-1,0 1 1,1 0-1,-1 0 1,0-1-1,1 1 1,-1 0 0,0 0-1,1 0 1,-1 0-1,1 0 1,-1-1-1,0 1 1,1 0-1,-1 0 1,1 0-1,-1 0 1,0 0-1,1 0 1,-1 0 0,1 0-1,-1 1 1,0-1-1,1 0 8,14 6-50,-15-5 48,14 9-1,0 1 0,-1 1 0,0 0 0,-1 0 0,-1 2 1,0-1-1,6 10 3,-4-5 7,1 0 0,1-1 0,0-1 0,12 9-7,-26-24 3,0 1 1,1-1-1,-1 0 1,0 0 0,1 1-1,0-1 1,-1 0-1,1-1 1,0 1 0,-1 0-1,1 0 1,0-1-1,0 1 1,0-1-1,0 0 1,-1 1 0,1-1-1,0 0 1,0 0-1,0 0 1,0 0 0,0-1-1,0 1 1,-1 0-1,1-1 1,0 1-1,0-1 1,0 0 0,-1 0-1,1 1 1,0-1-1,-1 0 1,1 0 0,-1-1-1,1 1 1,-1 0-1,0 0 1,1-1 0,-1 1-1,0-1 1,0 1-1,0-1 1,0 0-1,0 1 1,0-1 0,0 0-1,-1 1 1,1-1-4,2-5 49,0 0-1,-1-1 1,0 1 0,0 0 0,-1-1 0,1 1 0,-2-1-1,1 1 1,-1-1 0,0 0 0,-1-6-49,0 10-4,-1-1-1,1 1 1,-1-1 0,1 1 0,-2-1-1,1 1 1,0 0 0,-1 0-1,1 0 1,-1 1 0,-1-1 0,1 0-1,0 1 1,-1 0 0,1 0-1,-1 0 1,0 0 0,0 1 0,0-1-1,0 1 1,-1 0 0,1 0 0,-1 1-1,1-1 1,-1 1 0,-4-1 4,0 1-80,1-1 0,-1 2 0,0-1-1,1 1 1,-1 0 0,0 1 0,0-1 0,1 2 0,-1-1 0,1 2 0,-1-1 0,1 1 0,0 0 0,-3 2 80,-1 0-50,-20 15 9,31-20 13,1 0 15,0 0 5,0 0-7,19-10 42,23-26 105,-2-3 0,17-22-132,-23 25 59,-32 34-63,0 0 1,-1 1-1,1-1 0,0 1 1,0-1-1,0 1 1,0 0-1,0 0 1,0 0-1,0 0 1,0 0-1,0 0 0,0 0 1,1 1-1,-1-1 1,0 1-1,0 0 1,1 0-1,-1-1 1,0 1-1,1 1 0,-1-1 1,1 0 3,2 2-3,-1-1 0,1 1 0,-1 0 0,1 0 0,-1 0 0,0 1 0,1-1 0,-1 1-1,0 0 1,-1 0 0,1 1 3,9 8-5,-1 2-1,0-1 1,-2 1-1,1 1 1,6 12 5,-3-3-18,-1 1 0,-2 0-1,8 22 19,-19-42 1777,-8-19-1403,-8-26-463,6-4 86,1 1 0,3-1 0,2-1 0,1-17 3,3 60-11,1 1 1,0 0-1,-1 0 1,1 0-1,0 0 1,-1 0-1,1 0 1,0 0-1,0 0 0,0 0 1,0 0-1,0 0 1,0 1-1,0-1 1,0 0-1,0 1 1,0-1-1,1 1 1,-1-1-1,0 1 1,0 0-1,1-1 1,-1 1-1,0 0 1,0 0-1,1 0 1,-1 0-1,0 0 1,1 0-1,-1 0 1,0 0-1,0 0 1,1 1-1,-1-1 1,0 1 10,5-1-24,-1 0 1,0 1 0,1 0-1,-1 0 1,0 1 0,1 0-1,-1 0 1,3 1 23,3 6-130,0 0-1,-1 1 1,0 0 0,-1 1-1,0 0 1,0 0-1,-1 1 1,-1 0 0,0 0-1,-1 1 1,0 0 0,-1 0-1,1 3 131,-8-19 132,-12-30 62,2 0 0,0 0 0,2-3-194,7 20 28,-10-64 7,12 74-41,1-1 0,0 1 0,0-1 1,0 1-1,1 0 0,0-1 0,0 1 1,1 0-1,-1 0 0,4-6 6,-5 11-7,0 0 0,1 0-1,-1 0 1,1 0 0,-1 0 0,1 0 0,0 0-1,0 0 1,-1 0 0,1 0 0,0 1 0,0-1-1,0 0 1,0 0 0,0 1 0,0-1 0,0 1-1,0-1 1,0 1 0,0-1 0,0 1 0,0-1-1,0 1 1,0 0 0,0 0 0,1 0 0,-1 0-1,0 0 1,0 0 0,0 0 0,0 0 0,0 0-1,1 0 1,-1 0 0,0 1 0,0-1 0,0 1-1,0-1 1,0 1 0,0-1 0,0 1 0,0-1-1,0 1 1,0 0 0,0 0 0,0-1 0,-1 1-1,1 0 1,0 1 7,8 6 0,-1 0 1,-1 1-1,0 0 0,6 10 0,-7-10-15,34 50 39,-2 1-1,24 54-23,-61-112-95,0 0 0,1 0-1,0 0 1,-1 0 0,1 0 0,0-1-1,0 1 1,0 0 0,0-1 0,0 0 0,1 1-1,-1-1 1,0 0 0,1 0 0,-1 0-1,0-1 1,2 1 95,-3-1-4342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05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1 694 1280,'21'0'7382,"-4"-7"-6754,0 0 1,0-1-1,-1-1 1,0 0-1,8-7-628,-10 6 57,0-1 0,-1-1 1,0 0-1,0 0 0,-1-2 0,-1 1 0,-1-1 0,0-1 1,3-6-58,-12 19-5,1 1 0,-1-1 0,0 1 0,0-1 0,0 0 0,0 0 0,-1 0 0,1 0 0,0 1 0,-1-1 0,0 0 0,1 0 0,-1 0 0,0 0 0,0 0 0,0 0 0,0 0 0,0 0 0,0 0 0,-1 0 0,1 0 0,-1 0 0,1 0 0,-1 0 0,0 1 0,0-1 0,0 0 0,0 0 0,0 1 0,0-1 0,0 0 0,0 1 0,-1-1 0,1 1 0,-1 0 0,1-1 0,-1 1 0,1 0 0,-2-1 5,-1 1-33,0 0 0,1 0 0,-1 0 0,0 0 0,0 0 0,0 1-1,0 0 1,0-1 0,0 1 0,0 1 0,0-1 0,0 1 0,0-1 0,1 1 0,-1 1 0,0-1 0,0 0 0,1 1 0,-4 1 33,1 1-17,0-1 0,1 1 0,0 0 0,0 0 0,0 0 0,0 1-1,1-1 1,-1 1 0,1 1 0,1-1 0,-1 0 0,1 1 0,0 0 0,0 0 0,0 0 0,1 0 0,0 0 0,0 0 0,0 3 17,0 0-14,1 1 1,0-1-1,1 0 0,0 1 1,1-1-1,-1 1 0,2-1 0,-1 0 1,2 0-1,-1 0 0,1 0 1,0 0-1,1 1 14,0-2 2,-1-1-1,1 0 1,1 0-1,-1 0 1,1 0-1,1-1 1,-1 1-1,1-1 1,0-1-1,0 1 1,0-1-1,1 0 1,0-1-1,6 4-1,-7-6 14,0 1-1,0-1 1,0 0 0,1-1-1,-1 1 1,1-1 0,-1 0-1,1-1 1,0 0-1,-1 0 1,1 0 0,-1-1-1,1 0 1,-1 0 0,1 0-1,-1-1 1,0 0-1,1-1 1,-1 1 0,1-2-14,2 0 82,0-1 1,0 0-1,0-1 1,-1 0-1,0 0 1,0-1-1,-1 0 1,1 0-1,-2 0 1,1-1 0,-1-1-1,0 1 1,-1-1-1,3-4-82,-2-1 91,0 0-1,-1-1 1,-1 0 0,0 0-1,-1 0 1,0 0 0,-1-1-1,-1 1 1,0-7-91,-1-21 38,-2 0 0,-2 1 1,-1-1-1,-2 1 0,-2 0 0,-2 1 0,-2 0 1,-2 1-1,-9-19-38,2 20 35,21 37-50,-1 0 0,1-1-1,-1 2 1,1-1 0,-1 0-1,1 0 1,-1 0 0,0 1-1,0-1 1,0 1 0,0-1-1,0 1 1,0 0 0,-1 0-1,0-1 16,3 5-64,0 0 0,0-1 0,0 1 0,0 0 0,1-1 0,-1 1 0,1-1 1,0 1-1,0-1 0,0 1 0,0-1 0,0 1 64,1 0-44,36 113-53,-6-18 110,21 39-13,-40-110 21,0 1 0,2-1 0,1-1 0,1-1 0,1 0 0,22 21-21,-34-39 12,1-1 1,0 1-1,0-1 1,0-1-1,1 0 0,0 0 1,2 1-13,-8-5-21,0 0-1,0 0 1,0 0 0,0-1 0,0 1 0,0-1-1,1 1 1,-1-1 0,0 0 0,0 0-1,0 0 1,0 0 0,0 0 0,1 0-1,-1 0 1,0-1 0,0 1 0,0-1-1,0 0 1,0 1 0,0-1 0,0 0-1,0 0 1,0 0 0,-1-1 0,1 1 0,0 0-1,-1-1 1,1 1 0,-1-1 0,1 0-1,-1 1 1,0-1 0,1 0 21,0-1-301,1-1 1,-1 1-1,0-1 1,0 1-1,0-1 1,-1 0-1,1 0 0,-1 0 1,0 0-1,0 0 1,0 0-1,-1 0 1,0 0-1,1 0 0,-1 0 1,-1-3 300,-5-89-6019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05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6 171 2288,'-3'2'4778,"1"-2"-3002,2 5-576,2-10 112,5 3-519,1-4-425,4-3-224,0-13-144,8 0 0,9-9-320,-3 5-977,1 9-1679,27-21-3682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06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230 352 944,'-12'-59'9087,"-9"-31"-7336,19 84-1718,0 0 0,0 0 0,-1 0 0,1 1 1,-2 0-1,1-1 0,0 1 0,-1 0 0,0 0 1,0 1-1,-1-1 0,-2-2-33,5 6-4,0 0 1,0 0-1,0 1 1,0-1-1,0 0 0,0 1 1,-1-1-1,1 1 0,0-1 1,0 1-1,0 0 1,0 0-1,-1 0 0,1 0 1,0 1-1,0-1 1,0 1-1,0-1 0,0 1 1,0 0-1,0-1 0,0 1 1,0 0-1,0 0 1,0 1-1,0-1 0,1 0 1,-1 1-1,0-1 1,1 1-1,-1-1 0,1 1 1,0 0-1,-1-1 1,0 3 3,-6 6-64,0 0 1,1 1 0,0 0-1,1 1 1,-2 4 63,1 1-32,0 0 1,2 1-1,0-1 0,1 1 0,0 0 0,2 0 1,0 1-1,1-1 0,1 0 0,0 0 0,2 1 1,0-1-1,3 12 32,-3-26-7,-1 1 1,1-1-1,-1 0 1,1 1 0,1-1-1,-1 0 1,0 0-1,1-1 1,0 1-1,0 0 1,2 1 6,-4-4-5,0 0 1,0 0-1,0-1 0,0 1 0,1 0 1,-1 0-1,0-1 0,1 1 1,-1-1-1,1 1 0,-1-1 0,0 0 1,1 1-1,-1-1 0,1 0 1,-1 0-1,1 0 0,-1 0 0,1 0 1,-1 0-1,1 0 0,-1-1 0,0 1 1,1-1-1,-1 1 0,1-1 1,-1 1-1,0-1 0,0 0 0,1 1 1,-1-1-1,0 0 0,0 0 1,0 0-1,0 0 0,0 0 0,1-1 5,5-7 60,0 1 1,0-1-1,-1 0 0,-1 0 0,1-1 0,-1 0 0,-1 0 0,0 0 0,-1 0 0,0-1 1,0 0-1,-1 1 0,0-1 0,-1 0 0,0-1-60,0-4 46,-1 0 0,0 0 0,-1 0 1,0 0-1,-2 0 0,0 0 0,-1 0 0,0 1 0,-1-1 0,-1 1-46,20 47-703,0 2 470,1-1 0,15 21 233,-26-46 2,1-1 0,0 0 0,0 0 0,1 0 0,0 0 0,0-1 0,0 0 0,1-1 0,0 1 0,0-1 0,1 0 0,-1-1 0,8 3-2,-12-6 11,0 0-1,0-1 1,0 0-1,0 0 0,0 0 1,1 0-1,-1 0 0,0-1 1,0 1-1,0-1 1,0 0-1,0 0 0,0 0 1,0 0-1,0-1 0,0 1 1,0-1-1,-1 1 1,1-1-1,-1 0 0,1 0 1,-1 0-1,0-1 0,0 1 1,2-3-11,7-7 144,0-1 1,-1-1-1,-1 0 1,2-3-145,0-3 100,0-1 0,-1 0 0,-1-1 0,-1 1 1,5-24-101,-11 35 19,0-1-1,0 1 1,0-1 0,-2 0 0,1 1 0,-1-1 0,-1 0 0,0 1 0,-1-1 0,1 0 0,-2 1 0,0 0 0,0-1-1,-1 1-18,3 8 0,0 0 0,1 0 0,-1 0 0,-1 0-1,1 1 1,0-1 0,0 0 0,-1 0 0,1 1-1,-1-1 1,1 1 0,-1 0 0,0-1 0,1 1-1,-1 0 1,0 0 0,0 0 0,1 0-17,0 1 0,0 0 0,0 0 0,0 0 0,0 0-1,0 0 1,0 0 0,0 0 0,0 0 0,-1 0 0,1 0 0,0 0 0,0 1 0,1-1-1,-1 0 1,0 1 0,0-1 0,0 1 0,0-1 0,0 1 0,0-1 0,0 1 0,1 0-1,-1 0 18,-1 1-49,0 0-1,0 0 0,1 1 1,-1-1-1,1 0 0,0 1 1,-1-1-1,1 1 0,0 0 1,1-1-1,-1 1 0,0 0 1,1-1-1,0 1 0,-1 0 1,1 0-1,0 0 0,0-1 1,1 1-1,-1 0 0,1 0 1,-1-1-1,1 2 50,2 2-22,0-1 1,-1 0-1,2 0 0,-1 0 0,1 0 1,-1 0-1,1-1 0,0 0 1,1 0-1,-1 0 0,1 0 0,0 0 1,0-1-1,0 0 0,0 0 0,1-1 1,2 2 21,17 6 31,0-1-1,0-2 1,10 2-31,-19-5 5,28 5-1,-35-8-2,1 0-1,0 1 0,0 0 1,0 1-1,-1 0 0,0 1 1,1 0-1,-1 0 0,-1 1 0,7 4-1,-15-9-4,0 1-1,1-1 0,-1 1 1,0 0-1,0-1 0,0 1 1,0-1-1,1 1 0,-1 0 1,0-1-1,0 1 1,0 0-1,-1-1 0,1 1 1,0 0-1,0-1 0,0 1 1,0-1-1,-1 1 0,1 0 1,0-1-1,0 1 0,-1-1 1,1 1-1,0-1 0,-1 1 1,1-1-1,-1 1 0,1-1 1,-1 1-1,1-1 0,-1 0 1,1 1-1,-1-1 0,1 0 1,-1 1 4,-23 18 4,19-16 17,-10 10 38,-1 0 0,-1-2 0,0 0 1,-1-1-1,0-1 0,0 0 0,-1-1 0,0-2 1,0 0-1,-7 1-59,25-7-10,-1 1-90,0-1 0,0 1 1,0-1-1,0 0 0,1 0 0,-1 0 0,0 0 0,0 0 1,0-1-1,0 1 0,1 0 0,-1-1 0,0 1 1,0-1-1,1 0 0,-1 0 0,0 0 0,1 1 1,-1-1-1,1-1 0,-1 1 0,1 0 0,-1 0 0,1-1 1,0 1-1,0 0 0,0-1 0,-1 0 100,-38-60-5694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06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1 130 176,'6'-3'8325,"8"0"-5858,7-1-2253,169-78 1908,-109 44-4110,-118 58 1581,24-15 399,0 2-1,1-1 1,0 2 0,0 0-1,1 0 1,0 1-1,-6 7 9,16-14-14,0 0 0,0 0 0,0 1-1,0-1 1,1 1 0,-1-1 0,1 1 0,-1-1-1,1 1 1,0-1 0,0 1 0,0-1-1,0 1 1,1-1 0,-1 1 0,1-1 0,0 1-1,0 0 15,17 52 57,-14-45-7,152 437 649,-152-436-760,-3-8-34,-1 0-1,1-1 1,0 1-1,0 0 1,0-1 0,0 1-1,0-1 1,0 1-1,1-1 1,-1 0-1,1 1 1,0-1-1,-1 0 1,1 0-1,0 0 1,0-1-1,1 1 1,-1 0-1,0-1 1,1 1 95,25 0-3773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08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329 852 8698,'-34'-56'3706,"27"41"-3471,-1 1 0,0 0 0,-1 0 0,-1 1 0,0 0 0,-7-5-235,15 16-21,-1-1 1,0 1 0,0 0-1,1 0 1,-2 0-1,1 1 1,0-1-1,0 1 1,-1-1-1,1 1 1,0 0 0,-1 0-1,1 1 1,-1-1-1,1 1 1,-1 0-1,0 0 1,1 0-1,-1 0 1,1 0 0,-1 1-1,1 0 1,-1 0-1,1 0 1,0 0-1,-1 0 1,1 1-1,0-1 1,0 1 0,0 0-1,-1 0 21,-5 5-40,0 0-1,0 0 1,1 1-1,0 0 1,0 0 0,1 1-1,0 0 1,1 0-1,0 0 1,0 1 0,1 0-1,0 0 1,1 1-1,0-1 1,1 1-1,-2 11 41,1-8-28,2 0-1,0 0 1,0 0-1,1 1 0,1-1 1,0 0-1,1 0 0,1 1 1,0-1-1,1 0 1,1 0-1,0-1 0,2 6 29,-4-16-7,-1 1 0,1-1 0,-1 0 0,1 0 0,0 0 0,1 0 0,-1 0 0,0 0 0,1 0 0,-1-1 0,1 1 0,0-1 0,0 0 0,0 1 0,0-2 0,1 1 0,-1 0 0,0-1 0,1 1-1,-1-1 1,1 0 0,-1 0 0,1 0 0,0-1 0,-1 1 0,1-1 0,0 0 0,-1 0 0,1 0 0,0-1 0,-1 1 0,1-1 0,0 0 0,-1 0 0,1 0 0,-1 0 0,1-1 0,-1 1 0,0-1 0,0 0 0,1 0 0,-1 0 0,0 0 0,-1-1 0,1 1-1,0-1 1,-1 0 0,0 0 0,1 0 0,-1 0 0,0 0 0,-1 0 0,1 0 0,0-1 7,2-4 68,-1 0-1,0 1 1,0-1-1,-1 0 1,0-1-1,0 1 1,-1 0 0,0-1-1,0 1 1,-1-1-68,-7-87 280,1 18-344,43 133-1381,-27-39 1434,5 8 32,1-1 1,14 15-22,-25-32 2,0-1 0,0 0 1,1 0-1,-1 0 1,1-1-1,0 0 0,0 0 1,1 0-1,-1-1 0,1 0 1,0 0-1,-1 0 0,2-1-2,-5-2 30,0 0-1,1 0 0,-1 0 0,0 0 0,1 0 0,-1-1 0,0 1 1,0-1-1,0 0 0,1 0 0,-1-1 0,0 1 0,0 0 0,0-1 1,-1 0-1,1 0 0,0 0 0,-1 0 0,1 0 0,-1 0 1,0-1-1,1 1 0,-1-2-29,9-9 297,-1 0 1,0-1-1,7-15-297,-13 22 4,8-14 69,-1-1 0,-1-1 0,-1 0 0,3-10-73,-9 21-3,0 0-1,0 0 1,-1 0-1,0-1 1,-1 1-1,-1 0 1,0-1-1,-1 1 0,-1-8 4,2 18-17,0 0 0,-1 1 0,1-1 0,-1 1 0,1-1 0,-1 1 0,1-1 0,-1 1 0,0-1 0,0 1 0,0 0 0,0-1 0,0 1 0,0 0 0,0 0 0,0 0 0,0 0 0,-1 0 0,1 0 0,0 0 0,-1 0 0,1 0 0,-1 1 0,1-1 0,-1 0 0,1 1 0,-1-1 0,1 1 0,-1 0 0,0 0 0,1-1 0,-1 1 0,0 0 0,1 0 0,-1 1 0,1-1 0,-1 0 0,0 0 0,1 1 0,-1 0 17,-8 1-98,1 1 0,0 0 1,0 1-1,1 0 0,-1 0 1,0 1 97,9-1-598,11 0 208,19 4 62,-20-6 305,6 2 28,-1 0 0,1 1 0,-1 0 0,0 1 1,-1 1-1,0 1 0,2 1-5,-12-6-11,1 0 1,-1 1-1,0 0 1,0 0-1,0 0 1,-1 0-1,0 1 1,1 0-1,-2-1 1,1 1-1,0 0 1,-1 0-1,0 0 1,0 1-1,-1-1 1,1 0-1,-1 1 1,0-1-1,-1 1 1,1 0-1,-1-1 1,0 3 10,-10 60 11,8-58-4,0 0 0,0 0-1,0 0 1,1-1-1,1 1 1,0 0-1,0 0 1,1 0 0,0 0-1,2 5-6,-2-14-6,-1-1-1,1 1 1,0 0-1,-1-1 1,1 1-1,0-1 0,-1 1 1,1-1-1,0 1 1,0-1-1,0 0 1,-1 1-1,1-1 1,0 0-1,0 0 1,0 0-1,0 1 0,0-1 1,0 0-1,-1 0 1,1 0-1,0 0 1,0-1-1,0 1 1,0 0-1,0 0 1,0 0-1,-1-1 1,1 1-1,0 0 0,0-1 1,0 0 6,29-11-100,19-17 189,-2-3 0,-1-1 0,-1-2 0,-1-4-89,-21 20 49,-2-1 0,17-20-49,-33 35 22,0-1 1,0 0-1,-1 0 1,0-1 0,0 1-1,-1-1 1,0 0 0,0 0-1,0 0 1,-1 0 0,0 0-1,-1-1 1,1-5-23,-2 10 31,0 0 0,0-1 0,0 1 0,-1 0 1,1-1-1,-1 1 0,0 0 0,0 0 0,-1 0 0,1 0 0,0 0 0,-1 0 0,0 0 1,0 0-1,0 0 0,0 1 0,0-1 0,0 1 0,-1 0 0,1-1 0,-1 1 0,1 0 1,-1 1-1,0-1 0,0 0 0,0 1 0,0-1 0,0 1 0,0 0 0,-1 0 0,1 1 1,0-1-1,0 0 0,-1 1 0,0 0-31,-2-1-13,1 0 1,-1 1-1,1 0 1,-1 0-1,1 1 1,0-1 0,-1 1-1,1 0 1,-1 1-1,1-1 1,0 1-1,0 0 1,0 1-1,0-1 1,0 1-1,1 0 1,-1 0-1,1 0 1,-1 1-1,1-1 1,-2 3 12,2 2-24,0-1 0,0 1 0,0 0 0,1 0 1,0 0-1,1 0 0,-1 0 0,2 1 0,-1-1 0,1 1 0,0-1 0,1 1 1,0-1-1,1 1 0,-1-1 0,2 1 0,-1-1 0,1 1 0,0-1 1,1 0-1,0 0 0,0 0 0,1 0 0,0-1 0,1 1 0,-1-1 1,1 0-1,3 3 24,-6-8-56,0 1 1,1-1 0,-1 1-1,1-1 1,0 0-1,-1 0 1,1 0 0,0 0-1,0-1 1,0 1-1,1-1 1,-1 0 0,0 0-1,0 0 1,1 0-1,-1-1 1,0 1 0,1-1-1,-1 0 1,2 0 55,0 0-52,0-1 1,0 0-1,0 0 0,0-1 1,0 0-1,0 0 0,0 0 0,-1 0 1,1-1-1,-1 1 0,1-1 1,2-3 51,1-1-12,0 0 1,0-1 0,-1 0-1,1 0 1,-2 0 0,1-1-1,-1 0 1,-1-1-1,0 1 1,0-1 0,-1 0-1,2-6 12,-4 10 102,-1 1 0,0-1 0,0 0 1,-1 0-1,1 1 0,-1-1 0,0 0 0,-1 0 0,0 0 0,0 1 0,0-1 0,0 0 0,-1 1 0,0-1 0,0 1 0,-1-1 0,-1-3-102,19 69-544,39 67 610,26 37-66,-19-40-314,10 39 314,-70-162-32,0 1 0,0-1 0,0 1 0,0 0 0,-1-1 1,1 1-1,-1 0 0,1-1 0,-1 1 0,0 0 0,1 0 0,-1-1 0,0 1 0,0 0 0,0 0 0,-1-1 0,1 1 0,0 0 0,-1 0 1,1-1-1,-1 1 0,1 0 0,-1-1 0,0 1 0,0-1 0,1 1 0,-1-1 0,0 1 0,-1-1 0,1 0 0,0 1 0,0-1 0,-1 0 0,1 0 1,0 0-1,-1 0 0,1 0 0,-1 0 0,1 0 0,-1-1 0,0 1 0,1 0 0,-1-1 0,0 1 0,1-1 0,-1 0 0,0 0 0,0 1 1,1-1-1,-1 0 0,-1-1 32,-11 2-13,0-2 0,0 0 0,0 0-1,0-1 1,-10-4 13,8 2 76,1 0 0,0-1 0,0-1 0,0 0-1,1-1 1,-1-1 0,2 0 0,-1-1-1,-4-5-75,14 11 66,-1-1 0,1 0-1,-1 0 1,1 0 0,0-1-1,1 1 1,-1-1 0,1 0 0,0 0-1,0 0 1,1 0 0,-1-1-1,1 1 1,0-1 0,1 0-1,-1 1 1,1-1 0,0 0-1,1 0 1,-1 0 0,1 0 0,0 0-1,1 0 1,0 1 0,0-1-1,1-5-65,4-6 7,0 1 0,1 0 0,1 0 1,0 1-1,2 0 0,-1 1 0,2 0 0,6-7-7,26-26-7,36-30 7,-16 16 10,-31 30 4,-19 20 49,0-1 0,-2 0 0,1 0-1,-1-2 1,-1 1 0,-1-1 0,6-10-63,-14 20 28,0 1 1,0-1-1,-1 0 1,1 0-1,-1 0 1,1 0 0,-1 0-1,-1 0 1,1 0-1,0 0 1,-1 1-1,0-1 1,0 0-1,0 0 1,0 1-1,-1-1 1,0 0 0,1 1-1,-1-1 1,-1 0-29,2 2 1,0 0 0,0 1 0,0 0 0,0-1 0,0 1 0,-1 0 0,1-1 0,0 1 0,-1 0 0,1 0 0,-1 0 0,1 0 0,-1 0 1,1 1-1,-1-1 0,0 0 0,1 1 0,-1-1 0,0 1 0,1-1 0,-1 1 0,0 0 0,0 0 0,1 0 0,-1 0 0,0 0 0,0 0 0,1 0 1,-1 1-1,0-1 0,0 1 0,1-1 0,-1 1 0,0 0 0,1-1 0,-1 1 0,1 0 0,-1 0 0,1 0 0,0 0 0,-1 0 0,1 1 0,0-1 0,0 0 1,-1 1-2,-3 3-29,0 1 0,1 0 0,-1 0 0,1 1 0,0-1 0,1 1 0,0 0-1,0 0 1,0 0 0,1 0 0,0 0 0,0 0 0,1 1 0,0-1 0,0 1 0,1-1 0,-1 1 0,2-1 0,-1 1 0,1-1 0,1 1 0,-1-1 0,1 0 0,0 1 0,1-1 0,0 0 0,1 3 29,-1-5 1,0 0 0,-1 0 0,1 0 0,1 0-1,-1 0 1,1-1 0,0 1 0,0-1 0,0 0-1,1 0 1,-1-1 0,1 0 0,0 1 0,0-1 0,0-1-1,0 1 1,1-1 0,-1 0 0,1 0 0,-1-1-1,1 1 1,0-1 0,-1 0 0,1-1 0,0 1-1,0-1 1,0-1 0,-1 1 0,1-1 0,0 0-1,0 0 1,-1 0 0,1-1 0,-1 0 0,4-2-1,3-1 42,0-1 0,0-1 1,-1 0-1,0 0 1,-1-1-1,0-1 0,0 1 1,-1-2-1,0 1 1,0-1-1,-1-1 0,-1 1 1,1-1-1,-2-1 0,0 1 1,2-6-43,1-4 36,-1 0-1,-1 0 1,-1 0-1,-1-1 1,-1 0 0,-1 0-1,0-1 1,-2 1 0,-1-6-36,-1-22-14,-3-1 0,-2 1 1,-4-9 13,6 36 23,-2 1 0,0 1 1,-1-1-1,-2 1 1,0 1-1,-1-1 1,-1 2-1,-5-7-23,0 10 88,16 16-96,0 0 0,-1 0 0,1 0 0,0 0 0,0 1 0,-1-1 0,1 0 0,0 0 0,0 1 0,-1-1 0,1 0 0,0 0 1,0 1-1,0-1 0,0 0 0,-1 0 0,1 1 0,0-1 0,0 0 0,0 1 0,0-1 0,0 0 0,0 1 0,0-1 0,0 0 0,0 1 0,0-1 0,0 0 1,0 0-1,0 1 0,0-1 0,0 0 0,0 1 0,0-1 0,0 0 0,1 1 8,8 45-508,-8-41 542,21 79 1,3-1 1,5-1-1,2-2 0,5-1 0,18 26-35,-51-97 2,1 1 0,1-1 0,-1 0 0,1-1 0,1 1-1,0-1 1,0 0 0,0-1 0,1 1-2,-6-6-9,1 1 0,0-1 0,-1 0 0,1 0 0,0 0 0,0 0 0,0 0 0,-1 0 0,1-1 0,0 0 0,0 1 0,0-1 0,0 0 0,0-1 0,0 1 0,0 0 0,0-1 0,0 0 0,-1 1 0,1-1 1,0 0-1,0-1 0,-1 1 0,1 0 0,-1-1 0,1 1 0,-1-1 0,1 0 0,-1 0 0,0 0 0,1-1 9,21-29-1762,12-46-2479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09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3 291 6705,'-3'-4'3641,"6"-3"-2633,-3-8-7,2-7-665,10-11-336,-2-6-72,7-3-744,7 1-1433,52-47-3296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09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1 397 1736,'14'-50'5856,"-2"14"-4939,-2-1 0,-2-1 0,-1 0 0,-2 0 0,0-21-917,-5 87-148,1 0-1,2-1 1,1 1-1,1 0 149,-3-18 3,0-1 0,1 1-1,0-1 1,0 0 0,1 0-1,1 0 1,-1-1 0,1 1 0,1-1-1,-1 0 1,2-1 0,-1 1-1,6 4-2,-10-10-3,0 0-1,0-1 1,0 1-1,0-1 1,0 0-1,0 1 0,0-1 1,0 0-1,0 0 1,1 0-1,-1-1 0,0 1 1,1 0-1,-1-1 1,1 0-1,-1 0 1,1 1-1,-1-1 0,0-1 1,1 1-1,-1 0 1,1 0-1,-1-1 0,2 0 4,-1-1 23,1 0 0,0 0 0,-1 0-1,0-1 1,1 0 0,-1 1 0,0-1-1,-1 0 1,1 0 0,0-1 0,-1 1-1,0 0 1,2-4-23,5-9 89,-1-1-1,-1 0 1,-1-1-1,0 0 1,3-17-89,-5 9 108,0 0 1,-2 0-1,-1 0 1,-2-18-109,1-3 312,1 53-421,1 1 0,0-1 0,0 0 0,0 1 0,1-1 0,0 0 0,1-1 0,0 2 109,5 10-14,-4-6 7,12 24-110,1-2-1,1 0 1,4 3 117,-23-36-17,0 1 0,1 0 0,-1-1 0,0 1 0,0-1 0,1 1 0,-1-1 0,1 1 0,-1-1 0,0 1 0,1-1 0,-1 1 0,1-1 0,-1 0 0,1 1 0,-1-1 0,1 0 0,-1 1 0,1-1 0,-1 0 0,1 0 0,0 1 0,-1-1 0,1 0 0,-1 0 0,1 0 0,0 0 0,-1 0 0,1 0 0,-1 0 0,1 0 0,0 0 0,-1 0 0,1 0 0,0 0 0,-1 0 0,1-1 0,-1 1 0,1 0 0,-1 0 0,1-1 0,-1 1 0,1 0 0,0-1 0,-1 1 0,0 0 0,1-1 0,-1 1 0,1-1 0,-1 1 0,1-1 0,-1 1 0,0-1 0,0 1 0,1-1 0,-1 0 0,0 1 0,0-1 0,1 1 0,-1-1 0,0 1 0,0-1 0,0 0 0,0 0 17,12-48 207,-11 40-226,7-49 219,-6 36-109,2 1 1,0 0-1,6-18-91,-10 38-3,0 0 0,0 0-1,0 0 1,1 1-1,-1-1 1,0 0-1,1 0 1,-1 0 0,0 0-1,1 0 1,-1 1-1,1-1 1,-1 0-1,1 0 1,0 1 0,-1-1-1,1 0 1,0 1-1,0-1 1,-1 1-1,1-1 1,0 1 0,0-1-1,0 1 1,0 0-1,-1-1 1,1 1-1,0 0 1,0 0 0,0 0-1,0-1 1,0 1-1,0 0 1,0 0-1,0 0 1,0 0 0,0 1-1,0-1 1,0 0-1,-1 0 1,1 1-1,0-1 1,0 0 0,0 1-1,0-1 1,0 1-1,-1-1 1,1 1-1,0-1 1,0 1 0,-1 0-1,1-1 1,0 1-1,-1 0 1,1 0 3,7 6-25,-1 1 0,0 0 0,-1 0 0,5 8 25,-7-10 50,29 42 7,-22-29-14,2 0 0,0-1 0,1-1 0,1 0 0,0 0 0,1-2 0,1 0 0,3 1-43,-19-15 25,0 0 1,0 0-1,0-1 0,0 1 1,1 0-1,-1 0 0,0-1 1,1 1-1,-1 0 0,1-1 1,-1 0-1,0 1 0,1-1 0,-1 0 1,1 0-1,-1 1 0,1-1 1,-1 0-1,1 0 0,-1-1 1,1 1-1,-1 0 0,1-1 1,-1 1-1,0 0 0,1-1 1,-1 0-1,1 1 0,-1-1 0,0 0 1,0 1-1,1-1 0,-1 0 1,0 0-1,0 0 0,0 0 1,0 0-1,0-1 0,0 1 1,0 0-1,-1 0 0,1-1 0,0 0-25,0-2-80,1 1 0,-2-1 0,1 0-1,0 0 1,-1 0 0,0 0-1,0 1 1,0-1 0,0 0 0,0 0-1,-1 0 1,0 0 0,0 1-1,0-1 1,0 0 0,-1 1 0,1-1-1,-1 0 1,0 1 0,-1-2 80,-63-87-2662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10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21 10850,'-5'0'1633,"2"-3"-489,-4-1-448,5 0-312,7 1-256,-3 1-128,5 0-8,-2 0-696,5 2-1424,5 2-897,45 7-4673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10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256 89 1232,'0'0'1166,"0"0"2740,0-5 981,-4-17-3569,0 6-933,-10-22 388,14 37-781,0 1-1,-1-1 0,1 1 0,-1-1 0,0 1 0,1-1 0,-1 1 0,1-1 0,-1 1 1,0 0-1,1-1 0,-1 1 0,0 0 0,0-1 0,1 1 0,-1 0 0,0 0 0,0 0 0,1 0 1,-1 0-1,0 0 0,0 0 0,1 0 0,-1 0 0,0 0 0,0 0 0,1 0 0,-1 0 1,0 1-1,1-1 0,-1 0 0,0 1 0,1-1 0,-1 0 0,0 1 0,1-1 0,-1 1 1,1-1-1,-1 1 0,0-1 0,1 1 0,0-1 0,-1 1 0,1 0 0,-1-1 0,1 1 1,-1 0 8,-11 12-69,0 1 0,1 0 0,0 0 0,1 1 0,0 0 0,2 1 0,0 0 0,0 1 1,2 0-1,0 0 0,-1 5 69,5-14-19,1 0 1,-1 0-1,1 0 1,1 0 0,0 0-1,0 0 1,0 0-1,1 1 1,0-1-1,1 0 1,-1 0-1,2 0 1,-1-1-1,1 1 1,0 0-1,1-1 1,0 0 0,0 0-1,0 0 1,1 0-1,0-1 1,1 0-1,-1 0 1,1 0-1,0-1 1,1 1 18,16 10-16,0-2 0,1 0 0,0-1 0,1-2 1,1 0-1,1-2 16,10 6 11,-1 1 1,12 8-12,-48-24 1,0 0 1,1 0-1,-1 0 1,0 0 0,0 0-1,1 1 1,-1-1-1,0 0 1,0 0-1,1 0 1,-1 0-1,0 1 1,0-1-1,0 0 1,0 0-1,1 1 1,-1-1-1,0 0 1,0 0-1,0 1 1,0-1-1,0 0 1,0 0 0,0 1-1,0-1 1,1 0-1,-1 0 1,0 1-1,0-1 1,0 0-1,0 1 1,0-1-1,-1 0 1,1 0-1,0 1 1,0-1-1,0 0 1,0 1-1,0-1 1,0 0 0,0 0-1,-1 1-1,-12 9 57,-24 7 125,35-16-160,-38 14 66,-1-2 0,0-1-1,-1-2 1,0-2-1,-1-2 1,0-2 0,-19-1-88,55-3-65,5 1 6,1-1-1,-1 0 0,1 0 0,-1 1 1,1-1-1,-1 0 0,0 0 1,1-1-1,-1 1 0,1 0 0,-1 0 1,1-1-1,-1 1 0,1-1 0,-1 1 1,1-1-1,-1 0 0,1 0 0,0 1 1,0-1-1,-1 0 0,1 0 0,0 0 1,0 0-1,0-1 0,0 1 1,0 0-1,0 0 0,0-1 0,0 1 60,0-52-3484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11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1 638 2216,'19'-4'5530,"11"-12"-4988,-17 9 120,13-8-202,0 0-1,-1-2 1,4-3-460,-21 14 49,0 0 0,-1-1 0,0 0 0,0 0 0,0-1 0,-1 1 0,0-2 0,0 1 0,-1 0 0,0-1 0,1-5-49,-5 12-1,-1 0 0,0 0 0,1 0 0,-1 0 0,0 0 0,0 0 0,0 0 0,-1 0 1,1 0-1,0 0 0,-1 0 0,1 0 0,-1 1 0,0-1 0,1 0 0,-1 0 0,0 0 0,0 0 1,0 1-1,-1-1 0,1 1 0,0-1 0,0 1 0,-1-1 0,1 1 0,-1-1 0,0 1 0,1 0 1,-1 0-1,0 0 0,0 0 0,1 0 0,-1 1 0,0-1 0,0 0 0,0 1 0,-1-1 1,-3-1-32,-1 0 0,0 0 0,1 1 0,-1-1 0,0 1 0,0 1-1,0 0 1,0 0 0,1 0 0,-4 1 32,3 1-16,0 1 1,1 0-1,-1 0 1,1 1-1,0-1 1,0 2 0,0-1-1,1 0 1,-1 1-1,1 0 1,0 0-1,1 1 1,-1 0-1,1-1 1,0 1-1,1 1 1,-1-1-1,1 0 1,0 1-1,1 0 1,-1 2 15,0-1 1,-1 1 0,2 0 0,-1 0 0,2 0 0,-1 1 0,1-1 0,0 0 0,1 1 0,0-1 0,1 0 0,0 1 0,0-1 0,1 0 0,0 0 0,0 0 0,2 1-1,-1-4 10,0 1 0,1-2 1,0 1-1,0 0 1,1-1-1,-1 0 1,1 0-1,1 0 0,-1 0 1,0-1-1,1 0 1,0 0-1,0-1 1,0 1-1,1-1 0,-1-1 1,1 1-1,-1-1 1,1 0-1,0-1 1,0 0-1,0 0 0,0 0 1,0-1-1,0 0 1,0 0-1,0-1 1,4 0-11,4-1 43,-1 0 1,-1-1 0,1-1 0,0 0 0,-1-1-1,0 0 1,0-1 0,0-1 0,-1 0 0,0 0-1,-1-2 1,1 1 0,7-9-44,-10 8 75,0-1 0,0 0-1,-1 0 1,-1-1 0,0 0-1,0 0 1,-1-1 0,-1 0 0,0 0-1,0 0 1,-1 0 0,-1-1 0,2-10-75,-3 4 80,-1 0 1,-1 0-1,0 0 1,-1 0-1,-1 1 1,-1-1-1,-1 0 1,-1 1-1,-2-6-80,-66-180 118,41 119 122,56 202-1212,-19-97 972,12 56 16,3 0 0,4-1 0,2-2 0,14 21-16,-35-84 1,0 0 0,1-1 0,-1 0 0,2 0 1,0-1-1,0 1 0,0-1 0,1-1 0,3 3-1,-9-8 0,1 0 1,0-1-1,0 1 0,0-1 0,0 1 0,0-1 0,1 0 0,-1 0 0,0 0 1,0 0-1,1-1 0,-1 0 0,0 1 0,1-1 0,-1 0 0,1-1 0,-1 1 1,0-1-1,1 1 0,-1-1 0,0 0 0,0 0 0,0 0 0,1-1 1,-1 1-1,-1-1 0,1 0 0,0 1 0,0-1 0,0-1 0,0 1 0,-1 0-28,2-1-132,0 0 0,0 0 0,0 0 0,-1-1-1,1 0 1,-1 0 0,0 1 0,0-2 0,0 1 0,-1 0 0,1-1 0,-1 1 0,0-1-1,0 0 161,22-84-2777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27:10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5722 132 1344,'0'0'1404,"0"0"-370,-18-10 1192,15 7-2031,-1 0-1,1 0 1,-1 1 0,0-1 0,0 1 0,0-1 0,0 1-1,0 1 1,0-1 0,0 1 0,-1-1 0,1 1 0,-1 0-1,1 1 1,-1-1 0,1 1 0,-5 0-195,-104-1-762,73 2 892,-3 1-197,-1 3 1,1 1-1,-36 11 67,-50 8 32,-201 26 17,209-33-13,59-10-30,1 2 0,-9 5-6,-42 13 0,-46 2 0,-2 5-25,98-20 9,-12 3 9,-175 35-9,166-38 33,44-6 1,0-2 1,-1-3-1,-21 1-18,36-3-10,1 1-1,0 1 1,0 1 0,0 1-1,-2 2 11,-38 9-13,12-5 11,0 2 14,0-4 0,0-1 0,-1-3 0,-31-1-12,-265 10 188,337-15-188,-1-1 0,1-1 0,0 0 0,0 0-1,0-2 1,1 1 0,-1-2 0,1 1-1,-1-1 1,1-1 0,1 0 0,-1-1 0,0-1 0,3 4 7,0 0 0,0 0 0,-1 0 0,0 1 0,0 0 0,0 1 0,0 0 0,0 0 0,0 1 1,-5 0-8,-42-10 94,32 5-44,0 1 0,0 1-1,0 2 1,-23-1-50,20 2 26,1-1 0,-1-1 0,-20-6-26,31 6 12,0 1 0,0 0 0,-14 1-12,-25-3 19,43 3-19,-34-5 15,-1 1-1,-7 3-14,-239-18 115,154 15-58,72 1-74,0 3 1,-48 6 16,81 2-14,0 1 0,0 1 0,1 2 0,1 2 1,-8 4 13,-3 1-3,-7 6-8,38-17 15,1-1 0,-1 0 0,-1-1 0,1 0 0,-12 2-4,-66 27 64,67-27-63,10-3-2,-1 0 0,1 1 0,0 0 0,0 1 0,0 0 1,1 1-1,-7 5 1,-71 48-33,64-44 11,0 1 0,1 1 1,-12 13 21,30-25-6,-4 3-5,0 0 0,1 0 0,1 1 0,-1 1 0,2-1 1,0 2-1,0-1 0,1 1 0,0 0 0,1 0 0,0 1 0,-1 6 11,0 11-37,2 1 0,1 0-1,2 0 1,1 26 37,0-37-28,1-1-1,1 1 1,1 0 0,0-1-1,2 1 1,0-1 0,1 0 0,1 0-1,1 0 1,0-1 0,2 0-1,0-1 1,7 10 28,14 15-117,2-1-1,2-2 1,2-1 0,28 21 117,0 0-206,3-4 1,26 15 205,-61-50-74,0-1 1,0-1-1,2-2 0,0-1 0,1-1 0,27 5 74,-16-8-72,0-3 0,1-2 0,0-1 0,23-2 72,190-12-45,-176 5 57,49-7-21,-1-5-1,119-32 10,-129 27-85,0 6-1,78 1 86,-167 12-26,10-3-25,-1-2 1,33-9 50,-33 6-44,0 3 1,28-3 43,-13 4-89,-1-3 1,34-11 88,64-10-100,-13 22-125,-87 7-178,37-7 403,64-10-820,113 3 820,156 16-209,-172 1 219,-201-2-13,-10-2 4,-1 2-1,1 3 1,-1 1-1,0 1 1,12 5-1,31 3 9,-24-5-2,98 15-7,-100-16-2,0-3-1,0-3 1,39-4 2,8 1-9,126-2-15,38-12 24,-112 3 4,-7 1 16,113-24-20,-51-9 0,145-27 16,-325 66-39,-1-1-1,0-2 0,-1-1 1,0-1-1,2-3 24,139-74 170,-89 43 203,10 0-373,-62 31 37,-2-2-1,0-1 1,-1-2-1,9-8-36,39-27 117,-57 41 56,0-1 0,-1-1 1,-1 0-1,12-16-173,34-33 290,-25 30-218,28-36-72,-61 65 58,0 1 0,0-1 0,0 0 1,-1 0-1,1 0 0,-1 0 0,0 0 0,-1 0 1,0-1-1,1 1 0,-2-1 0,1 1 0,-1-1 1,1-1-59,6-38 299,-4 33-291,-1-1 0,0 0 0,-1 1 0,-1-1-1,0 0 1,-1-7-8,0-11 27,-1 19 102,-1-1 0,-1 1-1,0 0 1,-1 1 0,0-1 0,-1 1 0,0 0 0,-1 0 0,0 1 0,-2-2-129,-28-37 236,16 20-121,0 2-1,-2 0 0,-1 1 1,-1 1-1,-1 2 0,-7-5-114,-30-17 27,22 14 91,-1 1 0,-2 2 0,0 3 0,-47-20-118,59 34-52,-1 1 0,0 1 1,0 2-1,-1 1 0,-23 0 52,-48 0-36,-20 6 36,61 0 24,29 3-65,0 1 0,0 1-1,0 2 1,-13 5 41,-71 13-77,-60 1-70,85-13-112,-42 12 259,-53 8-178,139-28 157,0 3 0,1 2 0,0 2 0,1 2-1,0 2 1,-18 10 21,-48 27-47,-165 71-155,265-119 141,6-2 10,-1 1-1,1 0 1,0 0-1,0 0 1,-3 3 51,-19 25-3302,17-13 745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11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3 195 5417,'-3'2'3633,"6"-2"-2305,-1-2-176,0 0-47,6-3-601,1-10-504,6-5 0,5-10 0,9-1-576,0 3-1057,42-36-2832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11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72 1656,'10'1'8586,"18"-7"-8562,-21 4 663,45-11-372,-2-2-1,1-2 1,0-3-315,-108 29-3347,-43 13 3347,91-20-8,5-1 21,0 0 1,0 0-1,0 1 0,0-1 1,0 1-1,1 0 0,-1 0 1,-3 3-14,11-1 95,0 1 0,-1 0 1,0 0-1,0 1 1,0-1-1,0 0 1,1 6-96,17 47 408,-2 1 0,-2 1 0,-3 0 0,2 33-408,-12-60 9,1 8-121,10 41 112,-8-65-1488,8-5-2469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12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227 297 480,'-5'-38'8929,"-13"-21"-6802,3 13-1200,11 32-722,-1 0 0,0 0 0,0 1 1,-2 0-1,-2-5-205,8 16-6,-1 0 0,1-1 0,0 1-1,-1 1 1,0-1 0,1 0 0,-1 0 0,0 1 0,0-1 0,0 0 0,0 1 0,0 0 0,0 0-1,-1 0 1,1 0 0,-1 0 6,2 0-20,-1 1 0,0 0 0,0 0 0,1 1-1,-1-1 1,0 0 0,0 1 0,1-1 0,-1 1-1,0-1 1,1 1 0,-1 0 0,0-1 0,1 1 0,-1 0-1,1 0 1,-1 0 0,1 1 0,0-1 0,0 0-1,-1 0 1,1 1 0,0-1 0,0 1 0,0 0 20,-9 12-56,0 0 1,1 1 0,1 0-1,1 1 1,0 0 0,1 0-1,0 0 1,2 1-1,0-1 1,1 1 0,0 1 55,0 2 0,1 0 1,1-1-1,1 1 1,1 0-1,1 0 1,0 0 0,2 0-1,0-1 1,3 9-1,-6-24-18,0 0 0,1 0 0,-1-1 1,1 1-1,0 0 0,0-1 1,0 0-1,0 1 0,1-1 0,-1 0 1,1 0-1,0 0 0,0 0 0,0-1 1,0 1-1,0-1 0,0 0 0,1 0 1,-1 0-1,1 0 0,0-1 1,1 1 17,0-1-19,-1 0 1,1-1-1,-1 0 1,1 0-1,0 0 1,-1-1 0,1 0-1,-1 1 1,1-1-1,-1-1 1,0 1-1,1-1 1,-1 0 0,0 0-1,0 0 1,0 0-1,0-1 1,-1 0-1,2-1 19,3-2 18,-1 0 0,-1-1 0,1 0 0,-1 0-1,0-1 1,-1 0 0,0 0 0,0 0 0,-1 0-1,1-1 1,-2 0 0,0 0 0,0 0-1,0 0 1,-1 0 0,0 0 0,-1-1 0,0 1-1,-1-1 1,0-2-18,-1-13-28,0 1 1,-2 0-1,0 0 0,-2 0 0,-1 1 1,-1-1-1,-4-9 28,30 94-947,-12-35 967,1-1 0,1 0 0,1 0 0,3 1-20,-10-20 2,0 0 0,0-1 0,1 1 1,0-1-1,0 1 0,1-1 0,-1 0 0,1-1 0,0 1 1,1-1-1,2 2-2,-5-5 32,0 1 0,1-1 0,-1 0 0,0 0 0,1 0 0,-1-1-1,1 1 1,-1-1 0,1 0 0,-1 0 0,1 0 0,-1-1 0,1 1 0,-1-1 0,0 1 0,1-1 0,-1 0 0,0-1 0,1 1 0,-1-1 0,0 1 0,0-1 0,0 0-32,15-9 100,0 0 0,-1-1 0,-1-1 0,0-1 0,0 0 1,-2-1-1,0 0 0,2-5-100,-8 11-8,-1-1 0,0 0 1,-1-1-1,0 1 0,0-1 1,-1 0-1,-1-1 0,0 1 1,0-1-1,-1 0 0,-1 0 1,0 0-1,0 0 0,-1-8 8,-1 18-25,0-1 0,0 1 0,0-1 0,0 0-1,0 1 1,-1-1 0,1 1 0,-1-1 0,0 1 0,0-1-1,0 1 1,0 0 0,0-1 0,0 1 0,-1 0 0,1 0-1,-1 0 1,1 0 0,-1 0 0,0 0 0,0 0-1,0 1 1,0-1 0,0 1 0,0-1 0,0 1 0,-1 0-1,1 0 1,0 0 0,-1 0 0,1 0 0,-1 0 0,1 1-1,-1-1 1,0 1 0,1 0 0,-1 0 0,0 0 25,-7 0-41,1 1 0,-1 0 0,1 1 0,-1 0 0,1 0 0,0 1 0,0 1 0,0-1 0,-6 5 41,14-8-13,1 0 1,0 0 0,-1 0-1,1 0 1,0 0 0,-1 0-1,1 1 1,0-1 0,-1 0-1,1 0 1,0 0 0,-1 0-1,1 1 1,0-1 0,-1 0 0,1 0-1,0 1 1,0-1 0,-1 0-1,1 1 1,0-1 0,0 0-1,0 1 1,-1-1 0,1 0-1,0 1 1,0-1 0,0 0-1,0 1 1,0-1 0,0 0-1,0 1 1,0-1 0,0 1-1,0-1 1,0 0 0,0 1-1,0-1 13,15 7-206,37 0 192,-40-6 23,-2 1-3,0-1 1,-1 1 0,1 1-1,-1-1 1,0 2 0,0-1 0,0 1-1,0 1 1,-1-1 0,1 2-1,-1-1 1,-1 1 0,1 0 0,5 6-7,-5-3-3,-1 1 1,0-1 0,-1 2 0,0-1 0,0 1 0,-1 0 0,0 0 0,-1 0-1,0 0 1,-1 1 0,1 10 2,0 4 9,-3-18 9,0-1 0,0 0 0,0 1 0,1-1 0,0 0 0,1 0 0,0 0 0,0 0 0,1 0-18,-2-6 22,0-1 0,1 0 0,-1-1 0,1 1 0,-1 0 0,0-1 0,1 1 0,-1-1 0,0 0-1,1 1 1,-1-1 0,0 0 0,0-1 0,0 1 0,0 0 0,0-1 0,2 0-22,-3 1 10,21-13-1336,1-1 0,-2-1-1,18-16 1327,44-40-4280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14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269 632 1256,'1'-1'384,"1"0"-1,-1 0 0,0 1 1,1-2-1,-1 1 0,0 0 1,0 0-1,1 0 0,-1 0 0,0-1 1,0 1-1,-1-1 0,1 1 1,0-1-1,0 0-383,6-30 2392,-7 27-2222,1 1-1,-2 0 1,1 0 0,0-1 0,-1 1 0,0 0-1,0 0 1,0 0 0,0 0 0,-1 0 0,0 0-1,0 0 1,-2-3-170,1 3 2,-1-1 0,0 1 0,0 1 0,-1-1 0,1 0 0,-1 1 0,1 0 0,-1 0 0,0 1 0,0-1 0,-1 1 0,1 0 0,0 0 0,-1 1 0,1 0 0,-1 0 0,1 0 0,-1 0 0,1 1 0,-1 0 0,0 0 0,1 1 0,-1 0 0,0-1 0,1 2 0,0-1 0,-1 1-1,-4 2 0,2-1-30,0 0 0,0 1 0,0 0 0,0 1 1,1 0-1,0 0 0,0 0 0,0 1 0,1 0 1,-1 0-1,2 1 0,-1 0 0,1 0 1,0 0-1,0 1 0,1-1 0,0 1 0,0 1 29,2-2-7,0 1 0,1-1 0,0 1 0,0-1 0,1 1 0,0-1 0,0 1 0,0-1 0,1 1 0,1-1-1,-1 1 1,1-1 0,0 0 0,1 1 0,0-1 0,0 0 0,0-1 0,4 6 7,-5-9-4,0 0 0,0 0 1,0 0-1,0-1 0,0 1 0,1-1 0,-1 1 1,1-1-1,0 0 0,-1 0 0,1 0 0,0 0 1,0-1-1,0 1 0,1-1 0,-1 0 1,0 0-1,0 0 0,1 0 0,-1 0 0,1-1 1,-1 0-1,1 1 0,-1-1 0,0 0 0,1-1 1,-1 1-1,1-1 0,-1 1 0,0-1 1,1 0-1,-1-1 0,0 1 0,0 0 0,0-1 1,0 0-1,0 1 0,0-1 0,0 0 0,0-1 1,1-1 3,3-2 44,1-1 0,-1 0 0,-1-1 0,0 1 0,0-1 0,0-1 0,-1 1 0,0-1 0,-1 0 0,2-3-44,-3 5 54,-1 1-1,1 0 1,-1-1 0,-1 1-1,1-1 1,-1 0 0,0 1-1,-1-1 1,0 0 0,0 0 0,0 0-1,-1 1 1,1-1 0,-2 0-1,0-3-53,15 87-809,-6-23 831,17 55 21,15 33-43,-12-50 17,-5 1-1,-2 8-16,-19-98-24,0-1-1,-1 1 0,0-1 1,1 1-1,-1-1 0,0 1 1,0 0-1,0-1 0,-1 1 1,1-1-1,-1 1 0,1-1 0,-1 1 1,0-1-1,0 1 0,0-1 1,0 1-1,0-1 0,-1 0 1,1 0-1,-1 0 0,1 0 1,-1 0-1,0 0 0,0 0 1,0 0-1,0-1 0,0 1 0,0-1 1,0 0-1,-1 1 0,1-1 1,0 0-1,-1 0 0,1 0 1,-1-1-1,1 1 0,-1-1 1,1 1-1,-1-1 0,1 0 0,-1 0 1,0 0-1,1 0 0,-2 0 25,-3-1 8,-1 1 0,0-1 0,1-1 0,-1 1 0,1-1-1,-1-1 1,1 1 0,0-1 0,0 0 0,0-1 0,0 0-1,1 0 1,0 0 0,-1-1 0,0-1-8,4 2-5,-1 1-1,1-1 1,0 0 0,0 0 0,0 0 0,1 0-1,0-1 1,-1 1 0,1-1 0,1 1-1,-1-1 1,1 0 0,0 1 0,0-1-1,0 0 1,1 0 0,-1 0 0,1 0 5,1-2 6,0 0 0,0 0 0,1 0 0,0 0 0,0 0 0,1 1 0,-1-1 0,2 1 0,-1-1 0,0 1 0,4-4-6,12-14 32,1 1-1,2 1 0,0 0 1,1 2-1,10-7-31,-15 13-16,47-38 16,-20 18 63,23-24-63,-57 47 19,1 0 0,-2-1 0,0-1 0,0 0 0,-1 0 0,-1 0 0,5-12-19,-10 19 1,-1-1 0,-1 1-1,1-1 1,-1 1 0,0-1-1,-1 1 1,0-1 0,0 0-1,0 1 1,-1-1 0,0 0-1,0 1 1,0-1 0,-1 1-1,0 0 1,0-1 0,-1 1-1,-1-2 0,2 3-3,-1 0-1,1 1 0,-1 0 1,1 0-1,-1 0 1,-1 0-1,1 0 0,0 0 1,-1 1-1,0 0 1,0-1-1,0 1 0,0 1 1,0-1-1,-1 1 0,1-1 1,-1 1-1,1 1 1,-1-1-1,0 1 0,0-1 1,0 1-1,0 1 1,-3-1 3,5 1-12,1 1 0,-1-1 0,1 1 1,-1 0-1,1 0 0,-1 0 1,1 0-1,0 0 0,-1 0 0,1 1 1,0-1-1,0 1 0,0 0 0,0-1 1,0 1-1,1 0 0,-1 0 1,1 0-1,-1 0 0,1 0 0,-1 1 1,1-1-1,0 0 0,0 1 1,0-1-1,1 1 0,-1-1 0,0 1 1,1-1-1,0 1 0,0-1 0,-1 2 12,0 9 25,-1 0-1,2-1 1,0 1-1,0 0 0,2 12-24,0-17 15,-1 0 0,1 0 0,0 0 0,1 0 0,0 0 0,0 0 0,0-1 0,1 1 0,1-1 0,-1 0-1,1 0 1,0-1 0,0 1 0,1-1 0,0 0 0,0-1 0,1 1 0,-1-1 0,1-1 0,2 2-15,-3-3 44,0 0 0,0-1 0,1 0 0,-1 0 0,0 0 0,1-1 0,-1 0 0,1 0 0,-1-1 0,1 0 0,-1 0 0,1 0 0,0-1 0,-1 0 0,0 0 0,1-1 0,-1 1 0,0-1 0,0-1 0,1 1 0,-2-1 0,1 0 0,0-1 0,-1 1 0,5-5-44,2-1 49,-1-1 1,-1 0-1,0 0 0,0-1 1,-1-1-1,0 0 0,-1 0 0,0 0 1,-1-1-1,-1-1 0,0 1 0,0-1 1,-2 0-1,1 0 0,-2 0 1,0 0-1,-1-1 0,0 1 0,-1-13-49,-1-27-44,-2 1-1,-3 0 0,-2 0 1,-12-42 44,17 83-1,-1-10 22,-2 0 0,0 0 0,-1 0 0,-2 1 0,0 0 0,-1 0 0,-2-2-21,9 84-773,7 1 785,2 0 1,3 0-1,3-1 1,3 0-1,2-1 1,2-1-1,4-1 1,10 16-13,-29-63 10,1-1 0,-1-1 0,2 1 0,0-1 1,0 0-1,6 5-10,-12-12-2,1-1 1,-1 1 0,1-1-1,0 1 1,0-1-1,0 0 1,0 0 0,0 0-1,0 0 1,0 0-1,0 0 1,0-1 0,0 1-1,1-1 1,-1 1-1,0-1 1,0 0 0,1 0-1,-1 0 1,0 0-1,1 0 1,-1 0 0,0-1-1,0 1 1,0-1 0,1 0-1,-1 1 1,0-1-1,0 0 1,0 0 0,0-1-1,0 1 1,-1 0-1,1-1 1,0 1 0,0-1 1,1 0-41,2-2-151,-1 0 0,1 0 0,-1-1 0,0 0 0,0 1 0,-1-1-1,1 0 1,-1-1 0,0 1 0,0 0 0,0-3 192,31-86-2347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14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1 139 600,'2'0'4057,"3"-2"-1104,10-1-1953,6-5-160,16-3-240,2-7-336,5 1-144,-8-3-112,1 5-8,-13 4-64,-7 0-488,-12 4-744,-59-8-3393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15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517 99 1664,'-17'1'1041,"0"2"0,0 0 0,1 0-1,-1 2-1040,-21 4 425,-33 6 240,19-4 930,-51 5-1595,36-4 48,51-8 197,0 0 0,0-2 0,0 0 1,-7 0-246,8-2 251,24 1 36,27-2-356,173-36 763,53-22-694,-153 22 953,-108 36-902,-4 0 190,-4-15-2751,-19-24-2824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27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242 39 848,'0'1'43,"0"-1"1,0 0-1,0 0 0,0 0 0,0 0 0,0 1 0,0-1 1,0 0-1,0 0 0,0 0 0,0 0 0,0 1 0,0-1 1,0 0-1,0 0 0,0 0 0,0 0 0,0 0 0,-1 0 1,1 1-1,0-1 0,0 0 0,0 0 0,0 0 0,0 0 1,0 0-1,-1 0 0,1 0 0,0 0 0,0 1 0,0-1 1,0 0-1,0 0 0,-1 0 0,1 0 0,0 0 0,0 0 1,0 0-1,0 0 0,-1 0 0,1 0 0,0 0 1,0 0-1,0 0 0,0 0 0,-1 0 0,1-1 0,0 1-43,2 1 984,-44-15 4043,-7 9-4242,44 5-820,0 0 0,0 1 0,0 0 0,0 0-1,0 0 1,0 0 0,0 1 0,0 0 0,1 0 0,-1 0 0,1 0 0,-1 1 0,1 0 0,0 0 0,0 0 0,0 0 0,0 1 0,1 0 0,-2 1 35,0 2-13,0 1-1,0-1 1,1 1 0,0 0-1,0 0 1,1 0 0,0 0-1,1 1 1,0-1 0,0 1-1,0 1 14,0-1 4,-2 4 26,1 1 0,1 0-1,-1 0 1,2 0 0,0 0 0,1 0 0,1 0 0,1 13-30,3-10 1,0-1-1,1-1 1,0 1-1,1-1 1,1 0 0,1-1-1,0 0 1,1 0 0,9 9-1,-13-16 0,0 0 0,0-1 0,1 1 0,1-1 1,-1-1-1,1 1 0,0-1 0,0-1 0,0 0 1,0 0-1,1 0 0,0-1 0,0 0 0,0-1 1,0 0-1,0 0 0,0-1 0,5 0 0,7-4 18,0 0-1,0-2 1,0 0-1,-1-1 1,0-1-1,0-1 1,0-1-1,-1-1 1,0-1-18,-7 4 31,0-1 0,-1-1 0,0 0 0,0-1 0,0-1-31,9-8 15,-17 16 2,-1-1-1,1 1 1,-1-1-1,0 0 0,0 0 1,-1 0-1,1 0 0,-1 0 1,0 0-1,0 0 1,0 0-1,0-1 0,-1 1 1,0 0-1,0-1 1,0 1-1,0-1-16,0-3 27,-1 1-1,1-1 1,-1 0-1,-1 1 1,0-1-1,0 1 1,0 0-1,-1-1 1,0 1-27,-8-13 77,-11-19 37,-1 1 0,-9-10-114,23 37 13,1 0 0,-2 1-1,1 0 1,-1 0 0,-1 1 0,0 0 0,-10-6-13,3 2 1,16 11-2,-1 0 0,0 0 0,1 0 0,-1 1 0,0-1 0,0 1 0,0-1 0,0 1 0,0 0 0,0 0 0,-3 0 1,1 0-9,1 1-1,-1 0 0,0-1 0,1 2 1,-1-1-1,0 1 0,1-1 1,-1 1-1,1 1 0,-1-1 0,1 0 1,0 1-1,-1 0 0,1 0 1,0 1-1,0-1 0,1 1 1,-1 0-1,-1 1 10,-29 16-54,32-19-276,13-6-1316,15-8-1005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35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217 303 2312,'9'-13'871,"1"0"0,0 0 0,0 1 0,2 1 0,5-5-871,-53 41 563,28-20-530,0-1 0,1 2 1,0-1-1,0 1 0,-5 5-33,101-57 100,-231 193-12,151-154-56,1 1 0,0-1 0,1 2 0,-1-1 0,5 0-32,28-16 90,-20 8-64,2-1-37,0-2 0,0 0 0,1-4 11,-52 42-55,-1-2 0,-20 11 55,-25 16 19,27-17 82,33-22 43,31-21 2,13-9-132,-1-2 1,21-23-15,-17 16 174,-107 78-382,-15 28 208,143-83-114,10-16 226,33-18-112,-64 27-17,-55 30-1,1 1 0,1 1 0,0 0 0,1 1 0,1 1 0,-1 3 18,17-21-1,0 0-1,0 0 1,0 0-1,0 0 1,0 0-1,0 0 1,0 0-1,1 0 1,-1 0 0,0 0-1,0 0 1,0 0-1,0 0 1,0 0-1,0 0 1,0 1-1,0-1 1,0 0-1,1 0 1,-1 0 0,0 0-1,0 0 1,0 0-1,0 0 1,0 0-1,0 0 1,0 1-1,0-1 1,0 0-1,0 0 1,0 0 0,0 0-1,0 0 1,0 0-1,0 0 1,0 0-1,0 1 1,0-1-1,0 0 1,0 0-1,0 0 1,0 0 0,0 0-1,0 0 1,0 0-1,0 1 1,0-1-1,0 0 1,0 0-1,0 0 1,0 0-1,0 0 1,-1 0 0,1 0-1,0 0 1,0 0-1,0 0 1,0 0-1,0 1 1,0-1-1,0 0 1,0 0-1,0 0 1,-1 0 0,1 0-1,0 0 1,0 0 1,15-4-35,25-14 67,-31 14-16,56-29-16,-38 19-82,0 0 0,1 2 1,12-2 81,-48 17-27,0 1 0,1 0 1,0 0-1,0 1 0,0 0 1,-4 5 26,-19 11 8,-82 44 600,141-84-639,-1-1 1,24-23 30,-3 4-291,-44 35 260,9-7-47,-13 8 67,-10 3 40,-35 8 51,0 3 0,0 2 0,1 1 0,-22 12-80,88-61 116,14-6-60,37-32-56,-82 79 0,0 0-1,-1-1 1,0 0 0,0-1 0,0 0-1,-7 2 1,-36 19 42,13-1-21,58-39-46,1 1-1,0 1 0,6-3 26,-3 3 21,0-2 1,-1 0-1,7-8-21,-43 24 5,0 1-1,0 0 1,0 1 0,-7 2-5,6 0-11,1 1 0,0 0 1,1 1-1,-1 1 0,1 0 1,0 0-1,1 1 0,-8 8 11,20-17-4,-1 1 0,1-1 0,0 0 0,-1 1 0,1-1 0,0 0-1,-1 1 1,1-1 0,0 1 0,-1-1 0,1 0 0,0 1 0,0-1 0,-1 1-1,1-1 1,0 1 0,0-1 0,0 1 0,0-1 0,0 1 0,0-1 0,0 1-1,0-1 1,0 1 0,0-1 0,0 1 0,0-1 0,0 1 0,0-1-1,0 0 1,0 1 0,1-1 0,-1 1 0,0-1 0,0 1 0,1-1 0,-1 1-1,0-1 5,22 11-70,29-4 21,-40-8 54,-1-1 0,1 0 0,-1 0-1,0-1 1,0 0 0,0-1-1,0 0 1,-1 0 0,0-1 0,1-1-1,0-1-4,-7 6 12,-1-1-1,0 0 0,1 0 1,-1 0-1,0 0 0,0 0 1,0-1-1,-1 1 0,1 0 1,0-1-1,-1 0 1,0 1-1,1-1 0,-1 0 1,0 1-1,-1-1 0,1 0 1,0 0-1,-1 0 0,0 0 1,1 0-1,-1 0 0,0 0 1,-1 0-1,1 0 0,0 0 1,-1 0-1,0 1 1,0-1-1,1 0 0,-2 0 1,1 0-1,0 1 0,-1-1 1,1 1-1,-1-1 0,1 1 1,-1 0-1,0-1 0,0 1 1,-1 0-12,0-2-16,-1 0 0,1 0 0,-1 1 1,0 0-1,0 0 0,0 0 0,-1 0 0,1 0 1,-1 1-1,1 0 0,-1 0 0,0 0 0,0 0 1,0 1-1,0 0 0,-4-1 16,0 2-13,0-1 0,0 1 0,0 0 0,0 1 0,1 0-1,-1 1 1,0 0 0,1 0 0,-1 0 0,1 2 13,-2-1-8,1 0-1,1 1 1,-1 0-1,1 1 1,0 0-1,0 0 1,0 1-1,0 0 0,1 0 1,0 1-1,1 0 1,-1 0-1,1 1 1,1-1-1,-1 1 1,1 0-1,1 1 1,-1-1-1,1 3 9,2-5-4,1 0-1,0 0 1,1 0-1,-1 0 1,1 0-1,0 0 1,0 0-1,1 0 1,0 0-1,0 0 1,1 0-1,-1 0 1,1 0-1,0-1 1,1 1-1,-1-1 1,1 1-1,0-1 1,1 0-1,2 3 5,-3-4-4,0-1 0,0 0-1,0 0 1,0 0 0,0 0 0,1-1-1,-1 1 1,1-1 0,0 0-1,0 0 1,-1 0 0,1-1-1,1 1 1,-1-1 0,0 0 0,0 0-1,0 0 1,1-1 0,-1 0-1,0 0 1,1 0 0,-1 0-1,0 0 1,0-1 0,1 0 0,-1 0-1,0 0 1,0 0 0,0-1 4,6-2 6,-1-1 0,0 1 0,0-2-1,0 1 1,-1-1 0,1-1 0,-2 0 0,1 0 0,-1 0 0,0-1 0,0 0 0,-1 0 0,2-4-6,-5 8 11,0-1 0,-1 1-1,0 0 1,0-1 0,0 1 0,0-1-1,-1 0 1,0 0 0,0 1 0,0-1-1,0 0 1,-1 0 0,0 0 0,0 0 0,0 0-1,-1 0 1,0 0 0,0 0 0,0 1-1,0-1 1,-1 0 0,1 1 0,-1-1-1,0 1 1,-1-1 0,1 1 0,-1 0-1,-1-1-10,0 0 1,0 0 0,-1 0-1,0 0 1,0 1-1,0 0 1,0 0-1,-1 0 1,0 0 0,0 1-1,0 0 1,0 1-1,0-1 1,0 1-1,-1 0 1,1 1 0,-1-1-1,1 1 1,-1 1-1,0-1 1,1 1-1,-1 0 1,0 1 0,1-1-1,-1 1 1,0 1-1,1-1 1,0 1-1,-1 0 1,1 1 0,-6 2-1,1 0-12,1 1 0,0-1 1,0 2-1,0-1 1,1 1-1,0 1 0,0 0 1,1 0-1,0 0 1,1 1-1,-1 0 0,2 1 1,-1 0-1,1 0 1,1 0-1,0 1 0,-2 7 12,6-16-5,0 1-1,0 0 0,0 0 0,1 0 1,-1 0-1,1 0 0,0 0 0,0 0 1,0 0-1,0 0 0,1 0 0,-1 0 1,1 0-1,0-1 0,0 1 0,0 0 1,0 0-1,0 0 0,0-1 0,1 1 1,-1-1-1,1 1 0,0-1 6,2 2-5,0 0 0,0-1 1,0 1-1,0-1 0,1 0 0,0 0 0,-1-1 1,1 1-1,0-1 0,0 0 0,1 0 0,1 0 5,5 1 1,-1-1-1,1 0 1,0 0 0,0-1-1,0-1 1,0 0-1,0 0 1,0-1-1,-1-1 1,1 0-1,8-3 0,-12 2 28,-1-1 0,0 0 0,0 0 0,0 0-1,0-1 1,-1 0 0,0-1 0,0 0 0,0 1 0,-1-2-1,1 1 1,-1-1 0,-1 0 0,0 0 0,0 0 0,0 0-1,2-7-27,-4 9 6,0 0 0,-1 0 0,1 0 0,-1 0-1,-1 0 1,1 0 0,0 0 0,-1 0 0,0 0-1,0 0 1,-1-1 0,0 1 0,0 0 0,0 0-1,0 0 1,-1 0 0,1 1 0,-1-1 0,0 0 0,-1 1-1,1-1 1,-1 1 0,0 0 0,0 0 0,-1 0-1,1 0 1,-1 1 0,0-1 0,0 1-6,-3-3-7,0 1-1,0 1 1,0-1 0,-1 1 0,0 0 0,0 1 0,0 0-1,0 0 1,0 1 0,-1 0 0,1 1 0,-1 0-1,1 0 1,-1 0 0,0 1 0,1 1 0,-1-1 0,1 1-1,-1 1 1,1 0 0,-2 0 7,3 0-10,1 1 1,-1-1-1,1 1 0,0 1 1,0-1-1,0 1 0,1 0 1,-1 0-1,1 1 0,0-1 0,0 1 1,1 0-1,-1 1 0,1-1 1,0 1-1,1 0 0,-1 0 1,1 0-1,0 0 0,1 1 0,-1-1 1,1 1-1,1-1 0,-1 1 1,1 0-1,0 6 10,0-9-4,1 0 0,0-1 1,-1 1-1,2 0 0,-1-1 0,0 1 0,1-1 0,-1 1 1,1 0-1,0-1 0,0 1 0,1-1 0,-1 0 1,1 1-1,0-1 0,0 0 0,0 0 0,0 0 1,0 0-1,0 0 0,1-1 0,0 1 0,-1-1 0,1 0 1,0 1-1,0-1 0,0 0 0,0-1 0,1 1 1,-1-1-1,0 1 0,1-1 0,-1 0 0,1 0 0,0 0 1,-1-1-1,1 1 0,2-1 4,2 1 18,0-1 0,1 0-1,-1 0 1,1-1 0,-1 0 0,0 0 0,1-1 0,-1 0-1,0-1 1,0 0 0,0 0 0,-1 0 0,1-1-1,-1 0 1,0-1 0,4-2-18,-5 2 33,-1-1-1,1 1 1,-1-1-1,0 0 1,0-1-1,-1 1 1,3-4-33,-6 7 22,0 0 0,1 1 0,-1-1-1,0 0 1,0 0 0,0 0 0,-1 0 0,1 0 0,-1 0 0,0 0 0,1 0-1,-1 0 1,-1 0 0,1 0 0,0 0 0,-1 0 0,1 0 0,-1 0 0,0 0 0,0 0-22,-3-5 9,1 1 0,-1 0 0,0-1 0,0 2 0,-1-1 0,0 0 1,0 1-1,-1 0 0,0 0 0,-1-1-9,4 5-16,1 1 0,-1-1 0,0 1 1,1-1-1,-1 1 0,0 0 0,0 0 0,0 0 0,0 0 1,0 1-1,0-1 0,0 1 0,0 0 0,0 0 0,0 0 1,-1 0-1,1 0 0,0 1 0,0 0 0,0-1 0,0 1 0,0 0 1,1 0-1,-1 1 0,0-1 0,0 0 0,1 1 0,-1 0 16,-4 2-15,0 0-1,0 1 1,1 0-1,0 0 1,0 1-1,0 0 1,0 0-1,1 0 1,0 1-1,1-1 1,-1 1-1,1 0 1,1 1-1,-1-1 1,1 0-1,0 2 16,2-4-4,0 0-1,0 0 0,0 0 0,0 0 0,1 0 0,0 0 0,0 0 1,1 0-1,-1 0 0,1 0 0,0 0 0,1 0 0,-1 0 0,1 0 1,0 0-1,0-1 0,0 1 0,1-1 0,-1 1 0,1-1 0,0 0 1,0 0-1,1 0 0,-1-1 0,5 4 5,-2-2 2,0-1 0,1 1-1,-1-1 1,1 0 0,0 0 0,0-1 0,0 0-1,1-1 1,-1 1 0,1-1 0,0-1 0,-1 1-1,1-1 1,0-1 0,0 1 0,0-2 0,0 1-1,0-1-1,-5 1 2,1-1-1,0 0 0,0 0 1,0 0-1,-1 0 0,1 0 0,0-1 1,-1 0-1,0 0 0,1 0 1,-1 0-1,0 0 0,0-1 0,0 1 1,0-1-1,0 0 0,-1 0 1,1 0-1,-1 0 0,0 0 0,0-1 1,0 1-1,-1-1 0,1 1 1,-1-1-1,1 0 0,-1 1 0,0-1 1,-1 0-1,1 0 0,-1 0 1,0 0-1,1 0 0,-2 0 0,1 0 1,-1-1-2,0-4-10,0 0 1,-1 0 0,0 0-1,-1 1 1,0-1-1,0 1 1,-1 0 0,0 0-1,0 0 1,-1 0-1,-3-4 10,6 9-4,0 0-1,0 1 1,0-1-1,0 0 1,-1 1-1,1 0 1,-1-1-1,1 1 1,-1 0-1,0 0 1,0 1-1,0-1 1,0 0-1,0 1 1,0 0-1,-1 0 1,1 0-1,0 0 1,-1 0-1,1 1 1,-1-1-1,1 1 1,0 0-1,-1 0 1,1 0-1,-1 1 1,1-1-1,0 1 1,-1 0 0,1 0-1,-1 0 5,-7 5-16,0 0 0,1 1 0,-1 0 0,1 0 0,1 1 1,-1 0-1,2 1 0,-1 0 0,1 1 0,0 0 0,-1 4 16,4-9-5,1 1 0,1 0 1,-1-1-1,1 2 0,0-1 0,1 0 0,-1 1 0,1-1 1,1 1-1,-1 0 0,1-1 0,0 1 0,0 0 1,1 0-1,0 0 0,0 0 0,1 0 0,0-1 1,0 1-1,1 0 0,0 1 5,0-4-1,0 0-1,0 0 1,1-1 0,-1 1-1,1-1 1,0 0 0,0 0-1,0 0 1,0 0 0,0 0-1,1-1 1,-1 1 0,1-1-1,0 0 1,0 0-1,0-1 1,0 1 0,0-1-1,0 1 1,0-1 0,0-1-1,0 1 1,1 0 0,-1-1-1,0 0 1,1 0 0,-1-1-1,0 1 1,4-1 1,2-1 34,1 1-1,-1-2 1,0 1-1,0-1 0,0-1 1,-1 0-1,1 0 1,-1-1-1,0 0 1,0 0-1,7-7-33,-10 7 41,0-1 0,0 0 0,0 0 0,-1 0 0,1-1 0,-2 0 0,1 0 0,-1-1-1,0 1 1,0-1 0,-1 0 0,0 1 0,1-9-41,-2 10 20,-2 0 0,1 0 0,-1 0 0,0 0 0,0 0 1,-1 0-1,1 0 0,-2 0 0,1 0 0,0 0 0,-1 1 0,0-1 0,-1 0 0,1 1 0,-1 0 1,0-1-1,0 1 0,-1 0 0,1 0 0,-2 0-20,0-1-7,-1-1 0,0 1 0,0 0 0,0 0 0,-1 0 0,0 1 0,0 0 0,0 0 0,-1 1 0,0 0 0,0 0 0,0 1 0,0 0 0,0 1 0,-1 0 0,1 0 0,-1 0 7,2 2-12,0 0 1,-1 0-1,1 0 1,0 1-1,0 0 1,0 1-1,0 0 1,0 0-1,1 0 1,-1 1-1,1-1 1,-1 2 0,1-1-1,0 1 1,0 0-1,0 0 1,1 1-1,-1-1 1,1 1-1,0 1 1,0-1 11,2-1-7,-1 0-1,1 0 1,-1 0 0,1 1-1,1-1 1,-1 1 0,1 0-1,-1 0 1,1 0 0,1 0 0,-1 0-1,1 0 1,0 1 0,0-1-1,0 0 1,1 1 0,0-1-1,0 0 1,0 1 0,0-1 0,1 0-1,0 1 1,0-1 0,1 0-1,0 0 1,-1 0 0,2 0-1,-1 0 1,0 0 0,1-1 0,0 1-1,0-1 1,1 1 0,-1-1-1,1 0 1,1 0 7,4 5 1,0-1 0,0 0 0,1-1 0,0 0 1,1-1-1,-1 0 0,1-1 0,0 0 0,1 0 0,-1-1 0,1-1 0,0 0 0,0-1 0,0 0 1,0 0-1,0-1 0,1-1 0,0 0-1,-6 0 13,0-1 1,-1 1-1,1-1 1,-1-1-1,0 1 1,1-1-1,-1 0 1,0 0-1,0-1 0,0 0 1,0 0-1,0 0 1,-1-1-1,0 1 1,1-2-1,-1 1 1,-1 0-1,1-1 1,-1 0-1,1 0 1,-1 0-1,-1-1 1,1 1-1,-1-1 0,0 0 1,0 0-1,-1 0 1,0 0-1,0 0 1,0-1-1,-1 1 1,0-1-1,1-5-13,-2 1 11,1 0 0,-1 0 0,-1 0 0,0 0 0,0 0 0,-1 0 0,0 0 0,-1 0 0,-1 1 0,1-1 0,-2 1 0,1 0 0,-2 0 0,1 0 0,-1 1 0,0 0 0,-1 0 0,0 0 1,-1 1-1,0 0 0,0 1 0,-1 0 0,-2-2-11,8 7-7,0 0 1,0 1-1,-1-1 1,1 1-1,0 0 1,-1 0-1,1 0 1,-1 0-1,0 0 1,1 1-1,-1-1 1,1 1-1,-1 0 1,0 0-1,1 1 1,-1-1-1,0 1 1,0 0 6,-3 1-13,0 0 1,1 1 0,0 0-1,0 0 1,0 1-1,0 0 1,0 0-1,0 0 1,-2 3 12,-10 11-21,1 0 0,1 1-1,0 1 1,-10 18 21,20-29 1,-5 7-5,0 0 0,2 1 0,0 0 1,0 0-1,0 6 4,7-20-5,1 1 0,0-1 1,0 1-1,0-1 0,0 1 1,1-1-1,0 1 0,-1 0 1,1-1-1,0 1 0,1 0 1,-1-1-1,1 1 0,-1-1 1,1 1-1,0-1 0,1 1 1,-1-1-1,0 1 0,1-1 1,0 0-1,0 0 0,0 0 1,0 0-1,0 0 0,1 0 0,-1-1 1,1 1-1,0-1 0,1 2 5,2 0 19,0-1 0,0 1 0,1-1 0,0 0 0,-1 0 0,1-1 0,0 0 0,0 0 0,0-1 0,0 0 0,1 0 0,-1-1 0,0 1 0,0-2 0,1 1 0,-1-1 0,0 0-1,0 0 1,0-1 0,0 0 0,0 0 0,0-1 0,-1 0 0,1 0 0,-1-1 0,0 1 0,0-1 0,0-1 0,0 1 0,-1-1 0,0 0 0,0 0 0,0-1 0,0 1-1,-1-1 1,0 0 0,0 0 0,-1-1 0,0 1 0,0-1 0,0 0 0,-1 0 0,0 1 0,1-5-19,-2 5 38,-1 1 0,0-1 0,0 0 0,0 1 0,0-1 0,-1 1 0,0-1 0,0 1 1,-1 0-1,1-1 0,-1 1 0,0 0 0,-1 0 0,1 0 0,-1 0 0,-3-4-38,-1-2 18,-1 1 1,-1-1-1,1 1 0,-1 1 0,-1-1 1,-4-2-19,5 6-29,0 0 1,0 1 0,0 0-1,-1 0 1,0 1 0,0 1-1,0-1 1,0 2 0,0-1-1,-1 1 1,-8 0 28,15 1-13,1 1 0,0 0 0,0 0 0,-1 0 0,1 0 1,0 0-1,-1 1 0,1-1 0,0 1 0,0 0 0,-1 0 0,1 0 0,0 1 0,0-1 0,0 1 1,0-1-1,1 1 0,-1 0 0,0 0 0,1 0 0,-1 1 0,1-1 0,0 0 0,0 1 1,0 0-1,0-1 0,0 1 0,0 0 0,1 0 0,0 0 0,-1 0 0,1 0 0,0 1 0,1-1 1,-1 0-1,0 0 0,1 1 0,0-1 0,0 3 13,0 0-11,0 1 1,1-1-1,0 1 1,0-1-1,0 1 0,1-1 1,0 0-1,0 1 0,1-1 1,0 0-1,0-1 1,0 1-1,1 0 0,0-1 1,0 0-1,0 0 1,0 0-1,1 0 0,0-1 1,0 0-1,0 0 1,1 0-1,-1-1 0,1 1 1,0-1-1,0-1 1,0 1-1,0-1 0,0 0 1,5 1 10,-6-2 8,1 1 0,-1-1 1,0 0-1,1 0 1,-1 0-1,0-1 0,1 0 1,-1 0-1,1 0 1,-1-1-1,1 0 0,-1 0 1,0 0-1,0-1 1,1 0-1,-1 1 0,0-2 1,0 1-1,-1-1 1,1 0-1,0 0 0,-1 0 1,0 0-1,0-1 1,0 0-1,0 0 0,0 0 1,-1 0-1,0 0 1,0-1-1,0 0 0,0 1 1,-1-1-1,0 0 1,0 0-1,1-3-8,-2 1 29,0 0 1,0 0 0,0-1-1,-1 1 1,0 0-1,-1 0 1,1 0-1,-1 0 1,-1 0-1,1 0 1,-1 0-1,-1 0 1,1 0-1,-1 1 1,0-1-1,-1 1 1,1 0-1,-1 0 1,-4-5-30,5 7-9,0 1 1,0-1 0,0 0-1,0 1 1,-1 0 0,1 0-1,-1 0 1,0 0-1,0 1 1,0 0 0,0-1-1,0 1 1,0 1-1,-1-1 1,1 1 0,-1-1-1,1 1 1,-1 0 0,0 1-1,1-1 1,-1 1-1,0 0 1,1 0 0,-1 1-1,0-1 1,1 1-1,-1 0 1,1 0 0,-1 1-1,-1 0 9,-6 3-32,1 1 0,-1 0 0,1 1 0,0 0 0,0 1 0,-3 3 32,11-8-14,0-1 0,0 1 0,0 0-1,1 0 1,-1 0 0,1 0 0,0 0 0,0 1-1,0-1 1,0 1 0,0-1 0,1 1 0,-1 0 0,1 0-1,0-1 1,0 1 0,1 0 0,-1 0 0,1 0 0,0 0-1,0 0 1,0 4 14,1-6-12,0 1-1,-1-1 0,1 0 1,0 1-1,0-1 1,1 0-1,-1 0 1,0 0-1,1 0 0,-1 0 1,1 0-1,0 0 1,-1 0-1,1-1 0,0 1 1,0-1-1,0 1 1,0-1-1,0 0 1,1 0-1,-1 1 0,0-2 1,1 1-1,-1 0 1,0 0-1,1-1 0,-1 1 1,1-1-1,-1 0 1,1 0-1,1 0 13,2 0-4,0 0-1,0 0 0,0-1 1,1 0-1,-1 0 0,0 0 1,0-1-1,-1 0 1,1 0-1,0-1 0,-1 1 1,2-2 4,8-6 16,-2 0 0,1-1 0,-2 0 0,2-2-16,-10 9 17,-1 1 1,1-1-1,-1 0 1,0 0 0,0 0-1,0-1 1,-1 1 0,1-1-1,-1 0 1,0 1-1,-1-1 1,1 0 0,-1 0-1,0 0 1,1-4-18,-3 7 21,1 0 1,0-1-1,-1 1 0,1 0 1,-1 0-1,0-1 1,0 1-1,0 0 0,0 0 1,0 0-1,0 0 1,0 0-1,-1 0 0,1 1 1,-1-1-1,1 0 1,-1 1-1,0-1 0,0 1 1,1-1-1,-1 1 1,0 0-1,0 0 0,-1 0 1,1 0-1,0 0 1,0 1-1,0-1 0,0 0 1,-1 1-1,1 0 1,0-1-1,-1 1 0,1 0 1,0 0-1,-1 1 1,0-1-22,-5 0-27,0 0 0,-1 1 0,1 0 0,0 0 0,0 1 0,0 0 0,0 0 0,0 1 1,0 0-1,1 0 27,2 0-13,1 0 0,0 0 0,0 0 0,0 1 0,0-1 0,1 1 0,-1 0 0,1 0 0,0 0 0,0 1 0,1-1 0,-1 1 0,1-1 0,0 1 0,0 0 0,0 0 0,1 0 0,0 0 0,0 0 13,0-2-6,1 0 1,0 0-1,-1 1 0,1-1 1,1 0-1,-1 0 0,0 0 1,1 1-1,0-1 0,-1 0 0,1 0 1,1 0-1,-1 0 0,0 0 1,1 0-1,-1 0 0,1-1 1,0 1-1,0-1 0,0 1 1,0-1-1,0 1 0,1-1 0,-1 0 1,1 0-1,0 0 0,-1-1 1,1 1-1,0-1 0,2 2 6,4 1-3,1-1 0,-1 0 0,1 0 0,0-1 0,-1 0 0,1-1 0,0 0 0,0-1 0,0 0 0,0 0 0,0-1 0,0 0 0,5-2 3,-11 2 10,0 0 1,0 0-1,1-1 1,-1 1-1,-1-1 1,1 0 0,0 0-1,0 0 1,-1-1-1,1 1 1,-1-1-1,0 0 1,0 0-1,0 0 1,0 0-1,0-1 1,-1 1-1,1-1 1,-1 0-1,0 0 1,0 0-1,0 1 1,-1-2-1,0 1 1,1 0-1,-1 0 1,-1 0 0,1-1-1,-1 1 1,1 0-1,-1-1 1,-1 1-11,2 1 8,-1-1 0,-1 1 0,1-1 0,0 1 0,-1 0 0,0-1 0,0 1 0,0 0 0,0-1 0,0 1 0,-1 0 0,0 0 0,1 0 0,-1 0 0,0 0 1,0 1-1,-1-1 0,1 1 0,0-1 0,-1 1 0,0 0 0,1 0 0,-1 0 0,0 0 0,0 0 0,0 1 0,0-1 0,-1 1 0,1 0 0,0 0 0,-3 0-8,2 0-25,-1 0 0,0 0-1,0 1 1,0 0-1,0 0 1,1 0-1,-1 0 1,0 1 0,0 0-1,0 0 1,1 0-1,-1 1 1,0-1 0,1 1-1,0 0 1,-1 1-1,1-1 1,0 1-1,0 0 1,0 0 0,-2 2 25,-6 8-26,0 0 1,1 1 0,1 0-1,0 1 1,1 0-1,0 1 1,0 3 25,4-9-4,1 0-1,0 0 1,1 1 0,1-1-1,-1 0 1,1 1 0,1 0 0,0 0-1,1-1 1,0 1 0,0 0-1,2 7 5,-1-14-5,1 0 0,-1 1-1,1-1 1,-1 0-1,1 0 1,1 0 0,-1 0-1,0 0 1,1-1 0,0 1-1,0-1 1,0 1 0,0-1-1,0 0 1,1 0 0,-1-1-1,1 1 1,0-1 0,0 0-1,0 0 1,0 0 0,0 0-1,0-1 1,1 1 0,-1-1-1,1 0 1,-1-1 0,0 1-1,1-1 1,-1 0 0,4 0 5,5 0 8,0 0 1,-1-1-1,1 0 1,0-1-1,0-1 1,-1 0-1,1 0 1,-1-1 0,0-1-1,7-4-8,-8 3 27,0-1 0,-1 0 1,0 0-1,0-1 0,-1 0 0,0-1 0,0 0 0,-1-1 0,0 1 0,-1-2 1,1-1-28,-6 9 17,0-1 1,0 1 0,0-1-1,0 0 1,-1 0 0,1 0-1,-1 0 1,0 0 0,-1 0-1,1 0 1,-1 0-1,1 0 1,-1-1 0,0 1-1,-1 0 1,1 0 0,-1 0-1,0 0 1,0 0 0,0 0-1,-1 0 1,1 0 0,-1 0-1,0 0 1,0 1 0,0-1-1,0 1 1,-1 0 0,1-1-1,-1 1 1,0 0 0,0 0-1,0 1 1,-3-3-18,-3-2-13,-1 0 0,0 0 0,1 1-1,-2 0 1,1 1 0,-1 0 0,0 0 0,0 1 0,0 1 0,0 0-1,-1 1 1,0 0 0,1 0 0,-12 1 13,15 1-15,0 1-1,0 0 1,0 0 0,0 1-1,1 0 1,-1 1 0,1 0-1,-1 0 1,1 0 0,0 1-1,0 0 1,0 0 0,1 1-1,0 0 1,-1 0 0,2 0-1,-1 1 1,1 0 0,0 0-1,0 0 1,0 1 0,0 2 15,1-3-10,1 0 1,-1 0 0,2 1 0,-1 0-1,1-1 1,0 1 0,0 0 0,1 0 0,0 0-1,0 0 1,0 0 0,1 0 0,1 1-1,-1-1 1,1 0 0,0 0 0,0 0 0,1 0-1,0 0 1,0-1 0,1 1 0,0-1-1,0 1 1,0-1 0,1 0 0,0 0 0,0 0-1,1-1 1,-1 1 0,4 1 9,-2 0-4,1 0 1,0-1-1,0 0 0,1 0 1,-1-1-1,1 0 0,0 0 1,1-1-1,-1 0 1,1-1-1,0 1 0,0-2 1,0 1-1,0-1 0,0-1 1,1 1-1,-1-2 1,0 1-1,1-1 0,-1-1 1,1 0-1,-1 0 1,2-1 3,-6 1 27,1-1 1,0 1 0,-1-1 0,1-1-1,-1 1 1,0-1 0,0 0 0,0 0 0,0 0-1,0-1 1,-1 1 0,1-1 0,-1-1-1,0 1 1,-1 0 0,1-1 0,-1 0 0,1 0-1,-1 0 1,1-3-28,-2 2 37,0 0 0,-1-1 0,0 1 0,0-1 0,0 1 0,-1-1 0,0 1-1,0-1 1,0 0 0,-1 1 0,0-1 0,0 1 0,-1-1 0,0 1 0,0 0 0,0 0 0,-1 0 0,-1-3-37,-2-2 17,0-1 1,0 1-1,-1 0 0,0 1 1,-1 0-1,-1 0 0,1 0 1,-1 1-1,-5-3-17,10 9-16,0 0-1,0 0 0,0 1 1,0 0-1,0-1 1,0 2-1,-1-1 1,1 0-1,-1 1 1,1 0-1,-1 0 1,1 0-1,-1 1 1,0-1-1,1 1 1,-1 0-1,0 1 1,0-1-1,1 1 1,-1 0-1,1 0 0,-1 0 1,1 1-1,-1-1 1,1 1-1,-4 2 17,2-1-17,0 1 0,1-1 0,-1 1 0,1 0 0,0 1-1,0-1 1,1 1 0,-1 0 0,1 0 0,0 0 0,0 1 0,1-1-1,-1 1 1,1 0 0,0 0 0,1 0 0,0 0 0,0 1-1,0-1 1,1 1 0,-1-1 0,2 1 0,-1-1 0,1 1-1,0 0 1,0-1 0,1 1 0,0 0 0,0-1 0,0 1 0,2 1 17,0 3-20,0 0 1,1-1-1,0 0 1,1 1-1,0-1 1,0-1 0,1 1-1,1-1 1,0 0-1,0-1 1,0 1-1,1-1 1,0-1 0,1 1-1,0-2 1,0 1-1,1-1 1,5 3 19,-8-5-15,0-1 0,1 0 1,-1 0-1,1-1 0,-1 0 0,1 0 1,-1 0-1,1-1 0,3 0 15,-8-2 8,0 1-1,0-1 1,1 1-1,-1-1 1,0 0 0,0 0-1,0-1 1,0 1-1,0-1 1,0 1-1,-1-1 1,1 0 0,0 0-1,-1 0 1,0 0-1,1-1 1,-1 1-1,0-1 1,0 1 0,0-1-1,0 0 1,-1 0-1,2-2-7,2-6 56,0 0 0,0 0 0,-1 0 0,0 0-1,-1-1 1,0 0 0,-1 1 0,-1-1 0,0 0-1,0 0 1,-1 0 0,0 0 0,-3-11-56,3 17 6,-1 1 0,-1-1 0,1 0 0,-1 0 0,0 1 0,0-1 0,0 1 0,-1-1 1,0 1-1,0 0 0,0 0 0,0 0 0,-1 1 0,0-1 0,0 1 0,-1 0 0,1 0 0,-1 0 0,1 1 0,-1 0 0,0 0 0,-1 0 0,1 0 0,0 1 0,-1 0 1,1 0-1,-1 0 0,0 1 0,0-1-6,-2 2-11,1 0 0,-1 1 0,1-1 0,-1 1 0,0 1 0,1-1 0,0 1 0,-1 0 0,1 1 0,0 0 1,0 0-1,0 1 0,1 0 0,-1 0 0,1 0 0,0 1 0,0 0 0,-2 3 11,4-6-47,1 1 0,0 0 0,1 0-1,-1 0 1,0 0 0,1 0 0,0 1 0,0-1 0,0 1-1,0-1 1,0 1 0,1 0 0,-1 0 0,1 0 0,0 0-1,1 0 1,-1 0 0,1 0 0,-1 0 0,1 0 0,0 0-1,1 0 1,-1 0 0,1 0 0,-1 0 0,1 0 0,1 0-1,-1 0 1,0 0 0,1 0 0,0-1 0,0 1 0,0-1-1,0 1 1,1-1 0,-1 0 0,1 0 47,54 55-1526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37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65 274 1272,'0'0'1019,"-8"-8"5404,-23-23-4996,13 3-49,11 24-812,11 19-1341,61 181 749,-39-118 54,-25-78-31,-1 1 1,0-1-1,0 0 0,0 1 1,0-1-1,1 0 1,-1 0-1,0 0 1,0 1-1,1-1 0,-1 0 1,0 0-1,1 0 1,-1 0-1,0 1 1,0-1-1,1 0 0,-1 0 1,0 0-1,1 0 1,-1 0-1,0 0 1,1 0-1,-1 0 0,0 0 1,1 0-1,-1 0 1,0 0-1,1 0 1,-1 0-1,0 0 0,0 0 1,1-1-1,-1 1 1,0 0-1,1 0 1,-1 0-1,0 0 3,22-12 10,30-24 112,-43 28-110,216-149 146,-106 78-75,-4-6 0,19-24-83,-124 100 106,-12 12 53,1-2-158,1-2-8,0 1-73,0 0-192,1 2-488,2 16-528,-4 34-339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91 2016,'0'0'228,"-1"-1"0,1 1 0,0 0-1,-1 0 1,1-1 0,-1 1-1,1 0 1,0 0 0,-1-1-1,1 1 1,0 0 0,0-1-1,-1 1 1,1-1 0,0 1 0,0 0-1,-1-1 1,1 1 0,0-1-1,0 1 1,0 0 0,0-1-1,0 1 1,0-1 0,0 1-1,0-1 1,0 1 0,0-1 0,0 1-1,0-1-227,71-15-12,63-14 27,34 0-15,-165 30 2,15-2-46,-15 2-88,-9 3-137,0 1-1084,-13 11-1140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6T17:19:14.50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27:11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41 3184,'0'0'673,"0"0"-47,-6-5 96,-33-30 2641,40 40-3401,0 1 0,0-1 0,1 1 0,-1-1 0,1 0 0,1 0 1,-1 0-1,1 0 0,-1 0 0,1 0 0,1 0 0,1 1 38,6 10-23,160 274 125,10 51-102,-105-170-11,-55-119-18,-13-41-1935,-8-11 505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39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8 3937,'-11'-8'2804,"34"17"-455,70 14-2312,43 19-37,-96-29 3,-35-12-9,-4-1 3,0 0-1,0 0 1,1 1 0,-1-1 0,0 0-1,0 1 1,0-1 0,0 1 0,0-1-1,0 1 1,0 0 0,0-1 0,0 1-1,0 0 1,0 0 0,0 0 0,1 0 3,-1 3-12,-31 14-34,0 0 31,1 2 1,1 0-1,0 2 0,2 1 0,-17 20 15,28-29 8,1-1-5,4-5 0,1 1 0,0 0-1,1 1 1,-1 0 0,0 2-3,9-11 17,1-2-122,0 0-1,0 0 1,0 1-1,1-1 1,-1 0-1,0 1 0,1-1 1,-1 1-1,0-1 1,1 1-1,-1-1 1,1 1-1,-1 0 1,0 0-1,1 0 1,0 0 105,11-3-770,36-8-1134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42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238 128 2745,'6'-10'6485,"-6"-11"-5030,-6-16-1498,4 33 41,1 1 0,-1 0 0,1-1 0,-1 1 0,0 0 0,0 0 0,-1 0 0,1 0 0,-1 0 0,1 0 0,-1 1 0,0-1 0,0 1 0,0 0-1,0 0 1,0 0 0,-1 0 0,1 0 0,-1 1 0,1 0 0,-1 0 0,1 0 0,-1 0 0,0 0 0,1 1 0,-1-1 0,-2 1 2,1 0-21,0 1 1,0-1-1,0 1 1,0 1-1,1-1 1,-1 0-1,0 1 1,1 0-1,-1 0 1,1 1-1,0-1 1,0 1-1,0 0 1,0 0-1,0 0 1,1 1-1,-1-1 1,1 1-1,0 0 1,-3 3 20,-4 8-14,1-1 0,1 2 0,0-1 0,1 1 0,-4 12 14,8-20-4,1 1-1,0 0 0,0 0 0,1-1 0,0 1 0,1 0 0,0 0 0,0 0 0,1 0 1,0 0-1,1 0 0,0 1 5,1 4-8,1-1 1,1 0-1,0-1 0,0 1 1,1-1-1,1 0 1,0-1-1,1 1 1,1 0 7,-6-9 1,-1 0 0,1 0 0,0-1 0,0 1 0,0-1 1,0 1-1,1-1 0,-1 0 0,1 0 0,-1-1 1,1 1-1,0-1 0,0 0 0,-1 0 0,1 0 0,0 0 1,0-1-1,0 1 0,0-1 0,0 0 0,0 0 0,0-1 1,0 1-1,0-1 0,0 0 0,0 0 0,0 0 1,-1 0-1,1-1 0,0 1 0,-1-1 0,1 0 0,0-1-1,10-6 39,-1 0-1,-1-1 0,0 0 1,0-1-1,-1 0 1,-1-1-1,0 0 0,2-3-38,14-22 50,-2-1 0,5-11-50,-19 27 55,-6 13-36,-5 9-142,-2 7 71,2 0 1,-1-1-1,1 1 1,0 0-1,0 0 1,1 0-1,0 0 1,1 4 51,-2 7-26,1 1 23,-2 22 11,2 1 1,4 33-9,-3-64-4,1 0 1,0-1 0,0 1-1,1-1 1,0 0 0,1 0-1,0 0 1,1 0-1,0-1 1,0 1 0,1-1-1,0-1 1,4 4 3,-7-9 0,1 0-1,0 0 1,0 0 0,0-1-1,0 0 1,0 1 0,0-1 0,1-1-1,-1 1 1,1-1 0,0 0-1,-1 0 1,1 0 0,0 0 0,-1-1-1,1 0 1,0 0 0,0 0-1,-1-1 1,1 0 0,0 1 0,-1-2-1,1 1 1,-1 0 0,1-1-1,-1 0 1,0 0 0,5-3 0,0 1 25,0-1 1,0-1-1,0 0 1,0 0-1,-1-1 1,0 0-1,0 0 0,-1-1 1,0 0-1,0 0 1,-1 0-1,3-6-25,-8 11 13,1 0 0,-1 0 0,1 0 0,-1-1 0,0 1 0,-1 0 0,1-1 0,0 1 0,-1-1 0,0 1 0,0 0 0,0-1 0,0 1 0,0-1 0,-1 1 0,1-1 0,-1 1 0,0 0 0,-1-3-13,-1 1 6,0-1-1,0 1 1,0 0 0,0 1-1,-1-1 1,0 1 0,0-1 0,0 1-1,0 0 1,-1 1 0,-1-2-6,-7-4-89,-1 1-1,1 0 1,-1 1 0,-1 1 0,1 0 0,-1 1-1,0 1 1,-9-2 89,10 5-56,1 0 0,-1 0-1,0 2 1,0 0 0,0 0 0,0 1-1,0 1 1,1 0 0,-1 1 0,1 0 0,0 2-1,-4 1 57,108-26-556,37-33 655,-86 32 78,1 3 1,21-5-178,-63 22-9,1 0-1,0 1 1,0-1 0,0 0 0,-1 1 0,1-1 0,0 1 0,0-1 0,-1 1 0,1 0 0,0 0 0,-1 0 0,1 0-1,-1 0 1,0 0 0,1 0 0,-1 1 0,0-1 0,1 0 0,-1 1 0,0-1 0,0 1 0,0 0 0,0 1 9,29 48 28,-24-41-36,8 16 18,-1 1-1,0 0 1,-3 1 0,0 0-1,-1 1 1,-2 0 0,-1 0-1,-1 1 1,0 22-10,-15-112 115,5 32-11,0-1 0,0-26-104,4 45 16,1 0 1,0-1 0,1 1 0,0 0-1,0 0 1,1 0 0,0 0-1,1 1 1,0-1 0,0 1 0,1-1-1,1 1 1,3-6-17,-7 15-12,0-1 0,0 1 0,0-1 0,0 1-1,0 0 1,0-1 0,0 1 0,1 0 0,-1 0 0,0 0 0,0 0 0,0 0-1,0 0 1,1 0 0,-1 0 0,0 0 0,0 0 0,0 1 0,0-1 0,0 0-1,0 1 1,0-1 0,0 1 0,0-1 0,0 1 0,1 0 12,27 16-166,-15-6 112,0 0 1,-1 1 0,-1 1 0,0 0 0,-1 1 0,5 8 53,-11-16-42,-1 1-1,1 0 1,-2 0 0,1 0 0,-1 0-1,0 1 1,0-1 0,-1 1 0,0 0 0,0 0-1,-1-1 1,0 1 0,-1 0 0,1 0-1,-2 6 43,-6-34 258,1-22-237,6 28-22,0 0 0,2 0 0,0 0 0,0 0 0,1 1 0,1-1-1,1 1 1,0-1 0,0 1 0,1 1 0,1-1 0,0 1 0,1 0 0,0 1 0,0-1 0,2 2 0,-1-1-1,1 2 1,1-1 0,0 1 0,0 1 0,5-3 1,-15 10-7,0 0 1,1 0-1,-1 0 0,0 0 1,0 0-1,1 1 0,-1-1 1,1 0-1,-1 1 0,0 0 1,1-1-1,-1 1 0,1 0 1,-1-1-1,1 1 0,-1 0 0,1 0 1,-1 0-1,1 0 0,0 1 1,-1-1-1,1 0 0,-1 1 1,0-1-1,1 1 0,-1-1 1,1 1-1,-1 0 0,0-1 1,1 1-1,-1 0 0,0 0 0,0 0 1,0 0-1,0 0 0,0 0 1,0 0-1,0 1 0,0-1 1,0 0-1,0 0 0,-1 1 1,1-1-1,0 1 0,-1-1 1,1 0-1,-1 1 0,0-1 1,1 2 6,2 11 3,0 1 0,-1 0 0,0-1 1,-1 1-1,-1 3-3,1 4-4,-1-12 6,2-1-1,-1 1 1,1 0 0,1-1-1,0 1 1,0-1-1,1 0 1,0 0-1,1 0 1,-1 0-1,2-1 1,-1 0-1,1 0-1,-3-5 22,-1 0 0,1-1 0,0 1 0,0-1 0,0 1 0,0-1 0,0 0 0,0 0 0,1 0 0,-1-1 0,1 1 0,-1-1-1,1 0 1,-1 0 0,1 0 0,0 0 0,0-1 0,-1 1 0,1-1 0,0 0 0,0 0 0,0-1 0,-1 1 0,1-1 0,0 0-1,-1 0 1,1 0 0,0 0 0,-1-1 0,1 1 0,-1-1 0,0 0 0,0 0 0,3-2-22,4-3 63,0-1 1,0 0-1,-1 0 0,0-1 1,-1-1-1,0 1 1,0-1-1,-1-1 0,0 1 1,-1-1-1,2-5-63,-5 9 19,0 1-1,0-1 1,0 0 0,-1 1-1,0-1 1,0 0-1,-1 0 1,0 0 0,0-1-1,-1 1 1,0 0-1,0 0 1,0 0 0,-1 0-1,0 0 1,-1 0 0,0 0-1,0 0 1,0 0-1,-2-3-18,-13-13 287,16 23-290,1 0 0,-1 0-1,1 0 1,-1 0 0,1 0-1,-1 0 1,1 0 0,0 0-1,-1 0 1,1 0 0,-1 0-1,1 0 1,-1 0 0,1 0-1,-1 0 1,1 0 0,-1 1-1,1-1 1,0 0 0,-1 0-1,1 1 1,-1-1 0,1 0-1,0 0 1,-1 1 0,1-1-1,0 0 1,-1 1 0,1-1-1,0 1 1,0-1 0,-1 0-1,1 1 1,0-1 0,0 1-1,0-1 1,0 1 0,-1-1-1,1 1 1,0-1 0,0 1-1,0-1 1,0 0 0,0 1-1,0-1 1,0 1-1,0-1 1,0 1 0,1-1-1,-1 1 4,-5 27-27,1 0 0,2 0 0,1 0 0,1 0 0,1 0 0,4 21 27,11 47 71,11 30-71,3 15 34,-13-50 6,20 58-40,-34-140-51,-2-11-248,-1-22-839,0 7 430,-4-81-2673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42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0 322 5825,'4'-6'89,"0"-1"0,0 1 0,1 0 0,0 0 0,0 0 0,0 1 0,1 0 0,-1 0 0,1 0 0,0 0-1,1 1 1,-1 0 0,1 1 0,0-1 0,0 1 0,0 1 0,0-1 0,1 1 0,1 0-89,-6 2 7,0 0 0,0 1 0,0-1 0,0 1 0,1-1 0,-1 1 0,0 0 0,0 0 0,0 0 0,0 1 0,-1-1 0,1 1 0,0-1 0,0 1 0,-1 0 0,1 0 0,-1 0 0,0 1 0,0-1 0,0 1 0,0-1 0,0 1 0,0-1 0,0 1 1,-1 0-1,0 0 0,1 0 0,-1 0 0,0 0 0,0 0 0,-1 0 0,1 1-7,2 5 29,-1 0 0,0 0 1,-1 1-1,0-1 1,-1 0-1,1 0 1,-2 0-1,1 1 0,-1-1 1,-2 9-30,-1-7-25,-1-1 1,0 1-1,0-1 1,-1 0 0,-1 0-1,1-1 1,-2 0-1,1 0 1,-1-1-1,0 1 1,-1-2 0,0 1-1,0-1 1,-1-1-1,1 0 1,-2 0-1,1-1 1,0 0 0,-8 2 24,146-81 372,-99 60-273,-1-2 1,-1-1 0,-1-1 0,0-2-1,-1 0 1,0-4-100,-19 19 21,0-1 0,-1 0 0,0-1 0,0 1 1,-1-1-1,1 0 0,-1 0 0,-1 0 0,0-1 0,0 1 0,0-1 0,-1 0 0,0 0 0,0 0 1,-1 0-1,0 0 0,-1 0 0,0 0 0,0 0 0,-1 0 0,1 0 0,-2 0 0,1 0 0,-1 0 1,-1 0-1,0-3-21,-65-150-56,72 175-50,-2 1 0,0 0 0,0 0 0,-1 0 0,-1 0 1,-1 9 105,1 36 10,4 3 35,-2-6 200,2 0 0,3 0 0,2-1 0,10 28-245,-18-80 16,0-1 0,0 0 1,1 0-1,-1 0 0,0 0 0,1-1 1,0 1-1,0 0 0,0-1 1,0 1-1,0-1 0,0 0 0,1 1 1,-1-1-1,1 0 0,-1-1 1,1 1-1,0 0 0,0-1 0,0 1 1,0-1-1,0 0 0,0 0 0,0 0 1,0-1-1,0 1 0,0-1 1,2 1-17,2-1-158,-1-1 0,0 1 1,1-1-1,-1 0 1,0-1-1,0 0 0,0 0 1,0 0-1,0-1 0,0 1 1,-1-1-1,1-1 1,-1 1-1,0-1 0,5-4 158,56-55-3747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43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33 589 5065,'47'-37'4686,"-35"30"-4686,-2-1 0,1 0 1,-1-1-1,0 0 0,-1 0 1,5-8-1,-10 12-9,0-1 1,-1 0 0,1 0 0,-1 0-1,0-1 1,-1 1 0,1-1-1,-2 1 1,1-1 0,0 0-1,-1 0 1,0-2 8,-1 6-33,0 1 0,0-1 0,-1 1 0,1-1 0,0 1 0,-1 0 0,0-1 0,1 1 0,-1 0 0,0-1 0,0 1 0,0 0 0,-1 0 0,1 0 0,0 0 0,-1 0 0,1 0 0,-1 0 0,0 0 0,0 1 0,0-1 0,1 1 0,-2-1 0,1 1 0,0 0 0,0-1 0,0 1 0,0 0 0,-1 1 0,1-1 0,0 0 0,-1 1 0,1-1 0,-1 1 0,0 0 33,-1-1-16,0 0 1,0 1-1,-1 0 1,1 0-1,0 0 1,0 0-1,0 1 1,0 0-1,0-1 1,0 2-1,0-1 1,0 0-1,1 1 1,-1-1-1,0 1 1,1 0-1,-1 1 0,1-1 1,-1 1 15,-1 1 3,0 1 1,1 0-1,0 0 1,0 0-1,0 0 0,1 1 1,0-1-1,0 1 1,0 0-1,0 0 1,-1 6-4,1-3 15,1 1 0,0 0 0,0 0 0,1 0 0,0 0 0,0 0 0,1 0 0,1 0-1,0 0 1,0 0 0,1 0 0,0-1 0,0 1 0,2 0 0,-1-1 0,2 3-15,1 0 57,2 1-1,-1-1 0,1-1 0,1 1 0,0-2 0,1 1 0,0-1 0,9 7-56,-15-14 39,0 0 0,0-1 0,0 0 1,1 0-1,-1 0 0,0 0 0,1-1 1,-1 0-1,1 0 0,0 0 0,-1 0 1,1-1-1,0 0 0,-1 1 0,1-2 1,0 1-1,-1-1 0,1 1 0,0-1 1,-1-1-1,1 1 0,-1-1 0,0 1 1,1-1-1,-1 0 0,0-1 0,0 1 0,2-3-39,11-7 27,0-2 0,-1 0 0,-1 0 0,0-2 0,-1 0 0,-1 0 0,0-1 0,-1-1 0,-1 0 0,-1-1 0,-1 0 0,0 0 0,-1-3-27,4-9-49,-2-1 0,-1 0 1,-1 0-1,-2-1 0,-2 0 0,-1 0 0,-1 0 0,-2-3 49,0 24 66,-2-1 0,0 1 1,0-1-1,-1 1 0,0 0 0,-1 0 0,0 0 0,-1 1 0,-1-1 0,0 1 0,0 1 0,-1-1 0,0 1 0,-3-2-66,8 15-40,1 0 1,0 0-1,-1 0 1,1 0-1,0 0 1,1 0-1,-1 0 0,0 1 1,1-1-1,0 0 1,0 3 39,-4 51-2,2-1 0,3 1 0,5 32 2,-4-63 21,2-1 0,1 0 0,2 0 0,0 0 0,1-1 0,1 0 0,2-1 0,0 0 0,4 4-21,-14-25 7,1-1 1,-1 1-1,1-1 1,-1 1 0,1-1-1,0 0 1,-1 1-1,1-1 1,0 0 0,0 0-1,0 0 1,0 0-1,0-1 1,0 1 0,0 0-1,0-1 1,0 0-1,0 1 1,0-1 0,0 0-1,0 0 1,1 0 0,-1 0-1,0-1 1,0 1-1,0 0 1,0-1 0,0 0-1,0 1 1,0-1-1,0 0 1,0 0 0,0 0-8,8-4-31,-1 0 1,1 0 0,-1-1 0,0 0 0,6-6 30,-4 1-487,0-1 1,0 0 0,-1-1-1,-1 0 1,-1-1 0,1 0-1,-2 0 1,0-1 0,3-9 486,11-27-3494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44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3 176 7026,'-2'-2'1360,"2"2"-392,0-2-104,2-3-416,8-3-296,2-12-56,7 2-96,6-8-48,-1 2-336,3 4-672,2 1-872,34-12-2905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45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25 537 1736,'14'0'5304,"6"-10"-3511,19-17-1683,-35 24 154,6-5-237,0 1-1,0-2 1,-1 1-1,0-2 1,-1 1 0,0-1-1,0 0 1,1-3-27,-8 10-9,1 0 1,-1 1 0,0-1-1,0 0 1,0 1 0,0-1 0,0 0-1,-1 0 1,1 0 0,-1 0-1,0 0 1,0 0 0,0 0 0,0 0-1,-1 1 1,1-1 0,-1 0-1,1 0 1,-1 0 0,0 0 0,0 1-1,0-1 1,-1 0 0,1 1-1,-1-1 1,1 1 0,-1-1 0,0 1-1,0 0 1,0 0 0,0 0-1,0 0 1,-1 0 0,1 0-1,0 1 1,-1-1 0,1 1 0,-3-1 8,3 0-11,0 1 1,0 0-1,0 0 0,-1 0 1,1 0-1,0 1 1,0-1-1,0 1 1,0-1-1,-1 1 1,1 0-1,0 0 0,-1 0 1,1 0-1,0 0 1,0 0-1,-1 1 1,1-1-1,0 1 1,0-1-1,-2 2 11,-1 0-9,1 1 0,0-1 0,-1 1 0,1 0-1,1 0 1,-1 1 0,0-1 0,1 1 0,0-1 0,-1 3 9,-5 5 0,1 1 1,1 1-1,0-1 0,1 1 1,0 1-1,-3 12 0,7-19 7,0 1 0,1-1 0,0 0 0,1 0 1,-1 1-1,1-1 0,1 0 0,-1 1 0,1-1 0,1 0 1,-1 0-1,1 1 0,1-1 0,-1-1 0,1 1 0,0 0 0,1-1 1,1 3-8,-2-4 15,1 0 0,-1 0 0,1-1 0,0 1 0,1-1 0,-1 0 0,1 0 0,0 0 0,-1-1 0,2 0 0,-1 0 0,0 0 0,1-1 0,-1 1 0,1-1 0,0 0 0,0-1 0,0 0 0,-1 0 0,1 0 0,1 0 0,1-1-15,11-1 56,0-1 1,0-1 0,0-1 0,0 0-1,-1-1 1,0-2 0,0 1 0,0-2-1,5-3-56,22-13-55,-2-2 0,38-30 55,-70 48-28,53-43-99,-58 47 131,-1-1-1,0 0 1,-1 0 0,1-1 0,-1 1-1,0-1 1,0 0 0,-1 0 0,0-1-1,0 1-3,-2 4 2,-1 1 0,1-1 0,-1 1 0,0 0 0,1-1 0,-1 1-1,0-1 1,0 1 0,0-1 0,0 1 0,-1 0 0,1-1 0,0 1-1,0-1 1,-1 1 0,1 0 0,-1-1 0,1 1 0,-1 0 0,0-1-1,1 1 1,-1 0 0,0 0 0,0 0 0,0 0 0,0 0 0,0 0-1,0 0 1,0 0 0,0 0 0,-1 0 0,1 0 0,0 1 0,0-1-1,-1 0 1,1 1 0,0 0 0,-1-1 0,1 1 0,-1-1 0,1 1-1,0 0 1,-1 0 0,1 0 0,-1 0 0,1 0 0,-1 0-2,-7 0-17,1 0 1,0 0 0,0 0 0,-1 1-1,1 0 1,0 1 0,-5 1 16,0 2-5,0 1 0,-1 1 0,2 0 0,-1 0 0,1 2 0,0-1 0,1 1 0,0 1 0,1 0 0,0 1 0,0 0 0,1 0 0,-4 8 5,8-12 3,0 0-1,0 1 1,1-1 0,0 1-1,1 0 1,0 0-1,0 0 1,0 1 0,1-1-1,0 1 1,1-1 0,0 1-1,1-1 1,-1 1 0,2 0-1,-1-1 1,1 1-1,0 0 1,1-1 0,0 1-1,0-1 1,1 0 0,1 2-3,-3-7 2,1 0 1,-1 0-1,1 0 1,0 0-1,-1 0 1,1-1-1,1 1 1,-1 0-1,0-1 1,1 0-1,-1 0 1,1 1-1,-1-1 1,1-1-1,0 1 1,0 0-1,0-1 1,0 1-1,0-1 0,1 0 1,-1 0-3,1-1 16,0 0 0,1 0 0,-1 0 0,0 0 1,0 0-1,0-1 0,1 0 0,-1 0 0,0 0 0,0-1 0,0 1 1,-1-1-1,1 0 0,3-2-16,8-6 41,0 0 1,-1-2-1,0 1 1,-1-2-1,-1 0 0,0 0 1,2-4-42,4-6 54,-1-2 1,-1 0-1,0 0 0,-2-2 1,-2 0-1,0 0 0,-2-1 1,0-1-1,-2 0 0,-2 0 1,0 0-1,-2-1 1,-1 1-1,-2-1 0,-1 0 1,-1 0-1,-2-10-54,0 16 298,2 17-241,1 0 1,-1 0 0,-1 0-1,1 0 1,-1 1 0,0-1 0,-3-5-58,4 11 13,1 1 7,-2 22-630,-10 96 562,3 64 48,6-108 18,3 6 53,10 73-71,-5-99 1,6-8 111,-8-48-41,0-1 1,0 0 0,0 1 0,1 0-1,-1 0 1,0 0 0,1 0 0,0 0-1,-1 1 1,1 0 0,0-1 0,1 1-72,6-3 76,95-50 47,-33 17-1179,38-13 1056,-107 49-214,-1-1-1054,-13 3-371,5-1 1322,-34 4-3292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2:16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422 304 1392,'-6'-21'5381,"4"15"-5256,-1 0 1,1 1 0,-1-1-1,0 1 1,0 0-1,-1 0 1,1 0-1,-1 1 1,-4-5-126,6 11-17,0-1 0,0 0 0,1 0 0,-1 1 0,1-1 0,-1 1 0,1 0 0,-1-1 0,1 1 0,0 0 0,-1 1 17,1-2 6,-20 34-18,0 2 0,3-1 0,-1 7 12,-38 72-6,21-52-16,77-125-843,-4-1 1,29-66 864,-57 111-165,27-49 98,-51 73-258,-7 11-27,-8 23 342,1 1 0,-8 20 10,30-49 4,0 0 0,2 0-1,-1 0 1,2 1-1,0-1 1,0 1-1,1 0 1,1 0 0,0 1-1,1-1 1,0 10-4,0-22-3,1 0 1,0 0 0,0 0-1,0 0 1,0 0 0,0 0-1,1 0 1,-1 0 0,0 0-1,0 0 1,1 0 0,-1 0-1,0 0 1,1 0 0,-1 0-1,1-1 1,-1 1 0,1 0-1,0 0 1,-1 0 0,1-1-1,0 1 1,-1 0 0,1-1-1,0 1 1,0 0 0,0-1-1,0 1 1,0-1 2,1 0 4,-1 0 0,1 0 0,0 0 0,-1 0 0,1-1 0,-1 1 0,1-1 0,-1 1 0,1-1 0,-1 0 0,1 1 0,-1-1 0,1 0 0,-1 0 0,0 0 0,1-1-4,8-7 55,0 0 0,0-1 0,-1 0 0,0-1-55,3-5 4,-1 0 0,-1 0 0,0-1 0,-2 0-1,1 0 1,2-13-4,-7 19-37,0 0-1,-1-1 0,-1 1 1,0 0-1,-1-1 0,0 0 1,0 1-1,-1-1 0,-1 0 1,0 1-1,-2-8 38,3 17 4,0 1-1,0-1 1,0 1 0,-1-1-1,1 1 1,-1-1-1,1 1 1,-1-1 0,1 1-1,-1 0 1,0-1-1,1 1 1,-1 0 0,0 0-1,0 0 1,0 0 0,0-1-1,0 1 1,-1 0-1,1 1 1,0-1 0,0 0-1,-1 0 1,0 0-4,1 1 1,-1 0 0,1 0 0,0 0 1,-1 1-1,1-1 0,-1 0 0,1 1 0,0-1 0,-1 1 1,1 0-1,0-1 0,0 1 0,-1 0 0,1 0 0,0 0 1,0 0-1,0 0 0,0 0 0,0 0 0,0 0-1,-7 8-1,1 0-1,1 0 1,0 0-1,0 1 1,-4 9 1,2 0 17,0 0 1,1 0 0,1 1-1,0 0 1,2 0 0,0 0-1,2 1 1,0-1-1,1 20-17,1-38-2,0 0-1,0 0 0,0 0 1,1 0-1,-1 0 0,0 0 1,1-1-1,0 1 0,-1 0 1,1 0-1,0 0 0,0 0 1,0 0-1,0-1 0,0 1 0,0-1 1,1 1-1,-1-1 0,0 1 1,1-1-1,-1 1 0,1-1 3,0-1 7,0 1 0,-1-1-1,1 0 1,-1 0 0,1 0 0,-1 0-1,1 0 1,-1 0 0,1 0-1,0-1 1,-1 1 0,1-1-1,-1 1 1,1-1 0,-1 1-1,0-1 1,1 0 0,-1 0 0,0 1-1,1-1 1,0-1-7,7-5 37,-1-1 1,1 0-1,-1-1 0,0 0 1,-1 0-1,5-8-37,-3 2 19,-1 1 0,0-2 0,0 1-1,-2-1 1,0 0 0,-1-1 0,0 1 0,1-13-19,-5 18 1,0 0-1,0 0 0,-1 0 1,0 0-1,-1 0 1,-1 0-1,1 0 1,-2 1-1,1-1 0,-2 1 1,1-1-1,-1 1 1,-1 0-1,-1-1 0,6 10 11,-1 0 0,0 0 0,1 0-1,-1 0 1,0 0 0,0 0 0,1 0-1,-1 1 1,0-1 0,0 0 0,0 1 0,0-1-1,0 1 1,0-1 0,0 1 0,0-1-1,-1 1 1,1 0 0,0-1 0,0 1 0,0 0-1,0 0 1,0 0 0,-1 0 0,1 0-1,0 0 1,0 0 0,0 0 0,0 1 0,0-1-1,-1 0 1,1 1 0,0-1 0,0 1 0,0-1-1,0 1 1,0-1 0,0 1 0,0 0-1,0 0 1,1-1 0,-1 1 0,0 0 0,0 0-1,1 0 1,-1 0-11,-40 45-93,38-43 110,-14 21-27,1 0-1,1 1 0,2 0 0,0 1 1,-1 8 10,8-20-2,1 0 1,1 0-1,0 0 0,1 0 1,1 1-1,0-1 1,1 1-1,1-1 1,0 1-1,1 0 1,1 4 1,-2-18 1,0 0 0,0 0 0,1-1-1,-1 1 1,0 0 0,1 0 0,-1 0 0,0-1 0,1 1 0,-1 0 0,1 0 0,-1-1 0,1 1 0,0 0 0,-1-1 0,1 1 0,0-1 0,-1 1 0,1-1 0,0 1 0,-1-1 0,1 1 0,0-1 0,0 0 0,0 1 0,0-1 0,-1 0 0,1 0 0,0 0 0,0 0 0,0 0 0,0 0 0,0 0-1,0 0 1,-1 0 0,1 0 0,0 0 0,0 0 0,0 0 0,0-1 0,-1 1 0,1 0 0,0-1 0,0 1 0,0-1 0,-1 1 0,1-1 0,0 1 0,-1-1 0,1 1 0,0-2-1,36-27 299,-20 12-242,-2 0 0,0-2 0,-2 0-1,0 0 1,5-11-57,-13 20 3,0 1 0,0-1 0,-1 0 0,-1 0 0,0 0 0,0 0 0,-1 0 0,0-1 0,-1 1 0,0-1 0,0 1-1,-1-1 1,-1-2-3,1 12-3,0 0-1,0 0 0,0 0 0,0 0 0,0 0 0,0 0 0,-1 0 0,1 0 0,0 0 0,0 0 0,-1 0 0,1 0 1,-1 0-1,1 0 0,-1 0 0,1 0 0,-1 0 0,0 0 0,1 1 0,-1-1 0,0 0 0,0 1 0,0-1 1,1 0-1,-1 1 0,0-1 0,0 1 0,0-1 0,0 1 0,0-1 0,0 1 0,0 0 0,0 0 0,0-1 0,0 1 1,0 0-1,0 0 0,0 0 0,0 0 0,0 0 0,0 0 0,0 0 0,0 1 0,0-1 0,0 0 0,0 1 1,0-1-1,0 0 0,0 1 0,0-1 0,0 1 0,0-1 0,0 1 0,0 0 0,1-1 0,-1 1 4,-9 6-49,0 0-1,1 1 0,0 0 0,-6 7 50,9-9-16,-13 13 8,1 2 0,1 0 0,1 0 0,1 2 1,-6 12 7,13-21 2,1 0 1,1 0-1,0 0 1,1 1-1,0 0 1,1 0 0,1 0-1,1 0 1,0 1-1,0 4-2,2-19-5,0 0-1,0 1 1,0-1-1,0 1 1,0-1-1,0 1 1,0-1-1,0 1 1,1-1-1,-1 1 1,0-1-1,1 1 1,-1-1-1,1 0 0,0 1 1,-1-1-1,1 0 1,0 1-1,0-1 1,0 0-1,0 0 1,0 0-1,0 0 1,0 0-1,1 1 6,0-2 6,0 0-1,0 1 0,-1-1 0,1 0 1,0 0-1,0 0 0,-1 0 1,1-1-1,0 1 0,0 0 0,-1-1 1,1 1-1,0-1 0,-1 0 0,1 1 1,-1-1-1,1 0 0,0 0-5,11-8 75,0 0 0,-1 0-1,0-2 1,5-5-75,-14 14 3,6-7 15,-1 0 0,0-1 1,0 0-1,-1 0 0,0 0 0,-1-1 0,0 0 1,0-1-1,-2 1 0,1-1 0,1-7-18,-6 19 6,0-1-1,0 0 0,1 1 1,-1-1-1,0 0 1,0 0-1,0 1 1,0-1-1,0 0 0,0 0 1,0 1-1,0-1 1,0 0-1,0 0 1,-1 1-1,1-1 0,0 0 1,0 1-1,-1-1 1,1 0-1,0 1 1,-1-1-1,1 0 0,-1 1 1,1-1-1,-1 1 1,1-1-1,-1 1 1,1-1-1,-1 1 0,0-1 1,1 1-1,-1 0 1,0-1-6,-1 1-4,0-1 1,-1 1 0,1 0 0,0-1-1,-1 1 1,1 0 0,-1 0 0,1 1-1,0-1 1,-1 1 0,-1 0 3,-51 20-86,34-8 87,1 2 0,0 0 1,2 1-1,0 1 0,0 0 1,2 2-1,0 0 0,1 0 1,1 2-1,1 0 0,-9 21-1,20-38-5,0 0 0,0 0 1,1 1-1,0-1 0,0 1 0,0-1 0,0 1 0,1 0 0,0-1 0,0 5 5,0-8-2,0 0 0,1 0 0,-1 0 0,0 0 0,1 0 0,-1 0 0,0 0-1,1 0 1,-1 0 0,1 0 0,0 0 0,-1-1 0,1 1 0,0 0 0,0 0 0,-1 0 0,1-1 0,0 1 0,0-1 0,0 1 0,0 0 0,0-1 0,0 1 0,0-1 0,0 0 0,0 1 0,0-1 0,0 0 0,0 0 0,0 1 0,0-1 0,0 0 0,0 0 0,0 0-1,0 0 1,0-1 0,1 1 0,-1 0 0,0 0 0,0-1 0,0 1 0,0 0 0,0-1 0,0 1 0,0-1 0,0 1 0,0-1 2,15-7 8,0 0 0,-1 0 0,0-1 0,0-1 0,-1-1 1,-1 0-1,0-1 0,0 0 0,-1-1 0,0 0 0,-1-1 0,-1 0 0,-1-1 0,1 0 0,-2 0 0,0-1-8,-7 14-2,-1 1 0,1-1 0,0 1 0,0-1 0,-1 0 0,1 1 0,-1-1 0,1 0-1,-1 0 1,1 1 0,-1-1 0,0 0 0,0 0 0,0 1 0,0-1 0,-1 0 0,1 0 0,0 1-1,-1-1 1,1 0 0,-1 1 0,1-1 0,-1 0 0,0 0 2,0 1-10,-1 1-1,1-1 1,-1 0 0,1 1 0,-1-1 0,1 1-1,-1-1 1,1 1 0,-1-1 0,1 1 0,-1 0-1,0 0 1,1 0 0,-1 0 0,1 0-1,-1 0 1,0 1 0,1-1 0,-1 0 0,-1 1 10,-13 5-57,-1-1-1,1 2 1,0 0 0,-4 4 57,17-10 18,-7 5-15,1-1 0,1 1 0,-1 0 0,1 1 0,1 0 0,-1 0 0,1 1 0,0 0 1,0 1-4,4-5-1,0 0 0,0 0 1,1 0-1,-1 0 1,1 1-1,0-1 1,0 1-1,0 0 1,1-1-1,0 1 1,0 0-1,0 0 1,0 0-1,1 0 0,0 0 1,0 0-1,0 0 1,1 0-1,0 3 1,-1-7-3,0 0 0,1 0 0,-1 0 0,0 0-1,1 1 1,-1-1 0,1 0 0,-1 0 0,1 0-1,0 0 1,-1 0 0,1 0 0,0 0 0,0-1 0,0 1-1,-1 0 1,1 0 0,0-1 0,0 1 0,0 0-1,0-1 1,1 1 0,-1-1 0,0 1 0,0-1 0,0 0-1,0 1 1,1-1 3,0 0 14,1 0 0,0 0 0,-1-1 0,1 1 0,0-1 0,-1 1-1,1-1 1,-1 0 0,1 0 0,-1 0 0,1-1 0,0 0-14,9-5 88,-1-1 0,0 0 0,-1 0 0,5-6-88,2-1 27,-1-1 1,-1-1-1,0 0 1,-2-1-1,7-12-27,-19 30 2,-1 0-1,0-1 1,1 1 0,-1 0-1,0-1 1,0 1 0,1 0-1,-1-1 1,0 1 0,0 0-1,0-1 1,1 1 0,-1-1-1,0 1 1,0-1 0,0 1-1,0 0 1,0-1 0,0 1-1,0-1 1,0 1 0,0 0-1,0-1 1,0 1 0,0-1-1,0 1 1,-1-1 0,1 1-1,0 0 1,0-1 0,0 1-1,0 0 1,-1-1 0,1 1-1,0-1 1,0 1 0,-1 0-1,1 0 1,0-1 0,-1 1-1,1 0 1,0-1 0,-1 1-2,-23 1-270,-22 15-99,26-4 265,1 2 1,1 0-1,0 1 0,-9 11 104,20-20-6,1 1 0,0 0-1,0 1 1,0-1 0,1 1 0,0 0 0,1 1 0,0-1-1,0 1 1,1 0 0,0 0 0,-1 5 6,4-13-4,-1-1 1,1 1-1,0 0 1,0 0-1,0 0 1,0-1-1,0 1 1,0 0-1,0 0 1,0-1-1,0 1 1,0 0-1,0 0 1,0-1-1,0 1 1,1 0-1,-1 0 1,0-1-1,1 1 1,-1 0-1,0-1 1,1 1-1,-1 0 1,1-1-1,-1 1 1,1-1-1,-1 1 1,1-1-1,0 1 1,-1-1-1,1 1 1,0-1-1,-1 1 1,1-1-1,0 0 1,0 1 3,1-1 1,1 0 1,-1 0 0,1 0-1,-1 0 1,1 0 0,0-1-1,-1 1 1,1-1 0,-1 1-1,1-1 1,1-1-2,57-29 125,-34 12-86,0 0 0,-1-2 0,-1-1 0,-1-1 0,-1-1-1,-1 0 1,15-24-39,-36 45 52,1 1 0,0-1 0,-1 1 0,0-1 0,1 0-1,-1 0 1,0 0 0,-1 0 0,1 1 0,0-1 0,-1 0-1,0 0 1,1 0 0,-1 0 0,-1 0 0,1 0 0,0-1-52,0 3 20,-1 0 0,1 1 0,0-1 0,-1 0 0,1 0 0,0 1 0,-1-1 0,1 0 0,-1 1 0,1-1 0,-1 1 0,1-1 0,-1 1 0,0-1 1,1 1-1,-1-1 0,0 1 0,1-1 0,-1 1 0,0 0 0,1 0 0,-1-1 0,0 1 0,0 0-20,-1 0-17,0-1 0,0 1 0,-1 0 0,1 1 1,0-1-1,0 0 0,0 1 0,0-1 0,-1 1 0,1 0 0,0-1 0,0 1 0,0 1 17,-50 30-356,49-30 352,0 0 0,0 1 0,0 0 0,0-1 0,0 1 0,1 0 0,-1 1 0,1-1 0,0 0 0,0 1 0,0-1 0,1 1 0,-1 0 0,1 0 4,1-4-7,-1 1 1,1-1-1,0 0 0,0 1 0,0-1 0,0 1 1,0-1-1,0 1 0,0-1 0,0 1 1,0-1-1,1 0 0,-1 1 0,0-1 0,0 1 1,0-1-1,0 0 0,1 1 0,-1-1 1,0 1-1,0-1 0,1 0 0,-1 1 0,0-1 1,1 0-1,-1 1 0,0-1 0,1 0 1,-1 0-1,0 1 0,1-1 0,-1 0 0,1 0 1,-1 0-1,1 0 7,20 1-31,19-12 272,-31 5-173,0 0-1,0 0 1,0-1-1,-1 0 1,0-1-1,-1 0 0,1 0 1,-1-1-68,-5 6 17,1 1-1,-1-1 1,0 0 0,0 0 0,0 0 0,-1-1 0,1 1 0,-1 0-1,0-1 1,1 1 0,-2-1 0,1 1 0,0-1 0,-1 0 0,1 1-1,-1-1 1,0 1 0,0-1 0,-1 0 0,1 1 0,-1-1 0,0 1-1,0-1 1,0 1 0,0-1 0,-1 1-17,2 3 6,-1 0 0,1 0 0,-1 0 0,1 0-1,-1 0 1,0 0 0,1 0 0,-1 0 0,1 0 0,-1 0 0,1 0 0,-1 1-1,0-1 1,1 0 0,-1 0 0,1 1 0,-1-1 0,1 0 0,-1 1 0,1-1-1,0 0 1,-1 1 0,1-1 0,-1 1 0,1-1 0,0 1 0,-1-1 0,1 1-1,0-1 1,0 1 0,-1-1 0,1 1 0,0-1 0,0 1-6,-13 21-132,12-20 125,0-1 0,0 1 0,1-1 0,-1 1 0,1 0 0,-1-1 0,1 1 0,-1 0 0,1-1 0,0 1 0,0 0 0,0-1 0,0 1 0,0 0 0,0 0 0,1-1 0,-1 1 0,1 0 0,-1-1 0,1 1 1,-1-1-1,1 1 0,0-1 0,0 1 0,0-1 0,0 1 0,0-1 0,0 0 0,0 1 0,0-1 0,0 0 0,1 0 0,-1 0 0,0 0 0,1 0 0,-1 0 0,1 0 0,-1 0 0,1-1 0,0 1 0,0 0 7,2-1 5,-1 0 1,1 1-1,0-1 1,0 0-1,-1-1 1,1 1-1,0-1 1,-1 0-1,1 0 0,-1 0 1,1 0-1,-1 0 1,1-1-1,-1 0 1,0 1-1,1-1 1,-1 0-1,2-2-5,0 0 14,-1-1 0,1 1 0,-1-1 0,0 0 1,-1 0-1,1 0 0,-1 0 0,0-1 0,0 1 0,0-1 0,-1 0 0,1-2-14,-2 5-5,0 0 0,-1 0 0,1 0 0,-1 0 0,1 0 0,-1 0 0,0 0 0,0 0 0,-1 0 0,1 0 0,0 0 0,-1 0-1,0 0 1,0 0 0,0 0 0,0 0 0,0 1 0,-1-1 0,1 0 0,-1 1 0,0-1 0,1 1 0,-1-1 0,0 1 0,-3-2 5,4 4-16,0-1-1,0 0 1,0 1 0,0-1 0,0 1 0,0-1 0,0 1 0,-1 0 0,1-1-1,0 1 1,0 0 0,0 0 0,-1 0 0,1 0 0,0 0 0,0 0 0,-1 0-1,1 0 1,0 1 0,0-1 0,0 0 0,-1 1 0,1-1 0,0 1 0,0-1 0,0 1-1,0-1 1,0 1 0,0 0 0,0 0 0,0 0 0,0-1 0,0 1 0,1 0-1,-1 0 1,0 0 0,1 0 0,-1 0 0,0 0 0,1 1 0,-1-1 0,1 0 16,-25 48-113,22-39 101,-1 1 0,1-1 0,1 1 0,0 0 0,1 1 12,0-11-2,1 0 0,0 0 0,-1 0 0,1 0 0,0 0 0,0 1 0,0-1 0,0 0 0,0 0 0,0 0 0,1 0 0,-1 1 0,0-1 0,0 0 0,1 0 0,-1 0 0,1 0 0,-1 0 0,1 0 0,-1 0 0,1 0 0,0 0 0,0 0 0,-1 0 0,1 0 0,0 0 0,0-1 0,0 1 0,0 0 0,0-1 0,0 1 0,0-1 0,0 1 0,0-1 0,0 1 0,0-1 0,0 1 0,1-1 0,-1 0 0,0 0 0,0 0 0,0 0 0,0 0 0,1 0-1,-1 0 1,0 0 0,0 0 0,0 0 0,0-1 0,0 1 0,1 0 0,-1-1 0,0 0 2,3 1 11,-1-2 0,1 1-1,-1 0 1,1-1 0,-1 1-1,0-1 1,0 0-1,1 0 1,-2 0 0,1-1-1,0 1 1,0-1-1,-1 1 1,1-1 0,-1 0-1,0 0 1,0 0 0,0 0-1,0-1 1,0 1-1,-1 0 1,0-1 0,0 1-1,1-1 1,-2 0 0,1 1-1,0-1 1,-1 0-1,0 1 1,0-1 0,0 0-1,0 0-10,-1-5 8,0 0 0,0 1 1,-1-1-1,0 0 0,-1 1 0,1-1 0,-2 1 0,1 0 0,-1 0 1,-1 0-1,1 1 0,-5-7-8,2 6-54,2 0 28,-1 1 0,0-1 0,-1 1 0,0 0 0,0 0 0,0 1 0,-1 0-1,0 0 1,0 1 0,-2-1 26,10 6-11,-1-1 0,0 1 0,0 0 0,0 0 0,0-1 0,0 1 0,0 0 0,0 0 0,0 0 0,0 0 0,0 0 0,0 1 0,0-1 0,0 0 0,1 0 0,-1 1 0,0-1 0,0 0 0,0 1 0,0-1 0,0 1-1,1-1 1,-1 1 0,0-1 0,0 1 0,1 0 0,-1-1 0,0 1 0,1 0 0,-1-1 0,1 1 0,-1 0 0,1 0 0,-1 0 0,1 0 0,0-1 0,-1 1 0,1 0 0,0 0 0,0 0 0,-1 0 0,1 0 0,0 0 0,0 0 0,0 0 0,0 0 0,0 0 0,1 0 0,-1 0 0,0-1 0,0 2 11,0-2-20,0 1 1,0 0 0,0 0 0,0-1 0,0 1 0,1 0 0,-1 0 0,0-1-1,0 1 1,0 0 0,1-1 0,-1 1 0,0 0 0,1-1 0,-1 1-1,1 0 1,-1-1 0,1 1 0,-1-1 0,1 1 0,-1-1 0,1 1 0,0-1-1,0 1 20,0-1-3,0 0 0,-1 0 0,1 0 0,0-1-1,0 1 1,0 0 0,0 0 0,0-1-1,0 1 1,0-1 0,0 1 0,0-1-1,-1 1 1,1-1 0,0 0 0,0 1 0,-1-1-1,1 0 1,0 1 0,-1-1 0,1 0-1,-1 0 1,1 0 0,-1 0 0,1 1 0,-1-2 3,2-1 30,0 1 1,0 0 0,-1-1 0,0 0 0,1 1 0,-1-1 0,0 0 0,0 1 0,0-1 0,-1 0 0,1 0 0,-1 0 0,1 0 0,-1 0 0,0 0 0,0 0 0,-1 0 0,1 0 0,0 0-1,-1 1 1,0-1 0,0 0 0,0 0 0,0 0 0,0 1 0,0-1 0,-1 1 0,1-1 0,-1 1 0,0-1 0,0 1 0,0 0 0,0-1-31,-1 1 21,-1-1 0,1 1 0,0-1 0,-1 1 0,0 0 0,1 1 0,-1-1 0,0 1 0,0-1 0,0 1 0,0 0 0,0 1 0,0-1 0,0 1 0,-1 0 0,1 0 0,0 0 0,0 0 0,0 1 0,0-1 0,0 1 0,0 0 0,0 1 0,0-1-21,3-1-4,1 0 0,-1 1 0,1-1 0,-1 0-1,1 0 1,-1 0 0,1 1 0,0-1 0,-1 0-1,1 1 1,-1-1 0,1 0 0,0 1 0,-1-1 0,1 1-1,0-1 1,-1 1 0,1-1 0,0 1 0,0-1 0,-1 1-1,1-1 1,0 1 0,0-1 0,0 1 0,0-1 0,0 1-1,0-1 1,0 1 0,0-1 0,0 1 0,0-1-1,0 1 1,0 0 4,11 21-110,-8-18 103,0-1 0,0 1 0,1-1-1,-1 1 1,1-1 0,0 0-1,0-1 1,0 1 0,2 0 7,-4-2 17,0 0 1,0 0-1,0 0 1,0-1-1,1 1 1,-1-1-1,0 0 1,1 1-1,-1-1 0,0 0 1,0 0-1,1-1 1,-1 1-1,0 0 1,1-1-1,-1 1 1,0-1-1,0 0 1,0 0-1,0 0 1,1 0-1,-1 0 0,-1 0 1,1-1-1,0 1 1,0-1-1,0 1 1,-1-1-1,1 1 1,-1-1-1,1 0 1,-1 0-1,0 0 1,0 0-1,1 0 0,-2 0 1,1 0-1,0 0 1,0-1-1,-1 1 1,1 0-1,-1 0 1,1-1-1,-1 1 1,0-1-18,1-9 132,0 1 1,0-1 0,-1 0 0,-1 0 0,0 0 0,-1 1-1,0-1 1,-2-4-133,4 14-8,0 0 0,-1 1 0,1-1 0,-1 1 0,1-1 0,-1 1 0,0-1 0,0 1 0,0-1 0,0 1 0,0-1 0,0 1 0,0 0 0,0 0 0,0 0 0,0-1-1,-1 1 1,1 0 0,-1 1 0,1-1 0,-1 0 0,1 0 0,-1 0 0,1 1 0,-1-1 0,1 1 0,-1 0 0,0-1 0,1 1 0,-1 0 0,0 0 0,1 0 0,-1 0 0,0 0 0,1 0 0,-1 0 0,0 1 0,1-1 0,-1 1 0,0-1-1,1 1 1,-1 0 0,1-1 0,-1 1 0,1 0 0,0 0 0,-1 0 0,1 0 0,0 0 0,0 0 0,-1 1 0,1-1 0,0 0 0,0 1 0,0-1 0,1 1 0,-1-1 0,0 1 0,0-1 0,1 1 0,-1-1 0,1 1 0,-1 0 0,1-1-1,0 1 1,0 0 0,0 0 8,0 2-139,0-1-1,0 1 0,1-1 1,-1 1-1,1-1 0,0 0 1,0 1-1,1-1 0,-1 0 0,0 0 1,1 1-1,1 1 140,29 41-1651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53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422 105 2072,'0'0'113,"0"0"0,0 1 0,0-1 0,0 0-1,0 0 1,0 0 0,0 0 0,0 0-1,0 0 1,0 0 0,0 1 0,0-1-1,0 0 1,0 0 0,0 0 0,0 0-1,0 0 1,0 0 0,0 0 0,0 0-1,0 1 1,-1-1 0,1 0 0,0 0 0,0 0-1,0 0 1,0 0 0,0 0 0,0 0-1,0 0 1,-1 0 0,1 0 0,0 0-1,0 0 1,0 0 0,0 0 0,0 0-1,0 0 1,0 0 0,-1 0 0,1 0 0,0 0-1,0 0 1,0 0 0,0 0 0,0 0-1,0 0 1,0 0 0,-1 0 0,1 0-1,0 0 1,0 0 0,0 0 0,0 0-1,0 0 1,0-1 0,0 1 0,0 0 0,-1 0-1,1 0 1,0 0 0,0 0 0,0 0-113,-15-12 1081,10 9-1290,-6-6 203,0 1 0,-1 0 1,0 1-1,-1 0 0,1 1 1,-1 0-1,-11-2 6,19 6-2,-1 1 0,0 0 0,0 0 0,0 0 0,0 0 0,0 1 0,-1 0 0,1 1 0,0-1 0,0 1 0,0 0 0,0 0 0,1 1 0,-1 0 0,0 0 0,1 0 0,-1 1 0,1 0 0,-4 2 2,1 2 20,-1 0 0,1 1 0,0 0 0,1 0 0,0 1 0,0 0 0,1 0 0,-1 2-20,-43 81 349,46-84-289,-5 13 46,0 0 0,1 1 1,1 0-1,1 1 1,-1 11-107,6-24 6,0 0 1,1 1-1,0-1 1,1 0-1,0 0 1,1 0 0,0 0-1,1 0 1,-1-1-1,2 1 1,1 2-7,4 8-10,0-1 0,2 0 1,0 0-1,11 12 10,-11-19 8,0 0-1,1-1 1,1 0 0,-1-1-1,2 0 1,0-1 0,0-1 0,0 0-1,1-1 1,0 0 0,1-1-1,-1-1 1,1-1 0,0 0-1,0-1 1,0 0 0,1-2-8,-3 1 9,-1-1 1,1 0-1,-1-1 1,1-1-1,-1 0 1,0-1-1,1 0 1,-1-1-1,0 0 1,0-2-1,-1 1 1,1-1-1,-1-1 1,0 0-1,0-1 1,5-4-10,43-31 73,-41 30-32,0-1 0,-2 0 0,1-2 0,0-1-41,-12 11 44,-1-1-1,1 1 1,-1-1 0,0 0-1,0 0 1,-1 0 0,0 0-1,0-1 1,-1 0 0,1 0-1,-2 0 1,1 0 0,-1-1-1,0 1 1,0-1 0,-1 1-1,0-1 1,0 1 0,-1-5-44,4-44 40,-2 47 4,-1 0 0,0 0 0,0 0 0,-1 0 1,0-1-1,-1 1 0,0 0 0,0 0 0,-1 0 0,0 0 1,-1 1-1,0-1 0,0 1 0,-1-1 0,0 1 0,-1-1-44,-7-9 49,7 10 10,0 0-1,-1 0 0,0 1 1,-1-1-1,1 1 1,-2 1-1,-4-5-58,1 2 8,1 0 1,1-1-1,0 0 0,-2-4-8,2 4 10,1 0-1,-1 0 0,0 1 1,-9-6-10,10 10-9,0 1-1,0-1 1,0 2 0,0-1 0,0 1 0,-1 1 0,0 0 0,0 0 0,1 0 0,-1 1 0,0 0 0,0 1 0,0 0 0,0 1 0,-2 0 9,-8 1-44,-1 1 0,2 1 0,-1 1 0,0 1 0,1 0 0,-10 6 44,5 1-412,45-15-497,-2-2 992,1 0 0,0 1-1,15 0-82,13-16 167,-52 20-94,0 0 0,1 0 0,-1 0 0,1 1 0,-1-1 0,1 1 0,0-1 0,-1 1 0,1 0 0,0 0 0,0 0 0,0 0 0,1 0 0,-1 1 0,0-1 0,0 2-73,-3 5 22,0 1 1,0 0-1,1 0 0,0 0 0,1 1-22,-6 19-67,2 0-1,2 1 0,0 6 68,-1 2 33,-3 1 0,-9 29-33,-10 41 30,19-68-33,4-26 5,2 1 0,0-1 0,1 1 1,0 8-3,-3 47-168,20-97-89,-5-6 189,1 1-1,2 0 0,0 0 0,3 1 0,0 1 0,19-24 69,-20 31 14,-1 0 0,-1-1-1,0-1 1,3-10-14,24-43 72,-36 70-80,0 0 0,-1 0 0,1-1 0,-1 0 0,-1 1 0,1-1 0,-1 0 0,0-1 0,-1 1 0,0 0 1,0 0-1,0-1 0,-1 1 0,0 0 0,-1-1 0,1 1 0,-1 0 0,-2-7 8,2 9-22,1 4 10,0 0 0,0 0 0,0 0-1,0 0 1,0 0 0,0 0-1,0 0 1,0 1 0,0-1 0,0 0-1,-1 0 1,1 0 0,0 0-1,-1 0 1,1 0 0,-1 0 0,1 0-1,-1 1 1,1-1 0,-1 0-1,0 0 1,1 1 0,-1-1 0,0 0-1,0 1 1,1-1 0,-2 0 12,1 1-50,-33 73-118,19-26 225,2 1-1,2 0 0,3 0 1,-1 17-57,0 1 105,-18 62-105,21-101-48,6-26-118,4-16 49,31-151-1552,9-2 1669,-27 99 47,-3-1 0,-1-19-47,-14 79 54,-5 19 32,-8 26 30,-28 103-98,16-47 34,-6 5-52,20-66 7,-2 0 0,0 0 0,-2-2 0,-1 0-1,-2 0-6,-54 78 48,132-173-432,-31 38 273,0-1 0,5-12 111,-17 17-61,-1 0 0,-2 0 1,-1-1-1,0-1 1,-2 0-1,-1 0 1,-2-1-1,0 0 0,-2-1 1,-1 1-1,-1-1 1,-2-22 60,-2 59-59,-1 0 1,0 1 0,0-1-1,-1 0 1,0 0 0,-3 5 58,-6 17 3,2 7 37,3 0 0,-3 38-40,6-39-2,-2 0 0,-1 0-1,-5 9 3,12-42-422,-1-1 1,0 1-1,0 0 0,1 0 0,0 0 0,0 0 0,-1 0 0,2 0 0,-1-1 0,0 1 0,1 1 422,1-2-3802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54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9 5121,'-5'1'2169,"4"-1"-2035,1 0 1,-1 0 0,0 0-1,0 0 1,0-1-1,1 1 1,-1 0-1,0 0 1,0 0 0,1-1-1,-1 1 1,0 0-1,0-1 1,1 1-1,-1-1 1,0 1 0,1-1-1,-1 1 1,1-1-1,-1 1 1,1-1-1,-1 0 1,1 1 0,-1-1-135,-19 1-3489,-16 0-2174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2:22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88 2665,'0'0'1089,"0"0"-429,0 0-78,0 0-71,-13 2 2666,-40 4-3146,84-7 201,7 1 292,1-2 0,26-6-524,2-9 371,0-3 0,48-22-371,-93 37-1162,-55 31-2627,32-25 3772,-54 39-3303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27:11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4977,'0'0'1196,"0"0"-332,0 0-407,0 0-477,14-4-216,-2 4 250,0 1 0,0 0 0,0 1 0,0 0 0,0 1 0,0 0-1,0 1 1,-1 0 0,0 1 0,7 4-14,18 6 11,70 22 187,80 17-198,-172-51-247,0-1 0,-1-1 0,1 0-1,8-2 248,-10 1-649,8 0-1883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2:23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25 384,'-3'-9'7957,"-1"-6"-5713,-4 487-1259,9-467-950,1-9-309,-1-7-3477,-7 7-84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2:23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 2713,'37'-2'4228,"0"-1"0,10-3-4228,156-33 811,-115 21-300,-81 17-246,-6 0-1107,-12 0-3966,-4-5-306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2:24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6 245 5281,'-2'-3'207,"1"0"-1,0 0 1,1 0 0,-1-1 0,1 1-1,-1 0 1,1-1 0,0 1-1,0 0 1,1-1 0,-1 1-1,1 0 1,-1 0 0,1-1-1,1-1-206,19-54 343,-13 40 24,3-2-129,-9 18-202,0 0 0,0-1 0,-1 1 0,1-1 0,-1 0 0,1 1 0,-1-1 0,0-3-36,0 18-75,1 0 1,0 0-1,1 0 1,4 9 74,4 19 52,-4 7 55,-2 0 0,-2 32-107,1-118-31,1 0 0,3 1 1,4-13 30,-8 39-9,0 0 1,1 1 0,0-1 0,1 1 0,1 0 0,0 1 0,1-1 0,0 1 0,0 1-1,1-1 1,7-5 8,3 3-75,-10 17 54,-7 31 123,-2-9 48,9 115 503,-7 7-653,-2-146-3,-1 0 1,1 0-1,0 0 1,0 0 0,0 0-1,0 0 1,0 0 0,0 0-1,1 0 1,-1 0 0,1 0-1,-1-1 1,1 1-1,0 0 1,0 0 0,0 0-1,0-1 1,0 1 0,0 0-1,0-1 1,1 1 0,-1-1-1,0 1 1,1-1-1,-1 0 1,1 0 0,0 0-1,1 1 3,0-1-19,0-1-1,1 0 0,-1 0 0,0-1 1,0 1-1,1-1 0,-1 1 1,0-1-1,0 0 0,0 0 0,0 0 1,0-1-1,0 1 0,0-1 1,0 0-1,-1 1 0,3-3 20,6-4-259,0 0-1,-1-1 1,0 0 0,0-1 0,-1 0-1,0 0 1,-1-1 0,0 0-1,3-7 260,28-53-1643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2:28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156 145 4801,'-1'-2'355,"-1"1"0,0-1 0,0 0 0,0 1 0,0-1 0,0 1 0,-1 0 0,1 0 0,0 0 0,-1 0 0,1 0 0,0 0 0,-1 1 1,1-1-1,-2 1-355,3 0 29,0 0 1,0 1 0,0-1-1,0 0 1,0 1 0,-1-1 0,1 1-1,0 0 1,0-1 0,0 1-1,1 0 1,-1 0 0,0-1 0,0 1-1,0 0 1,0 0 0,1 0-1,-1 0 1,0 0 0,1 0 0,-1 0-1,1 0 1,-1 0 0,1 1-1,0-1 1,-1 0 0,1 0 0,0 0-1,0 0 1,0 1 0,0-1-30,-7 56 43,2 0 0,3 0 1,3 0-1,2 0 0,4 17-43,-3-30-6,1 7-68,3-1-1,2 0 0,7 17 75,-43-169-903,4-2-1,5 0 0,-2-77 904,17 161-5,2 0 0,0 0-1,2 0 1,0 0 0,1 0 0,1-1 5,-4 18 0,1-1-1,0 0 1,0 0 0,0 1 0,1-1-1,-1 1 1,1-1 0,0 1 0,0 0-1,0 0 1,0-1 0,1 1-1,-1 1 1,1-1 0,-1 0 0,1 1-1,0-1 1,0 1 0,0 0 0,1 0-1,-1 0 1,1 0 0,-1 1 0,1-1-1,-1 1 1,1 0 0,0 0 0,-1 1-1,1-1 1,0 0 0,0 1 0,-1 0-1,1 0 1,3 1 0,-3-1 22,1 1 0,-1 0 0,1 0-1,-1 1 1,1-1 0,-1 1 0,0 0 0,0 0-1,0 1 1,0-1 0,0 1 0,0 0 0,-1 0-1,1 0 1,-1 0 0,0 1 0,0-1 0,0 1-1,-1 0 1,1 0 0,-1 0 0,0 0 0,0 0-1,0 0 1,0 1 0,-1-1 0,0 1 0,0-1 0,0 1-1,0 4-21,0 2 41,0 0-1,0 0 1,-1 0-1,0 0 1,-1 0-1,0 0 1,-1-1-1,-1 1 1,1 0-1,-1-1 1,-1 1-1,-3 5-40,0-3-29,-1-1 0,0 0 1,-1-1-1,0 0 0,-1 0 0,0-1 0,-1 0 0,0-1 0,0 0 0,-1-1 0,0 0 0,0-1 0,-1-1 0,0 1 1,0-2-1,-11 3 29,23-7-2,0-1 0,0 1 0,-1-1 0,1 0 0,0 0 0,0 1 0,-1-1 0,1 0 0,0 0 0,0 0 1,-1 0-1,1 0 0,0-1 0,0 1 0,-1 0 0,1 0 0,0-1 0,0 1 0,0-1 0,0 1 0,-1-1 0,1 0 1,0 1-1,0-1 0,0 0 0,0 0 0,0 0 0,1 0 0,-1 0 0,0 0 0,0 0 0,0 0 0,1 0 0,-1 0 1,1 0-1,-1 0 0,1 0 0,-1-1 0,1 1 0,0 0 0,-1 0 0,1 0 0,0-1 0,0 1 0,0 0 0,0-1 1,0 1 1,0-1 6,1 0 0,-1 0 0,1 0 0,-1 0 0,1 0 0,0 0 0,0 0 0,0 0 0,0 0 0,0 1 0,0-1 0,1 0 0,-1 1 0,0-1 0,1 1 0,-1-1 0,1 1 0,0 0 0,-1 0 0,1 0 0,0 0 0,0 0 0,0 0 0,0 0 0,0 1 0,0-1 0,0 0 0,0 1 0,0 0 0,0-1-6,10 2 41,-1-1 0,1 1 0,-1 1 0,0 0 0,0 1 0,0 0 0,0 1-1,0 0 1,-1 0 0,6 4-41,-5-3 95,0 1 0,1-2 0,0 0 1,0 0-1,0-1 0,0-1 0,1 0 0,3 0-95,-11-3 66,1 0 0,-1-1 0,1 1 0,-1-1 0,0 0 0,0 0 0,0-1 0,0 1 0,0-1 0,-1 0 0,1 0 0,-1-1 0,0 0 0,0 1 0,0-1 0,0-1 0,-1 1 0,1 0 0,0-3-66,9-11 44,-1-1-1,-1 0 1,0-1-1,-1-2-43,3-5-5,-2-1 0,3-13 5,-12 34-16,0 0-1,0 0 0,-1 0 0,0 0 0,0 0 0,-1 0 0,0 0 0,0-1 0,0 1 0,-1 0 1,0 0-1,-1 0 0,0 0 17,2 6-23,0 0 0,-1-1 1,1 1-1,-1 0 1,1 0-1,-1 0 0,1 0 1,-1 0-1,0 1 0,1-1 1,-1 0-1,0 0 0,0 0 1,0 0-1,1 1 0,-1-1 1,0 0-1,0 1 0,0-1 1,0 1-1,0-1 0,0 1 1,0 0-1,-1-1 0,1 1 1,0 0-1,0 0 0,0 0 1,-1-1 22,-1 2-31,0-1 1,0 1 0,0 0-1,0 0 1,1 0-1,-1 0 1,0 0 0,0 0-1,1 1 1,-1-1 0,-1 3 30,-5 2-63,0 2 1,1-1 0,0 1-1,0 0 1,-5 8 62,12-15-10,0 0 0,0 0-1,0 0 1,1 0 0,-1 0 0,0 1 0,1-1 0,-1 0 0,1 0-1,-1 0 1,1 0 0,0 1 0,0-1 0,-1 0 0,1 0 0,0 1-1,0-1 1,0 0 0,0 0 0,0 1 0,1-1 0,-1 0 0,0 0-1,0 0 1,1 1 0,0 0 10,0-1-6,0 1 0,1-1 0,-1 0 0,1 1 0,-1-1-1,1 0 1,0 0 0,-1 0 0,1 0 0,0 0 0,0-1 0,0 1-1,-1 0 1,1-1 0,2 1 6,12 1 6,-1 0 0,1-1-1,0-1 1,5 0-6,-10 0-5,-8 0 7,7-1 1,0 1-1,0 0 0,0 1 0,0 0 1,0 1-1,0 0 0,7 3-2,-15-4 0,1 1 0,0-1 0,-1 1 0,0 0 0,1-1 0,-1 1 0,0 0 0,0 1 0,0-1-1,0 0 1,0 0 0,-1 1 0,1-1 0,-1 1 0,1 0 0,-1-1 0,0 1 0,0 0 0,0 0 0,-1 0 0,1 0 0,0-1 0,-1 1 0,0 0 0,0 0 0,0 0-1,0 0 1,-1 1 0,-19 200 287,20-203-286,0-1 0,0 0-1,0 1 1,0-1 0,0 0-1,0 1 1,0-1 0,0 0-1,0 1 1,0-1 0,0 0-1,0 1 1,1-1 0,-1 0-1,0 0 1,0 1 0,0-1-1,0 0 1,0 1 0,1-1 0,-1 0-1,0 0 1,0 1 0,1-1-1,-1 0 1,0 0 0,0 0-1,1 1 1,-1-1 0,0 0-1,1 0 1,-1 0 0,0 0-1,0 0 1,1 0 0,-1 0-1,0 0 1,1 0 0,-1 1-1,0-1 1,1 0 0,-1 0 0,0-1-1,1 1 1,-1 0-1,21-9 74,16-19 97,-17 7-146,-1-1 1,-1-1-1,-1-1 0,-1-1 0,-1 0 0,-1-1 1,-1 0-1,-1-1 0,-2 0 0,7-27-25,-12 36-33,-8 24-42,-6 33-33,8-24 123,1-1-1,0 1 0,1 0 1,1 0-1,0 0 1,1-1-1,0 1 0,2-1 1,-1 0-1,2 0 0,0 0 1,0-1-1,6 8-14,-9-16 8,1 1-1,-1-1 0,1 0 0,1 0 1,-1-1-1,1 0 0,-1 1 1,1-1-1,0-1 0,1 1 1,-1-1-1,1 0 0,-1 0 1,1-1-1,0 1 0,0-1 0,0 0 1,0-1-1,1 0 0,-1 0 1,0 0-1,1-1 0,-1 0 1,0 0-1,1 0 0,-1-1 0,0 0 1,0 0-1,0-1 0,1 1 1,-1-1-1,-1-1 0,2 0-7,0 0 27,0 0 0,-1 0 0,1-1 0,-1 0 0,0-1 0,0 1 0,0-1 1,0 0-1,-1-1 0,0 0 0,0 1 0,0-1 0,-1-1 0,0 1 0,0-1 0,2-5-27,-4 7 8,0 0 1,0-1-1,-1 1 1,1-1-1,-1 1 1,0-1-1,-1 1 1,1-1-1,-1 0 1,0 0 0,-1 1-1,1-1 1,-1 1-1,0-1 1,-1 0-1,1 1 1,-1 0-1,0-1 1,0 1-1,-1 0 1,0 0-1,-3-4-8,-1-2-33,-2 1 0,1 1 0,-1 0 0,-1 0 0,0 0 0,0 1 0,0 1 0,-1 0 0,0 0 0,-1 1 0,-6-2 33,14 5-11,-1 1 0,0 1 0,0-1 1,1 1-1,-1-1 0,0 2 0,0-1 0,0 0 1,-1 1-1,1 0 0,0 0 0,0 0 1,0 1-1,0 0 0,0 0 0,0 0 1,0 1-1,1-1 0,-1 1 0,0 0 1,1 1-1,-1-1 0,1 1 0,0 0 0,0 0 1,0 0-1,0 0 0,1 1 0,-1 0 1,-2 3 10,5-6-9,0 1 1,0 0-1,1-1 1,-1 1-1,0 0 1,1 0-1,-1 0 1,1 0-1,-1 0 1,1 0-1,0 0 1,0 0-1,0-1 1,0 1-1,0 0 1,0 0-1,1 0 1,-1 0-1,1 0 1,-1 0-1,1 0 1,0 0-1,0-1 1,-1 1-1,1 0 1,1-1-1,-1 1 1,0-1-1,0 1 1,0-1-1,1 1 1,-1-1-1,1 0 1,-1 1-1,1-1 1,0 0 8,6 5-3,0 0 0,0 0 1,0 0-1,1-1 1,0-1-1,4 2 3,5 0 17,1 0-1,0-2 0,0 0 1,1-1-1,-1-1 0,1-1 1,0-1-1,-1 0 0,1-1 1,-1-2-1,11-2-16,15-4 31,0-2 0,-1-2 0,-1-2 0,15-8-31,-50 20 16,1-1 0,-1-1 0,0 1 0,0-1 0,0-1-1,-1 1 1,6-6-16,-12 10 6,0-1 0,0 1-1,0 0 1,0 0 0,0 0-1,0-1 1,-1 1 0,1 0-1,0-1 1,-1 1 0,1-1 0,-1 1-1,1-1 1,-1 1 0,0-1-1,0 1 1,0-1 0,0 1-1,0-1 1,0 0-6,-1 0-4,1 0 0,-1 0 0,0 0 0,0 0 0,-1 0 0,1 0 0,0 0 0,-1 1 0,1-1 0,-1 0 0,1 1 0,-1 0 1,0-1-1,1 1 0,-1 0 0,0 0 0,0 0 0,-2-1 4,-4-2-22,-1 1 0,1 1 0,-1-1 0,0 2 1,0-1-1,0 1 0,1 0 0,-1 1 0,0 0 1,0 0-1,0 1 0,0 0 0,0 1 0,0 0 1,1 0-1,-1 1 0,1 0 0,0 1 0,0-1 0,-6 5 22,6-4-12,0 0 0,0 1 0,0 0-1,0 0 1,1 1 0,0 0 0,0 0-1,1 0 1,0 1 0,0 0-1,0 1 1,1-1 0,0 1 0,0 0-1,1 0 1,0 1 0,1-1-1,0 1 1,-2 8 12,4-14-7,0 0-1,1 0 0,0-1 1,-1 1-1,1 0 0,1 0 1,-1 0-1,0 0 0,1-1 1,-1 1-1,1 0 0,0 0 1,0-1-1,0 1 0,0-1 1,0 1-1,0 0 0,1-1 1,-1 0-1,1 1 0,0-1 1,1 1 7,0-1-3,0 0 1,0 0 0,0 0-1,0-1 1,1 1 0,-1-1-1,0 0 1,1 0-1,-1 0 1,1 0 0,-1-1-1,1 1 1,0-1 0,-1 0-1,4 0 3,3-1 15,1 0 0,-1-1-1,1 0 1,-1 0 0,0-1-1,0-1 1,0 0 0,0 0-1,-1 0 1,1-2 0,4-2-15,-1-3 63,-1 0 0,0 0 1,0-2-1,-1 1 1,7-11-64,-15 19 89,1 0-1,-2 0 1,1-1 0,0 1 0,-1-1 0,0 0 0,0 1-1,0-1 1,0 0 0,-1 0 0,0 0 0,0 0 0,0 0-1,-1 0 1,0-1 0,0 1 0,0 0 0,0 0-1,-1 0 1,-1-4-89,-1 15-28,-1 0 0,1 0 0,0 1 0,1-1 0,-1 1 0,2 0 0,-1-1 0,0 7 28,-1 28-64,2 0-1,2 0 0,2 0 1,2 0-1,5 21 65,19 65-564,8 8 564,-12-46-245,-22-76 164,0-1-1,0 0 1,-1 1-1,-1 0 1,0 9 81,-1-20-4,0-1 1,0 1-1,0 0 0,0-1 1,0 1-1,0-1 0,-1 1 0,1-1 1,-1 1-1,1-1 0,-1 1 1,1-1-1,-1 0 0,0 1 0,0-1 1,0 0-1,0 1 0,0-1 1,0 0-1,0 0 0,0 0 1,0 0-1,0 0 0,-1 0 0,1 0 1,0-1-1,-1 1 0,1 0 1,-1-1-1,1 1 0,0-1 1,-1 1-1,0-1 0,1 0 0,-1 1 1,1-1-1,-1 0 0,1 0 1,-1 0-1,1 0 0,-1-1 0,1 1 1,-1 0-1,1-1 0,-1 1 1,1-1-1,-1 1 0,1-1 1,-1 0-1,1 0 4,-6-1-13,1-1 0,0 1-1,0-1 1,0-1 0,0 1 0,1-1 0,-1 0 0,1 0-1,0-1 1,0 0 0,1 0 0,-1 0 0,1 0 0,0-1-1,1 1 1,-1-1 0,1 0 0,0 0 0,1 0 0,-1-1-1,1 1 1,0 0 0,1-1 0,-1 0 13,0-8 20,0 1 0,0-1 0,2 1 0,-1-1 1,2 1-1,0-1 0,1 1 0,0-1 0,1 1 0,4-10-20,8-17 19,1 0 0,3 1 0,1 1 0,22-31-19,109-140 20,-81 115 20,-63 86-36,-1 2 4,0-1-1,0 0 1,-1 0-1,0 0 1,-1-1 0,0 0-1,0 0 1,-1 0-1,1-2-7,-4 11-1,-1 0 0,1-1 0,0 1 0,0 0 0,0 0 0,-1 0 0,1-1 0,0 1 0,0 0 0,-1 0-1,1 0 1,0 0 0,0-1 0,-1 1 0,1 0 0,0 0 0,0 0 0,-1 0 0,1 0 0,0 0 0,-1 0 0,1 0 0,0 0-1,-1 0 1,1 0 0,0 0 0,0 0 0,-1 0 0,1 0 0,0 0 0,-1 0 0,1 0 0,0 0 0,0 1 0,-1-1 0,1 0 0,0 0-1,0 0 1,-1 0 0,1 1 0,0-1 0,0 0 0,-1 0 0,1 0 0,0 1 0,0-1 1,-17 9-81,-4 6 59,1 0 0,1 1 0,1 0 0,0 2 0,1 0 0,1 1 0,1 1-1,-7 11 23,21-30-8,1-1 0,-1 1 0,1 0-1,-1 0 1,1-1 0,0 1-1,-1 0 1,1 0 0,0-1-1,-1 1 1,1 0 0,0 0-1,0 0 1,0 0 0,0-1-1,-1 1 1,1 0 0,0 0-1,1 0 1,-1 0 0,0-1-1,0 1 1,0 0 0,0 0-1,1 0 1,-1 0 0,0-1 0,1 1-1,-1 0 9,1 0-6,1 0 0,-1 0 0,0 0 1,1 0-1,-1 0 0,1 0 0,-1 0 0,1-1 0,-1 1 0,1 0 0,-1-1 0,1 0 0,0 1 0,0-1 6,57 3 2,-56-3-6,30-2-12,36-1-80,-64 3 86,0 0 0,0 1 0,0-1 0,0 1 0,0 0 0,0 0 0,0 1 0,-1 0 0,1 0 0,-1 0 0,3 1 10,-5-1-6,0 0-1,-1 0 0,1 0 0,-1 0 0,0 0 0,1 0 0,-1 0 0,0 0 1,0 1-1,0-1 0,-1 0 0,1 1 0,0-1 0,-1 0 0,0 1 0,1-1 1,-1 1-1,0-1 0,0 1 0,-1-1 0,1 0 0,-1 3 7,-13 60 45,10-53-9,-4 15 30,4-20-49,1 1 0,1-1 0,-1 1 0,2 0-1,-1 0 1,1 0 0,0 0 0,0 0-1,1 0 1,0 0 0,1 1 0,0 3-17,0-10 5,0-1 0,0 0 0,0 0 0,0 0 0,1 0 1,-1 0-1,0 0 0,0 0 0,1 0 0,-1 0 0,0-1 0,1 1 1,-1 0-1,1-1 0,-1 1 0,1-1 0,-1 0 0,1 1 0,-1-1 1,1 0-1,0 0 0,-1 0 0,1 0 0,-1 0 0,1 0 0,-1-1 0,1 1 1,0-1-6,46-11 209,-26 3-197,0-1 0,-1-1-1,0-2 1,-1 0 0,-1-1 0,0 0-1,0-2 1,-2 0 0,0-2 0,-1 1 0,9-14-12,-21 25 10,-1 1 1,0-1 0,0 1-1,0-1 1,0 0-1,-1 0 1,0 0 0,-1 0-1,1 0 1,-1-1 0,-1 1-1,1 0 1,-1-1 0,0 1-1,0-5-10,-1 8-9,0-1 0,0 1 0,0-1 0,0 1 0,0 0 0,0-1 0,-1 1 0,0 0 0,0 0 0,0 0 0,0 0 0,0 0 0,0 1 0,-1-1 0,1 1 0,-1-1 0,0 1 0,0 0 0,0 0 0,0 0-1,0 0 1,0 1 0,-1-1 0,1 1 0,0 0 0,-1 0 0,1 0 0,-3 0 9,3 1-7,-1-1 0,1 1 0,-1 0 0,1 0 0,-1 0 0,1 0 0,-1 1 0,0-1 0,1 1 0,0 0 0,-1 0 0,1 0 0,-1 0 0,1 1 0,0 0-1,0-1 1,0 1 0,0 0 0,0 0 0,0 1 0,1-1 0,-1 1 0,1-1 0,-1 1 0,1 0 0,0 0 0,0 0 0,0 0 0,1 0 0,-2 3 7,-1 3-1,0 0 1,0 0 0,1 0-1,1 0 1,-1 1 0,1-1-1,1 1 1,0-1 0,0 1-1,1 7 1,2-1 21,0 0 0,1 0-1,1-1 1,0 1-1,1-1 1,1 0-1,0 0 1,1-1-1,1 0 1,0 0-1,1 0 1,0-1-1,1-1 1,1 0 0,2 2-21,-11-12 12,1 0 0,-1 0 0,1 0 0,-1 0 0,1 0 1,0-1-1,0 1 0,0-1 0,0 0 0,0 0 0,0 0 1,0 0-1,0 0 0,0-1 0,0 0 0,1 1 0,-1-1 1,0 0-1,1-1-12,1 0 12,0 0 1,0 0-1,0-1 1,0 0-1,-1 0 1,1 0-1,-1 0 1,1-1 0,-1 0-1,0 0 1,3-2-13,9-11-37,0-1 1,-1 0 0,0 0 0,-2-2-1,2-3 37,-6 9-95,14-19 37,-2 0 1,0-2 0,-3 0-1,-1-1 1,-1-1-1,-2 0 1,7-34 57,-20 70 2,-1 0 0,0-1 0,0 1-1,0 0 1,0-1 0,0 1 0,0 0 0,0 0 0,0-1-1,0 1 1,0 0 0,0-1 0,0 1 0,0 0 0,0 0-1,0-1 1,0 1 0,0 0 0,0-1 0,0 1-1,0 0 1,0 0 0,-1-1 0,1 1 0,0 0 0,0 0-1,0-1 1,0 1 0,-1 0 0,1 0 0,0 0 0,0-1-1,0 1 1,-1 0 0,1 0 0,0 0 0,0 0 0,-1 0-1,1-1 1,0 1 0,0 0 0,-1 0 0,1 0-1,0 0 1,-1 0 0,1 0 0,0 0-2,-20 7-78,-17 18-75,30-18 131,1-1 0,0 1 0,0 0 0,1 1 0,0-1 0,0 1 0,1 0 0,0 0 0,-2 6 22,5-12-9,0 0 0,1 0-1,-1 1 1,0-1 0,1 0 0,0 1 0,-1-1 0,1 1-1,0-1 1,0 0 0,1 1 0,-1-1 0,0 0-1,1 1 1,0-1 0,-1 0 0,1 1 0,0-1 0,0 0-1,0 0 1,0 0 0,1 0 0,-1 0 0,0 0 0,1 0-1,0 0 1,-1-1 0,1 1 0,0 0 0,0-1-1,0 0 1,0 1 0,0-1 0,0 0 0,0 0 0,0 0-1,2 0 10,54 19 22,23 9-12,-75-26-11,-1 0 0,0 0 1,0 0-1,0 0 0,0 1 0,-1 0 0,0 0 0,0 0 0,0 0 0,0 1 1,0 0-1,2 4 1,-5-7 0,-1 0 0,1 0 1,-1 0-1,0-1 0,1 1 1,-1 0-1,0 0 1,0 0-1,0 0 0,0 0 1,-1 0-1,1 0 0,-1 0 1,1 0-1,-1-1 1,1 1-1,-1 0 0,0 0 1,0-1-1,0 1 0,0 0 1,0-1-1,0 1 1,-1-1-1,1 1 0,0-1 1,-1 0-1,0 1 0,-49 39 24,41-34-41,-10 7-134,0-2-1,0 0 1,-20 8 151,33-16-105,-1-1 0,1-1 0,-1 1 0,1-1-1,-1 0 1,0-1 0,0 1 0,0-2 0,0 1 0,0-1 0,1 0 0,-1-1 0,-2 0 105,-2-6 58,21 1-60,22 0 64,-15 6 9,0-1 0,0-1 0,0 0-1,0-1 1,0 0 0,0-1 0,-1-1-1,0-1 1,0 0 0,0-1 0,-1 0-1,0-1 1,0-1 0,-1 0 0,0-1-1,0-1 1,6-7-71,7-8 26,-1 0 0,-1-2 0,-2-1 0,6-9-26,-16 18 2,0 0 0,-1 0 0,0-2 0,-2 1 0,-1-1 0,-1 0 0,1-5-2,-8 26 30,1 1 1,-1-1-1,0 0 1,1 0-1,-1 1 1,0-1-1,0 0 0,0 0 1,1 0-1,-1 1 1,0-1-1,0 0 1,0 0-1,-1 0 1,1 1-1,0-1 1,0 0-1,0 0 1,0 0-1,-1 1 1,1-1-1,0 0 1,-1 0-1,1 1 1,-1-1-1,1 0 1,-1 1-1,1-1 1,-1 1-1,1-1 1,-1 1-1,1-1 1,-1 0-31,-1 1 11,0 0 0,1 0 1,-1 0-1,1 0 0,-1 0 0,0 1 1,1-1-1,-1 0 0,1 1 0,-1-1 1,0 1-1,1 0 0,0-1 0,-1 1 1,0 1-12,-7 3-36,1 0 1,-1 1-1,1 0 1,1 0-1,-2 3 36,5-6-17,1 1 0,-1 0 0,1 0 0,0 0 0,1 0 0,-1 1 0,1-1 0,-1 1-1,1-1 1,1 1 0,-1 0 0,1 0 0,0 0 0,0 0 0,0 0 0,0 0 0,1 0 0,0 0 0,0 0 0,1 5 17,1-4-18,0 0 0,0-1 0,1 1 0,-1 0 0,1-1 0,1 0 0,-1 0 0,1 0 0,0 0 0,0 0 0,0-1 0,0 0 0,1 0 0,0 0 0,0 0 0,0-1 0,2 1 18,11 8 22,-4-4-15,-1 0-1,1 2 0,-2 0 0,1 0 1,-1 1-1,0 2-6,-10-11 0,0 0 0,0 0 0,0 0 0,-1 0 0,1 1 0,-1-1 0,0 1 0,1-1 0,-1 1 0,0 0 0,-1-1 0,1 1 0,0 0 0,-1 0 0,0-1-1,1 1 1,-1 0 0,0 0 0,0 0 0,-1-1 0,1 1 0,-1 0 0,1 0 0,-1-1 0,0 1 0,0 0 0,0-1 0,0 1 0,0-1 0,-1 1 0,1-1 0,-1 0 0,0 1 0,0-1 0,1 0 0,-1 0 0,-2 1 0,-7 7-157,0-1 0,-1 1 0,0-2 0,-1 0 0,0 0 0,0-1 0,-1-1 1,0 0-1,-3 0 157,12-4-73,-1 0 1,0 0 0,0 0-1,0-1 1,0 0-1,-1 0 1,1 0 0,0-1-1,0 0 1,-1 0 0,1-1-1,0 1 1,0-2 0,0 1-1,0 0 1,0-1-1,0 0 1,0-1 0,0 1-1,1-1 1,-1 0 0,1-1-1,0 1 73,3 1 38,1 1-1,-1 0 1,1 0-1,-1-1 1,1 1-1,0-1 1,0 1-1,0-1 1,0 0-1,0 1 1,0-1-1,0 0 1,1 0-1,-1 1 1,1-1-1,-1 0 0,1 0 1,0 0-1,-1 0 1,1 0-1,0 0 1,0 0-1,0 0 1,1 1-1,-1-1 1,0 0-1,1 0 1,-1 0-1,2-1-37,2 3 100,0 0-1,1 1 0,-1-1 0,1 1 1,-1 0-1,0 0 0,0 0 1,0 1-1,2 0-99,16 4 423,-11-4-306,1 0 0,-1-1 1,0 0-1,1-1 1,-1 0-1,0-1 1,1 0-1,-1-1 1,0 0-1,0-1 1,0 0-1,0-1 1,0 0-1,1-2-117,4-2 53,-2-1-1,1-1 1,-1-1 0,-1 0-1,0 0 1,0-1-1,-1-1 1,-1 0-1,0-1-52,9-9-89,-13 17-206,-1-1 0,0 0-1,-1-1 1,1 1 0,2-7 295,14-31-2091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2:34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393 72 1208,'0'0'862,"-6"-7"6866,-23-23-7145,21 25-580,0 1 0,-1-1 0,1 2 0,-1-1 0,0 1 0,0 1 0,0-1 0,0 1 0,0 1 0,0 0 0,-1 0 0,1 1 0,-1 0-3,3 1 0,1-1 0,-1 1 1,1 0-1,0 1 0,0 0 1,0 0-1,0 0 1,0 1-1,0 0 0,0 0 1,1 0-1,0 1 0,-1-1 1,1 1-1,0 1 0,1-1 1,-1 1-1,-3 4 0,-5 7-4,0 0-1,1 1 0,1 1 1,1-1-1,0 2 0,1-1 1,1 1-1,1 1 0,1-1 1,1 1-1,0 0 0,1 5 5,1 5 1,1-19-8,0 1 0,1-1 0,1 0 0,0 1 0,0-1 0,1 0 0,1 1 0,0-1 0,0 0 0,1 0 0,1 2 7,1-2 13,1 1 0,0 0-1,1-1 1,0 0 0,0-1 0,1 0-1,0 0 1,1 0 0,0-1-1,1-1 1,0 1 0,0-2 0,1 1-1,0-1 1,0-1 0,0 0 0,1-1-1,0 0 1,0 0 0,1-2-1,-1 1 1,1-2 0,-1 1 0,1-2-1,0 0 1,0 0 0,0-1 0,0-1-1,0 0 1,-1-1 0,1 0-1,0-1 1,-1-1 0,0 0 0,8-3-13,-10 3 0,2-1 29,-1 0 0,-1 0 1,1-1-1,4-3-29,-12 6 18,0 1 0,0-1 0,0 0-1,0 0 1,-1 0 0,1 0 0,-1 0 0,1 0 0,-1-1 0,-1 1 0,1-1-1,0 0 1,-1 1 0,1-1 0,-1-3-18,15-52 38,-8 33-6,-1 0 0,-2 0-1,2-21-31,-7 38 20,0-1 0,0 1 0,-1-1 0,0 1-1,0-1 1,-1 1 0,0-1 0,-1 1-1,0 0 1,-1 0 0,0 1 0,-3-6-20,-6-11-12,6 12 58,1 0 1,-2 1 0,0 0-1,0 0 1,-1 0 0,0 2 0,-1-1-1,0 1 1,-7-5-47,6 7 20,1 0 1,-1 1-1,-1 0 1,0 1-1,1 1 1,-2-1-1,1 2 1,-1 0 0,1 0-1,-1 1 1,0 1-1,0 0 1,-11 0-21,22 2-50,1-1 0,-1 1 0,0 0 0,1 0 0,-1 0 0,1 0 1,-1 0-1,0 0 0,1 0 0,-1 0 0,0 1 0,1-1 0,-1 1 1,1-1-1,-1 1 0,1 0 0,-1-1 0,0 2 50,0 1-406,0 0-1,1 0 1,-1 0-1,1 0 1,0 1-1,0-1 1,0 0 0,0 1-1,0 2 407,0-2-321,-10 49-5237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2:36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372 21 2977,'-20'-21'8645,"22"282"-9095,-2-233 466,-1 0-1,-1-1 1,-1 1 0,-2-1 0,0 0 0,-2 0 0,-1 0-1,-9 17-15,-103-94 442,65 39-363,-44-2-79,67 9-1102,95 9-1008,56-6-96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2:37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26 152,'0'-4'4690,"0"3"-4512,0 1 0,1-1 0,-1 0-1,0 1 1,0-1 0,0 0 0,0 0 0,0 1-1,0-1 1,0 0 0,0 1 0,0-1-1,0 0 1,0 1 0,0-1 0,-1 0 0,1 1-1,0-1 1,0 0 0,-1 1 0,1-1 0,-1 0-1,1 1 1,0-1 0,-1 1 0,1-1-1,-1 1 1,1-1 0,-1 1 0,1-1 0,-1 1-1,0 0 1,1-1 0,-1 1 0,0 0-1,0-1-177,1 1 239,0 0-39,0 0-29,3 11-207,0 0 0,1 0 1,0 0-1,0 0 0,1-1 0,1 0 1,0 1 35,4 7 0,41 72 88,49 65-88,-65-104 42,-6-9-546,-29-42-56,4-15-1790,5-33-1063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2:37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15 1640,'-4'-11'7103,"3"7"-5705,-7 10-275,4 21-1258,4-16 138,-11 71 192,-21 79-195,17-98 17,2 0 0,4 1 1,2 1-1,4 1-17,3-62 169,2 11-853,-1-16 528,0 1 0,0 0 0,0-1 0,0 1 0,0-1 0,0 1 0,0-1 0,0 1 0,0-1 0,0 0 0,0 1 0,0-1 0,0 0 0,-1 0 0,1 0 0,0 0-1,-1 1 1,1-1 0,0 0 0,-1-1 156,38-41-2815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2:38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113 228 6289,'0'0'84,"0"0"-1,0-1 0,0 1 1,-1 0-1,1 0 0,0 0 1,0 0-1,0-1 1,0 1-1,-1 0 0,1 0 1,0 0-1,0 0 0,0 0 1,-1 0-1,1 0 0,0 0 1,0 0-1,0 0 1,-1-1-1,1 1 0,0 0 1,0 0-1,0 0 0,-1 0 1,1 0-1,0 1 0,0-1 1,-1 0-1,1 0 0,0 0 1,0 0-1,0 0 1,-1 0-1,1 0 0,0 0 1,0 0-1,0 0 0,0 1 1,-1-1-1,1 0 0,0 0 1,0 0-1,0 0 0,0 1 1,0-1-1,-1 0 1,1 0-84,-11 16 541,-8 22-987,13-21 439,1 0 0,0 0 0,1 0-1,1 1 1,1 0 0,1-1 0,0 1-1,1 0 1,1 0 0,2 11 7,-2-23-15,0 0 1,0 0-1,1 0 1,0 0-1,0-1 1,0 1-1,1 0 1,-1-1-1,1 0 1,1 0-1,-1 0 1,1 0-1,0 0 1,0-1-1,0 1 1,1-1-1,0 0 1,0-1 0,0 1-1,0-1 1,0 0-1,0 0 1,1 0-1,0-1 1,-1 0-1,1 0 1,0-1-1,0 1 1,0-1-1,0 0 1,0-1-1,3 0 15,5 1 56,1-2 0,-1 0 0,0 0 0,0-1 0,0-1 0,0-1 0,-1 0 0,1 0 0,-1-1 0,1-1-56,-10 4 10,-1 0 0,1 1-1,0-1 1,-1 0 0,1 0-1,-1-1 1,0 1 0,1-1-1,-1 0 1,-1 0 0,1 0-1,0 0 1,-1 0 0,1-1-1,-1 1 1,0-1 0,0 1-1,0-1 1,-1 0 0,0 0-1,1 0 1,-1 0 0,0 0-1,-1 0 1,1 0 0,-1 0-1,0 0 1,0 0 0,0 0-1,0 0 1,-1 0 0,0-1-1,0 1 1,0 0 0,0 1-1,-1-4-9,-2-1-12,0 1-1,-1 0 0,0-1 0,0 2 1,0-1-1,-1 0 0,0 1 0,-1 0 0,1 1 1,-1-1-1,0 1 0,0 1 0,0-1 1,-1 1-1,-3-1 13,-19-9-135,-1 2-1,0 1 1,-12-2 135,31 10-21,-1 0 0,1 0 0,-1 2 0,0 0 0,0 0 0,-1 1 21,11 0-8,0-1 1,0 2-1,0-1 1,-1 0-1,1 1 1,0-1-1,0 1 1,0 0-1,0 0 1,0 0 0,0 0-1,1 0 1,-1 1-1,0 0 1,1-1-1,-1 1 1,1 0-1,-1 0 1,1 0-1,0 1 1,0-1-1,0 0 1,0 1-1,0 0 1,0-1-1,1 1 1,-1 1 7,1-1-9,1-1 1,0 1 0,0-1 0,0 1-1,0-1 1,0 1 0,0-1 0,1 1-1,-1-1 1,1 1 0,0-1-1,-1 1 1,1-1 0,0 1 0,1-1-1,-1 0 1,0 0 0,1 0-1,-1 0 1,1 0 0,0 0 0,-1 0-1,1 0 1,0 0 0,0-1-1,0 1 1,0-1 0,1 0 0,-1 0-1,0 1 1,1-1 0,0 0 8,8 4-16,0 0 1,0-1 0,0 0-1,0 0 1,0-1-1,9 0 16,4 0 37,-1-2-1,0 0 1,1-2 0,-1-1-1,0 0 1,0-2-1,0-1 1,0 0-1,-1-2 1,0-1-1,0 0 1,6-5-37,-17 8 17,-1 0 1,0-1 0,0 0-1,0-1 1,-1 0-1,0-1 1,0 1 0,-1-2-1,0 1 1,0-1 0,-1 0-1,0-1 1,-1 0-1,0 0 1,-1 0 0,0-1-1,0 0 1,-1 0 0,0 0-1,-1 0 1,-1-1-1,0 1 1,0-1 0,-1 1-1,0-4-17,-1 13 1,1-9 114,-1 0 1,0 0 0,-1 0 0,0 0 0,-1 0 0,0 0 0,0 0 0,-1 1-1,-1-1 1,0 1 0,-4-9-116,-8 77-137,9-25 143,2 2 0,1-1 0,2 0 0,1 1 0,2-1-1,1 1 1,1-1 0,2 0 0,2 0 0,1 0 0,2-1 0,1-1 0,13 28-6,-21-52 0,1 1 0,1-1 0,-1-1 0,1 1 0,0-1 0,1 1 0,0-1 0,0-1 0,1 1 0,6 4 0,-10-12-13,0 0-1,1 1 0,-1-1 1,0 0-1,0-1 1,0 1-1,0-1 0,0 1 1,0-1-1,0 0 1,0 0-1,-1 0 0,3-3 14,0 1-18,8-4-32,-4 1-227,1 1-1,-1-2 0,0 1 0,-1-1 1,0 0-1,0-1 0,-1 0 0,0 0 1,0-2 277,53-84-3320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2:38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0 230 7130,'3'-2'1440,"-1"2"-744,8-7-688,14-8 408,10-3 8,10-8 80,7-2-136,3 1-152,-8-1-120,3 4-88,-8 4 88,-9 3-96,-6 4 0,-11 8-288,-8 5-808,-2 7-1072,-29 41-1545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27:11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285 2 1296,'0'0'4038,"0"0"-2404,0 0-630,0 0-266,0 0-309,0 0-162,-4-1-110,3 1-157,0 0-1,-1 0 1,1 0-1,0 0 1,-1 0 0,1 1-1,0-1 1,0 1-1,-1-1 1,1 1-1,0-1 1,0 1-1,0-1 1,0 1-1,0 0 1,0 0 0,0 0-1,0 0 1,0 0-1,0 0 1,0 0-1,1 0 1,-1 0-1,0 0 1,1 0-1,-1 0 1,0 0-1,1 1 1,0-1 0,-1 0-1,1 1 1,-17 54 48,10-28 16,-19 56 68,-4-1 0,-3-1 0,-4-2 0,-3-1 0,-8 3-132,47-80-71,-1 0 1,1 0 0,0 1 0,0-1 0,0 0 0,0 0-1,0 1 1,0-1 0,0 1 0,1-1 0,-1 1-1,1-1 1,0 1 0,0-1 0,0 1 0,0-1 0,0 1-1,0-1 1,1 1 0,-1-1 0,1 2 70,2 0-398,-1 1 0,1-1 0,0 0 0,0 0 1,0 0-1,1-1 0,-1 1 0,1-1 0,1 1 398,15 17-5090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2:39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301 255 3833,'1'-2'263,"0"0"1,0 0 0,0 0 0,0 0-1,0 0 1,0 0 0,0-1-1,-1 1 1,1 0 0,-1 0-1,0-1 1,1 1 0,-1 0-1,0-1 1,0 1 0,-1 0-1,1-1 1,0 1 0,-1 0-1,0 0 1,1-1 0,-1 1-1,0 0 1,0-1-264,-1 2 31,1 0 1,-1-1-1,1 1 0,-1 0 1,1 0-1,-1 0 0,0 0 1,1 0-1,-1 0 0,0 1 0,0-1 1,0 0-1,1 1 0,-1 0 1,0-1-1,0 1 0,0 0 1,0 0-1,0 0 0,0 0 1,0 0-1,0 1 0,0-1 0,1 0 1,-1 1-1,0 0 0,0-1 1,0 1-1,0 0-31,-11 4-96,-1 0 1,1 1-1,0 1 0,-6 4 96,17-10-15,-1 1 0,0-1 0,1 1 0,-1 0 0,1 0-1,-1 0 1,1 0 0,0 0 0,0 0 0,0 1 0,0-1-1,0 1 1,1-1 0,-1 1 0,1 0 0,0 0-1,-1-1 1,1 1 0,1 0 0,-1 0 0,0 0 0,1 0-1,-1 0 1,1 2 15,1-2-12,0-1 0,0 1 1,0 0-1,1 0 0,-1-1 0,1 1 0,-1-1 0,1 1 0,0-1 0,0 1 0,0-1 1,0 0-1,0 0 0,1 0 0,0 0 12,43 28-22,-35-23 23,53 30 25,-39-23-9,1 0 0,-2 2 1,0 1-1,2 4-17,-26-21 0,1 0 0,0 1 0,-1-1 0,1 1 0,-1 0 0,1-1 0,-1 1 1,0-1-1,1 1 0,-1 0 0,1-1 0,-1 1 0,0 0 0,0-1 0,1 1 0,-1 0 0,0 0 0,0-1 0,0 1 0,0 0 0,0 0 0,0-1 0,0 1 0,0 0 0,0 0 0,0-1 0,-1 1 0,1 0 0,0 0 0,0-1 0,-1 1 0,1 0 1,0-1-1,-1 1 0,1 0 0,-28 22 3,-39 6-1,48-23 10,-1-1 1,1-1 0,-1-1-1,0-1 1,0-1 0,-1 0-1,1-1 1,0-2-1,0 0 1,0-1 0,0-1-1,1 0 1,-1-2 0,1 0-1,-5-4-12,48 16-35,-1-2 0,1 0-1,0-1 1,0-2 0,0-1-1,0 0 1,0-2-1,22-4 36,-29 3 46,0-1-1,0 0 1,0-1-1,-1-1 0,0 0 1,0-2-1,0 0 0,-1 0 1,0-2-1,7-5-45,-11 6 20,-1 0 0,-1 0 0,1-1 0,-1 0 1,-1-1-1,0 0 0,-1 0 0,0 0 0,0-1 0,-1 0 0,-1-1 0,0 1 0,-1-1 0,0-1-20,2-13 27,-1 0-1,-1-1 0,-1 0 0,-2 0 1,0 1-1,-2-1 0,-2 0 1,0 0-1,-2 1 0,-1-5-26,8 145-151,5-66 245,2-1 1,2 0-1,9 23-94,53 132 315,-67-187-313,-4-7 10,1 0-1,0 0 0,0-1 0,0 1 0,1-1 0,0 0 0,0 0 0,1-1 0,0 1 0,4 3-11,-6-7 8,0 0 0,0 0-1,1 0 1,-1-1 0,0 1 0,1-1-1,-1 0 1,1 0 0,-1 0 0,1 0-1,0-1 1,-1 1 0,1-1 0,0 0-1,0 0 1,-1-1 0,1 1 0,0-1-1,-1 1 1,1-1 0,2-1-8,2 0-168,-1 0 0,0 0 0,0 0 0,0-1 0,0 0 0,0 0 1,0 0-1,-1-1 0,1 0 0,-1-1 0,0 1 0,-1-1 0,1 0 0,-1-1 0,0 1 0,0-1 1,0 0-1,-1-1 0,0 1 0,1-3 168,21-78-3541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2:40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0 140 6665,'3'-2'1489,"-1"2"-401,5-4-728,6-5-312,8-8 264,11-7-128,7 2-184,7-2 0,0 6-120,1 3-504,-1 10-1248,39 21-3450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2:41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264 386 4145,'15'-26'2152,"-13"24"-2064,-1 0 0,0 0-1,1 1 1,-1-1 0,0 0 0,0-1-1,0 1 1,0 0 0,0 0 0,0 0-1,-1-1 1,1 1 0,-1 0 0,0 0-1,1-1 1,-1 1 0,0 0 0,-1-1 0,1 1-1,0 0 1,0-1 0,-1 1 0,0 0-1,1 0 1,-1-1-88,-1-2 44,-1-1 1,1 1-1,-1-1 0,0 1 0,0 0 1,-1 0-1,0 1 0,1-1 0,-2 1 1,1 0-1,0 0 0,-1 0 0,0 0 1,0 1-1,0 0 0,0 0 0,0 0 1,-1 1-1,1 0 0,-1 0 1,0 0-1,1 0 0,-1 1 0,0 0 1,0 0-1,0 1 0,0 0 0,0 0 1,0 0-1,0 1 0,0 0 0,0 0 1,1 0-1,-1 1 0,0 0 0,1 0 1,-1 0-1,0 1-44,-2 2-10,1 0-1,0 1 1,0 0 0,0 0 0,1 0-1,0 1 1,0 0 0,1 0 0,0 1-1,0 0 1,1-1 0,-1 2 0,2-1-1,-1 0 1,1 1 0,1-1-1,0 1 1,-1 5 10,2-6-4,0-1 0,0 0 0,1 1-1,0-1 1,1 0 0,0 1 0,0-1 0,0 0-1,1 0 1,0 0 0,0 0 0,1 0 0,0 0-1,0-1 1,1 1 0,0-1 0,0 0-1,0 0 1,1 0 0,0-1 0,0 0 0,0 0-1,2 2 5,-5-5-1,0-1-1,0 1 0,0 0 0,0-1 0,1 0 0,-1 1 0,0-1 0,1 0 0,-1 0 1,1 0-1,-1 0 0,1-1 0,-1 1 0,1-1 0,0 1 0,-1-1 0,1 0 0,-1 0 1,1 0-1,0-1 0,-1 1 0,1-1 0,1 0 2,0 0 19,0-1 0,0-1-1,-1 1 1,1 0 0,0-1 0,-1 0 0,0 0 0,0 0-1,0 0 1,0 0 0,0-1 0,-1 1 0,2-3-19,5-10 45,0-2 1,0 1 0,-2-1-1,0 0 1,3-18-46,-7 27 19,0 0 0,-1-1 1,0 1-1,0-1 0,-1 1 1,-1-1-1,0 1 0,0-1 0,-1 1 1,0-1-1,-2-8-19,17 117-538,-11-84 538,0 2 1,0-1 0,0 0 0,2 0 0,0 0-1,1 0 1,0-1 0,1 0 0,1 0 0,0-1-1,5 5 0,-11-17 7,-1-1 0,1 0-1,-1 0 1,1 0 0,0 0-1,-1 0 1,1 0 0,0 0-1,0-1 1,0 1 0,-1 0-1,1-1 1,0 0 0,0 1-1,0-1 1,0 0 0,0 0-1,0 0 1,0 0 0,0-1-1,0 1 1,0 0 0,0-1-1,-1 0 1,1 1 0,0-1-1,0 0 1,0 0 0,-1 0-1,1 0 1,0 0-7,8-5 117,0 0 0,0-1 0,-1-1 0,5-4-117,-10 8 4,11-9 34,-2-1 0,1 0 0,-2-1 0,0-1 0,-1 0 0,1-3-38,-7 11 11,0-1 0,-1 1 0,1-1 0,-2 0 0,1 0 0,-2 0 0,1-1 0,-1 1 0,0-1 0,-1 1 0,0-1 0,-1 0 0,0-1-11,0 9-4,0 0 0,-1 0 0,1 0 0,-1 0 0,1 1 0,-1-1 0,0 0 0,1 0 0,-1 1 0,0-1 1,0 0-1,0 1 0,-1-1 0,1 1 0,0-1 0,-1 1 0,1 0 0,0-1 0,-1 1 0,0 0 0,1 0 0,-1 0 0,0 0 0,1 1 0,-1-1 0,0 0 0,0 1 0,0-1 0,0 1 0,1-1 0,-1 1 1,0 0-1,0 0 0,0 0 0,0 0 0,-1 0 4,-2 1-14,0-1 1,0 1-1,1 0 0,-1 0 1,0 0-1,0 1 1,1-1-1,-1 1 1,1 0-1,-1 1 0,1-1 1,0 1-1,-4 3 14,8-6-18,0 1-1,0 0 0,1 0 0,-1-1 0,0 1 1,0 0-1,0 0 0,1-1 0,-1 1 1,0 0-1,0-1 0,1 1 0,-1 0 1,1-1-1,-1 1 0,1 0 0,-1-1 1,1 1-1,-1-1 0,1 1 0,-1-1 0,1 1 1,0-1-1,-1 1 0,1-1 0,0 0 1,-1 1-1,1-1 0,0 0 0,0 0 1,0 1 18,26 13-108,22 2 91,32 14-117,-80-28 128,1-1 0,0 0 0,-1 1 0,1-1 0,-1 0 0,1 1 0,-1 0 1,0-1-1,0 1 0,0 0 0,0 0 0,0 0 0,0 0 0,0 0 0,0 0 0,-1 0 0,1 0 0,-1 0 0,0 0 0,1 0 0,-1 0 0,0 0 0,0 0 0,-1 0 0,1 1 0,0-1 1,-1 0-1,1 0 0,-1 0 0,0 0 6,-3 14 15,-1-1 1,0 1 0,-8 12-16,3-3-1,8-19 0,0-1-1,0 1 0,1 0 1,-1 0-1,1 0 1,1 0-1,-1 0 0,1 0 1,0 0-1,1 0 1,-1 0-1,1 2 2,0-7 0,-1 1 0,1-1 1,-1 1-1,1-1 0,0 1 0,-1-1 0,1 0 0,0 1 0,0-1 0,0 0 1,0 0-1,0 1 0,0-1 0,1 0 0,-1 0 0,0-1 0,0 1 1,1 0-1,0 0 0,0 0 14,1 0 1,0-1-1,-1 1 1,1-1 0,0 1-1,-1-1 1,1 0 0,0 0-1,-1-1 1,1 1-1,0 0 1,-1-1 0,1 0-1,0 1 1,0-2-15,6 0 36,0-2 0,0 1 0,0-2 0,0 1 0,-1-1 0,1 0 0,-1-1 0,-1 0 0,1 0 0,-1 0 0,0-1 0,0 0 0,-1-1 0,2-2-36,0-2 15,-1-1 0,0 0 0,-1 0 0,0 0 0,-1 0 0,-1-1 1,0 0-1,0 0 0,-1-5-15,1-10 10,-2-1 0,-1 0-1,-1-1 1,-1 1 0,-2 0 0,-1 1 0,-2-1 0,-8-28-10,10 41 70,3 11 5,-1 0 0,1 0 0,-1 0 0,0 0 1,0 0-1,-1 1 0,0-1 0,0 1 0,-1-1-75,6 42-488,7 35 501,2-1 0,4 0 0,3-1 0,14 34-13,-24-79 3,15 38 49,-21-58-46,-1 0 0,2 0 0,-1 0-1,0 0 1,1 0 0,0-1 0,0 1 0,0-1 0,0 0 0,0 0 0,1 0 0,-1 0-6,1-2 21,-1 1 1,1-1 0,-1 0 0,1 0-1,-1-1 1,1 1 0,0-1 0,-1 0-1,1 0 1,0 0 0,-1 0 0,1-1-1,-1 1 1,1-1 0,-1 0 0,1 0-1,-1 0 1,3-1-22,6-3 3,0-1 0,0 0 1,0 0-1,5-5-3,-13 8-51,2 0-140,-1-1-1,1 0 0,-1 0 1,0-1-1,0 0 0,-1 1 1,1-1-1,-1-1 0,0 1 1,2-5 191,39-73-2059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2:41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3 160 8122,'-2'-4'1808,"4"4"-184,-2-5-615,5 1-433,7-7-304,5-9-152,10-2-24,7-6-96,5 2-96,0 8-464,0 3-777,-5 8-903,12 16-3921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2:43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37 648 4161,'18'-5'724,"-1"0"1,1-1-1,-1-1 1,-1 0-1,8-5-724,-19 9 43,1 0 1,-1 0-1,0-1 0,0 1 0,0-1 0,0 0 1,0-1-1,-1 1 0,0-1 0,0 0 1,0 0-1,-1 0 0,1 0 0,-1-1 0,0 1 1,-1-1-1,1-1-43,-3 5 19,1 0 0,-1 0 1,0 0-1,1 0 0,-1 0 1,0 0-1,0 0 0,-1-1 0,1 1 1,0 0-1,-1 0 0,1 1 0,-1-1 1,0 0-1,1 0 0,-1 0 1,0 0-1,0 0 0,0 1 0,0-1 1,-1 0-1,1 1 0,-2-2-19,0 1 19,0-1-1,0 1 1,-1 0-1,1 0 1,-1 0-1,1 1 1,-1-1-1,0 1 0,1 0 1,-1 0-1,0 0 1,-2 0-19,0 0 23,0 0-1,1 1 1,-1 0 0,0 0 0,0 0 0,0 0-1,1 1 1,-1 0 0,0 0 0,0 1-1,1-1 1,-1 1 0,1 1 0,0-1 0,-1 1-1,1 0 1,-3 2-23,2 3 8,0-1 0,0 1 0,1-1 0,0 2 0,0-1 0,1 0 0,1 1 0,-1 0 0,1 0 0,0 0 0,1 0 0,0 0 0,1 1 0,0-1 0,0 1 0,1-1 0,0 1 0,2 7-8,-1-9-2,0 1 0,0-1 0,1 1 1,0-1-1,0 0 0,1 1 0,1-1 0,-1-1 0,1 1 1,0 0-1,1-1 0,0 0 0,0 0 0,0 0 0,1-1 1,0 0-1,0 0 0,1 0 0,0-1 0,0 0 0,1 0 2,-3-3 13,0 0 0,0 0 1,0-1-1,0 0 0,0 0 0,0 0 0,0-1 0,0 1 0,0-1 0,1-1 0,-1 1 0,0-1 0,0 0 0,0 0 0,0 0 0,0 0 0,0-1 0,-1 0 0,1 0 0,0-1 0,-1 1 0,1-1 0,-1 0 0,3-3-13,12-8 79,0-1 0,-2-1 0,0-1 0,12-15-79,13-19 38,-17 20-30,0 1 0,24-20-8,-41 43-2,-1 0 0,1 1 0,0 0 0,0 1 1,1-1-1,0 2 0,0-1 0,0 1 0,0 1 1,1 0-1,-1 0 0,1 1 0,1-1 2,-8 3-16,1 0 0,-1 0 0,0 0 0,0 0 0,1 0 0,-1 1 0,0-1 0,0 1 0,1 0 0,-1 0 0,0 0 0,0 0 0,0 1 0,0-1 0,0 1 0,-1 0 0,1 0 0,0 0 0,-1 0 0,1 0 0,-1 1 0,0-1 0,0 1 0,0-1 0,0 1 1,0 0-1,-1 0 0,1 0 16,17 21 82,-15-20-77,-53-20 16,42 13-19,0 1-1,-1 0 1,1 0-1,0 0 0,-1 1 1,1 0-1,-1 0 1,1 1-1,-1 0 0,1 1 1,-1-1-1,1 1 1,-1 1-1,1-1 0,-1 1 1,1 1-1,0-1 1,0 1-1,0 1 0,1-1 1,-1 1-1,1 0 0,0 1 1,0-1-1,0 1 1,1 0-1,-1 1 0,1-1 1,0 1-1,1 0 1,0 0-1,0 1 0,0-1 1,0 1-1,1 0 1,0 0-1,1 0 0,0 0 1,0 1-1,0-1 1,1 0-1,0 1 0,0-1 1,1 1-1,0 3-1,0-1 4,1 0 0,0 1 0,0-1 0,1 0 0,0 0 0,1 0-1,0 0 1,0-1 0,1 1 0,3 5-4,-5-12 3,0 0 0,0 0 0,0 0-1,0 0 1,0-1 0,1 1 0,-1-1 0,1 0 0,0 0-1,-1 0 1,1 0 0,0 0 0,0 0 0,0-1-1,0 1 1,1-1 0,-1 0 0,0 0 0,1 0 0,-1-1-1,0 1 1,1-1 0,-1 0 0,1 0 0,-1 0-1,0 0 1,1 0 0,-1-1 0,1 0 0,-1 0 0,0 1-1,0-2 1,2 0-3,4-1 27,-1 0 0,0-1-1,0 0 1,0-1 0,-1 0 0,0 0-1,0 0 1,0-1 0,0 0 0,-1-1-1,0 1 1,1-3-27,3-5 21,-1 1-1,0-2 1,-1 1-1,-1-1 0,0 0 1,2-10-21,4-21-107,-2 0 1,-1-1-1,-3 0 1,-1-12 106,-2 13 43,-2-1 1,-2 1-1,-3 0 1,-1 0-1,-2 0 1,-2 0-1,-2 1 1,-3-2-44,8 42-67,1 13 18,-5 32-8,-3 55 44,9-6 62,3 0 1,4 2-50,-1-52 18,2 1 0,2-1 1,1-1-1,2 1 1,13 28-19,18 11 39,-41-78-32,1 1-1,-1-1 1,1 1 0,0-1 0,-1 0 0,1 1 0,0-1 0,-1 0 0,1 0 0,0 0 0,-1 1-1,1-1 1,0 0 0,-1 0 0,1 0 0,0 0 0,0 0 0,-1 0 0,1 0 0,0 0 0,-1-1-1,1 1 1,0 0 0,-1 0 0,1-1 0,0 1 0,-1 0 0,1-1 0,-1 1 0,1 0 0,0-1-1,-1 1 1,1-1 0,-1 1-7,30-20 546,-22 14-454,30-18 103,7-4-419,-2-2 0,0-2-1,36-36 225,-61 44-2263,-1-18-3059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3:22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1397 326 2793,'0'-1'233,"0"0"0,-1 0 0,1 0 0,0 0 1,0 0-1,-1 0 0,1 1 0,0-1 1,-1 0-1,1 0 0,-1 0 0,1 0 1,-1 1-1,1-1 0,-1 0 0,0 1 0,1-1 1,-1 0-1,0 1 0,1-1 0,-1 1 1,0-1-1,0 1 0,0-1 0,0 1-233,-33-8 984,-33 9-1494,9 5 519,2 3 0,-1 3 0,2 2 0,-1 2 0,2 3 0,1 2 0,0 2 0,2 3 0,0 2 0,1 3-9,30-17 0,1 2 0,0 0 1,2 1-1,0 1 0,0 0 0,-4 9 0,-28 41-2,-6 17 2,25-38 0,-10 22 1,2 2 1,-3 17-2,-39 74 5,57-118 10,2 1 1,3 0-1,-10 38-15,-31 144 17,31-111-23,21-80 26,1 0 0,0 31-20,-6 38 48,5-66-36,2 1-1,2 0 0,1 0 0,3 13-11,1-29-4,0 0 0,2-1 0,1 1 0,1-1 0,1 0-1,1-1 1,10 21 4,9 15-8,3-1 0,3-2 0,2-1 0,11 11 8,356 438-65,-382-480 36,0-2 1,1 0-1,1-1 1,2-1-1,-1-1 1,2-1-1,26 14 29,19 6 7,1-2 0,2-3-1,2-4 1,0-2 0,2-5 0,8 0-7,28 0 61,1-5 0,0-5 0,107-4-61,-146-7 28,109 0 62,12-10-90,-133 4 18,-1-3 0,0-2 1,-1-3-1,0-3 0,2-4-18,14-8 37,-3-3 1,0-3-1,-2-3 0,-2-4 0,-2-2 0,48-43-37,3-12 12,59-68-12,-116 103 49,-3-3-1,-3-2 0,22-41-48,55-106 37,-109 170-22,-2 0 1,-1-2-1,12-46-15,-24 50 60,-2-1-1,-1-1 0,-3 1 1,-2-1-1,-3-21-59,3-25 31,1 50 49,-2-1-1,-2 1 1,-2-1 0,-1 1-1,-2 0 1,-2 1 0,-8-20-80,-29-74 233,-45-118-155,70 202-9,-3 1 0,-2 2 0,-29-42-69,-67-78 244,-98-101-244,200 248 28,-1 1-1,0 1 1,-2 0-1,0 2 1,-22-12-28,-32-15-14,-21-5 14,-23-12 37,70 37-43,-2 2 0,0 3 1,-1 2-1,-1 2 1,-1 3-1,-27-2 6,57 9 5,-20-4-16,0 2 1,0 1-1,0 3 1,-1 2-1,-2 2 11,-235 29-63,116-16 81,-92 23-18,170-18-28,0 4 0,-27 14 28,71-18-42,0 2 0,2 2 1,-24 17 41,-47 25-11,114-65 24,-1 1-100,0 0-1,-1-1 1,1 1-1,0 0 1,0 0-1,0 0 1,0 1-1,0-1 1,0 0-1,0 1 1,1-1-1,-1 1 1,1 0-1,-1-1 0,1 1 1,-1 0-1,1 0 1,0 0-1,0 0 1,0 0-1,0 0 1,0 0-1,0 1 1,0-1-1,1 0 1,0 0-1,-1 1 1,1-1-1,0 0 0,0 0 1,0 1-1,0-1 1,0 0-1,1 1 1,-1 0 87,5 46-2681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3:28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0 278 872,'0'0'710,"0"0"-188,0 0 16,2 0 5900,3 2-6349,41 29-129,1-3 1,2-1 0,0-3-1,45 15 40,-3-5 47,20 13-47,-57-26 4,1-3 0,1-2 1,8-1-5,29 9 3,82 20 28,-64-4-35,-42-14 1,-9-2 24,20 12-21,50 20 19,-89-39-12,0 2 0,5 5-7,54 25 10,-28-17 3,-1 3-1,5 8-12,9 11-3,-44-26 27,2-2 1,32 14-25,-73-40-6,-1 0 0,0 0 1,1 0-1,-1 0 1,0 0-1,1 0 0,-1-1 1,0 1-1,1 0 1,-1-1-1,0 1 0,0-1 1,1 0-1,-1 1 0,0-1 1,0 0-1,0 0 1,0 0-1,1 0 6,27-25 79,-17 15-83,82-70 53,66-52-32,30-12 13,80-58 147,-200 154-135,99-75 60,-143 103-64,33-27 29,61-39-67,-63 42 67,-46 35-67,1 0-1,0 1 0,1 0 1,-1 1-1,13-6 1,12-3-26,39-16 42,-69 30-12,0 0 1,0-1 0,0 0-1,0 0 1,0-1 0,3-2-5,36-22-2,-12 12-2,-23 11 0,1 1 0,0 0 0,0 0 0,11-2 4,-71 20-1213,8-3-1220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3:32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87 2112,'0'0'1173,"0"0"-529,0 0-260,-5-3 3041,-5-4-2964,6 6-462,1 1 0,-1-1 0,0 1 0,1 0 0,-1 0 0,0 1 0,0-1 0,1 1 0,-1 0 0,1 0 0,-1 0 0,1 0 0,-1 0 1,1 1-1,-1 0 0,1 0 0,0 0 0,0 0 0,0 0 0,0 0 0,1 1 0,-1 0 0,0-1 0,1 1 0,0 0 0,0 0 0,0 0 0,0 1 0,0-1 0,0 3 1,-5 7-11,2 0-1,0 0 1,0 0-1,2 1 1,-1 0-1,2 0 1,-1 6 11,2-6-10,1 0-1,1 1 1,0-1 0,1 0 0,0 0-1,1 0 1,1 0 0,0 0 0,5 11 10,-5-16-7,0 0 1,0 1-1,1-2 0,0 1 1,0 0-1,1-1 1,0 0-1,1-1 1,0 1-1,0-1 0,0-1 1,1 1-1,0-1 1,3 1 6,-6-5 12,0 0 1,0-1 0,0 1-1,0-1 1,0-1 0,0 1-1,0 0 1,0-1-1,0 0 1,1-1 0,-1 1-1,0-1 1,0 0 0,0 0-1,0 0 1,0-1 0,0 0-1,0 0 1,-1 0-1,1 0 1,0-1 0,-1 0-1,3-2-12,8-6 65,0 0 0,-1-1-1,0 0 1,-1-1-1,11-14-64,-13 12 15,-1 1 1,0-2-1,-1 1 0,0-2 0,-1 1 1,-1-1-1,-1 0 0,-1 0 0,0-1 1,-1 1-1,-1-1 0,0 0 0,-1 0 1,-1-6-16,-3 2 52,2 21-46,0 0 0,0 1 0,0-1 0,-1 0-1,1 1 1,0-1 0,0 0 0,0 0 0,-1 1 0,1-1-1,0 1 1,-1-1 0,1 0 0,0 1 0,-1-1-1,1 1 1,-1-1 0,1 1 0,-1-1 0,1 1-1,-1-1 1,1 1 0,-1-1 0,0 1 0,1 0-1,-1-1 1,1 1 0,-1 0 0,0 0-6,-9 34-133,8-10 115,0-1 0,1 0 1,1 1-1,1-1 1,1 0-1,4 16 18,-4-29-19,0 1 0,1-1-1,0 0 1,1 0 0,0 0 0,0 0 0,1-1-1,0 0 1,1 0 0,0 0 0,0 0 0,1-1 0,0 0-1,1-1 1,7 7 19,-12-12 18,0 0-1,0 0 1,0 0 0,0 0 0,1-1-1,-1 1 1,1-1 0,-1 0-1,1 0 1,-1 0 0,1-1-1,-1 1 1,1-1 0,0 0-1,-1 0 1,1 0 0,0 0-1,-1-1 1,1 1 0,0-1-1,-1 0 1,1 0 0,-1 0 0,1-1-1,-1 1 1,0-1 0,0 0-1,1 0 1,-1 0 0,-1 0-1,1 0 1,0-1 0,0 0-18,2-2 31,-1 1 1,0-1-1,0 0 1,0 0-1,-1-1 0,0 1 1,0-1-1,0 0 1,-1 1-1,0-1 1,0 0-1,0 0 1,-1 0-1,0-1 1,0 1-1,0 0 1,-1-1-1,0 1 1,-1-2-32,0-1-22,0 0 1,-2 0 0,1 0 0,-1 0-1,0 0 1,-1 0 0,0 1 0,0 0-1,-1 0 1,0 0 0,0 0 0,-1 1-1,0 0 1,-3-3 21,5 6-67,-1 0-1,1 0 0,-1 1 1,1 0-1,-1 0 1,0 0-1,0 0 1,0 1-1,-1 0 0,1 0 1,0 0-1,-1 1 1,1 0-1,-1 0 1,0 0-1,1 1 1,-1 0-1,1 0 0,-1 0 1,0 0-1,1 1 1,-1 0-1,1 1 1,-3 0 67,-8 3-107,0 2 0,1 0 0,0 1 0,0 0 0,0 1 0,1 1-1,1 0 1,-7 7 107,100-39-397,-24-7 636,26-20-239,-31 18 230,46-20-230,-96 51-1,0-1 0,0 1-1,0 0 1,0 0 0,0 0-1,1 0 1,-1 0 0,0 0-1,0 0 1,0 0 0,0 1-1,1-1 1,-1 0 0,0 1-1,0-1 1,0 1 0,0-1 0,0 1-1,0-1 1,0 1 0,0 0-1,0-1 1,0 1 0,0 0-1,-1 0 1,1 0 0,0 0-1,0 0 1,-1 0 0,1 0-1,-1 0 1,1 0 0,0 1 1,20 45-49,-16-34 56,19 46 38,-2-4 66,23 39-111,-51-164 961,3 46-899,2 16-60,-4-61 25,5 65-31,0-1-1,0 1 1,0 0-1,1-1 1,0 1 0,0-1-1,0 1 1,0 0 0,1 0-1,0 0 1,-1-1-1,1 2 1,2-4 4,-3 6-6,0 0 1,0 0-1,0 0 0,0 0 0,0 0 1,0 1-1,0-1 0,1 0 0,-1 1 0,0-1 1,0 0-1,1 1 0,-1 0 0,0-1 1,1 1-1,-1 0 0,0-1 0,1 1 1,-1 0-1,0 0 0,1 0 0,-1 0 1,0 1-1,1-1 6,2 1-29,0 0 0,-1 0 0,1 0 1,0 1-1,-1 0 0,1 0 0,-1 0 0,0 0 0,1 0 29,8 8-91,0 0 0,0 1 0,-1 0 1,-1 1 90,-2-3 0,2 2 4,0 0 0,-1 1 1,0 0-1,0 1 0,-1 1-4,-8-13 4,0-1 0,0 0-1,0 0 1,0 1 0,0-1 0,1 0 0,-1 0-1,0 1 1,0-1 0,0 0 0,0 0 0,0 0-1,0 1 1,1-1 0,-1 0 0,0 0 0,0 0 0,0 0-1,0 1 1,1-1 0,-1 0 0,0 0 0,0 0-1,0 0 1,1 0 0,-1 0 0,0 0 0,0 0 0,1 1-1,-1-1 1,0 0 0,0 0 0,1 0 0,-1 0-1,0 0 1,0 0 0,1 0 0,-1 0 0,0 0 0,0-1-1,1 1-3,6-11 201,4-25 65,-9 28-293,5-15 38,0-6-6,3 0-1,0 0 0,2 1 0,1 0 0,2-2-4,-14 31-7,-1-1 0,1 0-1,-1 0 1,1 0 0,-1 0-1,1 1 1,-1-1 0,1 0 0,-1 0-1,1 1 1,-1-1 0,1 0 0,-1 1-1,0-1 1,1 0 0,-1 1 0,0-1-1,1 1 1,-1-1 0,0 1 0,1-1-1,-1 0 1,0 1 0,0-1 0,0 1-1,1 0 1,-1-1 0,0 1 0,0-1-1,0 1 1,0-1 7,15 30-326,-11-19 268,12 23 59,23 45 6,-36-74-7,0-1-1,0 0 1,0 1-1,1-1 1,-1 0-1,1-1 1,0 1-1,0-1 1,1 1-1,-1-1 1,1-1-1,0 1 0,-1-1 1,3 1 0,-6-2 15,0-1 1,0 0-1,0 0 1,0 0-1,0 0 0,1 0 1,-1 0-1,0 0 1,0 0-1,0 0 0,0-1 1,0 1-1,0 0 1,0-1-1,0 1 1,0-1-1,0 1 0,0-1 1,0 1-1,-1-1 1,1 0-1,0 1 0,0-1 1,0 0-1,-1 0 1,1 0-1,0 1 0,-1-1 1,1 0-1,-1 0 1,1 0-1,-1 0 1,0 0-1,1 0 0,-1 0 1,0 0-1,1 0 1,-1 0-1,0 0 0,0 0 1,0-1-16,6-52 349,-6 44-335,2-9 1,-1 0 0,-1-1 0,-1 1 0,-1 0 1,0 0-1,-2 0 0,0 0 0,-2-3-15,14 52-224,-1-1 0,-2 1-1,0 10 225,6 32 20,-1-14 27,10 48 186,9 16-233,-24-170-1902,-8-28-125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3:34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1 327 2385,'0'0'59,"0"-1"0,0 0 0,0 0 0,0 0 0,0 0 1,0 0-1,0 0 0,0 1 0,1-1 0,-1 0 1,0 0-1,1 0 0,-1 1 0,1-1 0,-1 0 1,1 0-1,-1 1 0,1-1 0,-1 0 0,1 1 0,-1-1 1,1 1-1,0-1 0,0 1 0,-1-1 0,1 1 1,0-1-1,0 1 0,-1 0 0,1-1 0,0 1 1,0 0-1,0 0 0,0 0 0,-1 0 0,1-1 1,0 1-1,0 0 0,0 1 0,0-1 0,0 0 0,0 0 1,-1 0-1,1 0 0,0 1 0,0-1 0,0 0 1,-1 1-1,1-1 0,0 1-59,4 0 20,-1 1 1,0-1-1,-1 1 0,1 0 0,0 0 1,0 1-1,-1-1 0,0 1 1,3 2-21,-3-1 23,0 1 0,0-1 0,0 1 0,-1 0 0,0-1 0,0 1 0,0 0 0,0 0 0,-1 0 0,0 1 0,0-1 0,-1 0 0,1 0 0,-1 1 0,0-1 0,0 0 0,-1 1 0,0-1 0,0 1-23,-2 8 84,0 0 0,-1-1 0,-1 0 0,0 0 0,-1 0 0,-5 9-84,61-99 178,-27 45-112,-2-1 0,9-19-66,-26 43 30,1-1 0,-1 1 0,-1-1 0,0 0 0,0 0 0,-1 0 0,0 0 0,-1 0 0,0-1 0,0 1 0,-2-8-30,0 12 32,1 0 1,-2 0-1,1 0 0,-1 0 0,0 0 1,0 0-1,-1 0 0,1 1 0,-1-1 1,0 1-1,-1 0 0,0 0 0,1 0 1,-2 1-1,1-1 0,0 1 0,-1 0-32,4 4-3,1-1 0,-1 1-1,1 0 1,-1 0 0,1 0-1,-1 0 1,1 0 0,-1 1-1,1-1 1,-1 0 0,1 0-1,-1 0 1,1 0 0,-1 1-1,1-1 1,-1 0 0,1 0 0,-1 1-1,1-1 1,-1 0 0,1 1-1,0-1 1,-1 0 0,1 1-1,0-1 1,-1 1 0,1-1-1,0 1 1,0-1 0,-1 1-1,1-1 1,0 1 0,0-1-1,0 1 1,0-1 0,-1 1-1,1-1 1,0 1 0,0-1-1,0 1 4,-7 25-95,5-8 86,1 1-1,0-1 0,2 0 1,0 0-1,1 0 0,0 0 1,2 0-1,3 10 10,-4-16-21,1 0 0,0 0 1,1 0-1,0-1 0,1 0 0,0 0 0,1 0 0,0-1 1,1 0-1,0-1 0,0 1 0,1-1 0,1-1 21,-7-5 7,1 0-1,0 0 1,0-1 0,0 1-1,0-1 1,1 0 0,-1 0-1,1-1 1,-1 0 0,1 1-1,-1-1 1,1-1-1,0 1 1,0-1 0,-1 0-1,1 0 1,0 0 0,0 0-1,-1-1 1,1 0-1,0 0 1,-1 0 0,1-1-1,-1 0 1,0 1 0,1-1-1,1-2-6,-1 1 29,1-1-1,0 0 1,-1-1 0,0 1-1,0-1 1,0 0-1,-1 0 1,0 0-1,0-1 1,0 0 0,0 1-1,-1-1 1,0-1-1,0 1 1,-1 0 0,0-1-1,0 1 1,1-7-29,-3 11-1,1-1 0,-1 0 0,0 0 0,0 0 0,0 1 1,0-1-1,0 0 0,-1 0 0,1 1 0,-1-1 0,0 0 0,0 1 1,0-1-1,0 1 0,0-1 0,-1 1 0,1-1 0,-1 1 0,1 0 1,-1 0-1,0-1 0,0 1 0,0 1 0,0-1 0,0 0 0,-1 0 1,2 1-7,0 1 0,-1-1 0,1 1 0,0-1 0,0 1 0,0 0 0,0-1 0,0 1 0,-1 0 0,1 0 0,0 0 0,0 0 1,0 0-1,0 0 0,-1 0 0,1 0 0,0 1 0,0-1 0,0 0 0,0 1 0,0-1 0,0 1 0,-1 0 7,0 1-10,0-1 0,0 1 0,0 0 0,0 0 0,1 0 0,-1 0 0,1 0 0,0 0 1,-1 0-1,1 0 0,0 1 0,0-1 0,1 1 0,-1-1 0,0 0 0,1 2 10,-2 6-5,1 0-1,0 0 1,0 0-1,1 0 0,1 1 1,0-1-1,0 0 1,1 0-1,0 0 0,1 0 1,0 0 5,-1-4-12,0 0 1,0 0 0,0 0-1,1-1 1,0 1-1,0-1 1,1 1 0,-1-1-1,1 0 1,0 0-1,0-1 1,1 1 0,0-1-1,-1 0 1,1 0-1,1 0 1,-1-1 0,2 1 11,-5-3 36,1-1 1,-1 1 0,1-1 0,-1 1-1,1-1 1,-1 0 0,1 0 0,-1 0 0,1 0-1,-1-1 1,1 1 0,-1-1 0,0 1-1,1-1 1,-1 0 0,1 0 0,-1 0-1,0 0 1,0 0 0,0-1 0,0 1 0,0-1-1,0 1 1,0-1 0,0 0 0,0 0-1,-1 0 1,1 0 0,-1 0 0,1 0 0,-1 0-1,0 0 1,1-2-37,6-11 100,0-1 0,-1-1 0,0 1 0,1-10-100,-2 10-24,2-8 17,0 1-1,-2-2 0,0 1 1,-2-1-1,-1 0 1,0 1-1,-2-1 0,-1 0 1,-1-1-1,-1 2 1,-2-1-1,0 0 1,-5-13 7,-6 11-96,7 25-20,2 19-69,2 11 173,2 0-1,1 0 1,1 0-1,2 0 0,0 0 1,2 0-1,1 0 0,2 0 1,0-1-1,2 0 1,1-1-1,1 0 0,2 3 13,-11-25 3,0-1 0,0 1 0,0 0-1,1-1 1,-1 1 0,1-1 0,0 0-1,0 0 1,0 0 0,0 0-1,1 0 1,-1-1 0,1 0 0,-1 1-1,1-1 1,0-1 0,0 1 0,0 0-1,0-1 1,0 0 0,0 0 0,1 0-1,-1-1 1,0 1 0,0-1 0,1 0-1,-1 0 1,0 0 0,0-1-1,1 0 1,-1 1 0,0-1 0,0-1-1,0 1 1,1-1-3,1-1 24,0 0 0,0 0 1,-1-1-1,1 0 0,-1 0 0,0 0 0,0-1 0,0 0 0,0 0 1,-1 0-1,0 0 0,0-1 0,-1 0 0,1 1 0,-1-1 0,0-1 0,-1 1 1,1 0-1,-1-1 0,-1 1 0,1-1 0,-1-2-24,0-1 7,-1-1 0,0 0 0,-1 0 0,0 1 0,-1-1 0,0 1 0,0-1 0,-2 0-7,4 7-4,-1 1 1,0 0-1,0 0 0,0 0 1,0 0-1,0 0 1,-1 0-1,0 0 0,1 1 1,-1-1-1,0 0 1,0 1-1,0-1 0,-1 1 1,1 0-1,-1 0 0,1 0 1,-1 0-1,0 0 1,1 1-1,-1-1 0,0 1 1,0 0-1,0-1 1,0 1-1,0 1 0,-1-1 1,1 0 3,1 2-7,1-1 0,-1 1-1,1-1 1,-1 1 0,1 0 0,-1 0 0,1 0 0,0 0 0,0 0-1,-1 0 1,1 0 0,0 0 0,0 0 0,0 0 0,0 1 0,0-1 0,0 0-1,0 1 1,1-1 0,-1 1 0,0-1 0,1 1 0,-1-1 0,1 1-1,-1 1 8,-8 40-57,8-33 42,1-1 1,0 1 0,0-1-1,1 1 1,0 0-1,0-1 1,1 1-1,1-1 1,-1 0 0,1 0-1,1 0 1,0 0-1,4 6 15,-5-11 0,0 1 0,0-1 0,1 0 0,0 0 0,0-1 0,0 1 0,0-1 0,0 0 0,1 0-1,0 0 1,-1 0 0,1-1 0,0 0 0,0 0 0,0 0 0,0-1 0,1 0 0,-1 0 0,0 0 0,1 0 0,-1-1 0,0 0 0,1 0-1,-1 0 1,1-1 0,5 0 25,0-1 0,0-1 0,-1 1 0,1-2 0,-1 1 0,1-1 0,4-3-25,-9 4 14,-1 0-1,1 0 0,-1-1 0,0 1 0,0-1 0,0 0 0,0 0 0,-1-1 0,1 0 1,-1 1-1,0-1 0,-1-1 0,3-3-13,-5 8-7,-1 0 1,0 0-1,1 0 1,-1 0-1,0 0 1,0 0-1,0 0 1,0 0-1,0 0 0,0 0 1,0 0-1,0 0 1,0 1-1,-1-1 1,1 0-1,0 0 1,0 0-1,-1 0 1,1 0-1,-1 0 1,1 0-1,-1 1 1,1-1-1,-1 0 0,1 0 1,-1 1-1,0-1 1,1 0-1,-1 1 1,0-1-1,0 1 1,0-1-1,1 1 1,-1-1-1,0 1 1,0 0-1,0-1 0,0 1 1,0 0-1,0-1 1,0 1 6,-2-1-23,0 0 0,0 1 0,-1-1 0,1 0 0,0 1 0,0 0 1,0 0-1,0 0 0,-1 0 0,1 0 0,0 1 0,-2 0 23,1 1-11,0 0 1,0 1-1,0-1 1,0 1-1,1 0 0,-1 0 1,1 0-1,-1 1 1,1-1-1,0 1 0,1 0 1,-1 0-1,0 0 1,1 0-1,0 0 0,0 0 1,1 1-1,-1-1 0,1 1 1,0-1-1,0 1 1,0-1-1,0 1 0,1 0 1,0 0-1,0-1 11,0 0-13,0 0-1,0 0 0,0 0 1,0 0-1,1 0 0,-1 0 1,1 0-1,0 0 0,1 0 1,-1 0-1,0-1 0,1 1 1,0 0-1,0-1 0,0 0 1,1 1-1,-1-1 0,1 0 1,-1 0-1,1 0 0,0-1 1,0 1-1,0-1 1,1 1-1,-1-1 0,1 0 1,-1 0-1,1-1 0,-1 1 1,4 0 13,-4-2 18,0 0 0,0 0 1,0 0-1,1 0 0,-1-1 1,0 1-1,0-1 1,0 0-1,0 0 0,0 0 1,0 0-1,0-1 0,-1 1 1,1-1-1,0 1 1,-1-1-1,1 0 0,-1 0 1,0 0-1,1-1 0,-1 1 1,0-1-1,0 1 1,-1-1-1,1 1 0,0-1 1,-1 0-1,0 0 0,0 0-18,8-14 48,-1 0-1,0-1 0,-2 0 0,1-3-47,-2 1 0,0 1 0,-2-1 0,0 0 0,-1 0-1,-1 0 1,-1 0 0,-1 0 0,-4-20 0,-5-20-74,-3 1 1,-8-17 73,13 49-15,9 102-246,7-23 288,2 0 0,2 0 0,3-2 0,1 0 0,15 28-27,-25-65 12,0-1 1,1-1-1,0 1 1,1-1-1,0-1 1,4 4-13,-10-12-2,0 1-1,0-1 1,1 0-1,-1 0 1,1-1-1,-1 1 1,1 0-1,0-1 1,-1 0-1,1 1 1,0-1-1,0 0 1,0-1-1,2 1 3,-3-1-8,0 0 0,0 0-1,0 0 1,0-1 0,0 1 0,0-1-1,0 1 1,0-1 0,0 0 0,0 0-1,0 0 1,-1 0 0,1 0 0,0 0 0,-1 0-1,1-1 1,-1 1 0,1 0 0,-1-1-1,1 0 1,-1 1 0,0-1 0,0 0-1,0 0 9,32-49-1027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3:34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0 193 3025,'8'-9'1056,"4"-2"-664,12-13-176,8-7-120,2 1-88,10 1-8,21-30-4161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27:12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 5009,'0'0'761,"0"0"-183,0 0-54,0 0-71,0 0-72,-3-2-189,-10-9-169,10 9-83,3 4-99,3 34 103,1 0 0,2 0-1,1-1 1,2 0 0,3 5 56,17 76 79,42 301 266,13 67 27,-81-468-417,-3-10-11,1 0 0,0 0 1,1-1-1,-1 1 0,1 0 0,0 0 0,1-1 1,-1 1-1,1-1 0,0 0 0,3 5 56,1-22-1473,-6-13-281,-1-9-537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3:54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0 189 1688,'12'-8'4053,"39"-7"-3378,253-40 58,160-4-733,-242 34 37,-79 10 47,104 3-84,-265 30-1081,-5 2-2147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3:54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4801,'24'-2'1634,"4"2"-1559,0 2 0,0 0 0,-1 2 0,1 1-1,-1 1 1,0 2 0,0 0 0,-1 2 0,0 1 0,13 8-75,-32-14 61,1 1 0,-1 0 1,1 1-1,-2-1 0,1 1 0,4 7-61,1 0 56,-12-13-11,0 1-1,0-1 1,0 0 0,-1 0-1,1 1 1,0-1 0,-1 0-1,1 0 1,-1 1 0,1-1-1,-1 0 1,0 0 0,1 0-1,-1 0 1,0 0 0,0 0-1,0 0 1,0 0 0,0 0-1,0 0 1,0 0 0,0-1-1,0 1 1,0 0-45,-30 23 534,4-6-266,-1-1 1,-17 7-269,25-15-71,1 1 1,0 0 0,1 2 0,0 0-1,1 1 1,1 1 0,-4 5 70,19-19-48,0 1-1,1-1 1,-1 1 0,0-1-1,1 1 1,-1-1 0,1 1-1,-1 0 1,1-1-1,-1 1 1,1 0 0,-1-1-1,1 1 1,0 0 0,-1 0-1,1 0 1,0-1 0,0 1-1,-1 0 1,1 0 0,0 0-1,0-1 1,0 1 0,0 0-1,0 0 1,0 0-1,0 0 1,0-1 0,1 1-1,-1 0 1,0 0 0,0 0-1,1-1 1,-1 1 0,1 0-1,-1 0 1,0-1 0,1 1-1,-1 0 1,1-1 0,0 1-1,-1-1 1,1 1 0,-1-1-1,1 1 1,0-1-1,0 1 49,46 18-2168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3:55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294 35 4169,'0'-2'151,"1"1"1,-1-1-1,0 1 0,0-1 0,0 1 1,-1-1-1,1 1 0,0-1 1,0 1-1,-1-1 0,1 1 1,-1 0-1,1-1 0,-1 1 1,0 0-1,1-1 0,-1 1 0,0 0 1,0 0-1,0 0 0,0-1 1,0 1-1,0 0-151,-1 1 51,1-1 1,0 1-1,-1 0 1,1 0-1,0 0 1,0-1-1,-1 1 0,1 0 1,0 1-1,-1-1 1,1 0-1,0 0 0,-1 0 1,1 1-1,0-1 1,0 1-1,-1-1 1,1 1-1,0-1 0,-1 1-51,-4 3-16,-1 1-1,1-1 1,-1 1-1,1 0 1,1 1-1,-1 0 1,-4 5 16,2 1-12,1 0 0,0 0 0,1 0 0,0 1 0,1 0 0,0 0 0,2 1 1,-1-1-1,1 1 0,1 0 0,0-1 0,1 1 0,1 0 0,0 0 0,1 3 12,0-10-3,-1 1 1,1 0-1,1-1 0,0 1 0,0-1 0,0 1 0,1-1 0,0 0 0,0 0 1,0 0-1,1-1 0,0 1 0,1-1 0,0 0 0,0 0 0,0 0 1,0-1-1,1 0 0,0 0 0,0 0 0,0-1 0,1 0 0,-1 0 1,1 0-1,0-1 0,0 0 0,1-1 0,0 1 3,-2-2 32,1 0-1,0 0 1,0-1-1,0 1 1,-1-2-1,1 1 1,0-1-1,0 0 1,0 0 0,-1-1-1,1 0 1,-1 0-1,1 0 1,-1-1-1,0 0 1,0 0-1,0-1 1,0 0-1,2-2-31,-4 3 26,-1 0 0,1 1 0,-1-1-1,0-1 1,0 1 0,0 0-1,-1-1 1,1 1 0,-1-1 0,0 0-1,0 0 1,0 0 0,0 0-1,-1 0 1,1-1 0,-1 1 0,0 0-1,-1-1 1,1 1 0,-1 0 0,0-1-1,0 1 1,0-1 0,-1 1-1,1 0 1,-1-1 0,0 1 0,0 0-1,-1 0 1,0-3-26,-5-8-23,-1 0 0,0 1-1,-1-1 1,0 2 0,-1-1 0,-1 1 0,0 1-1,-1 0 1,0 0 0,-1 1 0,0 1 0,-3-1 23,8 5-76,0 1 1,-1 1-1,1-1 1,-1 1-1,0 1 1,0 0-1,0 0 0,0 1 1,-1 0-1,1 0 1,-1 1-1,1 0 1,-1 1-1,1 0 1,-1 1-1,1 0 1,-1 0-1,1 1 1,-1 0-1,1 0 1,-6 4 75,-39 20-194,50-24 185,1 0 0,0 0 0,0 0 0,0 0 0,0 1 0,1-1 0,-1 1 1,0 0-1,1-1 0,0 1 0,0 1 0,0-1 0,0 0 0,-1 3 9,3-5-7,0 0 1,-1 0-1,1 0 0,0 0 1,0 0-1,0 0 1,0 0-1,0 0 0,1 0 1,-1 0-1,0 0 1,0 0-1,0-1 0,1 1 1,-1 0-1,1 0 0,-1 0 1,1 0-1,-1 0 1,1-1-1,-1 1 0,1 0 1,0 0-1,-1-1 0,1 1 1,0-1-1,-1 1 1,1 0-1,0-1 0,0 0 1,0 1-1,0-1 1,0 1-1,-1-1 0,1 0 1,0 0-1,0 1 0,0-1 1,1 0 6,41 5 30,-42-5-29,29 0 86,1-2 0,0-1 0,-1-2 0,1-1 0,7-3-87,150-50 170,-142 44-107,53-23 233,-77 111-426,-12-28 193,-2 0-1,-1 3-62,-1-2 10,2 0-1,3 2-9,7-105 1417,-18 52-1399,7-36 76,1 1 1,8-21-95,-13 52-8,0-1-1,0 1 0,1 0 1,0 0-1,1 1 1,0-1-1,0 1 0,1 0 1,0 0-1,0 1 0,1 0 1,0 0-1,4-3 9,-9 9-20,0-1 0,-1 1 0,1 0 0,0 0 0,-1 1 0,1-1 0,0 0 0,0 0 0,0 1 0,0-1 0,0 1 0,0 0 0,-1 0 0,1 0 0,0 0 0,0 0 0,0 0 0,0 0 0,0 0 0,0 1 0,0-1 0,0 1 0,0-1 0,1 2 20,1 0-10,-1 0 0,1 1 0,-1-1 1,0 1-1,0 0 0,0 0 0,0 0 0,-1 1 0,1-1 0,-1 0 0,2 4 10,4 8 25,-1 0 0,-1 0 1,0 1-1,-1 0 0,2 10-25,-2-3 76,-1 0 0,-1 1 0,1 21-76,-3-47-8,1 0 0,0 0-1,0 1 1,1-1 0,-1 0-1,0 1 1,1-1 0,-1 1-1,0 0 1,1 0 0,0 0-1,-1 0 1,1 0 0,-1 1-1,1-1 1,0 1 8,26-10-257,91-37-1022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3:56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0 655 7266,'6'-52'4198,"12"0"-3463,-16 46-784,1 0 0,0 1 0,0-1 0,1 1-1,0 0 1,0 0 0,0 0 0,0 1-1,1-1 1,0 1 0,0 0 0,0 0 0,0 1-1,0 0 1,6-3 49,-8 5-103,0 0 0,1 1 0,-1-1 0,0 1 0,1-1 0,-1 1 0,1 0 0,-1 1-1,0-1 1,1 0 0,-1 1 0,0 0 0,1 0 0,-1 0 0,0 0 0,1 1 103,6 1-830,-53-27 300,37 20 602,1 0 0,-1 1 1,1-1-1,-1 1 0,0 0 0,0 0 0,-1 1 0,1 0 0,0 0 1,-1 1-1,1-1 0,-1 1 0,-1 1-72,6 0 7,1 1 1,-1 0-1,1 0 1,-1 0-1,1 0 0,-1 0 1,1 1-1,0-1 1,0 0-1,0 0 0,-1 1 1,1-1-1,0 1 1,1-1-1,-1 1 1,0 0-1,0-1 0,1 1 1,-1 0-1,1-1 1,-1 1-1,1 0 0,0 1-7,-8 41-79,8-30 75,0 0 0,1 0 0,1 0 0,0 0 0,1 0 0,0-1 0,1 1 0,0-1 1,1 0-1,1 0 0,1 0 4,-4-7-7,0-1 1,0 0 0,0 0-1,1-1 1,0 1 0,0-1-1,0 0 1,1 0 0,-1 0-1,1 0 1,0-1 0,2 2 6,-3-3 1,0-1 1,0 0-1,0 1 1,-1-1-1,1-1 1,0 1-1,0 0 1,0-1-1,0 0 1,0 0-1,0 0 1,0 0-1,0-1 1,0 0-1,0 0 1,0 0-1,0 0 1,0 0-1,2-2-1,-1 0 59,1 0-1,-1 0 1,0 0-1,0-1 1,-1 0 0,1 0-1,-1 0 1,0-1 0,0 1-1,0-1 1,-1 0-1,1 0 1,-1 0 0,2-5-59,5-13 90,-1 1 0,0-1 0,-1-2-90,-3 7 56,11-33-13,-2-1 0,-2 0 0,-3-1 0,-1-9-43,-6 33 9,0-1-1,-2 1 1,-2 0 0,0 0-1,-2 0 1,-1 1 0,-1-1-1,-6-14-8,12 43-11,0 1-1,0-1 1,0 0-1,0 0 1,0 0 0,0 0-1,0 0 1,0 0-1,0 0 1,0 0-1,0 0 1,-1 1-1,1-1 1,0 0 0,0 0-1,0 0 1,0 0-1,0 0 1,0 0-1,0 0 1,0 0-1,0 0 1,0 0-1,0 0 1,-1 0 0,1 0-1,0 0 1,0 0-1,0 0 1,0 0-1,0 0 1,0 0-1,0 0 1,0 0 0,-1 0-1,1 0 1,0 0-1,0 0 1,0 0-1,0 0 1,0 0-1,0 0 1,0 0-1,0 0 1,0 0 0,-1 0 11,-1 22-175,1 29 155,4 35 49,15 83-29,-11-126 9,2 0 0,2 0 0,2-1 0,15 34-9,-26-71-16,1 0 0,-1 0 0,1 0-1,0 0 1,0 0 0,1-1 0,-1 1 0,1-1 0,0 0-1,0 0 1,0-1 0,1 1 0,1 0 16,-4-3 4,0 0 0,0 0 0,1 0 0,-1-1 0,0 1 0,1-1 0,-1 1 0,0-1 0,1 0 0,-1 0 0,1 0 0,-1 0 0,0 0 0,1 0 0,-1-1 0,0 1 0,1-1 0,-1 0 0,0 0 0,0 1 1,1-1-1,-1-1 0,0 1 0,0 0 0,0 0 0,0-1 0,-1 0 0,1 1 0,0-1 0,-1 0 0,2-1-4,5-6 48,-1 0 1,0 0 0,-1-1-1,0 0 1,0 0-1,-1-1 1,-1 1 0,0-1-1,0 0 1,1-6-49,-1-1 38,-1 0-1,0 0 1,-1 0 0,-1 0-1,0-1 1,-2-4-38,-2 8 50,-2 14-184,-2 27-133,6 1 266,1 1 1,2 0-1,0-1 0,6 25 1,-6-42-4,0 1 1,1-1-1,0 1 0,1-1 0,0 0 0,1-1 1,0 1-1,0-1 0,1 0 0,0 0 1,1 0-1,0-1 0,0 0 0,2 1 4,-5-7-6,0 1 1,0-1-1,0 0 0,1 0 0,-1 0 0,1-1 0,-1 0 1,1 0-1,0 0 0,-1 0 0,1 0 0,0-1 0,0 0 1,-1 0-1,1-1 0,0 1 0,4-2 6,0 1-60,-1-1 0,1-1 1,0 0-1,-1 0 0,0 0 0,0-1 0,0 0 0,0-1 1,0 0-1,3-3 60,57-54-1611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3:57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31 7842,'-5'-7'792,"2"3"-288,-4-7-168,7 9-336,5-2-192,10 1 24,6 3-184,74 20-1280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3:58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145 257 5953,'-14'0'1041,"10"-1"-949,-1 1 0,1 0 1,0-1-1,0 2 0,-1-1 0,1 0 0,0 1 0,0 0 1,0 0-1,0 0 0,0 0 0,0 1 0,0-1 0,0 1 1,1 0-1,-1 0 0,0 1 0,1-1 0,0 1 0,-1-1 1,1 1-1,0 0 0,-1 2-92,-1 3-2,1 0-1,-1 0 1,1 0 0,0 0 0,1 1-1,0 0 1,1 0 0,-1 0 0,2 0-1,-1 0 1,1 0 0,1 0 0,-1 0 0,2 0-1,-1 1 1,1-1 0,1 0 0,0 0-1,0 0 1,3 8 2,-3-11-14,1 1-1,-1-1 1,1 1-1,1-1 1,-1 0-1,1-1 1,0 1-1,0-1 1,1 1 0,-1-1-1,1 0 1,0-1-1,1 1 15,-2-2-18,0-1-1,1 1 0,-1-1 1,1 0-1,-1 0 0,1 0 1,0-1-1,-1 0 0,1 0 1,0 0-1,0 0 1,0-1-1,0 0 0,0 0 1,-1 0-1,1-1 0,0 1 1,0-1-1,2-1 19,3-1 39,0-1 0,0 0-1,-1 0 1,1-1 0,-1 0-1,0-1 1,0 0 0,0 0 0,-1-1-1,0 0 1,0 0 0,-1-1-1,0 0 1,-1-1 0,1 1 0,-1-1-1,-1 0 1,0-1 0,0 1-1,2-11-38,6-13 133,-2-1 0,-2-1 0,0 1 0,-3-2 0,1-22-133,-5 37 67,-1 0-1,-1 0 1,-1 0-1,-1 0 1,0 0-1,-2 0 1,0 0-1,-4-6-66,8 27-15,0 0 0,0 0 0,0 0-1,0 0 1,0 0 0,-1 0 0,1 0-1,0 0 1,0 0 0,0 0 0,0 0-1,0 0 1,0 0 0,0 0 0,0 0-1,0 0 1,-1 0 0,1 0 0,0 0 0,0 0-1,0 0 1,0 0 0,0 0 0,0 0-1,0 0 1,0-1 15,2 23-154,7 31 129,-1-24 3,34 126-310,23 46 332,-72-222 55,0 0 0,2 0 0,1 0 1,0-1-1,2 0 0,0 1 0,2-1 1,1-18-56,0 29-17,0-1 1,1 1-1,0 0 1,1-1-1,0 1 1,0 1-1,1-1 1,1 0-1,0 1 1,1 0-1,0 0 1,0 0-1,1 1 1,0 0-1,0 0 1,1 1-1,5-4 17,-10 9-21,1 1-1,-1 0 1,1 0 0,0 0-1,0 0 1,0 0-1,-1 1 1,1 0 0,1 0-1,-1 0 1,0 0 0,0 0-1,0 1 1,3 0 21,-6 0-6,0 0 1,1 0-1,-1 1 1,0-1-1,1 0 1,-1 1-1,0-1 1,0 1-1,1-1 1,-1 1-1,0 0 1,0-1-1,0 1 0,0 0 1,0 0-1,0 0 1,0 0-1,0 0 1,0 0-1,0 0 1,-1 0-1,1 0 1,0 0-1,-1 1 1,1-1-1,-1 0 1,1 0-1,-1 1 1,1-1-1,-1 0 1,0 1-1,0-1 0,0 0 1,0 1-1,0-1 1,0 0-1,0 1 1,0-1-1,0 0 1,-1 1-1,1-1 1,-1 0-1,1 0 1,-1 1-1,1-1 1,-1 0 5,-3 12 2,0-1 0,-1 0-1,-1-1 1,0 1 0,0-1 0,-1 0 0,0-1 0,-1 1 0,0-2 0,-1 1 0,0-1 0,-3 1-2,-24 22-187,-2-3 0,-26 16 187,41-30 23,22-14-35,0-1 1,0 1-1,0-1 1,0 0 0,0 1-1,0-1 1,1 1 0,-1 0-1,0-1 1,0 1 0,1 0-1,-1-1 1,0 1 0,1 0-1,-1 0 1,1 0-1,-1 0 1,1-1 0,-1 1-1,1 0 1,-1 0 0,1 0-1,0 1 12,18 4-553,3-1 601,92 35 41,-72-24-80,0-1 1,1-2-1,1-3 0,1-1 1,15 1-10,-55-10-1,1 1 0,0-1 1,-1 0-1,1 0 0,0 0 0,-1-1 1,1 1-1,-1-1 0,1 0 0,-1-1 1,1 1-1,-1-1 0,0 0 0,0 0 1,1 0-1,-1-1 0,-1 1 0,3-3 1,-2 1 27,-1 0-1,0 0 0,0 0 1,-1-1-1,0 1 0,1-1 1,-1 0-1,-1 0 0,1 1 1,-1-1-1,0 0 0,0-1 1,0 1-1,-1 0 1,1 0-1,-1-2-26,-1-23 131,0 0-1,-5-23-130,5 43 79,-2 9-164,0 12 36,-2 17 35,6-12 24,-1 0 1,2 1-1,0-1 1,1 0-1,1 1 0,0-2 1,1 1-1,2 3-10,-6-15-5,1 0 1,-1-1-1,1 1 0,0 0 0,0-1 0,1 0 0,-1 0 1,1 1-1,-1-1 0,1-1 0,0 1 0,0 0 0,0-1 1,0 1-1,1-1 0,-1 0 0,1 0 0,-1-1 0,1 1 1,0-1-1,0 1 0,0-1 0,-1 0 0,1-1 0,0 1 1,0-1-1,0 1 0,0-1 0,0 0 0,0-1 0,0 1 1,0-1-1,0 0 0,0 0 0,0 0 0,1-1 5,0 0 20,0 0-1,0 0 0,0-1 1,0 1-1,0-1 1,-1 0-1,0-1 0,1 1 1,-1-1-1,0 0 0,-1 0 1,1 0-1,-1-1 1,0 1-1,0-1 0,0 0 1,0 1-1,-1-1 1,0-1-1,0 1 0,1-4-19,1-9 71,0 0 0,-1 0 0,-1 0 0,0-1 0,-2-17-71,2 49-137,1 0 0,0 0 1,0 0-1,1 0 0,1 0 0,1 2 137,8 22 22,-10-26-29,-2 0-72,1 0 0,1-1 0,0 1-1,0-1 1,1 0 0,1 0-1,-1-1 1,2 1 0,4 4 79,-11-13-16,1-1 0,-1 0 0,1 0 0,-1 0 1,1 0-1,-1 1 0,1-1 0,-1 0 0,1 0 0,-1 0 1,1 0-1,-1 0 0,1 0 0,-1-1 0,1 1 0,0 0 1,-1 0-1,1 0 0,-1 0 0,0-1 0,1 1 1,-1 0-1,1 0 0,-1-1 0,1 1 0,-1 0 0,1-1 1,-1 1-1,0 0 0,1-1 0,-1 1 0,0-1 0,0 1 1,1-1-1,-1 1 0,0 0 0,0-1 0,1 1 0,-1-1 1,0 1-1,0-1 0,0 0 16,13-28 154,-11 23-170,14-31 156,1 0 0,18-28-140,-29 56-2,0 0-1,0 0 0,1 0 1,0 1-1,1 0 1,-1 0-1,2 1 1,-1 0-1,1 0 0,0 1 1,0 0-1,10-4 3,-18 10-8,0 0 0,1-1 0,-1 1 0,0 0 0,0 0 0,1 0 0,-1 0 0,0 1 0,0-1 0,1 0 0,-1 0-1,0 1 1,0-1 0,0 1 0,0-1 0,1 1 0,-1-1 0,0 1 0,0 0 0,0-1 0,0 1 0,0 0 0,0 0 0,-1 0 0,1 0 0,0 0-1,0 0 1,-1 0 0,1 0 0,0 0 0,-1 0 0,1 1 8,20 45 199,-17-36-152,20 69 288,-19-59-145,2 1 0,0-1 1,4 9-191,-10-30 26,-1 1 1,0-1 0,0 1-1,0-1 1,1 0-1,-1 1 1,0-1 0,0 0-1,1 1 1,-1-1-1,0 0 1,1 1 0,-1-1-1,0 0 1,1 1-1,-1-1 1,1 0 0,-1 0-1,0 0 1,1 1-1,-1-1 1,1 0 0,-1 0-1,0 0 1,1 0-1,-1 0 1,1 0-1,-1 0 1,1 0 0,-1 0-1,1 0 1,-1 0-1,0 0 1,1 0-27,16-12 466,-15 9-565,1-1 1,-1 1-1,1-1 1,-1 1-1,0-1 1,0 0-1,-1 1 1,1-1-1,-1 0 1,0 0 0,0-1 98,1-58-3488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3:58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15 7602,'-3'-2'1032,"3"0"-576,0-2-456,3 1-504,9-1-272,7 4 472,69 11-1433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3:59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255 85 7082,'-9'-29'3905,"-1"-4"-2948,9 32-945,0 0-1,0 0 1,1 0 0,-1 0 0,0 0-1,-1 1 1,1-1 0,0 0 0,0 0-1,0 1 1,0-1 0,0 1 0,-1-1-1,1 1 1,0-1 0,0 1 0,-1 0-1,1 0 1,0 0 0,-1-1 0,1 1-1,0 0 1,-1 1 0,1-1 0,0 0-1,-1 0-11,-8 2-56,1 1 0,-1 0 0,1 0 0,0 0 0,0 1 0,1 1 0,-1 0 0,1 0 0,0 0 0,0 1 0,-1 1 56,-4 4-59,1 0-1,0 1 1,1 0-1,1 0 0,-1 1 1,0 4 59,9-14-23,0-1 0,0 1 0,0 0 0,1 0 0,-1 0 0,1 0 0,0 0 1,0 0-1,0 0 0,0 0 0,0 0 0,1 1 0,-1-1 0,1 0 0,0 0 0,0 1 1,0-1-1,1 0 0,-1 1 0,1-1 0,0 0 0,0 0 0,0 0 0,0 0 0,0 0 1,1 0-1,-1 0 0,1 0 0,0 0 23,1 0-42,0 0 1,0-1-1,0 1 0,1-1 1,-1 0-1,1 0 0,0 0 1,0 0-1,-1 0 0,1-1 1,0 0-1,0 0 0,0 0 1,1 0-1,-1-1 0,0 1 1,0-1-1,0 0 0,0-1 1,1 1-1,-1-1 0,2 0 42,2 0 20,0-1-1,0 0 1,-1-1-1,1 0 1,-1 0-1,0 0 1,0-1-1,0 0 1,0-1-1,-1 1 1,1-1-1,-1-1 1,0 1-1,-1-1 1,1 0-1,-1 0 1,0-1-1,-1 1 1,0-1-1,2-3-19,-1 0 49,-1 0-1,0 0 1,0 0-1,-1 0 1,0-1 0,-1 1-1,0-1 1,-1 0 0,0 0-1,-1 1 1,0-1-1,-1 0 1,0 0 0,0 1-1,-2-2-48,4 55-660,91 468-708,-89-494 959,0 1 0,0 0 0,-2 0 1,0 0-1,-2 14 409,1-29-101,0 0 1,0 0-1,-1-1 0,1 1 1,-1 0-1,0 0 0,0-1 1,0 1-1,0-1 1,-1 1-1,1-1 0,0 1 1,-1-1-1,0 0 1,0 0-1,0 1 0,-1 0 101,1-2-8,0 0-1,0 0 1,-1-1 0,1 1-1,0 0 1,-1-1-1,1 0 1,-1 1-1,1-1 1,0 0 0,-1 0-1,1 0 1,-1-1-1,1 1 1,0 0-1,-1-1 1,1 0 0,0 0-1,-1 1 1,1-1-1,0 0 1,0-1-1,0 1 1,-1-1 8,-4-2 228,-1-1 0,1 0 0,0-1 0,0 0 0,0 0 0,1 0 1,0-1-1,0 0 0,1 0 0,0-1 0,0 1 0,0-1 0,1 0 0,0 0 0,1-1 0,0 1 0,0-1 0,1 1 0,0-1 0,0-6-228,0-1 143,0-1 0,1 1-1,0-1 1,2 1 0,0-1-1,0 1 1,2 0 0,0-1-1,1 1 1,6-15-143,-2 11-18,0 0 1,2 1-1,0 0 1,2 0-1,0 1 0,1 1 1,0 0-1,2 1 1,0 0-1,0 1 0,2 1 1,0 0-1,0 1 1,1 1-1,13-6 18,-28 16-150,0 0 0,1 1 0,-1-1 0,1 1 0,-1 0 0,1 0 0,-1 0 0,1 0 0,0 1 1,-1-1-1,1 1 0,0 0 0,0 0 0,2 1 150,14 11-3221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01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157 381 4897,'0'-1'215,"0"0"0,-1-1 0,1 1 0,-1-1 0,1 1 0,-1 0 0,0-1 0,1 1 0,-1 0 0,0 0 0,0 0-1,0-1 1,0 1 0,0 0 0,0 0 0,0 0 0,-1 1 0,1-1 0,0 0 0,0 0 0,-1 1 0,1-1 0,0 0 0,-1 1 0,1 0 0,-1-1 0,-1 1-215,0 0 84,-1 0 1,0 0 0,1 0-1,-1 1 1,0-1 0,1 1-1,-1 0 1,1 0 0,-1 1-1,1-1 1,-4 2-85,0 1-67,0 0-1,0 1 1,0-1-1,0 1 1,1 0 0,0 1-1,0 0 1,1 0-1,-1 0 1,1 0-1,0 2 68,4-6-7,-1 1-1,1 0 0,1-1 0,-1 1 0,0 0 1,1-1-1,-1 1 0,1 0 0,0 0 1,0-1-1,0 1 0,0 0 0,0 0 1,1-1-1,-1 1 0,1 0 0,0-1 1,0 1-1,0 0 8,2 2-32,-1 1 1,2 0-1,-1-1 1,1 0 0,0 0-1,0 0 1,0 0-1,4 2 32,10 9-92,2-1 0,-1-1 1,2-1-1,3 1 92,-20-11-2,43 22 21,-28-15 7,0 0-1,-1 1 1,0 1 0,10 9-26,-28-20 2,0-1 1,0 0 0,1 0 0,-1 1 0,0-1 0,0 0 0,0 0 0,1 1 0,-1-1 0,0 0 0,0 1 0,0-1 0,0 0 0,0 1-1,0-1 1,0 0 0,0 1 0,0-1 0,0 0 0,0 1 0,0-1 0,0 0 0,0 1 0,0-1 0,0 0 0,0 1 0,0-1 0,0 0 0,0 1-1,0-1 1,-1 0 0,1 1 0,0-1 0,0 0 0,0 1 0,-1-1 0,1 0 0,0 0 0,0 1 0,-1-1 0,1 0 0,0 0 0,0 0 0,-1 1-1,1-1 1,0 0-3,-18 10 13,13-8-15,-12 8-43,-1-1 1,-1-1-1,1-1 0,-1 0 1,-1-2-1,1 0 0,-1-1 0,0-1 1,1-1-1,-1 0 0,-1-2 1,0 0 44,82-28-1258,-21 11 1256,60-27 40,0-5-38,-72 33 27,0-1 1,-1 0 0,-1-3 0,0 0 0,15-17-28,-35 32 17,-1 0 1,0-1-1,-1 0 1,1 0-1,-1 0 1,0-1-1,-1 0 1,1 1-1,-1-1 1,-1 0-1,1-1 1,-1 1-1,-1 0 1,1-1-1,-1 1 1,0-1-1,-1 1 1,0-1-1,0 1 1,-1-1-1,-1-5-17,-1-3 15,-2 0 0,0 1-1,-1 0 1,0 0 0,-1 0 0,-1 1-1,0 0 1,-1 1 0,-7-8-15,6 7 14,3 4 28,0 0 1,-1 0-1,0 0 1,0 1-1,-1 1 0,-1-1 1,1 1-1,-5-2-42,13 10-5,1 0 0,-1 0-1,0 0 1,0 0 0,1 1 0,-1-1-1,0 0 1,1 0 0,-1 0-1,0 1 1,1-1 0,-1 0-1,0 1 1,1-1 0,-1 1 0,1-1-1,-1 1 1,1-1 0,-1 1-1,1-1 1,-1 1 0,1-1-1,-1 1 1,1 0 0,0-1-1,-1 1 1,1 0 0,0-1 0,0 1-1,-1 0 1,1-1 0,0 1-1,0 0 1,0 0 0,0-1-1,0 1 1,0 0 0,0 0 5,-7 38-121,6-36 111,-2 29-4,2 0-1,0 1 1,2-1-1,2 0 1,4 20 14,7 22-2,20 61 2,-29-118-15,24 72 27,-26-81-32,0-1 0,0 0-1,1 0 1,0 0 0,0-1-1,0 1 1,1-1 0,0 0 0,1-1-1,0 2 21,-5-7 6,-1 0 0,1 1 0,0-1 0,-1 0 0,1 1 0,0-1 0,0 0 0,-1 0 0,1 0 0,0 0 0,0 0 0,-1 0 0,1 0 0,0 0 0,0 0 0,-1 0-1,1 0 1,0 0 0,0-1 0,-1 1 0,1 0 0,0 0 0,-1-1 0,1 1 0,0 0 0,-1-1 0,1 1 0,0-1 0,-1 1 0,1-1 0,-1 1 0,1-1 0,-1 0 0,1 1 0,-1-1 0,0 0 0,1 1 0,-1-1-1,0 0 1,1 1 0,-1-1 0,0 0 0,0 1 0,1-1 0,-1-1-6,16-46 529,-11 33-492,9-26 111,-9 22-137,2 0 0,0 0-1,0 0 1,2 1-1,0 0 1,1 1 0,1 0-1,1 1 1,5-6-11,-16 21-16,0 0 0,0 0 0,0 0 0,0 0 0,0 1 0,1-1 0,-1 0 0,0 1 0,0-1 0,1 1 0,-1-1-1,0 1 1,1-1 0,-1 1 0,0 0 0,1 0 0,-1 0 0,0 0 0,1 0 0,-1 0 0,0 0 0,1 0 0,-1 1 0,1-1 0,-1 0 0,0 1 0,0-1 0,1 1 0,-1-1 0,0 1 0,0 0 0,0 0 0,1-1 0,-1 1 0,0 0 0,0 0 0,0 0 0,-1 0 0,1 0 0,1 1 16,5 8-4,0-1 1,0 1-1,-1 0 1,5 10 3,0-1 91,-3-7-77,8 15 29,2-2-1,0 0 1,15 13-43,-29-32-23,1-1-1,0-1 0,0 1 0,0-1 1,1 1-1,-1-2 0,1 1 1,0-1-1,0 1 0,1-2 1,-1 1-1,0-1 0,1 0 0,0 0 1,-1-1-1,1 0 0,0 0 1,6 0 23,-11-1 12,0-1 1,1 1 0,-1 0 0,0-1 0,0 0 0,1 1-1,-1-1 1,0 0 0,0 0 0,0 0 0,0-1-1,0 1 1,0 0 0,0-1 0,-1 1 0,1-1 0,0 0-1,-1 0 1,1 0-13,1-3 44,0 0-1,0 0 0,0 0 1,-1 0-1,0-1 1,0 1-1,-1-1 1,1-1-44,1-11 198,0 0 0,-1 0 1,-2 0-1,0-13-198,-5-63 305,5 94-313,0 0 0,0 0 0,0 1 0,0-1 0,0 0 0,0 0 0,0 0 0,0 0 0,0 0 0,0 0 0,-1 0 0,1 0 0,0 0-1,0 0 1,0 1 0,0-1 0,0 0 0,0 0 0,0 0 0,0 0 0,-1 0 0,1 0 0,0 0 0,0 0 0,0 0 0,0 0 0,0 0 0,0 0 0,-1 0 0,1 0-1,0 0 1,0 0 0,0 0 0,0 0 0,0 0 0,0 0 0,0 0 0,-1 0 0,1-1 0,0 1 0,0 0 0,0 0 8,-1 17-255,6 12 248,2-1 1,1-1-1,1 1 0,1-2 1,11 21 6,-16-39-6,0 1 1,1-1 0,0 0 0,0 0 0,0-1 0,1 0 0,0 0 0,7 5 5,-9-9-10,-1 1-1,1-2 1,0 1 0,1 0 0,-1-1 0,0 0 0,1 0 0,-1-1 0,1 1 0,-1-1 0,1-1 0,0 1 0,0-1 0,-1 0 0,4 0 9,-7 0 18,-1 0 0,1-1-1,0 1 1,-1 0-1,1-1 1,-1 1-1,1-1 1,-1 1-1,0-1 1,1 0-1,-1 0 1,0 1-1,1-1 1,-1 0-1,0 0 1,0 0-1,0-1 1,0 1-1,0 0 1,0 0-1,0-1 1,1 0-17,-1-1 28,1-1-1,-1 0 1,0 1 0,0-1 0,0 0-1,0 0 1,0 1 0,-1-1 0,0-3-28,0-5 28,0 0 0,-1 0 0,-1 0 0,0 0 0,-3-8-28,3 12-44,-1 1 0,0-1 0,0 1 0,0 0 0,-1 0 0,0 0 0,-1 1 0,1-1 0,-1 1 0,0 0 0,-1 1-1,1-1 1,-1 1 0,0 0 0,-1 0 0,1 1 0,-1 0 0,0 0 0,0 1 0,0-1 0,-1 2 0,1-1 0,-1 1 0,1 0 0,-1 0 0,0 1 0,0 0 0,1 1 0,-1 0 0,0 0 0,0 0 0,0 1 0,0 0 0,1 1-1,-1 0 1,0 0 0,1 0 0,0 1 0,-1 0 0,-1 2 44,8-5-7,1 1 0,-1-1-1,1 0 1,-1 0 0,1 0-1,-1 1 1,1-1 0,-1 0-1,1 1 1,-1-1 0,1 0-1,-1 1 1,1-1 0,-1 1-1,1-1 1,0 1 0,-1-1-1,1 1 1,0-1 0,-1 1-1,1-1 1,0 1 0,0-1-1,0 1 1,0-1 0,-1 1-1,1 0 1,0-1 0,0 1-1,0-1 1,0 1 0,0 0-1,0-1 1,0 1 7,17 11-256,30-1 82,-19-11 233,-1-1 0,1-2 0,-1-1 0,0-1 0,0-1-1,0-1 1,17-8-59,63-15 198,-106 30-208,0 0 0,0 0 0,-1 0 0,1 1 0,0-1-1,-1 0 1,1 0 0,-1 1 0,1-1 0,0 1 0,-1-1 0,1 0 0,-1 1 0,1-1 0,-1 1 0,1 0 0,-1-1 0,1 1 0,-1-1-1,0 1 1,1 0 0,-1-1 0,0 1 0,1 0 0,-1-1 0,0 1 0,0 0 0,0-1 0,0 1 0,1 0 10,6 30 48,-5-21-5,12 64 120,-12-54-154,1 0 0,1 0-1,2 0 1,-1 0 0,2-1 0,1 0-1,6 12-8,-14-30-1,1-1 0,-1 1-1,0-1 1,0 1 0,1-1-1,-1 1 1,1-1 0,-1 1-1,0-1 1,1 1-1,-1-1 1,1 0 0,-1 1-1,1-1 1,-1 0 0,1 1-1,-1-1 1,1 0 0,-1 0-1,1 1 1,-1-1 0,1 0-1,-1 0 1,1 0 0,0 0-1,-1 0 1,1 0 0,-1 0-1,1 0 1,0 0 0,-1 0-1,1 0 1,-1 0 0,1 0-1,-1-1 1,1 1-1,-1 0 1,1 0 0,0-1-1,-1 1 2,22-25 289,9-40 203,-23 39-370,-1-1 0,-1 1 0,0-7-122,4-22 3,-9 62-131,1 1-1,0-1 1,0 0-1,1 0 1,0-1-1,0 1 1,0 0 128,10 22 70,-8-15-92,1 1-1,0-1 1,1-1-1,1 1 1,0-2-1,1 1 1,0-1 0,1 1 22,-8-11-13,0 0 0,0 1 1,1-1-1,-1 0 1,0 0-1,1 0 1,0 0-1,-1-1 0,1 1 1,0-1-1,0 1 1,0-1-1,0 0 1,0 0-1,0 0 0,0-1 1,0 1-1,0-1 1,0 0-1,1 0 1,-1 0-1,0 0 0,0 0 1,0-1-1,0 1 1,0-1-1,0 0 1,0 0-1,0 0 0,0 0 1,0-1-1,0 1 1,0-1-1,-1 1 1,1-1-1,-1 0 0,1 0 1,-1-1-1,0 1 1,0 0-1,1-2 13,4-3 35,-2-1 0,1 0 1,-1 0-1,0 0 0,-1-1 0,1 1 0,-2-1 0,1 0 1,-1 0-1,-1-1 0,0 1 0,0-1 0,-1 1 0,0-1 1,0 1-1,-1-4-35,-1-27 219,-2 0 1,-1 0-1,-5-14-219,2 10 145,1 2 43,-1 0 0,-9-23-188,11 106-250,5 33 279,2-39-79,1-1 0,1 1 0,2-1 0,2 0 1,5 15 49,-10-42-73,-1 1 1,1-1 0,1 1-1,-1-1 1,1 0 0,0 0 0,1-1-1,0 1 1,0-1 0,0 0-1,1 0 1,0-1 0,0 1 0,0-1-1,1-1 1,-1 1 0,1-1-1,0 0 1,1-1 0,-1 0 0,1 0-1,-1 0 1,1-1 0,0 0-1,0-1 1,3 1 72,7-2-151,0 0 1,0 0-1,0-2 1,0 0-1,0-1 0,-1-1 1,1-1-1,-1 0 0,0-2 1,2 0 150,12-7-86,-1-2 0,0-1 0,-1-1 0,22-18 86,-43 31 5,-2-1 1,1 0-1,-1 0 0,0 0 0,0-1 0,-1 0 0,0 0 1,0-1-1,0 1 0,1-6-5,-5 11 20,0-1 1,0 1-1,0-1 1,-1 1-1,1-1 0,-1 0 1,0 1-1,1-1 1,-1 0-1,0 1 0,-1-1 1,1 0-1,0 1 1,-1-1-1,0 1 1,1-1-1,-1 0 0,0 1 1,0-1-1,0 1 1,-1 0-1,1-1 1,-1 1-1,1 0 0,-1 0 1,0 0-1,0 0 1,1 0-1,-1 1 1,-1-1-1,1 0 0,0 1 1,0-1-1,-1 1 1,1 0-1,-3-1-20,-1-1 58,0 1-1,0-1 1,-1 1-1,1 1 0,-1-1 1,1 1-1,-1 0 1,0 1-1,1 0 1,-1 0-1,0 0 1,1 1-1,-1 0 1,1 0-1,-5 1-57,0 1 47,0 1 0,0 0 0,0 1 0,1 0 0,-1 0 0,1 1 0,0 0 0,1 1 0,-4 3-47,5-3 14,1 0 1,-1 0-1,1 1 0,1-1 1,0 2-1,0-1 0,0 0 1,1 1-1,1 0 0,-4 8-14,6-12 2,1 1-1,-1-1 0,1 1 1,-1 0-1,2 0 0,-1 0 1,1 0-1,0 0 0,0 0 1,0 0-1,1-1 0,0 1 1,0 0-1,1 0 0,-1 0 1,1-1-1,1 1 0,-1-1-1,0-1-8,0 0-1,1 0 0,-1 0 0,1-1 0,0 1 0,0-1 0,0 1 0,0-1 0,1 0 0,-1-1 0,1 1 0,0-1 0,0 1 0,0-1 0,0 0 0,0 0 0,0-1 0,0 1 0,1-1 0,-1 0 0,1 0 0,-1-1 0,0 1 0,1-1 1,0 0-1,-1 0 0,1 0 0,-1-1 0,0 1 0,1-1 0,-1-1 0,1 1 0,-1 0 9,5-2 16,0 0 1,-1 0-1,1-1 0,-1 0 1,0-1-1,0 0 1,-1 0-1,1 0 0,-1-1 1,0 0-1,0-1 1,-1 1-1,0-1 0,0-1 1,-1 1-1,1-2-16,0-4 127,0 0 1,-1 0-1,-1 0 1,0 0-1,-1-1 0,0 1 1,-1-1-1,-1 0 0,0 0 1,-1 0-1,0 0 0,-2-10-127,-6-27 287,-1 1-1,-14-44-286,4 21 141,17 62-109,-7-29 273,-2 0 1,-9-19-306,17 73-305,4 19 188,-1 1 120,3 55 41,11 71-44,-11-134-7,2 0 1,1 0-1,1-1 0,1 0 1,2 0-1,0-1 0,1 0 1,6 7 6,-14-26-55,-1-1-97,1 1 0,-1-1 1,1 1-1,0-1 0,0 0 1,0 0-1,1-1 0,-1 1 1,1 0-1,0-1 0,0 0 1,0 0-1,0 0 0,1-1 1,-1 0-1,1 1 0,0-1 1,-1-1-1,3 1 152,54 3-3958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03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263 419 4985,'-2'-6'476,"0"0"1,0 1-1,-1-1 1,0 0-1,0 1 1,0 0-1,-1 0 0,0 0 1,0 0-1,0 1 1,-3-3-477,5 6 7,-1-1 0,0 0 0,0 0 0,0 1 0,-1 0 0,1-1 0,0 1 0,0 0 0,-1 1 0,1-1 0,0 1 0,-1-1 0,1 1 0,-1 0 0,1 0 0,0 1 0,-1-1 0,1 1 0,-1-1 0,1 1 0,-2 1-7,-12 3-80,0 1 0,0 0 0,-11 8 80,21-11-14,1 0 0,0 1 0,0 0 0,0 0 0,1 1 0,0-1 0,-1 1 0,2 0 0,-1 1 0,-2 3 14,6-7-16,0 0 1,0 1 0,0-1-1,0 0 1,1 1 0,-1-1-1,1 0 1,0 1-1,-1-1 1,1 1 0,0-1-1,1 1 1,-1-1 0,0 0-1,1 1 1,-1-1-1,1 0 1,0 1 0,0-1-1,0 0 1,0 0-1,0 0 1,0 1 0,1-1-1,-1 0 1,0-1 0,1 1-1,0 0 1,-1 0-1,1-1 1,0 1 0,1-1 15,7 8-48,0 0 1,1-1-1,1-1 1,-1 0-1,3 1 48,58 25 34,-50-24-21,0 1 0,0 1 0,-1 1 0,8 6-13,-28-17 0,-1-1 0,1 0-1,-1 1 1,1-1 0,-1 0 0,1 1 0,-1-1 0,1 1 0,-1-1 0,0 1 0,1-1 0,-1 1 0,0-1 0,1 1-1,-1-1 1,0 1 0,0-1 0,1 1 0,-1-1 0,0 1 0,0 0 0,0-1 0,0 1 0,0-1 0,0 1 0,0 0 0,0-1-1,0 1 1,0-1 0,0 1 0,0 0 0,-1-1 0,-15 15-44,-37 7-144,47-20 141,-16 6-6,0-2 0,0 0 0,0-1 0,0-1 0,-1-1 0,0-1 1,-19-1 52,38-5-23,11-2-48,19-9-28,-21 11 126,123-65 40,-66 37-27,0-2 0,-2-3 0,-2-3 0,11-13-40,-60 46 14,-1-1 0,0 0 1,-1-1-1,0 1 0,0-1 0,-1-1 0,0 1 1,-1-1-1,0 0 0,0-1 0,-1 1 0,0-1 1,-1 0-1,-1 0 0,1 0 0,-1-3-14,-1-2 35,-1 0 0,0 0-1,-1-1 1,-1 1 0,0 0 0,-2 0-1,1 1 1,-2-1 0,0 1 0,-6-13-35,6 16 58,1 2 80,-1 0 0,1 0 0,-2 0 0,1 1 1,-1 0-1,-1-1-138,7 10-1,0 0 0,0 0 0,0 0 0,0 0 0,-1 0 0,1 0 0,0-1 0,0 1 0,0 0 0,0 0 0,0 0 0,-1 0 0,1 0 0,0 0 0,0 0 0,0 0 0,0 0 0,-1 0 0,1 0 0,0 0 0,0 0 0,0 0 0,-1 0 0,1 0 0,0 0 0,0 0 0,0 0 0,0 0 0,-1 0 0,1 0 0,0 0 0,0 0 0,0 0 0,0 0 0,-1 0 0,1 1 0,0-1 0,0 0 0,0 0 0,0 0 0,0 0 0,0 0 0,0 0 0,-1 1 0,1-1 0,0 0 0,0 0 0,0 0 0,0 0 0,0 1 0,0-1 0,0 0 1,-7 17-110,-1 26-26,7-39 151,-6 58-45,2 0 1,3 0-1,3 0 1,3 1-1,2-1 1,3-1-1,2 1 1,9 16 29,-20-74-28,1-1-1,-1 0 1,1 0 0,0 0 0,1 0-1,-1 0 1,0 0 0,1 0 0,0 0 0,-1 0-1,1-1 1,0 1 0,1-1 0,1 3 28,-3-5-9,-1 0-1,1 1 1,0-1 0,-1 0 0,1 0 0,0 0-1,0 1 1,-1-1 0,1 0 0,0 0 0,0 0 0,-1 0-1,1 0 1,0 0 0,0-1 0,0 1 0,-1 0-1,1 0 1,0 0 0,-1-1 0,1 1 0,0 0-1,0-1 10,22-22 224,-10 4-130,-2-2-1,0 1 1,-1-1-1,-1-1 1,1-6-94,27-60 257,-37 87-269,0 0-1,1 1 1,-1-1-1,0 0 0,1 0 1,-1 1-1,1-1 0,-1 0 1,1 1-1,-1-1 1,1 1-1,-1-1 0,1 0 1,-1 1-1,1-1 0,0 1 1,-1-1-1,1 1 1,0 0-1,0-1 0,-1 1 1,1 0-1,0-1 0,0 1 1,-1 0-1,1 0 1,0 0-1,0 0 0,0 0 1,-1 0-1,1 0 0,0 0 1,0 0-1,0 0 0,0 0 13,1 2-18,1-1 1,-1 0-1,0 1 0,0 0 0,0-1 0,0 1 0,0 0 0,-1 0 0,1 0 0,0 0 0,-1 0 0,1 1 18,34 68 4,-35-67 15,17 42 38,-9-20-11,1-1 1,11 19-47,-18-38-6,0-1 1,0 1-1,1-1 1,0 0-1,0 0 1,0-1 0,0 1-1,1-1 1,0 0-1,-1 0 1,2 0-1,-1-1 1,0 0-1,2 1 6,-3-3 20,-1-1-1,0 1 1,1-1-1,-1 1 1,1-1 0,-1-1-1,1 1 1,-1 0-1,1-1 1,-1 1 0,0-1-1,1 0 1,-1 0-1,0-1 1,0 1 0,0 0-1,0-1 1,0 0-1,0 0 1,0 0 0,0 0-1,-1 0 1,1-1 0,-1 1-1,2-3-19,8-8 105,-1 0 1,0-1-1,-1 0 0,4-7-105,-1-3 70,-1 0 0,-1 0 0,-1-2 1,-1 1-1,-2-1 0,0 0 0,-2-1 0,2-20-70,-16 113-670,9-51 665,0 1 0,2 0 1,-1-1-1,2 1 1,0-1-1,1 0 0,0 0 1,4 6 4,-6-16-5,0-1-1,0 0 1,0 0 0,1 0 0,-1 0-1,1-1 1,0 1 0,0-1 0,0 0 0,1 0-1,-1 0 1,1 0 0,0 0 0,0-1-1,0 1 1,0-1 0,0 0 0,0-1 0,0 1-1,1-1 1,-1 1 0,1-1 0,-1-1-1,1 1 1,-1-1 0,1 1 0,0-1 0,-1-1-1,1 1 1,3-1 5,-3 0 16,0 1 0,0-1 0,0 0 0,0-1 0,0 1 0,-1-1 0,1 0 0,0 0 0,-1 0 0,1-1 0,-1 1 0,0-1 0,0 0 0,0-1 0,0 1 0,-1 0 0,1-1 0,-1 0 0,1-2-16,-1 2 3,-1 0 0,-1-1 1,1 1-1,-1 0 1,1-1-1,-1 1 0,-1-1 1,1 1-1,0-1 1,-1 1-1,0-1 0,0 1 1,-1-1-1,1 1 1,-1-1-1,0 1 0,0-1 1,0 1-1,-1 0 1,0-1-1,-2-3-3,0 0-51,0 0 0,-1 1 0,0-1 0,-1 1 0,0 0 0,0 0 0,-1 0 0,1 1 0,-1 0 0,-1 1 0,1-1 0,-1 1 0,0 1 0,0-1 0,0 2 0,-1-1 0,0 1 0,1 0 0,-1 1 0,0 0 0,-4-1 51,0 1-42,1 1-1,-1 0 0,1 0 1,-1 1-1,1 1 0,-1 0 0,1 1 1,-1 0-1,1 1 0,0 0 1,0 1-1,0 0 0,0 1 1,1 1-1,-6 3 43,17-9-5,-1 0-1,1 0 1,0 0 0,0 0 0,0 0-1,0 0 1,0 0 0,-1 0 0,1 1 0,0-1-1,0 0 1,0 0 0,0 0 0,0 0-1,0 0 1,-1 0 0,1 0 0,0 0-1,0 0 1,0 1 0,0-1 0,0 0-1,0 0 1,0 0 0,0 0 0,0 0 0,0 1-1,0-1 1,0 0 0,0 0 0,0 0-1,0 0 1,-1 0 0,1 1 0,0-1-1,1 0 1,-1 0 0,0 0 0,0 0-1,0 0 1,0 1 0,0-1 0,0 0 0,0 0-1,0 0 1,0 0 0,0 0 0,0 0-1,0 1 1,0-1 0,0 0 0,1 0-1,-1 0 1,0 0 0,0 0 0,0 0-1,0 0 1,0 0 0,0 0 0,0 1 0,1-1-1,-1 0 1,0 0 0,0 0 0,0 0-1,0 0 1,0 0 0,1 0 5,18 3-119,25-1 215,-3-6 17,-1-2 0,1-2 0,-1-2 0,0-1 0,22-10-113,44-12 418,-105 33-427,1-1 0,-1 1 0,0 0 0,0 0 0,0 0 0,0 0 0,1 0 0,-1 0 0,0 1 0,0-1 0,0 0 0,0 1 0,0-1 0,0 0 1,0 1-1,0-1 0,1 1 0,-2 0 0,1-1 0,0 1 0,0 0 0,0 0 0,0-1 0,0 1 0,-1 0 0,1 0 0,0 0 0,-1 0 0,1 0 0,0 0 0,-1 0 0,1 1 9,14 43 15,-10-28 42,17 57 154,6 49-211,-12-55-39,-15-63 72,12 35-313,-13-40 277,0 1-1,0-1 1,1 0-1,-1 1 1,0-1 0,1 1-1,-1-1 1,1 0 0,-1 1-1,0-1 1,1 0-1,-1 1 1,1-1 0,-1 0-1,1 0 1,-1 1 0,1-1-1,-1 0 1,1 0-1,-1 0 1,1 0 0,-1 0-1,1 0 1,-1 0 0,1 0-1,-1 0 4,17-14 266,18-43 516,-2-2 1,13-36-783,21-39 193,-67 139-245,-1-1 0,1 1 0,0-1 0,1 1 0,-1-1 1,1 0-1,0 1 0,0-1 0,0 0 0,1 1 0,-1-1 0,1 0 52,4 17 28,-1-2 21,0 6-59,1 1 1,2-1 0,0-1-1,3 2 10,-9-21-28,0 0 0,0 0 0,1 0 0,-1 0 0,1-1 0,1 0 0,-1 1 0,0-1 0,1 0 0,0 0 0,0-1 0,0 1 0,1-1 0,-1 0 0,1 0 0,-1-1 0,1 1 0,0-1 0,0 0-1,0 0 1,1-1 0,0 1 28,-3-2 8,0 0-1,0 0 0,-1 0 0,1-1 0,0 1 0,-1-1 1,1 0-1,0 0 0,-1 0 0,1 0 0,-1 0 0,0 0 1,1-1-1,-1 1 0,0-1 0,0 1 0,0-1 1,0 0-1,0 0 0,0 0 0,0 0 0,-1 0 0,1-1 1,-1 1-1,1 0 0,-1-1 0,0 1 0,0-1 0,0 0 1,0 1-1,-1-1-7,3-5 34,0 0 0,-1-1 0,0 0 0,0 1 0,-1-1 0,0 0 1,-1 0-1,0 1 0,0-2-34,-3-3-6,1 0 0,-2 0 0,0 0 0,0 1 0,-1-1 0,-1 1 0,-2-3 6,6 9-39,-1 1 1,0 0-1,-1-1 1,1 1-1,-1 0 1,0 1-1,0-1 0,-1 1 1,1 0-1,-1 0 1,0 0-1,0 0 1,0 1-1,0 0 1,-1 0-1,-1 0 39,6 3-11,0-1-1,0 1 1,0 0 0,0-1-1,0 1 1,0 0 0,0 0-1,0 0 1,0 0 0,0 0-1,1 0 1,-1 0-1,0 0 1,0 0 0,0 0-1,0 1 1,0-1 0,0 0-1,0 1 1,0-1 0,0 1-1,0-1 1,0 1 0,1-1-1,-1 1 1,0 0 0,0-1-1,1 1 1,-1 0-1,0-1 1,1 1 0,-1 0-1,1 0 1,-1 0 0,1 0-1,-1 0 1,1-1 0,0 1-1,-1 0 1,1 0 0,0 0-1,0 0 1,0 0 0,0 0-1,0 0 1,0 0-1,0 0 12,0 2-13,0-1-1,0 0 1,0 1-1,1-1 1,-1 0-1,1 0 1,-1 0-1,1 1 1,0-1-1,0 0 1,0 0-1,0 0 1,0 0-1,0 0 1,1 0-1,-1-1 1,1 1-1,-1 0 1,1-1-1,0 1 1,0 0 13,5 1 14,1 1 1,-1-2-1,1 1 1,0-1-1,0 0 1,0-1-1,0 1 1,0-2-1,0 1 1,0-1-1,0 0 1,0-1-1,0 0 1,0 0-1,0-1 1,7-2-15,15-4-137,-1-2 0,0-1 0,21-12 137,-35 12-880,-12-7-749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27:13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1 142 3672,'0'0'727,"0"0"-233,0 0-217,0 0-149,0 0-122,0 0-62,13-20-30,42-63-63,-53 81 141,-1-1-1,1 1 1,0 0-1,0 0 1,1-1-1,-1 1 1,0 0-1,1 1 1,0-1 0,-1 0-1,1 1 1,0 0-1,-1-1 1,1 1-1,0 0 1,0 0-1,0 1 1,0-1 0,0 1-1,0-1 1,0 1-1,3 0 9,4-1-1,21-2 14,0 1-1,-1 1 0,1 2 1,24 4-13,-54-5 76,0 0 1,1 0-1,-1 1 1,1-1-1,-1 1 1,0-1-1,1 1 1,-1 0-1,0-1 0,1 1 1,-1 0-1,0 0 1,0 0-1,0 0 1,0 0-1,0 0 1,0 0-1,0 0 1,0 1-1,0-1 1,-1 0-1,1 0 1,0 1-1,-1-1 1,1 0-1,-1 1 1,1-1-1,-1 1 1,0 0-77,10 20 1032,-3-9-1035,0 0-1,-1 0 1,-1 0-1,0 1 1,-1 0-1,0 0 1,-1 0-1,1 14 4,0 18 48,-2 1-1,-2 6-47,0-22 17,-1-14-10,-1-1-1,-1 0 1,0 0-1,-2-1 0,1 1 1,-2-1-1,0 0 1,-1 0-1,0-1 1,-1 0-1,-1 0 0,-7 10-6,5-10-21,0 1 0,-1-2 0,0 1 0,-1-2 0,-1 0 0,0 0 0,-1-1 0,0-1 0,0-1 0,-1 0 0,-8 3 21,19-11-26,4-1-111,1 0-11,46-10-140,-33 10 262,1 2 0,0-1-1,-1 2 1,1 0 0,-1 0 0,0 1-1,0 1 1,10 5 26,18 10 92,-1 3 1,0 2-93,-4-3 91,1 0 0,13 2-91,-31-16-124,0-1 1,1 0-1,0-2 0,0 0 0,0-2 0,1 0 0,-1-1 0,1-1 1,3-1 123,2 0-2524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05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202 448 4609,'-4'-9'1794,"-12"-31"1239,15 38-2925,0 0 1,0 1-1,0-1 0,-1 0 0,1 1 0,0-1 0,-1 0 0,1 1 0,-1 0 0,1-1 0,-1 1 0,0 0 0,0 0 0,0 0 0,1 0 0,-1 0 0,-2 0-108,2 1-1,0 1 0,1 0 0,-1-1 0,0 1-1,0 0 1,1 0 0,-1 0 0,1 1 0,-1-1 0,1 0 0,-1 0-1,1 1 1,0-1 0,0 1 0,-1-1 0,1 1 0,0 1 1,-5 4-13,-9 9-33,1 1-1,0 0 0,1 1 1,1 0-1,-8 19 47,17-31-19,-1 1 0,1 0-1,0 0 1,1 0 0,0 0-1,0 0 1,1 0 0,-1 1-1,2-1 1,-1 0 0,1 1-1,0-1 1,1 1 0,-1-1-1,1 0 1,1 1 0,0-1-1,0 0 1,1 4 19,-1-8-12,0 1-1,0-1 1,0 0-1,0 0 1,0 0-1,1 0 1,-1 0 0,1-1-1,0 1 1,0-1-1,0 0 1,0 0 0,0 0-1,1 0 1,-1 0-1,0-1 1,4 2 12,0-1 4,0-1 0,0 1 1,0-1-1,0-1 0,0 1 1,0-1-1,0 0 0,1-1 0,1 0-4,8-2 15,0-1 0,0 0 0,0-1-1,-1-1 1,1-1 0,-2 0 0,8-5-15,-18 9 5,0 0 0,0 0 0,0 0-1,0-1 1,-1 0 0,1 0 0,-1 0 0,0 0 0,0-1 0,-1 1 0,1-1 0,2-5-5,-5 7 2,0 0 0,-1 0-1,1 0 1,0 0 0,-1 0 0,0 0-1,0 0 1,0 0 0,0 0-1,0 0 1,0 0 0,-1 0 0,0 0-1,1 0 1,-1 0 0,0 0 0,0 0-1,-1 0 1,1 1 0,-1-1-1,1 1 1,-1-1 0,0 1 0,0-1-1,-1-1-1,-6-5-39,1-1 1,-1 2-1,0-1 0,-1 1 0,0 0 0,0 1 0,-1 0 0,0 1 0,0 0 1,-1 1-1,1 0 0,-1 1 0,0 0 0,-1 1 0,1 0 0,0 1 0,-1 0 1,0 1-1,1 0 0,-1 1 0,1 1 0,-1 0 0,0 1 0,1 0 0,0 1 1,-1 0-1,-5 3 39,18-6-7,0 0 1,0 0-1,0 0 1,0 0 0,0 0-1,0 0 1,1 0-1,-1 0 1,0 0-1,0 0 1,0 0 0,0 1-1,0-1 1,0 0-1,0 0 1,0 0-1,0 0 1,0 0 0,0 0-1,0 0 1,0 0-1,0 0 1,0 0-1,0 0 1,1 0 0,-1 1-1,0-1 1,0 0-1,0 0 1,0 0-1,0 0 1,0 0 0,0 0-1,0 0 1,0 0-1,0 0 1,0 1-1,0-1 1,-1 0 0,1 0-1,0 0 1,0 0-1,0 0 1,0 0-1,0 0 1,0 0 0,0 0-1,0 0 1,0 0-1,0 1 1,0-1-1,0 0 1,0 0 0,0 0-1,0 0 1,0 0-1,-1 0 1,1 0-1,0 0 1,0 0 0,0 0-1,0 0 1,0 0-1,0 0 1,0 0-1,0 0 1,0 0 0,-1 0-1,1 0 7,13 4-113,17 1 222,3-5 44,0-2 0,1-1 0,7-3-153,-11 2 57,0 0 0,0 2 1,0 1-1,8 2-57,-31 0-4,-1 0-1,0 0 1,0 0 0,0 1 0,-1 0-1,1 0 1,0 0 0,-1 1 0,1 0 0,-1 0-1,0 0 1,0 1 0,0-1 0,0 1-1,0 1 1,-1-1 0,0 1 0,0-1 0,0 1-1,-1 0 1,0 0 0,1 1 0,-2-1-1,1 1 1,-1-1 0,0 1 0,0 0 0,0 0-1,-1 0 1,0 0 0,0 0 0,-1 3 4,2 3-8,-2-1 1,0 1 0,0 0-1,-1 0 1,-1 0-1,0-1 1,0 1 0,-1-1-1,-1 1 1,0-1-1,0 0 1,-1 0 0,-1-1-1,1 0 1,-2 0-1,-4 7 8,19-31 65,1 0-1,-2 0 0,0 0 1,1-6-65,19-35 38,16-9-14,-40 59-35,1 0 0,0 1 0,0 0 0,1 0 0,-1 0 0,1 0 0,0 1 0,0 0 0,0 0 0,1 0 0,4-2 11,-9 5-15,0 0 0,0 0 0,0 0 0,0 0 0,0 0 0,0 0 0,-1 0 0,1 0 0,0 0 0,0 0 0,0 1 0,0-1 0,0 0 0,0 1 0,-1-1 0,1 0 0,0 1-1,0-1 1,-1 1 0,1-1 0,0 1 0,0 0 0,-1-1 0,1 1 0,-1 0 0,1-1 0,-1 1 0,1 0 0,0 0 15,13 28 14,-10-19-25,20 49 30,14 31 35,-34-84-51,-1-1 0,0 1-1,1-1 1,0 0 0,1 1-1,-1-2 1,1 1-1,0-1 1,0 1 0,0-1-1,0-1 1,5 3-3,-8-5 19,0-1 1,0 1-1,0-1 1,0 0-1,0 1 1,0-1-1,1 0 0,-1 0 1,0-1-1,0 1 1,0 0-1,0-1 1,0 1-1,0-1 0,0 0 1,0 0-1,0 1 1,0-1-1,0-1 0,0 1 1,0 0-1,-1 0 1,1-1-1,0 1 1,-1-1-1,0 1 0,1-1 1,-1 0-1,0 1 1,1-1-1,-1 0 1,0 0-21,6-9 197,-1 1-1,1-1 1,-2 0-1,5-11-195,1-12 97,-1 1 0,-2-2 0,-1 1 0,-2-1 0,-1 0 0,-2 0 1,-1-7-98,-3-28 28,-3 0 0,-2 1 0,-5-9-28,8 55 14,3 13-10,0-1 0,-1 0 0,0 1 0,-1-1 0,0 1 0,-1 0 0,0 0 0,0 0 0,-1 1-1,-3-4-3,6 38-616,12 72 567,4 0 0,7 13 49,-11-69-23,1 1 1,3-2-1,1 1 1,2-2-1,1 0 1,7 6 22,1-12-203,-26-32 209,0-1 0,1 1-1,-1-1 1,0 1 0,1-1 0,-1 1 0,1-1-1,-1 1 1,0-1 0,1 1 0,-1-1-1,1 0 1,0 1 0,-1-1 0,1 0-1,-1 1 1,1-1 0,-1 0 0,1 0-1,0 1 1,-1-1 0,1 0 0,0 0-1,-1 0 1,1 0 0,0 0 0,-1 0-1,1 0 1,0 0 0,-1 0 0,1 0-1,-1 0 1,1-1 0,0 1 0,-1 0-1,1 0 1,0-1 0,-1 1 0,1 0-1,-1-1 1,1 1 0,-1 0 0,1-1-1,-1 1 1,1-1 0,-1 1 0,0-1-1,1 1 1,-1-1 0,1 1 0,-1-1 0,0 0-1,0 1 1,1-1-6,9-27 95,-1 0 0,-1-1 0,-1 0 0,-2 0 0,-1-1-1,0-17-94,-3 56-86,1 1 0,0-1 0,0 1 0,1-1 0,0 0 0,0 0 0,1 0 0,0 0 0,2 0 86,3 8 15,1 0 0,1-1 0,0-1 0,4 4-15,-8-11-9,0-1 0,1 0 0,-1 0 0,1-1 0,0 0 0,1 0 0,0-1 0,0 0 0,0-1 0,0 0 0,9 3 9,-14-6 16,-1 0 1,1-1 0,0 1 0,-1-1-1,1 1 1,0-1 0,0-1 0,-1 1-1,1 0 1,0-1 0,-1 0 0,1 0-1,-1 0 1,1 0 0,-1 0 0,1-1-1,-1 0 1,0 1 0,1-1-1,-1-1 1,0 1 0,-1 0 0,1-1-1,0 1 1,-1-1 0,1 0 0,-1 0-1,0 0 1,0 0 0,0 0 0,0 0-1,0-1 1,-1 0-17,9-18 81,-2-1-1,-1 0 0,-1 0 1,-1-1-1,-1 1 1,-1-1-1,-1 0 1,-1 0-1,-1-4-80,-3-4-14,0 27-216,2 21-203,-4 161 262,1-96 111,3-1-1,3 0 1,4 0 0,10 41 60,-16-120 19,3 14-72,0-1 1,-1 1-1,-1-1 1,0 1-1,-2 5 53,2-17-23,-1-1-1,-1 0 0,1 1 0,0-1 0,0 0 1,-1 0-1,1 1 0,-1-1 0,0 0 0,0 0 1,0 0-1,0 0 0,0 0 0,0 0 0,0 0 0,-1 0 1,1 0-1,-1 0 0,0-1 0,1 1 0,-1-1 1,0 1-1,0-1 0,0 0 0,0 1 0,0-1 1,0 0-1,0 0 0,0-1 0,0 1 0,-1 0 0,1-1 1,0 1-1,0-1 0,-1 0 0,1 0 0,-1 0 24,0 0 6,1 0 0,0 0 0,0 0 0,0-1-1,-1 1 1,1-1 0,0 1 0,0-1 0,0 0-1,0 0 1,0 0 0,0 0 0,0 0-1,0-1 1,0 1 0,1-1 0,-1 1 0,0-1-1,1 1 1,0-1 0,-1 0-6,-1-3 45,0 0 0,0 0 0,1 0 0,0 0 0,0 0 0,0 0 0,1-1 0,0 1 0,-1-1-45,0-13 182,0 0 0,1 0-1,1-1 1,2-13-182,0 9-9,1 0 0,2 0 0,0 1 0,1-1-1,2 1 1,0 1 0,1 0 0,2 0 0,0 0 0,1 2 0,1-1 0,15-17 9,-25 34-112,0 1 0,0-1 0,1 1 0,-1-1 1,0 1-1,1 0 0,0 0 0,0 1 0,0-1 0,0 1 1,0 0-1,1 0 0,-1 0 0,0 1 0,1-1 0,0 1 1,-1 0-1,1 1 0,-1-1 0,1 1 0,0 0 0,0 0 1,-1 0-1,1 0 0,0 1 0,-1 0 0,4 1 112,29 20-2631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08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175 226 6353,'0'-3'202,"0"0"-1,0 0 1,0 0-1,0 0 1,0 0-1,-1 0 1,1 1-1,-1-1 1,0 0-1,0 0 1,0 0-1,0 1 1,0-1-1,-1 0 1,1 1-1,-1 0 1,0-1-1,0 1 1,0 0-1,-2-2-201,2 3-3,0 0 0,0 0 0,0 1 0,0-1 0,0 1 0,0 0 0,-1 0 0,1 0 0,0 0 0,0 0-1,0 0 1,0 0 0,0 1 0,-1-1 0,1 1 0,0-1 0,0 1 0,0 0 0,0 0 0,0 0-1,0 0 1,1 0 0,-1 0 0,0 1 0,0-1 0,1 1 0,-1-1 0,0 2 3,-6 4-25,-1 1 0,2 0 0,-1 0 1,1 1-1,0 0 0,1 0 0,0 1 0,0 0 0,1 0 0,0 0 1,1 0-1,0 1 0,1 0 0,0 0 0,1 0 0,0 2 25,1-5-21,0 0 0,1 0 0,0 0 0,0 0 0,1-1-1,0 1 1,1 0 0,-1 0 0,2-1 0,-1 1 0,1-1-1,0 1 1,0-1 0,1 0 0,0 0 0,0-1 0,1 1-1,0-1 1,0 0 0,0 0 0,1 0 0,0-1 0,6 4 21,-6-5-9,0-1 1,0 0-1,0-1 1,0 0 0,1 0-1,-1 0 1,1 0-1,0-1 1,-1 0 0,1-1-1,0 0 1,0 0-1,-1 0 1,1-1 0,0 0-1,-1 0 1,1 0-1,-1-1 1,1 0 0,0-1 8,9-2 45,-1-1 1,1-1 0,-1 0 0,0-1-1,-1 0 1,0-2 0,7-5-46,-11 7 36,-1-1 0,-1 0 0,1 0 0,-2 0 0,1-1 0,-1 0 0,-1-1 0,0 1 0,0-1 0,-1 0 0,-1-1 0,0 1 0,0-1 0,-1 0 0,-1 0 0,0 0 0,1-11-36,-5 20-256,-3 17 104,-2 22 106,4-12 49,1 1 0,1-1 0,1 1 0,2-1 0,0 1 0,3 7-3,-4-26-10,1 0 0,-1-1 0,1 1 0,1 0 1,-1-1-1,1 1 0,0-1 0,0 0 0,0 0 1,1 0-1,0-1 0,4 5 10,-5-7-7,1 1 0,0 0 1,-1-1-1,1 0 0,0 0 0,0 0 1,1-1-1,-1 1 0,0-1 0,1 0 0,-1 0 1,0 0-1,1-1 0,-1 0 0,1 0 0,-1 0 1,1 0-1,-1-1 0,1 1 7,1-1 21,1 0 0,-1 0 0,0-1-1,0 1 1,0-1 0,0-1 0,0 1 0,0-1-1,0 0 1,-1 0 0,0-1 0,1 0 0,-1 0 0,-1 0-1,1 0 1,-1-1 0,1 0 0,-1 0 0,-1 0 0,1 0-1,2-5-20,-4 5 1,0 1-1,-1-1 0,0 0 1,1 1-1,-2-1 0,1 0 0,0 0 1,-1 0-1,0 0 0,0 1 0,-1-1 1,1 0-1,-1 0 0,0 0 1,0 1-1,-1-1 0,1 0 0,-1 1 1,0-1-1,0 1 0,-1 0 1,1 0-1,-1 0 0,0 0 0,0 0 1,0 0-1,-1 1 0,1-1 0,-1 1 0,-5-4-30,0 0-1,-1 0 1,0 1-1,0 1 1,0 0-1,-1 0 1,0 1-1,0 0 0,0 0 1,0 2-1,-1-1 1,1 2-1,-1-1 1,1 1-1,-1 1 1,1 0-1,-1 1 0,0 0 1,1 1-1,0 0 1,-1 1-1,1 0 1,-4 2 30,15-5-7,0 0-1,0 0 1,0 0 0,0 0 0,0 1 0,0-1 0,0 0 0,0 0 0,1 0 0,-1 0 0,0 0 0,0 0 0,0 0-1,0 0 1,0 0 0,0 0 0,0 0 0,0 1 0,0-1 0,0 0 0,0 0 0,0 0 0,0 0 0,0 0-1,0 0 1,0 0 0,0 0 0,0 1 0,0-1 0,0 0 0,0 0 0,0 0 0,0 0 0,0 0 0,0 0-1,0 0 1,0 1 0,0-1 0,0 0 0,0 0 0,0 0 0,0 0 0,0 0 0,0 0 0,0 0 0,0 0 0,0 1-1,0-1 1,0 0 0,-1 0 0,1 0 0,0 0 0,0 0 0,0 0 0,0 0 0,0 0 0,0 0 0,0 0-1,0 0 1,-1 0 0,1 0 0,0 0 0,0 0 0,0 0 0,0 0 0,0 0 0,0 0 0,0 0 7,15 6-246,18 0 183,2-7 101,0-1 0,0-2 0,-1-2 1,0-1-1,5-3-38,6 0 54,1 1 1,17 0-55,-61 9-4,0-1-1,0 1 1,0 0 0,0 0 0,0 0-1,0 0 1,0 0 0,0 0 0,0 1-1,0-1 1,0 0 0,0 1 0,0 0-1,0-1 1,0 1 0,-1 0 0,1 0-1,0 0 1,0 0 0,-1 1 0,1-1-1,-1 0 1,1 1 0,-1-1 0,0 1-1,1-1 1,-1 2 4,2 3-11,-1 1 0,0-1-1,-1 1 1,1-1-1,-1 1 1,-1-1 0,1 1-1,-1 1 12,2 30 51,-1 0-1,-2 0 0,-3 8-50,3-30-17,-2-1 0,0 1 1,-1-1-1,0 0 0,-1 0 0,-1 0 0,0-1 0,-1 1 0,-2 1 17,6-26 84,1 0 0,0 0 0,1 0-1,0 0 1,1 0 0,0 0 0,1-3-84,1-5 27,1 1 1,0-1-1,2 0 1,0 1-1,1 0 1,0 0-1,2 0 1,0 1-1,1 0 0,0 1 1,1 0-1,12-13-27,-21 27-13,0 0 0,0-1 0,0 1 0,0 0 0,0 0 0,0 1 0,0-1 0,1 0 0,-1 0 0,0 0 0,1 1 0,-1-1-1,1 1 1,-1-1 0,1 1 0,-1 0 0,1-1 0,-1 1 0,1 0 0,-1 0 0,1 0 0,-1 0 0,1 0 0,-1 0 0,1 1 0,-1-1 0,1 0-1,-1 1 1,0-1 0,1 1 0,-1 0 0,1-1 0,-1 1 0,0 0 0,0 0 0,1 0 0,-1 0 0,0 0 0,0 0 0,0 0 0,0 0 0,0 0-1,0 1 1,0-1 13,6 9-25,0 1-1,0 0 1,-1 0 0,0 0-1,0 4 26,3 3 65,9 22-308,-2 1 0,-2 1-1,-2 1 244,-11-62 18,0 1 0,2 0 0,0 0 0,0 0 0,2 0 0,0 0 0,1 1 0,3-3-18,-5 8 12,2 1 1,0 0-1,0 0 0,1 0 0,1 1 1,-1 0-1,2 0 0,-1 1 0,1 0 1,1 1-1,-1 0 0,4-2-12,-12 10-3,0-1-1,0 1 1,-1-1 0,1 0-1,0 1 1,0 0-1,0-1 1,0 1 0,0 0-1,0-1 1,-1 1-1,1 0 1,0 0 0,0 0-1,0 0 1,0 0-1,0 0 1,0 0 0,0 0-1,0 0 1,0 0-1,0 0 1,0 1 0,0-1-1,0 0 1,0 1-1,0-1 1,-1 0 0,1 1-1,0 0 1,0-1-1,0 1 1,-1-1 0,1 1-1,0 0 1,-1-1-1,1 1 1,0 0 0,-1 0-1,1 0 1,-1-1-1,0 1 1,1 0 0,-1 0-1,1 0 1,-1 0-1,0 0 1,0 0 0,0 0-1,1 0 4,1 10 14,0 0-1,0 0 1,-1 0-1,0 8-13,0-3 72,0-7-49,2 18-11,1 0 0,0-1-1,2 1 1,1-1 0,6 11-12,-11-31-5,1 0 1,0-1-1,0 1 1,0-1 0,1 0-1,0 1 1,0-2-1,0 1 1,1 0 0,0-1-1,3 3 5,-4-5 0,0 1 1,0-1-1,0-1 0,0 1 0,0 0 0,0-1 0,0 0 1,1 0-1,-1 0 0,0-1 0,1 1 0,-1-1 0,1 0 0,-1-1 1,0 1-1,1-1 0,-1 1 0,2-2 0,-1 1 63,1-1-1,-1 1 1,0-1 0,1-1-1,-1 1 1,0-1 0,0 0-1,-1 0 1,1 0 0,-1-1-1,1 1 1,-1-1 0,0 0-1,2-4-62,0-1 154,0 1 0,0-1 0,-1 0 0,-1 0-1,0-1 1,0 1 0,0-1 0,-1-1-154,2-12 241,0 0 0,-2 0 0,0-1 0,-2 0 0,0 1 0,-3-21-241,1 34-207,1 19-35,1 24 2,9 156 368,-7-78-509,5 0 1,6-1-1,16 60 381,-26-142-98,-11-38 354,-14-45 37,-5-47 99,4-1 0,-7-101-392,29 199-1,-2-8-7,1 1 0,0-1 0,1 0 0,1 1 0,0-1 0,1 0 0,0 1 0,4-12 8,-5 21-11,1 1 0,0 0 0,0 0 0,-1 0 0,1 0 0,1 0 0,-1 0 0,0 0 0,0 1 0,1-1 0,-1 1 0,1-1 0,-1 1 1,1 0-1,0 0 0,0 0 0,-1 1 0,1-1 0,0 1 0,0-1 0,0 1 0,-1 0 0,1 0 0,0 0 0,0 0 0,0 1 11,13 0-37,0 0 0,0 1 1,-1 1-1,1 1 37,5 1-29,0 2 1,0 0-1,-1 1 1,7 4 28,-18-7-21,1 1-1,-1-1 1,0 1 0,0 1-1,0 0 1,-1 0 0,0 1 0,-1-1-1,4 6 22,-10-11-19,0-1-1,0 0 1,0 0-1,0 0 0,-1 1 1,1-1-1,-1 0 1,1 1-1,-1-1 1,1 1-1,-1-1 0,0 0 1,1 1-1,-1-1 1,0 1-1,0-1 1,0 1-1,-1-1 0,1 1 1,0-1-1,0 0 1,-1 1-1,1-1 0,-1 1 20,0 1-25,-1-1-1,1 0 1,-1 1-1,0-1 1,0 0-1,0 0 1,0 0-1,0 0 1,-1 0-1,1 0 0,0 0 1,-1-1 25,-11 7-58,-1-1 0,1-1 0,-1 0 0,-7 1 58,14-4-1,-17 4-46,-1-2 1,0 0 0,0-1-1,-7-1 47,47-16-13,1 0 0,0 1-1,12-8 14,92-45 34,-77 45 0,-1-3-1,-1-1 1,6-7-34,-33 21 18,-1 0 0,-1 0 0,0-1 0,-1 0 0,0-1 0,0 0 0,-1-1-1,-1 1 1,0-2 0,-1 1 0,4-13-18,-4 8-7,-1 0 0,-1-1 0,-1 1 0,0-1 0,-1 0 0,-1 0 0,-1 0 0,-1-9 7,-1 17 18,0-1 0,0 1 0,-1 0 0,-1 0 0,0 0 1,0 0-1,-1 1 0,0-1 0,-1 1 0,0 0 0,-1 0 1,0 1-1,0 0 0,-8-8-18,14 16 2,-1 0 1,1 1 0,-1-1-1,1 0 1,-1 1-1,0-1 1,1 0 0,-1 1-1,0-1 1,1 1 0,-1-1-1,0 1 1,0 0-1,1-1 1,-1 1 0,0 0-1,0-1 1,0 1 0,0 0-1,1 0 1,-1 0-1,0 0 1,0 0 0,0 0-1,0 0 1,0 0-1,0 0 1,1 0 0,-1 1-1,0-1 1,0 0 0,0 0-1,0 1 1,1-1-1,-1 1 1,0-1 0,0 0-1,1 1 1,-1 0-1,0-1 1,1 1 0,-1-1-1,1 1 1,-1 0 0,1-1-1,-1 1 1,1 0-1,-1 0 1,1-1 0,-1 1-1,1 0 1,0 0-3,-22 54-134,18-41 148,-7 23-33,2 0 1,2 0-1,1 1 1,2 0 0,0 29 18,4-4 5,3 0 0,3 0 1,3 6-6,-8-62-16,0 0 0,0 0-1,1 0 1,0 0 0,0 0 0,1-1 0,0 1 0,0-1 0,1 1 0,-1-1 0,1-1 0,1 1-1,-1 0 1,1-1 0,0 0 0,0 0 0,1 0 16,-1-2 9,-1 0-1,1-1 1,0 0-1,-1 0 1,1 0-1,0-1 1,0 1-1,1-1 1,-1 0-1,0-1 1,0 1 0,0-1-1,1 0 1,-1-1-1,0 1 1,0-1-1,0 0 1,0 0-1,0 0 1,0-1-1,0 0 1,0 0-1,2-1-8,3-2 35,0-1-1,0 0 1,-1 0-1,0-1 1,0 0-1,0 0 1,-1-1 0,0 0-1,-1-1 1,0 0-1,0 0 1,-1-1-1,0 1 1,0-1-1,0-3-34,-3 6 2,1 0 0,-1-1 0,-1 0 0,1 1 0,-2-1 0,1 0 0,-1 0 0,0 0 0,0-1 0,-1 1 0,0 0 0,-1 0 0,0 0 0,0 0-1,-1 0 1,1 0 0,-2 0 0,1 1 0,-1-1 0,-1 1 0,-1-4-2,5 10-4,0 1-1,-1-1 1,1 1-1,0-1 0,-1 1 1,1-1-1,0 1 1,-1-1-1,1 1 1,0-1-1,-1 1 1,1-1-1,-1 1 0,1 0 1,-1-1-1,1 1 1,-1 0-1,1-1 1,-1 1-1,1 0 1,-1 0-1,0 0 0,1-1 1,-1 1-1,1 0 1,-1 0-1,0 0 1,1 0-1,-1 0 1,1 0-1,-1 0 0,0 0 1,1 0-1,-1 1 1,1-1-1,-1 0 1,1 0-1,-1 0 1,1 1-1,-1-1 5,-20 26-121,-8 40 32,28-65 89,-3 11-11,0 1 0,0 0 0,1 1 0,1-1 0,0 0 0,1 1 0,0-1-1,1 1 1,1-1 0,1 14 11,-1-22-4,0-1 1,1 1-1,-1 0 0,1-1 0,0 1 0,0-1 0,0 1 0,1-1 0,0 0 1,-1 0-1,1 0 0,1-1 0,-1 1 0,0-1 0,1 1 0,0-1 0,0 0 1,0-1-1,0 1 0,0-1 0,1 0 0,-1 0 0,1 0 0,-1 0 1,1-1-1,0 1 0,-1-1 0,1-1 0,0 1 0,0-1 0,0 0 0,0 0 4,7 1 26,1-1-1,-1 0 1,1-1-1,-1-1 1,0 0-1,0 0 1,1-1-1,-2-1 1,1 0 0,0-1-1,-1 0 1,0-1-1,0 0 1,0 0-1,-1-1 1,0-1-1,-1 0 1,1 0-1,-1-1 1,-1 0-1,0 0 1,0-1-1,-1 0 1,0-1-1,-1 1 1,0-1-1,0-1 1,-2 1-1,1-1 1,-1 0-1,2-12-25,-3-2 60,-1-1 0,0 1 0,-3-1 0,0 0-1,-1 1 1,-4-11-60,-9-43 259,-14-31-259,19 70 66,34 308-674,-22-246 618,19 129 36,-17-131-46,1 0 0,0-1 0,1 1 0,1-1 0,1-1 0,7 12 0,-14-27-10,1 0 0,-1 0 0,0 0 0,1 0 0,0-1 0,-1 1 0,1-1 0,0 1 0,0-1 0,0 1 0,0-1 0,0 0 0,0 0-1,0 0 1,1 0 0,-1-1 0,0 1 0,0 0 0,1-1 0,-1 0 0,0 0 0,1 1 0,-1-1 0,0 0 0,1-1 0,-1 1 0,0 0 0,1-1 0,0 0 10,3 0-145,0-1 0,-1-1 1,1 1-1,-1-1 1,0 0-1,0 0 0,0 0 1,0-1-1,0 1 0,0-1 1,-1 0-1,4-5 145,47-64-2254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09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1 137 8402,'2'-7'1560,"3"3"-960,7-16-480,15 0-120,12-6-40,14-3-632,8 12-872,71 4-2057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09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1 677 3625,'10'3'437,"1"-1"1,0-1-1,0 0 1,0 0-1,0-1 0,0 0 1,1-1-1,-1 0 1,-1-1-1,12-3-437,-15 4 70,0-1-1,-1 0 1,1-1-1,0 0 1,0 0-1,-1 0 1,0-1-1,0 0 1,0 0-1,0 0 1,-1-1-1,1 0 1,-1 0-1,0 0 1,-1-1-1,1 0 1,0-1-70,-4 5 7,0-1 0,0 1-1,0 0 1,-1-1 0,1 1 0,0-1 0,-1 1 0,0-1 0,1 1 0,-1-1 0,0 1 0,-1-1 0,1 1 0,0-1 0,-1 1 0,1-1 0,-1 1 0,0-1 0,0 1 0,0 0 0,0-1-1,0 1 1,0 0 0,-1 0 0,1 0 0,-1 0 0,1 0 0,-1 0 0,0 0 0,-1 0-7,1 0 1,0 0 0,-1 0 0,1 0-1,-1 0 1,0 0 0,1 1 0,-1-1 0,0 1-1,0 0 1,0 0 0,0 0 0,0 0 0,0 1 0,0-1-1,0 1 1,-1 0 0,1 0 0,0 0 0,0 0-1,0 0 1,0 1 0,0-1 0,0 1 0,-2 1-1,-6 3-19,0 0-1,1 1 1,0 1 0,0 0 0,0 0 0,1 1 0,0 0 0,-6 8 19,11-12-9,0 1 0,0-1 0,0 1 1,0 0-1,1 0 0,0 1 0,0-1 1,1 1-1,-1-1 0,1 1 0,1 0 1,-1 0-1,1-1 0,0 1 0,0 0 0,0 1 1,1-1-1,0 2 9,1-5-12,0 0 0,1 1 0,-1-1 0,1 0 0,-1 0 1,1-1-1,0 1 0,0 0 0,1-1 0,-1 1 0,0-1 0,1 0 0,-1 1 0,1-1 0,0 0 0,0-1 1,0 1-1,0 0 0,0-1 0,0 0 0,0 0 0,0 0 0,2 0 12,14 5 44,1 0 0,-1-2-1,9 1-43,39 4 55,-1-3-1,1-2 1,-1-3-1,1-4 1,0-2-1,-1-3 1,49-13-55,-110 20 27,0 0 0,-1-1 1,1 1-1,-1-1 1,1 1-1,-1-1 0,0-1 1,0 1-1,0-1 0,1 0-27,-4 2 14,-1 0 0,1 0 0,0-1 0,0 1 0,0 0 0,-1-1 0,1 1 0,-1 0 0,1-1 0,-1 1 0,0-1 0,1 1 0,-1-1 0,0 1 0,0-1 0,0 1-1,0-1 1,0 1 0,0-1 0,-1 1 0,1-1 0,0 1 0,-1-1 0,1 1 0,-1 0 0,0-1 0,1 1 0,-1 0 0,0-1 0,-1 0-14,-3-7 13,0 1 0,-1 0 0,0 0 0,0 1 0,-1-1 0,0 1 1,0 1-1,0-1 0,-1 1 0,0 0 0,-1 1 0,1 0 0,-1 1 0,0-1 0,-4 0-13,8 3-10,0 0-1,0 1 1,0-1-1,0 1 0,-1 0 1,1 1-1,0-1 1,-1 1-1,1 0 0,0 0 1,-1 1-1,1-1 1,-1 1-1,1 0 0,0 1 1,0-1-1,0 1 1,0 0-1,0 1 1,0-1-1,0 1 0,1 0 1,0 0-1,-1 0 1,1 1-1,0-1 0,0 1 1,-3 4 10,1 1-17,-1 0 0,1 1 0,1 0-1,0 0 1,0 0 0,1 0 0,0 1 0,1-1 0,-1 7 17,3-13-15,0 0 0,0 0-1,0 0 1,1 0 0,0 1 0,0-1-1,0 0 1,0 0 0,1 0 0,-1 0-1,1 0 1,0 0 0,0 0 0,1 0-1,-1 0 1,1 0 0,0-1 0,0 1-1,0-1 1,0 1 0,1-1 0,0 0-1,-1 0 1,1 0 0,0 0 0,0 0-1,2 0 16,-2-1 3,0 0 0,1-1-1,-1 0 1,1 0 0,-1 0-1,1 0 1,0-1-1,-1 1 1,1-1 0,0 0-1,-1 0 1,1 0 0,0 0-1,-1-1 1,1 0 0,-1 0-1,1 0 1,-1 0-1,1 0 1,-1 0 0,0-1-1,1 0 1,-1 0 0,0 0-1,0 0 1,1-1-3,6-4 50,0-1 1,0 0-1,-1-1 1,1 0-1,-2-1 0,0 0 1,0 0-51,4-10 95,0 0-1,-2 0 1,0-1 0,-2-1 0,0 1 0,-1-1 0,-2-1 0,0 1-1,1-22-94,2-27 160,-4 0 0,-4-41-160,0 106 29,0-31 163,-1 0 0,-2 0 0,-1 1 0,-2-1 0,-9-27-192,8 132-298,3 10 333,3 0 0,4 0 0,3 0 0,3-1 0,4 0 0,14 42-35,-27-118-4,2 8-120,1-1-1,-1 1 1,1-1-1,0 0 1,1 0-1,0 0 1,0 0-1,1-1 1,0 0 0,0 0-1,1 0 1,0 0-1,0-1 1,3 2 124,53 33-1863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10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83 6233,'17'-60'3052,"-15"82"-3105,0 1 1,2 0 0,5 14 52,-1 3 15,-4-16 1,1 0 0,1 0 0,1-1 0,0 0 0,2 0 0,6 8-16,-13-25 0,1-1-1,1 0 0,-1 0 1,1-1-1,0 1 0,0-1 1,0 0-1,0 0 0,1 0 1,0 0-1,0-1 0,0 0 1,0 0-1,0 0 0,1-1 1,-1 0-1,1 0 0,0 0 1,-1 0-1,1-1 0,0 0 1,0 0-1,0-1 0,0 0 1,0 0-1,0 0 0,0-1 1,4 0 0,-5 0 18,-1 1-1,1-1 1,-1 0 0,0 0 0,1 0 0,-1-1 0,0 0 0,0 1 0,0-1 0,0-1-1,0 1 1,-1-1 0,1 1 0,-1-1 0,1 0 0,-1 0 0,0-1 0,0 1 0,1-3-18,-1 1 28,-1 0 0,0 0 0,0 0 0,0 0 0,-1 0 0,0 0 0,0-1 0,0 1 0,0-1 0,-1 1 0,0 0 0,0-1 0,-1 1 0,0-2-28,-2-13 33,-2 1 0,0 1 0,-1-1 0,-1 1 0,0 0 0,-2 1 0,0 0 0,-5-8-33,3 8 9,5 6-32,-1-1 0,0 1 0,-1 0 1,0 1-1,-1 0 0,0 1 0,0-1 0,-11-7 23,17 21-428,5 9 269,8 14 108,-5-17 31,0 0 1,1-1 0,0 0-1,1 0 1,-1-1 0,2 0-1,-1 0 1,1-1 0,1 1-1,-1-2 1,1 1 0,0-1 0,1-1-1,-1 0 1,1 0 0,0-1-1,0 0 1,1 0 0,8 1 19,-2-1 8,1 0 1,0-2 0,0 1-1,0-2 1,1-1-1,-1 0 1,0-1 0,0-1-1,0-1 1,0 0 0,11-5-9,-26 8 24,0-1 0,0 0 1,0 0-1,0 0 1,0-1-1,0 1 0,-1-1 1,1 1-1,0-1 0,-1 0 1,0 0-1,1 0 1,-1-1-1,0 1 0,0 0 1,0-1-1,0 1 0,-1-1 1,1 0-1,-1 1 1,1-1-1,-1 0 0,0 0 1,0 0-1,0 0 0,-1 0 1,1 0-1,-1 0 1,0 0-1,1-1 0,-2 1-24,1-3 119,-1-1 0,0 0 0,-1 1-1,1-1 1,-1 1 0,-1 0-1,1-1 1,-1 1 0,0 0 0,-1 1-1,1-1 1,-1 1 0,-4-5-119,4 14-49,1 0 0,0 1 1,1 0-1,-1 0 0,1 0 1,0 0-1,0 0 1,0 0-1,1 2 49,0-4 16,-5 12-19,1 1 0,1 0 0,1 0 1,0 0-1,1 1 0,1 6 3,0-15-6,2 0 1,-1 1-1,1-1 1,0 0 0,1 0-1,0 0 1,0 0-1,1-1 1,0 1 0,0-1-1,1 1 1,0-1-1,4 7 6,0-5 15,-1 0 0,2 0-1,-1 0 1,1-1 0,0 0-1,1 0 1,0-1 0,0-1-1,0 0 1,3 1-15,-9-5-68,0 0 0,0-1-1,0 1 1,0-1 0,0 0 0,0 0 0,1 0 0,-1-1 0,0 1 0,0-1-1,1 0 1,-1 0 0,0-1 0,0 1 0,1-1 0,-1 0 0,0 0-1,0 0 1,0-1 0,0 1 0,0-1 0,-1 0 0,1 0 0,0-1-1,-1 1 1,1-1 0,-1 0 0,0 1 0,0-1 0,0-1 0,0 1 0,0-2 68,38-58-3240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11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22 7634,'-3'-6'920,"3"1"-272,-2-3-416,4 5-232,3 6-480,10 1 360,7 5-88,51 54-1553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12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222 560 6017,'-23'-22'1038,"17"15"-832,0 0 0,-1 1 1,0 0-1,0 1 0,-1-1 0,0 1 0,0 0-206,5 4 4,1 0-1,-1 1 1,1-1-1,-1 0 1,0 1 0,1 0-1,-1-1 1,0 1 0,1 0-1,-1 0 1,0 0 0,1 1-1,-1-1 1,0 1-1,1 0 1,-1-1 0,1 1-1,-1 0 1,1 0 0,-1 1-1,1-1 1,0 0 0,0 1-1,0-1 1,-1 1-1,1 1-2,-5 3-12,0 1 0,1 0 1,0 1-1,0-1 1,1 1-1,0 0 1,1 1-1,-1-1 1,2 1-1,-1 0 1,1 0-1,0 0 1,1 0-1,0 0 1,1 1-1,0 1 11,-1-1-16,1 1-1,1 0 1,0-1 0,0 1-1,1-1 1,1 1 0,0 0-1,0-1 1,1 0 0,0 0-1,1 0 1,0 0-1,0 0 1,2 1 16,-5-8-1,1-1 1,-1 0-1,1 1 1,-1-1-1,1 0 0,0 0 1,0 0-1,0 0 1,0 0-1,1 0 0,-1 0 1,0-1-1,1 1 1,-1-1-1,1 0 0,0 0 1,-1 0-1,1 0 0,0 0 1,0 0-1,-1-1 1,1 1-1,0-1 0,0 0 1,0 0-1,0 0 1,0 0-1,-1-1 0,1 1 1,0-1-1,0 1 1,-1-1-1,1 0 0,0 0 1,-1 0-1,1-1 0,-1 1 1,1-1-1,-1 1 1,1-1-1,-1 0 0,0 0 1,1-1 0,7-6 91,-1 1-1,0-1 1,-1-1 0,0 0 0,0 0 0,-1 0-1,-1-1 1,0 0 0,3-6-91,11-43 267,-2 0 1,-3-2-1,-3 0 0,5-63-267,6-25 18,-11 89-15,-5 33-3,-1 0 0,-2 0 1,0-22-1,-17 120-730,6 7 768,-1 7 14,4 52-52,4-109-2,2-1 1,1 0 0,1 0-1,1 0 1,1-1 0,1 1-1,5 7 2,-11-29-2,1-1-1,0 0 0,-1 1 1,1-1-1,1 0 0,-1 0 0,0 0 1,1-1-1,0 1 0,-1-1 1,1 1-1,0-1 0,0 0 0,0 0 1,1 0-1,-1 0 0,0-1 1,1 1-1,-1-1 0,1 0 0,0 0 1,-1 0-1,1-1 0,0 1 1,-1-1-1,1 0 0,0 0 1,0 0-1,-1 0 0,1-1 0,0 1 1,-1-1-1,1 0 0,-1 0 1,4-2 2,-1 1 28,0 0 0,1-1 1,-1 1-1,0-1 1,0-1-1,-1 1 1,1-1-1,-1 0 0,0 0 1,0-1-1,0 0 1,0 1-1,-1-2 1,0 1-1,0 0 0,0-1 1,-1 0-1,0 0 1,3-6-29,-4 4-12,0-2-1,-1 1 1,0 0 0,0 0 0,-1 0 0,0 0 0,-1-1-1,1 1 1,-2 0 0,0 0 0,0 0 0,0 0 0,-1 1 0,0-1-1,-1 0 1,0 1 0,-3-5 12,6 12-2,0 1 0,1-1 0,-1 0-1,0 1 1,1-1 0,-1 1 0,0-1 0,1 1-1,-1-1 1,0 1 0,0-1 0,0 1 0,0 0 0,1-1-1,-1 1 1,0 0 0,0 0 0,0 0 0,0 0-1,0 0 1,0 0 0,0 0 0,0 0 0,0 0 0,1 0-1,-1 0 1,0 0 0,0 1 0,0-1 0,0 0-1,0 1 1,1-1 0,-1 1 0,0-1 0,0 1 0,1-1-1,-1 1 1,0 0 2,-29 26-115,27-23 108,-7 6 1,1 2 0,0-1 0,1 1 0,1 1 1,0-1-1,0 1 0,1 1 0,1-1 0,0 1 1,1 0-1,1 0 0,-2 13 6,4-20-8,0-1 1,1 1-1,0-1 0,0 1 1,0 0-1,1-1 0,0 1 1,0-1-1,1 1 0,0-1 1,0 0-1,0 0 0,1 0 1,0 0-1,0 0 0,0-1 1,1 1-1,0-1 0,0 0 1,0 0-1,1 0 0,0 0 1,0-1-1,0 0 0,0 0 1,1 0-1,-1-1 0,1 0 1,4 2 7,3 0-11,1-1 0,0 0 1,0 0-1,0-2 0,1 0 0,-1 0 1,1-2-1,-1 1 0,0-2 1,1 0-1,-1-1 0,6-1 11,8-2-25,-1-2 0,0-1-1,0 0 1,-1-2 0,24-13 25,-44 19 30,1 0 0,-1 0-1,1 0 1,-1-1 0,-1 0 0,1-1 0,-1 1 0,0-1-1,0 0 1,0 0 0,-1 0 0,0-1 0,0 0 0,-1 0-1,0 0 1,0 0 0,0 0 0,-1 0 0,1-5-30,-1-2 68,0-1 0,0 1 1,-2-1-1,1 0 0,-2 0 1,0 1-1,-1-1 0,-1 1 0,-3-12-68,2 16 220,0 12-126,-5 26-145,-2 44-64,11-71 129,-3 33-14,1-1 1,1 1-1,2 5 0,0-25-30,0 0 0,1 0 1,1 0-1,0 0 0,1-1 0,0 1 0,1-1 0,7 12 30,-10-21 0,1 1-1,0-1 0,0 0 0,0 0 1,1-1-1,-1 1 0,1-1 0,0 1 1,0-1-1,0 0 0,0-1 0,1 1 1,-1-1-1,1 0 0,0 0 0,-1 0 1,1 0-1,0-1 0,0 0 0,0 0 1,0 0-1,0-1 0,0 0 0,0 0 1,1 0-1,-1-1 0,0 1 1,0-1-1,0 0 0,0-1 0,-1 1 1,1-1-1,0 0 0,-1 0 0,1 0 1,-1-1-1,1 0 0,-1 0 0,0 0 1,0 0-1,-1 0 0,1-1 0,-1 0 1,1 0-1,-1 0 0,0 0 0,-1 0 1,1-1-1,-1 1 0,0-1 0,0 1 1,0-1-1,0 0 0,-1 0 0,0 0 1,0 0-1,0-2 1,0-8-42,-1 0-1,0-1 1,-1 1 0,-1 0 0,0 0 0,-1 0 0,-1 0 0,0 0-1,-1 1 1,0 0 0,-2 0 0,0-1 42,4 9-36,0 1 1,0-1 0,-1 1-1,1 0 1,-1 0 0,0 1-1,-1-1 1,1 1 0,-1 0-1,0 0 1,0 0-1,0 1 1,0-1 0,-1 1-1,1 1 1,-1-1 0,0 1-1,0 0 1,1 0-1,-2 1 1,1-1 0,0 1-1,0 1 1,0-1 0,0 1-1,-1 0 1,1 1 0,0-1-1,0 1 1,-3 1 35,0 0-6,1 1 0,-1 0 0,1 0 0,0 1 0,0 0 1,0 0-1,0 1 0,0 0 0,1 1 0,0-1 0,0 1 0,-5 7 6,10-11-1,0 0-1,0 1 0,0-1 0,1 1 1,-1-1-1,0 1 0,1 0 1,0 0-1,0 0 0,0 0 0,0 0 1,0 0-1,0 0 0,1 0 0,0 0 1,-1 0-1,1 0 0,0 0 1,1 0-1,-1 0 0,0 0 0,1 1 1,0-1-1,0 0 0,0-1 0,0 1 1,0 0-1,0 0 0,1 0 1,0-1-1,-1 1 0,1 0 0,0-1 1,0 0-1,0 1 0,0-1 0,1 0 1,0 0 1,5 4 27,0 0 1,0 0-1,1-1 1,0 0-1,0-1 1,0 0-1,1-1 1,-1 0 0,1 0-1,0-1 1,0 0-1,0 0 1,0-1-1,0-1 1,0 0-1,0 0 1,0-1-1,0 0 1,0-1-1,0 0-27,24-5 79,0-1 0,-1-2 0,0-1 0,-1-2 0,8-5-79,-22 10 48,0-1 1,-1-1-1,0 0 0,0-2 0,-1 0-48,-12 9 9,0-1 1,0 1-1,-1-1 1,1 0-1,-1 0 1,0-1-1,0 1 1,-1 0-1,1-1 1,0-2-10,-2 5-11,-1-1 1,1 1 0,0-1-1,-1 1 1,0-1 0,1 0-1,-1 1 1,0-1-1,0 0 1,-1 1 0,1-1-1,-1 0 1,1 1 0,-1-1-1,0 1 1,0-1-1,0 1 1,0-1 0,0 1-1,-1-1 11,0 0-28,-1 1-1,1-1 1,-1 1-1,0-1 1,0 1-1,0 0 1,0 0-1,0 1 0,0-1 1,0 0-1,-1 1 1,1 0-1,-1 0 1,1 0-1,-1 0 1,1 1-1,-1-1 0,1 1 1,-1 0-1,1 0 1,-1 0-1,0 0 1,1 1-1,-1 0 1,1-1-1,-1 2 29,-2-2-23,1 1 1,0 0-1,0 1 1,-1 0-1,1-1 0,0 2 1,1-1-1,-1 0 0,0 1 1,1 0-1,-1 0 1,1 1-1,0-1 0,0 1 1,0 0-1,0 0 0,0 2 23,3-4-7,0 1-1,0 0 0,1 0 1,-1 0-1,1-1 0,0 1 0,-1 0 1,1 0-1,1 0 0,-1 0 1,0 0-1,1 0 0,0 0 0,-1-1 1,1 1-1,0 0 0,0 0 1,1-1-1,-1 1 0,1-1 1,-1 1-1,1-1 0,0 0 0,0 1 1,0-1-1,0 0 0,0 0 1,1 0 7,11 12-6,1-1 1,0-1-1,14 8 6,-21-14 28,54 33 67,-40-26-80,0 1 0,-1 0 0,9 10-15,-30-24 6,0 1 0,1-1 0,-1 1-1,1-1 1,-1 0 0,0 1 0,1-1-1,-1 1 1,0-1 0,0 1-1,1-1 1,-1 1 0,0-1 0,0 1-1,0-1 1,0 1 0,0 0 0,0-1-1,0 1 1,0-1 0,0 1-1,0-1 1,0 1 0,0-1 0,0 1-1,0-1 1,0 1 0,0 0 0,-1-1-1,1 1 1,0-1 0,0 1 0,-1-1-1,1 0 1,0 1 0,-1-1-1,1 1 1,-1-1 0,1 0 0,0 1-1,-1-1 1,1 0 0,-1 1 0,1-1-1,-1 0 1,1 1 0,-1-1 0,1 0-1,-1 0 1,1 0 0,-1 0-1,1 0 1,-1 1 0,1-1 0,-1 0-1,0 0 1,1 0-6,-43 11 582,34-9-557,-204 38-895,130-29-989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12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0 2721,'6'8'5946,"-5"15"-6817,-1-20 1261,-2 48-62,-2 1 1,-3-1-1,-6 23-328,-43 155 655,51-208-663,-52 161 191,23-79-1010,4 6 827,25-80-1787,4 2-2375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15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0 415 6201,'4'-12'629,"0"-1"0,0 0 0,2 1 0,-1 0 0,6-9-629,12-15 278,2 0 0,8-7-278,-7 9 115,-11 15-159,-1-2-71,1 0 0,2 1 0,0 0 0,1 2 0,0 0 0,2 1 1,13-9 114,-33 26-60,0 0 1,1 0 0,-1 0 0,0-1 0,0 1 0,1 0-1,-1 0 1,0 0 0,0-1 0,1 1 0,-1 0-1,0 0 1,1 0 0,-1 0 0,0 0 0,1 0 0,-1 0-1,0-1 1,0 1 0,1 0 0,-1 0 0,0 0-1,1 0 1,-1 1 0,0-1 0,1 0 0,-1 0 0,0 0-1,1 0 1,-1 0 0,0 0 0,1 0 0,-1 1-1,0-1 1,0 0 0,1 0 0,-1 0 0,0 1-1,0-1 1,1 0 0,-1 0 0,0 1 0,0-1 59,-1 18-1401,-14 27 186,13-41 1002,-22 67-1662,7-109 3160,15 31-885,0 1 1,0-1 0,0 1 0,-1 0-1,0 0 1,-1 0 0,1 0-1,-1 1 1,0-1-401,3 5 66,0 0 0,1 1 0,-1-1 0,0 1 0,0-1 0,0 1 0,0-1 0,0 1 0,1-1 1,-1 1-1,0 0 0,0-1 0,0 1 0,0 0 0,0 0 0,0 0 0,0 0 0,0 0 0,0 0 0,0 0 0,0 0 0,0 0 0,-1 0-66,-1 2-9,1-1 1,-1 0-1,0 1 0,1-1 1,-1 1-1,1 0 0,0 0 1,0 0-1,0 0 0,-1 0 0,2 0 1,-2 1 8,-4 7-9,0 0-1,1 1 1,0-1 0,1 1 0,0 0 0,0 1 0,1-1-1,1 1 1,0 0 0,1 0 0,0 0 0,0 0 0,2 0-1,-1 8 10,1-13-18,0 1 0,1 0 0,-1-1 0,1 1 0,1-1-1,0 0 1,0 1 0,0-1 0,1 0 0,0 0 0,0 0 0,0-1-1,1 1 1,0-1 0,1 0 0,-1 0 0,1 0 0,0 0-1,1-1 1,-1 0 0,1 0 0,0-1 0,1 1 0,-1-1 18,2-1 31,-1-1 1,1 1-1,0-1 1,0-1-1,0 1 1,-1-1-1,1-1 1,0 0 0,1 0-1,-1 0 1,-1-1-1,1 0 1,0-1-1,0 0 1,0 0-1,5-2-31,3-2 50,0 0 0,-1-1 0,1-1 0,-2 0-1,1-1 1,-1-1 0,5-3-50,-11 4 62,1 1 0,-1-1 0,0-1 0,-1 1 0,0-1 1,0-1-1,-1 1 0,0-1 0,-1 0 0,-1 0 0,0-1 0,1-4-62,5-23 197,-1-1-1,2-39-196,-11 78 0,0-29 243,-5 28-122,-4 18-296,-1 10 165,1 1-1,1 0 1,1 1-1,-1 21 11,6-39-12,1 1 0,0-1 1,1 1-1,1 0 0,-1-1 0,2 1 1,-1-1-1,1 1 0,1-1 0,0 0 1,1 0-1,-1 0 0,2 0 0,2 4 12,-3-9 8,0-1 0,0 1 0,1 0 0,0-1 0,0 0 0,0 0 0,1-1 0,-1 1 0,1-1 0,0 0 0,-1-1 0,1 1 0,1-1 0,-1 0-1,0-1 1,0 1 0,1-1 0,-1-1 0,1 1 0,-1-1 0,1 0 0,-1-1 0,0 1 0,1-1 0,-1-1 0,0 1 0,6-3-8,-5 3 9,-1 0 0,0-1 0,0 0 0,0-1 1,0 1-1,0-1 0,-1 0 0,1 0 0,-1-1 0,0 0 1,0 0-1,0 0 0,0 0 0,-1-1 0,1 0 0,-1 0 0,0 0 1,-1 0-1,0-1 0,1 0 0,-2 1 0,1-1 0,-1 0 1,0 0-1,0 0 0,0-1 0,-1 1 0,0-1-9,-1-3-26,0 0 0,-1 0 1,-1 0-1,0 0 0,0 0 0,-1 0 0,0 0 0,0 1 0,-1 0 1,-1-1-1,1 1 0,-1 1 0,-1-1 0,0 1 0,0 0 0,-1 0 0,0 1 1,0-1-1,-7-4 26,7 6-21,0 1 0,0 0 0,-1 0 0,1 1 1,-1 0-1,0 0 0,0 1 0,-1 0 0,1 1 0,-1-1 0,1 2 1,-1-1-1,1 1 0,-1 0 0,0 1 0,0 0 0,0 1 1,1-1-1,-1 2 0,0-1 0,1 1 0,-1 0 0,-1 2 21,9-4-2,0 0 0,0 1 0,0-1 0,0 0 0,0 0 0,0 1-1,1-1 1,-1 1 0,0-1 0,0 1 0,0-1 0,1 1 0,-1-1 0,0 1-1,1 0 1,-1-1 0,0 1 0,1 0 0,-1-1 0,1 1 0,-1 0 0,1 0 0,0 0-1,-1 0 3,1 0-7,1-1-1,-1 1 0,0 0 0,1 0 0,-1-1 1,0 1-1,1 0 0,-1-1 0,1 1 1,-1-1-1,1 1 0,-1-1 0,1 1 0,0-1 1,-1 1-1,1-1 0,-1 1 0,1-1 1,0 1-1,0-1 0,0 0 8,43 15-60,-6-10 146,0-2 0,-1-1 1,1-2-1,0-2 1,-1-1-1,1-2 0,-1-1 1,0-3-1,-1 0 1,28-13-87,-29 8 103,-22 8 356,-16 7 850,2 2-1339,0 0 1,0 0 0,0 1-1,0-1 1,1 0-1,-1 1 1,1-1 0,0 0-1,0 1 1,0-1-1,0 0 1,1 1 29,-1 5-9,-2 35 57,-1 5-64,4 45 16,-1-82-63,2 1 0,0-1 1,0 0-1,1 1 0,0-1 0,1 0 0,0-1 1,1 1-1,6 9 63,-10-19-27,1 1-1,-1-1 1,1 0 0,-1 0 0,1 0-1,0 0 1,0 0 0,0 0 0,0-1-1,0 1 1,0-1 0,0 1-1,1-1 1,-1 0 0,0 1 0,1-1-1,-1-1 1,1 1 0,-1 0 0,1-1-1,0 1 1,0-1 27,1 0 4,0 0-1,0-1 1,0 1 0,0-1-1,-1 0 1,1 0-1,0-1 1,0 1 0,-1-1-1,1 0 1,-1 0 0,1 0-1,2-2-3,3-3 38,-1-1 0,1 1 0,-1-1-1,-1-1 1,1 0 0,-1 0 0,-1 0 0,0-1-1,0 0 1,0-3-38,1-3 41,5-9-9,-1-1 0,-1 0 1,-1-1-1,-2 0 0,0-1 1,-2 1-1,1-24-32,-19 82-419,4 2 428,1 1 0,1-1-1,2 1 1,1 0 0,2 0-1,2 22-8,0-54-3,0 1-1,0-1 1,1 0-1,-1 1 1,1-1 0,0 1-1,-1-1 1,1 0-1,0 0 1,0 1-1,0-1 1,1 0-1,-1 0 1,0 0 0,1 0-1,0 0 1,-1 0-1,1-1 1,0 1-1,0-1 1,0 1-1,0-1 1,0 1-1,0-1 1,0 0 0,0 0-1,1 0 1,-1 0-1,0-1 1,1 1-1,-1-1 1,1 1-1,-1-1 1,0 0 0,1 0-1,-1 0 1,1 0-1,-1 0 1,1 0-1,-1-1 1,0 1-1,1-1 1,1-1 3,9-1 62,0-1 1,-1 0-1,1-1 0,-1-1 1,-1 0-1,1-1 0,8-5-62,-4-1 47,0 0 0,0 0 0,-2-2 0,1 0 0,6-10-47,-14 16 10,0-1 1,0 0 0,-1-1 0,0 1-1,-1-1 1,0 0 0,0-1-1,-1 1 1,-1-1 0,0-2-11,-2 12-15,-1 0-1,0-1 1,1 1 0,-1 0 0,0-1 0,0 1 0,0 0 0,-1-1-1,1 1 1,-1 0 0,1-1 0,-1 1 0,0 0 0,1 0-1,-1 0 1,0-1 0,-1 1 0,1 0 0,0 1 0,-1-1 0,1 0-1,-1 0 1,1 0 0,-1 1 0,0-1 0,0 1 0,1-1 0,-1 1-1,0 0 1,-1 0 0,1 0 0,0 0 0,0 0 0,-1 0 15,-3-1-32,-1 1 0,0-1 0,1 1 1,-1 0-1,0 1 0,0 0 0,0 0 1,0 0-1,0 1 0,1 0 1,-2 1 31,8-2-11,-1 0 0,0 0 0,1 0 0,-1 0 0,0 0 1,1 0-1,-1 0 0,1 0 0,-1 1 0,0-1 0,1 0 1,-1 1-1,1-1 0,-1 0 0,1 1 0,-1-1 0,1 0 1,-1 1-1,1-1 0,-1 1 0,1-1 0,0 1 0,-1-1 1,1 1-1,0-1 0,-1 1 0,1 0 0,0-1 0,0 1 1,-1-1-1,1 1 0,0 0 0,0-1 0,0 1 1,0 0-1,0-1 11,13 24-191,29 15 151,-18-22 122,-13-10-111,-1 1 0,1 1 0,-2 0 0,1 0 1,4 7 28,-11-13-20,-1 0 0,0 0 0,0 1 0,0 0 0,0-1 0,-1 1 1,1 0-1,-1 0 0,0-1 0,0 1 0,0 0 0,-1 0 0,0 0 0,1 0 1,-1 1-1,-1-1 0,1 0 0,0 0 0,-1 0 0,-1 2 20,-2 10-213,-2-1-1,0 1 0,-1-1 1,0 0-1,-2-1 0,0 1 214,-14 26-611,22-40 592,1 0 1,-1-1 0,0 1 0,1 0 0,-1 0 0,1-1 0,0 1-1,-1 0 1,1 0 0,-1 0 0,1 0 0,0 0 0,0-1 0,0 1-1,-1 0 1,1 0 0,0 0 0,0 0 0,0 0 0,0 0 0,1 0-1,-1 0 1,0 0 0,0 0 0,0 0 0,1-1 0,-1 1 0,0 0 0,1 0-1,-1 0 1,1 0 0,-1-1 0,1 1 0,0 0 0,-1-1 0,1 1 18,1 0-13,1 0 0,-1-1 1,1 1-1,-1-1 0,1 0 1,-1 1-1,1-1 0,-1 0 1,1-1-1,-1 1 0,1 0 1,-1-1-1,2 0 13,13-3 48,0-1 0,0-1 0,12-6-48,-14 4 87,0-1 0,-1-1 1,0 0-1,0-1 0,-1 0 0,0-1 0,-1-1 0,-1 0 0,0 0 1,0-1-1,-2 0 0,1-1 0,-2 0 0,0-1 0,-1 0 0,-1 0 1,0 0-1,-1-1 0,-1 0 0,0-2-87,-3 17 24,-1 0-1,0-1 0,0 1 1,0 0-1,0-1 1,0 1-1,0-1 1,0 1-1,-1 0 0,1-1 1,-1 1-1,0 0 1,0 0-1,0-1 0,0 1 1,0 0-24,0 1 4,1 0 0,-1 0 0,0 1 1,0-1-1,0 0 0,1 1 0,-1-1 0,0 1 0,0-1 1,0 1-1,0-1 0,0 1 0,0-1 0,0 1 0,0 0 1,0 0-1,0-1 0,0 1 0,0 0 0,0 0 1,0 0-1,-1 0 0,1 0 0,0 0-4,-2 1-14,0 0-1,1 0 1,-1 0 0,1 0 0,-1 0-1,1 1 1,-1-1 0,1 1-1,0 0 1,0-1 0,0 1 0,0 0-1,0 0 1,0 0 0,0 1-1,0-1 1,1 0 0,-1 1 0,1-1-1,0 1 1,0-1 0,0 1-1,0-1 1,0 3 14,0-1-14,1-1 1,-1 1-1,1 0 0,0-1 0,1 1 0,-1 0 1,1 0-1,-1-1 0,1 1 0,0-1 0,0 1 1,1-1-1,-1 1 0,1-1 0,-1 0 1,1 0-1,0 1 0,1-1 0,-1-1 0,0 1 1,1 0-1,-1 0 0,2 0 14,11 10-17,0 0 1,1-1-1,17 10 17,-9-6 6,-3-2-23,-14-10-23,1 1 0,-1-1 0,0 1-1,-1 1 1,0-1 0,1 1 0,-2 0-1,1 1 1,-1-1 0,4 8 40,-8-14-4,-1 0 0,0 1 1,0-1-1,0 1 0,0-1 0,0 0 1,0 1-1,0-1 0,0 0 0,0 1 0,-1-1 1,1 1-1,0-1 0,0 0 0,0 1 0,0-1 1,0 0-1,-1 1 0,1-1 0,0 0 1,0 1-1,-1-1 0,1 0 0,0 0 0,0 1 1,-1-1-1,1 0 0,0 0 0,-1 0 1,1 1-1,0-1 0,-1 0 0,1 0 0,0 0 1,-1 0-1,1 0 0,-1 0 0,1 0 1,0 1-1,-1-1 0,1 0 0,-1 0 0,1-1 4,-23 5 87,18-4-71,-24 5 20,-1-2 0,0-1 0,0-2 0,0-1 0,0-1 0,-11-3-36,48 5 29,0-1-1,0 0 1,0 0 0,0-1-1,0 0 1,-1 0 0,1 0-1,0-2-28,15-3 16,29-8 62,-1-2-1,16-9-77,-51 19 53,1-1 1,-1 0-1,0-1 1,0-1-1,-2 0 1,1-1-1,-1-1 1,0 0 0,0-3-54,18-18 155,-21 23-153,0-1 0,0 0 0,-1 0 0,-1-1 0,0 0 0,0 0 1,-2-1-1,2-3-2,-7 16-4,-1-1 1,0 1-1,0-1 1,1 1-1,-1-1 1,0 1-1,0 0 1,0-1-1,0 1 1,0-1-1,1 1 1,-1-1-1,0 1 1,0-1-1,0 0 1,0 1-1,-1-1 1,1 1-1,0-1 1,0 1-1,0-1 1,0 1-1,0 0 1,-1-1-1,1 1 1,0-1-1,0 1 1,-1-1-1,1 1 1,0 0-1,-1-1 1,1 1 0,0-1-1,-1 1 1,1 0-1,-1-1 4,-20 3-45,-27 20 33,45-20 7,-12 6 1,0 2 0,0 0 0,1 1 0,1 1 1,0 0-1,0 0 0,1 1 0,1 1 1,-10 14 3,17-21-6,0-1 1,1 0 0,0 1 0,0 0-1,0 0 1,1 0 0,0 0 0,0 0-1,1 1 1,0-1 0,0 6 5,1-8-8,0 0 0,1 0 0,0 0 0,0 0 0,0 0 0,1-1 0,-1 1 0,1-1 0,0 1 0,1-1 0,-1 1 0,1-1 0,-1 0 0,1 0 0,1-1 0,-1 1-1,0 0 1,4 2 8,-1-2 25,-1-1 0,1 1-1,0-1 1,0 0 0,0 0-1,1-1 1,-1 1-1,1-2 1,-1 1 0,1-1-1,-1 0 1,1 0 0,0 0-1,0-1 1,0 0-1,-1-1 1,1 0 0,0 0-1,-1 0 1,2-1-25,21-5 178,-1-1 0,0-1 0,24-12-178,-51 21 2,17-7 88,-1-2 0,0 1 0,0-2 0,-1 0 0,-1-2 0,10-7-90,-21 16 4,0 0 0,-1 0 0,0 0 0,0-1 0,0 1 0,0-1-1,0 1 1,-1-1 0,1 0 0,-1 0 0,0 0 0,0 0-1,-1 0 1,1-1 0,-1 1 0,0-1 0,0 1 0,0-1 0,-1 1-1,0-1 1,1 1 0,-2-1 0,1 1 0,0-1 0,-1 1-1,0-1 1,0 1 0,0 0 0,-1-1 0,-1-1-4,2 3-30,-1 1-1,0 0 1,0 0 0,0 0 0,0 0-1,0 0 1,0 0 0,0 1 0,-1-1 0,1 1-1,-1-1 1,1 1 0,-1 0 0,1 0-1,-1 0 1,0 0 0,0 1 0,1-1-1,-4 0 31,4 1-15,1 0 0,-1-1 0,0 1-1,1 0 1,-1 0 0,0 0 0,1 0-1,-1 0 1,0 1 0,1-1 0,-1 0-1,0 1 1,1-1 0,-1 1 0,1 0-1,-1-1 1,1 1 0,-1 0 0,1 0-1,-1 0 1,1 0 0,0 0 0,-1 0 0,1 1-1,0-1 1,0 0 0,0 0 0,0 1-1,0-1 1,0 1 0,1-1 0,-1 1-1,0 0 16,1-1-9,0 1 1,0-1-1,0 1 0,0-1 0,0 1 0,0-1 1,0 1-1,0-1 0,1 0 0,-1 1 0,1-1 1,-1 1-1,1-1 0,-1 1 0,1-1 0,0 0 1,0 0-1,-1 1 0,1-1 0,0 0 0,0 0 1,0 0-1,1 0 0,-1 0 9,34 25-225,-23-19 200,23 14 49,1-1 0,4 0-24,-11-7 8,-2 2 1,1 1-1,-2 0 0,10 10-8,-36-26 4,1 1-1,-1-1 1,0 0 0,1 0-1,-1 1 1,1-1-1,-1 0 1,0 1 0,1-1-1,-1 1 1,0-1-1,1 0 1,-1 1 0,0-1-1,0 1 1,0-1 0,1 1-1,-1-1 1,0 1-1,0-1 1,0 1 0,0-1-1,0 1 1,0-1-1,0 1 1,0-1 0,0 1-1,0-1 1,0 1-1,0-1 1,0 1 0,0-1-1,0 1 1,-1-1-1,1 1-3,-18 11 449,-40 2 308,48-12-793,-14 3-303,0-1 0,-1-2-1,1 0 1,-1-1-1,0-2 1,1-1 0,-1 0-1,-11-4 340,-112-22-4015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3:46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79 1680,'-26'-13'4007,"16"7"-2025,30 0-2605,79-12 883,31-14-260,-109 29-3429,-38 11 583,-12 0 2820,29-7 194,-1-1 0,1 0 0,-1 0 0,1 1 0,-1-1 0,1 0 0,-1 0-1,1 0 1,-1 0 0,1 0 0,-1 0 0,1 0 0,-1 0 0,1 0-1,-1 0 1,0 0 0,1 0 0,-1 0 0,1 0 0,-1 0 0,1-1-1,-1 1 1,1 0 0,0 0 0,-1-1 0,1 1 0,-1 0 0,1-1-1,-1 1 1,1-1-168,0 1 734,0 34 975,13 104-1281,-5-64 159,-2 37-587,-1-76 171,-5-34-243,0 0-1,1 0 0,-1-1 0,0 1 0,0 0 0,0 0 1,1 0-1,-1 0 0,1-1 0,-1 1 0,0 0 0,1 0 1,0-1-1,-1 1 0,1 0 0,-1-1 0,1 1 1,0 0-1,-1-1 0,1 1 0,0-1 0,0 1 0,-1-1 1,1 1-1,0-1 0,0 0 0,0 0 0,0 1 0,-1-1 1,1 0-1,0 0 0,0 0 0,0 0 0,0 0 1,1 0 72,11-8-4089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27:16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1100 440,'0'0'3413,"0"0"-2663,0 0-599,6-9 229,12-15 49,1 2-1,1 0 1,17-14-429,-24 25 115,0-1 0,0-1 1,9-13-116,-20 23 12,1-1 1,0 1 0,-1-1-1,0 0 1,0 0-1,0 0 1,-1 0 0,1 0-1,-1 0 1,0 0 0,0-1-1,0 1 1,-1 0-1,1-1 1,-1 1 0,0 0-1,0-1 1,-1-1-13,0 3-29,-1 0 1,0 0-1,0-1 1,0 2-1,0-1 1,0 0-1,0 0 0,-1 1 1,1-1-1,-1 1 1,0 0-1,1 0 1,-1 0-1,0 0 0,0 0 1,-1 1-1,1-1 1,-1 1 28,-4-3-96,0 0 0,-1 1 0,0 0-1,0 1 1,0 0 0,-4 0 96,7 1-28,-1 1 0,0 0 0,0 0 0,0 1 0,1 0 0,-1 0 0,0 1 0,1-1 0,-1 1 0,1 1 0,0-1 0,0 1 0,0 0 0,0 1 0,0 0 0,1-1 0,-1 2 0,1-1 0,-2 3 28,0 1 14,0 0-1,0 0 1,1 1 0,0 0-1,1 0 1,0 1-1,0 0 1,1-1 0,0 1-1,1 1 1,-2 9-14,3-11 13,0 0 1,1-1 0,0 2 0,0-1 0,1 0 0,1 0-1,-1 0 1,1 0 0,1 0 0,0 0 0,0 0 0,0-1-1,1 1 1,1-1 0,-1 1 0,1-1 0,1 0 0,0-1-1,0 1 1,0-1 0,1 0 0,0 0 0,1 0-14,3 2 8,0-1 1,0 0 0,1 0-1,1-1 1,-1 0 0,1-1-1,0-1 1,0 0 0,1 0-1,0-1 1,0-1 0,0 0-1,0-1 1,0 0 0,6-1-9,-1 1 21,1-2 1,-1 0-1,1-1 1,-1-1-1,0 0 1,1-1-1,-2-2 1,1 1-1,0-2 1,-1-1-1,0 0 1,0-1-1,-1 0 1,0-2-1,6-4-21,3-4 41,-1 0-1,0-2 0,-2-1 0,0 0 0,-1-2 0,-2 0 1,0-1-1,12-22-40,-19 25 26,-1 0-1,-1 0 1,-1-1 0,-1 0 0,0-1 0,-2 1-1,-1-1 1,-1-1 0,-1 1 0,0-1 0,-2-13-26,-1 31-3,0 0 1,-1 1-1,1-1 1,-1 0-1,0 1 1,-1-1-1,1 1 1,-1-1-1,0 1 1,-1 0 0,1 0-1,-1 0 1,0 0-1,-3-3 3,4 5 8,-1 0-1,0 1 1,1-1-1,-1 1 1,0 0-1,0 0 0,-1 0 1,1 0-1,0 1 1,-1-1-1,1 1 1,-1 0-1,1 0 1,-1 0-1,1 0 1,-1 1-1,0-1 1,1 1-1,-1 0 1,0 0-1,1 1 1,-1-1-1,-3 1-7,5 0-10,-1 0-1,1 1 1,-1-1 0,1 0 0,-1 1-1,1 0 1,0-1 0,0 1-1,0 0 1,0 0 0,0 0-1,0 0 1,1 1 0,-1-1 0,0 0-1,1 1 1,-1 0 10,-24 53-58,20-44 38,-7 20-18,2 1 0,1 1-1,1 0 1,2 0 0,1 1 0,2 0 0,1 0 0,2 0 0,3 26 38,-2-55-54,1 1 1,0-1-1,0 0 0,1 0 1,0 1-1,0-1 0,0 0 1,1-1-1,0 1 0,1 2 54,-2-5-28,0-1 0,0 1 0,0-1 0,0 0 0,0 1 0,0-1 0,1 0 0,-1 0 1,1-1-1,-1 1 0,1 0 0,0-1 0,-1 0 0,1 0 0,0 1 0,0-2 0,0 1 0,0 0 0,0-1 0,0 1 0,0-1 0,3 0 28,-3-1-8,0 0 1,0 0-1,1 0 1,-1-1-1,0 1 0,0-1 1,0 0-1,-1 0 1,1 0-1,0 0 1,-1-1-1,1 1 0,-1-1 1,0 1-1,0-1 1,0 0-1,0 0 0,1-3 8,33-58 141,-26 39-89,0-1 0,-2 1 0,-1-1 0,-1-1 0,2-18-52,-2-15 712,-3 0 1,-3-7-713,11 101-329,-3-15 325,41 125 44,120 379 23,-137-417-363,5 0 0,20 32 300,-45-117-227,-11-20 192,-1-1 29,0-3 58,13-442 494,-19 150-421,1 228-29,-3 0 0,-3 1 1,-9-25-97,-18-73-36,34 143-74,7 34-242,10 42 131,17 32 223,3 9 34,4-1-1,48 86-35,-84-177 2,1-1-1,-1 0 0,1 0 0,0-1 1,0 1-1,1 0 0,-1 0 0,0-1 1,1 0-1,-1 1 0,1-1 1,0 0-1,0 0 0,0-1 0,0 1 1,0 0-1,0-1 0,1 0 0,-1 0 1,0 0-1,1 0-1,-3-2 20,0 1 0,0-1 0,0 1 0,0-1 0,0 0 0,0 1 0,0-1 0,0 0 0,-1 0 0,1 0 0,0 0 0,-1 0 0,1 0 0,0 0 0,-1 0 0,1 0 0,-1 0 0,0 0 0,1 0 0,-1 0 0,0 0 0,0-1 0,1 1-20,7-38 322,-6 31-240,7-44 10,-2-1 0,-3 0 1,-2 0-1,-2 0 0,-2 0 0,-3 0 0,-4-13-92,8 59-10,-6-20 82,7 26-70,-1 0-1,1 0 1,0 1 0,-1-1 0,1 0-1,-1 0 1,1 1 0,-1-1 0,1 0 0,-1 1-1,1-1 1,-1 0 0,0 1 0,1-1-1,-1 1 1,0-1 0,1 1 0,-1-1-1,0 1 1,0 0 0,1-1 0,-1 1 0,0 0-1,0 0 1,0 0 0,0-1 0,0 1-2,1 27-906,1-6 901,1-1 0,1 0 0,1 0 0,0 0-1,2-1 1,7 18 5,14 30 37,13 18-37,-18-40-3,-16-32 2,0 0 0,1 0 0,1-1-1,0 0 1,7 7 1,-12-15-20,0 0 1,1-1-1,0 0 0,-1 0 0,1 0 0,0 0 0,0-1 0,1 1 0,-1-1 0,0 0 0,1-1 0,0 1 1,-1-1-1,1 1 0,0-2 0,-1 1 0,1 0 0,5-1 20,-9-1 11,1 1-1,0-1 1,-1 0-1,1 0 1,-1 0-1,1-1 1,-1 1-1,0 0 1,1-1-1,-1 1 1,0 0 0,0-1-1,0 1 1,0-1-1,0 0 1,0 1-1,0-1 1,-1 0-1,1 0 1,0 1-1,-1-1 1,0 0-1,1 0 1,-1-1-11,10-51 127,-8-1-51,-1 0 1,-4 0-1,-1 0 1,-6-17-77,0-12-49,3 14 13,7 69-22,0 1 7,0 0 16,0 0-65,0 0-24,0 0-33,1 36-83,9-1 245,1-1-1,1 0 1,2-1 0,2 0 0,0-2-1,14 18-4,7 16 11,13 9 7,-12-22-4,-38-51-11,1 1 1,0 0-1,0-1 0,0 1 1,0 0-1,1-1 1,-1 1-1,0-1 1,0 0-1,1 1 1,-1-1-1,1 0 1,-1 0-1,1 0 1,0 0-1,-1 0 0,1 0 1,0 0-1,0-1 1,0 1-1,0-1 1,-1 1-1,1-1 1,0 0-1,2 1-3,-2-2 33,1 0 1,-1 0-1,0 0 1,1 0-1,-1 0 1,0-1-1,0 1 0,0-1 1,0 1-1,0-1 1,0 0-1,0 0 0,-1 0 1,1 0-1,-1 0 1,1 0-1,-1-1-33,10-15 214,-1-1 1,-1 0-1,-1 0 1,3-12-215,-7 17-107,19-58 58,-3-2 1,-4 0-1,-3-1 1,-3 0-1,-3-5 49,-6 35-168,-2 45 150,-1-1 1,1 1-1,0 0 0,0-1 0,0 1 0,-1 0 0,1 0 0,0 0 1,0 0-1,0 0 0,-1 0 0,1 0 0,0 0 0,0 1 0,0-1 0,0 0 1,-1 1-1,1-1 0,0 1 0,-1 0 18,-6 5-7,1 1-1,-1 0 1,1 1 0,1 0 0,-1 0-1,1 0 1,1 1 0,-1 0 0,2 0-1,-1 0 1,1 1 0,1-1 0,-1 1-1,2 0 1,-1 0 0,2 0 0,-1 0-1,1 5 8,1-13-5,1-1-1,-1 0 0,1 0 1,-1 0-1,1 0 0,-1 1 1,1-1-1,0 0 0,0 0 1,-1 0-1,1 0 0,0-1 1,0 1-1,0 0 0,0 0 1,0-1-1,0 1 0,0 0 1,1-1-1,-1 1 0,0-1 1,0 1-1,0-1 0,1 0 1,-1 1-1,0-1 0,0 0 1,1 0-1,-1 0 0,0 0 1,0 0-1,1 0 6,54 0 29,-41 0-38,50-2 23,-22 1-10,0 1 1,16 3-5,-55-2-7,0 0 0,-1 0 1,0 0-1,1 0 1,-1 0-1,1 1 1,-1-1-1,0 1 0,0 0 1,0 0-1,0 0 1,0 0-1,-1 1 0,1-1 1,-1 1-1,1 0 1,-1-1-1,0 1 0,0 0 1,0 0-1,0 1 1,-1-1-1,1 0 0,-1 1 1,0-1-1,0 0 1,0 1-1,0 0 0,-1 1 7,4 16-13,-2 0-1,-1 1 1,0-1-1,-3 18 14,1-4 40,1-28-39,0-2 6,-1 0-1,1 0 0,1 0 1,-1 0-1,1 0 1,0 0-1,0 0 0,1 0 1,0 1-7,-1-4-1,0-1 1,0 1-1,1 0 0,-1-1 1,1 1-1,-1-1 1,1 1-1,0-1 1,0 0-1,-1 1 1,1-1-1,0 0 0,0 0 1,0 0-1,0-1 1,0 1-1,0 0 1,0-1-1,1 0 1,-1 1-1,0-1 1,0 0-1,0 0 0,0 0 1,1 0-1,-1 0 1,2-1 15,-1 1-1,0-1 1,1 0-1,-1 0 0,0 0 1,0 0-1,1-1 1,-1 1-1,0-1 0,0 0 1,-1 0-1,1 0 1,0 0-1,-1-1 0,1 1 1,-1 0-1,0-1 0,0 0 1,0 0-1,2-2-14,6-11 85,0-1 0,-1-1 0,2-6-85,2-4 65,3-7-36,-2-2-1,-1 0 0,-2 0 0,-2-1 1,-1 0-1,-2-1 0,-2 0 0,-1 1 1,-2-1-1,-2-4-28,1 40-17,-1-1 0,1 0-1,-1 0 1,0 0 0,0 1 0,0-1 0,-1 0-1,1 1 1,-1-1 0,0 1 0,0-1 0,0 1-1,0 0 1,-1 0 0,1 0 0,-1 0 0,-1 0 17,3 2-11,0 0 0,0 0 0,0 0 0,0 0 0,0 0 0,-1 1 0,1-1 0,0 0 0,0 1 0,-1-1 0,1 1 0,-1-1 0,1 1 0,0 0 0,-1 0 0,1 0 0,-1-1 0,1 1 0,-1 1 0,1-1 0,0 0 1,-1 0-1,1 0 0,-1 1 0,1-1 0,0 1 0,-1-1 0,1 1 0,0 0 0,-1-1 0,1 1 0,0 0 0,0 0 0,0 0 0,0 0 0,0 0 0,0 0 0,0 0 0,0 0 0,0 0 0,0 0 0,1 1 0,-1-1 0,0 1 11,-5 8-1,0 1 1,0 0-1,2 0 0,-1 0 0,1 0 0,1 1 0,0 0 0,1-1 0,0 1 0,0 0 0,1 0 0,1 1 1,0-1-1,1 0 0,1 1 1,0 1 18,1 1 1,1 0 0,1-1 0,0 0-1,0 0 1,2 0 0,0 0-1,0-1 1,1-1 0,1 1-1,9 10-18,1 0 16,-8-8-3,1 0 1,1-1-1,1-1 0,10 9-13,-20-19-1,0 0 1,0 0-1,0-1 0,0 1 1,0-1-1,1 0 0,-1 0 0,1 0 1,0-1-1,0 0 0,-1 0 1,1 0-1,0-1 0,0 1 1,0-1-1,0 0 0,0 0 0,0-1 1,-1 0-1,5 0 1,-5-1 23,0 0 0,0 0 0,0-1-1,0 1 1,0-1 0,0 0 0,-1 0 0,1 0 0,-1-1 0,0 1 0,0-1-1,0 0 1,1-1-23,36-61 118,-29 48-116,56-110 82,40-108-84,-74 160-102,-25 58 83,-2 0 1,1 0 0,-2 0-1,-1 0 1,0-1 0,-1 0-1,-1 0 1,-1-8 18,-1 26-10,0 1 1,0-1-1,0 1 0,0-1 0,0 1 1,0-1-1,0 1 0,0-1 1,-1 1-1,1-1 0,0 1 0,0-1 1,-1 1-1,1 0 0,0-1 1,-1 1-1,1-1 0,0 1 0,-1 0 1,1-1-1,-1 1 0,1 0 1,-1-1-1,1 1 0,-1 0 0,1 0 1,0-1-1,-1 1 0,0 0 1,1 0-1,-1 0 0,1 0 0,-1 0 1,1 0-1,-1 0 0,1 0 1,-1 0-1,1 0 0,-1 0 0,1 0 1,-1 0-1,1 0 0,-1 0 1,1 1-1,-1-1 0,1 0 0,-1 0 1,0 1 9,-1-1-18,0 1-1,0 0 1,0 0 0,0 0 0,0 0 0,0 0 0,0 1 0,0-1-1,0 0 1,1 1 0,-1 0 0,0 0 18,-5 9-23,1 0-1,1 0 1,0 1-1,0 0 1,1 0-1,1 0 1,0 0-1,0 0 1,1 1 0,1-1-1,0 1 1,1 11 23,0-22-9,0-1 0,0 1 0,1 0 0,-1 0 0,0-1 0,1 1 0,-1 0 0,1 0 0,0-1 0,-1 1 0,1-1 0,0 1 0,0 0 0,0-1 0,0 0 0,0 1 0,1-1 0,-1 0 0,0 1 0,1-1 0,-1 0 9,3 1-12,0 1-1,0-1 1,0 0 0,0 0 0,0-1-1,0 1 1,1-1 0,-1 0 0,1 0 12,16 2-10,-1-2 0,1 0 0,18-1 10,-20 0 25,-10-1-16,0 2 0,1-1 1,-1 1-1,0 1 0,1 0 1,-1 0-1,0 0 0,0 1 1,-1 1-1,1 0 0,6 3-9,-11-4 38,0 0-1,-1 0 1,1 0-1,-1 0 0,1 1 1,-1-1-1,0 1 1,0 0-1,-1 0 0,1 0 1,-1 0-1,0 1 0,0-1 1,0 1-1,0-1 1,-1 1-1,0 0 0,0-1 1,0 1-1,-1 0 1,1 0-1,-1 0 0,-1 1-37,1-1 58,0 0 0,-1 0 0,0 0 0,0 0-1,-1 0 1,1 0 0,-1 0 0,0-1 0,0 1 0,-1 0-1,1-1 1,-1 0 0,0 0 0,0 1 0,-1-2 0,1 1-1,-1 0 1,0-1 0,0 0 0,0 1 0,0-2 0,-1 2-58,-15 7-158,1 0 0,-1-2 0,-1 0 0,-12 3 158,14-5-329,-46 17-1664,2-7-2328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3:46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0 114 3721,'0'0'1560,"3"0"-1008,-1 0-168,0 0-384,3-4-8,5 4 8,2-5 248,5 3-8,3-2 89,-3-1-81,2-3-8,1 1-80,-3 3-80,0-3-8,2-2-56,6-2-16,1 0-248,38-26-3529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3:47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4 152 4665,'-1'-2'94,"1"0"1,-1 1-1,1-1 1,0 0-1,-1 0 1,1 1-1,0-1 0,0 0 1,0 0-1,0 0 1,0 1-1,1-1 1,-1 0-1,0 0 0,1 1 1,-1-1-1,1 0 1,0 1-1,0-1 0,0 0 1,-1 1-1,2-1-94,20-38 137,-21 38-133,-1 0 1,1 0 0,0 1-1,0-1 1,0 1-1,1-1 1,-1 1-1,0-1 1,1 1 0,-1 0-1,0-1 1,1 1-1,0 0 1,-1 0-1,1 0 1,0 0 0,-1 1-1,1-1 1,0 0-1,0 1 1,0-1-1,-1 1 1,2-1-5,-1 2 3,0 0 0,0 0 0,0-1 0,0 1 0,0 1 1,0-1-1,0 0 0,0 0 0,-1 1 0,1-1 0,0 1 0,-1-1 0,1 1 0,-1 0 0,0-1 1,0 1-1,1 0 0,-1 0 0,0 2-3,13 18 67,-1 2 0,-1 0-1,-2 0 1,0 1 0,-2 0 0,0 1 0,-2-1 0,3 27-67,-7-64 552,9-81-122,15-46-430,-25 135-4,1-4 7,0-1-1,1 1 1,1 0-1,-1 0 0,5-8-2,-7 15-4,-1 0-1,1 0 1,0 0-1,0 0 0,-1 0 1,1 0-1,0 0 1,0 0-1,0 1 0,0-1 1,0 0-1,0 0 1,0 1-1,0-1 0,0 1 1,1-1-1,-1 1 1,0-1-1,0 1 0,0 0 1,1-1-1,-1 1 0,0 0 1,0 0-1,1 0 1,-1 0-1,0 0 0,0 0 1,1 1-1,-1-1 1,0 0-1,0 1 0,0-1 1,1 1-1,-1-1 1,0 1-1,0-1 0,0 1 1,0 0-1,0-1 1,0 1-1,0 0 0,0 0 1,0 1 4,8 6 41,0 0 1,0 1 0,-2 0-1,1 1 1,-1 0 0,0 0-1,-1 0 1,0 1 0,-1 0-1,0 0 1,-1 1-1,1 1-41,5 24 140,-2 1-1,-1 0 1,-1 6-140,-5-37 7,3-9 35,-1-1 0,1 1 0,-1-1 0,0 0 0,0 0 0,0 0 0,0 0 0,-1-1 0,1 0-42,2-2 40,22-23-276,1 1 1,1 1-1,26-17 236,-53 41-268,1 1 0,1 0 0,-1 0 0,0 1 0,0-1 0,1 1 0,-1 0-1,0-1 1,2 1 268,-3 1-502,0 0 0,1 0-1,-1 0 1,0 1 0,1-1-1,-1 1 1,0-1 0,0 1-1,0 0 1,0 0 0,2 0 502,-4-1-32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3:47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4217,'0'0'981,"0"0"-151,0 0-253,0 1-269,2 25-217,0 1 0,2 0 0,4 15-91,3 19 470,3 32-430,3-1-1,24 71-39,-41-160-1396,-4-15-1302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3:48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70 3681,'19'-22'1892,"-16"18"-1813,0 0-1,1 0 0,-1 1 1,1-1-1,-1 1 0,1 0 1,0 0-1,2-1-78,-2 2 41,0 0 1,-1 0-1,1 0 1,0 1-1,0-1 1,0 1-1,1 0 1,-1 0-1,0 1 1,0-1-1,0 1 0,1 0 1,-1 0-1,0 0 1,0 1-1,1-1 1,-1 1-1,0 0 1,0 0-1,0 1 1,0-1-1,0 1 0,0 0 1,-1 0-1,1 0 1,0 1-1,-1-1 1,0 1-1,0 0 1,0 0-1,0 0 1,0 0-1,0 0 0,-1 1 1,1-1-1,-1 1 1,0 0-1,0-1 1,0 1-1,-1 0 1,0 0-1,1 0 0,-1 1 1,-1-1-1,1 0 1,0 0-1,-1 0 1,0 1-1,0-1 1,-1 0-1,1 0 1,-1 1-1,0-1 0,0 0 1,0 0-1,0 0 1,-1 0-1,1 0 1,-1 0-1,-3 3-41,-8 13 68,-1 0 0,-2-1 0,0 0 0,0-2-1,-2 0 1,0 0 0,-9 4-68,-14 14-619,37-28-669,7-2-1134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3:51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0 772 4241,'72'-121'4534,"-39"69"-3974,-2-1 1,-2-2 0,18-52-561,-47 106 18,1 0 1,-1 0-1,1 0 1,-1 0-1,1 0 1,-1 1 0,0-1-1,0 0 1,1 0-1,-1-1 1,0 1-1,0 0 1,0 0-1,0 0 1,0 0-1,0 0 1,-1 0-1,1 0 1,0 0-1,0 0 1,-1 0-1,1 0 1,-1 0-1,1 0-18,-1 1 4,0-1-1,0 1 0,0 0 1,0 0-1,0 0 0,0 0 1,1 0-1,-1 0 1,0 0-1,0 0 0,0 0 1,0 0-1,0 0 0,0 0 1,0 1-1,1-1 1,-1 0-1,0 1 0,0-1 1,0 1-1,0-1-3,-45 31-508,38-25 421,0 1 0,0 0 0,1 0 0,0 0 0,0 1 0,1 0 1,0 0-1,-2 5 87,8-12-8,0-1 1,0 1-1,0 0 1,0-1-1,0 1 1,1-1-1,-1 1 1,0-1-1,0 1 1,1-1-1,-1 1 1,0-1-1,0 1 0,1-1 1,-1 1-1,1-1 1,-1 1-1,0-1 1,1 1-1,-1-1 1,1 0-1,-1 1 1,1-1-1,-1 0 1,1 0-1,-1 1 1,1-1-1,0 0 1,-1 0-1,1 0 1,-1 1-1,1-1 1,-1 0-1,1 0 1,0 0 7,31 7-282,-22-4 236,-6-2 47,1 0 1,0 1-1,-1-1 0,1 1 1,-1 1-1,0-1 0,0 0 1,1 1-1,-2 0 0,1 0 1,0 0-1,-1 1 1,1-1-1,-1 1 0,0 0 1,0 0-1,0 0 0,-1 0 1,2 4-2,0 1 5,-1 0 0,-1 0 1,0 1-1,0-1 0,-1 1 0,0-1 1,0 1-1,-1 0 0,-1 7-5,-3 12 18,3-21-11,0-1-1,0 1 0,0-1 1,1 1-1,0 0 1,1-1-1,0 1 1,1 4-7,0-13-1,-1 0 0,1 0 0,0 0 0,-1 0 1,1-1-1,0 1 0,-1 0 0,0-1 0,1 1 1,-1-1-1,0 0 0,0 1 0,0-1 1,0 1 25,10-13 46,-1-1-1,-1 0 0,-1 0 1,0-1-1,0 0 0,-2 0 1,0-1-1,-1 0 0,2-12-70,0-10-4,-2 0 0,-2-1-1,-1-36 5,1 86-75,0 0 0,0 0 0,1 0-1,0 0 1,1-1 0,0 0 0,4 5 75,-1 0-42,-2-3 33,1 0-1,1 1 1,0-2-1,0 1 1,1-2 0,0 1-1,1-1 1,7 6 9,-15-13 14,1-1 0,-1 1-1,1 0 1,-1-1 0,1 0 0,-1 1 0,1-1 0,0 0 0,0 0 0,0-1 0,0 1 0,-1-1 0,1 1 0,0-1 0,0 0 0,0 0 0,0 0 0,0 0 0,0-1 0,0 1 0,0-1-1,0 0 1,0 0 0,-1 0 0,1 0 0,0 0 0,-1 0 0,1-1 0,-1 1 0,1-1 0,-1 0 0,0 0 0,0 0 0,1 0 0,-1 0 0,-1-1 0,1 1 0,0 0 0,-1-1 0,1 1-1,-1-1-13,2-3 23,0 1 0,0-1-1,-1 0 1,0 0 0,0 0-1,0 0 1,-1 0 0,0 0-1,0-1 1,-1 1-1,1 0 1,-2-1 0,1 1-1,0 0 1,-1 0 0,-1-1-1,1 1 1,-1 0 0,0 0-1,0 0 1,0 1-1,-1-1 1,-1-1-23,2 1-38,-2 0 1,1 1-1,0-1 0,-1 1 0,0 0 0,-1 0 1,1 0-1,-1 0 0,0 1 0,0 0 0,0 0 1,0 0-1,-1 0 0,0 1 0,1 0 0,-1 0 1,0 1-1,-1 0 0,1 0 0,0 0 0,-1 1 1,-1-1 37,6 2-26,0 0-1,1-1 1,-1 1 0,0 0 0,0 0-1,1 1 1,-1-1 0,0 0 0,0 0 0,1 1-1,-1-1 1,0 1 0,1-1 0,-1 1 0,0 0-1,1 0 1,-1 0 26,1 0-15,1-1 0,-1 1 0,1 0 0,0-1 0,0 1 0,-1-1 0,1 1 0,0 0 0,0-1 0,0 1 0,0 0 0,0-1 0,0 1 0,0 0-1,0-1 1,0 1 0,0 0 0,0 0 0,0-1 0,0 1 0,0-1 0,1 1 0,-1 0 0,0-1 0,0 1 0,1 0 0,-1-1 0,1 1 15,1 3-19,1-1-1,0 1 1,0-1 0,0 0-1,0 1 1,1-2 0,-1 1-1,1 0 1,-1-1-1,1 1 1,0-1 0,3 1 19,2 0 30,1-1 0,-1 0 0,1 0 1,0-1-1,0 0 0,-1-1 0,1 0 0,0 0 1,0-1-1,-1 0 0,1-1 0,0 0 0,-1-1 1,8-3-31,-8 3 66,-1 0 0,0-1 0,0 0 0,0 0 1,0-1-1,-1 0 0,1 0 0,-1 0 0,-1-1 0,1 0 1,-1-1-1,0 0 0,-1 0 0,1 0 0,-1 0 0,2-5-66,-6 10 10,0 0 0,0 0-1,-1 0 1,1 1-1,0-1 1,-1 0 0,1 0-1,-1 0 1,0 0-1,0 0 1,0 0 0,0 0-1,0 0 1,0 0-1,0 0 1,0 0 0,-1 0-1,1 0 1,-1 0-1,0 0 1,1 0 0,-1 0-1,0 1 1,0-1-1,0 0 1,-1 1 0,1-1-1,0 0 1,0 1-1,-1-1-9,1 2-28,-1-1-1,1 0 0,-1 0 1,1 1-1,-1-1 0,1 1 1,-1 0-1,1-1 1,-1 1-1,0 0 0,1 0 1,-1 0-1,0 0 0,1 0 1,-1 0-1,1 0 0,-1 1 1,0-1-1,1 0 0,-1 1 1,1 0-1,-1-1 0,1 1 1,0 0-1,-1 0 0,1-1 1,-1 1-1,1 0 1,0 0-1,0 1 0,0-1 1,0 0-1,0 0 0,0 1 1,0-1-1,0 0 0,0 1 29,-6 7-43,1 1 0,0 0 0,1 0 0,0 0 0,1 1 0,-2 2 43,5-10-13,0 0 0,0 0 0,0 0 0,0 0 0,0 0 0,1 0 0,-1 0 0,1 1 1,0-1-1,0 0 0,0 0 0,0 0 0,1 0 0,-1 0 0,1 1 0,0-1 0,0 0 0,0 0 0,0 0 0,0-1 1,1 1-1,-1 0 0,1 0 0,0-1 0,0 1 13,0-1 14,-1-1-1,1-1 1,0 1 0,-1 0 0,1 0-1,0 0 1,0-1 0,0 1 0,0-1-1,0 0 1,0 0 0,-1 1-1,1-1 1,0 0 0,0 0 0,0-1-1,0 1 1,0 0 0,0-1 0,0 1-1,0-1 1,-1 0 0,1 1 0,0-1-1,0 0 1,-1 0 0,1 0 0,0 0-1,-1 0 1,1-1 0,-1 1 0,0 0-1,1-1 1,-1 1 0,1-2-14,1-1 72,1 0 0,0 0 0,-1 0 0,0 0 0,0-1 0,0 1 0,-1-1 0,1 0 0,-1 0 0,0 0 0,-1 0 0,2-4-72,-2 8-223,2 6 66,6 20 0,15 54 177,-12-35-23,13 32 41,-6-21-35,-2 0 0,-2 2 0,-3 0 0,-2 0 1,-2 16-4,-8-63-95,0 0 1,-1 0 0,0 0 0,0 0-1,-3 4 95,4-11-33,0-1-1,-1 0 1,0 0-1,1 1 1,-1-1-1,0 0 1,0 0-1,0 0 1,0 0-1,0 0 1,-1 0-1,1 0 1,-1-1-1,1 1 1,-1 0-1,0-1 0,1 1 1,-1-1-1,0 0 1,0 1-1,0-1 1,0 0-1,0 0 1,0 0-1,-1 0 1,1-1 33,0 0 12,1 0 1,-1 0 0,1 0 0,0-1-1,-1 1 1,1-1 0,0 1 0,0-1-1,-1 1 1,1-1 0,0 0-1,0 0 1,0 0 0,0 1 0,0-1-1,0 0 1,0 0 0,0 0 0,0-1-1,0 1 1,0 0 0,1 0-1,-1 0 1,1-1 0,-1 1 0,1 0-1,-1 0 1,1-1 0,-1 1 0,1 0-1,0-1 1,0 0-13,-7-46 492,8 13-472,0 1 1,2 0 0,2 0-1,1 0 1,1 0 0,9-20-21,21-52-3,22-38 3,19-55-53,-75 191 40,8-31 28,-11 37-26,0 0-1,1 0 0,-1 0 1,0 0-1,0 1 0,0-1 0,0 0 1,0 0-1,-1 0 0,1 0 1,-1 0-1,1 0 0,-1 1 0,1-1 1,-1 0-1,0 0 0,0 1 1,0-1 11,0 1-29,0 0 1,0 1 0,0-1 0,0 1 0,0 0 0,-1-1-1,1 1 1,0 0 0,0-1 0,0 1 0,0 0-1,0 0 1,0 0 0,-1 0 0,1 0 0,0 0 0,0 0-1,0 1 1,0-1 0,0 0 0,0 1 0,-1-1 0,1 1-1,0-1 1,0 1 0,0-1 0,0 1 0,1 0-1,-1-1 1,0 1 0,0 0 0,0 0 0,0 0 28,-30 29-232,31-30 224,-1 1 6,-4 4-38,0 0 0,0 1 0,1 0 0,0 0 0,0 0-1,0 0 1,-1 4 40,5-9-6,-1 0 1,1 0-1,0 0 0,0-1 0,0 1 0,0 0 0,-1 0 0,1 0 0,1 0 0,-1-1 0,0 1 0,0 0 0,0 0 0,0 0 1,0 0-1,1-1 0,-1 1 0,0 0 0,1 0 0,-1-1 0,1 1 0,-1 0 0,1-1 0,-1 1 0,1 0 6,1 0-3,0 1-1,0-1 1,0 0-1,0 0 1,0 0-1,1 0 1,-1 0-1,0 0 1,0-1-1,1 1 1,-1-1-1,1 0 1,0 1 3,5-1-2,-1 1-1,0 0 1,0 1 0,0 0 0,0 0-1,0 1 1,0-1 0,-1 1 0,1 1 0,-1-1-1,2 3 3,-5-4-3,0 1-1,0 0 1,0 1-1,-1-1 0,1 0 1,-1 1-1,0-1 1,0 1-1,0 0 1,0 0-1,-1 0 0,0 0 1,1 0-1,-2 0 1,1 0-1,0 0 1,-1 0-1,0 0 0,0 1 1,0 1 3,-1 11 9,0 0 0,-2-1 0,0 1 0,-1-1 0,0 0 1,-6 11-10,9-13 25,13-19 332,18-22 315,-28 25-677,11-11 59,0-1-1,-1 0 1,-1-1-1,-1 0 1,0-1-1,-1 0 1,0 0-1,-1-3-53,-4 11 9,0-1-1,-1 0 1,0 0-1,-1-1 1,0 1 0,-1-1-1,0 1 1,0-1-1,-1 1 1,0-1 0,0 1-1,-1-1 1,-1 1-1,1-1 1,-2 1 0,-2-7-9,4 12-12,-1 0 0,0 1 1,0-1-1,0 0 1,-1 1-1,1 0 0,-1 0 1,0-1-1,0 1 1,0 1-1,0-1 0,-1 0 1,-1 0 11,3 5-37,0 1-1,0-1 1,0 1 0,0-1-1,1 1 1,-1 0 0,1 0 0,-1 0-1,1-1 1,0 1 0,0 0 0,0 1-1,1-1 1,-1 0 0,1 1 37,-1-2-15,0 9 5,-1-1 0,1 1 0,1-1-1,0 1 1,1 0 0,0-1 0,0 1-1,1-1 1,0 0 0,1 1 0,0-1-1,1 0 1,4 7 10,-5-10 11,0 0 1,1 0-1,0 0 0,0-1 0,1 1 0,0-1 0,0 0 1,0-1-1,1 1 0,0-1 0,0 0 0,0 0 1,1-1-1,-1 0 0,1 0 0,0-1 0,0 0 0,7 3-11,-12-6 63,0 0 0,0 0 0,0-1 0,0 1-1,0 0 1,0-1 0,0 1 0,0-1 0,-1 1 0,1-1-1,0 0 1,0 0 0,-1 0 0,1 0 0,0 0-1,-1 0 1,1-1 0,-1 1 0,1 0 0,0-2-63,27-31 724,-18 18-666,-1-1-1,0 0 1,-1-1 0,-1 0 0,-1 0 0,3-13-58,-6 18-9,-1 0-1,0 0 1,-1 0 0,0 0 0,-2-1-1,1 1 1,-1 0 0,-1-1 0,-1 1 0,0-4 9,2 16-13,0 1 1,-1 0 0,1 0 0,0 0 0,0-1 0,0 1 0,0 0-1,0 0 1,0-1 0,0 1 0,0 0 0,0 0 0,-1 0-1,1 0 1,0-1 0,0 1 0,0 0 0,0 0 0,-1 0 0,1 0-1,0-1 1,0 1 0,0 0 0,-1 0 0,1 0 0,0 0 0,0 0-1,-1 0 1,1 0 0,0 0 0,0 0 0,0 0 0,-1 0 0,1 0-1,0 0 1,0 0 0,-1 0 0,1 0 0,0 0 0,0 0-1,0 0 1,-1 0 0,1 0 0,0 0 0,0 0 0,-1 1 12,-13 9-325,-10 18 36,22-25 279,0 0 0,0 0-1,0 0 1,0 1 0,1-1-1,-1 0 1,1 1 0,0-1 0,0 1-1,1-1 1,-1 1 0,0-1-1,1 1 1,0-1 0,0 1-1,0 0 1,1-1 0,-1 1-1,1-1 1,0 1 0,0-1-1,0 1 1,0-1 0,0 1 0,1-1-1,0 0 1,-1 0 0,1 0-1,0 0 1,1 0 0,-1 0-1,0-1 1,1 1 0,0-1-1,-1 1 1,1-1 0,0 0-1,0 0 1,1 0 0,-1-1 0,3 2 10,28 15-14,-21-12 27,0 1 0,-1 0 0,0 1 0,0 0 0,-1 1 0,1 1-13,-11-9 3,0 0 0,-1 0 0,0 0 0,1 0 1,-1 0-1,0 0 0,1 0 0,-1 0 1,0-1-1,0 1 0,0 0 0,0 0 1,0 0-1,0 0 0,0 0 0,0 0 0,0 0 1,0 0-1,0 0 0,-1 0 0,1 0 1,0 0-1,-1 0 0,1 0 0,-1 0 1,1-1-1,-1 1 0,1 0 0,-1 0 0,1 0 1,-1-1-1,0 1-3,-26 26-166,22-22 37,0 0 34,0 0 1,0 0 0,-1-1 0,1 0 0,-1 0 0,0 0 0,0-1 0,-1 0 0,1 0 0,-1 0 0,0-1 0,1 0 0,-8 1 94,14-3 8,0 0 0,0-1 0,-1 1 0,1 0 0,0 0 0,0 0 0,0 0 1,-1 0-1,1-1 0,0 1 0,0 0 0,0 0 0,0 0 0,0-1 0,-1 1 1,1 0-1,0 0 0,0 0 0,0-1 0,0 1 0,0 0 0,0 0 0,0-1 1,0 1-1,0 0 0,0 0 0,0-1 0,0 1 0,0 0 0,0 0 0,0-1 0,0 1 1,0 0-1,0 0 0,0 0 0,0-1 0,0 1 0,0 0 0,1 0 0,-1-1 1,0 1-1,0 0 0,0 0 0,0 0 0,0-1 0,1 1 0,-1 0 0,0 0 1,0 0-1,0 0 0,1 0 0,-1-1-8,9-11 136,-9 11-145,57-69 158,-31 40 27,-2-1-1,-1-1 1,-1 0-1,-2-2 1,-1-1-176,-11 18 72,19-45 135,-26 60-175,0-1 0,0 0-1,0 0 1,0 0 0,-1 0 0,1 0-1,-1 0 1,0 0 0,0 0 0,0 0-1,0 0 1,0 0 0,-1 0 0,0 0 0,1 1-1,-1-1 1,0 0 0,-1-2-32,2 5 3,0 0 1,-1-1-1,1 1 1,0 0-1,0 0 1,0-1 0,0 1-1,-1 0 1,1 0-1,0 0 1,0-1-1,-1 1 1,1 0-1,0 0 1,0 0-1,0 0 1,-1 0 0,1 0-1,0-1 1,-1 1-1,1 0 1,0 0-1,0 0 1,-1 0-1,1 0 1,0 0-1,-1 0 1,1 0 0,0 0-1,0 0 1,-1 0-1,1 0 1,0 0-1,0 0 1,-1 1-1,1-1 1,0 0-1,0 0 1,-1 0 0,1 0-1,0 0 1,0 1-1,-1-1-3,-9 15-88,-3 18-136,13-29 211,-1 0 1,0 0-1,1 0 0,0 0 1,0 0-1,0 0 1,1 0-1,-1 0 1,1 0-1,0 0 0,0 0 1,0 0-1,0 0 1,1 0-1,0-1 0,0 1 1,0 0-1,0-1 1,1 1 12,4 3-18,0 1-1,1-1 1,0 0 0,0 0 0,0-1-1,4 1 19,-3-1 12,0 0 0,-1 1 0,1 0 0,-1 0 0,-1 1-1,4 3-11,-11-9 11,0-1 0,0 0 0,0 0 0,0 1 0,0-1 0,0 0 0,-1 0 0,1 1 0,0-1 0,-1 0 0,1 0 0,-1 0 0,1 0 0,-1 1 0,1-1 0,-1 0 0,0 0 0,1 0 0,-1 0-1,0 0 1,0 0 0,0-1 0,0 1 0,0 0-11,-25 24 119,11-12-396,-1 0 0,-1-1 1,0-1-1,-1 0 0,0-2 0,0 0 1,-1-1-1,-14 4 277,-74 19-2686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3:38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20 656,'0'0'388,"0"0"-57,0 0 73,0 0 32,-10-4 2544,-28-12-2168,36 17-661,1 0 1,-1 1 0,0-1 0,1 1 0,-1-1-1,1 1 1,-1 0 0,1-1 0,0 1-1,0 0 1,-1 0 0,2 0 0,-1 0 0,0 0-1,0 0 1,0 0 0,1 0 0,-1 0-1,1 0 1,0 0 0,0 2-152,-11 74-4,4 0 0,3 54 4,-1 119 40,-16 56-40,-18 98 71,31-328-64,1-23 4,2 38-11,7-48 647,-2-44-600,15-51-3501,4-3-452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3:39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5 528,'0'0'584,"0"0"52,0 0 102,0 0 31,0 0-191,-4 0-42,8-4-1984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3:40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66 1752,'0'0'1397,"-3"-6"4465,1 18-5881,1 1 0,0-1 0,1 1 0,0-1 1,1 1-1,1-1 0,0 1 19,2 28 40,11 176 92,-45-366 54,28 132-204,-4-15-23,3-1 0,0-15 41,3 47-9,0 1 0,0 0 0,0 0 0,0 0 1,1 0-1,-1 0 0,0-1 0,0 1 0,0 0 0,0 0 1,0 0-1,1 0 0,-1 0 0,0 0 0,0 0 1,0-1-1,0 1 0,1 0 0,-1 0 0,0 0 1,0 0-1,0 0 0,1 0 0,-1 0 0,0 0 1,0 0-1,0 0 0,1 0 0,-1 0 0,0 0 0,0 0 1,0 0-1,0 0 0,1 1 0,-1-1 0,0 0 1,0 0-1,0 0 0,0 0 0,1 0 0,-1 0 1,0 0-1,0 1 0,0-1 0,0 0 0,0 0 0,1 0 1,-1 0-1,0 1 0,0-1 0,0 0 9,18 14-94,18 18 126,3 13 18,27 40-50,22 26 78,-86-115 40,0-1 1,0 0-1,-1 1 1,0-1-1,0 0 1,0 0-1,-1 0 1,0 0-1,0-3-118,4-89 92,-4 0-1,-11-80-91,11 173-392,2 9-71,10 33-713,18 39-338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3:41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156 380 5625,'-2'44'3398,"-1"-16"-3422,2 1 1,2-1 0,0 4 23,1-14-23,1-1 1,1 0-1,5 15 23,-9-29-7,1 0 0,0 0-1,0-1 1,0 1 0,0 0 0,0-1 0,1 1-1,-1-1 1,1 1 0,0-1 0,-1 1-1,1-1 1,0 0 0,0 0 0,1 0-1,-1 0 1,0-1 0,1 1 0,-1 0-1,1-1 1,-1 0 0,1 1 0,0-1 0,0 0-1,-1-1 1,1 1 0,1 0 7,-3-2 23,1 1-1,-1-1 1,0 1 0,1-1-1,-1 1 1,0-1 0,0 0 0,1 0-1,-1 0 1,0 0 0,0 0-1,0 0 1,0 0 0,0 0-1,0 0 1,0-1 0,-1 1 0,1 0-1,0 0 1,-1-1 0,1 1-1,-1-1 1,1 1 0,-1 0 0,0-1-1,1 1 1,-1-1 0,0 1-1,0-1 1,0 1 0,0-1-1,0 1 1,-1-1-23,2-6 47,-1 1 0,0-1 0,-1 0 0,0 1 0,0-1 0,-1 0-47,-3-7-8,-1 0 0,0 1 1,-1-1-1,0 1 0,-1 1 0,-1 0 1,-3-4 7,7 11-58,1 0 0,-1 0 0,0 1 0,0-1-1,-1 1 1,0 1 0,0-1 0,0 1 0,0 0 0,-1 0 0,1 1 0,-1 0 0,0 0 0,0 0 0,0 1 0,-5-1 58,9 3-54,0 0 0,0 0 1,-1 0-1,1 0 0,0 0 1,0 1-1,-1-1 0,1 1 0,0 0 1,0 0-1,0 0 0,0 1 1,0-1-1,0 1 0,1-1 0,-1 1 1,0 0-1,1 0 0,-1 0 1,1 1-1,0-1 0,0 0 0,0 1 1,-2 2 53,3-4-15,1 1 0,-1-1 0,0 1 0,1-1 0,-1 1 0,1-1 0,-1 1 0,1-1 0,0 1-1,0 0 1,0-1 0,0 1 0,0-1 0,0 1 0,0 0 0,0-1 0,1 1 0,-1-1 0,1 1 0,-1 0 15,2 1-10,-1-1 0,0 0 0,1 0 0,0 0 0,-1 0 0,1 0 0,0 0 0,0-1-1,0 1 1,0 0 0,0-1 0,1 0 0,-1 1 0,0-1 0,1 0 0,2 1 10,4 1 35,1 0-1,0-1 1,-1 0 0,1 0 0,0-1 0,0 0-1,1-1 1,-1 0 0,0-1 0,0 0 0,0 0-1,0-1 1,-1 0 0,1-1 0,0 0 0,-1-1-1,0 0 1,1 0 0,-2-1 0,8-5-35,-5 3 56,0-1 1,0 0 0,-1-1-1,0 0 1,0-1-1,-1 0 1,-1 0-1,0-1 1,0 0-1,-1 0 1,0-1-1,-1 0 1,0 0 0,-1-1-1,1-5-56,-2 1 27,-1 0-1,-1 1 1,-1-1-1,0 0 1,-1 0-1,0 0 1,-2 1-1,0-1 1,-1 0-1,-1 1 1,0-1-1,-1 1 1,-1 0-1,0 1 1,-1 0-1,-1 0 1,-4-6-27,8 26 19,2 16-77,1 23-59,6 8 122,1 0-1,3-1 1,2 0 0,2-1 0,11 25-5,-21-66 12,1 0 1,0 0-1,1-1 1,0 0-1,0 0 1,0 0-1,1 0 0,1-1 1,-1 0-1,1 0 1,0-1-1,3 2-12,-7-6 5,0 0-1,0 0 0,0-1 0,1 1 1,-1-1-1,0 0 0,1 0 1,0 0-1,-1 0 0,1 0 0,-1-1 1,1 0-1,0 0 0,-1 0 1,1 0-1,0 0 0,-1-1 0,1 0 1,0 0-1,-1 0 0,1 0 1,-1 0-1,0-1 0,1 1 0,-1-1 1,0 0-1,0 0 0,0 0 0,0 0 1,0-1-1,-1 1 0,1-1 1,0 0-5,-2 2-3,2-2-94,0 0-1,0 0 0,0 0 1,0 0-1,0-1 0,-1 1 0,0-1 1,1 1-1,-1-1 0,-1 0 0,1 0 1,0 0-1,-1 0 0,0 0 0,0 0 1,0-1-1,-1 1 0,1 0 1,-1-1 97,-1-97-4105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3:41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1 197 6833,'2'-4'777,"3"-5"-369,14-13-224,8-8-176,12-5 40,7 2-48,1 0 0,-6 11-72,-7 13-768,-5 36-1601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27:17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0 392,'0'0'416,"0"0"20,0 0-16,0 0 117,0 0 145,9 13-46,29 42-138,-35-50-429,-1 0 0,0 0 1,0 0-1,-1 0 0,0 1 0,0-1 0,0 1 0,-1-1 0,1 1 0,-1-1 0,-1 1 0,1-1 0,-1 1 0,0-1 0,0 0 0,-1 4-69,0-4 59,0 1 0,-1 0-1,0-1 1,0 0-1,0 0 1,0 0 0,-1 0-1,0 0 1,0-1 0,0 1-1,-1-1 1,1 0-1,-1-1 1,0 1 0,0-1-1,0 0 1,-2 1-59,-2 1 50,0-1 1,0 0-1,0 0 1,0-1-1,0 0 1,-1 0-1,1-1 1,-1-1-1,0 0 1,0 0-51,8-1 28,1 0 0,0 0 1,0 0-1,0 0 0,0 0 1,0 0-1,-1 0 0,1-1 1,0 1-1,0 0 0,0-1 1,0 1-1,0-1 0,0 1 1,0-1-1,0 0 0,0 1 1,0-1-1,0 0 0,1 0 1,-1 0-1,0 1 0,0-1 1,1 0-1,-1 0 0,0 0 1,1-1-29,-1-1 13,0 1-1,1-1 1,-1 1 0,1-1-1,-1 0 1,1 1 0,0-1-1,0 0 1,1 1 0,-1-1 0,0 1-1,1-2-12,1-3-13,0 0 0,0 1 0,0 0 0,1-1 0,0 1 0,0 0 0,0 1 0,1-1-1,0 0 1,2-1 13,-2 3-64,-1 0 0,1 1 1,0-1-1,1 1 0,-1 0 0,0 0 0,1 1 0,0-1 0,0 1 0,-1 0 0,1 0 0,0 1 0,1-1 0,-1 1 0,0 0 1,0 1-1,1-1 0,-1 1 0,0 0 0,0 0 0,1 1 0,-1-1 0,0 1 0,0 1 0,1-1 0,-1 1 0,0-1 0,-1 1 1,1 1-1,0-1 0,0 1 0,-1 0 0,1 0 64,34 27-2037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3:42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59 162 384,'0'-1'295,"1"0"0,-1 0 0,1 0 0,-1 0 0,1 0 1,-1 0-1,0 0 0,1 0 0,-1 0 0,0 0 0,0 0 0,0 0 0,0 0 0,0-1 0,0 1 0,0 0 0,0 0 0,0 0 1,0 0-1,-1-1-295,-6-3 1368,-5 18-1130,6-3-234,0 1 0,1 0 0,0 1 0,0 0 0,2-1 0,-1 1 0,1 0 0,1 1-1,0-1 1,0 9-4,2-16-12,0 0 0,0 0 0,1 0 0,0 0 0,0 0 0,0 0 0,0 0 0,1 0 0,-1 0 0,1 0 0,1-1 0,-1 1-1,1-1 1,0 1 0,0-1 0,0 0 0,0 0 0,1 0 0,-1-1 0,1 1 0,0-1 0,0 0 0,0 0 0,1 0 0,-1-1 0,5 3 12,35 11 53,15 9 6,-58-24-54,-1-1 0,1 0 1,-1 1-1,1-1 1,-1 1-1,1-1 0,-1 1 1,1 0-1,-1-1 0,1 1 1,-1-1-1,0 1 1,1 0-1,-1-1 0,0 1 1,0 0-1,0-1 0,1 1 1,-1 0-1,0 0 1,0-1-1,0 1 0,0 0 1,0-1-1,0 1 0,0 0 1,0-1-1,-1 1 1,1 0-1,0 0 0,0-1 1,0 1-1,-1 0 0,1-1 1,0 1-1,-1-1 1,1 1-1,-1 0 0,1-1 1,-1 1-1,1-1 0,-1 1 1,1-1-1,-1 0 1,1 1-6,-34 28 217,23-19-214,-8 5-21,0-1-1,-1-1 1,-14 7 18,7-5-29,65-37-116,-1 1 113,0-1-1,-1-2 1,-2-2-1,-1-1 0,16-17 33,-41 36 47,-1 0-1,1-1 0,-1 0 0,-1 0 0,0-1 0,0 1 0,-1-1 0,0-1 0,-1 1 0,0-1 0,-1 0 0,0 0 0,0 0 0,-1 0 0,-1 0 0,0 0 0,0-1 0,-1 1 0,-1 0 0,0-1 0,-1 1 0,0 0 0,-2-8-46,-1 1 76,-1 0 0,0 0 0,-1 0 0,-1 1 0,-1 1 0,0-1 0,-3-1-76,19 49-333,-4-9 308,23 91 45,-19-71-13,3 0-1,1-1 0,1 0 1,3-1-1,1-1 0,20 35-6,-34-70-8,0-1-1,0 1 0,1-1 1,-1 0-1,1 0 0,0 0 0,-1 0 1,1-1-1,0 1 0,1-1 1,0 1 8,-2-2 1,0 0 1,-1-1 0,1 0 0,0 1-1,0-1 1,0 0 0,0 0 0,-1 0-1,1 0 1,0-1 0,0 1 0,0 0-1,-1-1 1,1 1 0,0-1 0,-1 0-1,1 1 1,0-1 0,-1 0 0,1 0-1,-1 0 1,1 0 0,-1 0 0,1-1-1,0 0-1,4-3-119,0 0 0,0 0-1,-1-1 1,1 0 0,-1 0 0,-1 0-1,1-1 1,-1 1 0,0-1 0,-1 0-1,1 0 1,-2-1 0,1 1 0,1-7 119,16-88-4137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3:42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1 123 6609,'2'-4'1049,"1"1"-921,4-8-16,12-8-16,6-5-88,6 0-8,16 2-264,1 9-609,3 10-847,61 27-1881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3:43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190 570 4833,'-6'-10'755,"0"-1"0,1 1 0,0-1 0,0 0-1,-1-7-754,4 10 51,0 0 0,-1 1 0,0-1-1,0 1 1,0 0 0,-1 0 0,0 0 0,-1 1-1,0-1 1,0 1 0,0 0 0,0 0-1,-6-3-50,10 8 5,-1 0-1,1 0 1,0 0-1,-1 1 1,1-1-1,-1 0 1,1 1-1,-1-1 1,0 1-1,1 0 1,-1-1-1,0 1 1,1 0-1,-1 0 1,1 0-1,-1 0 1,0 0-1,1 1 1,-1-1-1,0 0 1,1 1-1,-1-1 1,-1 2-5,0-1-8,1 1 0,-1 0 0,0 0 0,1 0 0,0 0 1,-1 1-1,1-1 0,0 1 0,0-1 0,0 1 1,-1 3 7,-2 2-24,1 0 0,0 1 1,1 0-1,0 0 0,0 0 1,1 0-1,0 1 0,0 2 24,2-1-19,0-1 0,1 1-1,0-1 1,0 1-1,1-1 1,1 1 0,2 5 19,-5-12-20,1-1 0,1 1 0,-1-1 0,0 0 0,1 0 0,-1 0 0,1 1 0,0-1 1,0-1-1,0 1 0,1 0 0,-1 0 0,1-1 0,-1 0 0,1 1 0,0-1 0,0 0 0,0 0 0,0-1 0,0 1 1,0 0-1,1-1 0,-1 0 0,2 0 20,-4 0 17,0-1 0,1-1-1,-1 1 1,0 0 0,1 0 0,-1 0 0,0-1 0,1 1 0,-1-1-1,0 1 1,0-1 0,0 1 0,0-1 0,1 0 0,-1 1-1,0-1 1,0 0 0,0 0 0,0 0 0,-1 0 0,1 0 0,0 0-1,0 0 1,0 0 0,-1 0 0,1 0 0,-1-1 0,1 1 0,-1 0-1,1 0 1,-1-1 0,0 1 0,0 0 0,1-1 0,-1 1-17,5-54 317,-5 44-332,0-93 28,2 116-98,2 0-1,0 0 0,0-1 1,1 1-1,0-1 0,1 0 1,0-1-1,1 1 0,6 7 86,9 16-38,-19-27 32,2 0 0,-1 0 1,1 0-1,0-1 0,0 0 1,0 0-1,1 0 0,1 0 6,-6-5 8,1 0 0,0 0 0,0 0-1,0 0 1,0 0 0,0 0-1,0 0 1,0-1 0,0 1-1,0-1 1,0 1 0,0-1 0,1 0-1,-1 0 1,0 0 0,0 0-1,0 0 1,0-1 0,1 1-1,-1 0 1,0-1 0,0 0 0,0 0-1,0 1 1,0-1 0,0 0-1,0 0 1,-1-1 0,1 1-1,0 0 1,1-2-8,10-8 56,1-2-1,-2 0 1,0 0-1,0-1 1,-1 0-1,-1-1 1,0 0-1,4-10-55,-1-1 17,-1-1 0,-1 0 0,-2-1 0,7-25-17,-15 45-4,1 1-1,-2 0 0,1 0 0,-1-1 1,0 1-1,0 0 0,-1-5 5,1 10-9,0 1 1,-1 0-1,1 0 1,0 0-1,-1 0 0,1 0 1,-1 0-1,1 0 1,-1 0-1,1 0 0,-1 0 1,1 0-1,-1 0 1,0 0-1,0 1 0,1-1 1,-1 0-1,0 0 1,0 1-1,0-1 0,0 0 9,-1 1-15,1 0-1,-1 0 0,0 0 0,1 0 0,-1 0 0,1 0 0,-1 0 0,1 0 0,-1 1 0,1-1 0,-1 0 1,1 1-1,-1-1 0,1 1 0,0 0 0,-1 0 0,1-1 0,0 1 0,0 0 0,-2 1 16,-5 4-45,0 0-1,1 1 1,-1 0-1,1 1 1,1-1-1,-1 1 0,-3 7 46,10-14-13,0-1 0,0 1-1,-1 0 1,1 0-1,0-1 1,0 1 0,0 0-1,0 0 1,0 0-1,1-1 1,-1 1-1,0 0 1,0 0 0,0-1-1,1 1 1,-1 0-1,0-1 1,1 1 0,-1 0-1,1-1 1,-1 1-1,1 0 1,-1-1-1,1 1 1,-1-1 0,1 1-1,-1-1 1,1 1-1,0-1 1,-1 0 0,1 1-1,0-1 1,-1 0-1,1 1 1,0-1-1,0 0 1,-1 0 0,1 1-1,0-1 1,0 0-1,-1 0 1,1 0 0,0 0 12,42 9-168,-37-8 189,-1 0-28,1 0 1,0 1 0,-1-1 0,1 1-1,-1 0 1,0 1 0,0-1 0,0 1-1,0 0 1,0 1 0,0-1 0,-1 1-1,0 0 1,1 0 0,-1 0 0,1 2 7,-1 0 6,-1 0 1,1 0-1,-1 1 0,0-1 1,-1 1-1,1 0 1,-1 0-1,-1 0 1,1 0-1,-1 0 1,-1 0-1,1 7-6,-1 7 26,0-13-22,-1 0 0,1 0 0,1 0 1,-1 0-1,1 0 0,1 0 0,-1 0 0,2 0 0,-1 0 0,1-1 0,0 2-4,-2-9-3,0 1-1,0-1 1,0 1 0,0-1 0,0 0 0,0 1 0,0-1 0,0 0 0,0 0 0,-1 0 0,1 1 0,0-1-1,0 0 1,0-1 0,0 1 0,0 0 0,0 0 0,0 0 0,0 0 0,0-1 0,0 1 0,0 0 0,0-1-1,0 1 1,0-1 0,-1 1 0,1-1 0,0 0 0,0 1 0,0-1 3,28-22 304,-26 21-293,11-11 25,-1 0 0,0-1-1,-1 0 1,-1-1-1,0-1 1,-1 0 0,0 0-1,-1-1 1,-1 0-1,-1 0 1,-1-1 0,0 0-1,3-18-35,-3 3-3,-1-1 0,-2 1 0,-1-1 0,-2 0 0,-2 1 0,0-1 0,-4-10 3,4 33 5,0 0 0,-1-1 1,0 1-1,-1 1 0,0-1 1,-1 0-1,0 1 0,-1 0 1,-3-4-6,9 14 0,1 0 1,-1 0-1,0 0 0,0 0 1,0 0-1,0 0 1,0 1-1,0-1 0,0 0 1,0 0-1,0 0 1,0 0-1,0 0 0,0 0 1,0 0-1,-1 1 1,1-1-1,0 0 0,0 0 1,0 0-1,0 0 1,0 0-1,0 0 0,0 0 1,0 0-1,0 0 1,0 0-1,0 1 0,0-1 1,0 0-1,0 0 1,-1 0-1,1 0 0,0 0 1,0 0-1,0 0 1,0 0-1,0 0 0,0 0 1,0 0-1,-1 0 1,1 0-1,0 0 0,0 0 1,0 0-1,0 0 1,0 0-1,0 0 0,0 0 1,0 0-1,-1 0 1,1 0-1,0 0 0,0 0 1,0 0-1,0 0 1,0 0-1,0 0 0,0 0 1,0 0-1,-1 0 1,1-1-1,0 1 0,0 0 1,0 0-1,-1 19 0,4 22-18,2-7 36,0-1 0,3 0 0,1 0 0,1-1 0,2 0 0,1-1 1,1-1-1,2 0 0,1-1 0,1 0 0,1-1 0,19 19-18,-36-45 8,0 0 0,-1 0 0,1 0 0,0 0 0,1 0 0,-1 0 0,0-1 0,0 1 0,1-1 0,-1 0 0,1 1 0,-1-1 0,1 0 0,0-1 0,-1 1 1,1 0-1,0-1 0,-1 1 0,1-1 0,0 0 0,0 0 0,0 0 0,-1 0 0,1-1 0,0 1 0,-1-1 0,1 1 0,0-1 0,-1 0 0,1 0 0,0 0 0,-1-1 0,2 0-8,1-2-52,0 0 1,0 0-1,0-1 0,0 0 1,-1 0-1,0 0 1,0-1-1,0 1 0,-1-1 1,0 0-1,0 0 1,0 0-1,-1 0 0,0-1 1,2-5 51,15-87-2309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3:44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6 197 5529,'-3'-7'2161,"1"-1"-1249,2-8-632,5-3-104,7-5-136,7-5-40,6-1-56,4 3-112,5 10-1032,34-3-2553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3:44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27 671 2160,'22'-5'4537,"31"-26"-3672,-52 30-763,8-5-15,-1-1-1,0 0 1,0 0-1,-1 0 1,1-1-1,-1-1-86,-6 8 5,0 0 0,0 0 0,1-1 0,-1 1 0,0-1 0,0 1 0,-1-1 0,1 1 0,0-1 0,0 1 0,-1-1 0,1 0 0,-1 1 0,1-1 0,-1 0 0,0 0 0,0 1 0,0-1 0,0 0 0,0 0 0,0 1 0,0-1 0,0 0 0,-1 0 0,1 1 0,-1-1 0,1 0 0,-1 1 0,0-1 0,0 0 0,1 1 0,-1-1 0,0 1 0,0 0 0,-1-1 0,1 1 0,0 0 0,0 0 0,-1-1 0,1 1 0,-1 0-5,-1 0-3,0-1-1,1 1 0,-1 1 0,0-1 0,0 0 0,0 1 0,0-1 1,0 1-1,0 0 0,0 0 0,1 0 0,-1 0 0,0 1 0,0-1 1,0 1-1,0 0 0,0-1 0,0 1 0,1 1 0,-1-1 0,0 0 1,1 1-1,-1-1 0,1 1 0,0 0 0,-1 0 0,1 0 1,0 0-1,-1 2 4,-6 3-10,2 1 1,-1 0-1,1 0 0,1 1 1,0 0-1,0 0 1,-2 6 9,5-9-3,1 1 1,0 0 0,0-1-1,0 1 1,1 0 0,0 0-1,1 0 1,-1 0-1,1 0 1,1 0 0,-1 0-1,1 0 1,0 0 0,1 0-1,0 0 1,0-1-1,0 1 1,1-1 0,0 1-1,0-1 1,1 0-1,0 0 1,0 0 0,0-1-1,1 1 1,-1-1 0,1 0-1,5 3 3,-2 0 3,1 0-1,0-1 1,1 0-1,-1-1 1,1 0-1,0 0 1,1-1-1,0-1 1,-1 1-1,1-2 1,1 0-1,-1 0 1,0-1-1,1 0 1,-1-1-1,1 0 1,3-1-3,12-3 28,0-2 0,0 0 1,-1-2-1,1-1 0,-2-1 0,1-1 1,-1-2-1,-1 0 0,0-1 0,-1-2 1,-1 0-1,0-2 0,-1 0 1,0-1-1,4-8-28,-22 23 8,0-1 1,-1 1-1,0-1 1,0 0-1,0 0 1,0 0-1,0 0 1,-1 0-1,0 0 1,0 0-1,0 0 0,0-1 1,-1 1-1,0 0 1,1-1-1,-2 1 1,1 0-1,0-1 1,-1 1-1,0 0 1,0 0-1,0-1-8,0 3 3,0-1 0,0 1-1,0 0 1,0-1 0,-1 1-1,1 0 1,-1 0 0,1 0-1,-1 0 1,0 1 0,0-1-1,0 0 1,0 1 0,0-1-1,0 1 1,0-1 0,0 1-1,0 0 1,-1 0 0,1 0-1,-1 0 1,1 1 0,0-1-1,-1 1 1,1-1 0,-1 1-1,0 0 1,1 0 0,-1 0-1,1 0 1,-1 0 0,1 1 0,-1-1-1,1 1 1,-1 0 0,1 0-1,0-1 1,-1 2-3,-2 0-9,0 0-1,-1 0 1,1 1 0,1 0-1,-1 0 1,0 0 0,1 1-1,0-1 1,-1 1 0,1 0-1,1 0 1,-1 1 0,1-1-1,0 1 1,0 0 0,0 0-1,0 0 1,1 0 0,0 0-1,0 0 1,0 1 0,1-1-1,0 1 1,0-1 0,0 1-1,1 0 1,-1-1 0,1 1-1,1 0 1,-1-1 0,2 3 9,-2-2-19,1 0 0,0 0 1,0 0-1,1 0 0,0 0 1,0 0-1,0 0 0,1-1 1,-1 1-1,1-1 0,1 0 0,-1 1 1,1-1-1,0-1 0,0 1 1,1-1-1,-1 0 0,1 0 1,0 0-1,0 0 0,0-1 1,0 0-1,1 0 0,-1 0 1,1-1-1,0 0 0,0 0 1,4 1 18,-6-3 9,0 1 0,-1-1 0,1 0 0,0 0 0,0 0 1,0-1-1,0 1 0,0-1 0,-1 0 0,1 0 0,0 0 0,0-1 1,-1 1-1,1-1 0,-1 0 0,4-2-9,-1 0 16,-1-1-1,1 0 1,-1 0 0,0-1 0,0 0-1,0 1 1,-1-2 0,3-5-16,3-6 27,-1-1-1,-1-1 1,-1 1 0,0-1 0,-2 0 0,0-3-27,1-11-9,-2 0-1,-1 0 1,-1-1 0,-3 1-1,-3-31 10,-11-45-192,-7-16 192,14 85-9,6 27 10,1 6 18,0 1 0,0 0 1,0 0-1,-1 0 0,0 0 0,-1 0 1,1 1-1,-1-1 0,-1 0 0,1 1 0,-1 0 1,0 0-1,-1 0-19,4 6 14,1 1 1,-1 0 0,0 0 0,0 0-1,1 0 1,-1 0 0,1 0-1,-1 0 1,1-1 0,-1 1-1,1 1 1,0-1 0,0 0-1,-1 0 1,1 0 0,0 0-1,0 0 1,0 0 0,0 0-1,0 0 1,0 0 0,0 1-15,0 27 24,1 1 1,2 0 0,1-1 0,1 0 0,1 0-1,2 0 1,0-1 0,2 0 0,2 0 0,0-1-1,2-1 1,0 0 0,2-1 0,1-1 0,4 4-25,-17-24 7,0 0 1,0 1-1,0-1 1,0 0-1,1-1 1,-1 1-1,1-1 1,0 0-1,0 0 1,0-1-1,1 1 1,-1-1-1,1 0 1,-1-1-1,1 1 1,0-1-1,-1 0 1,1-1-1,0 1 1,0-1-1,-1 0 1,1 0-1,0-1 1,0 0-1,0 0 1,-1 0-1,1-1 1,-1 0-1,1 0-7,-5 1-18,0 1 0,0-1 1,0 0-1,0 1 0,0-1 0,0 0 0,0 1 1,-1-1-1,1 0 0,0 0 0,-1 0 0,1 0 1,0 0-1,-1 0 0,1 0 0,-1 0 0,0 0 1,1 0-1,-1 0 0,0-1 18,9-53-1324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18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7 512,'-3'7'1297,"0"-5"-413,6-5-66,9-10-2377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20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13 1112,'-13'0'3740,"14"0"-1317,8-2-3081,5 1 697,0 0 0,0 0 0,0 1 0,0 1 0,1 0-39,45 1 133,-10-5-91,10-2 1,0 2 0,0 3 0,-1 2 0,1 3 0,43 10-43,-5 5 53,0-5 0,76 2-53,201-6 83,-67-4 34,635 68 135,-301-6-38,-469-48-144,-1 8 0,-2 7 0,46 22-70,-195-53 4,-14-4 16,-1 0-1,0 1 0,0 0 1,0 0-1,0 1 0,0-1 1,0 1-1,3 2-19,-9-5 25,-1 1 0,1-1 0,0 0 0,0 0 0,-1 0 0,1 0 0,0 0 0,-1 0 0,1 0 0,0 0 0,0 0 1,-1 0-1,1 0 0,0 0 0,-1 0 0,1 0 0,0 0 0,0 0 0,-1 0 0,1-1 0,0 1 0,0 0 0,-1 0 0,1 0 0,0 0 0,0-1 0,0 1 0,-1 0 0,1 0 0,0 0 0,0-1 0,0 1 0,-1 0 0,1 0 0,0 0 0,0-1 0,0 1 0,0 0 0,0-1 0,0 1 0,0 0 1,0 0-1,0-1 0,-1 1 0,1 0 0,0 0 0,0-1 0,1 1-25,-14-23-1831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21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26 4929,'-1'-1'274,"0"0"-1,0 0 1,0-1-1,0 1 1,0 0-1,0-1 1,0 1-1,0 0 1,1-1-1,-1 1 1,1-1-1,-1 1 1,1-1-1,-1 0-273,0-3 729,0 14-813,3-6 74,0 0 1,0 0-1,1 0 0,-1 0 0,1-1 0,-1 1 0,1-1 0,0 1 0,0-1 0,0 0 1,1 0 9,4 4-5,19 14 7,1-1 0,1-1 0,0-2 0,1-1 0,32 11-2,56 28 14,-118-54-12,0 1-1,0-1 1,1 0-1,-1 0 1,0 0-1,0 0 1,0 1-1,0-1 1,0 0 0,1 0-1,-1 0 1,0 1-1,0-1 1,0 0-1,0 0 1,0 0-1,0 1 1,0-1 0,0 0-1,0 0 1,0 0-1,0 1 1,0-1-1,0 0 1,0 0-1,0 1 1,0-1 0,0 0-1,0 0 1,0 0-1,0 1 1,0-1-1,0 0 1,-1 0 0,1 0-1,0 1 1,0-1-1,0 0 1,0 0-1,0 0 1,-1 1-1,1-1 1,0 0 0,0 0-1,0 0 1,-1 0-2,-15 14 164,-33 15 181,35-21-294,-198 133-25,25-14 13,88-68 334,155-78-1576,23-3 396,100-37-1558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23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213 433 1664,'0'-1'325,"0"0"0,0 0 0,0 0 0,0-1 0,0 1 0,0 0 1,0 0-1,0-1 0,0 1 0,-1 0 0,1 0 0,-1 0 0,1-1 0,0 1 0,-1 0 0,0 0 0,1 0 0,-1 0 0,0 0 0,1 0 0,-1 0 0,0 0 0,0 0 0,0 0-325,0 1 81,-1 0 0,1 0-1,0 0 1,0 0 0,0 0 0,0 0 0,0 0 0,0 0-1,-1 0 1,1 0 0,0 1 0,0-1 0,0 0 0,0 1 0,0-1-1,0 1 1,0 0 0,0-1 0,0 1 0,0 0-81,-7 5-124,1 0 1,0 0 0,0 1-1,1 0 1,-4 5 123,2-1-20,0 0 0,2 0 0,-1 1-1,1-1 1,1 2 0,0-1 0,1 0 0,0 1 0,1 0 0,0 0 0,1 0 0,0 7 20,2-15-14,-1 0 1,2 1 0,-1-1 0,1 0 0,-1 0 0,1 0 0,1 0 0,-1 0-1,1 0 1,-1-1 0,2 1 0,-1 0 0,0-1 0,1 1 0,0-1-1,0 0 1,0 0 0,0 0 0,1 0 0,0-1 0,0 1 0,0-1-1,0 0 1,0 0 0,0-1 0,1 1 0,0-1 0,-1 0 0,1 0 0,0 0-1,0-1 1,0 0 0,3 1 13,6 0 23,0 0-1,0-1 1,1-1-1,-1 0 1,0-1-1,0 0 1,0-1-1,0-1 1,-1 0-1,1-1 1,5-3-23,5-2 13,0-1 1,0-1 0,-2-1-1,1-1 1,16-13-14,-32 21 11,-1 0 0,1-1-1,-1 0 1,0 0 0,0 0-1,-1-1 1,0 0 0,0 0-1,0 0 1,-1 0 0,0-1-1,1-4-10,-3 8-3,-1 0 0,-1 0 0,1 0-1,0 1 1,-1-1 0,0 0 0,0 0 0,0 0-1,0 0 1,-1 0 0,1 0 0,-1 1 0,0-1 0,0 0-1,-1 0 1,1 1 0,-1-1 0,0 1 0,0-1-1,0 1 1,0 0 0,0 0 0,-1 0 0,0 0-1,1 0 1,-1 1 0,0-1 0,-2-1 3,-6-3-59,-1-1 1,1 2-1,-1 0 1,0 0 0,-1 1-1,1 0 1,-1 1-1,0 1 1,0 0-1,-1 1 1,1 0-1,0 1 1,-1 1-1,1 0 1,-1 0-1,1 1 1,-9 3 58,-27 4-41,1 2-1,0 2 1,1 3 0,-4 3 41,47-17 22,-49 20-132,53-21 107,0 1-1,0-1 1,0 0-1,0 0 1,0 0-1,1 0 1,-1 0-1,0 0 1,0 0-1,0 0 1,0 0-1,0 0 1,0 1-1,0-1 1,0 0-1,0 0 1,0 0-1,0 0 1,0 0-1,0 0 1,0 0-1,0 1 1,0-1-1,0 0 1,0 0-1,0 0 1,0 0-1,0 0 1,0 0-1,0 1 1,0-1-1,0 0 1,0 0-1,0 0 1,0 0-1,0 0 1,0 0-1,0 0 1,0 1-1,0-1 1,0 0-1,0 0 1,0 0-1,0 0 1,0 0-1,-1 0 1,1 0-1,0 0 1,0 0-1,0 0 1,0 1-1,0-1 1,0 0-1,0 0 1,-1 0-1,1 0 1,0 0-1,0 0 4,33-2-105,49-12 263,0-4 1,-1-3-1,6-6-158,126-32 48,-213 59-54,1 0 0,0 0 0,-1 0 0,1 0 0,0 0 0,0 0-1,-1 0 1,1 0 0,0 0 0,-1 0 0,1 0 0,0 1 0,-1-1 0,1 0 0,0 0 0,-1 1 0,1-1 0,0 0 0,-1 1 0,1-1 0,-1 1 0,1-1 0,-1 1 0,1-1 0,-1 1 0,1-1 0,-1 1 0,1-1 0,-1 1 0,0 0 0,1-1 0,-1 1 0,0 0 0,1-1 0,-1 1 0,0 0 0,0-1 0,0 1 0,0 0 0,0 0 6,2 38 65,-2-21-28,3 50 84,0-2-97,3-1 0,6 20-24,-13-85 6,1 1 0,0-1-1,0 1 1,0-1 0,0 1 0,0 0-1,0-1 1,0 1 0,0-1 0,1 1-1,-1-1 1,0 1 0,0-1 0,0 1-1,0-1 1,1 1 0,-1-1-1,0 1 1,1-1 0,-1 0 0,0 1-1,1-1 1,-1 1 0,0-1 0,1 0-1,-1 1 1,1-1 0,-1 0 0,1 0-1,-1 1-5,8-17 365,3-44 196,-9 48-621,4-24 127,-3 10-67,2-1 0,1 1-1,1 0 1,1 0 0,1 1-1,1 0 1,4-5 0,-14 30-16,1-1 0,-1 0 1,0 0-1,1 1 0,-1-1 0,1 0 0,0 1 0,-1-1 1,1 0-1,0 1 0,-1-1 0,1 1 0,0-1 0,-1 1 0,1-1 1,0 1-1,0 0 0,0-1 0,-1 1 0,1 0 0,0 0 0,0-1 1,0 1-1,0 0 0,0 0 0,-1 0 0,1 0 0,0 0 1,0 0-1,1 1 16,0-1-19,1 1 1,-1 1-1,0-1 1,0 0 0,1 0-1,-1 1 1,0-1-1,0 1 1,0 0 0,-1 0-1,2 0 19,35 51 25,-26-29 5,-1 0 1,-1 1-1,4 15-30,-8-21-4,0 0-1,1 0 1,2-1-1,0 0 0,1 0 1,11 15 4,-20-32 6,0 0 0,0 0-1,-1 0 1,1 0 0,0 0 0,0 0 0,0 0 0,0-1 0,0 1 0,0-1 0,0 1-1,1 0 1,-1-1 0,0 0 0,0 1 0,0-1 0,0 0 0,1 1 0,-1-1 0,0 0-1,0 0 1,1 0 0,-1 0 0,0 0 0,0-1 0,1 1 0,-1 0 0,0 0 0,0-1-1,0 1 1,0-1 0,1 1 0,-1-1 0,0 0 0,0 1 0,0-1 0,0 0 0,0 0-1,0 1 1,-1-1 0,1 0 0,0 0 0,0 0 0,0 0-6,7-8 147,-1-1 0,0 0 0,0 0 0,3-8-147,1 1-2,9-16 63,-1 0-1,-2-1 0,-1-2 0,-1 1 1,-3-2-1,0 1 0,0-13-60,-6 19 24,-1 1 0,-2-1 0,0 0 0,-2 0 0,-2 0 0,0 0 0,-2 1 0,-2-1 0,-4-17-24,-1 23-3,10 24-3,0 0 0,-1 0 0,1 0 0,0 0 0,0 0 1,0 0-1,-1 0 0,1 0 0,0 0 0,0 0 1,-1 0-1,1 0 0,0 0 0,0 0 0,0 0 0,-1 0 1,1 0-1,0 1 0,0-1 0,0 0 0,-1 0 1,1 0-1,0 0 0,0 0 0,0 1 0,0-1 1,0 0-1,-1 0 0,1 0 0,0 1 0,0-1 0,0 0 1,0 0-1,0 0 0,0 1 0,0-1 0,0 0 1,0 0-1,0 1 0,0-1 0,0 0 0,0 0 0,0 1 1,0-1-1,0 0 0,0 0 0,0 0 6,-5 48-302,6 21 299,2-1 0,3 1 0,10 37 3,-12-82-21,2 0 1,0 0 0,2-1-1,0-1 1,2 1-1,0-1 1,2-1 0,0 0-1,2 0 1,0-1 0,14 15 20,-26-33-4,1 1 1,-1-1-1,1 1 1,-1-1-1,1 0 1,0 0-1,-1 0 1,1 0-1,0 0 1,1-1 0,-1 1-1,0-1 1,0 0-1,1 0 1,-1 0-1,0-1 1,1 1-1,-1-1 1,1 1 0,0-1 3,0-1 15,-1 0 0,0 0 0,1 0 0,-1 0 0,0-1 0,0 1 0,0-1 0,0 0 0,0 0 0,0 0 0,-1 0 1,1 0-1,-1 0 0,1-1 0,-1 0 0,0 1 0,0-1-15,7-11 50,0 0 1,-1 0-1,-1-1 1,-1 0-1,0 0 0,-1 0 1,3-14-51,-1 4 7,-2 1 0,0-1 0,-2 0 1,-1 0-1,-1 0 0,-1 0 0,-1-4-7,-1 107-444,4-53 442,2-1-1,0 1 1,1-1-1,4 8 3,-7-24-14,1-1-1,0 0 1,0 0 0,0 0-1,1 0 1,0 0-1,1-1 1,-1 0-1,1 0 1,0 0-1,1 0 1,-1-1-1,1 0 1,0 0-1,1 0 1,0-1 14,-5-3 6,0 0-1,0 0 1,0 0 0,0 0-1,0 0 1,1-1 0,-1 1 0,0-1-1,1 0 1,-1 1 0,0-1-1,0 0 1,1 0 0,-1-1-1,0 1 1,1 0 0,-1-1 0,0 0-1,0 1 1,1-1 0,-1 0-1,1-1-5,2-1 22,0 0-1,0 0 0,-1-1 1,1 0-1,-1 0 0,0 0 0,0-1 1,-1 1-1,3-3-21,6-13 40,0 0-1,-1-1 1,-2 0 0,2-5-40,-11 26-1,14-39 36,-3 0 1,0 0 0,-3-1-1,3-34-35,-12 97-101,2 0 0,1 0 0,1 0-1,4 15 102,3 30-124,5 52 168,11 120-11,-22-186-60,-3-1-1,-3 1 1,-4 23 27,5-69-21,-1 1 1,0 0-1,0-1 1,-1 0 0,0 1-1,0-1 1,-1 0 0,0 0-1,0-1 1,-1 1 0,0-1-1,-1 0 1,-1 1 20,5-6 0,0 0 0,0 0 0,-1 0 0,1 0-1,0-1 1,-1 1 0,0-1 0,1 1 0,-1-1 0,0 0 0,1 0 0,-1 0 0,0-1 0,0 1 0,0-1 0,0 1-1,-1-1 1,1-1 22,-1 1-1,0-1 0,0 0 0,1 0 1,-1 0-1,1 0 0,-1-1 0,1 0 0,-1 1 1,1-1-1,0 0 0,0-1 0,0 1 0,0-1 1,0 1-1,-1-3-21,-5-4 104,1-1-1,1-1 1,-1 1 0,2-1-1,0-1 1,0 1 0,1-1 0,0 0-1,1 0 1,1 0 0,0-1 0,0 1-1,0-12-103,0-2 67,1 1-1,2-1 1,1 0-1,0 1 0,2-1 1,4-13-67,-5 26-98,2-1 1,0 1 0,0 0-1,2 0 1,-1 0-1,1 0 1,1 1-1,1 0 1,-1 1-1,2 0 1,0 0 0,0 0-1,1 1 1,0 1-1,0 0 1,1 0-1,0 1 1,1 0-1,0 1 1,0 0-1,1 1 1,0 1 0,0 0-1,0 0 1,0 2-1,1-1 1,0 2-1,9-1 98,71-5-1805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33 222 672,'-24'-26'8733,"15"0"-6714,10 21-2017,-1 1 1,1 0 0,-1 0 0,1 0-1,0 0 1,1 1 0,-1-1 0,1 0 0,-1 0-1,1 1 1,0-1 0,1 1 0,-1-1-1,0 1 1,1 0-3,9-13 19,1 0 0,0 2 0,1-1 0,5-2-19,-16 14-19,0 0 0,0 0 0,1 0 1,-1 1-1,1 0 0,0-1 1,-1 1-1,1 0 0,0 1 1,0-1-1,0 1 0,1 0 0,-1 0 1,0 0-1,0 0 0,1 1 1,-1-1-1,0 1 0,1 0 0,-1 1 1,0-1-1,0 1 0,1 0 19,-2 0-10,0 1-1,0 0 1,-1 0-1,1 0 1,-1 0-1,1 0 1,-1 1-1,0-1 1,1 1-1,-1-1 1,-1 1-1,1 0 1,0 0-1,-1 0 1,1 0-1,-1 0 1,0 0-1,1 2 11,12 59 120,-9-7-95,-2-1-1,-2 1 1,-3 0 0,-5 29-25,40-174 688,-21 52-676,1 1 0,2 0 0,1 1 0,2 1 0,1 1 0,8-9-12,-27 41-13,1-1 1,-1 0 0,0 1-1,1-1 1,-1 0-1,1 1 1,-1-1-1,1 1 1,-1-1-1,1 1 1,0-1-1,-1 1 1,1-1-1,-1 1 1,1 0 0,0-1-1,0 1 1,-1 0-1,1-1 1,0 1-1,-1 0 1,1 0-1,0 0 13,8 12-555,-3-1 530,52 100 145,-39-71-138,2-1 0,2-1 0,1 0 0,21 24 18,-43-60-17,-1 0 1,1 0-1,-1-1 1,1 1-1,0 0 0,0-1 1,-1 1-1,1-1 1,0 0-1,0 0 0,1 1 1,-1-1-1,0-1 1,0 1-1,1 0 0,-1 0 1,0-1-1,1 1 1,-1-1-1,0 0 0,3 0 17,-1-1 13,-1 0-1,1 0 0,-1-1 1,1 1-1,-1-1 0,0 0 1,1 0-1,-1 0 1,0 0-1,0 0 0,-1-1 1,1 1-1,2-4-12,11-12 58,0-1-1,-1 0 1,-1-1-1,-1-1 1,-1 0 0,1-6-58,13-28 115,15-53-115,-37 95-7,-6 13-167,-6 22-47,5-3 215,0 1 0,1-1 1,2 1-1,0-1 0,0 0 1,2 1-1,1-1 0,0 0 1,1 0-1,1 0 0,1 0 1,6 11 5,-11-27-20,0 0 1,0-1 0,1 1 0,0 0-1,-1-1 1,1 1 0,0-1 0,0 0-1,1 1 1,-1-1 0,0 0 0,1-1-1,-1 1 1,1 0 0,0-1 0,-1 1-1,1-1 1,2 1 19,-3-2 6,0 1 0,0-1 1,1 0-1,-1 0 0,0 0 0,0-1 1,1 1-1,-1 0 0,0-1 0,0 1 0,0-1 1,0 0-1,0 0 0,0 0 0,0 0 1,0 0-1,0 0 0,0-1 0,1 0-6,2-3 40,0 1 0,0-1 0,0-1 0,-1 1 0,0-1 0,0 0 0,-1 0 0,1 0 0,-1 0 0,0 0 0,-1-1 0,0 0-1,0 1 1,1-8-40,-3 5-2,0 0 0,0 0 0,-1 0 0,0 0 0,0 0-1,-1 1 1,-1-1 0,1 0 0,-2 1 0,1-1 0,-1 1-1,0 0 1,-1 0 0,1 1 0,-2-1 0,1 1-1,-1 0 1,0 1 0,0-1 0,-6-3 2,7 5-93,1 1 0,0 1 0,-1-1 0,0 1-1,0-1 1,0 1 0,0 1 0,0-1 0,-1 1 0,1 0 0,-1 0 0,0 0-1,1 1 1,-1 0 0,0 0 0,0 1 0,0-1 0,0 1 0,1 1 0,-1-1 0,0 1-1,0 0 1,0 0 0,1 0 0,-1 1 0,0 0 0,1 0 0,0 1 0,-1 0 0,1-1-1,-4 4 94,8-5-47,0-1-1,0 0 0,0 1 1,0 0-1,1-1 0,-1 1 1,0-1-1,0 1 0,0 0 1,1-1-1,-1 1 0,0 0 1,0 0-1,1 0 0,-1 0 1,1 0-1,-1 0 0,1-1 1,-1 1-1,1 0 0,0 0 1,0 0-1,-1 1 0,1-1 1,0 0-1,0 0 0,0 0 0,0 0 1,0 0-1,0 0 0,0 0 1,0 0-1,1 0 0,-1 0 1,0 0-1,1 0 0,-1 0 1,0 0-1,1 0 0,-1 0 1,1 0-1,0 0 0,-1-1 1,1 1 47,44 22-2058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27:18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2816,'0'0'1148,"0"0"-441,0 0-48,0 0-89,0 0-112,0 0-24,1 0-419,-1 0-1,1-1 1,-1 1 0,0 0 0,1 0 0,-1 0 0,1 0 0,-1 0 0,0 0 0,1 0 0,-1 0 0,1 0 0,-1 0-1,1 0 1,-1 0 0,0 1 0,1-1 0,-1 0 0,1 0 0,-1 0 0,0 0 0,1 1 0,-1-1 0,0 0 0,1 0-1,-1 1 1,0-1 0,1 0 0,-1 1 0,0-1 0,0 0 0,1 1 0,-1-1 0,0 0 0,0 1 0,0-1 0,1 1-1,-1-1 1,0 0 0,0 1 0,0-1 0,0 1 0,0-1-15,20 50 22,-2 1 0,-2 1 1,4 36-23,-5-26 29,144 504-46,-159-565 14,0 0 1,0 1 0,1-1-1,-1 0 1,0 0-1,1 1 1,-1-1 0,1 0-1,0 0 1,-1 0 0,1 0-1,0 0 1,-1 0-1,1 0 1,0 0 0,0 0-1,0 0 1,0 0 0,0 0-1,0-1 1,0 1-1,0 0 1,0-1 0,1 1-1,-1-1 1,0 1 0,0-1-1,0 0 1,1 0-1,-1 1 1,0-1 0,1 0-1,-1 0 1,0 0 0,0 0-1,1 0 1,-1 0-1,0-1 1,0 1 0,1 0-1,-1-1 1,0 1 0,1-1 2,6-3 54,0-1 1,0 1-1,0-2 1,-1 1-1,0-1 1,1-1-55,12-9 67,26-19-8,-30 21-61,1 1-1,0 1 1,1 1 0,0 0-1,0 2 1,14-6 2,0 8-2116,-31 7-1833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24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68 6273,'-18'-17'1771,"-1"1"0,-1 1-1,-7-4-1770,29 50-328,18 184 388,-9 107-60,-8-210-12,-3-99 19,0-6-18,0 1-1,0-1 1,1 1 0,0 0 0,1-1 0,0 2 11,-2-8-12,0 0 0,1 0-1,-1 1 1,1-1 0,0 0 0,-1 0 0,1 0-1,0 0 1,-1 0 0,1 0 0,0 0 0,0 0 0,0 0-1,0 0 1,0 0 0,0 0 0,0-1 0,0 1 0,1 0-1,-1-1 1,0 1 0,0-1 0,0 0 0,1 1-1,-1-1 1,0 0 0,1 0 0,-1 1 0,0-1 0,1 0-1,-1 0 1,0 0 0,0-1 0,1 1 0,-1 0-1,0 0 1,1-1 12,7-1-182,1-1 0,-1-1 0,0 0 0,0 0 0,-1 0 0,1-1 0,-1-1 0,0 1 0,0-1 0,0-1 0,-1 1 0,0-1 0,-1 0 0,1-1 0,-1 0 0,-1 0 0,2-2 182,56-97-3579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24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3 182 8346,'-3'-4'1296,"3"2"-48,3-5-616,2-2-544,9-6 105,13-11-89,9-5-96,13-2-8,2 5-72,0 8-545,-2 13-559,65 21-1056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25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127 494 5625,'5'-54'5689,"-40"77"-4926,24-14-837,1 1-1,0 0 1,0 1-1,1 0 1,1 0-1,0 1 1,0 0-1,-2 7 75,8-16-18,1 0-1,-1 1 0,1-1 1,-1 0-1,1 1 0,0 0 1,0-1-1,1 1 0,-1-1 1,1 1-1,0 0 1,0 0-1,0-1 0,0 1 1,1 0-1,-1-1 0,1 1 1,0-1-1,0 1 1,1-1-1,-1 1 0,1-1 1,-1 0-1,1 1 0,0-1 1,0 0-1,0 0 0,1 0 1,-1-1-1,1 1 1,0-1-1,-1 1 0,1-1 1,3 2 18,16 8-20,1 0 0,-1-2 0,2-1 0,0 0 0,0-2 0,5 1 20,6 1 15,0 3 0,10 5-15,-44-17 3,-1 0-1,1 0 1,-1 0-1,1 0 1,-1 0-1,1 1 0,-1-1 1,1 0-1,-1 0 1,1 0-1,-1 1 1,1-1-1,-1 0 1,0 1-1,1-1 0,-1 0 1,1 1-1,-1-1 1,0 1-1,1-1 1,-1 0-1,0 1 0,0-1 1,1 1-1,-1-1 1,0 1-1,0-1 1,0 1-1,0-1 1,1 1-1,-1-1 0,0 1 1,0-1-1,0 1 1,0-1-1,0 1 1,0-1-1,0 1 1,-1-1-1,1 1 0,0-1 1,0 1-1,0-1 1,0 1-1,-1-1 1,1 1-1,0-1 1,0 1-1,-1-1 0,1 1 1,0-1-1,-1 0 1,1 1-1,0-1 1,-1 0-1,1 1 1,-1-1-1,1 0 0,-1 0 1,1 1-1,-1-1 1,1 0-1,-1 0 1,1 0-1,-1 1 1,1-1-1,-1 0 0,1 0-2,-50 20 107,34-14-114,-156 60 36,213-84-1128,5-1 1083,-2-2 0,28-19 16,-29 11 50,-2-1-1,-2-2 1,0-1-1,-2-3 1,-2 0-1,-1-3 1,1-5-50,-18 21 29,0-1 1,-2 0 0,-1-1 0,-1-1 0,-1 0 0,-1-1 0,-1 0 0,-2-1-1,-1 0 1,-1 0 0,-1-1 0,-1 1 0,-2-5-30,-1 24 130,-1 0 1,0 0-1,0 0 0,-1 0 1,0 1-1,-1-1 1,0 0-1,0 1 0,-1-1 1,0 1-1,-1 0 1,1 0-1,-2 0 0,1 0 1,-1 1-1,0-1 0,-2 0-130,6 8 9,1 0-1,-1 0 1,1 0-1,-1 0 0,0 0 1,1 1-1,-1-1 1,1 0-1,-1 0 0,1 1 1,-1-1-1,1 0 1,-1 0-1,1 1 0,-1-1 1,1 1-1,-1-1 1,1 1-1,0-1 0,-1 0 1,1 1-1,0-1 1,-1 1-1,1-1 0,0 1 1,0 0-1,-1-1 1,1 1-1,0-1 0,0 1 1,0-1-1,0 1 1,0 0-1,0-1 0,0 1 1,0-1-1,0 1 1,0 0-9,-8 27-184,-7 52 151,3 0-1,3 1 1,4 1 33,4-43-30,1-1 1,3 1-1,1-1 1,1 0 0,3 0-1,1 0 1,7 16 29,-13-46-19,0-1 0,0 1 0,1-1 1,0 0-1,0 0 0,1 0 0,0-1 0,0 1 1,1-1-1,-1 0 0,1-1 0,1 0 0,-1 0 1,1 0-1,0 0 0,0-1 0,2 1 19,-3-3-101,-1 0 0,1-1 1,0 1-1,-1-1 0,1 0 0,0-1 0,0 1 0,0-1 0,0 0 0,0-1 0,-1 1 0,1-1 0,0-1 0,0 1 1,-1-1-1,1 0 0,-1 0 0,1 0 0,-1-1 0,0 0 0,0 0 0,0 0 0,0 0 0,-1-1 0,1 0 0,0-2 101,65-64-1893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25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17 248 8818,'-7'-7'1480,"5"3"-88,-6-5-399,11 2-425,4-6-392,13-9-24,9-8-152,12-12-8,10 3-80,5 4-176,0 11-632,3 11-585,1 10-111,89 27-945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26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282 528 6777,'-2'-8'535,"0"0"0,1-1 0,0 1-1,0 0 1,1-1 0,0 1 0,1-9-535,0 7 121,0 0 0,-2-1 1,1 1-1,-1 0 1,-1-4-122,0 4 105,-1 1 0,1-1 0,-2 1 0,1 0 0,-1 0 1,-1 0-1,0 1 0,0-1 0,0 1 0,-1 0 0,0 1 0,-7-7-105,11 13 0,1 1-1,-1-1 0,1 0 1,-1 1-1,0-1 0,1 1 0,-1-1 1,0 1-1,0 0 0,1 0 1,-1 0-1,0 0 0,0 0 1,1 0-1,-1 0 0,0 1 1,0-1-1,1 0 0,-1 1 0,0 0 1,1-1-1,-1 1 0,0 0 1,1 0-1,-1 0 0,0 0 1,-37 31-175,24-17 148,1 1 0,1 0 0,1 0 0,0 1 0,1 1 0,0 1 27,5-8-37,1 0-1,0 0 1,0 1 0,2 0-1,-1 0 1,1 0 0,1 0 0,0 0-1,1 1 1,0 10 37,1-21-37,0 1 0,0 0 0,0 0 0,0 0 0,1 0 0,-1-1 0,1 1 0,0 0 0,0 0 0,0-1 0,0 1 0,0-1 0,1 1 0,-1-1 0,1 1 0,0-1 0,-1 0 0,1 0 0,2 2 37,-2-3-33,0 0 0,0 0 1,0 0-1,0 0 0,0-1 0,1 1 0,-1 0 0,0-1 0,1 0 0,-1 1 0,0-1 0,1 0 0,-1 0 0,0 0 0,1-1 0,-1 1 1,0 0-1,3-2 33,3 0 5,1-2 0,-1 1 0,1-1 0,-1 0 0,-1-1 0,1 0 0,0 0 0,-1-1 0,0 0 0,0 0 0,0-1-5,1-2 59,-1 0 0,0 0-1,0 0 1,-1-1 0,0 0 0,-1 0 0,0-1 0,-1 1 0,0-1-1,0 0 1,-1 0 0,-1-1 0,0 1 0,0 0 0,-1-1-1,-1-9-58,0 54-404,2 71 254,-1-96 151,0 0 1,1 1 0,0-1 0,0 0 0,1-1 0,0 1-1,0 0 1,1-1 0,-1 1 0,2-1 0,1 2-2,-4-7 10,1 0-1,-1 1 1,1-2 0,0 1 0,-1 0 0,1 0 0,0-1 0,0 0 0,0 1-1,0-1 1,1 0 0,-1 0 0,0-1 0,0 1 0,0-1 0,1 0 0,-1 0-1,0 0 1,1 0 0,-1 0 0,0-1 0,0 1 0,1-1 0,-1 0 0,0 0 0,2-1-10,13-4 251,1-1 0,-1-1 1,17-10-252,-26 14 8,14-8 43,-1 0 0,0-2 1,-1 0-1,-1-1 1,0-1-1,-1-1 1,0-1-1,-2-1 1,0 0-1,7-11-51,-23 27 6,1 1 1,0-1-1,-1 0 0,1 1 0,-1-1 0,0 0 0,0 0 0,0 0 0,0 0 0,-1 0 0,1 0 1,-1 0-1,0 0 0,0 0 0,0 0 0,0 0 0,0 0 0,-1 0 0,1 0 0,-1 0 1,0 1-1,0-3-6,-1 3-3,1 0-1,-1-1 1,0 1 0,0 0 0,0 0 0,0 0 0,0 0 0,0 1 0,0-1 0,-1 1-1,1-1 1,-1 1 0,1 0 0,-1 0 0,0 0 0,1 0 0,-1 0 0,0 0-1,1 1 1,-1 0 0,0-1 0,0 1 0,-2 0 3,-4 0 69,-24 1-540,36 4 33,17 7 155,-9-6 286,1 0 1,-1 0-1,-1 1 0,0 1 1,0 0-1,7 6-3,-13-10-7,-1 1 0,1 0 0,-1 0 0,1 0 0,-2 0 0,1 0 0,0 1 0,-1-1 1,0 1-1,0 0 0,-1 0 0,0-1 0,0 1 0,0 0 0,0 3 7,-7 64-66,4-64 13,0 1 0,1-1 0,0 0 0,1 1 0,0-1 0,0 1 0,1-1 1,1 1-1,-1-1 0,1 1 0,2 2 53,-4-10-25,1-1 0,0 0 0,-1 0 0,1 0 1,0 1-1,0-1 0,0 0 0,0 0 0,0 0 0,0 0 0,0-1 1,0 1-1,0 0 0,0 0 0,0-1 0,1 1 0,-1 0 0,0-1 1,0 1-1,1-1 0,-1 0 0,0 1 0,1-1 0,-1 0 25,3 0-19,-1 0-1,1 0 1,0 0-1,-1-1 1,1 1-1,-1-1 1,1 0-1,-1 0 1,3-1 19,8-4 14,-1-1 0,-1 0 0,1 0 0,2-4-14,-3 3 83,-1 0 0,0-1-1,-1-1 1,0 0 0,-1 0 0,0-1 0,0 0 0,-1 0 0,0-1 0,-1 0-1,-1 0 1,0-1 0,1-5-83,-1 2 116,-2-1 0,0 0 0,-1 1 0,-1-1 0,0 0 0,-2 0 0,0 0 1,0 0-1,-2 0 0,-3-15-116,-2-20 303,-4 0 0,-1 0 0,-3 1 0,-6-10-303,21 61 1,0 0 0,0 0 1,0 0-1,0 1 0,0-1 0,0 0 1,0 0-1,0 0 0,0 0 0,0 0 1,0 0-1,0 0 0,0 0 0,-1 0 1,1 0-1,0 0 0,0 0 0,0 0 1,0 0-1,0 0 0,0 0 0,0 0 1,0 0-1,0 1 0,-1-1 0,1 0 1,0 0-1,0 0 0,0 0 0,0-1 1,0 1-1,0 0 0,0 0 0,0 0 1,-1 0-1,1 0 0,0 0 0,0 0 1,0 0-1,0 0 0,0 0 0,0 0 1,0 0-1,0 0 0,0 0-1,-1 21-71,5 30-94,5 48 220,-4 26-55,-2-36 63,12 73-63,-14-151-21,1-1-1,0 0 0,1 1 0,0-1 0,1 0 1,-1-1-1,2 1 0,1 1 22,-5-8-24,1-1 1,0 0-1,0 1 0,-1-1 1,1 0-1,0 0 0,1-1 1,-1 1-1,0 0 1,1-1-1,-1 1 0,0-1 1,1 0-1,0 0 0,-1 0 1,1 0-1,0 0 0,-1 0 1,1-1-1,0 1 1,0-1-1,0 0 0,-1 0 1,1 0-1,0 0 0,0-1 1,0 1-1,-1-1 1,1 1-1,0-1 0,0 0 1,-1 0 23,8-2-254,-1 0 1,0 0-1,0-1 1,0-1 0,0 1-1,-1-1 1,0-1 0,0 1-1,0-1 1,-1-1-1,1 1 1,-2-1 0,5-6 253,59-80-3856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27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37 220 240,'-9'-13'8426,"-1"4"-6218,-5-15-863,13 8-609,4-5-496,18-6-232,6 1-8,16-7-112,4 7-464,8 6-673,-3 16-543,51 28-1209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27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1 590 5433,'11'0'1591,"10"-1"-1427,1-1-1,-1-1 1,0-1-1,0-1 0,-1-1 1,1 0-1,-1-2 1,-1 0-1,1-1 1,-2-1-1,1-1 1,-1-1-1,-1 0 1,8-9-164,-23 20 11,0 0 1,0-1 0,0 0 0,0 1 0,-1-1-1,1 0 1,-1 0 0,1 0 0,-1 0-1,0 0 1,0 0 0,0 0 0,0 0 0,0-1-1,0 1 1,0 0 0,-1-1 0,1 1-1,-1 0 1,0-1 0,0 1 0,0-1 0,0 1-1,0 0 1,0-1 0,-1 1 0,1-1-1,-1 1 1,0-1-12,0 0 11,-1 1 0,0 0 0,0 0 0,0 0 0,0 0 0,0 0 0,0 0 0,0 0 0,-1 1 0,1-1 0,0 1 0,-1 0 0,0 0 0,1 0 0,-1 0 0,0 0 0,1 0 0,-1 1 0,0-1 0,0 1 0,1 0 0,-1 0 0,0 0 0,0 0 0,-1 1-11,-4 0-4,1 0 0,-1 1 1,1 0-1,-1 0 0,1 1 0,0 0 1,0 0-1,0 1 0,0 0 0,1 0 1,-1 0-1,1 1 0,0 0 1,1 0-1,-1 1 0,1-1 0,0 1 1,0 1-1,-2 4 4,0-1-4,0 0 0,1 1 0,1 0 0,0 0 0,0 0 0,1 0 0,0 1 0,1 0 0,1 0 0,0 0 0,0 0 0,1 5 4,1-15-17,0 0 1,0-1-1,0 1 0,1 0 1,-1 0-1,1 0 0,-1 0 1,1 0-1,0 0 0,-1-1 0,1 1 1,0 0-1,0-1 0,0 1 1,1 0-1,-1-1 0,0 0 1,0 1-1,1-1 0,-1 0 0,2 1 17,1 1-12,0-1-1,0 0 0,0 0 0,0 0 0,1-1 0,-1 1 0,0-1 0,1 0 0,2 0 13,14 1 27,0-1 0,0-1-1,-1 0 1,3-2-27,-12 1 21,53-4 55,0-3-1,6-3-75,-42 5 24,1-1-1,-1-2 1,0 0-1,-1-2 0,21-12-23,-45 22 10,0-1-1,-1 1 0,1-1 0,0 0 0,-1 0 1,0 0-1,1-1 0,-1 1 0,0 0 0,0-1 1,0 1-1,-1-1 0,1 0 0,0 0 0,-1 0 0,0 0 1,0 0-1,0 0 0,0 0 0,0-2-9,-1 3 9,0 0-1,0 1 0,0-1 0,-1 0 1,1 0-1,-1 1 0,1-1 1,-1 0-1,0 1 0,0-1 0,0 0 1,0 1-1,0-1 0,0 1 1,0-1-1,0 1 0,0 0 1,-1 0-1,1-1 0,-1 1 0,1 0 1,-1 0-1,1 0 0,-1 1 1,1-1-1,-1 0 0,0 0 1,1 1-1,-1-1 0,0 1 0,0 0 1,0-1-1,1 1 0,-1 0 1,0 0-1,0 0 0,0 1-8,-5-1-5,0 0 1,0 0-1,1 1 0,-1 0 0,0 1 1,1 0-1,-1 0 0,1 0 0,0 1 1,0-1-1,0 2 0,0-1 0,0 1 1,0-1-1,1 1 0,0 1 0,0-1 1,0 1-1,0 0 5,-5 5-13,1 1 1,0 0-1,0 0 1,1 1-1,1 0 1,0 1-1,0-1 0,-2 9 13,7-16-35,1 0 1,-1 1-1,1-1 0,-1 1 0,2-1 0,-1 1 0,1 0 0,-1-1 0,2 1 0,-1 0 0,0-1 0,1 1 0,0-1 0,1 1 0,-1-1 0,1 1 0,2 3 35,-3-6-19,1-1 0,0 1 1,0-1-1,0 1 0,1-1 1,-1 0-1,0 1 0,1-1 1,-1 0-1,1-1 0,0 1 1,0 0-1,0-1 0,0 0 1,0 0-1,0 1 0,0-2 1,0 1-1,0 0 0,0-1 1,0 1-1,1-1 0,-1 0 1,0 0-1,0 0 0,0-1 1,1 1-1,-1-1 0,0 1 1,0-1-1,1-1 19,4 0 21,-1 0 1,1 0-1,-1-1 0,0 0 0,0 0 1,0-1-1,0 0 0,-1 0 1,0-1-1,0 0 0,0 0 1,0 0-1,-1-1 0,1 0 0,-1-1-21,2-3 81,0 0 0,-1 0-1,-1-1 1,0 0-1,-1 0 1,0-1-1,0 1 1,-1-1-1,0-4-80,3-28 315,-3 0 0,-1 0 0,-2 0 0,-6-41-315,4 61 31,-34-296 1300,41 374-1720,15 232 527,-20-235-133,-1-8 46,2 0 0,6 29-51,-6-62-32,0 0 1,1 0 0,1 0 0,0 0-1,0-1 1,1 1 0,0-1 0,1 0-1,0 0 1,0 0 0,1-1 0,0 0-1,4 5 32,-8-11-48,0 0-84,0 0 1,0-1-1,0 1 0,0 0 1,0-1-1,0 1 1,1-1-1,-1 1 1,1-1-1,-1 0 1,1 0-1,-1 0 1,1-1-1,0 1 0,0 0 132,47 2-1741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28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43 7434,'-9'-13'2160,"13"26"607,1 7-1741,5 21-1048,26 90-221,-30-113 197,1-1-1,0 0 1,2 0 0,0 0-1,1-1 1,0 0 46,-9-15-19,0 1-1,-1-1 1,1 0 0,0 0-1,0 0 1,-1 0-1,1 0 1,0 0 0,0 0-1,0 0 1,0 0 0,1-1-1,-1 1 1,0 0-1,0-1 1,0 1 0,0 0-1,1-1 1,-1 0-1,0 1 1,1-1 0,-1 0-1,0 0 1,1 1 0,-1-1-1,0 0 1,2-1 19,-1 1 11,-1-1-1,1 0 1,-1-1 0,1 1-1,-1 0 1,1 0 0,-1-1 0,0 1-1,1-1 1,-1 1 0,0-1-1,0 1 1,0-1 0,0 0 0,-1 1-1,1-1 1,0 0-11,3-10 80,0 1-1,-1-1 1,0 0 0,-1 0-1,1-9-79,-4-3 17,-1 0 0,0 0-1,-2 1 1,-1-1-1,0 1 1,-2 0-1,-1 1 1,-10-22-17,5 9 26,78 54-999,55 5 461,-105-22 401,1 0 0,-1-1 0,1-1-1,-1-1 1,1 0 0,13-4 111,-29 4 96,0 0 0,1 0 0,-1-1 0,0 1 0,-1 0 0,1 0 0,0 0 0,0-1 0,0 1 0,-1 0 1,1 0-1,-1 0 0,1 0 0,-1 0 0,1 0 0,-1 0 0,1 0 0,-1 0 0,0 0 0,0 0 0,0 0-96,1 0 21,-1 1 0,1-1 0,0 1 0,-1-1-1,1 1 1,-1-1 0,1 1 0,-1-1-1,1 1 1,-1 0 0,1-1 0,-1 1 0,1 0-1,-1-1 1,0 1 0,1 0 0,-1 0 0,1 0-1,-1-1 1,0 1 0,1 0 0,-1 0 0,0 0-1,1 0 1,-1 0 0,1 0 0,-1 0-1,0 0 1,1 1 0,-1-1 0,0 0 0,1 0-1,-1 0 1,1 1 0,-1-1 0,0 0 0,1 1-1,-1-1 1,1 0 0,-1 1 0,1-1-1,-1 1 1,1-1 0,0 1 0,-1-1 0,1 1-1,0-1 1,-1 1 0,1 0 0,0-1 0,-1 1-1,1-1 1,0 1 0,0 0 0,0-1-1,0 1 1,0-1 0,-1 2-21,-14 29-83,2 1-1,0 1 1,-7 33 83,17-54-18,1 0 0,0 0 0,1 0 0,0 0 0,1 0 0,0 0 0,1 0 0,0 0 0,1 0 0,0 0 0,1 0 0,0 0 0,3 4 18,-4-13-22,-1 1 0,1-1 0,1 0 0,-1 0 0,0 0 1,1-1-1,0 1 0,-1 0 0,1-1 0,0 0 0,0 1 0,1-1 0,-1 0 0,0-1 1,1 1-1,-1-1 0,1 1 0,-1-1 0,1 0 0,0 0 0,-1-1 0,1 1 0,0-1 1,0 0-1,-1 0 0,5 0 22,1-1-203,0 0 0,0 0 0,0 0 0,0-1 1,0-1-1,0 1 0,0-2 0,-1 1 0,1-1 0,-1 0 0,0-1 1,0 0 202,74-61-2122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28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7938,'0'-3'952,"0"1"-592,0-2-360,5 2-576,12 4 224,8 4-80,52 36-1473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30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318 377 7338,'-1'-5'325,"-1"0"0,-1 0 0,1 0 0,-1 1 0,0-1 1,0 1-1,0 0 0,-1 0 0,1 0 0,-1 0 0,0 0 1,0 1-1,0 0 0,-2-2-325,2 3 12,0 0-1,0 0 1,0 1 0,-1-1-1,1 1 1,0 0-1,0 0 1,-1 0 0,1 1-1,-1-1 1,1 1 0,0 0-1,-1 1 1,1-1 0,-1 1-1,1-1 1,0 1 0,-1 1-1,1-1 1,0 1 0,0-1-1,0 1 1,0 0 0,0 1-1,-2 1-11,-9 6-23,1 1 0,0 1 1,1 0-1,0 1 0,1 0 0,1 1 0,-4 6 23,9-12-28,0 1 1,1 0 0,0 0-1,0 0 1,1 1-1,0-1 1,1 1-1,0 0 1,0 0-1,1 0 1,1 1-1,0-1 1,0 7 27,1-14-19,0 0 1,0 0-1,0 0 0,0-1 1,0 1-1,1 0 0,0 0 1,0 0-1,-1 0 0,2-1 1,-1 1-1,0 0 1,0-1-1,1 1 0,-1-1 1,1 1-1,0-1 0,0 0 1,0 0-1,0 0 0,0 0 1,1 0-1,-1 0 1,0 0-1,1-1 0,-1 1 1,1-1-1,0 0 0,-1 0 1,1 0-1,0 0 0,0 0 1,0-1-1,0 1 1,0-1-1,0 0 0,0 0 1,-1 0-1,1 0 0,0 0 1,0 0-1,1-1 19,5-1 14,-1 1-1,0-1 1,0-1-1,1 0 1,-2 0-1,1 0 1,0-1-1,-1 0 1,0-1-1,1 1 1,-2-1-1,1-1 1,-1 1-1,4-5-13,0-3 74,-1 0 0,-1 0 0,0-1 0,-1 0 0,-1-1 0,0 1 0,-1-1 0,0 0 0,0-7-74,8-38 627,3-50-627,-9 53 130,24-145 170,-34 234-432,1-1-1,2 1 0,0-1 1,4 19 132,22 146 114,-25-187-153,1-1-1,0 0 1,1 1-1,-1-1 1,1 0-1,1-1 1,0 1-1,0 0 1,0-1-1,1 0 1,0 0-1,0 0 1,1-1-1,4 4 40,-6-7-21,0 0-1,0 0 1,0-1-1,0 1 0,1-1 1,-1 0-1,1 0 0,-1-1 1,1 1-1,0-1 1,0 0-1,0 0 0,0-1 1,-1 0-1,1 1 0,0-2 1,0 1-1,0 0 1,0-1-1,0 0 0,0 0 1,-1-1-1,1 1 0,0-1 1,3-2 21,4-2 28,-1 0-1,0 0 1,-1-2 0,0 1 0,0-1 0,0 0-1,-1-1 1,0 0 0,-1-1 0,0 0 0,0 0-1,-1 0 1,0-3-28,-4 9 10,0-1 0,-1 1-1,0 0 1,0-1 0,0 1 0,-1-1-1,1 0 1,-1 0 0,0 1 0,-1-1 0,1 0-1,-1 0 1,0 0 0,0 0 0,0 0-1,-1 1 1,0-1 0,1 0 0,-2 0-1,1 0 1,-1 1 0,1-1 0,-1 1 0,-1-1-1,1 1 1,-1 0 0,1 0 0,-1 0-1,0 0 1,-1 1 0,1-1 0,-1 1-1,1 0 1,-4-2-10,6 4-4,0-1 1,-1 1-1,1 0 0,0 1 0,-1-1 0,1 0 0,-1 0 0,0 1 1,1-1-1,-1 1 0,0-1 0,1 1 0,-1 0 0,0-1 0,1 1 1,-1 0-1,0 0 0,1 0 0,-1 0 0,0 1 0,1-1 1,-1 0-1,0 1 0,1-1 0,-1 1 0,-1 0 4,0 2-14,-1-1 0,1 1 0,0-1 1,0 1-1,0 0 0,0 0 0,1 0 0,-1 1 0,1-1 0,0 0 0,-1 3 14,-4 9-24,0-1-1,1 1 0,1-1 1,1 2-1,-3 11 25,5-15-6,1 1-1,-1 0 0,2 0 1,0-1-1,0 1 1,2 0-1,-1 0 1,4 9 6,-4-18-17,0 1 0,0-1 0,1 0 0,-1 1 0,1-1 0,1 0 0,-1 0 0,0 0 0,1 0 0,0 0 0,0-1 0,0 1 0,0-1 0,1 0 0,-1 0 0,1 0 0,0-1 0,-1 1 0,1-1 0,1 0 0,-1 0 0,0 0 0,0 0 0,1-1 0,0 1 17,8 0-23,-1-1 1,1 0-1,0-1 1,-1 0-1,1-1 1,0 0 0,-1-1-1,1-1 1,-1 0-1,0 0 1,0-1-1,0-1 1,-1 0 0,1-1-1,-1 0 1,0 0-1,5-6 23,18-13 63,-1-1-1,-1-2 0,-1-1 1,14-19-63,6-17 529,-51 65-515,0-1-1,0 1 1,0 0-1,0 0 0,0 0 1,0 0-1,0 0 1,-1 0-1,1 0 1,0 0-1,0 0 1,0 0-1,0-1 1,0 1-1,0 0 1,0 0-1,0 0 0,0 0 1,0 0-1,0 0 1,0 0-1,0-1 1,0 1-1,0 0 1,0 0-1,0 0 1,0 0-1,0 0 1,0 0-1,0-1 0,0 1 1,0 0-1,0 0 1,0 0-1,0 0 1,0 0-1,0 0 1,0 0-1,0-1 1,0 1-1,0 0 1,0 0-1,0 0-13,-10 12-81,5-1 66,-19 50 31,-7 29-16,26-72-13,0 1 0,2 0 0,0 0 0,1 0 0,1 0 0,0 1 0,2 5 13,-1-22-21,0 0 0,0 0 0,1 0-1,0 0 1,-1 0 0,1 1 0,0-1-1,0 0 1,1-1 0,-1 1 0,1 0 0,-1 0-1,1 0 1,0-1 0,0 1 0,0-1-1,0 0 1,0 1 0,1-1 0,-1 0-1,1 0 1,0 0 21,1-1-37,0 1 0,0-1 0,0 1 0,0-1 0,1 0 0,-1 0 0,0-1 0,1 0 0,-1 1 0,1-1 0,-1-1-1,0 1 1,1-1 0,2 0 37,4-2-23,0 0 1,0 0-1,0-1 0,0 0 0,-1-1 0,0-1 0,0 1 0,0-2 0,0 1 0,-1-1 1,7-7 22,-11 8 27,-1 0-1,1 0 1,-1-1 0,-1 0 0,1 0 0,-1 0 0,0 0 0,-1 0 0,1-1 0,-2 1 0,1-1-1,-1 1 1,0-1 0,0 0 0,-1 1 0,0-1 0,-1 0 0,1 1 0,-2-1 0,1 0 0,-1 1-1,-1-5-26,-1-2 6,-1 0-1,-1 0 1,1 0-1,-2 0 1,0 1-1,-1 0 1,0 1-1,-1 0 1,0 0-1,-1 1 1,-2-2-6,11 11-7,-1 1-1,1-1 1,-1 1 0,1-1 0,-1 1 0,1-1 0,-1 1 0,0 0-1,0 0 1,0 0 0,1 0 0,-1 0 0,0 0 0,0 0 0,0 1-1,-1-1 1,1 1 0,0-1 0,0 1 0,0 0 0,0 0 0,0 0-1,0 0 1,-1 0 0,1 0 0,0 1 0,0-1 0,0 1 0,0 0-1,0-1 1,0 1 0,0 0 0,0 0 0,0 0 0,1 0 0,-1 1-1,-1 0 8,-1 2-16,1 1 0,-1-1-1,1 1 1,0 0-1,0 0 1,0 0 0,1 1-1,-1-1 1,1 1-1,1-1 1,-1 1 0,1 0-1,0 2 17,0-4-12,0 0-1,0 0 0,1 1 0,0-1 1,0 0-1,0 0 0,0 0 1,1 0-1,0 0 0,-1 1 0,2-1 1,-1 0-1,0-1 0,1 1 0,0 0 1,-1 0-1,1-1 0,1 1 1,-1-1-1,1 1 0,-1-1 0,3 1 13,-1-1 4,0 0-1,0 0 0,0-1 0,0 1 0,1-1 0,-1 0 1,1-1-1,0 1 0,0-1 0,-1 0 0,1 0 1,0 0-1,0-1 0,0 0 0,0 0 0,0 0 0,0 0 1,4-2-4,23-5 71,-1-1 1,0-2 0,0-1 0,-1-2 0,0-1 0,-2-1 0,1-1 0,-2-2-1,19-15-71,-37 25 46,0 1-1,0-1 1,-1-1-1,0 0 1,-1 0-1,0 0 1,6-10-46,-11 16 20,-1 1 0,1 0 0,-1 0 0,0-1 0,0 1-1,0-1 1,0 1 0,0-1 0,0 1 0,0-1 0,-1 1 0,0-1 0,1 0 0,-1 1 0,0-1 0,0 0 0,0 1 0,-1-1 0,1 0 0,-1 1 0,1-1-1,-1 0 1,0 1 0,0-1 0,0 1 0,0 0 0,-1-1 0,1 1 0,-1 0 0,1 0 0,-1 0 0,0 0 0,0 0 0,0 0 0,0 0 0,-1-1-20,0 2-13,0 0 0,0 0 0,0 0 0,0 0 0,0 0 1,0 0-1,0 1 0,0-1 0,0 1 0,0 0 0,0 0 0,0 0 1,0 1-1,0-1 0,0 1 0,0-1 0,0 1 0,0 0 1,0 0-1,1 1 0,-1-1 0,0 0 0,0 1 0,1 0 0,-1 0 13,2-1-16,-1 0 0,1 0 0,-1 0-1,1 0 1,0 0 0,0 0 0,0 0-1,0 0 1,0 1 0,0-1 0,0 1-1,0-1 1,0 1 0,1-1-1,-1 1 1,0-1 0,1 1 0,-1-1-1,1 1 1,0 0 0,0-1 0,-1 1-1,1 0 1,0-1 0,1 1-1,-1 0 1,0-1 0,0 1 0,1 0-1,-1-1 1,1 1 0,-1-1 0,1 1-1,-1-1 1,1 1 0,0-1 0,0 1-1,0-1 1,0 0 0,0 1-1,0-1 1,0 0 0,1 0 0,-1 0-1,0 0 1,1 0 16,26 21 3,2-1 0,0-2 0,1-1 0,1-1 0,1-2 0,7 1-3,8 6 7,0 1 1,10 9-8,-44-23 1,-2-2-2,0 0 0,-1 1-1,0 0 1,-1 0 0,0 1 0,2 3 1,-12-11 5,1-1 0,-1 1 0,0-1 0,0 0-1,0 1 1,0-1 0,0 1 0,0-1 0,0 1 0,0-1 0,0 0 0,0 1 0,0-1 0,0 1 0,0-1 0,0 1 0,0-1 0,0 0 0,0 1 0,-1-1 0,1 1-1,0-1 1,0 0 0,0 1 0,-1-1 0,1 0 0,0 1 0,-1-1 0,1 0 0,0 1 0,-1-1 0,1 0 0,0 0 0,-1 1 0,1-1 0,0 0 0,-1 0 0,1 0-1,-1 1 1,1-1 0,0 0 0,-1 0 0,1 0 0,-1 0 0,0 0-5,-26 8 203,23-7-181,-39 9-316,0-3 0,-1-1 0,1-3 0,-1-1 0,0-3 0,0-1 0,-24-5 294,-137-15-3240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27:20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64 562 3592,'0'0'1542,"0"0"-310,0 0-325,0 0-451,0-1-456,-1 1-1,1 0 1,0-1-1,-1 1 1,1 0-1,-1 0 1,1-1-1,-1 1 1,1 0 0,-1 0-1,1 0 1,-1 0-1,1-1 1,-1 1-1,0 0 1,1 0-1,-1 0 1,1 0 0,-1 0-1,1 1 1,-1-1-1,1 0 1,-1 0-1,0 0 1,0 77-122,-1-32 107,2 0 0,6 37 15,-4-66-14,1 0 0,1 0 0,0 0 0,1-1 0,1 0 0,0 0 0,1 0 0,1-1 0,8 12 14,-13-22-11,0 0 1,0-1 0,0 1-1,0-1 1,0 0 0,1 0-1,0 0 1,-1 0 0,1-1-1,0 1 1,0-1 0,1 0-1,-1 0 1,0-1 0,1 1 0,-1-1-1,1 0 1,-1 0 0,1-1-1,-1 1 1,1-1 0,0 0-1,-1 0 1,1-1 0,-1 1-1,1-1 1,0 0 0,-1 0-1,0 0 1,1-1 0,-1 0-1,3-1 11,5-2 20,-1-1 0,1 0 0,-1-1 0,0-1 0,-1 0 0,0 0 0,0 0 0,-1-2 0,0 1 0,0-1 0,0-1-20,-2-1 54,-1 0-1,0-1 1,0 0-1,-1 0 1,-1-1-1,0 0 1,-1 1-1,-1-1 1,0 0-1,-1 0 1,0 0-1,-1 0 1,0 0-1,-3-10-53,2 16 14,-1 0-1,-1 0 1,1 1-1,-1-1 1,0 1 0,-1 0-1,0 0 1,0 0-1,-1 0 1,1 1-1,-1-1 1,-1 1-1,1 1 1,-1-1-1,0 1-13,-8-8-66,0 1 0,-1 1-1,0 1 1,-1 0 0,0 1 0,-2 0 66,10 5-35,0 1 0,-1 0 0,1 0 0,-1 1 0,0 0 1,0 0-1,0 1 0,0 0 0,0 1 0,0 0 0,0 0 0,0 1 1,0 0-1,0 1 0,-2 1 35,5-2-12,0 2 0,0-1 0,0 1 1,1 0-1,-1 0 0,1 0 0,0 1 0,0 0 1,0 0-1,0 0 0,1 0 0,-1 1 0,1 0 1,0 0-1,1 0 0,-1 0 0,1 1 0,0-1 0,1 1 1,-1 0-1,1 0 0,0 1 12,1-5-14,0 0 0,0 0-1,0 0 1,1 0 0,-1 1 0,1-1 0,-1 0-1,1 0 1,0 0 0,0 0 0,0 1-1,0-1 1,0 0 0,0 0 0,0 0 0,1 0-1,-1 0 1,1 1 0,0-1 0,0 0 0,0 0-1,0 0 1,0 0 0,0-1 0,0 1 0,0 0-1,1 0 1,-1-1 0,1 1 0,0-1-1,-1 1 1,1-1 0,0 0 0,0 0 0,0 1 14,6 1-12,0-1 0,0 0 0,0 0 0,0 0 0,1-1 0,-1 0 0,0-1 0,1 0 0,0 0 12,17 0 0,-1-1 0,1-2 1,-1 0-1,1-1 0,-1-2 1,0 0-1,-1-2 0,16-7 0,20-10 27,-2-2 0,-1-3-1,-1-2 1,-2-3 0,9-9-27,-56 37 35,0 0 1,-1 0-1,1 0 1,-1-1-1,-1 0 1,0 0-1,0-1 1,0 1-1,0-4-35,4-9 77,-1 0 0,-1-1 0,1-7-77,-7-21 682,-39 51-1117,31 1 410,-1 0-1,1 0 1,0 0-1,0 1 1,1 0-1,-1 1 1,0 0-1,1-1 1,-3 4 25,-52 43-15,60-50 14,-9 10-5,0 0 1,0 0 0,1 1 0,0 0-1,1 1 1,0 0 0,1 0 0,1 1-1,0-1 1,0 1 0,1 1-1,1-1 1,0 1 0,1 0 0,1 0-1,0 0 1,1 0 0,0 0 0,1 0-1,0 0 1,3 9 5,-2-17 4,1 0 0,0-1 0,0 1-1,1-1 1,-1 1 0,1-1 0,1 0 0,-1 0 0,1 0 0,-1-1-1,1 1 1,1-1 0,-1 0 0,1 0 0,-1-1 0,1 1-1,0-1 1,0 0 0,1 0 0,-1-1 0,1 1 0,-1-1 0,1 0-1,0-1 1,0 1 0,-1-1 0,1-1 0,0 1 0,0-1 0,0 0-1,0 0 1,0 0 0,0-1 0,0 0 0,0 0 0,0-1-4,-2-2 38,0 1 0,0-1 0,-1-1 1,1 1-1,-1 0 0,0-1 0,0 0 0,0 1 1,-1-1-1,1 0 0,-1-1 0,-1 1 0,1 0 1,0-3-39,5-11 63,-3 3-32,-1-1 0,0 1-1,-1-1 1,0 0 0,-2 0-1,0-12-30,0 22-1,-2-37 5,0 32-4,1-1 1,1 0-1,0 0 1,1 0-1,0 0 1,1 0-1,0 1 1,2-3-1,-3 15-9,0 1 1,0-1-1,0 1 0,0 0 1,0 0-1,0 0 0,0 0 1,-1 0-1,1 0 1,0 0-1,0 0 0,-1 0 1,1 0-1,-1 0 0,1 0 1,-1 0-1,1 0 0,-1 1 1,0-1-1,0 0 0,1 0 1,-1 1 8,23 58-324,-10-27 215,28 66 113,124 309 15,-109-278-177,-39-95 58,-1 0 0,-2 1 0,-1 0 0,-2 1-1,-2 1 1,0 1 100,-7-18-79,0-1 0,-1 0 0,-2 1 0,0-1-1,-2 14 80,2-33-10,1 1-1,-1-1 1,0 1-1,0-1 1,1 1-1,-1-1 1,0 0-1,0 1 1,0-1-1,0 0 0,-1 0 1,1 0-1,0 0 1,0 0-1,-1 0 1,1 0-1,-1 0 1,1-1-1,0 1 1,-1 0-1,1-1 1,-1 1-1,0-1 1,1 0-1,-1 1 0,1-1 1,-2 0 10,-49 1 14,37-1-45,9 0-22,1-1 1,0 1-1,0-1 1,0 0-1,0 0 0,0-1 1,0 1-1,0-1 0,1 0 1,-1-1-1,0 1 1,1-1-1,0 0 0,0 0 1,-2-2 52,-2-1-28,1-1 1,1-1-1,0 0 1,0 1-1,0-2 1,1 1-1,0-1 1,0-1 27,-5-13 103,1 0 1,0-1-1,2 0 1,1 0-1,1-1 1,1-5-104,-1-31 362,3-1 0,4-42-362,1 1 123,1 1-99,17-93-24,-8 95-274,0-94 274,-13 193 23,0 0 0,0 0-1,0 0 1,0 0-1,0 0 1,0 0 0,0 0-1,0 0 1,0 0-1,0 0 1,-1 0 0,1 0-1,0 1 1,-1-1-1,1 0 1,-1 0 0,1 0-1,-1 0 1,1 1-1,-1-1 1,1 0 0,-1 0-1,0 1 1,1-1-1,-1 0 1,0 1-1,0-1 1,0 1 0,1-1-1,-1 1 1,0 0-1,0-1 1,-1 1-23,-1-2 584,4 49-796,3-23 211,2 0 1,1-1-1,1 1 1,0-2-1,2 1 0,1-1 1,0-1-1,2 0 1,0-1-1,3 2 1,-9-13 3,0 0 1,0-1-1,1 1 0,1-2 0,-1 1 0,4 1-3,-7-6 0,0 0 0,0 0 0,0-1 0,0 1 0,0-1 0,0 0-1,1-1 1,-1 1 0,0-1 0,1 0 0,-1-1 0,1 1 0,1-1 0,-5-1 9,0 1 0,0-1 0,0 0 0,0 1 0,0-1 1,-1 0-1,1 0 0,0 0 0,0-1 0,-1 1 0,1 0 1,-1-1-1,1 1 0,-1-1 0,1 1 0,-1-1 0,0 0 1,0 1-1,0-1 0,0 0 0,0 0 0,0 0 0,0 0 1,-1-1-10,16-49 120,-9 6-99,-2 0 0,-2-1 0,-2 0 0,-2 1 0,-2-5-21,-1 11-18,-2 0 1,-1 1-1,-2 0 0,-4-6 18,9 40-4,3 4-56,1 13-233,3 8 280,1 0 0,0 0 0,2-1 0,0 0 0,1 0 0,1 0 0,0-1 0,6 6 13,9 25-4,60 132-467,-83-180 456,0 0-1,0 0 1,1-1-1,-1 1 1,0-1-1,1 1 1,-1 0-1,0-1 1,1 1-1,-1 0 1,1-1-1,-1 1 1,0-1-1,1 1 1,0-1-1,-1 1 1,1-1-1,-1 0 1,1 1-1,0-1 1,-1 0-1,1 1 1,-1-1-1,1 0 1,0 0 15,7-12-69,-2-37 202,-6 42-179,9-103 73,-8 68-18,3 1 0,1-1 0,2 1 0,4-7-9,-10 43 1,1-4 11,1 0-1,0 0 1,1 0-1,-1 1 1,2-1-1,3-6-11,-7 14 0,0 0-1,0-1 1,0 1 0,0 0 0,0 0-1,1 0 1,-1 0 0,0 0-1,1 0 1,-1 0 0,1 0 0,-1 1-1,1-1 1,-1 1 0,1-1 0,-1 1-1,1-1 1,0 1 0,-1 0-1,1 0 1,-1 0 0,1 0 0,0 0-1,-1 0 1,1 0 0,0 0-1,-1 1 1,1-1 0,-1 0 0,1 1-1,-1 0 1,1-1 0,-1 1 0,1 0-1,-1 0 1,1 0 0,-1 0-1,0 0 1,0 0 0,0 0 0,1 0-1,-1 1 1,17 15 61,0 1 0,-1 0 0,-1 2 0,-1 0 0,10 17-61,-8-11 60,2 0 0,1-2 1,6 6-61,-23-27 33,0-1 1,0 0-1,0 0 1,0 0 0,0 0-1,0 0 1,1 0 0,-1-1-1,1 0 1,-1 1-1,1-1 1,-1-1 0,1 1-1,0 0 1,-1-1-1,1 0 1,0 0 0,0 0-1,-1 0 1,1-1-1,0 1 1,-1-1 0,1 0-1,-1 0 1,1 0-1,-1-1 1,1 1 0,-1-1-1,3-2-33,8-4 95,-1 0 0,0-1-1,-1-1 1,0 0 0,0-1-1,3-4-94,-13 12-25,1 0 1,-1 0-1,0 0 0,0-1 0,-1 1 0,1 0 0,-1-1 0,1 0 0,-1 1 1,0-1-1,-1 0 0,1 1 0,0-1 0,-1 0 0,0 0 0,0 1 1,0-1-1,-1-2 25,1 1-133,0-12-1212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32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71 4369,'-19'-8'815,"1"-1"0,0-1-1,0 0 1,1-1 0,-14-11-815,66 49 154,2-1-1,0-1 1,1-3-1,2-1 1,1-1-154,243 105-219,-181-82 276,-81-34-58,63 28-38,1-4-1,1-4 1,15 0 39,-68-19 18,-2 1 0,0 2 0,0 1 0,-1 1-1,17 12-17,-6-3 28,2-2-1,17 5-27,142 44-31,-131-42 33,1-4 0,1-3 0,1-3 0,40 3-2,-104-20 20,0 0-1,0 0 1,0 2-1,0-1 1,2 3-20,-12-6 66,-1 0-8,0 0-33,0 0 12,41 9-134,-29-10 165,0 1 0,0 1 0,0 0 0,0 1 0,0 0-68,-40 17-1222,-30 5-2013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33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68 2617,'-3'-4'5358,"-1"-5"-4132,7 9-1253,0 0 0,0 0 0,0 1 0,0-1 1,0 1-1,0-1 0,0 1 0,-1 0 0,1 0 1,0 0-1,1 2 27,16 4 21,1-4 3,0 0 0,0-1 0,0-1 0,0-1 0,0-1 0,1-1 0,-2-1 0,1 0 0,0-2 0,-1 0 0,20-9-24,-35 13-34,3-4 113,-18-9-1008,-15-12-1697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33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28 6289,'-4'-23'2404,"4"18"-638,10 17-1751,20 22 36,32 28-51,27 30 111,42 59 30,-131-151-195,1 3 166,-9-5-1692,-18-9-193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36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111 855 1448,'-23'-86'3156,"21"78"-2677,-1 0 1,-1 1-1,1-1 0,-1 1 1,-1 0-1,1 0 0,-1 1 1,0-1-1,-5-4-479,9 11 18,1 0-1,0 0 1,0 0-1,0 0 1,0 0 0,-1-1-1,1 1 1,0 0-1,0 0 1,0 0 0,-1 0-1,1 0 1,0 0-1,0 0 1,0 0 0,-1 0-1,1 0 1,0 0-1,0 0 1,-1 0 0,1 0-1,0 0 1,0 0-1,0 0 1,-1 0 0,1 0-1,0 0 1,0 0 0,0 0-1,-1 1 1,1-1-1,0 0 1,0 0 0,0 0-1,0 0 1,-1 0-1,1 1 1,0-1 0,0 0-1,0 0 1,0 0-1,0 0 1,0 1 0,-1-1-1,1 0 1,0 0-1,0 0 1,0 1 0,0-1-1,0 0 1,0 0-1,0 0 1,0 1 0,0-1-18,-4 22 78,3 27-224,2-24 125,2 0 0,0 0 0,2 0 0,1-1 0,1 0 0,4 10 21,-7-25-18,-1-1 1,1 1-1,0-1 0,1 0 0,0 0 0,0 0 1,0-1-1,1 0 0,1 0 0,-1 0 0,1-1 0,0 0 1,0 0-1,1-1 0,0 0 0,0 0 0,0-1 0,0 0 1,3 1 17,-2-3 9,-1-1 1,1 0-1,0 0 1,-1 0-1,1-1 1,0-1 0,-1 1-1,1-2 1,0 1-1,-1-1 1,1 0-1,-1-1 1,0 0-1,0 0 1,0-1-1,0 0 1,-1 0 0,1-1-1,-1 0-9,7-4 21,0-1 0,-2 0 0,1-1 0,-1 0 0,-1-1-1,0-1 1,0 0 0,-1 0 0,4-8-21,-12 17 6,0 1-1,0-1 1,0 0 0,-1 0 0,1 0-1,-1 0 1,0 0 0,0 0-1,0 0 1,0 0 0,-1 0 0,0 0-1,0 0 1,0-1 0,0 1-1,-1 0 1,1 0 0,-1 0 0,0 0-1,0 0 1,-1 0 0,1 0-1,-1 0 1,0 0 0,0 1 0,0-1-1,-1 1 1,1-1 0,-1 1-1,0 0 1,1 0 0,-2 0 0,1 0-1,0 1 1,0-1 0,-1 1-1,-3-2-5,-6-4-79,-1 1 0,0 0-1,-1 1 1,0 0 0,0 2-1,0-1 1,0 2 0,-1 0-1,-10 0 80,5 1-128,0 2 0,-1 0 0,1 1 0,0 1-1,0 1 1,0 1 128,10-1-26,-1 0 1,2 0-1,-1 1 0,0 0 1,1 1-1,0 0 0,0 1 1,0 0-1,1 1 0,-1 0 0,2 0 1,-2 2 25,10-9-5,-1 0 0,1 0 0,0 1 0,-1-1 0,1 0 0,0 0 0,0 1 0,-1-1 1,1 0-1,0 0 0,0 1 0,0-1 0,-1 0 0,1 1 0,0-1 0,0 0 0,0 1 0,0-1 1,0 0-1,0 1 0,0-1 0,0 0 0,0 1 0,0-1 0,0 0 0,0 1 0,0-1 0,0 1 0,0-1 1,0 0-1,0 1 0,0-1 0,0 0 0,0 1 0,0-1 0,1 0 0,-1 1 0,0-1 0,0 0 0,0 0 1,1 1-1,-1-1 0,0 0 0,0 0 0,1 1 0,-1-1 0,0 0 0,1 0 0,-1 0 0,0 1 1,1-1-1,-1 0 0,0 0 0,1 0 0,-1 0 0,0 0 0,1 0 0,-1 0 0,0 0 0,1 0 0,-1 0 1,0 0-1,1 0 0,-1 0 0,1 0 0,-1 0 5,28-1-88,-11-5 138,0 0 0,-1-2 0,0 0 0,0 0 0,0-2 0,10-8-50,86-73 91,-80 63-76,20-20 5,-33 29-8,0 2 0,1 0 0,19-11-12,-39 28-10,1 0-1,0-1 0,0 1 0,0 0 0,0 1 0,-1-1 0,1 0 1,0 0-1,0 0 0,0 0 0,0 1 0,-1-1 0,1 0 1,0 1-1,0-1 0,-1 1 0,1-1 0,0 1 0,-1-1 0,1 1 1,0-1-1,-1 1 0,1 0 0,-1-1 0,1 1 0,-1 0 1,1-1-1,-1 1 0,1 0 0,-1 0 0,0 0 0,1 0 11,19 38-9,-11-23-7,37 67 54,-14-24 11,4-1-1,4 2-48,-36-61 550,-3-11-6,-2-16 40,-8-55-352,2 35-231,3 0-1,1 0 1,3 0-1,3-7 0,-4 55-15,1-1-1,0 0 0,0 1 1,0-1-1,1 0 0,-1 1 1,0-1-1,0 0 0,0 0 1,0 1-1,1-1 0,-1 0 0,0 1 1,1-1-1,-1 1 0,0-1 1,1 0-1,-1 1 0,1-1 1,-1 1-1,1-1 0,-1 1 1,1-1-1,-1 1 0,1 0 0,0-1 1,-1 1-1,1 0 0,0-1 1,-1 1-1,1 0 0,0 0 1,-1-1-1,1 1 16,1 1-20,0-1 0,0 0 0,0 1 0,0-1 0,0 1 0,0 0 0,0-1 1,-1 1-1,1 0 0,0 0 0,0 0 0,1 2 20,47 42-51,-47-42 50,30 35 80,24 34-79,-35-42 11,1-1 0,2-1 0,0-1 0,12 8-11,-36-34 1,0 0 1,0 0-1,-1 0 0,1-1 0,0 1 1,0 0-1,0 0 0,0-1 1,0 1-1,0-1 0,0 1 0,1-1 1,-1 1-1,0-1 0,0 0 1,0 0-1,0 1 0,0-1 1,1 0-1,-1 0 0,0 0 0,0 0 1,0 0-1,1 0 0,-1-1 1,0 1-1,0 0 0,0-1 1,0 1-1,1-1-1,-1 0 16,1-1 1,-1 0-1,1 0 1,-1 1 0,0-1-1,0 0 1,0 0-1,0 0 1,0-1-1,0 1 1,-1 0 0,1 0-1,-1 0 1,1 0-1,-1-2-16,2-14 114,0 0 0,-2-1 1,-1-15-115,0 29-23,-5-63 57,-3 0 1,-3 1 0,-3 0-1,-3 1 1,-3 0 0,-12-20-35,24 63 17,-1 0 0,-1 1-1,-1 0 1,-1 1 0,-2 0 0,-8-10-17,23 31-6,0 0 0,0 0 0,0 0 0,0 0-1,0 0 1,0 0 0,0 0 0,0 1 0,0-1 0,0 0 0,0 0-1,0 0 1,0 0 0,0 0 0,-1 0 0,1 0 0,0 0 0,0 0-1,0 0 1,0 0 0,0 1 0,0-1 0,0 0 0,0 0 0,0 0-1,0 0 1,0 0 0,0 0 0,0 0 0,0 0 0,-1 0 0,1 0-1,0 0 1,0 0 0,0 0 0,0 0 0,0 0 0,0 0 0,0 0-1,0 0 7,7 19-214,12 24 75,32 59 141,3-1 0,5-4 0,45 54-2,-44-82-27,-55-65 15,-1 1 0,1-1 1,0 0-1,0-1 0,1 1 0,-1-1 0,0 0 1,1 0-1,0-1 0,0 0 0,0 0 0,0 0 1,3 0 11,-7-2 32,-1 0 1,0-1-1,0 1 1,0-1-1,1 1 1,-1-1-1,0 1 0,0-1 1,0 0-1,0 1 1,0-1-1,0 0 1,0 0-1,0 0 1,0 0-1,0 1 1,-1-1-1,1-1 1,0 1-1,-1 0 1,1 0-1,0 0 1,-1 0-1,0 0 1,1-1-1,-1 1 1,0 0-1,1 0 1,-1 0-1,0-1 0,0 1 1,0 0-1,0-1 1,0 1-1,0 0 1,0 0-33,-2-60 512,1 51-520,-6-41 57,-2 1 0,-2 0 0,-17-45-49,21 73-212,9 34-245,11 34 115,0-15 334,0-1 0,3-1 0,5 8 8,-16-29-17,0 0 1,0 0-1,1 0 1,0-1-1,1 0 1,0-1-1,0 1 1,0-1 0,1 0-1,0-1 1,0 0-1,0 0 1,1-1-1,0 0 17,-7-3 7,0 0-1,0-1 1,0 1-1,1-1 1,-1 1-1,0-1 1,0 0-1,0 0 1,0 0-1,1 0 1,-1 0-1,0-1 0,0 1 1,0-1-1,0 1 1,0-1-1,1 0 1,-1 0-1,0 0 1,-1 0-1,1 0 1,0 0-7,1-2 23,0 1 0,0-1 0,0 0 0,-1 0 0,0 0 0,1-1 0,-1 1 0,0 0 0,-1-1 0,1 0 0,1-3-23,2-9 62,-1-1 0,0 0 0,-1-1 0,-1 1 0,-1-4-62,0 1 23,-1 0 0,0-1 0,-2 1 0,0 0 0,-2 0-1,-3-12-22,-9-20-36,-17-38 36,14 39-46,50 127-76,3-3 0,3-1 1,7 6 121,137 202-313,-170-265 306,-5-8-19,-1 0-1,0 0 1,0 1 0,-1-1-1,0 1 1,0 0 0,0 0 0,-1 0-1,-1 1 1,1-1 0,-1 1-1,-1 0 27,-1-8-14,-1 1 0,1 0 0,-1 0-1,1-1 1,-1 1 0,0 0 0,0-1-1,0 1 1,0-1 0,0 1-1,-1-1 1,1 0 0,0 0 0,-1 1-1,1-1 1,0 0 0,-1 0 0,0 0-1,1 0 1,-1 0 0,1-1-1,-1 1 1,0 0 0,0-1 0,1 0-1,-1 1 1,0-1 0,0 0 0,-1 0 14,-4 1 56,1 0 1,0 0 0,0-1 0,-1 0 0,1-1 0,0 0 0,0 1 0,-3-2-57,0-2 90,0 1 0,0-2 1,1 1-1,-1-1 0,1 0 1,1-1-1,-1 1 0,1-2 1,0 1-1,0-1 1,1 0-1,-1-1 0,2 1 1,-1-1-1,1 0 0,0 0 1,1-1-1,0 0 0,1 0 1,-2-4-91,-2-6 20,2 0-1,0-1 1,1 0 0,0 0 0,2 0 0,1 0 0,0 0 0,1-1-1,2-4-19,0 6-77,1 0 0,1 1 0,1 0 0,1-1-1,0 2 1,1-1 0,1 1 0,0 0 0,2 0-1,0 1 1,0 0 0,2 1 0,0 1 0,1 0-1,0 0 1,1 1 0,0 1 0,13-8 77,10 1-1075,-35 18 932,-1 1 0,1-1-1,-1 1 1,1-1 0,0 1 0,-1 0 0,1 0 0,0-1-1,0 1 1,-1 0 0,1 0 0,0 1 0,-1-1 0,1 0-1,0 1 1,-1-1 0,1 1 0,0-1 0,-1 1 0,2 0 143,-1 2-537,0-1 1,0 1 0,0 0 0,0 0-1,-1-1 1,1 1 0,-1 1 0,0-1-1,0 0 1,1 2 536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37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40 4985,'-19'-36'4150,"18"33"-3342,5 16-694,-2-4-269,71 199 328,-1-1 134,-61-166-770,-1 0 0,-2 0 0,-2 1 0,-1 9 463,-2-34-2030,6-8-1805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37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1 127 1224,'3'-28'4165,"-3"28"-4134,0-1 0,0 1 1,0 0-1,0-1 0,0 1 0,1 0 0,-1-1 0,0 1 0,0 0 0,0-1 0,1 1 0,-1 0 0,0 0 0,0-1 0,1 1 0,-1 0 0,0 0 0,0-1 0,1 1 1,-1 0-1,0 0 0,1 0 0,-1 0 0,0 0 0,1-1 0,-1 1 0,0 0 0,1 0 0,-1 0 0,0 0 0,1 0 0,-1 0 0,1 0 0,-1 0-31,4 2-34,0 1 0,0-1 0,0 1 0,0 0 0,-1-1 0,1 2 0,-1-1 0,0 0 0,1 2 34,11 11 60,-1 1-1,0 1 1,-2 0 0,0 1 0,0 0 0,-2 1 0,-1 0 0,0 0 0,-2 1 0,0 0 0,-1 1-1,2 18-59,-14-84 636,-3-23-226,1-36-410,7 84-7,1 0 0,1-1 0,1 1 0,0 0 0,2 1 0,0-1 0,1 0 0,1 0 7,-6 18-9,0 1 1,1-1-1,-1 1 0,0 0 1,0-1-1,0 1 0,1 0 1,-1-1-1,0 1 1,0 0-1,1 0 0,-1-1 1,0 1-1,1 0 0,-1 0 1,0-1-1,1 1 0,-1 0 1,0 0-1,1 0 0,-1-1 1,0 1-1,1 0 0,-1 0 1,1 0-1,-1 0 0,0 0 1,1 0-1,-1 0 0,1 0 1,-1 0-1,0 0 1,1 0-1,-1 0 0,1 0 1,-1 0-1,0 1 0,1-1 1,-1 0-1,0 0 0,1 0 1,-1 0-1,0 1 0,1-1 1,-1 0-1,0 0 0,1 1 9,22 21-115,16 36 237,-39-58-122,33 59 518,12 32-518,1 3 310,-46-93-308,1 0 0,-1 0 1,0 0-1,0-1 0,1 1 0,-1 0 0,0 0 0,1-1 0,-1 1 0,1 0 1,-1 0-1,1-1 0,0 1 0,-1-1 0,1 1 0,-1 0 0,1-1 1,0 0-1,0 1 0,-1-1 0,1 1 0,0-1 0,0 0 0,-1 1 1,1-1-1,0 0 0,0 0 0,0 0 0,0 1 0,-1-1 0,1 0 1,0 0-1,0 0-2,20-20 330,-14 11-249,1-1-90,37-53-1279,12-34-3099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38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5 6793,'-7'-2'1145,"-6"0"1292,15 13-2042,4 8-679,4 12 275,150 464 262,-152-472-506,1 0 1,2-1-1,0-1 0,1 1 0,14 17 253,-24-40-1496,-8-19-857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38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8 179 5513,'-1'-3'77,"0"1"1,0-1-1,0 0 0,0 1 0,0-1 1,1 0-1,-1 0 0,1 1 0,0-1 1,0 0-1,0 0 0,0 0 0,0 1 1,1-1-1,-1 0 0,1 0 1,0 1-1,-1-1 0,1 0 0,1 1 1,-1-1-1,0 1 0,1-1 0,-1 1 1,1 0-1,0 0 0,-1 0 0,1 0 1,1-1-78,5-7 8,1 1 0,0 0 0,0 0 1,1 1-1,9-6-8,-11 8 8,0 1 0,0 1 0,1-1 0,-1 1 0,1 1 1,0-1-1,0 2 0,0-1 0,0 1 0,1 1 0,-1 0 0,1 0-8,-5 1-8,-1 0 0,0 1-1,1-1 1,-1 1 0,0 0-1,0 0 1,1 1 0,-1-1 0,0 1-1,-1 0 1,1 0 0,0 0-1,0 0 1,-1 1 0,1 0 0,-1 0-1,0 0 1,0 0 0,0 0-1,0 0 1,-1 1 0,1-1-1,-1 1 1,0 0 0,0 0 0,0 0-1,-1 0 9,3 4 80,-1 0-1,-1-1 0,1 1 0,-2 0 0,1 1 1,-1-1-1,0 0 0,0 0 0,-1 0 1,0 1-1,-1-1 0,0 0 0,0 0 1,-1 2-80,-2 3 80,0 0 0,-1 0 1,0-1-1,-1 0 0,-1 0 1,0 0-1,0-1 0,-4 5-80,-14 13 58,-1 0 0,-2-1 0,-1-2 0,0-1 0,-20 11-58,48-35-25,-12 10-1021,13-11 987,0 1 0,0-1-1,0 0 1,0 1-1,-1-1 1,1 0 0,0 0-1,0 1 1,0-1 0,0 0-1,0 1 1,0-1 0,0 0-1,0 1 1,0-1-1,0 0 1,0 1 0,0-1-1,0 0 1,0 0 0,0 1-1,0-1 1,0 0 0,0 1-1,1-1 1,-1 0-1,0 1 1,0-1 0,0 0-1,0 0 1,1 1 0,-1-1-1,0 0 1,0 0 0,1 0-1,-1 1 1,0-1-1,0 0 1,1 0 0,-1 0-1,0 0 1,0 1 0,1-1-1,-1 0 1,1 0 59,25 7-3407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41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1558 5769,'45'-96'2398,"-21"48"-1842,-2-1 1,-2 0-1,-2-1 1,10-50-557,-27 94 41,0 0-1,0 0 1,0 0 0,-1-1 0,0 1-1,0 0 1,-1 0 0,0-4-41,1 9 4,-1 0 1,1 1 0,0-1-1,0 0 1,-1 1 0,1-1-1,0 1 1,-1-1 0,1 1-1,0-1 1,-1 0-1,1 1 1,-1-1 0,1 1-1,-1 0 1,1-1 0,-1 1-1,1-1 1,-1 1-1,0 0 1,1-1 0,-1 1-1,1 0 1,-1 0 0,0 0-1,1-1 1,-2 1-5,0 0-18,0 1 0,0-1 0,0 1 0,0-1 0,0 1 0,0 0 0,0-1 0,0 1 1,0 0-1,0 0 0,1 0 0,-1 1 0,0-1 0,0 1 18,-14 10-141,0 1 1,1 1 0,1 0-1,0 0 1,1 2-1,1 0 1,0 0-1,1 1 1,1 1 140,10-18-5,0 1 0,-1 0 0,1-1 0,0 1 0,0 0-1,0-1 1,0 1 0,0 0 0,0-1 0,0 1 0,1 0 0,-1-1 0,0 1 0,0-1 0,0 1 0,1 0 0,-1-1 0,0 1 0,1-1 0,-1 1 0,0 0 0,1-1 0,-1 1 0,1-1 0,-1 0 0,1 1 0,-1-1 0,1 1 0,-1-1 0,1 0 0,-1 1 0,1-1 0,0 0 0,-1 1 0,1-1 0,-1 0 0,1 0 0,0 0 0,-1 0 0,1 0 0,0 0-1,-1 0 1,1 0 0,0 0 0,-1 0 0,1 0 0,0 0 0,-1 0 0,1 0 5,37-1-192,37-19 193,-62 15-1,-1 1 0,0 1 0,1 0 0,0 0 0,0 2 0,0-1 0,10 1 0,-20 2-9,0-1 1,-1 0-1,1 1 0,-1 0 0,1-1 0,-1 1 0,0 0 1,1 0-1,-1 0 0,0 1 0,0-1 0,0 0 1,0 1-1,0 0 0,0-1 0,0 1 0,0 0 0,-1 0 1,2 1 8,0 2-4,-1 0 1,1-1 0,-1 1-1,0 0 1,0 1 0,0-1-1,-1 0 1,0 0 0,0 3 3,1 15 25,-1-1-1,0 0 1,-2 1 0,-2 7-25,2-18 9,1-12-9,0-1 1,0 1-1,0 0 1,0 0-1,0 0 0,0 0 1,1 0-1,-1 0 1,0-1-1,0 1 1,0 0-1,0 0 1,0 0-1,0 0 0,1 0 1,-1 0-1,0 0 1,0 0-1,0 0 1,0 0-1,0 0 0,1 0 1,-1 0-1,0-1 1,0 1-1,0 0 1,0 0-1,1 0 0,-1 1 1,0-1-1,0 0 1,0 0-1,0 0 1,0 0-1,1 0 0,-1 0 1,0 0-1,0 0 1,0 0-1,0 0 1,0 0-1,1 0 1,-1 0-1,0 1 0,0-1 1,0 0-1,0 0 1,0 0-1,0 0 1,0 0-1,0 0 0,1 1 1,-1-1-1,0 0 1,0 0-1,0 0 1,0 0-1,0 0 0,0 1 1,0-1-1,0 0 1,0 0-1,0 0 1,0 0-1,0 1 1,0-1-1,18-20 205,15-28 78,-5-1-234,-3 0 0,-2-2 0,1-9-49,-19 46 18,-1 0 0,0 0 0,0 0 1,-2-1-1,0 0 0,0 1 0,-1-1 0,-1 0 1,-1 0-1,0 1 0,0-1 0,-2 0 1,0 1-1,-3-8-18,-2 5 210,7 24-265,8 28-167,9 6 213,0 4 23,2-2-1,12 20-13,-25-52-9,1-1 0,1 0-1,0 0 1,0 0-1,1-1 1,0 0 0,0-1-1,1 0 1,0 0-1,1-1 1,-1 0-1,3 1 10,-8-6 3,-1 0-1,1-1 1,0 1-1,0-1 1,0 1-1,0-1 0,0-1 1,1 1-1,-1 0 1,0-1-1,0 0 1,1 0-1,-1 0 0,0-1 1,0 1-1,0-1 1,0 0-1,0 0 1,1 0-1,1-2-2,1 0 18,-1-1 1,0 0-1,-1 0 1,1 0-1,-1-1 0,1 0 1,-2 0-1,1 0 1,0-1-1,-1 1 0,0-1 1,0-1-19,3-4 34,-1 0-1,0-1 1,-1 0 0,0 0 0,-1 0-1,0-1 1,-1 1 0,0-1 0,-1 0-1,-1 1 1,0-1 0,-1 0 0,0-11-34,-3 13-9,0 0 1,-1 0 0,0 0 0,0 1 0,-1-1 0,-1 1 0,1 0 0,-2 1 0,1-1-1,-1 1 1,-1 0 0,0 1 0,0 0 0,-1 0 0,0 1 0,0 0 0,0 0-1,-8-3 9,11 7-24,0-1 1,0 1-1,0 0 0,0 1 0,-1-1 0,1 1 0,-1 1 0,0-1 0,1 1 0,-1 0 0,0 1 0,0-1 0,0 1 0,1 1 0,-1-1 0,0 1 0,0 0 0,1 1 0,-1 0 0,1 0 0,-1 0 0,1 1 0,0 0 0,0 0 0,0 0 0,0 1 0,1 0 0,-1 0 0,1 1 0,0-1 0,-3 5 24,5-7-11,0 1 0,1-1 0,0 1-1,-1-1 1,1 1 0,0 0 0,0 0 0,1 0 0,-1 1 0,1-1 0,-1 0-1,1 0 1,0 1 0,0-1 0,0 1 0,1-1 0,-1 1 0,1-1-1,0 1 1,0-1 0,0 1 0,1 0 0,-1-1 0,1 1 0,0-1 0,0 0-1,0 1 1,0-1 0,0 0 0,1 1 0,0-1 0,-1 0 0,1 0-1,1 0 1,0 1 11,2 1 2,0 0 0,0-1 0,1 1 0,0-1 0,0 0 0,0-1 0,0 1-1,1-1 1,-1 0 0,1-1 0,0 0 0,0 0 0,0 0 0,0-1 0,0 0 0,0 0 0,2-1-2,9 0 62,0-2 1,-1 0 0,1-1 0,0-1 0,-1 0-1,0-2 1,0 0 0,-1 0 0,1-2 0,11-7-63,2-3 56,-1 0 0,-1-2 1,-1-1-1,-1-1 0,3-4-56,-24 20 38,1 0 0,-1-1 0,0 1 0,0-1 0,-1 0 0,0 0 0,0 0 0,0-1-1,0-1-37,-4 7 12,1 1-1,-1-1 0,1 1 0,-1-1 0,0 0 0,1 1 1,-1-1-1,0 0 0,0 1 0,0-1 0,0 0 0,0 1 1,-1-1-1,1 1 0,0-1 0,-1 0 0,0 1 1,1-1-1,-1 1 0,0-1 0,1 1 0,-1-1 0,0 1 1,0 0-1,0-1 0,0 1 0,0 0 0,-1 0 0,1 0 1,0 0-1,-1 0 0,1 0 0,0 0 0,-1 0 0,1 1 1,-1-1-1,1 0 0,-1 1 0,0-1 0,1 1 0,-1 0 1,1-1-1,-1 1 0,0 0 0,1 0 0,-1 0 0,0 0 1,1 1-12,-4-1-23,0 0 1,1 0 0,-1 1-1,1-1 1,-1 1 0,0 0-1,1 1 1,0-1-1,-1 1 1,1 0 0,0 0-1,0 0 1,0 1 0,0-1-1,0 1 1,1 0 0,-1 0-1,1 0 1,0 1 0,0-1-1,0 1 1,0-1 0,1 1-1,-1 0 1,1 0 0,0 1-1,0-1 1,1 0-1,-1 1 1,1-1 0,0 1 22,-2 2-21,1 0 0,0-1 1,1 1-1,-1 0 0,1 1 1,1-1-1,0 0 0,0 0 0,0 0 1,1 0-1,-1 0 0,2 0 1,-1 0-1,1 0 0,0 0 1,1 0-1,-1-1 0,1 1 0,1-1 1,1 2 20,-4-6-4,0 0 1,0-1 0,1 1 0,-1-1-1,1 0 1,-1 1 0,1-1 0,0 0-1,-1 0 1,1 0 0,0 0 0,0 0-1,0 0 1,0 0 0,0-1 0,0 1-1,0-1 1,0 1 0,0-1 0,0 0-1,0 0 1,2 0 3,-1 0 8,1-1 1,-1 0-1,1 0 0,-1 0 0,0-1 1,0 1-1,1-1 0,-1 0 0,0 0 0,-1 0 1,1 0-1,2-2-8,4-5 50,0 0 0,-1 0 1,0-1-1,0-1 0,-1 1 0,-1-1 0,0 0-50,-2 3 45,-1-1-1,0 1 1,0-1-1,-1 1 0,0-1 1,-1 0-1,0 0 0,0 0 1,-1 0-1,0 0 0,-1 0 1,0 0-1,0 1 0,-1-1 1,0 0-1,-2-3-44,2 12 211,0 10-425,2 14-98,19 74 257,5-1-1,4-1 0,5-1 1,25 50 55,-36-98-101,-14-32 38,-1 1 0,-1-1 0,0 1 0,3 15 63,-9-27-33,0-1-1,-1 0 0,1 0 0,-1 0 0,0 0 0,0 0 0,0 0 0,0 0 0,0 0 1,-1 0-1,1 0 0,-1-1 0,0 1 0,0 0 0,-1 1 34,2-3 13,0 1 0,0-1 0,0 1 0,0-1 0,0 0 0,0 0-1,0 0 1,0 0 0,0 0 0,-1 0 0,1 0 0,0 0 0,-1 0 0,1 0 0,-1-1-1,1 1 1,-1-1 0,1 1 0,-1-1 0,1 1 0,-1-1 0,0 0 0,1 0 0,-1 0 0,1 0-1,-1 0 1,0 0 0,1 0 0,-1-1 0,0 1-13,-2-5 70,0-1 0,1 0 0,0 1 0,0-1 0,0 0 0,1 0 0,0-1 0,0 1-1,0 0 1,1-1 0,0 1 0,0-2-70,-2-8 32,-1-2-25,1-1-1,1 0 1,0 0 0,2 0 0,0 0-1,2-5-6,16-116-12,-7 75 16,11-55-12,16-39 8,16-86-5,-53 244 5,-1-1 1,0 1 0,1 0-1,-1-1 1,0 1 0,0 0 0,0-1-1,0 1 1,0 0 0,0-1-1,0 1 1,-1 0 0,1 0-1,0-1 1,-1 1 0,1 0 0,-1 0-1,1-1 1,-1 0-1,0 2-3,0 0-1,1-1 1,-1 1-1,0 0 1,1 0 0,-1 0-1,0 0 1,1 0-1,-1 0 1,0 0-1,1 0 1,-1 0 0,0 0-1,1 0 1,-1 0-1,1 0 1,-1 1 0,0-1-1,1 0 1,-1 0-1,1 1 1,-1-1-1,0 0 1,1 1 0,-1-1-1,1 1 4,-38 35-300,-4 24 103,40-56 176,-1 1 0,1-1 0,0 1-1,0-1 1,1 1 0,-1 0 0,1 0 0,0 0-1,0 0 1,1 0 0,-1 0 0,1 0-1,0 4 22,1-8-8,0 1-1,0-1 0,0 0 0,0 1 0,0-1 0,0 0 0,1 0 0,-1 0 0,0 1 0,1-1 0,-1-1 1,1 1-1,-1 0 0,1 0 0,-1 0 0,1-1 0,-1 1 0,1-1 0,0 0 0,-1 1 0,1-1 0,0 0 0,-1 0 1,1 0-1,0 0 0,-1 0 0,1 0 9,48-2 15,18-13-12,-50 10-21,0 1 0,0 1 1,1 0-1,8 1 18,-26 2-4,0 0 0,1 1 0,-1-1 0,0 0 0,0 0 0,0 1 0,1-1 0,-1 0 0,0 1 0,0 0 0,0-1 0,0 1 0,0-1 0,0 1 0,0 0 0,0 0 0,0 0 0,0 0 0,0-1 0,-1 1 0,1 0 0,0 1 1,0-1-1,-1 0 0,1 0 0,-1 0 0,1 0 0,-1 0 0,0 0 0,1 1 0,-1-1 0,0 0 0,0 0 0,0 1 0,0-1 0,0 0 0,0 0 0,0 1 0,0-1 4,-10 57 75,8-49-63,-18 46 42,15-46-51,1 0 0,1 0 0,-1 1 0,1-1 0,1 1 0,0 0 1,0 0-1,1 0-3,2-9-6,-1 0 0,0 0 1,0-1-1,1 1 1,-1 0-1,1 0 0,-1 0 1,1 0-1,-1-1 0,1 1 1,0 0-1,-1-1 1,1 1-1,0 0 0,-1-1 1,1 1-1,0-1 0,0 1 1,0-1-1,0 1 1,-1-1-1,1 0 0,0 1 1,0-1-1,0 0 0,0 0 1,0 1-1,0-1 1,0 0-1,0 0 0,0 0 1,0 0-1,0-1 0,-1 1 1,1 0-1,0 0 1,0 0-1,0-1 0,0 1 1,0 0-1,0-1 1,0 1 5,41-14 445,-27 5-334,-1-1-1,0-1 1,0 0 0,-1 0-1,0-2 1,-1 0 0,-1 0-1,2-3-110,19-27 56,-3 0 1,1-5-57,-26 41-5,7-12 34,0 0-1,-1-1 1,-1 0 0,6-18-29,-14 34 6,1 1 0,-1-1 0,0 0 0,0 0 0,-1 0 0,1 0 0,-1 0-1,1 0 1,-1 0 0,-1 1 0,1-1 0,0 0 0,-1 0 0,0 0 0,0 0 0,0 0 0,-1 0 0,1 1 0,-1-1 0,0 1 0,0-1 0,0 1 0,0 0 0,0-1 0,-1 1 0,0 0-1,1 1 1,-1-1 0,-3-2-6,4 4-17,0 0-1,-1 0 0,1 0 1,0 1-1,-1-1 0,1 1 1,0-1-1,-1 1 1,1 0-1,-1 0 0,1 0 1,0 0-1,-1 0 0,1 0 1,-1 1-1,1-1 0,0 1 1,-1-1-1,1 1 0,0 0 1,0 0-1,0 0 0,0 1 1,0-1-1,0 0 0,0 1 1,0-1-1,0 1 0,0 0 1,1-1-1,-1 1 1,-1 2 17,0-1-21,0 1 0,1-1 0,-1 1 0,0 0 0,1-1 0,0 1 0,0 0 0,0 0 0,0 1 0,1-1 0,0 0 0,0 0 0,0 1 0,0-1 0,1 1 0,-1-1 0,1 4 21,3 4-14,1 0 0,0-1 0,0 1 0,1-1-1,1 0 1,0 0 0,0 0 0,1-1 0,1 0 0,4 5 14,0-1 0,1 0-1,1 0 1,0-2 0,0 1-1,2-2 1,7 5 0,-20-14 16,0 0-1,0 0 1,0-1-1,0 1 1,0-1-1,0 0 1,0 0-1,0 0 1,0 0-1,1 0 1,-1-1-1,0 0 1,0 1 0,1-1-1,-1 0 1,0-1-1,1 1 1,-1 0-1,0-1 1,1 0-1,-1 0 1,0 0-1,0 0 1,0 0-1,0-1 1,0 1-1,0-1 1,-1 0-1,2 0-15,5-7 93,0 0-1,-1 0 0,0-1 0,-1 0 0,0-1 0,0 0 0,0-1-92,1-1-51,17-29 99,-1-1 0,-2-1 0,5-21-48,-19 45-11,-2 0 1,0 0-1,-1-1 0,-1 0 0,-1 0 0,-1-1 0,-1 1 0,0 0 0,-2-3 11,1 22-1,0 0 1,0 0-1,0 0 1,-1 0-1,1 0 0,0 0 1,-1 0-1,0 0 1,1 0-1,-1 0 1,0 0-1,0 0 1,0 0-1,0 1 1,-1-3 0,1 4-7,1 0 1,-1 0 0,0 0 0,1-1 0,-1 1 0,1 0 0,-1 0 0,1 0 0,-1 0 0,1 0 0,-1 0-1,0 0 1,1 0 0,-1 0 0,1 0 0,-1 0 0,1 0 0,-1 1 0,0-1 0,1 0 0,-1 0 0,1 1-1,-1-1 1,1 0 0,-1 1 0,1-1 0,-1 0 0,1 1 0,0-1 0,-1 0 0,1 1 0,-1 0 6,-3 3-42,1 1 0,-1 0 0,1-1 1,0 1-1,0 1 0,1-1 0,-1 0 1,1 1-1,-1 2 42,2-4-14,0 1-1,0-1 1,0 0-1,0 0 1,1 0 0,0 1-1,0-1 1,0 0 0,0 0-1,1 1 1,-1-1 0,1 0-1,0 0 1,1 0 0,-1 0-1,1 0 1,-1 0 0,1 0-1,0 0 1,1-1-1,-1 1 1,1-1 0,2 3 14,2 1-5,0-1 0,1 0-1,0 0 1,0-1 0,1 0 0,0-1 0,-1 0 0,2 0 0,-1-1-1,2 1 6,23 6 6,-21-7-6,0 1 0,0 0 1,-1 1-1,0 0 0,9 6 0,-21-10-15,1-1-1,0 1 1,-1 0 0,1 0-1,-1-1 1,1 1-1,-1 0 1,0 0 0,1 0-1,-1 0 1,0-1 0,0 1-1,1 0 1,-1 0-1,0 0 1,0 0 0,0 0-1,0 0 1,0 0-1,0 0 1,0 0 0,-1 0-1,1 0 1,0-1 0,0 1-1,-1 0 1,1 0-1,-1 0 1,1 0 0,-1-1-1,1 1 1,-1 0 15,-18 30-675,17-29 621,-7 10-42,-1 0 0,0-1-1,-1 0 1,0-1 0,0 0 0,-1 0 0,-1-2 0,1 1 0,-2-2 0,1 1 0,-14 4 96,30-15 154,1 1 0,-1-1 0,0 0 0,0 0 0,0 0 0,-1 0 0,1 0-1,-1-1 1,1 1 0,0-3-154,12-15 120,27-29-12,-3-1 0,-1-2-1,-3-1 1,-3-2 0,-1-1-1,-4-2 1,-2 0 0,10-38-108,-32 87 21,7-26 53,-10 35-62,0-1 1,0 1 0,1-1-1,-1 1 1,0-1 0,0 1-1,0 0 1,0-1 0,-1 1-1,1-1 1,0 1 0,-1-1-1,1 1 1,-1 0 0,1-1-1,-1 1 1,1 0 0,-1 0-1,0-1 1,-1 0-13,0 3 9,0-1-1,0 1 1,0 0 0,1-1 0,-1 1 0,0 0-1,0 0 1,0 1 0,1-1 0,-1 0-1,0 0 1,1 1 0,0-1 0,-2 2-9,2-1-23,-7 5-28,0 2 1,2-1-1,-1 1 1,1 0-1,0 0 1,0 0-1,1 1 1,-1 5 50,4-11-15,0 0 0,1-1 0,-1 1 0,1 0 0,0 0 0,0 0 0,0 1 0,1-1 0,-1 0 0,1 0 0,0 0 0,0 0 0,0 1 0,1-1 0,0 0 0,0 0 0,0 0 0,0 0-1,0 0 1,1 0 0,0 0 0,0-1 0,1 3 15,1-2-2,0-1-1,0 0 1,1 0-1,-1-1 0,1 1 1,-1-1-1,1 0 0,0 0 1,0 0-1,0-1 1,0 1-1,0-1 0,0-1 1,2 1 2,-2 0-1,0-1 1,0 1-1,0 0 0,0 1 1,0-1-1,0 1 0,0 0 1,-1 0-1,1 1 1,-1-1-1,0 1 0,1 0 1,-1 0-1,1 2 1,-5-3 11,-1 0-1,1 0 1,-1 0 0,1 0-1,-1 0 1,0-1 0,0 1-1,0 0 1,0 0-1,0 0 1,0-1 0,-1 1-1,1 0 1,-1-1 0,0 2-11,-3 2 43,-18 25-476,-1-1 1,-1-2 0,-2-1-1,-1 0 1,-9 4 432,-87 69-3306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42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13 199 6401,'-1'-1'202,"0"0"0,0 0 0,0 0 0,0 0-1,0-1 1,0 1 0,0 0 0,0-1 0,1 1 0,-1-1-1,1 1 1,-1-1 0,1 1 0,-1-1 0,1 0 0,0 1-1,0-1 1,0 1 0,0-1 0,0 0 0,0 0-202,21 14-251,10 7 265,-1 2 0,-1 1 0,-1 2 0,-1 0 0,-1 2 0,3 6-14,45 56 109,16 31-109,-61-78-24,-26-41 996,-2-6-281,-6-25 31,-12-58-633,10 54 0,-18-80-104,9 47-780,3-1 0,3-1 0,2-15 795,7 84-92,1-1-1,0 0 1,0 1-1,0-1 1,0 1 0,0-1-1,1 0 1,-1 1-1,0-1 1,1 1 0,-1-1-1,1 1 1,-1-1 0,1 1-1,0-1 93,0 1-48,-1 1 0,1 0 0,-1 0 0,0 0 0,1 0 0,-1-1-1,1 1 1,-1 0 0,0 0 0,1 0 0,-1 0 0,1 0 0,-1 0 0,1 0 0,-1 0 0,1 0-1,-1 0 1,0 1 0,1-1 0,-1 0 0,1 0 0,-1 0 0,0 0 0,1 1 0,-1-1 0,0 0 0,1 0-1,-1 1 1,0-1 0,1 0 0,-1 1 0,0-1 0,1 0 48,3 5-277,1 1-1,-1-1 1,1 0 0,-2 1-1,1 0 1,1 4 277,57 131-2170,10 35 969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27:21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3296,'0'0'733,"0"0"-54,0 0-105,0 0-207,0 0-211,2-5-100,-1 3-61,0 0 0,1 0 1,0 0-1,-1 0 0,1 0 0,0 1 1,0-1-1,0 1 0,0-1 0,0 1 0,0 0 1,0 0-1,0 0 0,0 0 0,1 0 1,-1 0-1,0 1 0,1-1 0,-1 1 0,0-1 1,1 1-1,-1 0 0,1 0 0,-1 0 0,1 0 1,-1 1-1,0-1 0,1 1 0,-1-1 1,1 1-1,-1 0 0,0 0 0,0 0 0,0 0 1,1 0-1,-1 1 0,0-1 0,-1 0 1,1 1-1,0 0 0,0-1 5,4 6 31,0-1 1,-1 1-1,0 0 1,0 0-1,-1 0 1,1 1-1,-2 0 1,1-1-1,-1 1 1,0 1-1,-1-1 1,0 0-1,0 1 0,0 5-31,-1-10 50,-1 0-1,0 0 0,0 0 0,0 0 0,0 0 0,-1 0 0,1 0 0,-1 0 0,0-1 0,0 1 0,-1 0 0,1 0 0,-1-1 0,-1 4-49,1-4 56,0-1-1,0 0 1,0 0-1,-1 0 1,1 0-1,0 0 1,-1-1-1,1 1 1,-1-1-1,1 1 1,-1-1-1,0 0 1,0 0-1,0 0 1,1-1-1,-1 1 1,0 0-1,0-1 1,0 0-1,0 0 1,0 0-1,-1 0-55,2 0 36,0 0-1,-1 0 1,1 0-1,0 0 1,0-1-1,0 1 1,-1-1-1,1 1 1,0-1-1,0 0 1,0 0-1,0 0 1,0 0-1,0 0 1,0 0 0,1-1-1,-1 1 1,0-1-1,1 1 1,-1-1-1,1 0 1,-1 1-1,1-1 1,0 0-1,-1 0 1,1 0-1,0 0 1,1 0-1,-1 0 1,0 0-1,0 0 1,1-1 0,0 1-1,-1 0 1,1 0-1,0 0 1,0-1-36,-1-5-11,0 0 0,1 1 0,-1-1-1,2 0 1,0-7 11,-1 14-18,0 0 0,0 0 0,0 0 0,1 0-1,-1 0 1,0 0 0,0 0 0,1 0-1,-1 0 1,0 0 0,1 0 0,-1 0-1,1 0 1,0 1 0,-1-1 0,1 0 0,-1 0-1,1 1 1,0-1 0,0 0 0,-1 1-1,1-1 1,0 1 0,0-1 0,0 1-1,0-1 1,0 1 0,-1 0 0,1-1 0,0 1-1,0 0 1,0 0 0,0-1 0,0 1-1,0 0 1,0 0 0,0 0 0,0 0 0,0 1-1,0-1 1,0 0 0,0 0 0,0 0-1,0 1 1,0-1 0,0 1 0,0-1-1,-1 0 1,1 1 0,0 0 0,0-1 0,0 1-1,0 0 19,3 2-169,-1 0 0,0 0 0,0 0 0,0 0 0,0 1 0,0-1 0,-1 1 0,0 0 0,0 0 0,0 0 0,0 0 0,0 0 0,-1 0-1,1 4 171,11 31-2069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42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1 382 1904,'14'-22'5969,"0"-26"-4741,-8 26-608,7-20-182,-3 1 1,2-20-439,-9 44 50,-1 0 0,-1-1-1,-1 1 1,0-1 0,-1 0 0,-1 1-1,-2-7-49,2 69-214,7-20 225,1 0 0,1 0 1,1 0-1,2-1 0,4 8-11,-8-19-14,1 0 0,1 0 0,0-1 0,1 0 1,0-1-1,1 1 0,0-2 0,0 0 0,1 0 0,3 1 14,-9-8-11,-1-1 0,1 1-1,-1-1 1,1 0 0,0-1 0,0 1 0,0-1 0,0 0 0,0 0-1,0 0 1,0-1 0,0 0 0,0 0 0,0 0 0,0-1-1,0 1 1,0-1 0,0 0 0,0-1 0,1 0 11,1 0-46,0-1-1,0 0 1,-1 0 0,1 0-1,-1-1 1,0 0 0,0-1 0,0 1-1,0-1 1,-1 0 0,0-1 0,0 1-1,0-1 1,3-5 46,33-66-1704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43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5009,'12'0'0,"7"4"-184,105 20-536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44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290 450 7114,'-8'-2'65,"0"1"1,1 1 0,-1 0 0,0 0-1,0 0 1,1 1 0,-1 0 0,1 0 0,-1 1-1,1 0 1,-1 1 0,1-1 0,0 1 0,0 1-1,0-1 1,1 1 0,-1 0 0,1 1 0,0 0-1,0 0 1,0 0 0,1 0 0,0 1 0,0 0-66,-3 4-25,1 0 1,0 1 0,1-1 0,0 1 0,1 1-1,0-1 1,1 1 0,0 0 0,1 0 0,0 0-1,1 0 1,0 1 0,1-1 0,0 8 24,2-10-17,0 0 0,0 1 0,1-1 1,0 0-1,1 0 0,0 0 0,1 0 0,2 3 17,-5-8-48,1-1 0,0 0 0,1 0 0,-1 0 0,1 0 0,0 0 0,0 0 0,0-1 0,0 1-1,0-1 1,1 0 0,0 0 0,-1 0 0,1-1 0,0 1 0,0-1 0,1 0 0,-1 0 0,3 1 48,-5-3-6,0 0 1,0 0-1,0 0 1,0 0 0,0 0-1,0 0 1,0-1 0,0 1-1,0-1 1,0 1 0,0-1-1,0 0 1,0 0 0,0 0-1,0 0 1,0 0-1,0 0 1,-1 0 0,1-1-1,-1 1 1,1-1 0,-1 1-1,1-1 1,-1 1 0,0-1-1,0 0 1,1 0-1,-1 0 1,-1 1 0,1-1-1,0 0 1,0 0 0,-1 0-1,1-1 1,-1 0 5,3-8 119,0 0 0,-1 0-1,0-1 1,-1 1 0,0-1 0,-1 1-119,-3-42 120,-2 0 1,-2 1-1,-2 0 0,-3 0 0,-2 1 1,-2 1-1,-3 0 0,-1 2 0,-3 0 1,-2 1-1,-29-41-120,54 88-14,0 0-1,0 0 1,0 0 0,0 0-1,0 0 1,0 0 0,0 0-1,0 1 1,-1-1 0,1 0-1,0 0 1,0 0 0,0 0-1,0 0 1,0 0 0,0 0-1,0 0 1,0 0 0,0 0-1,0 0 1,-1 0 0,1 0-1,0 0 1,0 0 0,0 0-1,0 0 1,0 0 0,0 0-1,0 0 1,0 0 0,0 0-1,-1 0 1,1 0 0,0 0-1,0 0 1,0 0 0,0 0 0,0 0-1,0 0 1,0 0 0,0 0-1,0 0 1,-1 0 0,1 0 14,5 20-148,10 28 176,43 92 27,-37-84-41,2-1 0,2-2 1,3 0-1,2-2 0,4 2-14,-32-50-17,1 1 0,0-1-1,-1 1 1,1-1 0,1 0 0,-1 0 0,0 0 0,1 0 0,-1-1-1,1 1 1,0-1 0,0 0 0,0 0 0,0 0 0,0-1 0,1 0-1,0 1 18,-1-2 15,0 0-1,0-1 0,1 1 1,-1-1-1,0 0 0,0 0 1,0 0-1,1 0 0,-1-1 1,0 1-1,-1-1 0,1 0 1,0-1-1,-1 1 0,1 0 1,-1-1-1,3-2-14,3-3 68,-1-1 1,1 0-1,-1 0 1,-1-1-1,0 0 1,0 0-1,-1-1 1,0 1-1,-1-1 1,3-8-69,-5 11 31,0 0 0,0 0 0,-1 0 1,0-1-1,0 1 0,-1-1 0,0 1 1,-1-1-1,0 1 0,0-1 0,-1 1 1,0-1-1,-1 1 0,1-1 0,-3-5-31,3 12 6,0 0 0,0 0-1,0 0 1,0 0-1,0 0 1,0 0-1,0 0 1,0 1-1,-1-1 1,1 0 0,-1 1-1,1-1 1,-1 1-1,1 0 1,-1-1-1,0 1 1,0 0-1,-1 0-5,1 0-12,1 1-1,-1 0 0,1-1 0,-1 1 0,1 0 0,-1 0 1,1 0-1,-1 1 0,1-1 0,-1 0 0,1 1 0,-1-1 0,1 0 1,0 1-1,-1 0 0,1-1 0,-1 1 0,1 0 0,0 0 0,-1 0 13,-1 2-30,-1 0 0,1 0 0,-1 1 0,1-1 0,0 1 0,0 0 0,0 0 0,1 0 0,0 0 0,-1 0 0,1 0-1,1 1 1,-1-1 0,1 1 0,-1 0 30,1 7-11,0-1-1,0 0 0,1 1 0,1-1 1,0 1-1,0-1 0,1 0 1,0 0-1,1 0 0,1 0 0,0 0 1,0 0-1,1-1 0,0 0 1,0 0-1,2 0 0,-1-1 1,2 2 11,-4-6 0,0 0 1,0-1-1,1 1 1,-1-1 0,1 0-1,0-1 1,0 1 0,0-1-1,0 0 1,1 0-1,-1 0 1,1-1 0,0 0-1,0 0 1,0 0 0,0-1-1,0 0 1,0 0-1,0-1 1,0 1 0,0-1-1,1-1 1,-1 1 0,0-1-1,0 0 1,0 0-1,0-1 1,0 0 0,-1 0-1,1 0 1,0-1 0,-1 0-1,1 0 1,-1 0-1,8-6 40,0 0 1,-1 0-1,0-1 1,0-1-1,-1 0 1,-1 0-1,0-1 0,0-1 1,-2 1-1,1-2 1,-2 1-1,3-6-40,-5 10 38,-1-1-1,-1 1 1,1-1-1,-1 0 1,-1 0 0,0 0-1,0 0 1,-1 0-1,-1 0 1,1 0-1,-2 0 1,1-1-1,-1 1 1,-1 0 0,0 0-1,0 0 1,-1 0-1,-1 1 1,-1-4-38,3 13-41,2 12-112,5 17 33,9 18 173,15 33-53,-22-64-6,1 0 0,0-1 0,1 0 0,0 0-1,1-1 1,10 10 6,-18-21-17,0-1 0,0 0 0,1 1 0,-1-1-1,1 0 1,-1 0 0,1-1 0,0 1-1,0 0 1,0-1 0,0 0 0,0 0 0,0 0-1,0 0 1,0 0 0,0 0 0,0-1-1,0 0 1,1 1 0,-1-1 0,0 0 0,1-1 17,1 0 7,-1 0 1,1-1 0,-1 1 0,1-1 0,-1 0 0,0-1 0,0 1 0,1-1 0,-2 0 0,1 1-1,0-2 1,-1 1 0,4-3-8,1-3 38,-1-1-1,1 0 1,-1 0-1,-1 0 1,0-1-1,0 0 1,-1 0-1,-1 0 0,0-1 1,0 1-1,0-7-37,-3 8 18,0-1-1,-1 1 1,0-1-1,-1 1 1,0-1-1,-1 1 0,0 0 1,-1-1-1,0 1 1,0 0-1,-1 0 0,0 1 1,-1-1-1,0 1 1,-4-5-18,5 8-30,-1-1 0,0 1 1,0 0-1,-1 0 0,0 0 1,0 1-1,0-1 0,0 2 1,-1-1-1,0 1 0,0 0 1,0 0-1,0 1 0,-1 0 1,0 0-1,1 1 0,-1 0 1,0 0-1,0 1 0,-5 0 30,10 1-31,-1 0-1,0 1 0,1-1 0,-1 1 0,0 0 0,1 0 0,0 1 1,-1-1-1,1 1 0,0 0 0,-1 0 0,1 0 0,0 0 1,1 0-1,-1 0 0,0 1 0,1 0 0,-1-1 0,1 1 1,0 0-1,0 0 0,0 0 0,0 1 0,0-1 0,1 0 1,-1 1-1,1-1 0,0 1 0,0-1 0,0 1 0,1 0 0,0-1 1,-1 1-1,1 0 0,0-1 0,0 1 0,1 2 32,-1-3 1,0 0-1,0 1 1,0-1 0,0 0-1,1 1 1,-1-1-1,1 0 1,0 0-1,0 0 1,0 1 0,1-1-1,-1 0 1,1 0-1,-1-1 1,1 1-1,0 0 1,0-1 0,0 1-1,1-1 1,-1 1-1,0-1 1,1 0-1,0 0 1,-1 0 0,1 0-1,0-1 1,0 1-1,0-1 1,0 0-1,0 0 1,0 0 0,1 0-1,-1 0 1,0-1-1,1 1 1,-1-1-1,0 0 1,0 0 0,1 0-1,-1 0 1,0-1-1,1 1 1,0-1-1,8-3 67,0-1 1,-1 1-1,1-2 0,-1 0 1,0 0-1,-1-1 1,1 0-1,-1-1 0,0 0 1,-1-1-1,0 0 1,-1 0-1,0-1 0,1-1-67,4-6 39,0-1 0,-2 0 0,0 0 0,-1-1 0,-1-1 0,0 1 0,-2-2 0,0 1-39,-5 11 35,0 0 1,-1 0-1,0 0 1,0 0 0,-1 0-1,-1-5-35,1 13 3,0 0 0,0-1 0,0 1-1,0 0 1,-1-1 0,1 1 0,-1 0 0,1-1 0,-1 1-1,1 0 1,-1 0 0,0 0 0,1-1 0,-1 1-1,0 0 1,0 0 0,0 0 0,0 0 0,0 0-3,-1 1-3,1-1 1,0 1 0,-1 0-1,1-1 1,0 1 0,-1 0-1,1 0 1,-1 0 0,1 0-1,0 1 1,-1-1 0,1 0-1,0 0 1,-1 1 0,1-1-1,0 1 1,0-1 0,-1 1-1,1 0 1,0-1 0,0 1-1,0 0 1,-1 0 2,-3 3-25,1-1 0,0 1 0,0 0 0,1 0 0,-1 0 0,1 0 0,0 0 0,0 1 0,0 0 0,0-1 0,1 1 0,0 0 0,0 0 0,0 1 0,1-1 0,0 0 0,0 1 0,0-1 0,0 0 0,1 1 0,0 0 25,0-2-18,0 0 1,0 0-1,0 0 0,0 0 1,1 0-1,0-1 0,0 1 1,0 0-1,0-1 0,0 1 1,1 0-1,0-1 0,-1 0 1,1 1-1,1-1 0,-1 0 1,0 0-1,1 0 0,-1 0 1,1 0-1,0-1 0,0 1 1,0-1-1,0 0 0,1 0 1,-1 0-1,1 0 0,-1-1 1,2 1 17,80 13 3,-73-15-7,1 2 1,0-1 0,-1 2-1,0-1 1,0 2-1,0 0 1,0 0 0,0 1-1,-1 0 1,3 3 3,-13-8 10,0 1-1,0 0 1,-1 0-1,1 0 1,0 1 0,0-1-1,-1 0 1,1 0 0,-1 0-1,1 0 1,-1 1 0,1-1-1,-1 0 1,0 0-1,1 1 1,-1-1 0,0 0-1,0 1 1,0-1 0,0 0-1,0 1 1,-1-1 0,1 0-1,0 0 1,0 1-1,-1-1 1,1 0 0,-1 0-1,1 1 1,-1-1 0,0 0-1,1 0 1,-1 0 0,0 0-1,0 0 1,0 0-1,0 0 1,0 0-10,-39 42 289,35-38-277,-5 5 23,0 0-1,-1-1 1,0 0 0,0-1 0,-1 0 0,-1-1-1,1 0 1,-1-1 0,-9 3-35,20-8-30,1-1-14,0 0-1,1 1 1,-1-1-1,0 0 1,0 1 0,0-1-1,0 0 1,0 0 0,0 0-1,0 0 1,0 0 0,0 0-1,1 0 1,-1 0 0,0-1-1,0 1 1,0 0 0,0 0-1,0-1 1,0 1 0,1-1-1,-1 1 1,0-1 0,0 1-1,1-1 1,-1 1 0,0-1-1,0 0 1,1 1-1,-1-1 1,1 0 0,-1 1-1,0-1 45,-18-28-2091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5:22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470 109 1032,'0'0'767,"0"0"-81,0 0-138,0 0-295,0-9 107,8-57 1119,-4 35-910,-4 29-627,-1 14-344,-2 6 406,-1 0-1,-1-1 1,-1 1-1,-1-1 0,0-1 1,-7 12-4,-8 19 13,-129 290 31,82-181-64,30-75 27,4 2 0,4 2 0,0 14-7,12-11-1,-4 69 1,23-155 0,-10 121-1,5 0-1,7 18 2,-2-34 36,2-87-39,0-1 0,1 0 0,1 1 0,1-1 0,0-1 0,2 1 0,0-1 0,1 0 0,1 0 0,3 4 3,16 25-3,3-1-1,1-1 0,3-1 4,5 2-24,1-3 1,2-1 0,2-1-1,2-3 1,1-2 0,46 25 23,-57-43-2,2-1 0,0-2 0,0-2 0,1-1 0,1-2 0,9-1 2,-11 0 1,37 5-10,0-2 1,1-4-1,2-4 9,234-1 129,-165-5 210,-141-27-644,-2 12-1496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5:22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3105,'0'0'1012,"0"0"-661,0 0-319,0 0-96,0 0-26,0 31 36,1-22 55,1-1 0,0 0 0,0 1 0,0-1 0,1 0 1,1-1-1,-1 1 0,1 0 0,0-1 0,1 0 0,0 0 1,0 0-1,1-1 0,-1 1 0,1-1 0,1-1 0,-1 1 1,4 1-2,12 10 0,0-1 0,2 0 0,0-2 0,0-1 0,5 0 0,-17-8-10,-8-5 20,-1 1 0,1 0 0,-1 0 0,0 0 0,1 1 0,-1-1 0,0 1 0,0 0 0,0 0-1,0 0 1,0 0 0,2 2-10,-5-3 116,0-1 66,0 0 51,0 0 70,0 0-3,0 0-53,0 0-25,0 0-63,0 0-27,0 0-21,0 0 2,0 0 0,-16 2-37,-1 1-76,0 2 0,0 0-1,0 1 1,1 0-1,0 2 1,1 0 0,-9 5 0,-27 21-5,-25 21 5,22-14-1,34-33-3323,15-8 519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5:26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155 130 3265,'0'0'478,"0"0"-89,0 0 39,0 0 82,0 0-63,0 0-88,0-17-99,0-95 1252,0 112-1465,0 0-155,0 3-192,-2 17 162,0 0 1,-2 0-1,-1 0 0,0-1 1,-5 8 137,-1 12-28,-105 414-14,181-621 611,-52 126-582,-8 21 4,2 1 0,0 0 0,1 0 1,1 0 8,-9 20-9,0 0 0,0-1 0,1 1 1,-1 0-1,0 0 0,0 0 1,0-1-1,1 1 0,-1 0 0,0 0 1,0 0-1,1 0 0,-1-1 1,0 1-1,0 0 0,1 0 0,-1 0 1,0 0-1,0 0 0,1 0 0,-1 0 1,0 0-1,0 0 0,1 0 1,-1 0-1,0 0 0,0 0 0,1 0 1,-1 0-1,0 0 0,1 0 1,-1 0-1,0 0 0,0 0 0,1 1 1,-1-1-1,0 0 0,0 0 1,0 0-1,1 0 0,-1 1 0,0-1 1,0 0-1,0 0 0,1 0 1,-1 1-1,0-1 0,0 0 0,0 0 1,0 1-1,0-1 9,8 13-257,4 26 76,-2 0 0,-2 1 1,-1 0-1,-1 14 181,-4-22 2,2 0 0,1-1 0,2 0 0,0 0 1,3 0-1,0-1 0,14 25-2,-20-55 913,0-10-511,1-11-222,8-73-179,-1-49-1,-4 43-61,-8 100 37,0 0-1,0-1 1,0 1 0,0-1 0,0 1-1,0 0 1,0-1 0,0 1 0,0 0-1,0-1 1,0 1 0,0-1 0,1 1 0,-1 0-1,0-1 1,0 1 0,0 0 0,0-1-1,1 1 1,-1 0 0,0-1 0,0 1-1,1 0 1,-1 0 0,0-1 0,1 1 0,-1 0-1,0 0 1,1-1 0,-1 1 0,0 0-1,1 0 1,-1 0 0,0 0 0,1 0-1,-1-1 1,0 1 0,1 0 0,-1 0-1,1 0 1,-1 0 0,0 0 0,1 0 0,-1 0-1,1 0 1,-1 0 0,0 1 0,1-1-1,-1 0 1,0 0 0,1 0 0,-1 0-1,0 0 1,1 1 0,-1-1 24,26 20-210,-4-4 139,-13-13 60,0 0-1,1 0 1,-1-1 0,1 0-1,0 0 1,0-1 0,9 0 11,-14-1 5,0 0 1,0 0-1,0 0 0,0-1 1,0 0-1,0 0 0,0 0 1,0-1-1,-1 1 1,1-1-1,0 0 0,-1 0 1,1-1-1,-1 0 0,3-2-4,2-4 19,-1 0 1,0-1 0,-1 0 0,0 0 0,-1-1-1,0 0 1,0 0 0,-1-1 0,-1 0 0,0 0 0,-1 0-1,0 0 1,1-8-21,2-24 118,-3 1 0,-1-1 0,-3-11-118,1 20 134,-1 40-194,0-1 1,0 1-1,0-1 0,-1 1 0,1-1 0,-1 0 0,-2 4 60,-7 20 1,-99 447-51,104-454 148,7-27 266,12-33-155,36-54-237,-44 85 11,0 0 0,1 1 0,0-1 0,0 1-1,1 0 1,0 1 0,0-1 0,0 1-1,8-4 18,-14 9-15,-1 1 0,1 0-1,-1 0 1,0 0 0,1-1-1,-1 1 1,1 0 0,-1 0-1,1 0 1,-1 0-1,1 0 1,-1 0 0,1 0-1,-1 0 1,0 0 0,1 0-1,-1 0 1,1 0 0,-1 0-1,1 0 1,-1 0 0,1 0-1,-1 0 1,1 1-1,-1-1 1,0 0 0,1 0-1,-1 1 1,1-1 0,-1 0-1,0 0 1,1 1 0,-1-1-1,0 1 1,0-1 0,1 0-1,-1 1 1,0-1 0,0 0-1,1 1 1,-1-1-1,0 1 1,0-1 15,5 32-234,-10 35 191,-13 7 42,12-54-1,1 0 1,1 0 0,1 0-1,1 1 1,0 5 1,2-25-2,0 0 0,-1 0 1,1 0-1,0 0 0,1 0 1,-1 0-1,0 0 0,0 0 1,0 0-1,1 1 0,-1-1 0,0 0 1,1 0-1,-1 0 0,1 0 1,-1-1-1,1 1 0,0 0 1,-1 0-1,1 0 0,0 0 0,-1-1 1,1 1-1,0 0 0,0 0 1,0-1-1,0 1 0,0-1 1,1 1 1,1 0 8,0-1 1,0 0 0,0 1 0,0-1 0,0 0 0,0-1-1,0 1 1,0-1 0,0 1 0,0-1 0,1 0-9,4-2 21,-1 0-1,1-1 1,-1 0 0,0 0-1,0-1 1,0 0 0,0 0 0,-1 0-1,5-6-20,50-57 31,-53 58-12,0 0 0,-1-1-1,-1 1 1,0-1 0,0 0 0,-1-1 0,-1 0-1,0 1 1,0-1 0,-1-1 0,-1 1-1,0 0 1,-1-1 0,0-10-19,-16 27-195,10 0 185,0 0-1,0 0 1,1 0 0,-1 0-1,1 1 1,0-1-1,0 1 1,1 0 0,-1 0-1,1 1 1,0-1 0,0 1-1,1-1 1,0 1-1,0 0 1,0 0 0,1 0-1,0 0 11,-3 18-40,1-1 0,1 0-1,1 0 1,1 4 40,0-26 3,0 1 0,0-1-1,0 1 1,0-1 0,1 1 0,-1-1 0,0 1-1,1-1 1,-1 0 0,1 1 0,0-1-1,-1 0 1,1 0 0,0 1 0,0-1 0,0 0-1,0 0 1,0 0 0,0 0 0,0 0-1,0 0 1,0 0 0,1 0-3,2 1 14,-1-1 1,0 1-1,0-1 1,1 0-1,-1 0 1,1 0-1,-1-1 1,0 1-1,1-1 1,1 0-15,3 0 28,-1 0 0,1-1 0,-1 0 0,0 0 0,1 0 0,-1-1 0,0 0 0,0-1 1,6-2-29,7-9 25,1 0-1,-2-2 1,0 0 0,-1-2 0,-1 0 0,0 0 0,-2-2 0,0 0 0,-1 0 0,10-21-25,-24 40-104,0 22-586,-2 10 666,-1 0-1,-1 0 1,-7 21 24,-5 33 33,20-98 77,0 0-1,1 0 0,0 0 1,1 1-1,1-1 0,-1 2 0,2-1 1,0 1-1,0 0 0,9-7-109,-11 9-13,1 2 0,0-1-1,1 1 1,0 0 0,0 0-1,0 1 1,1 1 0,0-1 0,0 1-1,1 1 1,-1-1 0,1 2-1,0-1 1,0 1 0,0 1 0,5-1 13,-13 3-14,0 0 0,0 0 0,0 0 1,0 0-1,0 1 0,0-1 1,0 1-1,0-1 0,0 1 0,0 0 1,0 0-1,0 0 0,0 0 0,-1 0 1,1 0-1,0 0 0,-1 0 1,1 1-1,-1-1 0,1 1 0,0 0 14,1 2-13,-1 0 0,1 0-1,-1 1 1,0-1-1,0 0 1,0 1 0,-1 0-1,0-1 1,1 4 13,2 15 1,-2-1 0,-1 1 0,0 0 1,-2 0-2,1-6 5,0 86 760,0-102 45,0-1-145,0 0-222,9-13 79,8-8-1460,0 1 0,20-17 938,-29 30-600,21-20-3649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5:27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166 382 2473,'0'0'594,"0"0"157,0 0-12,1-23 32,1-111 1531,-3 134-2299,0 0 0,0 0 0,0 0 0,1 0 0,-1 0 0,0 0 0,0 0 0,0 0 0,1 0 0,-1 1 0,0-1 0,0 0 0,1 0 0,-1 1 0,0-1 0,0 1 0,1-1 0,-1 0 1,1 1-1,-1-1 0,0 1-3,-15 16-23,0 0 1,1 1 0,1 1-1,0 0 1,2 1 0,0 1-1,2 0 1,-7 17 22,12-26-23,0 1 0,2-1 0,-1 1 1,1 0-1,1-1 0,0 1 0,1 0 0,1 11 23,0-23 12,3-2 16,0 1-1,0-1 0,0 0 0,-1 0 1,1 0-1,0 0 0,0-1 1,0 1-1,-1-1 0,1 0 1,-1 1-1,0-1 0,1 0 1,0-2-28,34-35 140,-31 31-99,12-14-48,-2-1 0,0 0 1,-2-2-1,-1 1 0,3-8 7,-23 102-1337,2-40 1285,0 1-1,2 0 1,1 20 52,2-51 53,3-1-14,0 0 0,0 0-1,-1 0 1,1-1 0,-1 1-1,1-1 1,-1 0 0,0 1-1,1-1 1,-1-1 0,0 1 0,0 0-1,0 0 1,-1-1 0,1 1-1,-1-1 1,1 1 0,-1-1-1,0 0-38,7-9 92,24-33-52,-3-2-1,-1 0 1,-3-2-1,-1-1 1,-3-1 0,8-34-40,-54 183-1401,12-42 1402,3 1 0,2 0 0,3 0 0,3 0-1,3 31 0,-2-86 0,1-1 0,0 1-1,0-1 1,0 0-1,0 1 1,0-1 0,0 1-1,1-1 1,-1 0 0,0 1-1,1-1 1,-1 1 0,1-1-1,-1 0 1,1 0-1,0 1 1,-1-1 0,1 0-1,0 0 1,0 0 0,0 0-1,0 0 1,0 0 0,0 0-1,0 0 1,0 0 0,1-1 16,0 1 0,0-1 0,-1 0 0,1 0 0,0 0 1,0 0-1,-1 0 0,1 0 0,0 0 0,0-1 0,-1 1 0,1-1 0,0 1 0,-1-1 1,1 0-1,-1 1 0,2-2-16,9-5 127,-2 0 1,1-1 0,-1 0-1,9-9-127,17-17 17,-3-3 0,0-1 0,-3-1 0,-1-1 0,-2-2 0,-2-1 0,-1 0 0,-2-4-17,-15 26-5,-1 1-1,-1-1 1,-1 0 0,-1 0-1,-1 0 1,0-1-1,-2 1 1,-1-12 5,1 30-10,-1 9-71,0-1 0,-1 1 0,0 0 0,0-1 0,0 1 0,0-1 0,-1 1 0,-3 3 81,-5 14-38,-65 182 14,-21 107 24,95-304-22,0 1 0,1 0-1,0 0 1,0 0-1,1 7 23,1-16 8,0 1 0,0 0 0,0-1 0,0 1 1,0-1-1,0 1 0,0-1 0,0 1 0,0-1 0,0 0 0,0 1 0,0-1 0,0 0 0,0 0 0,0 0 0,1 0 0,-1 0 0,0 0 0,0 0 0,0 0 0,0 0 0,0-1-8,30-1 317,-17-2-372,1 0 1,-1-1-1,1 0 0,-1-1 1,-1 0-1,1-2 1,-1 1-1,-1-2 1,1 0-1,-1 0 0,-1-1 1,0 0-1,0-1 1,0-2 54,-3-5-1898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5:29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0 358 408,'0'0'1120,"0"0"-243,0 0-24,0 0 6,0 0 73,0 0-14,4-5-204,74-91 103,-53 67-779,0-1 0,-2-1 0,-2-1 0,0-1 0,3-10-38,-24 42-15,1 0-1,0 0 0,-1 0 1,1 0-1,-1 0 0,1 0 1,-1 0-1,1 0 0,-1 0 1,0 0-1,0 0 0,1-1 1,-1 1-1,0 0 0,0 0 0,0 0 1,0 0-1,-1-1 0,1 1 1,0 0 15,-15 9-388,-23 28 172,32-29 209,0-1-1,1 1 1,-1 0 0,1 1 0,1-1 0,-1 1-1,1 0 1,1 0 0,-1 0 0,1 0 0,1 1-1,0-1 1,0 1 0,0 0 0,1 0 0,1 0 0,-1-1-1,1 1 1,1 0 0,0 0 0,0 0 0,1-1-1,0 1 1,0 0 0,1-1 0,0 0 0,0 0-1,3 3 8,-6-10 1,3 4 8,1 1-1,-2-1 1,1 0 0,-1 1-1,1 0 1,-1-1 0,-1 1-1,1 0 1,-1 0 0,0 0-1,-1 0 1,1 0 0,-2 5-9,-1-10 14,-1 1 1,0-1-1,1 0 0,-1 0 1,0 0-1,0-1 0,0 1 1,0-1-1,0 1 1,0-1-1,0 0 0,0 0 1,0 0-1,0-1 1,0 1-1,-1-1-14,-4 1 46,0 0-24,4 1-16,0-1 0,1 0-1,-1 1 1,0-1 0,0 0 0,0-1 0,1 1-1,-1-1 1,0 0 0,0 0 0,1 0 0,-1 0-1,1 0 1,-1-1 0,1 0 0,-1 0 0,1 0-1,0 0 1,0 0 0,0-1 0,0 1 0,0-1-1,1 0 1,-1 0-6,37 4-805,-21 2 819,0 0 0,0-1 0,1 0 0,-1-1 1,1-1-1,-1 0 0,0 0 0,1-2 0,0 0-14,-3 0 21,-1-1-1,0-1 0,0 0 0,0 0 0,0-1 0,-1 0 0,0-1 1,0 0-1,0 0 0,0-1 0,3-4-20,2-3 26,-1 0 0,-1-1 0,0 0-1,-1-1 1,0-1 0,-2 1 0,0-2 0,4-9-26,7-24 70,-2-1 1,3-19-71,-25 81-420,-25 65 245,-15 64 175,35-87 3,2 1 0,2 0-1,2 49-2,3-102-3,0 1 0,0-1-1,0 1 1,0 0-1,1-1 1,-1 1 0,0-1-1,0 1 1,1-1 0,-1 1-1,1-1 1,-1 1-1,0-1 1,1 0 0,-1 1-1,1-1 1,-1 1 0,1-1-1,-1 0 1,1 0-1,-1 1 1,1-1 0,-1 0-1,1 0 1,-1 1 0,1-1-1,0 0 1,-1 0-1,1 0 1,-1 0 0,1 0-1,0 0 1,-1 0 0,1 0-1,-1 0 1,1 0-1,-1 0 1,1-1 0,0 1-1,-1 0 1,1 0 3,27-11 284,-13-2-234,-1-1 1,0 0-1,-1-1 1,0 0 0,-1-1-1,-1 0 1,4-10-51,15-28 48,16-43-48,-45 94-129,-2 12 71,-1-1-1,0 1 1,0-1-1,-1 1 1,1-1-1,-2 0 1,1 0-1,-2 1 59,-12 31 15,8-7-9,2 0 0,0 1 0,3 0 0,1 0 0,1 0 0,2 8-6,0-42-4,0 1 1,0-1-1,0 1 1,1-1-1,-1 1 1,0-1-1,1 1 1,-1-1-1,0 1 1,1-1 0,-1 0-1,0 1 1,1-1-1,-1 1 1,1-1-1,-1 0 1,0 0-1,1 1 1,-1-1-1,1 0 1,-1 0-1,1 0 1,-1 1-1,1-1 1,-1 0-1,1 0 1,0 0 0,-1 0-1,1 0 1,-1 0-1,1 0 1,-1 0-1,1 0 1,-1 0-1,1 0 1,-1 0-1,1-1 1,-1 1-1,1 0 1,-1 0 3,25-10 240,-10-2-210,-1 0 0,0-1-1,-1-1 1,-1-1 0,0 1 0,-1-2-1,-1 0 1,0 0 0,3-9-30,16-37-225,20-61 225,-45 112-23,-4 10-86,0 1 35,0 16-283,-1 4 346,-2-1 0,0 1 0,-1 0 0,-3 6 11,-9 54 35,13-58-12,0 4-11,0-1 1,1 1-1,2 0 1,1-1-1,2 15-12,-2-39 6,-1 0-1,1-1 1,0 1 0,0 0 0,0-1-1,0 1 1,0-1 0,-1 0-1,1 1 1,0-1 0,0 0 0,0 1-1,0-1 1,0 0 0,0 0 0,0 0-1,0 0 1,0 0 0,0 0-1,0 0 1,0 0 0,0 0 0,1-1-6,27-4 288,-23 1-372,0-1 0,-1 1 0,0-1 0,0-1-1,0 1 1,0-1 0,-1 1 0,0-1 0,0-1 0,0 1 0,-1 0 0,0-1-1,1-4 85,10-24-3610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5:29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 4265,'0'0'952,"0"0"-608,0 0-160,0 0-184,0 0-208,0 0 208,0 0 264,98-13-192,-35 9-72,-7 4-240,-7-5-4361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5:31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215 379 3025,'0'0'701,"0"0"37,0 0-178,0 0-35,0 0 30,0 0-198,-9-14-114,-28-41 37,36 54-270,0-1 0,0 1-1,0-1 1,0 1 0,-1 0-1,1 0 1,0-1 0,-1 1-1,1 0 1,-1 0 0,1 0-1,-1 0 1,1 0 0,-1 1-1,1-1 1,-1 1 0,0-1-1,0 1 1,1-1 0,-1 1-1,0 0 1,0 0 0,1-1-1,-1 2 1,0-1 0,0 0-1,0 0 1,1 0 0,-1 1-1,0-1 1,1 1 0,-1-1-1,0 1 1,1 0 0,-1 0-10,-3 2-20,0 0 1,0 0 0,1 0 0,0 1 0,-1 0-1,1 0 1,-3 4 19,-1 0-35,1 1 0,0 1 1,0-1-1,1 1 0,0 0 0,1 0 0,0 1 0,0 0 0,2 0 0,-1 0 0,1 0 1,1 1-1,0-1 0,0 1 0,1-1 0,1 1 0,0-1 0,1 1 0,0 5 35,0-16-13,0 0 0,-1 0 0,1 0 0,0-1-1,-1 1 1,1 0 0,0-1 0,0 1-1,0-1 1,0 1 0,0-1 0,-1 1 0,1-1-1,0 0 1,0 1 0,0-1 0,0 0-1,0 0 1,0 1 0,0-1 0,0 0 0,0 0-1,0 0 1,0-1 0,0 1 0,0 0-1,0 0 1,0 0 0,0-1 0,0 1 0,1-1 13,32-10 467,-21-1-405,0-1 1,0 0 0,-1-1-1,-1 0 1,0-1 0,-1 0-1,0-2-62,59-116-1,-38 60-404,-3-2-1,18-73 406,-102 264-646,37-58 643,3 1 0,0 11 3,11-43-4,1 0 1,2 0 0,0 0 0,2 0-1,1 1 1,2 4 3,-3-30-1,1 1-1,0 0 1,0-1 0,-1 1-1,2 0 1,-1-1 0,0 1-1,0-1 1,1 1 0,-1-1-1,1 0 1,0 0-1,0 0 1,0 0 0,0 0-1,0 0 1,0 0 0,0-1-1,1 1 1,-1-1 0,1 1-1,-1-1 1,1 0-1,-1 0 1,1 0 0,0 0-1,0-1 1,-1 1 0,1-1-1,0 0 1,0 0 0,0 0-1,-1 0 1,4 0 1,1 0 25,1-1 0,-1 0-1,1 0 1,-1 0 0,0-1 0,0 0 0,1-1 0,-1 0 0,-1 0 0,1 0-1,0-1 1,4-3-25,0-1 2,-1-1 0,0-1 0,0 0 1,-1 0-1,0-1 0,-1 0 0,0 0 0,-1-1 0,0 0 0,0-1 0,-2 1 0,0-1 0,0 0 0,-1 0 0,-1-1 0,0 1 1,-1-1-1,1-12-2,-3 26 1,-1-1 1,1 1 0,0-1 0,-1 1 0,1 0 0,0-1-1,-1 1 1,1-1 0,0 1 0,-1 0 0,1-1-1,-1 1 1,1 0 0,-1 0 0,1-1 0,-1 1 0,1 0-1,-1 0 1,1 0 0,-1 0 0,0 0 0,1 0 0,-1-1-1,1 1 1,-1 0 0,1 1 0,-1-1 0,1 0 0,-1 0-1,1 0 1,-1 0 0,1 0 0,-1 0 0,0 1 0,1-1-1,-1 0 1,1 0 0,0 1 0,-1-1 0,1 0-1,-1 1 1,1-1 0,-1 1 0,1-1-2,-26 14-60,15-4 46,1 0 1,0 0 0,0 1 0,1 1-1,0-1 1,1 1 0,0 1 0,1-1-1,1 1 1,0 1 0,-1 4 13,0 4-5,0-1 0,2 1 0,1 0 0,1 1-1,1-1 1,1 0 0,0 2 5,1-23 0,0 0-1,1 1 0,-1-1 1,0 0-1,0 1 0,1-1 1,-1 0-1,1 1 1,-1-1-1,1 0 0,-1 0 1,1 0-1,0 1 0,0-1 1,0 0-1,-1 0 0,1 0 1,0 0-1,0 0 1,0-1-1,1 1 0,-1 0 1,0 0-1,0-1 0,0 1 1,1 0-1,-1-1 1,0 1-1,0-1 0,1 0 1,-1 0-1,0 1 0,1-1 1,-1 0-1,0 0 0,1 0 1,-1 0-1,1 0 1,-1 0-1,0-1 0,1 1 1,3-1 38,-1 1 0,1-1 0,0 0 0,0 0 0,-1-1 0,1 1 0,-1-1 0,0 0 0,1 0 0,-1-1 0,1 0-38,13-13 56,-2-1-1,0-1 0,-1 0 0,-1-1 0,0 0 1,6-16-56,-2 7-41,1 0 0,18-20 41,-40 86-1121,-28 52 1152,19-60-6,2 0 1,-3 15-26,114-151 464,-90 95-601,1 1 1,0 0-1,1 1 0,6-3 137,-14 9-37,-1 1-1,0 0 0,1 0 0,-1 0 1,1 0-1,0 1 0,0 0 1,0 0-1,0 0 0,-1 1 0,1-1 1,0 1-1,0 0 0,0 1 1,5 0 37,-9 0-6,0 0 0,0-1 0,0 1 0,-1 0 1,1 0-1,0 0 0,0 0 0,-1 0 0,1 0 1,0 0-1,-1 0 0,1 0 0,-1 1 1,0-1-1,1 0 0,-1 0 0,0 0 0,1 0 1,-1 1-1,0-1 0,0 0 0,0 0 0,0 1 1,-1-1 5,1 41-86,-1-30 76,1 154 98,1-166-84,-1 1-1,1-1 1,-1 1-1,1-1 1,-1 1 0,1-1-1,0 1 1,-1-1-1,1 0 1,-1 1 0,1-1-1,0 0 1,-1 0-1,1 1 1,0-1 0,-1 0-1,1 0 1,0 0-1,0 0 1,-1 0 0,1 0-1,0 0 1,-1 0-1,1 0 1,0 0 0,-1 0-1,1-1 1,0 1-1,-1 0 1,1 0 0,0-1-4,25-7 241,-15-2-159,-1 0 0,0-1 0,-1 1 0,0-2 0,-1 0 0,0 0 0,-1 0 0,4-8-82,11-27 147,11-34-147,-21 53 58,-1-1-1,-2-1 1,-1 1-1,-1-1 1,-2-1 0,2-25-58,-7 38 249,-1 23-466,-6 34 45,-10 23 180,2 2 0,3-1 0,3 1 0,3 1 0,2 64-8,5-128-4,-1-1 1,0 1 0,1-1 0,-1 1 0,1 0 0,-1-1 0,1 1 0,-1-1-1,1 1 1,0-1 0,-1 0 0,1 1 0,0-1 0,-1 0 0,1 1 0,0-1 0,-1 0-1,1 0 1,0 0 0,-1 1 0,1-1 0,0 0 0,0 0 0,-1 0 0,1 0-1,0 0 1,-1 0 0,1 0 0,0-1 0,0 1 3,26-5 454,-19-1-348,1 0 1,-1 0-1,-1 0 1,1-1-1,-1-1 1,0 1-1,-1-1 1,3-5-107,45-72 82,-44 68-59,-4 9-35,-1-1 0,0 0 1,-1 0-1,1-1 0,-2 1 0,1-1 0,-2 0 0,1 0 0,-1 0 0,-1-1 1,1-3 11,-2 13-150,-3 3 127,0-1-1,1 1 1,-1 0-1,1 0 1,-1 1 0,1-1-1,0 0 1,0 1-1,0-1 1,0 1 0,0 0-1,1 0 1,-1-1-1,1 1 1,0 0 0,-1 1 23,-2 5-59,-1 0 42,1 0 1,0 0 0,0 0-1,1 1 1,1-1 0,-1 1-1,2 0 1,-2 6 16,3-10-7,-1 0 0,1 1 0,0-1 0,1 0 0,-1 1 0,1-1 0,1 0 0,-1 0 0,1 0 0,0 0-1,0 0 1,1 0 0,0 0 0,0 0 7,3 2 1,0 1 0,1 0 0,-1 1-1,-1-1 1,0 1 0,0 0 0,-1 0 0,0 1 0,0-1 0,-2 1 0,2 9-1,-43-18 177,30-2-179,-47-4-876,27-7-893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06:51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0 504 1688,'0'0'935,"0"0"-394,0 0-172,0 0 201,0 0-8,0 0-158,0 0-129,0 0-102,0 0-73,0 0-49,0 0-25,0 0 21,0 0 24,0 0 25,0 0 49,0 0 32,0 0 23,0 0-8,0 0-16,0 0-20,0 0-32,0 0-17,0 0-7,0 0-21,0 0-33,0 0-23,0 0 17,0 0-24,0 0-11,0 0-21,9 0-46,120-7 70,0-5 1,66-17-9,-14 2 0,-33 1 37,103-34-37,-63 14 26,437-83 39,-426 85-60,-47 9-2,145-27-3,-177 37-1,-105 23 33,-12 3-942,-3-1-1684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2:33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1 288,'0'0'415,"0"0"1005,0 0-365,0 0-450,-21 4 5010,26-1-5608,0 0 1,1-1-1,-1 0 1,1 0-1,0 0 1,-1-1-1,1 0 0,0 0 1,4 0-8,13 3 70,23 5 153,1-3 0,31 0-223,-9-1 93,-48 2-394,-21-7 281,0 0 0,0 0 0,0 1 0,0-1 0,0 0 0,1 0 0,-1 1 0,0-1 0,0 0-1,0 1 1,0-1 0,0 0 0,0 0 0,0 1 0,0-1 0,0 0 0,0 1 0,0-1 0,0 0 0,0 1 0,0-1-1,0 0 1,-1 0 0,1 1 0,0-1 0,0 0 0,0 0 0,0 1 0,-1-1 0,1 0 0,0 0 0,0 1 0,0-1-1,-1 0 1,1 0 0,0 0 20,-32 19-1634,1-8 123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5:31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91 6281,'0'0'1017,"0"0"-705,0 0-200,0 0 48,0 0-160,0 0 0,131-90-80,-84 90-328,-13 0-1153,-3 0-1383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5:32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1 166 3601,'0'0'583,"0"0"-194,0 0-28,0 0 27,9-19-25,5-5-243,-1 3 82,-1-1 1,-2-1-1,0 0 1,1-6-203,-10 25 229,-3 22-364,0-1 0,-1 1 1,0 0-1,-2-1 0,0 0 0,-1 0 135,-17 67 90,18-52-83,1 1 0,1 24-7,5-56 21,0 0 1,0-1 0,0 1 0,0-1 0,-1 1 0,1-1 0,0 0-1,0 0 1,0 0 0,0 0 0,0 0 0,0-1 0,0 1-1,0 0 1,0-1 0,2 0-22,2-3 40,0 1 0,1-2 0,-1 1-1,0 0 1,-1-1 0,1 0 0,-1-1 0,0 1 0,-1-1-1,1 0 1,-1 0 0,2-4-40,10-19 46,-1 0-1,3-10-45,-7 15 7,23-51-230,-32 127-1246,-19 137 1098,37-206 634,28-38-139,-27 29-92,1 1 1,1 1-1,12-9-32,-28 28-12,0-1-1,0 1 0,1 0 0,-1 1 1,1-1-1,0 2 0,0-1 1,1 1-1,-1 0 0,1 1 0,-1 0 1,1 0-1,0 1 0,0 0 0,0 0 13,-9 2-7,1-1 0,0 1 0,0 0 0,0-1 0,-1 1 0,1 0 0,0-1 0,-1 1-1,1 0 1,0 0 0,-1 0 0,1-1 0,-1 1 0,1 0 0,-1 0 0,0 0 0,1 0-1,-1 0 1,0 0 0,0 0 0,0 0 0,1 0 0,-1 0 0,0 0 0,0 0-1,-1 0 1,1 0 7,2 35 6,-2-31 4,0 190 1027,-1-194-1023,1 0 0,0 0 1,0 0-1,-1 0 1,1 1-1,0-1 1,0 0-1,0 0 0,0 0 1,1 0-1,-1 0 1,0 1-1,0-1 0,1 0 1,-1 0-1,1 0 1,-1 0-1,1 0 0,-1 0 1,1 0-1,0 0 1,-1 0-1,1 0 1,0-1-1,0 1 0,0 0 1,0 0-1,-1-1 1,1 1-1,0 0 0,0-1 1,0 1-1,0-1 1,1 1-1,-1-1 1,0 0-1,0 1 0,0-1 1,0 0-1,0 0 1,0 0-1,1 0 0,-1 0 1,0 0-1,0 0 1,0 0-1,0 0 0,0-1 1,0 1-1,1 0 1,-1-1-1,0 0-14,4 0 49,0-2 0,-1 1 0,1 0 0,-1-1 0,1 0 0,-1 0 0,0 0 0,0-1 0,0 1 0,-1-1 0,2-1-49,0-4-193,1 0 1,-1 0-1,0-1 1,-1 1-1,0-1 0,-1 0 1,0-1-1,-1 1 1,0 0-1,1-7 193,0-23-3677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5:32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7282,'0'0'1144,"0"0"-552,0 0-488,0 0-104,0 0-312,0 0-656,0 0-1681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5:33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0 2817,'0'0'1165,"0"0"-427,0 0-400,0 0-244,-6 24 14,-102 347 1339,107-366-1513,-1-1-1,1 0 1,-1 0 0,0 0-1,0 0 1,0 0 0,-1 0 0,1 0-1,-1-1 1,0 1 0,0-1 0,0 0-1,-1 0 1,1 0 0,-1 0 0,1-1-1,-1 1 1,0-1 0,-2 1 66,-8 2-2415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5:34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1 173 1856,'0'0'1171,"0"0"-611,0 0-70,25 0 51,-3 1-414,10 0 50,-1-1 1,0-2 0,1 0 0,25-7-178,-44 6 44,0-1 0,-1 0-1,1 0 1,-1-2 0,0 1 0,0-1 0,-1-1 0,4-3-44,-10 6 4,-1 0 1,1 0-1,-1 0 1,0 0-1,-1-1 1,1 1 0,-1-1-1,0 0 1,0 0-1,0 0 1,-1-1-1,0 1 1,0 0 0,0-1-1,-1 0 1,0 1-1,0-1 1,0 0-1,-1 0 1,1 1 0,-2-1-5,1 4 2,-3 6-14,1-1-1,-1 1 0,0 0 0,1 0 1,0 0-1,0 0 0,0 0 1,0 0-1,0 1 0,1-1 13,-4 8-14,-14 34-5,-13 43 19,20-50 30,-2-1-1,-2 0 0,-7 10-29,22-41 270,11-11-176,10-12-82,2-4-10,-14 11-5,1 0 0,0 1 1,0 1-1,1-1 0,0 1 1,0 1-1,0 0 0,11-4 3,-20 10-16,-1 1 0,1-1 0,0 1 0,-1-1 0,1 1 0,-1-1 0,1 1 0,-1 0 0,1-1 0,-1 1 0,1 0 0,-1-1 0,0 1 0,1 0 0,-1-1 0,0 1 0,1 0 0,-1 0 0,0 0 0,0-1 0,0 1-1,0 0 1,0 0 0,0 0 0,0-1 0,0 1 0,0 0 0,0 0 0,-1 0 16,1 37 13,0-30-45,-1 4 35,0 0-1,-1 0 1,0 0 0,-1 0-1,-1 0 1,0 0-3,0 0 2,1-1 0,0 1-1,0 0 1,1 0 0,1 0 0,0 1-2,4-12 11,1 0 1,-1-1-1,1 1 0,-1-1 1,1 0-1,-1 0 0,1 0 1,-1-1-1,0 1 0,1-1-11,7-2 17,-1 0 0,1-1 0,-1-1 1,0 0-1,0 0 0,0-1 0,-1 0 0,0-1 0,5-4-17,2-2 12,0-1 1,-1-1 0,-1-1-1,9-11-12,-20 21 6,1 0 0,-1 0 0,0 0 0,0 0 0,0-1 0,-1 1 0,0-1 0,-1 0 0,1 1 0,-1-1 0,0 0 0,-1 0 0,0 0 0,0 0 0,-1-2-6,1 8-8,0 1 1,0-1 0,-1 1 0,1 0-1,0-1 1,-1 1 0,1 0 0,0-1-1,-1 1 1,1-1 0,0 1 0,-1 0-1,1 0 1,-1-1 0,1 1 0,-1 0-1,1 0 1,0 0 0,-1-1 0,1 1-1,-1 0 1,1 0 0,-1 0 0,1 0-1,-1 0 1,1 0 0,-1 0 0,1 0-1,-1 0 1,1 0 0,-1 0 0,1 0-1,-1 0 1,1 1 0,-1-1 0,1 0-1,-1 0 1,1 0 0,0 1 0,-1-1-1,1 0 1,-1 1 0,1-1 0,0 0-1,-1 1 1,1-1 0,0 0 0,-1 1 7,-23 14-95,16-6 108,-1 1 0,1-1 0,1 1-1,0 1 1,0-1 0,1 1 0,1 0 0,-1 1 0,2-1 0,0 1 0,0 0 0,1 0-1,0 0 1,1 1 0,1-1 0,0 1 0,1-1 0,0 10-13,1-21 19,-1 0-1,0 0 1,1 0 0,-1-1 0,1 1-1,-1 0 1,1 0 0,-1 0 0,1-1-1,-1 1 1,1 0 0,0-1 0,0 1-1,-1 0 1,1-1 0,0 1 0,0-1-1,0 1 1,-1-1 0,1 0 0,0 1-1,0-1 1,0 0 0,0 1 0,0-1-1,0 0 1,0 0 0,0 0 0,0 0-1,0 0 1,0 0-19,41 0 657,-31 0-536,4 0-166,1-1 1,0-1-1,0 0 1,0-1-1,-1-1 0,0 0 1,9-4 44,7-3-1414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5:35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73 166 1744,'0'0'2045,"0"0"-985,0 0-556,0 0-248,0 0-134,-10 8-132,4-2 25,1 1-1,-1-1 0,1 2 1,0-1-1,1 0 0,0 1 1,0 0-1,1 0 1,0 0-1,0 0 0,0 4-14,-1 6 37,1 1-1,0 0 1,2 0-1,0 15-36,2-33 4,-1 1-1,0 0 0,1-1 0,-1 1 1,1-1-1,0 1 0,-1-1 0,1 0 1,0 1-1,0-1 0,0 0 0,0 1 1,0-1-1,0 0 0,0 0 0,1 0 1,-1 0-1,0 0 0,0 0 0,1 0 1,-1-1-1,1 1 0,-1 0 0,1-1 1,-1 1-1,1-1 0,-1 0 0,1 1 1,0-1-1,-1 0 0,2 0-3,58 4 180,-53-4-153,11-1 13,-1-2-1,1 0 1,0-1-1,-1 0 1,0-2-1,0 0 1,-1-1-1,1-1 1,-1 0-1,-1-1 1,12-9-40,-8 5 11,-1-1 0,0-1 0,0-1 1,-2-1-1,0 0 0,-1-2 0,0 1 0,11-21-11,-21 28 23,-1 0 0,0-1 0,0 0 0,-1 0-1,0 0 1,-2 0 0,1-1 0,-1 1 0,-1-1-1,0 1 1,-1-1 0,-1-8-23,0 28-20,0-1 0,-1 0 1,0 1-1,0-1 0,0 0 0,-1 0 0,0 0 20,-5 13-7,-2 14 35,1 0 0,1 1 0,2 0 0,2 0-1,1 0 1,1 25-28,3-58 5,0-1 0,-1 1-1,1 0 1,-1-1 0,1 1 0,0 0 0,0-1-1,-1 1 1,1-1 0,0 1 0,0-1-1,0 0 1,-1 1 0,1-1 0,0 0-1,0 0 1,0 1 0,0-1 0,0 0-1,0 0 1,0 0 0,0 0 0,0 0-1,-1 0 1,2 0-5,31 0-106,-27 0-5,14 0-1436,-1 0-2672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5:36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163 123 3225,'0'0'839,"0"0"-65,0 0 9,0 0 4,0 0-71,0 0-60,0-15-76,-1-47-15,2 61-553,-1 0 0,0 1 1,0-1-1,0 0 1,0 1-1,-1-1 1,1 0-1,0 0 1,0 1-1,0-1 1,0 0-1,-1 1 0,1-1 1,0 0-1,-1 1 1,1-1-1,-1 0 1,1 1-1,0-1 1,-1 1-1,1-1 1,-1 1-1,0-1 0,1 1 1,-1-1-1,1 1 1,-1 0-1,0-1 1,1 1-1,-1 0 1,0 0-1,1-1 1,-1 1-1,0 0 0,0 0 1,1 0-1,-1 0 1,0 0-1,1 0 1,-1 0-13,-21 7-148,11 2 119,0 0-1,1 1 0,1 0 1,0 1-1,0 0 1,1 1-1,0 0 0,1 0 1,0 0-1,1 1 0,1 0 1,0 0-1,1 0 1,0 1-1,1 0 0,0 0 1,1 0-1,1 0 1,0 4 29,3-17 7,-1 0 1,0 0 0,1-1 0,-1 1 0,1-1 0,-1 1 0,1-1-1,0 0 1,-1 1 0,1-1 0,-1 0 0,1 0 0,0 0 0,-1 0 0,1-1-1,-1 1 1,1 0 0,-1-1 0,1 1 0,0-1-8,5-2 22,1 0 0,-1-1 1,0 0-1,0-1 0,0 0 0,0 0 1,-1 0-1,0-1 0,0 0 0,0 0 1,-1 0-1,0-1 0,0 0 0,2-4-22,4-7-43,-1 1-1,-1-1 0,-1-1 1,-1 1-1,3-12 44,1-7-471,-10 35 24,-1 4 44,-6 20 83,5-18 310,-20 84-50,19-79 51,1 1 0,0-1-1,1 1 1,0-1 0,0 1-1,1-1 1,0 1 0,2 4 9,-2-13 2,0 0 0,0 0 0,1 0 1,-1 0-1,0 0 0,1 0 1,-1 0-1,0 0 0,1-1 0,-1 1 1,1-1-1,-1 1 0,1-1 1,-1 0-1,1 1 0,-1-1 0,1 0 1,0 0-1,-1 0 0,1 0 1,-1 0-1,2-1-2,38-2 194,-33 1-165,0-1 0,1 0 0,-1 0 0,0-1 1,0 0-1,-1-1 0,1 0 0,-1 0 0,0 0 1,-1-1-1,1 0 0,-1 0 0,2-3-29,8-10 3,0 0-1,-2 0 1,0-2-1,1-4-2,-9 15-13,-2 4-1,0 0 0,0-1 0,-1 1 1,0-1-1,0 1 0,-1-1 0,0 0 1,0 0-1,-1 0 0,1-4 14,-2 10-141,0 1-2,0 34-254,7 155 371,-7-188 31,0 0-1,-1 1 0,1-1 0,-1 0 0,1 0 1,-1 0-1,0 1 0,1-1 0,-1 0 0,0 0 1,0 0-1,0 0 0,0 0 0,0-1 0,0 1 0,0 0 1,0 0-1,0-1 0,0 1 0,0 0 0,-1-1 1,1 1-1,0-1 0,0 0 0,-1 1 0,1-1 1,0 0-1,-1 0 0,1 0 0,0 0 0,0 0 1,-1 0-5,-58 2 106,44-2-106,15 0-27,1 0 3,0 0-43,5-2 53,1 0-1,0 1 1,-1 0 0,1 0-1,0 1 1,-1-1 0,1 1-1,1 0 15,23-1 2,55-14 36,1-3 1,-2-4-1,-1-3 0,26-15-38,-102 38 63,26-13-79,-32 14 62,1 1-1,-1-1 0,0 0 1,0 1-1,1-1 0,-1 0 1,0 0-1,0 0 0,0 1 1,0-1-1,0 0 0,0-1 0,0 1 1,-1 0-1,1 0 0,0 0 1,-1 0-1,1-1 0,0 0-45,-1 1 546,-10 1-538,1 0-1,-1 1 1,1 0 0,0 0 0,-1 1 0,1 0 0,0 1-1,0 0 1,0 0 0,0 1 0,-6 4-8,10-5-13,1 0 0,0 1 0,0-1 0,0 1 0,0 0 0,1 0 0,0 0 0,0 1 0,0-1 0,0 1 0,0 0 0,1-1 0,0 1 0,0 0 0,1 1 0,-1-1 0,1 0 0,0 0 0,0 1 0,1-1 0,0 5 13,-1-2 0,0 1 0,1-1 0,0 1 0,0 0 0,1-1 0,1 0-1,-1 1 1,1-1 0,1 0 0,-1 0 0,1 0 0,1 0 0,3 6 0,12 34 24,-19-47-23,1 1 0,0-1 0,-1 0 0,0 1 0,1-1 0,-1 0 0,0 1-1,0-1 1,1 1 0,-1-1 0,0 1 0,0-1 0,-1 0 0,1 1 0,0-1-1,0 1 1,-1-1 0,1 0 0,-1 1 0,1-1 0,-1 0 0,0 0 0,1 1 0,-1-1-1,0 0 1,0 0 0,0 0 0,0 0 0,0 0 0,0 0 0,-1 1-1,-4 0 25,0 0 0,0-1 0,0 1 1,-1-1-1,1-1 0,0 1 0,-1-1 1,1 0-1,0 0 0,-1-1 0,1 0 1,0 0-1,-5-2-25,8 2 0,0 0-1,0-1 1,1 1 0,-1-1 0,0 0 0,1 1 0,0-1-1,-1 0 1,1-1 0,0 1 0,0 0 0,0-1-1,0 1 1,1-1 0,-1 1 0,1-1 0,-1 0 0,1 0-1,0 1 1,0-1 0,0 0 0,1 0 0,-1 0-1,1 0 1,-1 0 0,1 0 0,0 0 0,0-1 0,0 1 0,0 3-66,0 0-7,0 0-5,2-1 75,0 1 0,-1-1 0,1 1-1,0 0 1,-1 0 0,1 0-1,0 0 1,0 0 0,-1 0-1,1 0 1,0 0 0,-1 0-1,1 1 1,0-1 0,-1 1-1,1-1 1,0 1 0,-1 0 0,1 0-1,-1 0 1,0 0 0,1 0-1,-1 0 1,0 0 0,1 0-1,-1 0 1,0 0 0,0 1-1,0-1 1,0 1 0,0-1-1,0 1 1,0 0 3,2 3-192,0 0 0,0 0 0,0 1 0,0 0 0,-1-1 0,0 1 0,0 0 0,0 2 192,-2 7-3878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5:43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42 392,'0'0'1231,"0"0"-401,0 0-292,0 0-154,0 0-62,-4-34 4703,1 33-5032,0 1 0,1 0 0,-1 0 0,1 0 0,-1 0 0,1 0 1,-1 0-1,1 1 0,-1-1 0,1 1 0,-1 0 0,1 0 0,-1 0 0,1 0 0,0 0 0,0 0 1,-1 1-1,1-1 0,0 1 0,0 0 0,1-1 0,-1 1 0,0 0 0,0 0 0,1 0 0,-1 0 1,1 1-1,-1 0 7,-7 11-62,1 0 1,0 1 0,1 1 0,0 0 61,2-5-12,-2 3-9,1 1-1,0 0 0,1 0 1,0 0-1,1 0 0,1 0 1,1 1-1,0 0 0,1 0 0,0-1 1,2 11 21,0-25-1,-1 0 1,1 1-1,0-1 1,-1 0 0,1 0-1,0 1 1,0-1-1,0 0 1,0 0 0,0 0-1,0 0 1,1 0-1,-1 0 1,0-1-1,0 1 1,1 0 0,-1-1-1,0 1 1,1-1-1,-1 1 1,0-1 0,1 1-1,-1-1 1,1 0-1,-1 0 1,1 0-1,-1 0 1,1 0 0,52 1-11,-43-1 10,-1-1 0,0 0 0,0-1 1,0 0-1,0-1 0,-1 0 1,1 0-1,-1-1 0,0-1 1,0 1-1,-1-1 0,1-1 1,-1 1-1,0-1 0,-1-1 1,1 0-1,3-5 1,4-3 1,-1-1 0,0-1-1,-2 0 1,0-1 0,-1 0 0,0-1-1,0-5 0,-17 37-156,-6 11 109,2 0 0,0 1 0,1 0-1,2 0 1,0 1 0,2 0 0,1 0 0,0 16 47,3-38-6,1-1 0,0 1 0,0-1 0,0 1-1,0-1 1,1 1 0,-1-1 0,1 1 0,0-1 0,0 1 0,1-1 0,-1 0 6,1-1 0,0-1 1,-1 0 0,1 0-1,0 0 1,0 0 0,0 0-1,1 0 1,-1 0-1,0-1 1,0 1 0,0-1-1,1 0 1,-1 1-1,0-1 1,0 0 0,0 0-1,1 0 1,-1-1 0,1 1-1,0-1 7,1 1 1,0-1 0,0 0 0,-1 0 0,1-1 0,-1 1 0,1-1 0,-1 0 0,1 1 0,-1-2 0,0 1 0,0 0 0,0-1-1,0 1 1,-1-1 0,1 0 0,-1 0 0,1 0 0,-1 0 0,0 0 0,0 0 0,0-1 0,1-2-8,1-3 10,0 1-1,-1-1 1,0 0 0,0 0 0,-1 0 0,0-1 0,0 1-1,-1 0 1,0-4-10,-1-2 15,0 10-31,0 1-1,0-1 1,0 0-1,0 0 1,-1 0-1,0 0 1,0 0-1,-1-2 17,1 5-27,0 1-1,0-1 1,0 1-1,0 0 1,0-1 0,0 1-1,0 0 1,-1 0-1,1-1 1,0 1 0,-1 0-1,1 1 1,-1-1-1,1 0 1,-1 0 0,0 1-1,1-1 1,-1 0 0,0 1-1,1 0 1,-1-1-1,0 1 1,0 0 0,1 0-1,-1 0 1,-1 0 27,-3 0-79,-1-1-31,0 0-1,-1 1 1,1 0 0,-1 1-1,1 0 1,0 0 0,-1 0-1,-6 3 111,13-4-98,1 0-65,0 0-57,37-1 84,0-3 1,30-6 135,-31 4 16,0 1 0,31 1-16,-66 5-8,0 0 0,0 0-1,-1 0 1,1 0 0,0 0-1,0 0 1,-1 0 0,1 0 0,-1 1-1,1-1 1,-1 0 0,1 0 0,-1 1-1,0-1 1,0 0 0,0 1 0,1-1-1,-1 0 1,-1 1 0,1-1-1,0 0 1,0 0 0,0 1 8,-2 38-42,2-39 42,-4 28-6,-1-1 0,-8 23 6,-6 37-3,19-84 177,-3 16-527,2-17 820,0-11 1232,4-8-1649,1 0-1,0 0 0,1 0 1,0 1-1,2 0 0,-1 0 1,2 0-1,0 1 0,2-2-49,-1 1 9,-5 8-8,0-1 0,1 1 0,0-1 1,1 1-1,2-2-1,-6 7-24,1 0 0,-1 0 1,0 0-1,1 0 0,-1 0 1,1 1-1,0-1 0,0 1 1,-1 0-1,1 0 0,0 0 1,0 0-1,0 0 0,0 1 1,0-1-1,0 1 0,2 0 24,-4 1-12,0-1-1,1 1 0,-1 0 0,0 0 0,0 0 0,1 0 0,-1 0 0,0 0 0,0 0 0,0 0 0,0 1 0,-1-1 0,1 0 1,0 1-1,0-1 0,-1 0 0,1 1 0,-1-1 0,1 1 0,-1-1 0,0 2 13,11 36-53,-5-13 49,-2 1 0,-1 0-1,-1-1 1,-1 5 4,14-35 291,-2-11-267,-1-1-1,-1 0 1,4-6-24,20-29 15,-25 38-26,20-24-93,-28 35 97,0 0-1,0 0 0,0 0 0,0 1 0,0-1 0,0 1 0,0 0 0,0 0 0,1-1 0,-1 1 1,0 1-1,1-1 0,-1 0 0,1 1 0,-1-1 0,2 1 8,-4 0-11,1 1-1,0-1 1,0 1-1,-1-1 1,1 1 0,0 0-1,-1-1 1,1 1-1,-1 0 1,1 0 0,-1 0-1,1-1 1,-1 1-1,0 0 1,1 0-1,-1 0 1,0 0 0,1 0-1,-1 0 1,0-1-1,0 1 1,0 0 0,0 0-1,0 0 1,0 0-1,0 0 1,0 0 11,0 37-88,-1-30 36,0 24 30,-1-23 22,1-1 0,1 1 0,0 0 0,0-1 0,0 1 0,1-1 0,0 1 0,1-1-1,0 1 1,0-1 0,1 0 0,0 1 0,-2-8 10,1 1 0,-1-1-1,0 0 1,0 0 0,0 0-1,0 0 1,1-1 0,-1 1-1,1 0 1,-1 0 0,0-1-1,1 1 1,-1-1 0,1 1-1,-1-1 1,1 0 0,-1 1 0,1-1-1,0 0 1,-1 0 0,1 0-1,-1 0 1,1-1 0,-1 1-1,1 0 1,-1-1 0,1 1-1,-1-1 1,1 1 0,-1-1-1,1 0 1,-1 1 0,0-1-1,1 0 1,-1 0 0,1-1-10,44-36 386,-45 37-384,13-13 8,0-1 0,-1-1 0,0 0 0,-1-1 0,-1 0 0,-1-1 0,-1 0 0,0-1 0,-1 0 0,-1 0 0,-1-1-10,-31 129-295,5 2 1,4 0-1,6 0 0,4 19 295,6-130 118,0-25 760,3-37-872,4 1 0,2 0 0,3 1 0,11-31-6,-17 69-24,0-1 0,2 1 0,1 0-1,11-20 25,-18 37-8,1 0-1,1 1 0,-1-1 1,1 1-1,0-1 1,0 1-1,0 0 1,0 0-1,1 1 0,4-3 9,-7 4-9,1 1 0,0 0 0,0 0-1,0 0 1,-1 0 0,1 0 0,0 1-1,0-1 1,0 1 0,0 0 0,0 0-1,1 0 1,-1 0 0,0 0 0,0 1-1,0 0 1,0-1 0,-1 1 0,1 0-1,2 1 10,-2 0-11,-1 0 1,0 0-1,1 0 0,-1 0 0,0 0 0,-1 0 0,1 0 0,0 1 0,-1-1 0,1 1 0,-1-1 0,0 1 0,1 0 0,-1-1 0,-1 1 0,1 0 0,0 0 0,-1 0 0,1-1 0,-1 1 0,0 0 0,0 0 0,0 1 11,0 2-9,0-1-1,0 1 1,0-1-1,-1 1 1,1 0-1,-1-1 0,-1 1 1,1-1-1,-1 0 1,0 1-1,0-1 1,-1 0 9,-6 6-54,0-1-1,0-1 1,-1 0 0,0 0 0,-1-1 0,0 0 0,0 0 0,-1-1-1,0-1 1,0 0 0,0-1 0,-1 0 0,0-1 0,0-1-1,0 1 1,0-2 0,0 0 0,-1-1 0,1 0 0,-3-1 54,33-13-2,93-29-16,-61 25 25,-1-2-1,8-6-6,-43 18 59,-1 0 0,1 0 1,-1-2-1,0 1 0,-1-2 0,0 1 0,-1-1 0,0-1 0,7-10-59,-11 13 30,0-1-1,-1-1 1,-1 1 0,0-1-1,0 1 1,-1-1 0,0-1-1,0 1 1,-1 0 0,-1-3-30,3-21-23,-3 0 0,-1-17 23,-1 15-9,1 36-123,-2 24-443,-25 107 501,15-79 81,2 1 0,2 0 0,3 0 0,1 5-7,4-56 2,-1 0-1,1 0 0,0 0 0,0 0 0,0 0 0,0 0 0,0 1 0,0-1 0,1 0 0,-1 0 1,1 0-1,-1 0 0,1 0 0,0 0 0,0 0 0,0 0 0,0 0 0,0 0 0,0-1 0,1 1 0,-1 0 1,0-1-1,1 1 0,-1-1 0,1 1 0,0-1 0,0 0 0,-1 0 0,1 1 0,0-1 0,0-1 1,0 1-1,0 0 0,0 0 0,0-1 0,0 1 0,0-1 0,0 0 0,1 1 0,-1-1 0,0 0 0,0 0 1,0-1-1,0 1 0,2-1-1,-3 1 3,10 1 29,-1 0 1,1-2-1,-1 1 1,0-1-1,1-1 1,-1 0-1,0 0 1,0-1 0,0 0-1,0-1 1,-1 0-1,4-2-32,2-2 37,0-1 1,-1-1-1,0-1 0,-1 0 1,0 0-1,4-6-37,-13 12 2,1-1 0,-1 1 1,1-1-1,-2-1 0,1 1 0,-1-1 1,0 1-1,0-1 0,0 0 1,-1 0-1,0 0 0,-1 0 0,0 0 1,0 0-1,0-1 0,-1 0-2,0 7 2,0 0 0,0 0 0,0 0 1,0 0-1,0 0 0,0 0 0,-1 0 0,1 1 0,0-1 0,0 0 0,-1 0 0,1 0 0,-1 0 0,1 0 0,-1 1 0,1-1 0,-1 0 1,1 0-1,-1 1 0,0-1 0,1 0 0,-1 1 0,0-1 0,0 1 0,0-1 0,1 1 0,-1-1 0,0 1 0,0-1 0,0 1-2,-2-1-8,0 1-1,0-1 1,0 1-1,0 0 1,0 0-1,0 0 1,0 0-1,0 1 1,0-1-1,-3 2 9,-2 0-19,-1 0 0,0 2 0,1-1 0,-1 1-1,1 0 1,0 0 0,-1 2 19,2 0-5,0 1 0,0-1 1,1 1-1,0 1 0,0-1 0,0 1 1,1 0-1,1 0 0,-1 1 0,1 0 1,1-1-1,-1 1 0,2 0 0,-1 1 1,1-1-1,1 0 0,-1 1 0,2-1 1,-1 1-1,1-1 0,1 1 0,0-1 1,1 8 4,0-13 7,-1 0 0,1 0 0,0-1 0,0 1 0,0-1 0,0 0 1,1 1-1,0-1 0,-1 0 0,1 0 0,0-1 0,1 1 1,-1-1-1,0 1 0,1-1 0,-1 0 0,1 0 0,0 0 1,-1-1-1,1 0 0,0 1 0,0-1 0,0 0 0,0-1 0,0 1 1,0-1-1,4 0-7,0 1 62,0 0 1,1-1-1,-1 0 0,0 0 1,0-1-1,1 0 0,-1 0 1,0-1-1,0 0 1,0-1-1,0 0 0,-1 0 1,5-3-63,17-14 66,-1-2 1,0-1 0,-2-2-1,-1 0 1,4-7-67,-15 15-62,-1 1 0,-1-2 1,-1 0-1,0 0 0,-1-1 0,-1 0 1,0-1-1,-2 0 0,2-8 62,-7 17-92,0-1 0,-1 0 0,-1 0 0,0-7 92,0 15-133,0 4 121,0 0 1,-1-1 0,1 1 0,-1 0-1,1 0 1,0 0 0,-1 0-1,1-1 1,0 1 0,-1 0 0,1 0-1,-1 0 1,1 0 0,0 0 0,-1 0-1,1 0 1,-1 0 0,1 0-1,0 0 1,-1 0 0,1 0 0,-1 0-1,1 1 1,0-1 0,-1 0 0,1 0-1,0 0 1,-1 0 0,1 1-1,0-1 1,-1 0 0,1 0 0,0 1-1,-1-1 1,1 0 0,0 1 0,0-1-1,-1 0 1,1 1 0,0-1 0,0 1 11,-15 10-40,5 4 26,1-1 0,0 1 0,1 0 0,1 1 0,1-1-1,0 1 1,1 1 0,1-1 0,-2 16 14,-3 23 8,3-1 0,1 25-8,4-56-10,0-2 18,0 0 0,2 0 0,1 13-8,-1-32 12,0-1-1,0 0 1,0 1 0,0-1 0,0 0 0,0 0 0,1 0 0,-1 0-1,0 0 1,1 0 0,-1 0 0,0 0 0,1 0 0,-1 0-1,1-1 1,0 1 0,-1-1 0,1 1 0,-1-1 0,1 0-1,0 1 1,-1-1 0,1 0 0,0 0 0,-1 0 0,1-1 0,-1 1-1,1 0 1,0 0 0,-1-1 0,1 1-12,5-1 62,-1 0 0,1 0 0,-1 0 0,0-1 0,1 0 0,-1 0 0,3-1-62,5-6 78,1 0 1,-2-1-1,1-1 0,-1 0 0,6-7-78,-15 13 25,0 0 1,0 0 0,-1 0-1,1-1 1,-1 1-1,-1-1 1,1 0 0,-1 1-1,0-1 1,0 0-1,0-1 1,-1 1 0,0 0-1,0 0 1,-1-1-1,0-1-25,-32 9-228,26 1 222,0 0-1,0 0 1,0 1-1,0 0 1,1 0-1,-1 0 1,1 1-1,0 0 0,0 0 1,0 0-1,0 1 1,1-1-1,-1 1 1,1 0-1,1 1 1,-1-1-1,1 1 0,-3 4 7,2-1-7,1-1 1,-1 0-1,2 1 0,-1 0 0,1-1 0,0 1 0,1 0 0,0 0 0,0 0 0,1 0 0,1 0 0,-1 0 0,2 3 7,-2-9 16,1-1 0,0 1 0,0-1 0,1 1 0,-1-1 0,0 0 0,1 1 0,0-1 0,-1 0 0,1 0 0,0 0 0,0 0-1,0 0 1,0-1 0,0 1 0,1-1 0,-1 1 0,1-1 0,-1 0 0,0 0 0,1 0 0,0 0 0,-1 0 0,1 0 0,0-1 0,-1 1-1,1-1 1,0 0-16,15 2 161,0 0 0,0-2 0,0 0 0,1-1-161,3 0 79,-17 1-142,0 0 0,0-1 0,0 1-1,0-2 1,0 1 0,0 0 0,0-1 0,-1 0 0,1 0 0,-1 0 0,1-1 0,-1 1 0,0-1 0,0 0 0,0 0 0,0-1 0,-1 1 0,1-1 0,-1 0 0,0 0 0,0 0 0,0 0 0,-1 0 0,1-1 0,-1 1 0,1-3 63,7-19-3707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5:43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60 4137,'0'0'1200,"0"0"-1072,0 0 264,0 0-104,0 0-288,156-46 72,-90 39-176,-13 3-16,-9 2-1248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5:4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 31 1464,'0'0'1637,"0"0"-486,0 0-374,0 0-259,0 0-60,0 0-40,0-4 20,3-22 839,-3 25-1084,0 1-237,-7 16-289,-54 93 250,29-55 59,2 2 0,2 1 0,3 1 0,2 5 24,20-49-22,8-10 38,18-21 84,33-44 38,-53 58-153,41-47-23,3 1 0,2 3 38,-49 46-19,0 0-1,0-1 0,0 1 0,1 0 0,-1 0 1,0 0-1,0 0 0,0 0 0,0 0 1,1-1-1,-1 1 0,0 0 0,0 0 0,0 0 1,1 0-1,-1 0 0,0 0 0,0 0 1,1 0-1,-1 0 0,0 0 0,0 0 1,0 0-1,1 0 0,-1 0 0,0 0 0,0 0 1,0 0-1,1 0 0,-1 0 0,0 0 1,0 1-1,0-1 0,1 0 0,-1 0 0,0 0 1,0 0-1,0 0 0,0 1 0,1-1 1,-1 0-1,0 0 20,6 14-326,-1 25 312,-4-29-64,7 56-48,-5-37-227,1 0-1,1 0 0,1-1 0,1 0 0,2 0 354,-9-27-21,0 1 0,1 0-1,-1-1 1,1 1 0,0-1 0,-1 1-1,1-1 1,0 1 0,0-1 0,0 0 0,0 1-1,0-1 1,0 0 0,0 0 0,0 0-1,1 1 1,-1-1 0,0-1 0,1 1 0,-1 0-1,0 0 1,1 0 0,-1-1 0,1 1-1,1 0 22,-1-2 18,-1 1-1,1-1 1,0 1-1,-1-1 1,1 0-1,0 1 1,-1-1-1,1 0 1,-1 0-1,1 0 1,-1 0-1,0 0 1,1-1-1,-1 1 0,0 0 1,0-1-1,0 1 1,0-1-1,0 0-17,7-9 84,-2 0-1,0-1 1,0 0-1,-1 0 1,3-9-84,4-32 81,-11 42-85,1-1 0,1 1 0,0-1 0,0 1 0,1 0 0,1 0 0,-1 1 0,2-1 0,0 1 4,-5 9-24,0 0 1,0 0-1,0 1 0,0-1 0,0 0 0,1 1 1,-1-1-1,0 1 0,0-1 0,1 1 0,-1-1 1,0 1-1,0 0 0,1 0 0,-1 0 1,0 0-1,1 0 0,-1 0 0,0 0 0,1 0 1,-1 0-1,0 1 0,1-1 0,-1 1 1,1-1 23,39 17-297,-21-8 183,-12-7 105,-1 0 0,1 0 1,-1 0-1,1-1 0,0 0 1,0-1-1,-1 0 1,1 0-1,0-1 0,0 0 1,-1 0-1,1 0 0,5-3 9,-8 2 17,0 0-1,0-1 0,0 0 1,0 0-1,-1 0 0,1-1 1,-1 1-1,0-1 0,0 0 0,0-1 1,0 1-1,-1-1 0,0 1 1,0-1-1,0 0 0,0 0 1,-1 0-1,2-5-16,4-8 218,-1-1 0,-1 0 0,0 0-1,-2 0 1,0-1 0,-1 0 0,-1 0 0,-1 0-218,-2 24-31,-1-1 1,0 1-1,0-1 1,0 1-1,0-1 1,0 0-1,-1 0 1,1 0-1,-1 0 0,0 0 1,0 0 30,-11 12-11,-21 40-1,2 1 0,-21 51 12,-11 21 0,55-102 98,10-26-84,0 0 0,1 0 0,-1 1-1,0-1 1,1 0 0,-1 0 0,0 0 0,1 0 0,-1 0 0,0 0-1,1 0 1,-1 0 0,1 0 0,-1 0 0,0 0 0,1 0 0,-1 0-1,0 0 1,1 0 0,-1 0 0,0 0 0,1-1 0,-1 1-1,0 0 1,1 0 0,-1 0 0,0-1 0,1 1 0,-1 0 0,0 0-1,0-1 1,1 1 0,-1 0 0,0 0 0,0-1 0,1 1-14,45-41 786,-36 31-989,6-5 228,-3 2-37,2 0-1,-1 0 1,2 1-1,-1 1 0,2 1 1,-1 0-1,1 1 0,9-3 13,-25 15-45,0 0-1,0 0 0,0 0 0,0 1 0,-1-1 0,1 0 0,-1 0 0,0 1 0,0-1 1,0 0-1,0 0 0,-1 3 46,1-1-42,-1 9 45,0 1 0,-1-1 0,-1 0 0,0 0-1,-1 0 1,-1 0 0,0-1 0,-3 7-3,-11 28 8,18-42-50,-1 0 0,1 0 0,-1 0 0,2 0 0,-1 0 0,1 0 1,0 3 41,35-7-204,-21-2 218,1-2 0,-1 0 1,1 0-1,-1-1 1,0-1-1,0 0 1,0-1-1,0-1 1,-1 0-1,0-1 0,0 0 1,-1-1-1,5-4-14,-9 6-6,0 0 0,-1-1 0,1 1-1,-2-2 1,1 1 0,-1-1 0,0 1-1,-1-2 1,1 1 0,-2-1 0,1 1-1,-1-1 1,-1-1 0,1 1 0,-2 0-1,1-1 1,-1 0 0,-1 1-1,0-1 1,0-3 6,-1 12-10,1 0 0,-1-1 0,0 1 0,0 0-1,0 0 1,-1 0 0,1 0 0,0 0 0,0-1 0,-1 1 0,1 0-1,0 0 1,-1 0 0,1 0 0,-1 0 0,1 0 0,-1 0 0,0 0-1,1 0 1,-1 0 0,0 1 0,0-1 0,0 0 0,0 0 0,1 1-1,-1-1 1,-1 0 10,0 0-9,0 1 0,0 0 0,0 0 0,0-1-1,0 1 1,0 1 0,0-1 0,0 0 0,0 0-1,1 1 1,-1-1 0,0 1 0,0-1 0,0 1 0,-1 0 9,-5 3-8,0 0 0,0 1 0,1 0 1,-1 0-1,1 0 0,0 1 1,-1 2 7,-1 1-14,1 1 0,0 0 0,1 0 0,1 1 0,-1-1 0,1 1 0,-4 12 14,8-15-8,-1-1 1,1 1-1,0-1 1,0 1-1,1 0 1,0 0-1,1 0 0,0 0 1,0 0-1,0 0 1,1-1-1,0 1 1,1 2 7,-1-8 0,0 1 0,1-1 1,-1 1-1,0-1 0,1 0 0,0 1 1,-1-1-1,1 0 0,0 0 0,0 0 1,0 0-1,0-1 0,1 1 0,-1 0 1,0-1-1,1 0 0,-1 1 1,1-1-1,-1 0 0,1 0 0,0-1 1,-1 1-1,1 0 0,0-1 0,0 0 0,12 3 72,1-2 0,0 0 0,0 0 0,-1-2-72,-2 1 114,-6-1-55,0 0 0,-1 0 1,1-1-1,0 0 0,-1 0 0,0-1 1,0 1-1,1-1 0,-1-1 1,-1 1-1,1-1 0,-1 0 0,1-1 1,-1 1-1,0-1 0,3-4-59,1-1 25,0 0-1,-1-1 1,0 0-1,0 0 1,-1-1 0,-1 0-1,5-12-24,-11 22-27,0 2-101,0 0-114,-19 36-244,11-24 470,1-4-44,0 0 0,1 1-1,1 0 1,-1 0 0,1 0 0,1 1-1,0 0 1,0 0 0,1 0-1,-1 7 61,4-16-34,8-3 92,0 0 1,1-1-1,-1 0 1,0-1-1,-1 0 0,1 0 1,-1-1-1,1 0 1,-1 0-1,-1 0 1,5-5-59,13-8 101,-5 4 1,-11 7-84,0 1 0,1 0 0,0 0 0,0 0 1,1 1-1,-1 1 0,1-1 0,0 2 0,0-1 0,1 1 0,5 0-18,-15 3-13,0 1-1,-1-1 0,1 1 1,-1-1-1,1 1 1,0 0-1,-1-1 0,1 1 1,-1 0-1,0-1 1,1 1-1,-1 0 0,1 0 1,-1-1-1,0 1 1,0 0-1,1 0 0,-1 0 1,0-1-1,0 1 0,0 0 1,0 0-1,0 0 1,0-1-1,0 1 0,0 0 1,0 0 13,-1 33 105,1-25-93,-1 31 66,0-21-33,0-1-1,2 1 1,1 10-45,-1-28 2,-1 0 0,1 0 0,0 0-1,-1 0 1,1-1 0,0 1 0,-1 0 0,1 0 0,0 0 0,0-1 0,0 1 0,0 0 0,0-1 0,0 1 0,0-1 0,0 1 0,0-1 0,0 1 0,0-1 0,0 0 0,0 1 0,0-1 0,1 0 0,-1 0 0,0 0 0,0 0 0,0 0-2,38 1-6,-31-2-24,24 0-1036,-1-6-3324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2:33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1 960,'0'0'2327,"0"0"-414,0 0-446,0 0-184,0 0-352,0 0-379,2 17 380,-1 87-1074,-6 1-1,-4 0 1,-19 83 142,28-185-159,-1-1 0,1 0 0,0 1-1,-1-1 1,0 0 0,1 0 0,-1 0 0,0 1-1,0-1 1,0 0 0,0 0 0,0 0 0,-1 0-1,1-1 1,-1 1 0,1 0 0,-1 0 0,0-1-1,0 1 160,-1-3-2349,0-7-1911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5:48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400 1 4281,'0'0'976,"0"0"255,0 0-28,0 0-428,0 0-490,-3-1-398,-1 1 101,1 1 0,0-1 0,0 1 0,-1 0 0,1 0 0,0 0 0,0 0 0,0 0 0,0 1 0,0 0 0,0-1 0,0 1 0,1 0 0,-1 0 0,1 1 0,-1-1 0,1 0 0,0 1 0,0 0 0,0-1 0,-1 3 12,-50 65-69,53-69 66,-18 25-10,1 2 0,2 0 0,1 1 1,1 0-1,1 1 0,2 0 0,1 1 1,2 0-1,0 0 0,2 1 0,2 0 0,0 20 13,4-13-5,1-22 7,-2 0 0,0 0-1,0-1 1,-2 1 0,0 0 0,-1-1-1,0 0 1,-1 1 0,-1-1-1,-5 10-1,8-24 14,1 0-1,-1-1 0,1 1 0,-1-1 0,0 0 0,1 1 0,-1-1 1,0 0-1,0 0 0,0 0 0,0 0 0,0-1 0,0 1 1,0 0-1,0-1 0,0 1 0,0-1 0,0 0 0,-1 0 0,1 0 1,0 0-1,0 0 0,0 0 0,0-1 0,0 1 0,-1-1 0,1 1 1,0-1-14,-2 0-118,0 0 0,0 0 0,0 0 0,0-1 0,0 0 0,1 1 0,-1-1 0,0 0 0,1-1 0,0 1 0,0-1 0,-1 0 0,2 1 0,-3-3 118,-5-14-2344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5:49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1 132 3513,'0'0'624,"0"0"-35,0 0-154,0 0-101,23 0-14,178 0 578,-156 1-572,-14 0-151,1-1 0,-1-2 0,0 0 0,3-3-175,-26 3 1,0 1-1,0-1 1,0-1 0,-1 0-1,1 0 1,-1 0-1,0-1 1,0 0 0,0 0-1,0-1 1,-1 0 0,1 0-1,-1 0 1,-1-1-1,1 0 1,-1 0 0,5-7-1,-10 12-15,1 1 1,0-1-1,-1 0 1,1 0-1,-1 0 1,1 0-1,-1 0 1,1 0 0,-1 1-1,0-1 1,1 0-1,-1 0 1,0 0-1,0 0 1,0 0-1,0 0 1,0 0-1,0 0 1,0-1 0,0 1-1,0 0 1,0 0-1,0 0 1,-1 1-1,1-1 1,0 0-1,-1 0 1,1 0-1,-1 0 1,1 0 0,-1 0-1,0 0 15,-1 0-15,0-1 0,0 1 0,0-1-1,-1 1 1,1 0 0,0 0 0,-1 0 0,1 1-1,-1-1 1,1 0 0,-1 1 0,1 0 0,-2-1 15,-9 0-14,-1 1 0,1 0 1,0 1-1,-1 0 1,0 2 13,6-1-8,0 0 1,1 1-1,-1 0 1,1 0-1,0 0 1,0 1-1,0 1 1,1-1-1,0 1 1,-1 0-1,2 0 1,-1 1-1,0 0 1,1 0 0,0 0-1,1 1 1,-1-1-1,1 1 1,1 0-1,-1 2 8,-1 0-5,1 1 0,0 0-1,1 0 1,0 0 0,1 0 0,0 0-1,0 1 1,1-1 0,0 1 0,1-1-1,1 1 1,-1-1 0,2 0 0,-1 1-1,2 1 6,-2-10-2,0 1 0,0-1 0,0 1 0,0-1 0,0 1 0,1-1 0,-1 0 0,1 0 0,-1 0 0,1 0 0,0 0 0,0 0 0,0 0-1,0-1 1,0 1 0,0-1 0,1 1 0,-1-1 0,1 0 0,-1 0 0,0 0 0,1 0 0,0 0 0,-1-1 0,1 1 2,9 1 58,0-1 1,0 0 0,0-1-1,0 0 1,2-1-59,10 1 135,-18-1-100,1 0 0,-1 0 0,0-1 0,0 0 1,0 0-1,0 0 0,0-1 0,0 1 0,-1-1 1,1-1-1,-1 1 0,0-1 0,0 0 0,0 0 1,0-1-1,2-3-35,14-15 68,-1-1 0,16-26-68,-15 21-19,-30 75-685,-17 9 602,16-38 22,1 1 0,1 0 0,1 1 0,0-1 0,1 1 0,1 1 0,1-1 0,1 0 0,0 7 80,4-25-4,0-1 0,0 1 0,-1 0 0,1-1 0,0 1 0,0-1 0,0 1-1,-1-1 1,1 0 0,0 1 0,0-1 0,0 0 0,0 1 0,0-1 0,0 0 0,0 0 0,0 0 0,0 0 0,0 0 0,0 0 0,0 0 0,-1 0-1,1 0 1,0-1 0,0 1 0,0 0 0,0 0 0,0-1 4,33-7 150,-10-4-100,0-1 1,0-2-1,-1 0 1,-1-1-1,-1-2 0,17-16-50,59-46 67,-96 80-76,-1 0 0,0-1 0,0 1-1,1 0 1,-1 0 0,0 0-1,0 0 1,1 0 0,-1 0-1,0 0 1,0-1 0,1 1-1,-1 0 1,0 0 0,1 0 0,-1 0-1,0 0 1,0 0 0,1 1-1,-1-1 1,0 0 0,0 0-1,1 0 1,-1 0 0,0 0-1,0 0 1,1 0 0,-1 0 0,0 1-1,0-1 1,1 0 0,-1 0-1,0 0 1,0 0 0,0 1-1,1-1 1,-1 0 0,0 0-1,0 1 1,0-1 0,0 0 0,0 0-1,0 1 1,0-1 0,1 0-1,-1 0 1,0 1 0,0-1-1,0 0 1,0 0 0,0 1-1,0-1 1,0 0 9,2 28-109,-6 32 138,4-60-33,-2 11 0,1 0 1,0 0-1,1 0 1,1 0-1,0 0 1,0-1-1,1 1 1,2 7 3,-3-15-2,0 1 0,1-1 0,-1 1 0,1-1 0,0 0 0,0 0 0,0 0 0,0 0 0,1 0 0,-1 0 0,1-1 0,0 1 0,0-1 0,0 0 0,0 1 0,0-2 0,0 1 0,1 0 0,-1-1 0,0 1 0,1-1 0,0 0 1,-1 0-1,1 0 0,-1-1 0,1 1 0,0-1 2,4 1 121,0 0 1,0-1-1,-1 0 1,1 0 0,0 0-1,0-1 1,-1-1 0,1 1-1,-1-1 1,1-1-1,-1 1 1,0-1 0,0 0-1,0-1 1,0 0 0,0 0-1,-1 0 1,0-1-1,0 0 1,0 0 0,0-1-1,-1 1 1,0-1-1,0 0 1,-1-1 0,0 1-1,0-1 1,0 0 0,-1 0-1,0 0 1,2-7-122,13-46 329,-17 57-345,0-1 0,-1 1 0,1 0 0,-1 0 0,0-1 0,0 1 0,0 0 0,0 0 0,0-1 0,-1 1 0,1 0 0,-1 0 0,0 0 0,0 0 0,-1 0 0,1 0 0,0 0 0,-1-1 16,-5-1-267,0 1-1,0 0 1,0 0-1,-1 1 0,1 0 1,-1 0-1,1 1 1,-1 0-1,0 0 1,-3 0 267,-46-9-2838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5:50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1 240 1280,'0'0'1326,"0"0"-130,0 0-158,0 0-213,0 0-159,0 0-126,0 0-73,0 0-66,0 0-106,0 0-50,0 0 12,0 0-3,0 0-34,0 0-60,3-2 8,130-81 17,-79 47-276,2 2 0,50-22 91,-88 50-38,0 0 0,0 1 0,0 1 0,0 1 0,0 1 0,1 0 1,-1 2-1,1 0 0,0 1 0,-1 0 0,0 2 0,1 0 0,-1 1 0,0 1 1,-1 1-1,1 0 0,-1 1 0,0 1 0,-1 1 0,9 6 38,-9 0-2211,-16-14 112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5:51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3697,'0'0'977,"0"0"-202,0 0-292,0 0-316,0 0-145,0 0-14,0 0-92,24 24-25,27 24 101,-47-45 15,1 0 0,-1 0 0,0 0 0,1-1 0,0 1 0,-1-1 0,1-1 1,0 1-1,0-1 0,0 1 0,1-1 0,-1-1 0,1 1-7,-5-1 156,-1 0 57,0 0 85,0 0-14,0 0-107,0 0-101,0 0-104,2 0 27,-2 0 45,0 0-9,0 0-35,0 0-22,0 0-54,0 0 15,-2 3 57,1 0 0,-1 0 0,0-1 0,0 1 0,0-1 0,0 1 0,-1-1 0,1 0 0,-1 1 0,-2 0 4,-27 22 78,0-3 0,-2 0-1,0-3 1,-2 0 0,-17 5-78,51-24-69,1 1 1,-1-1-1,1 1 0,-1 0 0,1-1 0,0 1 0,0 0 0,-1 0 0,1 0 1,0 0-1,0 0 0,0 0 0,0 1 0,0-1 0,0 0 0,0 0 1,0 1-1,1-1 0,-1 1 0,0-1 0,1 1 0,0-1 0,-1 0 1,1 1-1,0 0 0,-1-1 0,1 1 0,0-1 0,0 1 0,0-1 1,0 1-1,1-1 0,-1 1 69,2 5-1431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5:54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54 287 1112,'0'0'1389,"0"0"-488,0 0-83,0 0-18,0 0-183,0 0-203,5-9-130,8-15-157,-6 14 67,-1 0 0,-1 0 0,0-1 0,0 0 0,-1 0 0,0 0 0,-1-1 0,0 1 0,1-9-194,-39 19-536,32 1 507,0 0 0,0 0 0,0 1 0,0-1 0,0 1 0,0-1 0,0 1 0,0 0 0,0 0 0,1 0 0,-1 1 0,0-1 0,1 1 0,-1-1 0,1 1 0,-1 0 0,1 0 0,0 0 0,0 0 0,0 1 0,0-1 0,0 0 0,0 1 0,1-1 0,-1 1 0,1 0 0,-1 1 29,-1 4-57,0 1 0,1 0 0,0 0-1,0 0 1,1 0 0,0 1 0,1-1 0,0 4 57,0-11-7,1 1-1,-1-1 1,1 0-1,0 0 1,0 0-1,0 0 1,0-1-1,0 1 1,0 0-1,0 0 1,1 0-1,-1-1 1,1 1-1,-1-1 1,1 1-1,-1-1 1,1 0-1,0 0 1,0 1-1,1-1 8,46 25-151,-35-20 133,7 4 9,-11-6-1,-1 0-1,0 0 1,0 1 0,0 1-1,-1 0 1,1 0 0,5 6 10,-13-12-3,-1 1 1,0-1-1,0 0 0,0 0 1,0 1-1,0-1 0,1 0 1,-1 1-1,0-1 1,0 0-1,0 0 0,0 1 1,0-1-1,0 0 0,0 1 1,0-1-1,0 0 0,0 1 1,0-1-1,0 0 1,0 1-1,0-1 0,0 0 1,0 1-1,-1-1 0,1 0 1,0 0-1,0 1 0,0-1 1,0 0-1,-1 0 1,1 1-1,0-1 0,0 0 1,0 0-1,-1 1 0,1-1 1,0 0-1,0 0 0,-1 0 1,1 0-1,0 1 1,-1-1-1,1 0 0,0 0 1,-1 0-1,1 0 0,0 0 1,0 0-1,-1 0 0,1 0 1,0 0-1,-1 0 0,1 0 1,0 0-1,-1 0 1,1 0-1,0 0 0,-1 0 1,1 0-1,0 0 0,0-1 1,-1 1-1,1 0 3,-32 0 108,25 0-100,-15 1 52,16 0-20,0-1 1,0 1 0,0-1 0,0 0 0,0 0 0,0-1 0,0 0 0,0 0 0,0 0 0,0-1 0,0 0 0,1 0 0,-1-1 0,1 1 0,-1-1-1,-1-1-40,7 3-128,35 1 92,32 2 72,-17-1 150,48-5-186,-87 2 78,0-1 0,0 0-1,0-1 1,0 0 0,0 0 0,-1-1 0,1-1 0,-1 0 0,-1 0-1,1-1 1,-1 0 0,0-1 0,-1 0 0,0 0 0,0-1 0,-1 0-1,1-1-77,17-25 82,-1-2 0,-1 0-1,14-34-81,-26 51-42,-7 13 64,0 0 0,0 0 0,-1 0 0,1 0 0,-2-1 1,1 1-1,-1-1 0,1-4-22,-3 11 13,0 1-92,0 0-66,-18 41-95,-14 14 284,2 2 0,2 3-44,20-41-106,1 1 0,0 0 0,2 1 0,0 0 1,2 0-1,0 0 0,1 0 0,1 3 106,2-24-2,0 1-1,-1 0 0,1 0 1,0-1-1,0 1 0,0-1 1,-1 1-1,1 0 0,0-1 1,0 0-1,0 1 0,0-1 1,0 0-1,0 1 0,0-1 1,0 0-1,0 0 0,0 0 1,0 0-1,0 0 0,0 0 1,0 0-1,0 0 0,0 0 1,1 0 2,30-2 188,-17-1-129,0-1 0,0 0-1,0-1 1,0-1 0,-1 0 0,0-1 0,-1 0 0,1-1 0,-1-1 0,-1 0 0,0-1 0,0 0 0,-1-1 0,0 0 0,0 0 0,-2-2 0,1 1 0,1-6-59,-23 80-584,5-42 397,0 1 0,2-1 0,0 1 0,1 0 1,1 1-1,1-1 0,1 3 187,2-23-8,0-1-1,-1 1 1,1 0 0,0-1 0,0 1-1,0 0 1,-1-1 0,1 1 0,0-1 0,0 1-1,0-1 1,0 0 0,0 1 0,0-1-1,0 0 1,0 0 0,0 0 0,0 1 0,0-1-1,0 0 1,0 0 0,0-1 0,0 1-1,0 0 1,1 0 8,30-2 111,-24 1-99,0-1 0,0 0 0,-1-1 0,1 0 0,-1 0 0,1-1 0,-1 0 0,0 0 0,0 0 0,-1-1 0,3-3-12,71-67 118,-47 42 12,9-12 653,-42 45-578,-11 23-271,-15 22 49,17-31 18,0 0 0,0 0 1,2 1-1,0 0 0,0 1 0,2-1 0,0 1 0,1 0 0,0 1 1,1-1-1,0 17-1,3-32-2,1 0 0,-1 0 1,1 0-1,0 0 0,0 0 1,-1 0-1,1 0 1,0 0-1,0-1 0,0 1 1,0 0-1,0 0 0,0-1 1,0 1-1,0-1 0,0 1 1,0-1-1,1 1 1,-1-1-1,0 0 0,0 1 1,0-1-1,1 0 0,-1 0 1,0 0-1,0 0 1,0 0-1,1 0 0,-1-1 1,0 1-1,1 0 2,42-6-153,-20-6-453,-6-4-777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5:5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 3209,'0'0'1536,"0"0"-184,0 0-391,0 0-705,0 0-96,0 0 0,0 0-152,90-52 48,-56 52-56,12 0-56,-7 0-809,-2 4-4296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5:56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271 324 336,'0'0'2593,"0"0"-1157,0 0-563,0 0-156,0 0-100,0 0-113,0-14-93,-4-43-99,4 56-303,-1 0 0,1-1 0,0 1 0,-1 0 0,1 0 0,-1 0 1,1-1-1,-1 1 0,1 0 0,-1 0 0,0 0 0,0 0 0,0 0 0,1 0 0,-1 0 0,0 0 0,0 0 0,0 0 1,0 1-1,-1-1 0,1 0 0,0 1 0,0-1 0,0 1 0,-1-1 0,1 1 0,0 0 0,-1-1-9,-36 1-73,26 1 87,4-1-23,0 1 1,0 1-1,0 0 0,0 0 1,1 0-1,-1 1 1,0 0-1,1 0 1,0 1-1,0 0 0,0 0 1,0 1-1,1 0 1,-1 0-1,1 0 1,1 1-1,-5 5 9,4-4-47,0 0-1,0 0 0,1 1 1,0 0-1,0 0 1,1 1-1,0-1 1,0 1-1,1 0 1,0 0-1,1 0 0,0 0 1,0 0-1,1 1 1,0 2 47,1-11-21,1 1 1,-1-1 0,0 1-1,1-1 1,0 1 0,-1-1-1,1 0 1,0 1-1,0-1 1,0 0 0,0 1-1,0-1 1,0 0 0,0 0-1,0 0 1,0 0-1,1 0 1,-1 0 0,0-1-1,1 1 1,-1 0 0,1 0-1,-1-1 1,1 1-1,-1-1 1,1 0 0,-1 1-1,1-1 1,-1 0-1,1 0 1,-1 0 0,1 0-1,-1 0 1,2 0 20,60-3 196,-58 3-178,2-2 12,1 0 1,-1 0-1,0 0 0,0-1 0,0 0 1,-1-1-1,1 1 0,-1-1 0,0 0 1,0-1-1,0 0 0,0 0 0,-1 0 1,0 0-1,0-1 0,3-4-30,9-13 159,0-1 0,-2-1-1,7-17-158,117-232 79,-152 314-370,-7-2 276,-3 6 55,1 2 0,0 7-40,17-38-21,0-1 0,1 1 1,1-1-1,0 1 0,1 1 0,0-1 0,2 0 0,-1 0 1,2 5 20,0-19-9,-1 0 1,0 0-1,0 0 1,0 0-1,1 0 1,-1 0 0,1 0-1,-1-1 1,1 1-1,-1 0 1,1 0-1,-1 0 1,1-1 0,-1 1-1,1 0 1,0-1-1,0 1 1,-1-1-1,1 1 1,0-1 0,0 1-1,0-1 1,0 1-1,-1-1 1,1 0-1,0 1 9,32 2-51,-26-3 68,-1-1 0,1 0 1,0 0-1,-1-1 0,0 0 0,1 0 0,-1 0 0,3-2-17,-1-2 13,1 0-1,-1 0 1,0-1-1,0 0 0,-1 0 1,0-1-1,0 1 1,-1-2-1,0 1 1,-1-1-1,1 0 1,-2 0-1,1 0 0,-1-1 1,-1 0-1,1 0 1,-2 0-1,0 0 1,0 0-1,0 0 1,-1-7-13,-2 17-1,0-1 0,0 1 1,0 0-1,0-1 0,0 1 1,0 0-1,1-1 0,-1 1 1,0 0-1,0 0 1,0 0-1,0 0 0,0 0 1,0 0-1,0 0 0,0 0 1,0 1-1,0-1 0,0 0 1,0 0-1,0 1 1,0-1-1,0 1 1,-11 5-8,0 0 0,0 1-1,1 1 1,0 0 0,1 0 0,-1 1 0,2 1-1,-1-1 1,1 2 0,1-1 0,0 1 0,0 0 0,1 1-1,1 0 1,-3 6 8,7-13-8,-1 0-1,2 0 1,-1 1-1,1-1 1,-1 0-1,1 1 1,1-1-1,-1 1 1,1-1-1,0 1 1,0-1-1,1 0 1,0 1-1,-1-1 1,2 1-1,-1-1 1,2 5 8,-1-7-6,1 0 1,-1 1 0,1-1-1,-1 0 1,1 0 0,0 0-1,0-1 1,0 1-1,0-1 1,0 0 0,1 0-1,-1 0 1,1 0 0,0 0-1,-1-1 1,1 1-1,0-1 1,0 0 0,0 0-1,0-1 1,0 1 0,0-1-1,4 0 6,6 1 28,1 0 1,0-1-1,0-1 0,0 0 0,-1-1 0,1 0 0,-1-2 1,1 0-29,-7 1 29,0 0 1,0-1 0,0 0-1,-1 0 1,0-1 0,0 0 0,0 0-1,-1 0 1,1-1 0,-1 0-1,0-1 1,-1 1 0,0-1 0,3-4-30,-2 2 58,-4 7-57,1 0 1,-1-1-1,0 0 1,-1 1-1,1-1 1,0 0-1,-1 0 1,0 0-1,0 0 1,1 0-1,-2 0 0,1 0 1,0 0-1,-1-1-1,0 3-137,-14 32-351,12-28 427,-4 5-214,-1 0 0,2 1-1,-1 0 1,1 0 0,1 0-1,0 1 1,0-1 0,0 1-1,2 0 1,-3 9 275,37-43 35,-11 5 149,35-31 413,-52 47-610,0 0 1,1 1-1,-1-1 1,0 1-1,1 0 1,0 0-1,-1 0 0,1 1 1,0-1-1,0 1 1,0 0-1,4 0 13,-8 2-6,0-1-1,-1 1 1,1-1-1,0 1 1,-1-1-1,1 1 1,-1-1-1,1 1 1,-1-1-1,1 1 1,-1 0-1,1-1 1,-1 1-1,0 0 1,1 0-1,-1-1 1,0 1-1,0 0 1,1 0-1,-1-1 0,0 1 1,0 0-1,0 0 1,0-1-1,0 1 1,0 0-1,0 0 1,0 0 6,0 30 79,0-25-66,-8 118-63,8-123-10,5-2 119,0 1-1,0-1 1,-1-1-1,1 1 0,-1-1 1,1 1-1,-1-1 1,0 0-1,0-1 1,0 1-1,0-1 0,0 0 1,0 0-1,-1 0 1,1-1-1,1-2-58,52-66 362,-50 62-274,47-67 66,-4-2 1,-3-2 0,22-57-155,-99 200 49,-1-3-8,-21 62-41,44-97-12,0 0-1,2 1 0,1 0 1,1 0-1,1 0 0,0 12 13,45-36 187,-36-3-139,1 1 0,0-1-1,-1 0 1,1-1 0,-1 1-1,0-1 1,0-1 0,0 1 0,0-1-1,-1 0 1,1 0 0,-1-1 0,4-3-48,1-3 21,1 0 0,-1 0 0,-1-1 0,0 0 0,6-11-21,-12 18-17,-1 0 0,1 0 0,-1 0 0,0-1 0,-1 1 0,1 0 0,-1-1 0,0 1 0,-1-1 0,1 0 0,-1 0 17,-1 5-36,0 0 0,1 0 0,-1 0 0,0 0-1,0 1 1,0-1 0,0 0 0,0 1 0,-1-1 0,1 0 0,0 1 0,0-1 0,0 1 0,0 0 0,-1-1 0,1 1-1,0 0 1,0 0 0,-1 0 0,1 0 0,0 0 0,0 0 0,-1 0 0,1 0 0,0 1 36,-38 1-606,38-2 585,-1 0 0,1 1 0,-1-1 0,0 1 1,1-1-1,-1 1 0,1 0 0,-1 0 0,1-1 1,0 1-1,-1 0 0,1 0 0,0 0 0,0 1 1,-1-1-1,1 0 0,0 0 0,0 1 0,0-1 0,1 0 1,-1 1-1,0-1 0,0 1 0,1-1 0,-1 1 1,1 0-1,0-1 0,-1 1 0,1-1 0,0 1 1,0 0-1,0-1 0,0 1 0,0 0 0,0-1 1,0 1-1,1 0 0,-1-1 0,0 1 0,1-1 1,0 1-1,-1-1 0,1 1 0,0-1 0,0 2 21,5 8-1,-1 1 0,1-1 0,1 0 0,0-1 0,2 2 1,-5-7 6,0 0 1,0-1-1,-1 1 1,1 0-1,-1 0 1,0 0-1,-1 1 1,1-1-1,-1 1 1,0-1-1,0 1 1,-1 0-1,0 0 1,0 0-7,-1-5 185,0-1 143,-21 1 608,17-1-978,0 1 0,-1 0-1,1-1 1,0 0 0,0 0 0,0 0 0,0 0 0,-1-1 0,1 0 0,0 0 0,0 0 0,0 0 0,0 0 0,0-1 0,1 0-1,-1 0 1,0 0 0,1 0 0,-4-3 42,0-6-2228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5:56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2833,'0'0'2328,"0"0"-1384,0 0-384,0 0-224,0 0-191,129-13-49,-83 13-96,5 0-64,-15 0-489,-9 0-4064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5:58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137 205 1568,'0'0'1977,"0"0"-648,0 0-248,0 0-329,0 0-332,0 0-44,6-18-121,-1 3-250,3-5 76,-1 0 0,-2-1 0,0 0 0,-1 0 1,0 0-1,-2-6-81,-2 25-17,-1 1 1,0 0 0,0 0-1,0-1 1,1 1-1,-1 0 1,0 0-1,-1 0 1,1 0 0,0 0-1,0 0 1,0 0-1,0 0 1,-1 1 0,1-1-1,-1 0 1,1 1-1,0-1 1,-1 1-1,1-1 1,-1 1 0,1 0-1,-1 0 1,1-1-1,-1 1 1,1 0 0,-1 1-1,1-1 1,-1 0-1,0 0 17,-54 5-233,51-4 199,1 0 1,-1 1-1,0 0 0,1 0 0,-1 1 0,1-1 0,0 1 0,0 0 0,0 0 0,0 0 1,0 0-1,0 1 0,1 0 0,0 0 0,0 0 0,0 0 0,0 0 0,1 0 1,-1 1-1,1-1 0,0 1 0,1 0 0,-1 0 0,1 0 0,0-1 0,0 1 0,0 0 1,1 0-1,0 1 0,0-1 0,0 0 0,1 1 34,-1-5-12,1 1 1,0-1-1,0 0 0,0 1 1,0-1-1,0 0 0,0 0 1,0 1-1,0-1 0,1 0 1,-1 0-1,0 0 0,1-1 1,-1 1-1,1 0 0,-1 0 1,1-1-1,-1 1 0,1-1 1,0 1-1,-1-1 0,1 0 1,-1 0-1,1 0 0,0 0 1,-1 0 11,53 2 75,-42-3-63,-2 0 23,0 0-1,-1-1 1,1 0-1,-1-1 1,1 0 0,-1 0-1,0-1 1,0-1 0,-1 1-1,1-1 1,-1-1-1,0 1 1,-1-2 0,1 1-1,-1-1 1,0 0-1,-1 0 1,0-1 0,0 0-1,0 0 1,-1 0-1,3-8-34,-14 30-253,0-1-1,-2 0 0,-7 11 254,9-16-14,0 1 1,1-1 0,0 1 0,0 0 0,1 0 0,0 1 0,1-1 0,0 1 0,0 0 0,1 0 0,1 0 0,-1 6 13,2-15-6,0 0 0,0 0 1,1-1-1,-1 1 0,0 0 0,1-1 1,-1 1-1,1 0 0,-1-1 1,1 1-1,-1-1 0,1 1 1,-1-1-1,1 1 0,-1-1 1,1 1-1,0-1 0,-1 1 0,1-1 1,0 0-1,-1 1 0,1-1 1,0 0-1,0 0 0,-1 0 1,1 1-1,0-1 0,0 0 0,-1 0 1,1 0-1,1 0 6,30 0 104,-24 0-46,5-1 39,1 0 0,-1-2 0,0 1-1,0-2 1,0 0 0,0 0 0,-1-1 0,1-1 0,-1 0 0,-1 0-1,1-2 1,-1 1 0,0-1 0,-1-1 0,0 0 0,0 0 0,-1-1-1,-1 0 1,5-7-97,-12 15 73,1 0 0,-1 0-1,0-1 1,0 1 0,0-1-1,0 1 1,0-1-1,0 1 1,-1-1 0,0 0-1,1 1 1,-1-1 0,0-2-73,-3 4-34,-1 0 1,1 0 0,-1 0 0,1 0 0,-1 1 0,1-1-1,-1 1 1,0 0 0,1 0 0,-1 1 0,-1-1 33,3 0-30,1 0 18,0 0 0,0 0 0,0 0 0,0 0 0,0 0 0,0 0 0,0 0 0,0 1 0,0-1 0,0 0 0,0 1 0,0-1 0,0 0 0,0 1 0,0-1 0,0 1 0,0 0 0,0-1 0,0 1 0,1 0 0,-1-1 0,0 1 0,0 0 0,1 0-1,-1 0 1,1-1 0,-1 1 0,1 0 0,-1 0 0,1 0 0,-1 0 0,1 0 0,0 0 0,-1 0 0,1 0 0,0 0 0,0 1 0,0-1 0,0 0 0,0 0 0,0 0 0,0 0 0,0 0 0,0 0 0,1 0 0,-1 0 0,0 0 0,1 0 0,-1 0 0,1 0 0,-1 0 0,1 0 0,0 0 12,1 6-43,2 0 0,-1 0 0,1-1 0,0 1 0,0-1 0,5 5 43,-8-10-17,1 1-1,0 0 1,0 0-1,-1-1 1,1 1 0,-1 0-1,1 0 1,-1 1 0,0-1-1,0 0 1,0 0 0,0 1-1,0-1 1,-1 0 0,1 1-1,-1-1 1,1 1-1,-1-1 1,0 1 0,0-1-1,0 0 1,0 1 0,0-1-1,-1 1 1,1-1 0,-1 1-1,0 1 18,-3 2-20,1-1 0,-1 0 0,0 0 0,-1 0 0,1-1 0,-1 1 0,0-1 0,0 0-1,-5 3 21,7-5-20,0 0-1,0 0 0,0 1 0,1-1 0,-1 1 0,1-1 0,-1 1 0,1 0 0,0 1 21,3 8-224,17-4 190,38 1 56,0-3 0,0-2 0,0-2 0,13-4-22,-64 3 2,0-1 0,0 0 0,0-1 0,0 1 0,0-1 0,0 0 0,0-1 0,0 1 0,0-1 0,-1 0 0,1 0 0,0 0 0,-1 0 0,0-1 0,0 0 0,1 0 0,-2 0 0,1 0 0,0-1 0,-1 0 0,1 0 0,-1 0 0,0 0 0,-1 0 0,1 0 0,-1-1 0,1 1 0,-1-1 0,-1 0 0,1 1 0,-1-1 0,0 0 0,0 0 0,0 0 0,0 0 0,-1 0 0,0 0 0,0-3-2,0 7-3,0 1 0,0-1-1,-1 0 1,1 0 0,0 0 0,0 0 0,0 1 0,-1-1 0,1 0 0,0 0 0,-1 1 0,1-1-1,-1 0 1,1 0 0,-1 1 0,1-1 0,-1 1 0,1-1 0,-1 0 0,0 1 0,1-1 0,-1 1-1,0-1 1,0 1 0,1 0 0,-1-1 0,0 1 0,0 0 0,0-1 3,-33-1-42,27 3 39,0 0 0,0 0 0,0 1 0,0 0 0,1 0 0,-1 1 0,1 0 0,-3 1 3,1 1-2,2 1 0,-1-1 0,0 1 0,1 1 1,0-1-1,1 1 0,-1 0 0,1 1 0,1-1 0,-1 1 1,1 0-1,1 0 0,-1 0 0,1 0 0,1 1 1,0-1-1,0 1 0,0 0 0,1 1 2,1-9 12,1 0 1,-1 0-1,1 0 1,-1 0-1,1 0 0,0 0 1,-1-1-1,1 1 0,0 0 1,-1 0-1,1 0 1,0-1-1,0 1 0,0 0 1,0-1-1,0 1 0,0-1 1,0 1-1,0-1 1,0 1-1,0-1 0,0 0 1,0 1-1,0-1 0,0 0 1,0 0-1,0 0 1,0 0-1,0 0 0,1 0 1,-1 0-13,47 1 464,-35-2-377,116-2-263,-91-3-790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5:59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1 467 3089,'0'0'1071,"0"0"-226,0 0-210,0 0-250,22-19-129,4-1-163,9-6 137,-2-2 1,0-1 0,12-16-231,-26 20 85,0 0 0,-2-1 1,0-1-1,-2-1 0,-1 0 1,-2-1-1,0 0 0,-2-1 1,3-19-86,-12 46-15,-1 2-94,-2 4-15,-52 76 91,35-55 42,2 2-1,-8 13-8,24-36-2,-22 40 30,-14 36-28,32-65-20,0 1 1,0 0 0,2 0-1,0 0 1,0 1 0,2-1-1,-1 10 20,2-23-6,1-1-1,-1 1 1,0-1 0,1 0-1,-1 1 1,1-1-1,0 0 1,-1 1-1,1-1 1,0 0-1,0 0 1,0 1 0,0-1-1,0 0 1,0 0-1,0 0 1,0 0-1,0-1 1,0 1 0,0 0-1,1 0 1,-1-1-1,0 1 1,1 0-1,-1-1 1,0 0 0,1 1-1,-1-1 1,1 0-1,-1 1 1,0-1-1,2 0 7,54 2 128,-45-2-103,0 0-5,1-1 0,0 0 0,-1 0 0,1-1 1,0-1-1,-1 0 0,0-1 0,0 0 0,6-3-20,-11 2 10,1 1-1,0-1 1,-1 0 0,0 0-1,0-1 1,-1 0 0,0 0-1,0-1 1,0 0-1,-1 0 1,1 0 0,-2 0-1,1-1 1,0-2-10,-2 4 17,0-1 0,-1 0 0,1 0 0,-1-1 0,-1 1 0,1 0 0,-1-1 1,-1 1-1,1-1 0,-2-4-17,1 11-12,-1 0 1,0 0 0,0 1-1,0-1 1,1 0 0,-1 1-1,0-1 1,0 1-1,0-1 1,0 1 0,0-1-1,0 1 1,0 0 0,0-1-1,0 1 1,-1 0 0,1 0-1,0 0 1,0 0 0,0 0-1,0 0 1,0 0-1,0 0 1,-1 1 11,-31 1-111,29 0 104,0-1 0,0 1 0,0 1 0,1-1 0,-1 0 0,1 1 0,-1 0 0,1 0 0,0 0 0,0 0 0,0 0 0,1 1 0,-1-1 0,1 1 0,0-1 0,0 1 0,0 0 0,0 0 0,1 0 0,0 0 0,0 1 0,0-1 0,-1 3 7,0 4-9,0 0 1,0 0-1,1 1 1,1-1-1,-1 1 0,2-1 1,0 1-1,1 5 9,-1-15 3,0 1 0,0-1-1,0 0 1,0 0-1,0 0 1,0 0 0,1 0-1,-1 0 1,1 0 0,-1 0-1,1-1 1,0 1 0,0 0-1,0-1 1,0 0 0,0 1-1,0-1 1,0 0 0,0 0-1,0 0 1,1 0 0,-1-1-1,0 1 1,1-1 0,-1 1-1,2-1-2,11 2 74,-1 0 1,1-2-1,-1 0 0,3 0-74,-1-1 76,-7 1-61,1-1 0,-1-1 1,0 1-1,1-2 1,-1 1-1,0-1 0,-1-1 1,1 1-1,-1-2 1,1 1-1,-1-1 0,0 0 1,-1-1-1,1 0 0,-1 0 1,-1 0-1,1-1 1,-1 0-1,0 0 0,2-4-15,16-23 17,-2-2-1,-1 0 1,-2-2-1,1-5-16,10-20 3,7-10 50,-37 72-77,0 1-53,0 0-49,-6 30-171,-23 37 324,-4-1 1,-2-2 0,-24 32-28,16-25 18,39-67-20,2 0-1,-1 0 1,0 1 0,1-1-1,0 1 1,0 0-1,0-1 1,1 1 0,-1 0-1,1 0 1,0 0-1,1 0 1,-1 1-1,1-1 1,0 0 0,0 0 2,4-4 18,-1 0 0,1-1 1,-1 1-1,1-1 0,-1 1 0,1-1 1,-1-1-1,1 1 0,0 0 1,-1-1-1,1 0 0,-1 1 0,0-1 1,4-2-19,-3 0 10,0 0 0,0 0 1,-1 0-1,1-1 0,-1 1 0,0-1 1,0 0-1,0 0 0,0 0 1,-1 0-1,1-1 0,-1 1 0,0-1 1,-1 0-1,1 1 0,0-6-10,1-5-117,-1-1 0,0 0 0,-1 0 0,-1-9 117,-1 23-54,1 0 1,-1-1-1,1 1 1,-1 0 0,0-1-1,0 1 1,-1 0 0,1 0-1,0 0 1,-1 0-1,1 0 1,-1 0 0,1 0-1,-1 0 1,0 1-1,0-1 1,0 1 0,0-1-1,0 1 1,0 0 0,0 0-1,0 0 1,-1 0-1,1 0 1,0 0 0,-1 1-1,1-1 1,-1 1-1,1-1 1,0 1 0,-1 0-1,1 0 1,-1 0 53,2 0-67,1 0-15,16 0 12,33 1 224,-14 0-90,0-1 1,-1-2 0,1-1 0,-1-2-1,8-3-64,-31 6 64,0-2 0,0 0-1,-1 0 1,0-1 0,1 0-1,-2-1 1,1 0 0,-1-1-1,0 1 1,0-2 0,-1 1-1,0-1 1,0-1 0,-1 0-1,0 0 1,-1 0 0,1 0-1,0-4-63,-3 5 58,1 1 53,-1-1 0,0 1 0,0-1-1,-1 0 1,0 0 0,0 0 0,-1 0-1,0 0 1,0-8-111,-2 15 89,0 1-147,0 17-118,-4-2 173,0 0-1,-1-1 1,-1 1 0,0-1 0,-1 0-1,-8 12 4,-15 35 13,24-47-9,1 1-1,0 1 1,2-1 0,0 1-1,0-1 1,2 1 0,0 0-1,1 9-3,0-23 5,1 0-1,-1-1 1,1 1-1,0 0 1,-1-1-1,1 1 1,0 0-1,0-1 1,0 1-1,0-1 1,1 0-1,-1 1 1,0-1-1,0 0 1,1 0-1,-1 1 1,1-1-1,-1 0 1,1-1-1,0 1 1,-1 0-1,1 0 1,0-1-1,-1 1 1,1-1-1,0 1 1,0-1-1,0 0 1,1 0-5,60 7 76,-62-7-84,6 0-32,6 1-394,-1-1 0,1-1 1,0 0-1,11-2 434,9-10-3879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2:34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5961,'0'0'1315,"0"0"-295,0 0 35,0 0-301,0 0-422,0 9-455,-10 262 65,2-88-271,3-104-280,2-59 238,2-55 533,1 5 37,1 1 0,2 0 1,1 0-1,1 0 1,3-9-200,-5 28 14,0 1 0,0 0 1,0 0-1,1 0 1,1 0-1,-1 0 0,1 1 1,1 0-1,0 0 0,0 1 1,0-1-1,1 1 1,0 0-1,1 1 0,-1 0 1,1 0-1,9-4-14,-16 9-14,0 1 0,0 0 0,0-1-1,0 1 1,0 0 0,0 0 0,0 0-1,0 0 1,0 0 0,1 0 0,-1 0-1,0 0 1,0 0 0,0 0 0,0 1-1,0-1 1,0 0 0,0 1 0,0-1 0,0 1-1,0-1 1,0 1 0,0 0 0,0-1-1,0 1 1,-1 0 0,1 0 0,0-1-1,0 1 1,-1 0 0,1 0 0,0 0 0,-1 0-1,1 0 1,-1 0 0,0 0 0,1 0-1,-1 0 1,0 0 0,1 0 0,-1 1 14,14 54 37,-13-47-62,11 62 89,-4-1-1,-2 2 0,-4 22-63,-2-92-1,0-1 0,-1 1 0,1-1 0,0 1 1,0-1-1,1 1 0,-1-1 0,0 1 0,0 0 0,1-1 1,-1 1-1,1-1 0,-1 0 0,1 1 0,0-1 0,0 1 1,-1-1-1,2 1 1,-2-2 3,1 0 1,0 0-1,-1 0 0,1 0 1,0 0-1,-1 0 1,1 0-1,-1 0 1,1-1-1,0 1 1,-1 0-1,1 0 1,0 0-1,-1-1 0,1 1 1,-1 0-1,1-1 1,-1 1-1,1 0 1,-1-1-1,1 1 1,-1-1-1,1 1 0,-1-1 1,1 1-1,-1-1 1,0 1-1,1-1-3,35-55 196,-31 47-205,45-85 118,-4-3 0,-2-6-109,4-10 58,-42 217-401,-10-37 346,1-24 2,2-1 0,2 1 0,5 28-5,-6-69-2,0 0 0,0 0 0,1-1 0,-1 1 0,1 0 0,-1 0 0,1 0 0,0-1 1,0 1-1,0 0 0,0-1 0,0 1 0,0-1 0,0 1 0,0-1 0,1 1 2,-2-2 4,1 1 0,0-1 0,0 1 0,0-1 0,-1 0 0,1 0 0,0 1 0,0-1 0,0 0 0,0 0 0,0 0 0,-1 0 0,1 0 0,0 0 0,0 0 0,0 0-1,0 0 1,0 0 0,0 0 0,-1-1 0,1 1 0,0 0 0,0-1-4,4-1 30,-1-1-1,0 0 1,0 1 0,0-2 0,-1 1-1,1 0 1,-1-1 0,0 0-1,1 1 1,0-3-30,29-42 193,-1-2 0,4-14-193,-25 41 20,0 0-1,-1 0 0,-1-2 0,-1 1 0,-2-1 0,2-10-19,-9 35 6,1 0 0,0 1 0,-1-1 0,1 0 0,0 0 0,-1 1 0,1-1 0,-1 0 0,1 0 0,-1 1 0,1-1 0,0 0 0,-1 0 0,1 0 0,-1 0 0,1 0 0,-1 0 0,1 0 0,-1 0 0,1 0 0,-1 0 0,1 0 0,0 0 0,-1 0 0,1 0 0,-1 0 0,1 0 0,-1-1 0,1 1 0,0 0 0,-1 0-1,1-1 1,-1 1 0,1 0 0,0 0 0,-1-1 0,1 1 0,0 0 0,-1-1 0,1 1 0,0 0 0,0-1 0,-1 1 0,1-1 0,0 1 0,0-1 0,0 1 0,-1 0 0,1-1 0,0 1 0,0-1 0,0 1 0,0-1 0,0 1 0,0-1 0,0 1 0,0-1 0,0 1 0,0 0 0,0-1 0,0 1 0,1-1 0,-1 1 0,0-1 0,0 1 0,0-1-6,-28 28-195,21-18 169,0 1 0,1 0-1,0 0 1,1 0-1,0 1 1,0 0 0,1 0-1,1 1 27,1-8-17,1 0-1,0 0 1,0 0 0,0 0-1,1 0 1,0 1 0,-1-1-1,2 0 1,-1 1-1,0-1 1,1 0 0,0 0-1,0 0 1,0 1 0,0-1-1,1 0 1,-1 0-1,1-1 1,0 1 0,0 0-1,1-1 1,-1 1 0,2 0 17,40 34 13,-32-28-3,0 0-1,-1 0 1,0 1 0,4 5-10,-12-12 4,-1-1 0,1 1 0,-1 0 0,0 0 0,0 0 0,0 0-1,0 0 1,-1 1 0,0-1 0,0 0 0,0 1 0,0-1 0,-1 1 0,1-1 0,-1 1-1,0-1 1,-1 1-4,1-3 11,-1-1-1,0 1 0,1 0 1,-1-1-1,0 1 0,0-1 1,0 1-1,0-1 0,0 0 0,0 1 1,-1-1-1,1 0 0,0 0 1,-1 0-1,1 0 0,-1 0 1,1 0-1,-1 0 0,1-1 1,-1 1-1,1 0 0,-2-1-10,-40 14 130,38-13-113,-6 2-25,0-1-1,-1 0 1,1-1 0,-1 0 0,1 0 0,-1-1-1,1-1 1,-6-1 8,11 1-134,1 0-1,0 0 1,-1-1-1,1 0 1,0-1-1,0 1 0,0-1 1,0 0-1,1 0 1,-1 0-1,1 0 1,0-1-1,0 0 1,0 0-1,0 0 1,0 0-1,1-1 1,-1-1 134,-16-30-2560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6:00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 5449,'0'0'792,"0"0"-296,0 0-183,137-27-89,-79 25-96,18 2-128,-16 0-88,-13 0-657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6:04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5 749 912,'0'0'1115,"0"0"-212,0 0 65,0 0-41,0 0-217,-1-3 3361,-2-21-4099,6-28-7,3 0 1,2 0-1,2 1 0,13-35 35,9-49-36,-21 100-530,-8 25 614,0 0 0,0 0-1,-1 0 1,0 0-1,-1-2-47,1-11 36,0 8-29,-1-1 1,0 1-1,-1 0 0,-1 0 1,0 0-1,-1 0 1,-1 0-1,-1-2-7,4 16-4,0 0 1,0 0-1,1 0 1,-1-1-1,0 1 1,0 0-1,1 0 1,-1 0-1,1 0 1,-1 0-1,1 0 1,-1 0-1,1 0 0,0 0 1,-1 0-1,1 0 1,0 0-1,0 1 1,0-1-1,-1 0 1,1 0-1,0 1 1,0-1-1,0 1 1,0-1-1,0 1 0,1-1 1,-1 1-1,0 0 1,0-1-1,0 1 1,0 0-1,1 0 4,41-9-67,-29 8 78,-1 2 1,1 0 0,0 0-1,-1 2 1,1-1-1,-1 2 1,0-1-1,0 2 1,5 2-12,188 82-439,-199-88-1273,-6-1-770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6:04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0 824,'0'0'2030,"0"0"-1210,0 0-497,0 0-170,0 0-191,5 16-37,3-6 140,0 0 1,1 0-1,0-1 0,0 0 1,2 0-66,-4-4 20,0 1 1,0 0-1,-1 0 0,0 1 1,0-1-1,0 1 1,-1 1-1,0-1 1,-1 1-1,1 0 1,-1 0-1,0 3-20,-4-10 14,1 1 1,-1-1-1,0 1 0,0-1 1,0 1-1,0-1 0,-1 1 0,1-1 1,0 1-1,-1-1 0,1 1 1,-1-1-1,1 1 0,-1-1 1,0 0-1,1 1 0,-1-1 1,0 0-1,0 1 0,0-1 1,0 0-1,0 0 0,0 0 1,0 0-1,-1 0 0,1 0 0,0 0 1,0-1-1,-1 1 0,1 0 1,-1-1-1,1 1-14,-56 19 439,36-14-285,-12 5 6,22-8-177,-1 0-1,1 1 0,0 0 0,0 1 0,0 0 0,0 1 1,1 0-1,0 1 0,-4 3 18,13-8-130,0-1 0,0 0 0,0 1-1,1-1 1,-1 1 0,0-1 0,1 1 0,-1-1 0,1 1 0,-1-1 0,1 1 0,0 0-1,-1-1 1,1 1 0,0 0 0,0 0 130,0 8-1778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6:06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89 3449,'0'0'880,"0"0"192,0 0-22,0 0-295,0 0-161,0 0-222,3-8-240,10-25-136,-9 24-129,-4 13-115,-2 6 212,0 0 1,-1 0-1,0-1 1,-1 1-1,0-1 1,0 1-1,-1-1 0,-2 3 36,-13 27-7,11-16 6,-1-3-112,1 0 1,1 1-1,1 0 1,0 1-1,2-1 1,1 1-1,0 1 0,1 6 113,3-28 70,0-1 108,27-27 336,16-16-321,-17 16-147,0 2-1,2 1 0,4-2-45,-31 26-11,-1-1 0,1 1-1,-1 0 1,0 0 0,1 0 0,-1-1-1,1 1 1,-1 0 0,1 0-1,-1 0 1,0 0 0,1 0-1,-1 0 1,1 0 0,-1 0-1,1 0 1,-1 0 0,1 0 0,-1 0-1,0 0 1,1 0 0,-1 0-1,1 1 1,-1-1 0,0 0-1,1 0 1,-1 0 0,1 1 0,-1-1-1,0 0 1,1 0 0,-1 1-1,0-1 1,1 0 0,-1 1-1,0-1 1,0 1 0,1-1 0,-1 0-1,0 1 1,0-1 0,0 1-1,1-1 1,-1 0 0,0 1-1,0-1 1,0 1 0,0-1-1,0 1 1,0-1 0,0 0 0,0 1-1,0-1 1,0 1 0,0-1-1,0 1 1,0-1 0,-1 1-1,1-1 12,0 41-110,-1-29 75,-1 72-10,0-28-63,4 37 108,-2-92 6,0-1-1,0 1 1,0 0 0,0 0 0,0-1 0,0 1-1,0 0 1,0-1 0,0 1 0,0 0 0,0-1-1,0 1 1,1 0 0,-1 0 0,0-1 0,1 1-1,-1-1 1,0 1 0,1 0 0,-1-1 0,0 1-1,1-1 1,-1 1 0,1-1 0,-1 1 0,1-1 0,0 1-1,-1-1 1,1 1 0,-1-1 0,1 0 0,0 1-1,-1-1 1,1 0 0,0 0 0,-1 0 0,1 1-1,0-1 1,-1 0 0,1 0 0,0 0 0,0 0-1,-1 0 1,1 0 0,0 0 0,-1 0 0,1-1-1,0 1 1,0 0-6,1-1 36,0 0 0,1-1 0,-1 1 1,0 0-1,0-1 0,0 1 0,0-1 0,-1 0 0,1 0 0,0 1 0,-1-1 0,1 0 0,0-2-36,7-16 47,-2 0 1,0 0-1,-1 0 0,-1-1 0,-1 0 0,-1 0 0,-1 0 0,0-21-47,3-20 19,-4 61-37,0-1 0,0 1 0,0 0 0,0 0-1,0 0 1,0 0 0,0 0 0,0 0 0,0 1-1,0-1 1,0 0 0,1 1 0,-1-1 0,0 0-1,0 1 1,1-1 0,-1 1 0,0 0 0,1-1-1,-1 1 1,1 0 0,-1 0 0,0 0 0,1 0-1,-1 0 1,2 1 18,52-1-188,-39 1 204,10-1-13,-13 1 6,1-1-1,-1-1 0,1 0 0,7-2-8,-16 2 10,0-1-1,0 1 1,0-1-1,-1 0 1,1 0-1,-1-1 1,1 0-1,-1 1 1,0-1-1,0-1 1,-1 1-1,1 0 1,0-1-1,0-1-9,3-5 31,0 1 0,-1-1 0,0 0 0,-1-1 0,0 1 0,0-1 0,-1 0 0,-1-1 0,1 1 0,-2 0-1,0-1 1,0 0 0,-1 1 0,-1-1 0,0 0 0,-1-3-31,0 19-48,-2 1 0,1-1 0,0 0 0,-1 0-1,0 0 1,0-1 0,0 1 0,-1 0 48,-6 9-19,-22 35 7,2 1 0,2 2 1,2 1-1,3 1 0,2 1 0,-8 35 12,29-89 11,0 0 0,0 0 1,0 0-1,0 0 0,0 0 0,0 0 0,0 0 0,0 0 0,1-1 0,-1 1 0,0 0 0,0 0 0,0 0 1,0 0-1,0 0 0,0 0 0,0 0 0,0 0 0,1 0 0,-1 0 0,0 0 0,0 0 0,0 0 0,0 0 1,0 0-1,0 0 0,0 0 0,0 0 0,1 0 0,-1 0 0,0 0 0,0 0 0,0 0 0,0 0 0,0 0 1,0 0-1,0 0 0,0 0 0,0 0 0,1 1 0,-1-1 0,0 0 0,0 0 0,0 0 0,0 0 0,0 0 1,0 0-1,0 0 0,0 0 0,0 0 0,0 0 0,0 1 0,0-1 0,0 0 0,0 0 0,0 0 0,0 0 1,0 0-1,0 0 0,0 0 0,0 0 0,0 1 0,0-1 0,0 0 0,0 0 0,0 0 0,0 0 0,0 0 1,0 0-1,0 0-11,15-10 343,31-28-352,-10 7 44,-17 17-72,1 1 1,-1 1-1,2 1 0,7-3 37,-25 45-541,-10 191 366,33-221 456,-15-3-242,1 0 0,-1-1-1,0 0 1,0-1 0,0 0-1,0 0 1,-1-1 0,8-5-39,2-1 37,-1-2 0,0 0 1,17-16-38,29-39 60,-59 61-55,-1 0 0,1 0 0,-1-1-1,-1 0 1,0 0 0,0 0 0,0-1 0,-1 1 0,0-2-5,-3 9-4,1 0 0,-1 1 0,0-1 0,0 0 1,0 0-1,0 0 0,0 0 0,0 1 0,0-1 0,0 0 1,0 0-1,0 0 0,0 0 0,0 1 0,-1-1 0,1 0 1,0 0-1,-1 0 0,1 1 0,0-1 0,-1 0 0,1 0 1,-1 1-1,1-1 0,-1 1 0,0-1 0,1 0 0,-1 1 1,1-1-1,-1 1 4,-1-1-21,0 0-1,0 0 1,0 1 0,0-1 0,0 1-1,0 0 1,0 0 0,0-1 0,0 1 0,-1 0-1,1 1 1,-2-1 21,-3 1-55,0 1 0,-1 0 1,1 0-1,0 0 0,0 1 0,0 0 0,-4 2 55,0 3-20,0 0-1,1 0 1,-1 1 0,1 0-1,1 1 1,0 0-1,1 1 1,-4 5 20,8-11-6,1 1 0,-1-1 0,1 1 0,1-1 0,-1 1-1,1 0 1,0 0 0,0 0 0,1 1 0,0-1 0,0 0 0,1 0 0,-1 1 0,1-1 0,1 0 0,-1 1 0,1-1 0,0 0 0,1 3 6,-1-7 3,1 0 0,-1 1 0,1-1 0,-1 0 0,1 0 0,0 0 0,0 0 0,0 0 0,0 0 0,0 0 0,1-1 0,-1 1 0,0-1 0,1 0 0,-1 0 0,1 0 0,-1 0 0,1 0 0,0 0 0,-1-1 0,1 1 0,0-1 0,1 1-3,68 3 285,-68-4-257,7 1 12,-1 0-1,1-2 0,-1 1 0,1-1 1,-1-1-1,0 0 0,1 0 1,-1-1-1,0 0 0,0-1 0,-1 0 1,1 0-1,-1-1 0,0-1 1,0 1-1,-1-1 0,1-1 0,-1 0 1,-1 0-1,1 0-39,55-66 50,-57 66-46,0 0-1,-1-1 0,0 0 0,-1-1 0,0 1 0,0-1 0,-1 1 0,0-1 1,0-2-4,-8 23-353,0-1 0,-1 0 0,-1 0 1,0-1-1,-7 9 353,-17 26-37,19-25-8,7-14 3,1 0 0,0 0 0,0 0 0,1 1 0,0 0-1,0 0 1,0 0 0,1 0 0,-1 4 42,3-10 12,0-1 168,6-9 432,29-25-499,1 1-1,1 1 1,37-24-113,-73 56-6,-1-1 0,1 0 0,-1 1 1,1-1-1,0 1 0,-1-1 0,1 1 0,0-1 1,0 1-1,-1-1 0,1 1 0,0-1 0,0 1 1,0 0-1,-1 0 0,1-1 0,0 1 0,0 0 1,0 0-1,0 0 0,0 0 0,0 0 1,-1 0-1,1 0 0,0 0 0,0 0 0,0 1 1,0-1-1,-1 0 0,1 1 0,0-1 0,0 0 1,0 1-1,-1-1 0,1 1 0,0-1 1,-1 1-1,1-1 0,0 1 0,-1 0 0,1-1 1,-1 1-1,1 0 0,-1-1 0,1 1 0,-1 0 1,1 0-1,-1-1 0,0 1 0,1 0 1,-1 0-1,0 0 0,0 0 0,0 0 0,0-1 1,1 1-1,-1 0 0,-1 1 6,3 10-32,-1 1 0,-1-1 1,-1 1-1,0 5 32,0 2 3,-6 140 71,7-160 2,0 0 34,14 0-75,1-2 1,0 1-1,-1-2 1,1 0-1,-1-1 1,3-1-36,25-8-1186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6:07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0 5177,'0'0'804,"0"0"19,0 0-60,0 0-371,0 0-421,0 3-227,-3 11 234,0 0 0,-1 0 1,0 0-1,-1-1 0,-1 0 1,0 0-1,-1 0 0,0-1 1,-4 6 21,-8 14-5,-51 108 21,69-136-10,1-4 48,0 0 111,2-20 801,1 10-915,2 0 1,-1 1 0,2-1 0,-1 1 0,1 0 0,1 0 0,-1 0 0,2 0-52,64-65 172,-58 60-107,0 1-48,-8 5-20,1 1 0,0 1 0,0-1 0,0 1 0,1 0 0,0 1 0,0 0 0,1 0 0,3-1 3,-11 6-11,0 0-1,-1 0 1,1 1-1,0-1 1,-1 0-1,1 0 0,0 1 1,-1-1-1,1 0 1,0 1-1,-1-1 1,1 1-1,0-1 1,-1 0-1,1 1 0,-1-1 1,1 1-1,-1 0 1,0-1-1,1 1 1,-1-1-1,1 1 0,-1 0 1,0-1-1,1 1 1,-1 0-1,0 0 1,0-1-1,0 1 1,0 0-1,0-1 0,1 1 1,-1 0-1,0 0 1,-1-1-1,1 1 12,4 36-18,-3-31-12,2 174 14,-4-112-56,2-67 85,-1-1 0,1 0 0,-1 1 0,1-1 1,-1 0-1,1 1 0,0-1 0,-1 0 0,1 0 0,0 0 0,-1 1 0,1-1 0,0 0 0,-1 0 0,1 0 0,0 0 0,-1 0 0,1 0 1,0-1-1,-1 1 0,1 0 0,0 0 0,-1 0 0,1 0 0,0-1 0,-1 1 0,1 0 0,-1-1 0,1 1 0,-1-1 0,1 1 0,-1 0 0,1-1 1,-1 1-1,1-1-13,24-13 61,9-11-28,-13 11-27,0 0 0,-1-2 0,0 0 0,-2-2-1,0 0 1,-1-1 0,0 0 0,12-22-6,-35 96-1127,2-42 1110,1 0-1,0 0 1,1 1 0,1-1-1,0 1 1,1 0 0,0-1-1,2 10 18,-1-21 3,-1-1-1,1 1 1,0 0-1,0-1 1,0 1-1,0 0 1,0-1-1,0 0 1,0 1-1,0-1 1,1 1-1,-1-1 0,0 0 1,1 0-1,-1 0 1,1 0-1,-1 0 1,1 0-1,0 0 1,-1-1-1,1 1 1,0 0-1,0-1 1,0 0-1,-1 1 1,1-1-1,0 0 1,0 0-1,0 0 0,0 0 1,-1 0-1,1 0 1,0 0-1,0-1 1,0 1-1,-1-1 1,1 0-1,0 1-2,5-2 53,-1 0-1,1 1 1,-1-2 0,1 1-1,-1-1 1,0 0 0,0 0-1,-1-1 1,1 0 0,0 0-53,4-6 97,-1 0 1,0-1 0,-1 1 0,0-2-1,0 1 1,-1-1 0,1-3-98,-5 8 32,0 1 0,-1-1 1,0 0-1,0 1 0,0-1 1,0 0-1,-1 0 0,-1 0 0,1-1 1,-1 1-1,0 0 0,-1 0 0,1 0 1,-2-6-33,0 11-16,1 0 0,-1-1 1,1 1-1,-1 0 0,1 0 1,-1 0-1,0 0 0,0 1 1,0-1-1,0 0 0,0 1 0,-1 0 1,1-1-1,0 1 0,-1 0 1,1 0-1,-1 0 0,1 0 1,-1 1-1,1-1 0,-1 1 0,0 0 1,-2-1 15,-64-3-966,68 4 936,-15-1-379,10 1 95,-1-1 0,1 1 0,0 1 0,-1-1 0,1 1 0,0 0 0,0 0 0,0 1 1,-1 0-1,1 0 314,-8 7-2515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6:09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29 1360,'0'0'2976,"0"0"-1108,0 0-618,0 0-369,-1-12-579,-27 35-563,25-20 249,-18 18 1,1 1-1,1 0 1,-4 9 11,18-24-25,-1 1 0,2 0 0,-1 0-1,1 1 1,1-1 0,-1 1 0,1 0 0,1 0 0,0 0 0,0 0 0,0 0-1,1 6 26,2-14 5,0 0 0,-1 0 0,1 0 0,0 0 0,0 0 0,0 0 0,0 0 0,0-1 0,0 1 0,0 0-1,0 0 1,0-1 0,0 1 0,0-1 0,1 1 0,-1-1 0,0 1 0,0-1 0,1 0 0,-1 0 0,0 0 0,0 0 0,1 1-1,-1-2 1,0 1 0,0 0 0,1 0 0,-1 0 0,0 0 0,0-1 0,2 0-5,2 1 59,0 0 1,0-1 0,0 0-1,0 0 1,0-1 0,0 1-1,0-1 1,1-1-60,1-2 39,0-1 0,-1 0 0,0-1 0,0 0-1,0 0 1,-1 0 0,0 0 0,0-1 0,-1 0 0,2-4-39,-4 7-31,1-1 0,-1 1 1,0-1-1,-1 0 0,1 1 0,-1-1 0,0 0 0,0 0 1,-1 0-1,0 0 0,0 0 0,0 0 0,-1 1 0,0-1 1,0 0-1,-1-2 31,-1 3-22,1 1 1,-1 0 0,-1 1-1,1-1 1,0 0-1,-1 1 1,0 0-1,0 0 1,0 0 0,0 0-1,0 1 1,0-1-1,-1 1 1,-4-1 21,1-1-30,-1 0-1,0 1 1,0 0 0,0 1-1,0 0 1,0 0 0,-7 1 30,15 1-24,1 0-24,0 0 2,5 0 53,308-7 93,-312 7-107,-1 1-1,1-1 1,-1 0-1,1 1 1,0-1-1,-1 1 1,0-1 0,1 1-1,-1-1 1,1 1-1,-1-1 1,1 1-1,-1-1 1,0 1 0,0 0-1,1-1 1,-1 1-1,0-1 1,0 1-1,1 0 1,-1-1 0,0 1-1,0 0 1,0-1-1,0 1 1,0 0-1,0-1 1,0 1-1,0 0 8,0 28-70,-1-21 44,2 5-56,-2 1 0,1-1 0,-2 1 0,0-1 0,0 0 0,-2 0 0,1 0 0,-2 0 0,1 0 0,-2-1 0,0 0 0,0 0 0,-1 0 0,-1-1 0,0 0 0,0-1 0,-1 0 0,0 0 82,8-9 120,1-1 166,3-8-172,0-1-1,1 1 1,0 1-1,0-1 0,1 0 1,0 1-1,0 0 1,1 0-1,0 1 1,0 0-1,0-1 0,1 2 1,6-5-114,18-12-32,1 1 1,22-10 31,-30 18 22,-24 12-27,1 1-1,-1-1 1,1 1-1,-1 0 1,0-1 0,1 1-1,-1 0 1,1-1-1,-1 1 1,1 0 0,0-1-1,-1 1 1,1 0-1,-1 0 1,1 0-1,-1 0 1,1-1 0,-1 1-1,1 0 1,0 0-1,-1 0 1,1 0 0,-1 0-1,1 1 1,0-1-1,-1 0 1,1 0 0,-1 0-1,1 0 1,-1 1-1,1-1 1,-1 0 0,1 0-1,-1 1 1,1-1-1,-1 0 1,1 1-1,-1-1 6,1 23-314,-1-9 363,-1 7-153,-1 0 0,-1 0 0,-3 12 104,-1 8-367,7-40 355,0-1 0,0 1 0,0-1 0,0 1-1,0-1 1,0 1 0,0 0 0,0-1 0,0 1-1,0-1 1,0 1 0,1-1 0,-1 1-1,0-1 1,0 1 0,1-1 0,-1 1 0,0-1-1,1 1 1,-1-1 0,0 0 0,1 1-1,-1-1 1,1 1 0,-1-1 0,1 0 0,-1 1-1,1-1 1,-1 0 0,1 0 12,23 6-48,32-8 166,-52 1-139,7-1 32,0-1-1,-1 0 0,1-1 1,-1 0-1,0 0 1,0-1-1,0-1 1,-1 0-1,0 0 1,0-1-1,0 0 1,-1 0-1,0-1 1,0 0-1,-1 0 1,0-1-1,-1 0 1,0 0-1,0-1 0,0-2-10,-5 11-4,0-1-1,0 1 1,-1 0-1,1-1 0,0 1 1,-1-1-1,0 1 0,1-1 1,-1 1-1,0-1 0,0 1 1,1-1-1,-1 1 0,0-1 1,-1 0-1,1 1 1,0-1-1,0 1 0,-1-1 1,1 1-1,-1-1 0,1 1 1,-1 0-1,0-1 0,1 1 1,-1 0-1,0-1 0,0 1 1,0 0-1,0 0 1,0 0-1,0 0 0,0 0 1,-1 0-1,1 0 0,0 0 1,-1 0-1,1 0 0,0 1 1,-1-1-1,1 1 0,-1-1 1,1 1-1,-1-1 1,1 1 4,-11-2-52,1 1 0,-1 0 0,0 1 0,1 0 1,-1 1-1,0 1 52,-18-1-47,25-1 42,0 0 1,1 0 0,-1 1 0,0 0 0,0 0 0,0 0-1,0 0 1,1 1 0,-1 0 0,0 0 0,1 0 0,0 0-1,-1 1 1,1-1 0,0 1 0,0 0 0,0 1-1,1-1 1,-1 1 0,1-1 0,-2 4 4,1-1-1,0 1-1,0 0 1,1 1 0,0-1-1,0 0 1,1 1-1,0 0 1,1-1 0,-1 1-1,1 0 1,1 0 0,-1 0-1,1 1 2,1-7 18,-1-1-1,1 0 0,0 1 0,-1-1 1,1 1-1,0-1 0,0 0 0,0 0 0,0 1 1,0-1-1,0 0 0,0 0 0,1 0 1,-1 0-1,0 0 0,0-1 0,1 1 1,-1 0-1,1 0 0,-1-1 0,1 1 1,-1-1-1,1 0 0,-1 1 0,1-1-17,46 11 446,-42-9-364,51 5 230,0-1 0,0-4 0,22-2-312,-55 0-6,-16 0-292,0-1 0,-1 1 0,1-1 0,-1-1 0,1 0 0,-1 0 0,0 0 0,1-1 0,-1 0 0,4-3 298,3-3-5062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6:10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68 2833,'0'0'1060,"0"0"216,0 0 111,0 0-383,0 0-317,0 0-188,3-11-172,12-35-129,-12 35-132,-3 11-98,0 0-170,-1 3-151,-37 50-343,-32 37 696,27-39-698,-25 44 698,58-82-130,8-11 103,0 0 0,0 1 0,1-1 1,-1 0-1,0 1 0,1 0 0,0-1 0,-1 1 0,1 0 1,0-1-1,0 3 27,1-5 24,0 0 95,35-33 1163,-13 15-1171,1 2 0,0 0-1,3 0-110,-20 13-22,0-1 0,0 1 0,0 1 0,0-1 0,1 1 0,-1 0 0,1 0 0,0 1 0,-1 0 0,1 0 0,0 1 0,0-1 0,-1 1 0,1 1 0,5 0 22,-11 0-10,0-1 0,0 1 0,0 0 0,-1-1 0,1 1 0,0 0 0,-1 0 0,1 0 0,-1-1 0,1 1 0,-1 0 0,1 0 0,-1 0 0,1 0 0,-1 0 0,0 0 0,1 0 0,-1 0 0,0 0 1,0 0-1,0 0 0,0 0 0,0 0 0,0 1 10,0 32-56,-1-23 51,1-2-5,-1 1 1,-1 0 0,1-1-1,-2 1 1,1-1-1,-5 8 10,-5 26-69,11-39 76,1-3 60,0-1 129,14-1 612,27-11-649,49-10-2006,-55 18-1074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6:11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278 147 1256,'0'0'1539,"0"0"-469,0 0-114,0 0-40,0 0-270,0 0-270,10-21-71,31-64 86,-34 58 44,-12 16-299,3 10-145,0 1-1,0-1 0,0 1 1,0 0-1,0 0 0,0 0 0,0 0 1,0 0-1,0 0 0,0 0 1,0 1-1,0-1 0,-1 1 10,-7 1-17,-6-1-30,1 0 0,0 1 1,1 1-1,-1 1 0,0 0 0,1 1 0,0 0 0,0 2 1,1-1-1,-5 4 47,6-3-67,1-1 1,0 2 0,1-1-1,0 2 1,0-1 0,1 1-1,0 1 1,0 0 0,1 0-1,0 0 1,1 1 0,-1 3 66,7-12-22,0-1 0,1 0 0,-1 0 1,0 0-1,1 1 0,-1-1 0,1 0 1,-1 1-1,1-1 0,0 0 0,0 1 1,0-1-1,0 1 0,0-1 0,0 0 1,0 1-1,0-1 0,0 1 0,0-1 1,1 0-1,-1 1 0,1-1 0,-1 0 1,1 0-1,0 1 0,-1-1 22,2 1-6,-1-1 0,1 0 0,0 0 0,-1 0-1,1 0 1,0 0 0,0 0 0,0 0 0,-1-1 0,1 1-1,0-1 1,0 1 0,0-1 0,0 0 0,0 0 0,1 0 6,8 0 18,-1 0 1,1-1 0,-1 0-1,1-1 1,-1 0 0,7-3-19,0-3 115,-1 0 1,0-1 0,-1 0 0,1-2 0,-2 1-1,0-2 1,0 0 0,-1-1 0,0 0 0,-2-1-1,1 0 1,7-13-116,-33 65-1123,0-15 997,2 1 0,-8 20 126,17-37-9,0 1 0,1-1 0,0 1 0,0 0-1,1-1 1,0 1 0,1 0 0,-1 0-1,1 0 1,1-1 0,0 1 0,0 2 9,0-9 1,-1-1 1,0 1 0,1 0-1,-1 0 1,1 0 0,-1-1 0,1 1-1,0 0 1,-1 0 0,1-1-1,0 1 1,0-1 0,-1 1 0,1-1-1,0 1 1,0-1 0,0 1-1,0-1 1,0 1 0,-1-1 0,1 0-1,0 0 1,0 0 0,0 1 0,0-1-1,0 0 1,0 0-2,33 0 138,-23 0-4,-1-2-28,-1 1 1,1-1-1,-1-1 0,0 1 0,0-2 0,0 1 0,0-1 0,0-1 1,-1 1-1,1-1 0,-1-1 0,0 0 0,-1 0 0,0 0 0,0-1 0,1-1-106,7-8 107,1-1-1,-2-1 0,0 0 0,-2-1 0,0 0 1,4-10-107,-30 110-2237,14-73 2240,1 1 1,0 0-1,0-1 0,1 1 0,0-1 1,0 1-1,1-1 0,0 0 0,0 0 1,1 0-1,3 4-3,-7-12 0,1 1 0,-1-1 0,0 1 0,0-1 0,0 0 0,0 1 1,0-1-1,1 1 0,-1-1 0,0 1 0,0-1 0,0 0 0,0 1 0,0-1 0,0 1 0,0-1 0,0 1 0,0-1 0,-1 0 0,1 1 0,0-1 1,0 1-1,0-1 0,0 0 0,-1 1 0,1-1 0,0 1 0,0-1 0,-1 0 0,1 1 0,0-1 0,0 0 0,-1 0 0,1 1 0,-1-1 0,1 0 1,0 0-1,-1 1 0,1-1 0,0 0 0,-1 0 0,-28 5 68,-50-9-16,54 2-183,-15 2-1155,29 0-363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6:12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191 201 3513,'0'0'681,"0"0"215,0 0 239,2-20-44,1-4-808,4-60 562,-7 83-841,0 0 0,-1 0 0,1 1 0,0-1 0,-1 1 0,1-1-1,0 0 1,-1 1 0,1-1 0,-1 1 0,1-1 0,-1 1 0,1-1-1,-1 1 1,1-1 0,-1 1 0,0-1 0,1 1 0,-1 0-1,0 0 1,1-1 0,-1 1 0,0 0 0,1 0 0,-1 0 0,0-1-1,1 1 1,-1 0 0,0 0 0,0 0 0,1 0 0,-1 0-4,-31 0-193,23 0 166,3 1 10,1-1 0,0 1-1,0 0 1,0 0 0,0 0-1,0 1 1,0-1-1,0 1 1,0 1 0,0-1-1,1 1 1,-1-1 0,1 1-1,0 0 1,0 1-1,0-1 1,0 1 0,1 0-1,-1 0 1,1 0 0,0 0-1,0 1 1,1-1-1,-1 1 1,1 0 0,0-1-1,0 1 1,0 2 17,0-1-22,0 0 0,0 0 0,1 0 0,0 1 0,0-1 0,1 0 0,0 1 0,0-1 0,0 0-1,1 1 1,0-1 0,0 0 0,0 1 0,1-1 0,0 0 0,0 0 0,1 0 0,0-1 0,0 1 0,0-1 0,1 1 0,-1-1 0,1 0 22,39 37-23,-42-40 30,-38-3-240,-15-9-159,44 5-175,36 4 285,15 3 362,1-2 0,-1-2 0,34-6-80,-56 5 106,-1-2 0,0 0 0,-1-1-1,1-1 1,-1-1 0,-1-1 0,0-1 0,0 0 0,2-3-106,-7 5 100,-1 0 0,0-1 0,-1-1 0,0 0 0,0-1 1,-1 0-1,0 0 0,-1-1 0,0 0 0,-1-1 0,0 0 1,-2 0-1,1-1 0,-1 0 0,-1 0 0,-1 0 0,0-1 1,1-8-101,-88 123-362,61-71 365,2 1 1,0 1-1,-1 8-3,15-26-6,0 1 1,1-1-1,0 1 0,1 0 1,1 0-1,0 1 0,1-1 1,1 1-1,0 8 6,1-22-8,1 0 1,-1-1-1,1 1 1,-1-1-1,1 1 1,-1 0 0,1-1-1,-1 1 1,1-1-1,0 0 1,-1 1-1,1-1 1,0 1-1,-1-1 1,1 0-1,0 0 1,0 1-1,-1-1 1,1 0-1,0 0 1,0 0 0,-1 0-1,1 0 1,0 0-1,0 0 1,0 0 7,26 1-177,-24-1 97,32 1-819,-1-1-976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6:12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5553,'0'0'1200,"0"0"-79,0 0-241,0 0-496,0 0-368,0 0-16,0 0 0,110-32-88,-47 32-448,-10 0-1233,-6 11-2728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2:35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8186,'0'0'1136,"0"0"-608,0 0 208,0 0-368,0 0-368,0 0-600,0 0-136,61-24-392,-8 35-1625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6:13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171 288 4401,'0'0'964,"0"0"-28,0 0-113,0 0-273,0 0-125,0 0-18,0-14-86,0-62-227,-7 75-186,0 0 0,1 1 0,-1 0-1,0 0 1,0 0 0,-6 1 92,7 1-58,-1 0 0,1 0 0,0 1 0,0 0 0,0 0 0,0 0 0,0 1 0,1 0 0,0 0 0,-1 0 0,2 1 0,-1 0 0,0 0 0,1 0 0,0 0 0,0 1 0,0-1 0,1 1 0,0 0 0,0 0 0,1 1 0,-1-1 0,1 0 0,1 1 0,-1-1 0,1 1 0,0 0 0,1-1 0,-1 1 0,1 0 58,1-7 8,0 1-1,0-1 1,-1 1 0,1-1-1,0 1 1,0-1 0,0 0 0,0 1-1,-1-1 1,1 0 0,0 0-1,0 0 1,0 1 0,0-1-1,0 0 1,0 0 0,0 0-1,-1-1 1,1 1 0,0 0-1,0 0 1,0 0 0,0-1-1,0 1 1,-1 0 0,1-1-1,0 1-7,27-9 235,-14 1-105,-1-2 0,1 0 0,-2 0 0,1-1 0,-2 0 0,11-13-130,34-33 689,-56 56-724,0 1-159,0 7 102,-2 0 0,1 0 0,-1-1 0,0 1 0,0-1 0,-1 1 1,1-1-1,-2 0 0,1 0 0,-4 5 92,3-5-16,0 1 1,0 0-1,1 0 0,-1 0 0,2 0 1,-1 1-1,1-1 0,0 1 1,0 3 15,2-6-1,1 23-16,-1-27 20,1 0 0,-1-1 0,1 1 1,-1 0-1,1 0 0,-1-1 0,1 1 0,0-1 0,-1 1 0,1 0 1,0-1-1,-1 1 0,1-1 0,0 0 0,0 1 0,-1-1 0,1 0 0,0 1 1,0-1-1,0 0 0,-1 0 0,1 0 0,0 1 0,0-1 0,0 0 1,0 0-1,0 0 0,-1-1 0,2 1-3,9-1 115,1 0 1,-1-1-1,0 0 1,0-1-1,0 0 0,0-1 1,0 0-1,0-1 1,-1 0-1,9-6-115,-13 8 20,0-1 0,0 0 0,-1 0 0,1 0 0,-1-1 0,0 0 0,0 0 0,-1 0 0,0 0 0,0-1 1,0 0-1,0 0 0,-1 0 0,0 0 0,0 0 0,-1-1 0,1 1 0,-2-1 0,1 0-20,-2 6-86,0 0 0,0 0-1,0 0 1,0 0 0,0 1 0,0-1 0,0 0 0,0 0 0,1 0-1,-1 0 1,0 1 0,0-1 0,1 0 0,-1 0 0,1 0 0,-1 1-1,1-1 1,-1 0 0,1 1 0,-1-1 0,1 0 0,-1 1-1,1-1 87,15 11-1579,-9-4 2062,-2-2-479,1 1-4,0 0 1,0 0 0,-1 0 0,0 0 0,0 1-1,4 5 0,-8-9 0,-1-1-1,1 1 0,0-1 0,-1 1 0,1 0 0,-1-1 1,1 1-1,-1 0 0,0-1 0,1 1 0,-1 0 1,0-1-1,0 1 0,0 0 0,0 0 0,-1-1 0,1 1 1,0 0-1,-1-1 0,0 1 0,1 0 0,-1-1 0,0 1 1,1-1-1,-1 1 0,0-1 0,0 0 0,0 1 1,0-1-1,-1 0 0,1 1 0,0-1 0,-1 0 1,-37 30-12,-13 10 24,50-38-19,-1 0-1,1-1 0,0 1 0,0 0 0,0 0 0,0 0 0,1 0 0,-1 1 0,1-1 0,0 0 0,0 1 0,0-1 0,0 1 0,1-1 0,-1 1 1,1 2 7,47-4 326,-40-3-248,0 0 0,0-1 0,0 0 0,1 0 0,-2 0 1,1-1-1,0 0 0,0-1 0,-1 1 0,0-1 0,0 0 0,4-4-78,68-61 392,-40 29-163,-2-3 0,-2-1 1,-2-1-1,-2-2 0,-2-1 1,19-46-230,-43 88 33,-3 8-20,-6 19-27,-11 31-42,4-14 55,1 0-1,2 1 1,2 0 0,1 1-1,2 0 1,2-1 0,2 31 1,1-69 0,1 0 0,-1-1 0,0 1 0,1-1 0,-1 1 0,1-1 0,-1 1 0,1-1 0,-1 0 0,0 0 0,1 1 1,-1-1-1,1 0 0,-1 0 0,1-1 0,1 1 0,-1 0 0,103 1-2058,-72-2-1549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6:13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93 5705,'0'0'1240,"0"0"-199,0 0-369,0 0-504,0 0-168,0 0-160,0 0 152,149-92-136,-106 99-1176,-9 6-1785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6:14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0 329 864,'0'0'702,"0"0"51,0 0 109,0 0-47,0 0-25,0 0-77,22 1-119,67 3-95,-86-3-449,1-1 0,-1 1 0,0-1 0,0 0 0,1-1 0,-1 1 0,0 0 0,1-1 0,-1 0 0,0 0 0,0 0 0,0 0 0,1 0 0,-1-1 0,-1 1 0,1-1 0,0 0 0,0 0 0,-1 0 0,1 0 0,-1 0 0,1 0 0,-1-1 0,0 0 0,0 1 0,1-2-50,-1-2-58,0 0-1,0-1 1,0 1-1,0 0 1,-1-1-1,0 1 0,-1-1 1,1 0-1,-1 1 1,-1-2 58,0 7-6,0 0 0,0 0 0,0 0 0,0 0 1,0 0-1,0 0 0,0 0 0,0 1 0,-1-1 0,1 0 0,0 1 0,-1-1 1,1 1-1,0-1 0,-1 1 0,1 0 0,0-1 0,-1 1 0,1 0 0,-1 0 1,1 0-1,-1 0 0,1 0 0,0 1 0,-2-1 6,-43 2-155,41 0 147,0-1 0,0 1 0,1 0 0,-1 1 0,1-1 0,-1 1 0,1 0 0,0 0 0,0 0 0,0 0 0,0 1 0,1 0 0,0-1 0,-1 1 0,1 1 0,1-1 0,-1 0 0,0 1 0,1 1 8,0-4-1,0 1 0,1 0 0,-1 0 0,1 0 1,0 1-1,0-1 0,0 0 0,0 0 0,1 1 0,-1-1 1,1 0-1,0 1 0,0-1 0,0 0 0,0 1 0,1-1 0,0 0 1,-1 1-1,1-1 0,0 0 0,0 0 0,1 0 0,-1 0 0,1 0 1,-1 0-1,1 0 0,0 0 0,0-1 0,2 3 1,6 2 14,1 1 1,0-1-1,0 0 0,1-1 0,-1-1 1,1 0-1,1 0 0,-1-1 0,1-1 0,-1 0 1,1-1-1,4 0-14,34 3 149,0-2 1,26-2-150,-50-2 108,-18 1-10,-1-1 0,0 0 0,0 0 0,1-1 0,-1 0 0,0-1 0,-1 0 0,1 0 0,0-1 1,-1 0-1,1 0-98,-4 1 63,1 0 0,-1 0 0,1 0 0,-1-1 1,0 1-1,-1-1 0,1 0 0,-1 0 0,1 0 1,-1-1-1,0 1 0,-1-1 0,1 1 0,-1-1 0,0 0 1,0 0-1,0 0 0,-1-1-63,-1 6-5,0-1-1,0 1 1,0 0-1,0-1 1,0 1-1,0-1 1,0 1-1,0 0 1,0-1 0,0 1-1,0 0 1,0-1-1,-1 1 1,1-1-1,0 1 1,0 0-1,0-1 1,-1 1 0,1 0-1,0 0 1,0-1-1,-1 1 1,1 0-1,0-1 1,-1 1-1,1 0 1,0 0 0,-1 0-1,1-1 1,0 1-1,-1 0 1,1 0-1,-1 0 1,1 0-1,0 0 1,-1 0-1,1 0 1,0 0 0,-1 0 5,-24 0-171,-24 13-67,43-10 202,-1 1 1,0-1 0,1 2 0,0-1 0,0 0 0,0 1 0,0 0 0,1 1 0,0-1 0,0 1-1,0 0 1,1 0 0,0 0 0,0 1 0,0 0 0,1-1 0,0 1 0,1 0 0,-1 1 0,1-1-1,1 0 1,-1 1 0,1-1 0,1 1 0,-1 6 35,2-14 7,-1 1 0,1 0 0,0 0 0,0-1 0,0 1 0,-1 0 0,1-1 0,0 1 0,0-1 0,0 1 0,0-1 0,0 0-1,0 1 1,0-1 0,0 0 0,0 0 0,0 0 0,0 1 0,0-1 0,0 0 0,0 0 0,0-1 0,0 1 0,0 0 0,1 0-7,30-2 269,-25 0-196,0 0 1,1 0-1,-1-1 1,0 0 0,-1 0-1,1-1 1,-1 0-1,1 0 1,-1 0-1,0-1 1,3-3-74,64-68 433,-40 39-390,26-25-10,29-42-33,-68 79 6,-2-2-1,0 0 1,-2-1 0,-1-1 0,9-24-6,-24 52-72,-5 4-415,-37 39 350,3 2 1,-13 21 136,38-46-12,0 1 0,1 1 0,2 0 0,0 1 1,1 0-1,1 1 0,-2 8 12,9-24-11,0-1 1,1 1 0,0 0-1,0 0 1,0-1-1,1 1 1,0 0-1,0 0 1,1 3 10,0-7 3,0 0 0,0 0 0,0 0 0,0-1 0,1 1 0,-1-1 0,1 1 0,-1-1 0,1 1 0,0-1 0,0 0 0,0 0 0,1 0 0,-1 0 0,0 0 0,1 0 0,-1-1 0,1 1 0,-1-1 0,1 0 0,2 1-3,11 5-57,1-2 0,-1 0 1,1-1-1,0-1 0,1 0 0,-1-2 0,0 0 0,1 0 0,5-2 57,-1-3-1799,-4-7-2817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36 968,'0'0'1094,"0"0"-395,0 0-94,0 0 6,0 0-79,0 0-113,-11-21 1449,9 19-1900,0 0 0,-1 1 0,1 0 0,-1-1 0,1 1 0,-1 0 0,1 0 1,-1 0-1,0 0 0,0 1 0,0-1 0,1 1 0,-1 0 0,0 0 0,0 0 0,0 0 0,0 0 0,1 0 0,-1 1 0,0 0 0,0-1 0,1 1 0,-1 0 0,0 0 0,1 0 0,-1 1 1,1-1-1,-1 1 0,1-1 0,0 1 0,0 0 0,0 0 0,0 0 0,0 0 0,0 0 0,0 0 0,1 1 0,-1-1 0,1 1 32,-5 4-17,2 0 0,-1 0-1,1 1 1,0 0 0,1 0-1,0 0 1,0 0 0,1 1-1,0-1 1,0 1 0,1-1-1,-1 5 18,2-11-7,0 1 0,0-1 0,0 0 0,0 0 0,0 0 0,1 0 0,-1 0 0,0 0 0,1 0 0,0 0 0,-1 0 0,1 0 0,0 0 0,0 0 0,0 0 0,0 0 0,1 0 0,-1-1 0,0 1-1,1-1 1,0 1 7,2 1-13,0-1-1,1 0 0,-1-1 0,1 1 1,-1-1-1,1 0 0,0 0 0,-1 0 0,1 0 14,33 4 17,-25-4-3,1 1 1,-1 1-1,0 0 0,0 0 1,0 1-1,6 3-14,-16-5-2,0 0 0,1 0-1,-2 0 1,1 0 0,0 0 0,0 1-1,-1-1 1,1 1 0,-1-1 0,0 1-1,1 0 1,-1 0 0,-1 0 0,1 1-1,0-1 1,-1 0 0,0 0-1,0 1 1,0-1 0,0 1 0,0-1-1,-1 1 1,1-1 0,-1 1 0,0 0-1,0 1 3,0 0 38,0 0 0,0 0-1,0 0 1,-1 0 0,1-1-1,-1 1 1,0 0 0,-1 0-1,1-1 1,-1 1 0,0-1-1,0 1 1,-1 0-38,0-2 62,1-1 0,-1 1-1,0 0 1,0-1 0,-1 1 0,1-1 0,0 0 0,-1 0-1,1-1 1,-1 1 0,0-1 0,1 1 0,-1-1 0,0-1 0,0 1-1,-3 0-61,-17 3 356,1-1-1,-1-1 0,-11-1-355,25-1 61,0 0 0,1-1 0,0 0 0,-1-1 0,1 0 0,0 0 0,0-1 1,0 0-1,0-1 0,-1-1-61,8 4-78,1 0 0,-1 0 0,0 0 0,1 0 0,-1 0 1,1-1-1,0 1 0,-1-1 0,1 1 0,0-1 0,0 0 0,0 1 1,0-1-1,0 0 0,0 0 0,0 0 0,1 1 0,-1-1 0,1 0 1,-1 0-1,1 0 0,0 0 0,0 0 0,0 0 0,0 0 0,0-2 78,0-11-3989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0 353 1408,'0'0'802,"0"0"-309,0 0 79,0 0 59,10-21-80,32-66-28,-37 76-404,-1 1 1,0-1 0,-1 0 0,0 0 0,-1 0-1,0 0 1,-1 0 0,0 0 0,0-1-1,-2 1 1,1 0 0,-1-1 0,-2-3-120,2 4-6,-13-34-41,13 43 5,0 0-1,0 0 0,1 1 0,-1-1 1,0 0-1,-1 1 0,1-1 0,0 1 1,0-1-1,-1 1 0,1 0 0,-1-1 1,1 1-1,-1 0 0,1 0 0,-1 0 1,0 0-1,1 0 0,-1 1 0,0-1 1,0 0-1,-1 1 43,2 33-174,1 8 206,2 0-1,1 0 1,3 0-1,1-1 1,5 13-32,46 140 113,-58-258 1381,2 23-1370,-1 28-105,0 1-1,0-1 1,2 1 0,-1-1-1,2 1 1,2-7-19,-4 14-4,0 1-1,0-1 0,1 1 1,-1 0-1,1-1 1,0 1-1,1 0 0,0 1 1,-1-1-1,1 0 1,1 1-1,-1 0 0,1 0 1,-1 1-1,1-1 1,1 1 4,-5 2-16,1 0-1,0 1 1,0-1 0,-1 1 0,1-1 0,0 1 0,0 0 0,-1 0 0,1 0 0,0 0 0,0 0 0,0 0 0,-1 0 0,1 1 0,0-1 0,0 1 0,-1-1 0,1 1 0,0 0 0,-1-1 0,1 1 0,-1 0 0,1 0 0,-1 0 0,1 0 0,-1 1 0,0-1 0,1 0 0,-1 1 0,0-1 0,0 0 0,0 1-1,0-1 1,0 1 0,0 0 0,-1-1 0,1 1 0,0 1 16,5 11 35,-1-1 0,0 1 0,-1 0 0,1 8-35,-2-13-23,3 21 81,10 32 42,-15-62-65,-1 1 0,0-1 0,1 1-1,-1-1 1,0 0 0,1 1 0,-1-1 0,1 0 0,-1 1 0,1-1 0,-1 0 0,1 1-1,-1-1 1,1 0 0,-1 0 0,1 0 0,-1 1 0,1-1 0,-1 0 0,1 0 0,-1 0 0,1 0-1,0 0 1,-1 0 0,1 0 0,-1 0 0,1 0 0,-1-1 0,1 1 0,-1 0 0,1 0 0,-1 0-1,1-1 1,-1 1 0,1 0 0,-1 0 0,1-1 0,-1 1 0,1 0 0,-1-1 0,0 1-1,1-1 1,-1 1 0,0-1 0,1 1 0,-1-1-35,25-25-88,-19 20 126,39-30-1805,-22 20-615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179 358 776,'0'0'2375,"0"0"-792,0 0-533,0 0-222,0 0-216,0 0-198,0-9-30,-1 4-308,1-1 0,-1 1 0,0 0 0,0 0 0,0-1 1,0 1-1,-1 0 0,0 1 0,-1-3-76,1 5 2,1 0 0,0-1 0,-1 1-1,0 0 1,1 1 0,-1-1 0,0 0 0,0 0 0,0 1-1,0-1 1,0 1 0,-1 0 0,1-1 0,0 1 0,-1 0-1,1 1 1,-1-1 0,1 0 0,-1 1 0,1-1 0,-1 1 0,1 0-1,-1 0 1,-2 0-2,1 0-18,-1 0 0,1 0 0,-1 0 1,1 1-1,0 0 0,-1 0 0,1 0 0,0 1 0,0-1 0,0 1 0,0 0 0,0 0 0,0 0 0,0 1 1,1-1-1,-1 1 0,1 0 0,0 0 0,0 0 0,0 1 0,0-1 0,1 1 0,-1-1 0,1 1 0,0 0 1,0 0-1,0 0 0,0 0 0,1 0 0,0 1 0,0-1 0,0 0 0,0 1 0,1-1 0,-1 3 18,0 3-11,0 1-1,0-1 1,1 1-1,0-1 1,1 1-1,0-1 0,1 1 1,0-1-1,1 0 1,1 5 11,-2-12-36,0 1 0,0 0 0,0-1 1,0 1-1,0-1 0,0 0 0,1 0 1,0 0-1,0 0 0,0 0 0,0 0 0,0-1 1,0 1-1,1-1 0,-1 0 0,1 0 0,-1 0 1,1-1-1,0 1 0,0-1 0,0 0 1,0 0-1,0 0 0,0-1 0,0 1 0,0-1 1,0 0-1,1 0 36,-2-1 11,0 1 0,-1-1 1,1 0-1,-1 0 1,1 0-1,-1 0 0,1-1 1,-1 1-1,0-1 0,0 1 1,0-1-1,1 0 0,-2 0 1,1 1-1,0-2 0,0 1 1,-1 0-1,1 0 0,-1 0 1,1-1-1,-1 1 0,0-1 1,0 1-1,0-1 0,0 1 1,-1-1-1,1-1-11,3-10 59,0-1 0,-1 1 0,-1-1 1,0-7-60,0-65 17,-2 81-349,1 9-304,-1 8 637,1 0 1,1 0-1,0 0 1,0-1-1,1 1 1,0 0 0,5 9-2,-5-13 9,0-1 1,0 1 0,1-1 0,0 0 0,0 0 0,1 0 0,-1-1 0,1 1-1,0-1 1,1 0 0,-1-1 0,5 4-10,-9-7-9,0 0 0,1-1-1,-1 1 1,0 0 0,1-1 0,-1 1 0,0-1-1,1 1 1,-1-1 0,1 0 0,-1 1-1,1-1 1,-1 0 0,1 0 0,-1 0 0,0 0-1,1 0 1,-1-1 0,1 1 0,-1 0-1,1-1 1,-1 1 0,1-1 0,-1 1-1,0-1 1,1 0 9,1-1 24,-1 0 0,0 0 0,0-1-1,0 1 1,0-1 0,0 1 0,0-1-1,-1 1 1,1-1 0,-1 0 0,0 0 0,1-2-24,3-9 125,-1-1 0,-1 0 1,0 0-1,0-13-125,1-16 89,-2-1 1,-3-15-90,1 43 61,-2 1 1,0-1 0,-1 1 0,-1 0-1,0-1 1,-1 2 0,-7-14-62,6 22-229,3 11-39,1 12 56,2-16 270,-1 27-36,2 0-1,1 0 1,1 0 0,1 0-1,1-1 1,2 0 0,0 0-1,4 5-21,-10-30 1,9 26 7,2-1-1,0 0 1,3-1-8,-13-19 0,2-1 0,-1 0 0,0 0 0,1 0 0,0 0 0,0-1 0,1 1 0,-1-1 0,1 0 0,0 0 0,0-1 0,0 0 0,1 0 0,-1 0 0,1 0 0,-1-1 0,3 1 0,-5-3 10,-1 0-1,1 0 0,-1 0 0,1 0 1,-1 0-1,0-1 0,1 1 1,-1-1-1,1 0 0,-1 0 1,0 1-1,1-1 0,-1-1 0,0 1 1,0 0-1,0-1 0,0 1 1,0-1-1,0 1 0,0-1 1,0 0-1,-1 0 0,1 0 0,-1 0 1,1 0-1,-1 0 0,0 0 1,0-1-1,0 1 0,0 0 1,0-1-1,0 1 0,-1 0 0,1-1-9,4-16 93,0 0 0,-1-1 0,-1 1 0,0-6-93,-1 8-26,4-35 76,-2 0 0,-3 0 1,-1-1-1,-5-21-50,4 69-21,1-1 0,-1 1 0,-1-1 0,1 1 0,-1 0 0,0-1 0,0 1 0,-1 0 0,0 0 0,0 1 0,-2-5 21,4 9-140,1 0-14,0 22-325,-1 2 425,1 0 0,2 0 1,0-1-1,1 1 0,2-1 0,2 6 54,-3-16 18,7 26 17,3 0 1,4 6-36,-14-36 6,0 0 1,1 1-1,1-2 1,-1 1-1,1-1 1,1 1-1,-1-2 1,1 1-1,1-1 1,-1 0-1,3 1-6,-8-7 17,0 0 0,0 0 0,0 0 0,0 0 0,0 0 0,0-1 0,1 1 0,-1-1 0,0 0 0,0 1 0,0-1 0,0 0 0,1 0 0,-1 0 0,0-1 0,0 1 0,0 0 0,0-1 0,0 0 0,0 1 0,1-1 0,-1 0 0,-1 0-1,1 0 1,0 0 0,0 0 0,0-1 0,-1 1 0,1 0 0,0-1 0,-1 0 0,1 0-17,6-6 29,0-1 1,-1 0-1,0-1 0,-1 1 0,1-3-29,-6 11-13,19-36-768,-3 2-1657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1220 1200,'0'0'887,"0"0"-405,0 0-94,0 0 244,0 0 3,4-2 2807,19-12-3548,50-38 131,2 3 0,3 3 0,71-29-25,-67 33-9,270-148 19,63-31 28,-253 142-22,146-76-31,-147 63 13,193-105 267,-349 195-233,-1 0-277,-11 1-1675,-4 1-2941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4625,'0'0'716,"0"0"-273,0 0-158,0 0 98,0 0-38,0 0-92,47 24 64,-20-10-311,0-1 0,1-1 0,0-1 0,0-2 0,15 3-6,44 7-135,19 0 135,-59-11-343,1-3 1,34 0 342,-81-5 3,-1 0-1,0 0 0,1 1 0,-1-1 0,0 0 1,0 0-1,1 1 0,-1-1 0,0 0 1,0 0-1,1 1 0,-1-1 0,0 0 0,0 1 1,0-1-1,0 0 0,0 1 0,1-1 0,-1 0 1,0 1-1,0-1 0,0 0 0,0 1 1,0-1-1,0 0 0,0 1 0,0-1 0,0 1 1,0-1-1,0 0 0,0 1 0,-1-1 0,1 0 1,0 1-1,0-1 0,0 0 0,0 1 1,-1-1-1,1 0 0,0 1 0,0-1 0,0 0 1,-1 0-1,1 1 0,0-1 0,-1 0 0,1 0-2,-10 17 104,-19 20-98,2 2-1,1 0 0,2 2 0,3 0 0,1 2 0,0 3-5,19-43 1,-12 31-8,1 1 0,1 0-1,-1 18 8,-6 19-2,13-62-17,6-29-1363,5-2-593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50 272 592,'0'0'1071,"0"0"-467,0 0-306,0 0-140,0 0-58,0 0 86,1-6 2609,-4-18-2920,2 23 122,0 1 1,0-1 0,0 1 0,0-1 0,0 1-1,0-1 1,0 1 0,0 0 0,0-1 0,0 1 0,0 0-1,-1 0 1,1 0 0,0 0 0,0 0 0,0 0 0,0 0-1,0 0 1,0 0 0,0 1 0,0-1 0,0 0 0,0 1-1,0-1 1,0 1 0,0-1 0,-1 1 2,1 0-8,0 1 1,-1 0-1,1-1 0,0 1 1,0 0-1,0 0 0,0 0 1,0-1-1,0 1 1,0 0-1,1 0 0,-1 0 1,1 0-1,0 1 8,-2 12-48,0 1-1,1 0 1,1-1 0,1 3 48,0-3-15,-1-10 24,0-1 1,1 0-1,0 1 1,0-1-1,0 0 0,0 1 1,0-1-1,1 0 0,0 0 1,0 0-1,0 0 0,0 0 1,1-1-1,0 1 0,-1-1 1,1 0-1,1 1 0,-1-1 1,3 1-10,-4-2 9,0-1 0,0 1 0,0-1 0,0 0 0,1 0 0,-1 0 0,1 0 0,-1 0-1,1-1 1,-1 1 0,1-1 0,-1 1 0,1-1 0,0 0 0,-1 0 0,1 0 0,-1 0 0,1-1 0,-1 1 0,1-1 0,-1 0 0,1 1 0,-1-1 0,1 0 0,-1 0 0,0-1 0,1 1 0,-1 0 0,0-1 0,0 1 0,0-1 0,0 0 0,1-1-9,20-22 133,-1-1 1,-1-1-1,-1 0 1,-1-2-1,-2 0 1,-1-1-1,-1-2-133,-18 42-26,0 0 0,0 1-1,1-1 1,1 0-1,-1 1 1,2-1 0,0 1-1,0-1 1,0 1 0,2-1-1,-1 1 1,1-1 26,-1-5-9,0-1 1,-1 0-1,2 0 1,-1 0-1,0 1 1,1-1-1,0 0 1,0 0-1,0-1 0,0 1 1,1 0-1,-1-1 1,1 0-1,0 1 1,0-1-1,0 0 1,0 0-1,1-1 1,-1 1-1,1-1 1,0 1-1,0-1 1,0 0-1,0-1 1,0 1-1,0-1 1,0 0-1,0 0 1,0 0-1,1 0 0,-1-1 1,2 0 8,-3 0 22,1 0-1,-1 0 1,1-1-1,-1 1 1,1-1-1,-1 0 1,0 0 0,1 0-1,-1-1 1,0 1-1,0-1 1,0 1 0,0-1-1,0 0 1,0-1-1,0 1 1,-1 0-1,1-1 1,-1 1 0,0-1-1,0 0 1,0 0-1,0 0 1,0 0-1,0 0 1,0-3-22,2-3 33,-1 1 0,-1-1 0,0 0 0,0 0 1,0 0-1,-1-1 0,-1 1 0,0 0 0,0 0 0,-1-1-33,1 8-10,0 0 0,0-1 0,-1 1 0,1 0 0,-1 0 0,0 0 1,1-1-1,-1 1 0,0 0 0,0 0 0,-1 0 0,1 0 0,0 0 0,-1 1 0,1-1 0,-1 0 0,0 0 0,1 1 0,-1-1 0,0 1 0,-1-1 10,-1 0-72,-1 0 0,1 0-1,-1 0 1,1 0 0,-1 1 0,0 0-1,0 0 1,1 0 0,-1 1-1,-3 0 73,-2-1-138,0 1-1,-1 1 1,1 0-1,0 1 0,0 0 1,0 0-1,0 1 1,0 0-1,-8 5 139,7-3-32,0 1 0,1 1 0,0 0 0,-4 4 32,13-11 25,1 0-11,0 0-53,5-1 51,-1-1-1,0 0 1,0-1-1,1 1 1,-1-1-1,-1 0 1,1 0-1,0 0 1,-1 0 0,1-1-1,0 0-11,12-11 108,6-2 1,42-29 247,-60 44-352,0-1 1,0 1 0,0 1 0,1-1 0,-1 1 0,1-1 0,-1 1 0,1 0 0,-1 1 0,1-1 0,-1 1 0,1 0 0,0 0 0,-1 1 0,1-1-5,-3 1 5,0 0 0,0 0 0,-1 0 0,1 0 0,0 0 0,-1 0 0,1 1 0,-1-1 0,1 0 0,-1 1 0,0-1 1,1 1-1,-1 0 0,0-1 0,0 1 0,0 0 0,0 0-5,17 38 74,-12-26-61,0 0 14,3 3-9,-1 0 0,-1 1 0,0 1 0,-1-1 0,-1 1 0,-1 0 0,-1 0 0,0 1-18,-3-32-181,-1-27 271,3 0-1,3-16-89,-4 49 2,1 0 0,0 0 0,0 0 0,1 0 0,-1 1 0,1-1 0,1 1 0,-1 0 0,1 0 0,2-3-2,-5 7-3,-1 0 0,1 0 0,0 0-1,0 0 1,0 0 0,0 1 0,0-1 0,0 0 0,0 0-1,0 1 1,0-1 0,0 1 0,0-1 0,0 1 0,0-1-1,1 1 1,-1 0 0,0-1 0,0 1 0,0 0 0,1 0-1,-1 0 1,0 0 0,0 0 0,1 0 0,-1 0 0,0 0-1,0 1 1,1-1 0,-1 1 0,0-1 0,0 0 0,0 1-1,0 0 1,0-1 0,0 1 0,0 0 0,0-1 0,0 1-1,0 0 1,0 0 0,0 0 0,0 0 0,-1 0 0,1 0-1,0 0 1,-1 0 0,1 0 0,-1 0 0,1 0 0,-1 1-1,1-1 1,-1 1 3,26 66 142,-23-57-122,0 0-1,1 0 1,0-1-1,0 1 1,1-1-1,1 0 1,0 0 0,0-1-1,1 1 1,4 3-20,-11-13-1,1 1 0,0 0 1,-1-1-1,1 1 1,-1-1-1,1 0 1,0 1-1,-1-1 0,1 0 1,0 1-1,0-1 1,-1 0-1,1 0 1,0 1-1,0-1 1,-1 0-1,1 0 0,0 0 1,0 0-1,0 0 1,-1 0-1,1 0 1,0 0-1,0-1 0,-1 1 1,1 0-1,0 0 1,0-1-1,-1 1 1,1 0-1,0-1 0,-1 1 1,1-1-1,0 1 1,-1-1-1,1 1 1,-1-1-1,1 1 0,0-1 1,-1 1-1,0-1 1,1 0-1,-1 1 1,1-1-1,-1 0 0,0 0 1,1 1-1,-1-1 1,0 0 0,14-43 267,-12 37-269,3-17 98,0-1 0,-2 1 0,-1-1-1,-1 0 1,-1 0 0,-1 0 0,-1 1 0,-3-12-96,3 25 158,-1 0 0,0 1 0,0 0 1,-1 0-1,0 0 0,-1 0 0,0 0 0,0 1 0,-1 0 1,-1-1-159,6 10 56,1 0-150,0 0-70,4 38-156,6-5 337,2 0-1,2-1 0,8 15-16,13 30 64,-32-70-55,0 0-1,0 0 1,1-1 0,0 1-1,5 5-8,-8-11-10,0 1 1,0-1-1,0 0 1,0 0-1,0 1 0,0-1 1,1 0-1,-1 0 1,1-1-1,-1 1 0,1 0 1,-1 0-1,1-1 1,-1 1-1,1-1 0,-1 1 1,1-1-1,0 0 0,-1 1 1,1-1-1,0 0 1,-1 0-1,1 0 0,0 0 1,-1-1-1,1 1 1,0 0-1,-1-1 0,2 1 10,-1-3-165,1 0 0,-1 0 0,1 0 0,-1 0 0,0 0 0,0 0 0,-1 0 0,1-1 0,-1 1 0,1 0 0,-1-1 0,0 0 0,0 1 0,-1-1 0,1 0 0,-1 1 165,3-21-4732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64 1736,'0'0'2689,"0"0"-961,0 0-735,0 0-745,0 0-88,0 0 0,0 0-160,64-53-624,-37 42-1833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2:38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256 448 760,'0'0'63,"0"0"489,0 0 1718,0 0-607,0 0-506,0 0-107,-5 2-230,-15 7-248,15-7-126,5-2 94,1-3-451,0 0 0,1 0 0,-1 0 0,0 0 0,1 0-1,0 0 1,0 1 0,0-1 0,0 0 0,0 1 0,1-1-89,2-4 75,57-63-92,-38 44 37,0-1 1,-2-1-1,12-21-20,-29 41-30,0 0-1,-1-1 1,0 1-1,-1-1 1,1 0-1,-2 0 0,1 0 1,-1 0-1,-1-1 1,1 1-1,-2 0 0,1-1 1,-1 1-1,-1 0 1,-1-10 30,1 16-34,0 0 0,0 0 0,0-1 0,-1 1 1,1 0-1,-1 0 0,0 0 0,0 1 1,0-1-1,0 0 0,-1 1 0,1-1 0,-1 1 1,1 0-1,-1 0 0,0 0 0,0 0 0,0 0 1,0 1-1,0-1 0,0 1 0,0 0 1,-1 0-1,-1-1 34,-4 0-32,-1 0 1,1 0 0,-1 1-1,0 0 1,1 0 0,-1 1-1,0 0 1,-1 1 31,10 0-6,0-1-1,0 0 1,0 1 0,1-1-1,-1 1 1,0-1 0,0 1-1,1 0 1,-1-1-1,0 1 1,1-1 0,-1 1-1,1 0 1,-1 0 0,1-1-1,-1 1 1,1 0 0,-1 0-1,1 0 1,0 0 0,-1-1-1,1 1 1,0 0-1,0 0 1,0 0 0,0 0-1,0 0 1,0 0 0,0 1 6,0 34-55,1-24 58,16 867 270,-17-650-417,0-229 140,1 0-1,-1 0 0,1 0 1,-1 0-1,1 0 1,0 0-1,-1 0 0,1 0 1,-1 0-1,1 0 1,-1-1-1,1 1 0,-1 0 1,1 0-1,-1-1 0,1 1 1,-1 0-1,1-1 1,-1 1-1,0 0 0,1-1 1,-1 1-1,1 0 1,-1-1-1,0 1 0,1-1 5,8-13 41,0 0 0,-1 0-1,0-1 1,-1 0 0,-1 0-1,0-1 1,-1 0 0,-1 0-1,0 0 1,-1-1 0,-1 1-1,-1-1 1,0 1 0,-1-1-1,-1 0 1,0 0-41,-1 11-28,1 1 0,-1-1 1,0 1-1,0 0 0,-1 0 0,0 0 0,0 0 1,0 1-1,0-1 0,0 1 0,-1 0 0,0 0 1,0 0-1,0 0 0,-1 1 0,1-1 0,-1 1 0,0 0 1,0 1-1,0-1 0,0 1 28,-12-6-119,0 1 0,-1 0 0,1 2 0,-1 0 0,-14-2 119,-8 2-178,-1 2 0,1 2 1,-6 1 177,18 0-11,35-1-151,-1 0 0,0 0 0,0-1-1,0 0 1,0-1 0,4-1 162,14-5 14,45-11 23,10-3 75,6-5-112,-63 20 18,-1-1 0,-1-1 0,0-1 0,0-1 0,-1 0 1,4-5-19,-18 13 22,0-1 1,-1 1 0,1-1 0,-1 0 0,0 0 0,0 0-1,-1-1 1,0 1 0,0-1 0,0 0 0,-1 0 0,2-4-23,-3 8 21,-1-1 0,1 1 1,-1-1-1,1 0 0,-1 1 1,0-1-1,0 1 1,0-1-1,0 1 0,-1-1 1,1 0-1,-1 1 0,0-1 1,1 1-1,-1 0 0,0-1 1,0 1-1,-1 0 0,1-1 1,0 1-1,-1 0 1,1 0-1,-1 0 0,0 0 1,0 0-1,0 1 0,0-1 1,0 0-1,0 1 0,0 0 1,0-1-1,-1 1-21,-1-2-2,0 1 0,0 0 0,0 0 0,0 0 0,-1 1 0,1-1 0,-1 1 0,1 0-1,-1 0 1,1 1 0,-1-1 0,0 1 2,3 0-11,0 1-1,-1 0 0,1-1 0,0 1 1,0 0-1,-1 0 0,1 0 0,0 1 1,0-1-1,0 0 0,0 1 0,1-1 1,-1 1-1,0 0 0,1-1 1,-1 1-1,1 0 0,-1 0 0,1 0 1,0 0-1,0 0 0,0 1 0,0 0 12,-5 8-14,2-1-1,0 1 1,0 0-1,1 0 0,0 1 1,1-1-1,0 1 1,1-1-1,0 1 1,1-1-1,0 1 0,1 0 1,0-1-1,2 7 15,-1-11-5,0 0-1,0 0 1,0-1-1,1 1 1,0-1 0,1 1-1,-1-1 1,1 0-1,0-1 1,1 1-1,-1-1 1,1 0 0,0 0-1,0 0 1,1-1-1,0 1 1,-1-1-1,1-1 1,1 1-1,-1-1 1,0 0 0,1 0-1,0-1 1,5 1 5,-6-1 20,0 0-1,1-1 1,-1 0 0,0 0 0,1-1 0,-1 0 0,1 0 0,-1-1-1,1 1 1,-1-1 0,0-1 0,1 1 0,-1-1 0,0 0 0,0 0-1,0-1 1,0 0 0,-1 0 0,1 0 0,-1-1 0,0 0-1,0 0 1,0 0 0,0-1 0,-1 1 0,1-1 0,-1-1-20,38-43 535,21-36-535,-20 26 245,14-11-245,-43 54-7,1 0 0,1 1 0,0 1 0,1 1 1,1 0-1,5-2 7,-21 14-13,0-1 0,0 1 1,0 0-1,0 0 1,0 0-1,0 0 0,1 1 1,-1-1-1,0 1 0,0-1 1,1 1-1,-1 0 1,0 0-1,1 0 0,-1 0 1,2 0 12,-3 0-15,0 1 1,1-1-1,-1 1 0,0 0 1,0-1-1,0 1 1,0 0-1,0 0 0,0 0 1,0 0-1,0 0 1,0 0-1,0 0 0,0 0 1,0 0-1,-1 0 1,1 0-1,-1 0 0,1 1 1,-1-1-1,1 0 15,2 10-95,-1-1 1,-1 0-1,1 1 1,-2-1-1,1 1 0,-2 6 95,1-15-5,0-2 69,-8-2 131,-24-20-126,26 17-69,0 1-1,0 0 0,0 0 0,0 0 0,0 1 0,-1 0 1,0 0-1,1 0 0,-1 1 0,0 0 0,0 1 0,-1-1 0,-3 1 1,6 1-11,1 0 0,-1 0 0,1 0 0,-1 0-1,1 1 1,-1 0 0,1 0 0,0 0-1,-1 1 1,1-1 0,0 1 0,0 0 0,0 0-1,0 1 1,0-1 0,0 1 11,-2 2-5,1 1-1,0-1 1,1 1 0,-1 0 0,1 0-1,0 0 1,0 1 0,1 0 0,-2 4 5,-1 5-9,0 0 1,1 0 0,1 1 0,1-1 0,0 1-1,2 0 1,-1 0 0,2 0 0,0 0-1,1 0 1,2 4 8,-3-18 5,1 1-1,0-1 1,0 0 0,0 1-1,0-1 1,1 0 0,0 1-1,-1-1 1,1 0 0,0 0-1,0-1 1,1 1 0,-1 0-1,0-1 1,1 1 0,0-1-1,0 0 1,-1 0-1,1 0 1,1 0 0,-1 0-1,0-1 1,0 1 0,0-1-1,1 0 1,-1 0 0,1 0-1,-1-1 1,1 1 0,-1-1-1,1 0 1,-1 0 0,1 0-1,-1 0 1,1-1 0,-1 1-1,1-1 1,-1 0 0,1 0-1,-1 0 1,0 0 0,1-1-1,-1 1 1,0-1-1,0 0 1,0 0 0,0 0-1,-1-1 1,2 0-5,11-11 42,-1-1 0,-1-1 0,-1 0 0,0-1 1,-1 0-1,2-4-42,-7 9 120,0 1 0,-1-1 1,-1 0-1,1-1 1,-2 1-1,0-1 0,0 0 1,-1 0-1,-1 1 0,0-4-120,-6 242-282,5-225 278,0 0 1,-1-1-1,1 1 1,0 0-1,0 0 1,0-1-1,0 1 1,0 0-1,0-1 1,1 1-1,-1 0 1,0 0-1,0-1 1,0 1-1,1 0 1,-1-1-1,0 1 1,1 0-1,-1-1 0,1 1 1,-1-1-1,1 1 1,-1-1-1,1 1 1,-1-1-1,1 1 1,-1-1-1,1 1 1,-1-1-1,1 0 1,0 1-1,-1-1 1,1 0-1,0 1 1,-1-1-1,1 0 1,0 0-1,0 0 1,-1 0-1,1 0 1,0 0-1,0 0 1,-1 0-1,1 0 1,0 0-1,-1 0 1,1 0-1,0 0 1,-1-1-1,1 1 1,0 0-1,0 0 1,-1-1-1,1 1 1,-1-1-1,1 1 4,3-2 28,0 0-1,0 0 1,0-1-1,-1 1 0,1-1 1,-1 0-1,0 0 1,0 0-1,1-1-27,16-24 92,0-2 0,-1-1 0,-2 0-1,-2-1 1,0-1 0,-3 0 0,8-30-92,-6 5 65,-2-1 1,-3 0-1,-2 0 1,-3-17-66,-4 66 114,2-14-147,-2 22-69,0 14-24,-14 300 61,-1 3 115,15-312-62,0 0-1,0 0 1,0-1 0,0 1-1,1 0 1,-1-1 0,1 1-1,-1 0 1,1-1 0,0 1-1,0-1 1,1 1 0,-1-1-1,0 0 1,1 0-1,-1 1 1,1-1 0,0 0-1,0 0 1,0 0 0,0-1-1,0 1 1,0 0 0,2 0 12,-2-1 4,0-1 1,0 1-1,0-1 0,0 1 1,0-1-1,0 0 1,0 0-1,0 0 1,0 0-1,0-1 1,0 1-1,0 0 1,0-1-1,0 0 1,0 1-1,0-1 1,0 0-1,0 0 1,0 0-1,-1 0 1,1 0-1,0 0 1,-1-1-1,1 1 0,-1 0 1,1-1-1,-1 0 1,0 1-1,1-1 1,-1 0-1,0 1 1,0-2-5,13-17 40,-1-1 0,-1 0 0,-1-1 0,-1-1 0,-1 0 0,0 0 1,3-22-41,-4 6 170,-1 0 0,-2 0 0,-2 0 0,-2-23-170,-2 79-118,-1 1-1,-1-1 1,-4 14 118,-4 36-13,6 138-285,5-204 286,0-1 1,-1 1 0,1 0-1,0-1 1,1 1 0,-1 0-1,0-1 1,0 1 0,0 0-1,0-1 1,0 1 0,1-1-1,-1 1 1,0 0 0,1-1-1,-1 1 1,0-1 0,1 1-1,-1-1 1,0 1 0,1-1-1,-1 1 1,1-1 0,-1 1-1,1-1 1,-1 0 0,1 1-1,0-1 1,-1 0 0,1 1-1,-1-1 1,1 0 0,0 0-1,-1 0 1,1 0 0,0 1-1,-1-1 1,1 0 0,0 0-1,-1 0 1,1 0 0,0 0-1,-1-1 1,1 1 0,-1 0-1,1 0 1,0 0 0,-1-1-1,1 1 1,-1 0 0,1 0-1,0-1 1,-1 1 0,1-1-1,-1 1 1,1 0 0,-1-1-1,1 1 12,31-26 176,-17 5-152,0-1 0,-2-1 0,-1 0 0,-1-1 0,0 0 0,-2-1 0,-1 0 0,4-24-24,-19 250-596,5-57 385,2-143 210,0 0-1,0 0 0,0 0 0,0 0 1,0 0-1,0-1 0,1 1 0,-1 0 1,0 0-1,0 0 0,1 0 1,-1 0-1,0-1 0,1 1 0,-1 0 1,1 0-1,-1-1 0,1 1 0,0 0 1,-1 0-1,1-1 0,-1 1 1,1-1-1,0 1 0,0-1 0,-1 1 1,1-1-1,0 1 0,0-1 0,0 0 1,0 1-1,-1-1 0,1 0 1,0 0-1,0 1 0,0-1 0,0 0 1,0 0-1,0 0 0,0 0 0,-1 0 1,2-1 1,1 1 36,0 0 1,0-1-1,-1 0 1,1 0-1,0 0 0,-1 0 1,1 0-1,-1 0 1,1-1-1,-1 1 1,1-1-1,-1 0 1,1-1-37,19-19 123,-1-2 1,-2 0 0,0-1-1,-2-1 1,-1-1 0,-1 0 0,-1-1-1,9-29-123,-20 47 82,0 0 0,-1 0 0,-1 0 0,0-1 0,0 1 0,-1-3-82,-1 12-4,1 0 0,-1 1-1,0-1 1,0 0-1,0 1 1,1-1 0,-1 1-1,0-1 1,0 1-1,0 0 1,0-1 0,0 1-1,0 0 1,0-1 0,0 1-1,0 0 1,0 0-1,0 0 1,0 0 0,0 0-1,0 0 1,0 0-1,0 1 1,0-1 0,0 0-1,0 0 1,0 1-1,0 0 6,-32 7-249,32-7 231,0-1 0,0 1 0,0-1 0,0 1 0,0 0 0,0-1 0,1 1 0,-1 0 0,0 0 0,0 0 0,1 0 1,-1-1-1,0 1 0,1 0 0,-1 0 0,1 0 0,-1 0 0,1 0 0,0 0 0,-1 0 0,1 1 0,0-1 0,0 0 0,0 0 0,0 0 1,0 0-1,0 0 0,0 0 0,0 0 0,0 0 0,0 1 0,0-1 0,1 0 0,-1 0 0,1 0 0,-1 0 0,1 0 0,-1 0 1,1 0-1,-1 0 0,1-1 0,0 1 0,-1 0 0,1 0 0,0 0 0,0 0 17,6 5-75,1 0 1,0 0-1,0-1 1,0 0-1,6 3 75,10 6-33,-18-9-18,-1 0 1,0 0-1,-1 0 0,1 1 0,-1 0 0,0 0 0,0 0 0,-1 0 0,0 0 0,0 1 0,0-1 0,-1 1 0,0 0 0,0 0 1,0 4 50,1 11-37,-1 0 1,-1 0-1,-1 0 1,-1 8 36,0-24 2,0 0 0,0-1 0,-1 1-1,1 0 1,-1 0 0,0-1 0,-1 1 0,0-1 0,1 0 0,-3 3-2,0 0 5,5-8-3,0 0-1,0 1 1,0-1 0,-1 0 0,1 0-1,0 1 1,0-1 0,0 0 0,0 0 0,-1 1-1,1-1 1,0 0 0,0 1 0,0-1-1,0 0 1,0 0 0,0 1 0,0-1-1,0 0 1,0 1 0,0-1 0,0 0-1,0 1 1,0-1 0,0 0 0,0 0 0,1 1-1,-1-1 1,0 0 0,0 0 0,0 1-1,0-1 1,0 0 0,1 0 0,-1 1-1,0-1 1,0 0 0,0 0 0,1 1 0,-1-1-1,0 0 1,0 0 0,1 0 0,-1 0-1,0 0 1,0 1 0,1-1 0,-1 0-1,0 0 1,1 0 0,-1 0 0,0 0-1,1 0-1,15 0 105,-13 0-84,13-3 30,-1 0 0,1-1 1,-1 0-1,0-1 0,0-1 1,0-1-1,-1 0 0,0 0 1,0-2-1,2-2-51,12-5 17,2 0 8,92-58 1,-108 65-17,-1-1-1,0-1 0,-1 0 1,0 0-1,-1-1 0,0-1 1,3-5-9,-12 14 3,1 0 0,-1 0 1,0 0-1,0-1 0,0 1 1,0 0-1,-1-1 0,0 0 1,0 1-1,0-1 0,-1 1 0,1-1 1,-1 0-1,0 0 0,-1 1 1,1-3-4,-1 5-2,1 0 0,-1 0 1,0 0-1,1 0 0,-1 0 0,0 0 1,0 0-1,-1 0 0,1 0 0,0 0 1,0 1-1,-1-1 0,1 0 1,-1 1-1,0-1 0,1 1 0,-1 0 1,0 0-1,0 0 0,0-1 0,0 2 1,0-1-1,0 0 0,0 0 1,0 1-1,0-1 0,-1 1 0,1-1 1,0 1-1,0 0 0,0 0 0,0 0 1,-1 0 1,0 0 0,0 1 1,0-1 0,1 0-1,-1 1 1,0 0 0,0-1-1,1 1 1,-1 0 0,1 0-1,-1 1 1,1-1 0,-1 0-1,1 1 1,0 0 0,0-1-1,-1 1 1,1 0-1,1 0 1,-3 2-1,0 2 19,0 0 0,0 0 0,1 1 0,0-1 0,0 1 0,0-1 0,1 1 0,-1 2-19,-2 13 158,1 0 0,1 0 0,1 0 0,0 22-158,2-38 24,0 1 1,0 0-1,1-1 0,0 1 1,0-1-1,1 1 1,0-1-1,0 1 0,0-1 1,1 0-1,0 0-24,-1-2 32,1-1-1,-1 1 1,1-1-1,0 0 1,0 0-1,0-1 0,0 1 1,0 0-1,1-1 1,-1 0-1,1 0 1,-1 0-1,1 0 1,0-1-1,0 1 1,0-1-1,0 0 1,3 1-32,2-1 42,1 1-1,-1-1 1,1-1 0,-1 0 0,1 0 0,-1 0-1,1-2 1,-1 1 0,0-1 0,1 0 0,-1-1-1,0 0 1,-1 0 0,1-1 0,0-1 0,6-3-42,-3 0-290,-1-1 0,0 0 0,0 0 1,-1-1-1,0 0 0,-1-1 0,0 0 1,-1-1-1,0 1 0,5-12 290,6-19-2466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149 108 1720,'0'0'1895,"0"0"-658,0 0-517,0 0-348,0 0-163,0 0-14,-3-8 29,1 3-197,0 1 0,0-1 0,-1 1 0,0 0 0,0-1 0,0 1 0,0 1 0,-1-1 0,1 0 0,-2 0-27,3 3-6,1 0 0,-1-1-1,0 1 1,1 0 0,-1 0 0,0 1 0,0-1 0,1 0-1,-1 0 1,0 1 0,0-1 0,0 1 0,0 0-1,0 0 1,0-1 0,0 1 0,0 0 0,0 1 0,0-1-1,0 0 1,0 1 0,0-1 0,0 1 0,1-1 0,-1 1-1,0 0 1,0 0 0,1 0 0,-1 0 0,0 0 0,1 0-1,-1 0 1,1 0 0,-2 2 6,-2 2-5,1 0 0,-1 1-1,1 0 1,1 0 0,-1 0 0,1 0-1,0 0 1,0 1 0,1-1 0,-1 1 0,1 0-1,1-1 1,-1 5 5,0 2-5,0 0 1,2 0-1,-1 0 0,1 0 0,1 0 1,0 0-1,1 0 5,-1-10-6,0-1 0,0 0 0,0 1 0,0-1-1,0 0 1,0 0 0,0 0 0,1 0 0,-1 0 0,1 0 0,-1 0 0,1 0 0,0-1 0,0 1 0,0-1 0,-1 1 0,2-1 0,-1 0 0,0 0 0,0 0 0,0 0 0,1 0 0,-1 0 0,0 0-1,1-1 1,-1 1 0,0-1 0,1 0 0,-1 0 0,1 0 0,-1 0 0,1 0 0,-1 0 0,0-1 0,1 1 0,-1-1 0,0 0 0,1 1 0,-1-1 0,0 0 0,0 0 0,0-1 0,1 1 0,-1 0-1,-1-1 1,1 1 0,0-1 0,0 0 0,0 0 0,-1 1 0,1-1 0,-1 0 0,0 0 0,1-1 6,4-14 36,-1-1-1,-1 0 1,-1 1-1,0-1 1,-2 0-1,0-1 1,0 1-1,-2 0 1,-1-10-36,0-25-13,2 52-37,0 10-144,0 8 188,1 0 0,1 0 1,0-1-1,4 15 6,-5-26 4,0 0 0,0-1 0,1 1 1,0 0-1,0-1 0,0 0 0,1 1 0,-1-1 0,1 0 0,0 0 0,0 0 0,0-1 0,1 1 0,-1-1 0,1 0 0,0 0 0,0 0 0,0 0 0,3 1-4,-6-3 1,1-1 0,-1 1 0,1 0 0,0-1 0,0 1 0,-1-1 0,1 1 0,0-1 0,0 0 1,0 1-1,-1-1 0,1 0 0,0 0 0,0-1 0,0 1 0,0 0 0,-1-1 0,1 1 0,0-1 0,0 1 0,-1-1 0,1 0 0,0 0 0,-1 0 0,1 0 0,0 0-1,1-2 15,0 0-1,-1 0 1,0-1 0,1 1 0,-1 0 0,0-1-1,-1 0 1,1 1 0,-1-1 0,1 0 0,-1 1 0,0-3-15,3-14 103,-1 0 1,-1 0 0,-1-1 0,-1-8-104,0 28 0,0-2-25,0-26 678,0 25-288,0 18-375,2-2 22,1 0-1,-1 0 0,2 0 0,0 0 0,0-1 0,1 0 1,1 0-1,0 0 0,0 0 0,1-1 0,0 0 0,1-1 1,0 1-1,0-1 0,1-1 0,2 1-11,-9-7-3,-1 0 1,1-1-1,0 0 0,-1 1 1,1-1-1,0 0 0,0 0 0,0 0 1,0 0-1,0-1 0,0 1 1,0 0-1,1-1 0,-1 1 0,0-1 1,0 0-1,0 0 0,0 0 1,1 0-1,-1 0 0,0 0 1,0-1-1,2 0 3,-2 0 13,0 0 0,0-1-1,0 1 1,0-1 0,-1 0 0,1 0 0,-1 1 0,1-1 0,-1 0 0,1 0-1,-1-1 1,0 1 0,0 0 0,0 0 0,0 0 0,-1-1 0,1 1 0,-1-1-13,4-15 81,-1-1 0,-1 1 0,-1-1 0,0 0 0,-2-1-81,1 11-28,-3-26-27,3 25-492,7 31 309,-4-10 247,0-1 0,1 0 1,1 0-1,-1 0 0,2 0 1,-1-1-1,1 0 0,1 0 1,0-1-1,0 1 0,5 3-9,-12-12-4,1 0 0,0 0 0,-1 0-1,1 0 1,-1 0 0,1 0-1,0 0 1,-1 0 0,1 0 0,-1 0-1,1 0 1,0-1 0,-1 1-1,1 0 1,-1 0 0,1-1 0,-1 1-1,1 0 1,-1-1 0,1 1 0,-1 0-1,1-1 1,-1 1 0,1-1-1,-1 1 1,0-1 0,1 1 0,-1-1-1,0 1 1,1-1 0,-1 1-1,0-1 1,0 1 0,0-1 0,1 0-1,-1 1 1,0-1 0,0 1 0,0-2 4,10-32 249,-8 25-212,5-10 62,-3 7 29,0 0 1,-1 0 0,0 0 0,-1 0 0,0-4-129,-2 15 72,6 5-88,0 0-1,0 0 1,0 0-1,0 1 0,-1 0 1,0 0-1,0 0 1,0 0-1,-1 1 1,0 0-1,0 0 1,3 6 16,13 16 48,-10-16-8,22 23 51,-30-34-64,0 1 1,-1-1 0,1 0-1,0 0 1,0 0-1,0 0 1,-1-1 0,1 1-1,0 0 1,0-1-1,0 0 1,0 1 0,0-1-1,1 0 1,-1 0-1,0 0 1,0 0 0,0 0-1,0-1 1,0 1-1,1-1-27,-1 0 14,-1 0 1,0 0-1,1 0 0,-1 0 0,0 0 0,1 0 0,-1 0 0,0-1 1,0 1-1,0-1 0,0 1 0,0-1 0,0 1 0,0-1 0,-1 1 1,1-1-1,-1 0 0,1 1 0,-1-1 0,1 0 0,-1 1 0,0-1 1,0 0-1,0 0-14,1-51-572,-1 41-50,0-15-1786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2897,'0'0'1521,"0"0"-499,0 0-413,0 0 66,0 0-143,0 0-208,7-4-81,-1 1-188,-4 1-43,0 1 1,0-1-1,0 1 0,0 0 0,0 0 1,0 0-1,0 0 0,1 0 0,-1 1 1,0-1-1,1 1 0,-1-1 0,0 1 1,1 0-13,-2 0 4,-1 0 1,1 0 0,-1 1-1,1-1 1,-1 0 0,0 0-1,1 0 1,-1 1 0,1-1-1,-1 0 1,0 1-1,1-1 1,-1 0 0,0 1-1,1-1 1,-1 1 0,0-1-1,1 0 1,-1 1 0,0-1-1,0 1 1,0-1 0,0 1-1,1-1 1,-1 1-1,0-1 1,0 1 0,0-1-1,0 1 1,0-1 0,0 1-1,0-1 1,0 1 0,0-1-1,0 1 1,0-1 0,-1 1-1,1-1 1,0 1-5,0-1-29,0 1 0,-1-1 0,1 0 0,0 1 0,0-1 0,0 1 0,0-1 0,0 0 0,0 1 1,0-1-1,0 1 0,0-1 0,0 0 0,0 1 0,0-1 0,0 0 0,0 1 0,0-1 0,1 1 0,-1-1 0,0 0 0,0 1 1,0-1-1,1 0 0,-1 1 0,0-1 0,0 0 0,1 1 0,-1-1 0,0 0 0,1 0 0,-1 1 0,0-1 0,1 0 0,-1 0 1,0 0 28,1 0-3549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35 500 904,'0'0'1196,"0"0"-486,0 0-174,0 0 66,0 0-137,0 0 38,19-14 2461,-19 11-2919,0 1 0,0-1 0,0 0 0,0 0 0,0 1 0,-1-1 0,0 0 0,1 1 0,-1-1 0,0 0 0,-1 0-45,1 2-9,0-1 0,0 1 1,0 0-1,0 1 0,0-1 0,0 0 0,0 0 0,-1 0 0,1 1 0,0-1 0,0 0 0,-1 1 0,1 0 0,-1-1 0,1 1 0,0 0 0,-1-1 0,1 1 1,-1 0-1,1 0 0,0 0 0,-1 0 0,1 1 9,0-1-8,0 1 0,0 1 0,0-1 0,0 0 0,0 0 0,0 0 0,1 0 1,-1 1-1,0-1 0,1 0 0,-1 1 0,1-1 0,-1 0 0,1 1 0,0-1 0,0 0 1,0 1-1,-1-1 0,1 1 0,1 0 8,-5 32-33,4-33 33,0 9-12,-2 10 26,2 0-1,0 0 1,1 0-1,1 0 1,3 13-14,-4-30-8,-1 1 1,1 0 0,0-1 0,1 1 0,-1 0 0,0-1 0,1 0 0,0 1 0,0-1 0,0 0 0,0 0 0,1 0 0,-1 0 0,1 0 0,0-1 0,-1 1 0,1-1 0,0 0 0,1 0 0,-1 0 0,0 0 0,1 0 0,-1-1 0,1 1 0,-1-1 0,1 0 0,-1 0 0,1 0 0,0-1 0,0 0 0,-1 1 0,4-1 7,-4 0-5,1 0 0,-1 0 0,1-1 0,-1 1 1,1-1-1,-1 1 0,1-1 0,-1 0 1,1-1-1,-1 1 0,0-1 0,0 1 0,1-1 1,-1 0-1,0 0 0,-1 0 0,2-1 5,2-4 45,0 0 0,0-1-1,-1 0 1,0 0 0,-1 0-1,1-2-44,5-7 25,0 1-1,-2-2 0,0 1 0,-1-1 1,-1 0-1,0-1 0,-2 1 1,0-1-1,-1 0 0,-1-5-24,-2 24-85,0 0-219,-2 33 160,2-28 138,-1 10 22,0-1-1,1 0 1,0 1-1,1-1 1,1 0-1,3 13-15,-4-24-9,0 0-1,0 0 1,1 0 0,-1 0 0,1 0-1,0 0 1,0 0 0,0 0 0,0-1-1,0 1 1,0-1 0,1 1-1,-1-1 1,1 0 0,0 0 0,0 0-1,0 0 1,0-1 0,0 1 0,0-1-1,0 0 1,0 1 0,1-2-1,-1 1 1,0 0 0,1-1 0,-1 1-1,0-1 1,1 0 0,-1 0 0,2 0 9,-3 0 6,1 0 1,-1 0 0,0 0 0,0-1 0,1 1 0,-1 0 0,0-1 0,0 1 0,0-1-1,0 0 1,1 0 0,-1 0 0,0 0 0,-1 0 0,1 0 0,0 0 0,0-1-1,0 1 1,-1-1 0,2 0-7,-1-2 28,0 1 0,0-1 0,0 0 0,0-1 0,-1 1 0,1 0 0,-1 0 0,0-1 0,0 1 0,-1-2-28,2-2 9,-1 1 0,0-1 1,0 1-1,-1-1 0,0 0 0,-1 1 1,0-1-1,0 1 0,0-1 0,-1 1 0,0-1 1,-1 1-1,1 0 0,-1 0-9,0 3-35,1 1 1,-1-1-1,1 1 0,-1-1 0,0 1 0,0 0 0,0 0 1,-1 1-1,1-1 0,-1 1 0,1-1 0,-1 1 0,0 0 1,0 1-1,0-1 0,0 1 0,0-1 0,0 1 0,-1 0 1,1 1-1,0-1 0,-1 1 0,1 0 0,0 0 1,-1 0 34,4 0-13,-33 4-212,33-4 219,0 0 0,0 0 0,0 1 0,0-1 1,0 1-1,0-1 0,0 1 0,0-1 0,0 1 0,1 0 0,-1-1 0,0 1 0,0 0 0,1 0 0,-1 0 1,0-1-1,1 1 0,-1 0 0,1 0 0,-1 0 0,1 0 0,0 0 0,-1 0 0,1 0 0,0 0 0,0 0 1,-1 0-1,1 0 0,0 0 0,0 1 6,0-2-107,0 0 11,0 0-17,10 0 101,1-2 1,-1 1-1,0-2 1,0 1 0,-1-1-1,1-1 1,-1 0-1,1 0 1,-1-1 0,0 0-1,3-2 12,23-17 329,-2-1-1,5-6-328,-20 16 97,-6 4 43,5-2-157,-17 13 14,1 0 1,-1 0-1,1 1 0,-1-1 1,1 0-1,-1 0 0,1 0 1,-1 1-1,1-1 0,-1 0 1,1 1-1,-1-1 1,1 0-1,-1 1 0,1-1 1,-1 1-1,0-1 0,1 1 1,-1-1-1,0 0 0,1 1 1,-1 0-1,0-1 1,0 1-1,1-1 0,-1 1 1,0-1-1,0 1 0,0-1 1,0 1-1,0-1 0,0 1 1,0 0-1,0-1 0,0 1 1,0 0 2,6 22 35,2 1 0,0-1-1,2 0 1,0-1 0,2 0 0,0-1 0,2 0 0,3 2-35,-16-21 0,0 0 1,0 0 0,0-1-1,1 1 1,-1 0-1,1-1 1,-1 1 0,1-1-1,-1 0 1,1 1 0,0-1-1,0 0 1,0 0 0,0 0-1,0 0 1,0-1 0,0 1-1,0 0 1,0-1-1,0 0 1,0 1 0,0-1-1,1 0 1,-1 0 0,0 0-1,0 0 1,0 0 0,0-1-1,0 1 1,0-1 0,0 1-1,2-2 0,-1 0 18,0 0 1,0 0-1,0 0 0,-1 0 0,1-1 1,0 0-1,-1 1 0,0-1 1,0 0-1,0 0 0,0 0 0,0 0 1,0-1-1,-1 1 0,0 0 0,1-1 1,-1 1-1,0-4-18,3-13 65,-1 0 1,0 0-1,-2 0 0,0-15-65,-1 26-23,-1-1 0,0 1 0,0 0 0,-1 0 0,0 0-1,0 0 1,-1 0 0,0 0 0,-1 0 0,0 1 0,-1-3 23,5 12-9,0-1 1,0 0 0,0 0-1,0 0 1,0 0 0,0 0 0,0 0-1,0 0 1,0 0 0,0 1-1,0-1 1,0 0 0,0 0-1,0 0 1,0 0 0,-1 0-1,1 0 1,0 0 0,0 0 0,0 0-1,0 1 1,0-1 0,0 0-1,0 0 1,0 0 0,0 0-1,0 0 1,0 0 0,0 0-1,0 0 1,-1 0 0,1 0 0,0 0-1,0 0 1,0 0 0,0 0-1,0 1 1,0-1 0,0 0-1,0 0 1,0 0 0,-1 0-1,1 0 1,0 0 0,0 0 0,0 0-1,0 0 1,0 0 0,0 0-1,0-1 1,-1 1 0,1 0-1,0 0 1,0 0 0,0 0-1,0 0 1,0 0 0,0 0 0,0 0-1,0 0 1,0 0 0,0 0-1,0 0 1,-1 0 0,1 0-1,0-1 1,0 1 8,-1 17-90,7 21 142,9-7-40,1-2 1,2 1-1,1-2 1,1-1 0,5 5-13,-24-31 2,-1-1 1,1 1 0,-1 0 0,1-1 0,-1 1 0,1-1-1,0 1 1,-1-1 0,1 1 0,0-1 0,-1 1 0,1-1-1,0 1 1,-1-1 0,1 0 0,0 0 0,0 1 0,-1-1-1,1 0 1,0 0 0,0 0 0,0 0 0,0 0 0,-1 0-1,1 0 1,0 0 0,0 0 0,0 0 0,-1 0 0,1 0-1,0-1 1,0 1 0,0-1-3,1 0 34,0-1 1,-1 1-1,1-1 0,0 0 1,-1 0-1,1 0 0,-1 0 1,0 0-1,0 0 0,0 0 1,0 0-1,0-1-34,17-60 395,-12 19-377,-3 1-1,-1-1 1,-3-11-18,1 17-163,-1 38 130,0 0-1,0-1 1,1 1 0,-1 0-1,0 0 1,0 0-1,0 0 1,0 0-1,0 0 1,0 1-1,1-1 1,-1 0-1,0 0 1,0 1-1,0-1 1,0 0 0,1 1-1,-1-1 1,0 1-1,0-1 1,1 1-1,-1 0 34,-2 3-37,0 1 0,1 0 0,0 0 0,0 1 0,1-1 0,-1 0-1,1 1 1,0-1 0,1 1 0,-1-1 0,1 0 0,1 5 37,2-8-34,0-1 1,0 0-1,1 0 1,-1-1-1,1 1 1,-1-1-1,1 1 1,-1-1-1,1 0 0,-1-1 1,1 1-1,1-1 34,3 1-29,100 0-206,-107 1 228,1-1 0,-1 1 0,0 0 0,0-1 0,0 1 0,0 0 0,0 0 0,0 0 0,0 0 0,0 0 0,0 0 0,0 0 0,-1 0 0,1 1 0,0-1 0,-1 0 0,1 0 0,-1 1 0,1-1 0,-1 0 0,0 1 0,1 0 7,9 37-2,-10-35-1,3 12 12,-1 1-1,-1 0 0,-1 0 1,0 1-9,0 4 70,29-23-308,-24-1 267,-1-1-1,0 0 1,0 0 0,-1 0 0,1 0 0,-1-1 0,1 1 0,-1-1 0,0 0 0,0 0 0,-1 0 0,1 0 0,1-4-29,25-60 321,-24 51-263,-1 0-1,-1 0 1,0-1-1,-1 1 1,-1-1-1,-1 0 1,0 1-1,-2-1 1,0-5-58,1 22-3,1 0 0,0 0 0,0 0 0,-1 0 1,1 0-1,0 0 0,-1 0 0,1 0 1,-1 0-1,1 1 0,-1-1 0,0 0 1,1 0-1,-1 0 0,0 1 0,1-1 0,-1 1 1,0-1-1,0 0 0,0 1 0,0-1 1,0 1-1,1 0 0,-1-1 0,0 1 1,0 0-1,0-1 0,0 1 0,0 0 0,0 0 1,0 0-1,0 0 0,0 0 0,0 0 1,0 0-1,0 0 0,0 0 0,0 1 1,0-1-1,-1 0 3,1 1-6,-1-1 0,1 1 1,0-1-1,-1 1 0,1 0 1,-1 0-1,1-1 0,0 1 1,0 0-1,0 0 0,-1 0 1,1 0-1,0 1 0,0-1 1,0 0-1,1 0 0,-1 1 1,0-1-1,0 0 0,1 1 1,-1-1-1,1 1 0,-1-1 1,1 1-1,0-1 0,-1 1 1,1-1-1,0 1 6,0 1-6,1-1 0,-1 1 0,0-1 0,1 1 0,0-1 0,0 0 0,0 0 0,0 1 0,0-1 0,0 0 0,0 0-1,1 0 1,-1 0 0,1 0 0,0 0 0,-1 0 0,1-1 0,0 1 0,0-1 0,0 1 0,0-1 0,0 0 0,0 0 0,1 0 0,-1 0 0,1 0 6,12 6-12,1-2 1,0 0-1,16 2 12,24 9 124,-53-15-127,-1 0 1,1 0-1,-1 0 0,1 0 1,-1 0-1,0 0 0,0 1 1,0-1-1,0 1 0,0 0 0,0 0 1,0-1-1,0 1 0,-1 0 1,1 1-1,-1-1 0,1 0 1,-1 0-1,0 1 0,0-1 0,0 0 1,0 1-1,0-1 0,-1 1 1,1 0-1,-1-1 0,1 2 3,-2 0-3,0-1 1,0 0-1,0 1 0,0-1 0,0 0 0,-1 1 0,0-1 1,1 0-1,-1 0 0,-1-1 0,1 1 0,0 0 0,0 0 1,-1-1-1,0 0 0,1 1 0,-1-1 0,0 0 0,-2 1 3,-5 3 10,0 1 0,0 0-1,0-1 1,0-1-1,-11 5-9,17-10-12,3 0-92,1 0-74,32-20 80,-2-3 213,104-87 227,-115 93-277,-1-1 0,0-1 0,-2-1 0,0 0 0,7-15-65,-21 33 36,-1-1 0,1 0 0,-1 1 0,1-1 0,-1 0 0,0 0 0,0 0 0,0 0 0,-1 0 0,1 0 1,-1 0-1,0 0 0,0 0 0,0 0 0,0 0 0,0 0 0,0 0 0,-1 0 0,0 0 0,0 0 0,1 0 0,-2 0 0,1 0 0,0 0 0,-1-1-36,0 1-22,-1 1-1,1-1 1,-1 0-1,1 1 0,-1 0 1,0 0-1,0 0 0,0 0 1,0 0-1,0 0 1,-1 1-1,1 0 0,0-1 1,-1 1-1,1 0 1,-1 1-1,1-1 0,-1 1 1,1-1-1,-1 1 1,-2 0 22,4 1-4,0-1 0,-1 0 0,1 0 0,0 1 0,-1-1 0,1 1 0,0-1 0,0 1-1,0 0 1,0 0 0,0 0 0,0 0 0,0 1 0,0-1 0,0 0 0,0 1 0,1-1 0,-1 1 0,1 0 0,-2 0 4,0 3-7,0 0-1,0 0 1,1-1 0,0 2-1,0-1 1,0 0-1,0 0 1,1 1-1,-1-1 8,-1 18 2,0 0-1,1 0 1,1 1 0,2-1-2,-1-14 18,0-6-19,0-1 1,0 0-1,1 1 0,-1-1 0,1 0 1,-1 0-1,1 1 0,0-1 1,0 0-1,0 0 0,0 0 1,0 0-1,1 0 0,-1 0 1,0 0-1,1 0 0,0 0 1,-1-1-1,1 1 0,0-1 0,0 1 1,0-1-1,0 0 0,0 0 1,0 0-1,0 0 0,1 0 1,-1 0-1,0 0 0,0-1 1,1 1-1,-1-1 0,0 0 1,1 0 0,1 1 49,1-1 1,0 1 0,-1-1-1,1-1 1,-1 1 0,1-1-1,-1 1 1,1-1 0,-1-1 0,1 1-1,-1 0 1,0-1 0,0 0-1,0 0 1,0-1 0,0 1-1,3-3-49,0-1-161,33-34 986,-37 37-1090,-1 0 0,0 0 0,0 0 0,0 0 0,0 0 0,-1 0 0,1 0 0,-1 0 0,0-1 0,0 1 0,0-1 0,0 1 0,-1-1 0,1-1 265,-1 3-4358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 3209,'0'0'843,"0"0"-1,0 0-55,0 0-100,0 0-127,0 0-78,0 0-458,0-1-1,-1 1 1,1-1 0,0 1 0,0-1 0,0 1 0,-1 0 0,1-1 0,0 1 0,-1 0 0,1-1 0,0 1 0,-1 0 0,1-1 0,0 1 0,-1 0 0,1-1 0,-1 1 0,1 0 0,0 0 0,-1 0 0,1 0 0,-1-1-1,1 1 1,-1 0 0,0 0-24,-8 100-248,3 49 248,-1 10 64,-19 141-380,30-319-48,1-1-1051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61 503 1632,'0'0'1454,"0"0"-330,0 0-196,0 0-41,0 0-84,0 0-115,5-35 1517,-8-10-2156,-3 1-1,-1-1 1,-2 1 0,-13-38-49,4 12-98,25 88-86,1 0 1,0 0-1,1-1 0,1 0 0,1-1 0,13 15 184,16 20 166,37 35-166,-39-53 21,-37-32-31,1 0 0,0 0 0,-1 0-1,1 0 1,0 0 0,0 0 0,0-1 0,0 1-1,-1-1 1,1 1 0,0-1 0,0 0-1,0 1 1,0-1 0,0 0 0,0 0 0,0-1-1,0 1 1,0 0 0,0-1 0,0 1-1,0-1 1,2 0 10,-3 0 11,0 0 0,0 0-1,0-1 1,0 1 0,0 0-1,0 0 1,0-1 0,0 1-1,-1-1 1,1 1 0,0-1 0,-1 1-1,0-1 1,1 1 0,-1-1-1,0 1 1,1-1 0,-1 0 0,0 1-1,0-1-10,0-39 142,-1 27-108,1 2-101,-1 0 0,0 1 0,-1-1 0,0 1 0,-1 0 0,0 0 0,-1 0 0,0 0 0,-1 0 0,0 1 0,-1 0 0,0 0 0,0 0 0,-1 1 0,-1 0 0,1 0 0,-1 1 0,-1 0 0,-3-3 67,94 13-654,-75-2 659,1 0 0,-1-1 1,0 0-1,1 0 1,-1-1-1,0 0 1,0 0-1,0-1 1,0 0-1,-1 0 0,1 0 1,-1-1-1,0 0 1,0 0-1,0-1 1,0 1-1,-1-1 1,0 0-1,0-1 0,0 0 1,-1 1-1,1-1 1,-1-1-1,0-1-5,-2 6 53,-1-1 0,1 0-1,-1 1 1,0-1 0,0 0-1,0 0 1,0 1 0,0-1-1,0 0 1,-1 0 0,0 0-1,1 0 1,-1 0 0,0 0-1,-1 0 1,1-1-53,0 3 21,-1 0 1,1 0-1,-1 0 0,0-1 1,1 1-1,-1 0 0,0 0 1,1 0-1,-1 1 0,0-1 1,0 0-1,0 0 0,0 0 1,0 1-1,0-1 0,0 0 1,0 1-1,0-1 0,0 1 1,-1-1-1,1 1 1,0 0-1,0-1 0,0 1 1,-1 0-1,1 0 0,0 0 1,0 0-1,-1 0 0,1 0 1,0 0-1,0 0 0,0 0 1,-1 1-1,1-1 0,0 1 1,0-1-1,-1 1-21,1 2-11,0 0 0,0 0 0,0 0 0,0 0 0,0 0 0,1 0 1,0 0-1,-1 0 0,1 1 0,0-1 0,1 0 0,-1 0 0,1 3 11,-1 3-19,1 10 19,0 0 0,1 0 1,1 1-1,0-1 1,6 16-1,-6-26 1,0 0 0,1 0 1,0 0-1,1 0 1,-1 0-1,1-1 0,1 0 1,0 0-1,0 0 0,1-1 1,0 0-1,4 4-1,-9-10 2,-1 1-1,1-1 1,0 1-1,-1-1 1,1 0-1,0 0 1,0 0-1,0 0 1,0 0-1,0 0 1,0-1-1,0 1 1,0 0-1,0-1 1,0 0-1,0 1 1,1-1-1,-1 0 1,0 0-1,0-1 1,0 1-1,0 0 1,0-1-1,0 1 1,1-1-1,-1 1 1,0-1-1,0 0 1,-1 0 0,1 0-1,0 0 1,0 0-1,0-1 1,-1 1-1,1 0 1,0-1-1,-1 1 1,0-1-1,1 0 1,-1 1-1,0-1 1,1 0-2,3-7-199,0 0 1,-1 0-1,0 0 1,0 0-1,-1-1 1,0 1-1,0-1 1,0-5 198,0-18-3558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6409,'0'0'881,"0"0"-881,0 0-152,0 0-361,0 0-175,0 0-1336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110 400 1904,'0'0'1354,"0"0"-204,0 0-186,0 0-339,0 0-282,0 0-208,-14-2-101,-41-2-34,54 5-1,-1-1-1,1 0 0,-1 1 1,1-1-1,0 1 0,-1 0 0,1-1 1,0 1-1,-1 0 0,1 0 1,0 0-1,0 0 0,0 0 0,0 0 1,-1 0-1,2 0 0,-1 0 1,0 0-1,0 1 0,0-1 0,1 0 1,-1 1-1,0-1 0,1 1 1,-1-1-1,1 1 2,-7 37-27,7-37 28,-1 10-10,-1 10 6,1 1-1,1-1 1,1 10 3,-1-28-2,1 0 1,-1 0-1,1 0 1,0 0-1,0 0 1,0 0-1,0 0 1,1 0 0,-1 0-1,1 0 1,0 0-1,0-1 1,1 1-1,-1-1 1,1 0 0,-1 0-1,1 0 1,0 0-1,0 0 1,1 0-1,-1-1 2,-1-1-6,0 1-1,0-1 0,0 0 0,0 0 0,1 0 0,-1 0 0,0-1 0,0 1 1,1-1-1,-1 1 0,0-1 0,1 0 0,-1 0 0,0 0 0,1 0 0,-1 0 1,1-1-1,-1 1 0,0-1 0,0 1 0,1-1 0,1-1 7,-2 1 29,1-1-1,-1 0 1,0-1-1,1 1 1,-1 0-1,0 0 1,0-1-1,-1 1 1,1-1-1,0 0 1,-1 0-1,0 1 1,1-1-1,-1 0 1,0-1-29,3-12 99,-1 1 1,0-1-1,-1 0 1,0 1-1,-2-1 1,0-2-100,-2-27 12,-3 1 1,-2-1-1,-1 1 1,-3 0-1,-1 1 1,-13-28-13,17 49-36,-3-14 55,-2 1 0,-1 1 0,-5-6-19,15 55-247,2 12 194,6 13 61,1-1 1,2 1-1,1-1 0,3 0 1,1-1-1,1 0 1,4 2-9,-10-20 8,2-1 0,0 0 0,0 0 0,2-1 0,1-1 0,8 11-8,-15-22-6,0 0 0,0-1 0,1 1-1,0-1 1,-1-1 0,2 1 0,-1-1 0,1 0 0,-1 0 0,1-1 0,0 0-1,0 0 1,1-1 0,-1 1 0,0-2 0,1 1 0,-1-1 0,1 0 0,4-1 6,-9 0 8,1 0 1,-1 0 0,0-1 0,1 1 0,-1-1 0,0 0 0,0 0 0,0 0 0,0-1 0,1 1-1,-2-1 1,1 0 0,0 1 0,0-1 0,-1 0 0,1-1 0,2-1-9,-1-1 40,1-1-1,-1 0 1,0 0 0,-1 0-1,1 0 1,-1 0 0,-1-1-1,3-4-39,0-7 76,0-1 1,-1 1-1,-1-1 0,-1 0 0,-1 1 0,0-6-76,-1 19-1,0 0-1,-1 1 1,1-1-1,-1 0 1,0 1 0,0-1-1,-1 1 1,1-1 0,-1 1-1,0 0 1,0 0-1,-2-3 2,3 5-1,-1 0 0,0 0-1,0 0 1,1 0 0,-1 0 0,-1 0-1,1 1 1,0-1 0,0 1-1,-1-1 1,1 1 0,0 0-1,-1 0 1,1 0 0,-1 0 0,0 1-1,1-1 1,-1 0 0,0 1-1,1 0 1,-1 0 0,0 0 1,1 0-8,1 1 1,0-1-1,0 1 0,-1 0 1,1 0-1,0-1 1,0 1-1,0 0 1,0 0-1,0 0 0,0 0 1,0 0-1,0 1 1,0-1-1,1 0 1,-1 0-1,0 0 0,1 1 1,-1-1-1,1 0 1,-1 1-1,1-1 1,0 0-1,-1 1 0,1-1 1,0 1-1,0 0 8,-5 41-71,5-43 71,-1 13-1,2 0 0,-1 0 0,1-1 0,1 1 0,0-1 0,1 1 0,1-1 0,0 0 0,2 6 1,-3-12-1,-1-1-1,1 0 1,0 0-1,0 0 0,0 0 1,1-1-1,0 1 1,0-1-1,0 0 1,0 0-1,0 0 1,1 0-1,0-1 0,0 0 1,0 0-1,0 0 1,0-1-1,1 1 1,-1-1-1,1-1 1,-1 1-1,1-1 2,-3 0 15,1-1 0,-1 1 0,0-1-1,1 0 1,-1 0 0,1 0 0,-1 0 0,0-1 0,0 0 0,1 1 0,-1-1-1,0 0 1,0 0 0,0-1 0,0 1 0,0-1 0,0 0 0,0 1-1,0-1 1,-1 0 0,1-1-15,2-2 24,-1 1 0,0-1 1,-1-1-1,1 1 0,-1 0 0,0-1 0,0 0 0,-1 0 0,1 1 0,-1-2 0,-1 1-24,5-18 48,-1-1-1,-2 0 1,0 0-1,-2 0 1,-1-8-48,0-48 393,0 101-844,-1-10 441,0 0 0,1 1-1,1-1 1,0 0 0,0 1 0,1-1-1,0 0 1,1 0 0,0 0 0,1 2 10,1-2 6,0 0 0,0-1 1,1 0-1,0 0 0,1 0 0,0-1 1,4 5-7,-8-11-2,0 1 0,0-1 0,0 0 0,0 0 0,0 0 0,0 0 0,0 0 1,1-1-1,-1 1 0,1-1 0,-1 0 0,1 0 0,0 0 0,-1-1 0,1 1 1,0-1-1,-1 0 0,1 0 0,0 0 0,0 0 0,-1-1 0,1 0 0,-1 0 0,2 0 2,-2-2 52,0-1 0,-1 1 0,1-1-1,-1 0 1,1 0 0,-1 0 0,-1 0 0,1-1-1,0 1 1,-1-1 0,0 1 0,0-1-1,0 1 1,-1-2-52,3-5 100,0 0-63,-1 1 1,0-1-1,-1 0 1,0 0 0,-1 0-1,0 0 1,-1 0-1,0 0 1,0 1 0,-1-1-1,-1 0 1,0 1-1,0-1 1,-5-8-38,5 13-4,0 1 1,0-1-1,0 1 1,-1 0-1,0-1 1,0 2-1,0-1 1,0 0-1,-1 1 1,0 0-1,0 0 1,0 0-1,0 1 1,-1 0-1,1 0 1,-1 0-1,0 1 1,0-1-1,0 1 0,0 1 1,0-1-1,0 1 1,-1 0-1,1 1 1,0-1-1,-1 1 4,1 0-13,1 0 0,0 0-1,-1 1 1,1 0 0,0 0 0,-1 0-1,1 0 1,0 1 0,0 0-1,0 0 1,0 0 0,0 1-1,1 0 1,-3 1 13,4-1-12,0 0 1,1 0-1,-1 0 1,1 0-1,-1 0 0,1 0 1,0 1-1,0-1 0,1 1 1,-1 0-1,1-1 1,-1 1-1,1 0 0,1 0 1,-1 0-1,0 0 0,1 0 1,0 0-1,0 0 1,0 1 11,0-4-4,0-1-1,0 1 1,0 0 0,1 0 0,-1-1 0,0 1 0,0 0 0,1-1 0,-1 1 0,0 0-1,1-1 1,-1 1 0,1 0 0,-1-1 0,1 1 0,-1-1 0,1 1 0,0-1 0,-1 1-1,1-1 1,-1 0 0,1 1 0,0-1 0,-1 0 0,1 1 0,0-1 0,0 0 4,29 6-125,33-9 319,-51 0-103,-1 0-1,0-1 1,0 0-1,-1-1 0,1 0 1,-1-1-1,0 0 1,0-1-1,-1 0 0,0 0 1,1-2-91,46-43-661,-10 1-3811,-42 46 347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62 880,'0'0'1416,"0"0"-223,0 0-184,0 0-99,0 0-226,1-4-267,0 1-297,0 0-1,-1 0 0,0 0 0,1 0 0,-1 0 0,0 0 0,0 0 0,-1 0 0,1 0 1,-1 0-1,1 0 0,-1 0 0,0 0-119,0 2 12,0 0 1,0 0-1,0 0 0,0 0 1,0 0-1,0 0 1,0 0-1,-1 0 0,1 0 1,0 0-1,-1 0 1,1 1-1,-1-1 0,1 1 1,0-1-1,-1 1 0,1-1 1,-1 1-1,1 0 1,-1 0-1,0 0 0,1 0 1,-1 0-1,1 0 1,-1 0-1,1 0 0,-1 1 1,1-1-1,-1 1 0,1-1 1,-1 1-13,-1 0-15,1 0 0,-1 1 0,0-1 1,1 1-1,-1 0 0,1 0 0,0-1 0,-1 2 0,1-1 1,0 0-1,0 0 0,0 1 0,1-1 0,-1 1 1,1-1-1,-1 1 0,1 0 0,0 0 0,0-1 1,0 1-1,0 0 0,1 0 0,-1 0 0,1 0 0,-1 0 1,1 0-1,0 0 0,1 2 15,1-2-16,0-1-1,0 0 1,0 0-1,1 0 1,-1 0-1,1 0 1,-1-1 0,1 1-1,0-1 1,0 1-1,0-1 1,0 0-1,0 0 1,0-1 0,0 1-1,0 0 17,13 4-42,-7-1 31,-1 0-1,0 0 1,0 1 0,-1 0 0,1 0 0,2 3 11,-9-6-1,1-1 0,0 1 0,-1 0 0,1-1 0,-1 1 0,1 0 0,-1 0 0,0 0 0,0 0 0,0 0 0,0 1 0,0-1 0,0 0 0,-1 0 0,1 1 0,-1-1 0,0 0 0,1 1 0,-1-1 0,0 0 0,0 1 0,-1-1 0,1 0 0,0 1 0,-1-1 0,1 0 0,-2 2 1,1-2 34,-1 0-1,0 0 0,1 0 1,-1 0-1,0 0 0,0-1 1,0 1-1,0-1 0,-1 1 1,1-1-1,0 0 0,-1 0 1,1 0-1,0 0 0,-1-1 1,1 1-1,-1 0 0,1-1 1,-2 0-34,-51 6 512,49-6-609,4 1-5,-1-1 1,1 1 0,0-1 0,0 0 0,0 0 0,0 0 0,-1 0 0,1 0 0,0-1 0,0 1 0,0-1 0,0 1 0,0-1 0,0 0 0,0 0 0,0 0 0,0 0-1,0 0 102,2-10-4056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44 402 1096,'0'0'540,"0"0"31,0 0 45,0 0-96,0 0-198,0 0-117,13-9-59,39-31-16,-51 40-114,0-1-1,1 1 1,-1-1 0,0 0-1,0 1 1,0-1-1,0 0 1,0 0 0,-1 0-1,1 0 1,0 0-1,0 0 1,0 0 0,-1 0-1,1 0 1,-1 0-1,1 0 1,-1 0 0,1-1-1,-1 1 1,0 0-1,1 0 1,-1-1 0,0 1-1,0 0 1,0 0 0,0-1-1,0 1 1,0 0-1,0 0 1,-1-1 0,1 1-1,0-1-15,-1 1-27,0 0 0,0 0 0,0 0 0,0 0 0,0 0-1,-1 0 1,1 1 0,0-1 0,0 0 0,0 0 0,-1 1 0,1-1 0,0 1-1,-1-1 1,1 1 0,-1 0 0,1-1 0,-1 1 27,-2 0-30,1 0 1,-1 0-1,0 0 0,0 0 0,1 1 1,-1-1-1,1 1 0,-1 0 1,0 0-1,1 1 0,0-1 1,-1 0-1,1 1 0,0 0 0,0 0 1,0 0-1,0 0 0,0 1 1,0-1-1,0 1 0,1 0 1,0-1-1,-1 1 0,1 0 1,-1 2 29,0 1 14,1-1 1,-1 1 0,1 0-1,0-1 1,0 1 0,1 0 0,0 0-1,0 1 1,0-1 0,1 0 0,0 0-1,0 0 1,0 0 0,1 1-1,0 1-14,0-6 11,1 1 0,-1-1 0,0 1-1,1-1 1,-1 0 0,1 0 0,0 1 0,0-1-1,0-1 1,0 1 0,0 0 0,0 0-1,0-1 1,1 1 0,-1-1 0,1 0-1,-1 0 1,1 0 0,-1 0 0,1 0-1,0 0 1,-1-1 0,1 1 0,0-1-1,-1 0 1,3 0-11,2 1 151,0 0-1,0 0 0,0-1 0,1 0 1,-1-1-1,0 0 0,0 0 1,0 0-1,7-3-150,-8 1 122,-1 0 1,1-1 0,-1 0-1,1 0 1,-1 0-1,0 0 1,-1-1 0,1 0-1,-1 0 1,0 0 0,0-1-1,-1 1 1,1-1-1,-1 0 1,-1 0 0,1 0-1,-1 0 1,0 0-1,0-1 1,0-3-123,2-10 137,-1 0-1,0 0 1,-2 0-1,0 0 1,-2 0-1,0-3-136,-1 6 10,-2 1 0,1 0-1,-2 0 1,0 0 0,-1 1-1,0-1 1,-2 1 0,1 1 0,-2-1-1,0 2 1,-1-1 0,0 1-1,-1 0 1,-2-1-10,5 13-681,6 12 546,3 13 176,10 10-28,1 0-1,2-1 0,1-1 0,1 0 0,2-1 1,1-1-1,10 11-12,-26-37-23,1 0 0,-1 0 1,1-1-1,0 1 0,0-1 0,0 0 1,0 0-1,1 0 0,-1-1 0,1 1 1,0-1-1,1 0 23,-3-1 0,-1 0 0,0 0 0,0-1 0,0 1 0,0-1 0,1 0 0,-1 0 0,0 0 0,0 0 0,0 0 0,1 0 0,-1 0 0,0-1 0,0 1 0,0-1 0,0 0 0,1 1 0,-1-1 0,0 0 0,-1 0 0,1 0 0,0-1 1,0 1-1,0 0 0,-1-1 0,1 1 0,0-1 0,-1 0 0,1 1 0,13-19 75,-1-1 0,0 0 0,-2-1 1,2-5-76,-10 19 10,-1 0 1,0 0-1,0-1 1,0 1 0,-1 0-1,-1-1 1,1 0-1,-2 1 1,1-1 0,-1 0-1,0 0 1,-1 1-1,0-1 1,0 0-11,0 7-28,0 0 1,0 0-1,0 0 0,-1 0 0,1 0 1,-1 0-1,1 0 0,-1 0 1,0 0-1,1 1 0,-1-1 0,0 1 1,0-1-1,0 1 0,0 0 0,0 0 1,-1 0-1,1 0 0,0 0 1,-1 0-1,1 1 0,0-1 0,-1 1 1,1-1-1,0 1 0,-1 0 0,1 0 1,-1 0-1,1 1 0,-1-1 1,1 0-1,0 1 0,-1-1 0,1 1 1,0 0-1,0 0 0,-1 0 0,1 0 1,0 0-1,0 1 0,0-1 0,0 1 1,0-1-1,1 1 0,-1 0 1,0-1-1,1 1 0,-2 2 28,-4 11 0,2-1 0,-1 1 0,2 0 0,0 1 0,1-1 0,0 1 0,2 0 0,-1-1 0,2 1 0,0 3 0,0-18-4,0 1 0,0-1 1,1 1-1,-1-1 0,0 1 0,0-1 0,1 1 0,-1-1 0,1 1 1,0-1-1,-1 1 0,1-1 0,0 0 0,0 1 0,0-1 1,-1 0-1,2 0 0,-1 1 0,0-1 0,0 0 0,0 0 0,0 0 1,1 0-1,0 0 4,2 1 21,-1-1 0,1 0 0,0 1 0,0-1 0,-1-1 0,1 1 0,0-1 0,0 1-1,0-1 1,3 0-21,1-1 88,1 1-1,0-2 1,0 1-1,-1-1 1,1 0-1,-1-1 0,1 0 1,-1 0-1,2-2-87,-2 0-197,-1 0-1,0-1 0,0 1 0,0-1 0,0-1 1,-1 1-1,0-1 0,-1 0 0,0 0 1,0-1 197,6-8-4111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37 311 1224,'0'0'1084,"0"0"-558,0 0-253,0 0-33,0 0-36,0 0 42,-6 15-3,2-7-199,-17 49 129,19-52-148,1 1 0,0-1 1,1 0-1,-1 0 0,1 1 1,0-1-1,0 0 1,0 0-1,1 1 0,0-1 1,0 0-1,2 5-25,-1-4 44,1-1 0,0 0 0,0 0 0,1 0 0,-1 0 0,1-1 0,0 1 0,0-1 0,1 0 0,-1 0 0,1-1 0,0 1 0,0-1-1,0 0 1,1 0 0,-1-1 0,0 0 0,1 0 0,0 0 0,-1 0 0,1-1 0,0 0 0,0 0 0,0-1 0,0 0 0,0 0 0,0 0 0,0 0 0,0-1 0,3-1-44,-6 1 71,1-1-1,-1 0 1,1 0 0,-1 0-1,1 0 1,-1-1-1,0 1 1,0-1 0,-1 0-1,1 0 1,0 0 0,-1 0-1,0 0 1,1-1 0,-1 1-1,-1-1 1,1 1 0,0-1-1,-1 0 1,0 1 0,0-1-1,1-2-70,3-15 263,0 1-1,-2-1 1,1-14-263,1-4 71,-2 0 0,-2 0-1,-2-1 1,-2 1 0,-1 0 0,-6-26-71,8 58 75,1 1 0,-1 0 1,0 0-1,0 0 0,0 0 0,-1 0 0,0 0 0,0 1 0,-1-1 0,0 1 1,0 0-1,0 0-75,1 4 106,3 1-210,0 20-360,1 10 458,1 0-1,1 0 0,1 0 0,2 0 1,1-1-1,5 9 7,-6-20 7,0 0-1,2-1 1,0 0-1,1 0 1,1-1-1,1 0 1,0 0-1,1-1 1,0-1 0,11 9-7,-21-21 0,0 0 0,0 0 0,0 0 0,0-1 0,1 1 0,-1-1 1,0 0-1,1 1 0,0-1 0,-1 0 0,1 0 0,-1-1 0,1 1 0,0-1 1,0 1-1,-1-1 0,1 0 0,0 0 0,0 0 0,-1 0 0,1 0 1,0-1-1,-1 1 0,1-1 0,0 0 0,-1 0 0,1 0 0,-1 0 1,1 0-1,-1 0 0,1-1 0,1-1 0,3-3-155,0 0 0,0-1 1,0 0-1,-1 0 0,1 0 0,-2-1 1,1 0-1,2-6 155,8-16-2734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2:38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0 440,'0'0'572,"0"0"1482,0 0-694,0 0-556,0 0-74,0 0-345,0 4-254,-4 16-86,4-20-21,0 0 79,-33 37 1428,29-32-1511,0-1 0,-1 0 0,0 0 0,0 0 0,0-1 0,0 1-1,0-1 1,-1 0 0,-4 1-20,-32 21 261,42-24 51,0-1 34,9 0 107,9-1-374,-1-2 1,0 1-1,1-2 1,-1 0-1,6-4-79,55-11-21,30 6-1530,-65 10-1163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3 171 7138,'0'0'1408,"0"0"-432,0 0-576,0 0-336,0 0 16,-3-116-80,25 92-496,10 4-976,-3 9-1217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39 726 1512,'0'0'1499,"0"0"-851,0 0-351,0 0 275,0 0-24,0 0-80,13-11-36,40-35-91,-50 43-291,0 0 0,0 0 0,0 0 0,-1-1 0,1 1 0,-1-1 0,0 0 0,0 1 0,-1-1 0,1 0 0,-1 0 0,1 0 0,-1 0 0,0-4-50,-1 7 2,1-1 0,-1 1 0,0 0 0,0 0 0,0 0-1,0-1 1,0 1 0,0 0 0,0 0 0,0 0 0,-1 0 0,1-1 0,0 1 0,-1 0 0,1 0 0,0 0-1,-1 0 1,0 0 0,1 0 0,-1 0 0,0 0 0,1 0 0,-1 0 0,0 0 0,0 0 0,0 1 0,0-1-1,0 0 1,0 0 0,0 1 0,0-1 0,0 1 0,0-1 0,0 1 0,0 0 0,0-1 0,0 1 0,-2 0-2,0-1-12,-1 1 1,0 0 0,0 0-1,0 0 1,0 1 0,1-1-1,-1 1 1,0 0 0,1 0 0,-1 1-1,0-1 1,1 1 0,0-1-1,-1 1 1,1 0 0,0 0-1,0 1 1,0-1 0,-2 2 11,1 1-3,0 0 0,0 1 0,1-1 0,-1 1 0,1-1 0,1 1 0,-1 0 0,1 0 0,0 0-1,0 0 1,-1 6 3,2-7-4,0 0 0,0 0 0,0 0 0,0 0 0,1 1 0,0-1 0,0 0 0,1 0 0,-1 1 0,1-1 0,0 0 0,0 0 0,1 0-1,-1 0 1,1 0 0,0 0 0,1-1 0,-1 1 0,1-1 0,0 1 0,1 0 4,0-1-4,0 0 1,1-1-1,0 1 0,0-1 1,0 0-1,0 0 1,1-1-1,-1 1 0,1-1 1,-1 0-1,1-1 0,0 1 1,0-1-1,-1 0 1,1-1-1,0 1 0,0-1 1,3 0 3,5-1 20,0 0 0,-1-1 0,1 0 0,-1-1 0,0 0 0,0-1 0,0-1 0,0 0 0,0-1 0,-1 0 0,0-1 0,-1 0 0,1-1 0,-1 0 0,-1-1 0,0 0 0,0 0 0,-1-1 0,0-1 0,6-8-20,-5 6 7,0 0 0,-1-1 0,0-1 1,-2 1-1,1-1 0,-2-1 0,0 1 0,-1-1 0,0 0 1,-1 0-1,-1-1 0,-1 1 0,1-16-7,-3 31-7,-1 1 0,1-1 0,-1 1 0,1-1-1,-1 1 1,1-1 0,-1 1 0,1 0 0,-1-1-1,1 1 1,-1 0 0,1-1 0,-1 1 0,0 0 0,1 0-1,-1 0 1,1-1 0,-1 1 0,0 0 0,1 0 0,-1 0-1,0 0 1,1 0 0,-1 0 0,0 0 0,1 0 0,-1 0-1,1 1 1,-1-1 0,0 0 0,1 0 0,-1 1 7,-24 5-131,17-1 123,1 0-1,0 0 1,0 1-1,1 0 1,-1 0-1,1 1 1,0 0-1,1 0 1,0 0-1,0 0 1,1 1-1,-2 3 9,3-4-5,0-1 1,0 1-1,0-1 0,1 1 0,0 0 1,1 0-1,-1 0 0,1 0 0,1 0 1,-1 1-1,1-1 0,1 0 0,-1 0 1,1 0-1,1 6 5,-1-11 2,1 1 0,-1 0 0,0 0 0,1 0 0,0-1 0,-1 1 0,1-1 0,0 1 0,0-1 0,0 0 0,1 0 0,-1 0 0,0 0 0,1 0 0,0-1 0,-1 1 0,1-1 0,0 1 0,0-1 0,0 0 0,-1 0 0,1 0 0,0-1 0,1 1 0,-1-1 0,0 1 0,0-1 0,0 0 0,0 0 0,0-1 0,0 1 0,0-1 0,0 1 0,0-1 0,0 0 0,0 0 0,0 0 0,0-1 0,-1 1 0,1 0 0,0-1 0,-1 0 0,1 0 0,-1 0 0,0 0 0,1-1-2,6-12 80,0 0 1,-1-1-1,-1 0 0,-1 0 1,0-1-1,-1 1 0,-1-1 1,-1-1-1,0 1 0,-1 0 1,-1-1-1,-1 1 1,0-1-1,-2-9-80,-3-19 55,-1 0 0,-3 0 0,-2 1 0,-14-40-55,20 69-4,0 0 0,0 1-1,-2-1 1,0 1-1,0 1 1,-2-1 0,0 1-1,0 1 1,-1 0-1,-2-2 5,11 15-8,1 0-1,0 0 0,-1 0 0,1 0 0,0 1 0,0-1 0,-1 0 0,1 0 1,0 0-1,0 0 0,-1 0 0,1 1 0,0-1 0,0 0 0,0 0 0,-1 0 1,1 1-1,0-1 0,0 0 0,0 0 0,0 1 0,-1-1 0,1 0 0,0 0 1,0 1-1,0-1 0,0 0 0,0 0 0,0 1 0,0-1 0,0 0 0,0 1 1,0-1-1,0 0 0,0 0 0,0 1 0,0-1 0,0 0 0,0 0 1,0 1-1,0-1 0,0 0 0,1 1 0,-1-1 9,0 17-82,5 12 62,1 0 1,1-1-1,2 0 0,1-1 0,6 11 20,5 18 1,-6-15 19,-3-5 0,1-1 0,2 0 0,1-1 1,2 0-1,7 9-20,-23-41 0,-1 0 0,0-1 0,1 1 0,-1 0 0,1 0 0,0-1 0,0 1 0,0-1 0,0 0-1,0 1 1,0-1 0,0 0 0,0 0 0,0 0 0,0-1 0,0 1 0,1 0 0,-1-1 0,0 1 0,1-1 0,-1 0 0,0 0 0,1 0 0,-1 0 0,0 0 0,1-1 0,-1 1 0,0-1-1,0 1 1,2-1 0,1-1-59,-1 0-1,0-1 1,1 1-1,-1-1 1,0 1 0,0-1-1,0-1 1,0 1-1,-1 0 1,1-1-1,-1 0 1,0 0-1,2-3 60,6-15-1859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15 744,'0'0'3670,"0"0"-2365,0 0-765,0 0-11,0 0-131,0 0-148,0-15 834,1 54-1114,3-1-1,0 1 0,3-1 0,1 0 0,2-1 0,1 0 0,3-1 0,0 0 0,5 5 31,-13-30-13,0-1-1,0 0 1,1 0 0,0-1 0,0 0-1,1 0 14,-6-7-39,0 0 0,0 0-1,0 0 1,0 0 0,0 0-1,0 0 1,0-1 0,1 1-1,-1-1 1,0 1 0,1-1-1,0 0 1,-1 0 0,1 0-1,0 0 1,-1-1 0,1 1-1,0-1 1,0 0 0,-1 1-1,1-1 1,0-1 0,0 1-1,0 0 1,-1-1 0,1 1-1,0-1 40,0-1 18,0-1-1,0 1 1,0-1-1,-1 1 0,1-1 1,-1 0-1,1 0 1,-1 0-1,0-1 1,0 1-1,-1 0 1,1-1-1,-1 1 0,0-1 1,0 1-1,0-1 1,1-2-18,1-7 31,-1 1 1,0-1-1,-1 0 1,0-7-32,0 15-19,-1 1-1,0 0 1,-1 0 0,1 0-1,-1 0 1,1 0 0,-1 0-1,-1 0 1,1 0 0,0 0-1,-1 1 1,0-1 0,0 0 19,0 2-73,1 0 0,-1 1 0,-1-1 0,1 0 0,0 1 1,0-1-1,-1 1 0,1-1 0,0 1 0,-1 0 0,1 0 0,-1 0 1,0 1-1,1-1 0,-1 1 0,0-1 0,1 1 0,-1 0 0,0 0 1,0 0 72,-4-1-82,1 1 1,-1-1 0,1 1 0,-1 1 0,1-1 0,0 1 0,-1 0 0,1 1-1,0 0 1,-1 0 0,1 0 0,0 0 0,1 1 0,-1 0 0,0 0 0,1 1-1,0 0 1,-4 2 81,9-5-2,27-4-340,-17-1 364,0 0-1,-1-1 0,1 0 1,-1-1-1,0 0 1,0 0-1,-1-1 1,0 0-1,0 0 0,0-2-21,18-20 620,-1-2-1,0-2-619,-23 29 114,-2 7-54,0 0-1,0 0 1,0 0 0,0 0-1,1 0 1,-1 0 0,1 0-1,-1 0 1,1 0-1,0 0 1,0 0 0,1-1-1,-1 1 1,1 0 0,-1-1-1,1 1 1,0-1-1,1 2-59,3 6-5,1 0 0,0-1 0,0 0-1,1 0 1,3 2 5,-8-8 1,1 0 0,-1 0 0,1-1 0,-1 0 0,1 1 0,0-1 0,0 0 0,0-1 0,0 1-1,0-1 1,0 0 0,1 0 0,-1 0 0,0 0 0,1-1 0,-1 0 0,0 0 0,1 0 0,-1 0 0,0-1 0,2 0-1,-3 0 15,0 0 1,0-1 0,0 1 0,0-1-1,-1 0 1,1 0 0,0 0-1,-1 0 1,0 0 0,1 0-1,-1-1 1,0 1 0,0-1-1,-1 0 1,1 1 0,0-1-1,-1 0 1,0 0 0,1 0-1,-1 0 1,0 0 0,-1 0-1,1-1 1,-1 1 0,1 0-1,-1 0 1,0 0 0,0-2-16,1-13 51,0-1 0,-2 1 0,0-1 0,-1 1-51,1 12 29,0 0-1,0 1 1,-1-1-1,0 1 1,0-1-1,0 1 1,-1 0 0,0 0-1,0 0 1,0 0-1,0 0 1,-1 1-1,0-1 1,-4-2-29,8 33-760,8 3 763,1-1 1,2-1-1,0 0 1,2-1 0,1 0-1,2 0-3,16 33 23,-22-41-38,-1-1 0,0 1 0,-2 1 1,0-1-1,-1 1 0,0 0 0,-2 1 0,0-1 1,-2 1-1,1 10 15,-4-29 3,1 1 0,0-1 0,0 1 0,-1-1 0,1 1 1,-1-1-1,1 0 0,-1 1 0,1-1 0,-1 0 0,0 1 0,0-1 1,0 0-1,0 0 0,0 1 0,0-1 0,0 0 0,0 0 0,0 0 0,0-1 1,-1 1-1,1 0 0,0 0 0,0-1 0,-1 1 0,1 0 0,-1-1 0,1 0 1,-1 1-1,1-1 0,-1 0 0,1 0 0,-1 1 0,1-1 0,-1-1 1,1 1-1,-1 0 0,0 0-3,-1 0 65,0 0 1,0-1-1,0 1 1,0-1 0,0 1-1,0-1 1,0 0-1,0 0 1,0 0-1,0-1 1,1 1-1,-1-1 1,1 1-1,-1-1 1,1 0-1,-1 0 1,1 0 0,0 0-1,-2-3-65,-2-7 122,1 0-1,0 0 1,0-1 0,1 0 0,1 0-1,0 0 1,1 0 0,0-8-122,0-9 50,1 0 1,1 1 0,3-10-51,-2 32-18,-1 1 0,1 0 0,1 0 0,-1 0 0,1 0 0,0 0 0,1 1 0,0-1 0,-1 1 0,2-1 0,-1 1 0,0 0 0,1 0 0,0 0 0,0 1 0,1 0 0,-1-1 0,1 1 0,0 1 0,0-1 0,4-1 18,-4 2-286,1 1-1,-1-1 1,1 1-1,0 0 0,-1 1 1,1 0-1,0 0 1,0 0-1,1 0 287,10 1-2435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95 256 4929,'0'0'1176,"0"0"-57,0 0-155,0 0-235,0 0-188,0 0-152,-8-4-131,0-2-185,5 4-51,1 0 1,-1 0 0,0 0 0,0 0 0,0 1 0,0-1 0,0 1-1,-1 0 1,1 0 0,-3-1-23,5 2-12,0 0-1,-1 0 1,1 0-1,-1 0 1,1 0-1,0 0 1,-1 0-1,1 0 1,0 0-1,-1 1 1,1-1-1,0 0 1,-1 1-1,1 0 1,0-1-1,-1 1 1,1 0-1,0-1 1,0 1-1,0 0 1,0 0-1,0 0 1,0 0-1,0 0 1,0 0-1,0 0 1,0 0-1,1 1 1,-1-1-1,0 0 1,1 0-1,-1 1 1,1-1-1,-1 0 1,1 1-1,0-1 1,0 0-1,-1 1 1,1-1-1,0 1 13,-1 11-59,-1 0-1,2 0 0,0 0 0,1 6 60,-1-2-42,0-12 26,1-1 0,-1 1 1,1-1-1,0 1 0,0-1 1,0 1-1,1-1 0,-1 0 1,1 0-1,0 1 1,0-1-1,1 0 0,-1-1 1,1 1-1,0 0 0,0-1 1,0 0-1,1 1 0,-1-1 1,1-1-1,-1 1 0,1 0 1,0-1-1,2 1 16,2 1-40,0 0 0,0-1 0,0 0 0,0-1 0,1 0 0,-1 0 0,1-1 0,-1 0 0,1 0 0,-1-1 0,1 0 0,6-1 40,-12 0 17,1 0 0,-1 0 0,0-1 0,0 1 0,0 0 0,0-1 0,0 0 0,-1 0 0,1 0 0,0 0 0,-1 0 0,1 0 0,-1-1 0,0 1 0,0-1 0,0 0 0,0 0 0,0 0 0,-1 0 0,1 0 0,-1 0 0,0 0 0,0 0 0,0 0 0,0-1 0,0-2-17,2-9 57,0-1 0,-1 0 0,0 0 0,-2-15-57,1 10 27,-1 0 0,-1 0 0,-2 0 0,0 0-1,-1 0 1,-1 0 0,0 1 0,-2 0 0,-2-4-27,-2-4-12,9 21-15,0 0 0,0 1 1,-1-1-1,0 1 0,0 0 1,-1-1-1,0 2 0,0-1 1,-1-1 26,4 6-170,2 14 118,1 0 0,0 0-1,1 0 1,0 0 0,1-1 0,1 1-1,0-1 1,0 0 0,7 9 52,14 24-410,26 32 410,-48-72-1,8 14-11,-9-14 0,0 1 0,0-1 0,0 0 1,1 0-1,0 0 0,0-1 0,0 1 0,1-1 1,-1 0-1,1 0 0,0 0 0,0-1 0,1 1 12,-5-5-7,0 1 0,0 0 0,-1-1 0,1 1 0,0-1 0,0 1 0,-1-1 0,1 1 0,-1-1 0,1 1 0,0-1 0,-1 0 0,1 1 0,-1-1 0,1 0 0,-1 1 0,0-1 0,1 0-1,-1 0 1,0 0 0,1 1 0,-1-1 0,0 0 0,0 0 0,0 0 0,0 0 0,0 1 0,0-1 0,0 0 0,0 0 7,5-33 163,-5 31-176,2-25 57,-1 10-25,0 1-1,2 0 0,0-1 1,1 1-1,1-2-18,-5 18-12,1 1-1,-1 0 1,0-1 0,1 1-1,-1 0 1,0-1-1,1 1 1,-1 0 0,1 0-1,-1-1 1,0 1 0,1 0-1,-1 0 1,1 0-1,-1-1 1,1 1 0,-1 0-1,1 0 1,-1 0 0,1 0-1,-1 0 1,1 0-1,-1 0 1,1 0 0,-1 0-1,0 0 1,1 1 0,-1-1-1,1 0 1,-1 0-1,1 0 1,-1 0 0,1 1-1,-1-1 1,0 0 0,1 1-1,-1-1 1,1 0-1,-1 1 1,0-1 0,1 0 12,16 14-114,19 28 121,-28-30-96,0-1 0,1-1 0,0 0 0,1 0 0,0-1-1,1 0 1,0-1 0,0 0 0,1 0 89,-4-5-1694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1 195 3449,'0'0'1817,"0"0"-734,0 0-452,0 0-152,0 0-142,0 0-55,11-12-37,2-1-187,47-52 166,-55 60-206,0-1 1,0-1-1,-1 1 1,0-1-1,0 1 1,-1-1-1,0 0 1,0 0-1,-1-1 1,2-4-19,-4 11-33,0 0 1,0 1-1,1-1 1,-1 0-1,0 0 1,0 0-1,0 0 0,0 0 1,-1 0-1,1 0 1,0 0-1,0 1 1,0-1-1,-1 0 1,1 0-1,0 0 0,-1 0 1,1 1-1,-1-1 1,1 0-1,-1 0 1,1 1-1,-1-1 0,0 0 1,1 1-1,-1-1 1,0 1-1,0-1 1,1 1-1,-1-1 1,0 1-1,0-1 0,0 1 1,1 0-1,-1-1 1,0 1-1,0 0 1,0 0-1,0 0 33,-42 3-1087,40-2 1080,0 0-1,0 0 0,0 0 1,0 0-1,0 1 0,1-1 0,-1 1 1,0 0-1,1 0 0,-1 0 1,1 0-1,-1 1 0,1-1 1,0 0-1,0 1 0,0 0 1,1-1-1,-1 1 0,0 0 0,1 0 1,0 1 7,-2 1-5,1 1 0,0 0 0,1 0 0,-1-1 0,1 1 0,1 0 0,-1 0 0,1 0 0,0 1 0,0-1 0,0 0 5,1-5 0,0 1-1,-1-1 1,1 0-1,0 1 1,-1-1-1,1 0 0,0 1 1,0-1-1,0 0 1,0 0-1,0 0 1,0 0-1,1 0 1,-1 0-1,0 0 0,0 0 1,1 0-1,-1-1 1,0 1-1,1-1 1,-1 1-1,1-1 0,-1 1 1,1-1-1,-1 0 1,1 1-1,-1-1 1,2 0 0,52 2 299,-42-3 12,-5 0-352,0 0 0,0-1 0,0-1 0,-1 1 0,1-1 0,0 0 0,-1-1 0,0 0 0,0 0 0,0 0 0,0-1 0,-1 0 0,0-1 0,0 1 0,0-1 0,-1 0 0,1-2 41,5-3-2850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51 539 2721,'0'0'1588,"0"0"-336,0 0-249,0 0-284,-5 3-392,2-1-333,0 0 1,-1 1 0,2-1 0,-1 1-1,0 0 1,0 0 0,1 0 0,0 0-1,-1 0 1,1 1 0,0-1 0,1 1-1,-1-1 1,1 1 0,-1 0 0,1 0-1,0 0 1,1 0 0,-1 1 5,-1 10-16,0 1 1,2 0 0,0 0-1,1 9 16,0-22-11,0-1-1,-1 1 1,1 0-1,0-1 1,1 1 0,-1-1-1,0 1 1,1-1-1,-1 0 1,1 1-1,0-1 1,0 0-1,0 0 1,0 0-1,0-1 1,0 1-1,0 0 1,1-1 0,-1 1-1,0-1 1,1 0-1,-1 0 1,1 0-1,0 0 1,-1 0-1,1-1 1,0 1-1,0-1 1,-1 1 0,1-1-1,2 0 12,-1 0 19,1 1-1,-1-1 1,1 0 0,0 0 0,-1 0-1,1-1 1,-1 1 0,1-1-1,-1 0 1,1-1 0,-1 1-1,1-1 1,-1 0 0,0 0-1,0 0 1,0 0 0,0-1 0,-1 0-1,1 0-18,3-5 29,-1-1 0,0 0 0,-1 0 0,0-1 0,0 1 0,-1-1 0,-1 0 0,1 0 0,-2-1-1,1 1 1,0-9-29,1-19 85,-2 0-1,-1-25-84,-1 40 40,-2 4-36,0 0 0,-1 1 0,-1-1 0,-1 1-1,-1-1 1,0 1 0,-1 1 0,-1-1 0,-1 2 0,0-1 0,-3-2-4,12 19-2,-1 0 0,1 0-1,0 0 1,0 1 0,0-1 0,0 0 0,0 0 0,0 0 0,0 0 0,0 0 0,0 1 0,-1-1-1,1 0 1,0 0 0,0 0 0,0 0 0,0 0 0,0 0 0,-1 0 0,1 0 0,0 1 0,0-1-1,0 0 1,0 0 0,-1 0 0,1 0 0,0 0 0,0 0 0,0 0 0,0 0 0,-1 0 0,1 0-1,0 0 1,0 0 0,0 0 0,0 0 0,-1 0 0,1 0 0,0-1 0,0 1 0,0 0 0,0 0-1,0 0 1,-1 0 0,1 0 0,0 0 0,0 0 0,0 0 0,0-1 0,0 1 0,0 0 0,-1 0-1,1 0 1,0 0 0,0 0 0,0-1 0,0 1 0,0 0 0,0 0 0,0 0 0,0 0 0,0-1-1,0 1 1,0 0 0,0 0 0,0 0 0,0-1 2,-2 15-233,3 9 213,1 0-1,2 0 1,0 0-1,1-1 1,2 1-1,0-1 1,1-1-1,3 4 21,15 29 54,2-1-1,21 30-53,-50-107 888,-9-20-795,-2 14-92,2-1 0,1 0-1,1 0 1,2-1-1,1 0 1,2 0 0,0-20-1,3 50-20,0 0 1,0 0 0,0 0 0,0-1-1,0 1 1,1 0 0,-1 0 0,1 0 0,-1 1-1,1-1 1,0 0 0,0 0 0,0 0-1,0 0 1,0 1 0,0-1 0,0 0 0,1 1-1,-1-1 1,1 1 0,-1-1 0,1 1-1,-1 0 1,1 0 0,0 0 0,-1 0 0,1 0-1,0 0 1,0 0 0,0 0 0,0 1 0,0-1-1,0 1 1,0 0 0,0-1 0,0 1-1,0 0 1,0 0 0,1 0 19,-2 1-15,0 0 0,0-1 0,-1 1 0,1 0 1,0 0-1,0 0 0,0 0 0,-1 0 0,1 0 0,-1 0 0,1 0 0,-1 0 0,1 0 1,-1 0-1,1 1 0,-1-1 0,0 0 0,0 0 0,1 0 0,-1 1 0,0-1 0,0 0 1,-1 1 14,2 36 44,-1-31-58,1 3 23,-2-1 0,1 1 0,-1 0 0,0 0 0,-1 0-1,-1-1 1,1 1 0,-1-1 0,-1 0 0,0 0 0,0 0 0,-1 0 0,-4 6-9,9-14-10,0-1 0,-1 1-1,1-1 1,0 1 0,0 0 0,-1-1-1,1 1 1,0 0 0,0-1 0,0 1-1,0-1 1,0 1 0,0 0 0,0-1 0,0 1-1,0 0 1,0-1 0,0 1 0,1 0-1,-1-1 1,0 1 0,0 0 0,1-1-1,-1 1 1,0-1 0,1 1 0,-1-1 0,1 1-1,-1-1 1,1 1 0,-1-1 0,1 1-1,-1-1 1,1 1 0,-1-1 0,1 0 0,-1 1-1,1-1 1,0 0 0,-1 0 10,32 13 18,-24-10-36,9 3 41,0 0 1,0-1 0,1 0-1,-1-2 1,1 0 0,0-1 0,0-1-1,0-1 1,0 0 0,15-3-24,-32 1 93,0 0 0,0 0 0,0 0 0,-1-1 0,1 1 0,0-1 0,-1 1 0,1 0 0,-1-1 0,0 1 0,0-1 0,0 1 0,0-1 0,0 1 0,-1-2-93,1-7 196,4-130 545,-6 128-657,-1 13-332,-1 24-61,6-16 296,1 0 1,0 0-1,1 0 0,-1 0 0,2-1 1,-1 1-1,1-1 0,0 0 0,0-1 1,1 1-1,0-1 0,0 0 0,0 0 1,1-1-1,0 0 0,0 0 0,0 0 1,8 2 12,-14-6-7,0-1 1,0 0 0,0 0 0,0 0 0,-1 1-1,1-1 1,0 0 0,0 0 0,0 0 0,0-1-1,0 1 1,0 0 0,0 0 0,0 0 0,0-1-1,0 1 1,-1 0 0,1-1 0,0 1-1,0-1 1,0 1 0,-1-1 0,1 0 0,0 1-1,-1-1 1,1 0 6,10-27 37,-10-45 195,-2 55-229,0-43-1043,7 70 1011,-1 0-1,1 0 1,1 0 0,0 0-1,0-1 1,0 0 0,1-1-1,0 0 1,1 0 0,3 2 29,-11-9-3,-1 0 0,1 0 1,-1 0-1,1 1 0,-1-1 0,1 0 1,-1 0-1,1 0 0,0 0 1,-1 0-1,1-1 0,-1 1 1,1 0-1,-1 0 0,1 0 0,-1 0 1,1 0-1,-1-1 0,1 1 1,-1 0-1,1-1 0,-1 1 0,0 0 1,1-1-1,-1 1 0,1 0 1,-1-1-1,0 1 0,1-1 1,-1 1-1,0-1 0,0 1 0,1 0 1,-1-1-1,0 1 0,0-1 1,0 1-1,1-1 0,-1 0 0,0 1 1,0-1-1,0 1 0,0-1 1,0 1-1,0-1 0,0 1 0,0-1 1,0 1-1,-1-1 3,4-37 300,-3 31-298,0-14 90,0 12-67,0 1 0,0-1 1,1 1-1,0 0 1,1-1-1,0 1 0,2-6-25,-4 13-17,1 1 0,-1-1 0,0 1 0,1 0-1,-1 0 1,0-1 0,1 1 0,-1 0-1,1-1 1,-1 1 0,0 0 0,1 0-1,-1 0 1,1 0 0,-1-1 0,1 1 0,-1 0-1,1 0 1,-1 0 0,1 0 0,-1 0-1,0 0 1,1 0 0,-1 0 0,1 0 0,-1 1-1,1-1 1,-1 0 0,1 0 0,-1 0-1,1 0 1,-1 1 0,0-1 0,1 0-1,-1 0 1,1 1 0,-1-1 0,0 0 0,1 1-1,-1-1 1,0 0 0,0 1 0,1-1 17,16 17 62,-16-16-89,8 8 37,1 0-1,-1 0 1,1-1 0,1-1-1,-1 0 1,1 0 0,0-1-1,1 0 1,0-1 0,-1 0-1,8 0-9,-13-3 5,1 0 0,0-1 0,0 0-1,0-1 1,0 1 0,0-1 0,0-1 0,0 1-1,0-1 1,0-1 0,0 1 0,0-1-1,0 0 1,-1-1 0,1 1 0,-1-1 0,0-1-1,1 1 1,-2-1 0,1 0 0,2-2-5,1-1-36,0 0 1,0-1 0,-1 0-1,0-1 1,0 0 0,-1 0 0,0 0-1,0-1 1,-2 0 0,1 0-1,-1-1 1,0 1 0,-1-1-1,0 0 1,-1-1 0,0 1-1,-1 0 1,-1-1 0,1-1 35,-3 12 2,1 0 0,-1-1 0,1 1 1,-1 0-1,0 0 0,0 0 0,0 0 0,1 0 0,-1 0 1,0 0-1,0 0 0,0 0 0,-1 0 0,1 0 1,0 1-1,0-1 0,0 1 0,0-1 0,-1 0 0,1 1 1,0 0-1,-1-1 0,1 1 0,0 0 0,-1 0 0,1 0 1,0 0-1,-1 0 0,1 0 0,0 0 0,-1 0 1,1 0-1,-1 1-2,-3-1-3,0 0 1,0 0-1,0 1 1,0 0-1,0 0 1,1 0-1,-1 1 1,0-1-1,-3 3 3,3 0-5,0 0-1,0 0 0,0 1 1,1-1-1,0 1 1,0 0-1,0 0 0,0 1 1,1-1-1,0 1 1,0 0-1,1 0 0,-1 0 1,1 0-1,0 0 1,1 0-1,0 0 0,0 1 1,0-1-1,1 1 1,0-1-1,0 0 0,0 1 1,1-1-1,0 1 6,0-5-6,0 0 1,1 0-1,-1-1 0,0 1 1,1 0-1,-1-1 0,1 1 1,0-1-1,-1 1 0,1-1 0,0 0 1,0 0-1,0 0 0,0 0 1,0 0-1,0 0 0,0 0 1,0-1-1,1 1 0,-1-1 0,0 1 1,0-1-1,0 0 0,1 0 1,-1 0-1,0 0 0,0 0 1,1-1 5,2 1 28,-1 0 1,0 0 0,1-1-1,-1 0 1,0 1 0,0-2 0,1 1-1,-1 0 1,0-1 0,0 0 0,0 0-1,-1 0 1,1 0 0,1-2-29,1-3 54,-1 0 1,0 0-1,-1-1 0,1 0 1,-1 0-1,-1 0 1,0 0-1,0-1 0,0 1 1,-1-1-1,-1 0 1,1-2-55,2-20 67,-2 0 0,0-25-67,-2 54-51,0 2 10,3 8-253,36 89 276,4-1 0,53 84 18,23 48 104,-115-219-105,0 0-1,0-1 1,-1 1-1,-1 0 1,1 0-1,-1 2 2,-2-10 14,0 0-1,0 1 1,1-1-1,-1 1 1,0-1 0,0 1-1,-1-1 1,1 0-1,0 1 1,0-1-1,-1 1 1,1-1-1,-1 0 1,1 1 0,-1-1-1,1 0 1,-1 1-1,0-1 1,0 0-1,0 0 1,0 0-1,1 0 1,-1 0 0,-1 0-1,1 0 1,0 0-1,0 0 1,0 0-1,0-1 1,-1 1 0,1 0-1,0-1 1,-1 1-1,1-1 1,0 0-1,-1 1 1,1-1-1,-1 0 1,1 0 0,-1 0-1,0 0-13,-5 1 100,-1 0 0,0-1 0,0 0 1,0-1-1,1 0 0,-1 0 0,0-1 0,1 0 0,-1 0 0,1 0 0,0-1 1,0 0-1,0-1 0,0 0 0,-4-2-100,0-3 62,0 0 0,1 0-1,1-1 1,0 0 0,0-1 0,0 0 0,2 0 0,-5-9-62,3 5 11,1-1 0,0-1 1,1 1-1,1-1 0,1-1 1,0 1-1,2-1 0,-1-3-11,-1-25-1437,2-1 0,2-25 1437,1 51-2807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6 472,'0'0'711,"0"0"-372,0 0-117,0 0 128,0 0 102,0 0 93,0 0 81,0 0 133,0 0 185,0 0 4,0 0-109,0 0-186,0-1-675,1 1 0,-1-1 0,1 1 0,-1-1-1,1 1 1,-1 0 0,1-1 0,0 1-1,-1 0 1,1-1 0,-1 1 0,1 0 0,0 0-1,-1 0 1,1 0 0,0 0 0,-1 0 0,1 0-1,0 0 1,-1 0 0,1 0 0,0 0-1,-1 0 1,1 0 0,0 0 0,-1 0 0,1 1-1,0-1 1,0 1 22,1 20-1827,-1 6-65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1 168 3385,'0'0'1237,"0"0"-375,0 0-193,0 0-247,0 0-220,0 0-22,0-5 98,2-58 1717,15 76-2113,-9-6 106,-1 0 0,1-1 0,0 0 0,1 0 0,-1-1 0,1 0 0,0-1 0,0 0 0,1 0 0,-1-1 0,1 0 1,0 0-1,0-1 0,0-1 12,-8-49 384,-1 23-288,0-34 16,-1 56-101,-1 0 0,1 0-1,-1 0 1,1 0-1,-1 0 1,0 0 0,0 0-1,0 0 1,0 0 0,-1 0-1,1 1 1,-1-1-1,0 0 1,0 1 0,-1-2-11,7 43-515,1-28 185,1 0 0,0 0-1,1-1 1,0 0 0,6 6 330,0-2-2042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1880,'0'0'1433,"0"0"-401,0 0-456,0 0-365,0 0-290,0 7-1,0 24 78,1-1 1,2 0-1,1 0 1,1 0-1,4 11 2,1-6 18,0 0 22,1-1 0,2 1-1,17 31-39,-29-124 1303,-7 15-1249,-1 1-1,-8-22-53,6 30 49,2 1-1,1-1 1,2 0 0,0-17-49,4 51-4,3 13-482,18 21 595,1 0 0,13 13-109,8 13 150,-17-21-52,-1-1 35,2 0 0,1-2 0,17 16-133,-43-50 20,0 0 0,0-1 0,0 1 0,0-1 0,0 1 1,0-1-1,1 0 0,-1 0 0,1 0 0,-1 0 0,0 0 1,2 0-21,-3-1-58,0 0 0,-1 0 1,1 0-1,0 0 0,-1 0 0,1 0 1,0 0-1,-1 0 0,1 0 1,0 0-1,-1-1 0,1 1 1,0 0-1,-1 0 0,1-1 1,-1 1-1,1 0 0,0-1 1,-1 1-1,1 0 0,-1-1 0,1 1 1,-1-1-1,1 1 0,-1-1 1,0 1-1,1-1 0,-1 1 1,1-1-1,-1 0 0,0 1 1,0-1-1,1 0 0,-1 1 1,0-1-1,0 1 0,0-1 0,0 0 1,0 1-1,0-1 0,0 0 1,0 1-1,0-1 0,0 0 1,0 0 57,0-16-4320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4297,'0'0'1288,"0"0"-1064,0 0 8,0 0-168,0 0-64,0 0-192,0 0-2248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2:39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0 338 200,'0'0'2894,"0"0"-1027,0 0-165,0 0-302,0 0-489,0 0-163,0-4-208,4-15-340,1 1 0,0-1-1,1 1 1,9-18-200,11-34 44,14-84-116,-42 189-258,1 1-1,2-1 1,1 1-1,5 15 331,-6-40-3,13 63-91,-13-70 89,0 1-1,1-1 0,-1 0 1,1 0-1,0 0 0,0 0 1,0 0-1,0 0 1,1 0-1,0-1 0,0 1 1,0-1-1,0 0 0,2 2 6,-4-4 11,0-1-1,0 1 1,0-1-1,0 1 1,1-1-1,-1 1 1,0-1-1,0 0 1,1 0-1,-1 1 1,0-1-1,0 0 1,1 0-1,-1 0 1,0 0-1,1-1 1,-1 1-1,0 0 1,0 0-1,0-1 1,1 1 0,-1-1-1,0 1 1,0-1-1,0 0 1,0 1-1,0-1 1,0 0-1,0 0 1,0 1-1,0-1 1,1-1-11,24-35 459,-23 31-442,10-14 43,0-2 1,-2 1 0,-1-1 0,-1-1 0,0 0 0,-2 0 0,-1-1-1,-1 0 1,0 0 0,-2 0 0,-1-1-61,-2 25-6,-1 0-1,1-1 1,0 1 0,-1 0-1,1 0 1,0-1 0,-1 1-1,1 0 1,0 0 0,-1 0-1,1 0 1,-1-1 0,1 1-1,0 0 1,-1 0 0,1 0-1,0 0 1,-1 0 0,1 0-1,-1 0 1,1 0-1,0 0 1,-1 0 0,1 0-1,-1 0 1,1 1 0,0-1-1,-1 0 1,1 0 0,-1 0-1,1 0 1,0 1 0,-1-1-1,1 0 1,0 0 0,0 1-1,-1-1 1,1 0 0,0 1-1,0-1 1,-1 0 6,-2 5-30,0-1 1,0 1-1,0 0 1,1 0-1,0 0 1,0 0-1,0 0 0,0 0 1,1 1-1,0-1 1,0 0-1,0 1 1,1-1-1,0 1 0,0-1 1,0 1-1,1-1 1,0 1-1,0-1 1,0 0-1,1 1 0,-1-1 1,1 0-1,1 0 1,-1 0-1,1 0 1,-1 0-1,1-1 0,2 2 30,7 4-22,0 0 0,0-1 1,1-1-1,8 4 22,-12-8 2,0 1 1,-1 0 0,1 1-1,-1 0 1,0 0-1,0 0 1,-1 1 0,0 1-1,0-1 1,-1 1 0,4 6-3,-9-12 7,0-1 0,-1 0 0,1 1 0,0-1-1,-1 1 1,0-1 0,1 1 0,-1-1 0,0 1 0,0-1 0,0 1 0,0-1 0,0 1 0,0 0 0,0-1 0,0 1 0,-1-1 0,1 1 0,0-1-1,-1 0 1,0 1 0,1-1 0,-1 1 0,0-1 0,0 0 0,0 1-7,-1 0 25,-1 1-1,1 0 1,-1-1 0,0 0-1,0 1 1,-1-1 0,1 0 0,0-1-1,-1 1 1,1-1 0,-1 1-25,-12 3 73,0 0 0,-1-1 1,1-1-1,-10 0-73,15-1-236,0 0-1,-1-1 1,1 0-1,0-1 0,0 0 1,-1-1-1,1 0 1,0-1-1,0 0 1,0-1-1,0 0 1,1-1-1,-3-1 237,-20-18-5110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126 436 3065,'0'0'964,"0"0"-116,0 0-193,0 0-180,0 0-153,0 0-110,-13-5-110,-42-12-81,54 16-26,-1 1 0,1-1 0,-1 1 0,1 0 0,-1-1 0,1 1 0,0 0 0,-1 0 0,1 0 0,-1 0 0,1 0 0,-1 0 0,1 1 0,-1-1 0,1 0 0,-1 1 0,1-1 0,0 1 0,-1-1 0,1 1 0,0 0 0,-1-1 0,1 1 0,0 0 0,0 0 0,0 0 0,0 0 0,0 0 0,0 0 0,0 1 0,0-1 0,0 0 0,0 0 0,1 1 0,-1-1 0,1 0 5,-2 5-15,0 0-1,0-1 1,1 1-1,0 0 1,0 0-1,1 0 1,0 1 15,-1-1 0,-1 13-11,1 0 0,1 0-1,1 0 1,2 15 11,-2-30-11,-1 0 0,1 0-1,0 0 1,0 0 0,1 0-1,-1 0 1,1 0-1,0 0 1,-1-1 0,2 1-1,-1-1 1,0 1 0,1-1-1,0 0 1,-1 0 0,1 0-1,0 0 1,1 0-1,-1-1 1,0 0 0,1 1-1,0-1 1,-1-1 0,4 2 11,-5-2 2,0-1 1,-1 0-1,1 1 1,0-1-1,0 0 0,0 0 1,-1 0-1,1 0 1,0-1-1,0 1 1,-1 0-1,1-1 1,0 1-1,-1-1 1,1 0-1,0 0 1,-1 1-1,1-1 1,-1 0-1,1 0 1,-1 0-1,1-1 1,-1 1-1,0 0 0,0 0 1,0-1-1,0 1 1,0-1-1,0 1 1,0-1-1,0 1 1,0-1-1,-1 0 1,1 1-1,0-1 1,-1 0-1,0 1 1,1-3-3,3-10 85,-1 0 0,0 0 0,-1 0 0,0-8-85,-2 18-22,2-29 64,-1 1 1,-2-1 0,-1 1 0,-2-1-1,-7-30-42,-4 3 91,-3 0-1,-18-36-90,26 69 254,9 26-402,1 6 113,-1-1 0,1 1 0,0 0 0,0 0 0,0-1 1,1 1-1,0 0 0,-1 0 0,2-1 0,-1 1 0,1-1 0,-1 1 0,1-1 35,32 62 100,-18-38-92,-3-3 13,2-1 0,0-1 0,1-1-1,12 12-20,-19-23 5,0-1-1,0-1 1,1 0-1,1 0 1,0-1-1,0-1 1,0 0-1,1 0 1,0-1-1,4 2-4,-12-7 5,0 1-1,0-1 0,0 0 0,1 0 0,-1 0 0,0-1 0,0 0 0,1 1 0,-1-1 0,0-1 0,0 1 0,1-1 0,-1 1 0,0-1 0,0-1 1,4 0-5,-5 0 21,-1 1 1,1-1 0,-1 0 0,1 0-1,-1 0 1,0-1 0,1 1 0,-1 0 0,0-1-1,-1 0 1,1 1 0,0-1 0,-1 0-1,1 0 1,-1 0 0,0 0 0,0 0-1,0 0 1,-1 0 0,1 0 0,-1 0 0,1 0-22,1-15 58,0 0 1,-1 0 0,-1 0 0,0 0 0,-3-10-59,3 21 1,-1 1 0,-1-1 0,1 1 0,-1-1 0,0 1 0,-1 0 0,0-1 1,0 1-1,0 1 0,0-1 0,-1 0 0,0 1 0,0 0 0,-1 0 0,1 0 1,-3-1-2,7 5-7,-1 0 0,0 0 1,0 0-1,0 0 0,0 0 1,0 0-1,-1 0 1,1 0-1,0 1 0,0-1 1,0 0-1,-1 1 0,1-1 1,0 1-1,-1-1 0,1 1 1,0 0-1,-1 0 1,1-1-1,-1 1 0,1 0 1,0 0-1,-1 0 0,1 1 1,-1-1-1,1 0 0,0 0 1,-1 1-1,1-1 1,0 1-1,-1-1 0,1 1 1,0 0-1,0-1 0,0 1 1,-1 0-1,1 0 0,0 0 1,0 0-1,0 0 1,0 0-1,1 0 0,-1 0 1,0 0-1,0 0 0,0 1 1,1-1-1,-1 0 0,1 0 1,-1 1-1,1-1 1,0 0-1,-1 1 0,1-1 1,0 1-1,0-1 7,-3 12-37,0 0-1,1 0 1,1 0-1,0 1 1,1 4 37,0-6 2,0 0 0,1-1 0,0 1 0,1 0 0,1 0 0,-1-1 0,2 1 0,1 2-2,-4-10-8,1-1 0,0 1-1,0-1 1,0 0 0,0 0 0,1 0 0,-1 0-1,1 0 1,-1 0 0,1-1 0,0 1-1,0-1 1,0 0 0,1 0 0,-1 0 0,0 0-1,1 0 1,-1-1 0,1 0 0,0 0 0,0 0-1,-1 0 1,1 0 0,0-1 0,0 1 0,0-1-1,1 0 9,-2-1 43,0 1 0,-1 0 0,1-1 0,-1 1 0,1-1 0,-1 0 0,0 0 0,1 0 0,-1 0 0,0 0 0,1 0-1,-1-1 1,0 1 0,0-1 0,0 1 0,0-1 0,0 0 0,-1 0 0,1 0 0,-1 0 0,1 0 0,-1 0-1,0 0 1,1 0 0,-1-1 0,0 1 0,0-1 0,-1 1 0,1-1 0,0 1 0,-1-1 0,0-1-43,3-13 262,-1 0 1,-1-1 0,-1 1-1,-1-13-262,1 6 244,-1 6-204,0 1 1,0-1 0,-2 1 0,0 0-1,-1 0 1,-1 0 0,-1 0 0,0 1-1,-1 0 1,0 0 0,-2-1-41,-36-58 268,54 121-856,15 9 602,2-2-1,2 0 1,3-2 0,1-1 0,3-1-1,13 11-13,-40-50-46,30 33 158,-36-41-152,1 0-1,-1 0 1,0 0 0,1 0 0,0 0 0,-1 0-1,1-1 1,0 0 0,0 1 0,0-1 0,0 0 0,0 0-1,0-1 1,0 1 0,2 0 40,-4-1-42,0-1 0,-1 1 0,1 0 0,0-1 0,0 1 0,0 0 0,0-1 0,-1 1 0,1-1 0,0 1 0,0-1 0,-1 1 0,1-1 0,-1 0 0,1 1 1,0-1-1,-1 0 0,1 0 0,-1 1 0,1-1 0,-1 0 0,0 0 0,1 0 0,-1 1 0,0-2 42,8-27-1469,-6 23 572,5-26-4874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 5569,'0'0'1223,"0"0"-88,0 0-259,0 0-290,0 0-281,0 0-133,-1-2-36,21 54-168,3-1-1,2-1 1,2-1-1,2-1 1,2-1-1,24 25 33,-47-62-22,30 34 92,-35-42-91,-1 0-1,0 0 1,0 0 0,1 0-1,0 0 1,-1 0 0,1-1 0,0 1-1,0-1 1,-1 1 0,1-1-1,0 0 1,0-1 0,1 1-1,-1 0 22,-2-3 11,0 1-1,0-1 0,0 0 0,0 0 0,-1 0 0,1 1 0,-1-1 1,1 0-1,-1 0 0,0 0 0,1 0 0,-1 0 0,0 0 0,0 0 1,-1 0-11,1 0 15,4-29 19,-2 0-1,-1 0 1,-2 0 0,-1 0-1,-1 0 1,-2 0-1,-5-19-33,10 63-1381,10 17 1434,-1-17-49,1 0 0,0 0 0,1 0 0,0-2 0,0 1 0,11 6-4,-16-13-7,1 0 1,0-1-1,0 1 0,0-2 1,1 1-1,-1-1 0,1 0 1,0 0-1,0-1 0,0 0 1,0-1-1,0 0 0,0 0 0,2-1 7,-9 0 31,1-1 0,-1 1 0,1-1 0,-1 0 0,0 0 0,1 0 0,-1 0 0,0 0 0,1 0 0,-1 0 0,0 0 0,0-1 0,0 1-1,0 0 1,0-1 0,-1 1 0,1 0 0,0-1 0,-1 1 0,1-1 0,0 1 0,-1-1 0,0 0 0,1 1 0,-1-1 0,0 1-1,0-1 1,0 0 0,0 1 0,0-1 0,-1-1-31,2-4 113,-1-1-1,0 1 1,-1-1-1,1 0 1,-2 1-1,0-6-112,0 8 5,0 1 0,0 0 0,0 0 0,-1 0 0,1 0 0,-1 0 1,0 0-1,0 1 0,-1-1 0,1 1 0,-1 0 0,1 0 0,-1 0 0,0 0 0,0 1 0,0 0 0,0 0 0,-1 0 0,1 0 0,-3 0-5,-6-2-319,0 1-1,0 0 0,-1 1 1,1 1-1,0 0 1,-8 1 319,-5 0-2133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0 103 4521,'0'0'1592,"0"0"-135,0 0-601,0 0-808,0 0 112,0 0-32,0 0-40,76-63-88,-49 41-168,-3 5-2185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1 123 3441,'0'0'1609,"0"0"-518,0 0-477,0 0-361,0 0-165,12-5 98,63-37 132,-15 7-44,18-5-274,-77 40-59,-54 0-70,52 34 227,3-14-77,0 0 0,1 0 0,1 0 0,0-1 0,2 0 0,0 0 0,4 6-21,17 36 301,19 31-301,-42-85-71,-1 0-1,2 0 1,-1-1-1,1 0 1,0 0-1,0 0 0,1 0 1,0-1-1,0 1 72,8 1-1819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31 719 760,'0'0'2273,"0"0"-1013,0 0-575,0 0-127,0 0-118,0 0-188,11-18-81,35-59-75,-42 72-81,-1-1 0,-1 0 1,1 1-1,-1-1 1,1 0-1,-2 0 0,1-1 1,-1 1-1,0 0 0,0 0 1,-1-1-1,1 1 0,-2 0 1,1-1-1,-1 1 1,0-5-16,0 4-22,0 5-52,0-1-1,1 1 1,-1 0 0,0 0 0,0 0 0,0 0 0,-1 0-1,1 0 1,0 0 0,-1 0 0,1 0 0,-1 1 0,0-1-1,0 0 1,1 1 0,-1 0 0,0-1 0,0 1 0,0 0-1,-1 0 1,1 0 0,0 0 0,0 0 0,0 1 0,-1-1-1,1 1 1,0-1 0,-1 1 74,1 0-18,0-1 1,0 1-1,0 0 0,0 0 0,1 0 0,-1 0 1,0 0-1,0 0 0,0 1 0,0-1 1,1 1-1,-1-1 0,0 1 0,0 0 0,1-1 1,-1 1-1,0 0 0,1 0 0,-1 0 1,1 0-1,-1 1 0,1-1 0,0 0 0,-1 1 1,1-1-1,0 1 0,0-1 0,0 1 1,0-1-1,0 1 0,0 0 0,1-1 1,-1 1-1,1 0 0,-1 0 0,1 0 18,-3 11 11,2 1 0,-1 0-1,2 0 1,0-1 0,0 1-1,2 0 1,-1 0 0,2-1-1,0 1 1,2 3-11,-4-12 46,1 0 0,-1-1 1,2 1-1,-1 0 0,0-1 0,1 0 0,0 1 0,0-1 1,0 0-1,0-1 0,1 1 0,0 0 0,-1-1 0,1 0 1,1 0-1,-1 0 0,0-1 0,1 1 0,-1-1 0,1 0 1,0 0-1,-1 0 0,1-1 0,0 0 0,0 0 0,0 0 1,0-1-1,0 1 0,4-1-46,-5 0 101,0-1-1,0 1 1,-1-1 0,1 1 0,0-1 0,0 0-1,0-1 1,-1 1 0,1-1 0,-1 1-1,1-1 1,-1 0 0,1-1 0,-1 1 0,0 0-1,0-1 1,2-2-101,0-1 77,1-1 1,-1 0-1,-1 0 0,1 0 0,-1 0 1,0-1-1,-1 0 0,2-4-77,2-10 40,-1-1-1,-1 0 0,-1 0 1,-1 0-1,0-23-39,-2 30 41,0 4-58,0 0 0,-1 1 1,0-1-1,-1 0 1,-1-1 16,2 12-24,0 0 0,0-1 1,0 1-1,-1 0 0,1 0 1,0-1-1,-1 1 1,1 0-1,-1-1 0,0 1 1,1 0-1,-1 0 0,0 0 1,0 0-1,1 0 1,-1 0-1,0 0 0,0 0 1,0 0-1,0 0 0,0 0 1,-1 1-1,1-1 0,0 0 1,0 1-1,0-1 1,-1 1-1,1-1 0,0 1 1,0 0-1,-1-1 0,1 1 1,0 0-1,-1 0 1,1 0-1,0 0 0,-1 0 1,1 0-1,0 1 0,-1-1 1,1 0-1,0 1 0,-2-1 24,1 2-18,0-1-1,0 1 0,0-1 0,0 1 0,1-1 0,-1 1 0,0 0 0,1 0 0,0 0 1,-1 0-1,1 0 0,0 0 0,0 1 0,0-1 0,0 0 0,0 0 0,0 1 0,1-1 0,-1 1 1,1-1-1,0 0 0,0 1 0,0-1 0,0 1 0,0-1 0,0 2 19,0-1-15,0 1 0,0-1 0,0 1-1,1-1 1,-1 1 0,1-1 0,0 1 0,0-1-1,0 0 1,0 1 0,0-1 0,1 0 0,0 0 0,-1 0-1,1 0 1,0 0 0,2 2 15,8 2-59,1-1 0,-1 0 0,1 0-1,0-2 1,8 3 59,-5-3 48,-1 2 0,0 0 0,12 7-48,-26-13-2,0 1 0,0 0 1,0 0-1,1 0 0,-1 0 0,0 0 1,0 1-1,0-1 0,0 0 0,-1 0 0,1 1 1,0-1-1,-1 0 0,1 1 0,0-1 1,-1 1-1,0-1 0,1 1 0,-1-1 0,0 1 1,0-1-1,0 1 0,0-1 0,0 1 1,0-1-1,0 1 0,0-1 0,-1 1 0,1-1 1,0 1-1,-1-1 0,1 1 0,-1-1 1,0 0-1,0 1 0,0 0 2,-2 4 0,-1 0 0,1-1 0,-1 1 0,0-1 0,-1 1 0,1-1 0,-3 1 0,-4 5 4,3-4-3,1 0 1,-1 0 0,-1 0 0,1-1-1,-1 0 1,0-1 0,-1 0-1,1 0-1,7-5 10,5-2 5,0 1 0,0-1 0,0-1 0,0 1 1,-1 0-1,1-1 0,-1 1 0,1-1 1,1-3-16,2-1 185,19-18 139,-2-2-1,-1 0 1,-2-1-1,0-1 1,-2 0-1,-1-2 1,-1 0-1,-2-1 1,2-8-324,-13 28 91,0-1 0,-1 0 0,-1 1 0,0-1 1,0 0-1,-1 1 0,-1-1 0,0 0 0,0 0 0,-2 1 1,1-1-1,-2 1 0,0 0 0,-3-7-91,-7-15-118,-2 2-1,-1 0 1,-2 1-1,-11-14 119,18 34-261,9 21-194,8 26-170,16 26 637,3-2 0,3-1-1,2 0 1,4 0-12,-28-50 1,0 1-1,3 5 7,0 0 0,2-1 1,-1 1-1,5 2-7,-12-14 1,1 0-1,-1 0 1,1-1 0,0 1 0,0-1 0,0 1 0,0-1 0,1 0-1,-1 0 1,1 0 0,-1-1 0,1 1 0,0-1 0,-1 0-1,1 0 1,0 0 0,0 0 0,0-1 0,0 0 0,0 1 0,0-2-1,-3 1 3,1 0-1,-1-1 1,1 1 0,0-1 0,-1 0 0,1 1 0,-1-1 0,1 0 0,-1 0 0,0 0 0,1 0 0,-1 0 0,0 0 0,0-1 0,0 1 0,0 0 0,0 0 0,0-1 0,0 1 0,0-2-3,16-33-1148,-16 32 826,9-26-3451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69 5761,'0'0'1689,"0"0"-881,0 0-376,0 0-352,0 0 112,0 0-16,0 0-48,66-53-128,-37 42-216,-7 7-1825,-7 4-2688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5 5481,'0'0'1669,"0"0"-428,0 0-262,0 0-324,0 0-394,-3-5-377,4 8-176,83 144 188,17 13 104,-98-156-345,0 0 0,0-1 0,1 1 0,-1-1 0,1 1-1,-1-1 1,1 0 0,0 0 0,3 1 345,-1-3-4003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 1528,'0'0'1135,"0"0"-113,0 0-125,0 0-251,23-5-255,70-13-270,-92 18-111,0 0 0,1-1-1,-1 1 1,1 0 0,-1 0 0,0 0 0,1 0 0,-1 0-1,1 0 1,-1 0 0,0 0 0,1 0 0,-1 1 0,1-1 0,-1 1-1,0-1 1,1 1 0,-1-1 0,0 1 0,0 0 0,0-1-1,1 1 1,-1 0 0,0 0 0,0 0 0,0 0 0,0 0-1,0 0 1,-1 0 0,1 1 0,0-1 0,0 0 0,-1 0 0,1 1-1,-1-1 1,1 0 0,-1 1 0,0-1 0,1 0 0,-1 1-1,0 0-9,0 4 93,0-1 0,0 1-1,0-1 1,-1 1 0,0-1-1,0 1 1,-1 2-93,-1-3 44,1 1-1,-1-1 1,0 0-1,-1 1 1,1-1 0,-1-1-1,0 1 1,0 0-1,-1-1 1,1 0-1,-1 0 1,0-1-1,-5 4-43,4-3 19,-1 1 0,1 0 0,0 1 0,1-1 0,-1 1 0,1 0 0,-1 1-19,4 3-2278,2-10-2151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0 464 3849,'0'0'1389,"0"0"-418,0 0-154,0 0-349,0 0-226,0 0-50,10-21-10,-3 4-131,4-6 88,-1 0 0,-1-1 0,-1-1-1,-1 1 1,2-18-139,-8 38 14,10-112 226,-11 105-301,0 0 1,0 0 0,-1 1-1,0-1 1,-1 0 0,0 0-1,-1 1 1,0 0 0,-2-4 60,5 12-37,-1 0 0,0 1 0,1-1-1,-1 0 1,0 0 0,0 1 0,0-1 0,0 0 0,0 1 0,0-1 0,-1 1 0,1-1 0,0 1 0,-1 0-1,1 0 1,-1 0 0,0 0 0,1 0 0,-1 0 0,0 0 0,1 0 0,-1 0 0,0 1 0,0-1 0,0 1-1,0-1 1,0 1 0,1 0 0,-1 0 0,0 0 0,0 0 0,-1 0 37,2 2-14,-1 0 0,1 0 0,0 0 0,0 0 0,1 0 0,-1 0-1,0 0 1,1 0 0,-1 0 0,1 1 0,0-1 0,0 0 0,-1 0 0,1 0 0,1 1 0,-1-1 0,0 0 0,1 2 14,-1 3-23,0 12 24,1 1 0,1-1 0,0 0-1,2 0 1,0 0 0,1 0 0,1 0 0,1-1 0,0 0 0,2 0 0,0-1 0,0 0-1,2-1 1,0 0 0,5 4-1,-10-12 23,5 6 11,1 1-1,1-2 0,6 5-33,-16-14 29,1-1-1,0 0 0,0 0 0,0-1 1,1 1-1,-1-1 0,1 0 0,-1 0 1,1 0-1,-1-1 0,1 1 0,0-1 1,0-1-1,0 1 0,2 0-28,-6-2 26,1 1 0,-1-1 0,1 1 0,-1-1 0,0 0 0,1 1 0,-1-1 0,1 0 0,-1 0 0,0 0 0,0 0 0,0 0-1,0 0 1,0 0 0,0-1 0,0 1 0,0 0 0,0 0 0,0-1 0,0 1 0,-1-1 0,1 1 0,-1-1 0,1 1-26,13-42-95,-12 36-1,8-29-1767,0 1-3297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179 224 2841,'0'0'1696,"0"0"-298,0 0-146,0 0-207,0 0-367,0 0-295,-16-10-245,-51-31-135,66 40-9,-1 0 1,0 0-1,0 0 0,0 0 0,1 1 1,-1-1-1,0 1 0,0-1 0,0 1 1,0-1-1,0 1 0,0 0 1,0 0-1,0 0 0,0 0 0,0 0 1,0 1-1,0-1 0,0 1 0,0-1 1,0 1-1,1 0 0,-1-1 1,0 1-1,0 0 0,1 0 0,-1 0 1,0 1-1,1-1 0,-1 0 0,1 0 1,-1 1-1,1-1 0,0 1 1,0 0-1,0-1 0,0 1 0,0 0 1,0 0 5,-3 6-24,0 0-1,1 0 1,0 0 0,0 1 0,1-1 0,-1 9 24,0 1-31,1 1 0,1 0-1,0 0 1,2 12 31,-1-26-5,0 1-1,1-1 0,0 0 0,0 0 1,0 0-1,0 0 0,1 0 0,0 0 1,0 0-1,0 0 0,0-1 1,1 1-1,0-1 0,0 0 0,0 0 1,0 0-1,1 0 0,0 0 1,0 0 5,-2-3-28,0 0 0,-1 0 0,1 0 0,0 0 0,0 0 0,-1 0 1,1 0-1,0-1 0,0 1 0,0-1 0,0 1 0,0-1 0,0 0 1,0 0-1,0 0 0,0 0 0,0 0 0,0 0 0,0-1 1,0 1-1,0-1 0,0 1 0,-1-1 0,2 0 28,0-1 4,0 0 0,0-1 0,0 1-1,0-1 1,0 1 0,-1-1 0,1 0 0,-1 0-1,0 0 1,0 0 0,0 0 0,1-3-4,3-7 58,0-1 1,-1 0 0,-1 0-1,0-1 1,-1 1 0,0-5-59,1-23 155,-2 0-1,-2 0 1,-3-29-155,1 59 405,1 19-446,4 22-96,1-20 138,0 0 0,1 0 1,0-1-1,1 0 0,0 0 1,0 0-1,1-1 0,0 1 1,0-1-1,3 1-1,-6-4-1,1 0 0,0 0 0,0-1 0,0 1-1,1-1 1,-1 0 0,1-1 0,0 0 0,0 0 0,-1 0 0,1 0 0,1-1 0,-1 0 0,0 0-1,0-1 1,0 1 0,2-2 1,-7 1 15,1-1 0,-1 0 0,0 0 0,0 1 0,1-1 0,-1 0 0,0 0 0,0 0 0,0-1 0,0 1 0,0 0 0,0 0-1,-1 0 1,1-1 0,0 1 0,-1-1 0,1 1 0,-1 0 0,1-1 0,-1 1 0,1-1 0,-1 1 0,0-1 0,0 1 0,0-1 0,0 0-15,2-47 159,-2 44-140,0-12-13,-2 0 0,0 0 0,-1 0 0,0 0 0,-2 1 0,0 0-1,-6-14-5,11 28-89,0 2-146,1 5 172,1 0 0,-1-1 1,1 0-1,0 1 0,1-1 0,-1 0 0,1 0 0,0 0 0,0-1 0,0 1 0,0-1 0,4 4 63,4 5-46,66 80-238,-76-90 230,-1-2 110,0-18 130,-10-48-31,7 56-148,1 1 1,0-1-1,1 1 1,0-1-1,1 1 1,0-1-1,0 0 1,1 1 0,1-6-8,-2 14-9,1-1 0,0 1 0,0 0 1,0 0-1,-1 0 0,1 0 0,0 0 1,0 0-1,1 1 0,-1-1 0,0 0 1,0 0-1,0 1 0,0-1 0,1 1 1,-1-1-1,0 1 0,1-1 0,-1 1 1,0 0-1,1 0 0,-1 0 0,0-1 1,1 1-1,-1 1 0,1-1 0,-1 0 1,0 0-1,1 0 0,-1 1 9,4-1-17,-1 1 0,1-1 1,0 1-1,0 1 0,-1-1 0,1 1 0,-1-1 0,2 2 17,7 6 54,0 1-1,-1 1 1,0 0-1,7 9-53,17 16 224,-36-36-225,0 1 0,0-1 1,0 0-1,1 0 0,-1 1 1,0-1-1,0 0 0,0 0 1,0 0-1,0 1 0,1-1 1,-1 0-1,0 0 0,0 0 1,0 1-1,1-1 0,-1 0 1,0 0-1,0 0 0,1 0 0,-1 0 1,0 0-1,0 0 0,1 1 1,-1-1-1,0 0 0,0 0 1,1 0-1,-1 0 0,0 0 1,0 0-1,1 0 0,-1 0 1,0 0-1,0 0 0,1-1 1,-1 1-1,0 0 0,0 0 1,1 0-1,-1 0 0,0 0 1,0 0-1,1 0 0,-1-1 1,0 1-1,0 0 0,0 0 1,1 0-1,-1-1 0,0 1 1,0 0-1,0 0 0,0 0 1,0-1-1,1 1 0,-1 0 1,0 0-1,0-1 0,0 1 1,0-20-581,0 13 289,0-16-1698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2:40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 1720,'0'0'8218,"0"0"-7114,0 0-135,0 0-225,0 0-640,0 0-104,0 0-320,24-39-336,27 39-705,0 0-623,-2 9-2209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4121,'0'0'1092,"0"0"-141,0 0-310,0 0-324,0 0-395,2 5-51,5 10 135,0-1 1,2 1 0,0-1-1,0-1 1,1 0 0,1 0-1,0-1 1,1 0 0,0-1-1,1 0 1,5 3-7,-17-14 14,-1 0-1,0 1 0,1-1 1,-1 0-1,1 0 1,-1 1-1,0-1 1,1 0-1,-1 0 1,1 0-1,-1 0 1,1 0-1,-1 0 0,0 0 1,1 0-1,-1 0 1,1 0-1,-1 0 1,1 0-1,-1 0 1,1 0-1,-1 0 0,0 0 1,1 0-1,-1-1 1,1 1-1,-1 0 1,0 0-1,1-1 1,-1 1-1,1 0 0,-1 0 1,0-1-1,1 1 1,-1 0-14,6-20 238,-6-37 793,0 41 35,1 23-1109,1-1-1,0 1 1,0-1-1,0 1 1,1-1-1,0 0 1,1 0-1,-1-1 1,2 2 43,7 14 0,16 30 115,-17-32-660,-1 0-1,-1 0 1,7 20 545,-10-18-2489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66 290 616,'0'0'330,"0"0"-202,0 0-99,0 0 18,0 0 26,0 0 38,-1-8 162,-8-24 184,-2 2 1,0-1-1,-3 1 1,-5-9-458,74 36 1599,40 15-1481,-56-7-94,-1-1 0,14-1-24,141-2 103,245-4 209,57 1-277,-15 1 44,464-22-57,-682 19-12,233 6-44,-66 30 33,-146-23 6,205 11 7,-276-13 30,18-10-42,-26 1 6,820-24 120,-248-5 300,156 28-230,-474 6-176,325 1 7,709-6 42,-601-38-4,0 1 5,-490 20 67,111-1-10,1281 64-23,-1399-12-94,170 10-9,200-31 11,-659-11-17,-93-1 30,1-1 0,-1 0 1,1-1-1,-1 0 0,0-1 1,0 0-1,-1-1 1,1-1-1,1-1-25,5-1 14,0 0-1,0 1 1,6-1-14,18-5-1064,-52 13-1390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17230 2 1040,'0'0'744,"0"0"-131,0 0 77,21 0 21,171 0 927,-77-1-1364,59 1 897,12 8-1171,-181-8-6,1 1 0,-1 0 0,1 0 0,-1 1-1,1-1 1,-1 1 0,0 1 0,0-1-1,0 1 1,0-1 0,-1 1 0,1 1-1,-1-1 1,1 1 0,2 3 6,0 0-26,-1 1 0,0 0 0,-1 0 0,0 1 0,0-1 0,0 1 0,-1 0 0,2 7 26,3 18-80,0 1-1,-2 0 1,-2 0-1,0 21 81,-4-49-1,4 69-7,-3 0-1,-4 33 9,1-102-5,0 0 0,0 0 0,0 0 0,-1 0 0,0 0 0,0-1 0,-1 1 0,0 0 0,0-1 0,0 0 0,-1 0 0,0 0 0,0 0 0,-1 0 0,1-1 0,-1 0 0,0 0 0,-1 0 0,1-1 0,-1 0 0,0 0 0,0 0 0,-6 2 5,-8 3-22,-2 0 0,1-2 0,-1 0 0,0-1 0,-1-2 0,-16 2 22,-104 8 134,-1-6 0,-116-10-134,78 0 143,-799 30 208,802-12-349,-252 16 2,130-22 18,-158 11 0,231-2 68,-32-10-90,-1012 5 196,1022-19 5,-118-23-201,120 12-164,-195 14 164,206 4 90,-11-3-79,-373 7 34,356 17-81,78-5 18,-928 39 94,729-61-71,-294 4-15,120 31-47,-82 1 51,80-18-11,489-18 67,-71-11-50,3-1 37,40 8-31,-285-13 28,352 23-57,-1 2 0,1 1 1,0 2-1,-8 3 23,0 1-3,-1-3 1,-14 0 2,-440 7-7,150-10 14,-64 30-15,125-14 30,0-12 1,-8-13-23,20 2 12,204-2 7,0-2 0,-9-5-19,-3 1 25,-23 1-25,-440-37 27,97 5-6,-24-3 33,162 25-54,215 16-33,57 2 21,-1 0-1,1-3 1,-28-5 12,62 7 17,1 1 0,-1-1 1,1 1-1,-1-1 1,1 0-1,0 0 0,0-1 1,0 1-1,0-1 1,0 1-1,0-1 1,1 0-1,-1 0 0,1 0 1,0 0-18,-34-58 305,19 29-214,9 19-24,0-2-1,1 1 0,1-1 1,0 0-1,1-1 1,0 1-1,2-1 1,0 0-1,0 0 1,2 0-1,0 0 1,0-1-1,2-6-66,0 10-9,1-1 0,0 1 0,0 0 0,1 0 1,1 0-1,0 0 0,1 1 0,0-1 0,1 1 0,1 1 0,0-1 0,0 1 0,1 0 0,0 1 0,1-1 0,0 2 0,1-1 0,0 1 0,1 1 1,8-6 8,-2 0 3,-1-1 0,0 0 1,-2-1-1,4-5-3,6-7 37,-16 20-46,1 0 0,0 0 0,0 1 0,1 1 0,0 0 0,0 0 0,1 1-1,0 0 1,6-2 9,27-8-25,36-7 25,-45 13-11,-13 3 8,0 1 0,1 1 1,0 0-1,0 2 0,2 1 3,97-6-1259,-103 7-1208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2817,'0'0'849,"0"0"-475,0 0-165,0 0-161,0 0-17,0 0 131,1 16 284,8 346 2686,-9-108-3822,0-147-691,0-95-2760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2 202 4281,'0'0'887,"0"0"-391,0 0-95,0 0 6,25 2-122,82 8-154,-103-10-127,-1 0 1,1 0-1,-1 1 0,1 0 1,-1-1-1,1 1 0,-1 1 1,0-1-1,0 0 0,1 1 1,-1 0-1,0-1 0,0 1 0,0 0 1,-1 1-1,1-1 0,0 0 1,-1 1-1,0 0 0,1-1 1,-1 1-1,0 0 0,0 0 1,-1 0-1,1 1 0,-1-1 1,1 0-1,-1 0 0,0 1 0,0-1 1,-1 1-1,1-1 0,-1 1 1,0-1-1,1 1 0,-2-1 1,1 1-1,0-1 0,-1 1 1,1-1-1,-1 1 0,0-1 0,0 1 1,-1-1-1,1 0 0,-1 0 1,1 1-1,-1-1 0,0 0 1,0-1-1,0 1 0,-1 0 1,1-1-1,-1 1 0,1-1 1,-1 1-5,-11 6 25,0 0 1,-1-1 0,0-1 0,0 0 0,0-1 0,-1-1 0,0 0 0,0-1-1,0-1 1,-16 2-26,40-6 9,0-1-1,0 1 0,0-1 1,-1 0-1,1-1 1,-1 0-1,0 0 1,0-1-1,2-1-8,69-42 51,-61 36-68,1-1 8,-1 0 1,0-1 0,0 0 0,-2-2 0,1 0-1,6-10 9,-15 17 3,-1-1-1,-1 1 1,0-1-1,0 0 1,0 0-1,-1-1 1,-1 1-1,0-1 1,0 0-1,-1 0 1,0 0-1,0 0 0,-1 0 1,-1-7-3,1 4 16,-3-36 191,2 47-202,0 1-1,-1 0 1,1 0 0,0-1-1,0 1 1,-1 0-1,1 0 1,-1-1 0,1 1-1,-1 0 1,0 0 0,1 0-1,-1 0 1,0 0 0,0 0-1,0 0 1,0 0-1,0 0 1,0 1 0,0-1-1,0 0 1,0 1 0,0-1-1,0 0 1,0 1 0,0-1-1,-1 1 1,1 0-1,0-1 1,0 1 0,-1 0-1,1 0 1,0 0-5,0 0-11,0 0 1,0 1-1,0-1 0,0 1 1,1-1-1,-1 1 0,0-1 1,0 1-1,0-1 0,1 1 1,-1 0-1,0 0 0,1-1 1,-1 1-1,1 0 0,-1 0 1,1 0-1,-1-1 0,1 1 1,0 0-1,-1 0 0,1 0 1,0 0-1,0 0 0,-1 0 11,-6 30-11,6-25 1,-4 17 12,2 1 1,0-1-1,1 0 1,2 1-1,0-1 0,1 1 1,2-1-1,0 0 1,2 2-3,-3-16 13,0-1 1,1 1-1,0-1 1,1 0-1,-1 0 1,2 0-1,-1 0 1,1-1-1,0 0 1,0 0 0,1 0-1,0-1 1,0 1-1,1-2 1,0 1-1,0-1 1,0 0-1,0 0 1,1 0-1,0-1 1,0-1-1,0 1 1,0-1-1,1-1 1,5 2-14,-6-2-24,1 0 0,0-1 1,0 0-1,-1 0 0,1 0 0,0-2 1,0 1-1,0-1 0,0 0 0,0-1 0,-1 0 1,1 0-1,-1-1 0,1 0 0,-1 0 1,0-1-1,0 0 0,-1-1 0,1 1 0,-1-2 1,0 1-1,0-1 0,-1 0 0,1 0 1,-1-1-1,-1 0 0,1 0 0,-1 0 0,0 0 1,-1-1-1,0 0 0,0 0 0,-1 0 1,0-1-1,0 1 0,-1-1 0,0 0 0,-1 1 1,1-1-1,-2 0 0,1-1 24,-1-7-211,1 9 109,0 0 1,-1 0 0,-1-1-1,1 1 1,-1 0 0,0 0-1,-1-1 102,1 7-10,0 0 0,0 1 0,1-1 0,-1 0-1,-1 0 1,1 1 0,0-1 0,0 1 0,0-1-1,-1 1 1,1-1 0,-1 1 0,1 0 0,-1-1-1,0 1 1,1 0 0,-1 0 0,0 1 0,0-1-1,0 0 1,0 0 0,0 1 0,1-1-1,-1 1 1,0 0 0,0-1 0,0 1 0,0 0-1,0 0 1,-2 1 10,1-1-1,1 1-1,0-1 1,-1 1-1,1 0 1,0 0 0,-1 0-1,1 0 1,0 0-1,0 0 1,0 1-1,0-1 1,0 1-1,0-1 1,0 1-1,0 0 1,1 0 0,-1 0-1,1 0 1,-1 0-1,1 0 1,-1 2 1,-25 52 116,25-49-80,-8 19 16,3 1 0,0 0 1,1 0-1,2 1 0,1 0 1,1-1-1,1 1 0,2 1-52,-2-28 7,1-1-1,0 1 0,0-1 0,0 1 1,0 0-1,0-1 0,0 1 0,1-1 1,-1 1-1,0 0 0,0-1 0,0 1 1,0-1-1,1 1 0,-1-1 0,0 1 1,1 0-1,-1-1 0,0 0 1,1 1-1,-1-1 0,1 1 0,-1-1 1,0 1-1,1-1 0,-1 0 0,1 1 1,-1-1-1,1 0 0,0 1 0,-1-1 1,1 0-1,-1 0 0,1 0 0,-1 1 1,1-1-1,0 0 0,-1 0 0,1 0 1,-1 0-1,1 0 0,0 0 1,-1 0-1,1 0 0,-1-1 0,1 1 1,0 0-1,-1 0 0,1 0 0,-1-1 1,1 1-1,0 0-6,1-1 45,1 0 1,0-1-1,-1 1 1,1 0-1,-1-1 1,0 0-1,1 1 1,-1-1-1,0 0 1,1-2-46,10-15 78,0-2 0,-2 1 0,0-2 0,-2 1 0,0-1 0,-2-1 0,0 0 0,-2 0 0,3-19-78,-6 37 12,-3 12-64,0 0-1,1 0 0,0 0 0,0 1 1,1-1-1,-1 0 0,2 0 1,-1 0-1,2 4 53,-3-10 0,3 8 35,-1 0 1,1 1-1,0-2 1,1 1 0,0 0-1,0-1 1,1 0 0,3 4-36,-6-9 15,0-1 1,0 1 0,0-1-1,0 0 1,0 0 0,0 0-1,1 0 1,-1 0 0,1 0-1,0-1 1,-1 1 0,1-1-1,0 1 1,0-1 0,0 0-1,0 0 1,0-1 0,0 1-1,0-1 1,0 1 0,0-1-1,0 0 1,0 0 0,0 0-1,0-1 1,0 1 0,3-2-16,-3 1 41,-1 0 0,1-1 0,-1 1 0,0-1 0,1 1 0,-1-1 0,0 0 0,0 0 0,0 0 0,-1 0 1,1-1-1,0 1 0,-1 0 0,1-1 0,-1 1 0,0-1 0,0 1 0,0-2-41,17-50 235,-17 50-230,4-12 12,-1-1 1,-1 0-1,-1 0 1,0 0 0,-1-1-18,16 103-634,-5-36 397,-10-39 212,-2-5-14,1-1-1,-1 1 1,1 0 0,0-1-1,1 1 1,-1-1 0,1 1 0,0-1-1,0 0 1,0 0 0,1 0 0,-1 0-1,1 0 1,2 2 39,-4-6 11,-1 0 0,1 0 1,0 0-1,-1 1 0,1-1 0,0 0 0,-1 0 0,1 0 1,0 0-1,0-1 0,-1 1 0,1 0 0,0 0 1,-1 0-1,1 0 0,0-1 0,-1 1 0,1 0 1,-1-1-1,1 1 0,0 0 0,-1-1 0,1 1 1,-1-1-1,1 1 0,-1-1 0,1 1 0,-1-1 0,1 1 1,-1-1-1,0 0 0,1 1 0,-1-1 0,0 1 1,0-1-1,1 0 0,-1 0-11,14-30 204,-12 23-113,-2 8-89,44-94 635,-39 85-612,1 0 1,0 0-1,0 0 0,0 1 0,1 0 0,1 0 0,-1 1 1,7-5-26,-13 11-15,0 0 0,1 0 0,-1 0 1,0 0-1,0 1 0,0-1 0,1 0 0,-1 1 1,0-1-1,0 1 0,1-1 0,-1 1 1,1 0-1,-1 0 0,0-1 0,1 1 0,-1 0 1,1 0-1,-1 0 0,0 1 0,1-1 1,-1 0-1,0 0 0,1 1 0,-1-1 0,1 1 15,0 0-16,0 1-1,-1 0 0,1-1 0,0 1 0,-1 0 0,1 0 0,-1 0 0,0-1 0,0 2 0,0-1 1,0 0-1,0 0 0,0 0 0,0 0 0,-1 1 17,5 14-16,-2 0 0,0 0-1,-1 1 1,-1 6 16,0-9 84,0-1-160,-1-11 124,0 1 0,0-1 1,1 1-1,-1-1 1,1 0-1,0 1 1,0-1-1,0 0 0,2 4-48,-2-6 31,0 0 0,0 0-1,1 0 1,-1 1 0,0-1-1,1-1 1,-1 1-1,1 0 1,-1 0 0,1 0-1,0-1 1,-1 1 0,1-1-1,0 1 1,-1-1 0,1 0-1,0 0 1,-1 1-1,1-1 1,0-1 0,0 1-1,0 0-30,4 0-113,-1 0-1,0-1 0,1 1 1,-1-1-1,0 0 0,0 0 1,0-1-1,0 0 114,17-10-2089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134 257 2761,'0'0'1520,"0"0"-361,0 0-24,0 0-144,0 0-433,0 0-296,-27-6-340,22 7 67,0-1-1,0 2 0,0-1 0,1 1 0,-1 0 0,1 0 0,-1 0 1,1 0-1,-1 1 0,1 0 0,0 0 0,0 0 0,1 0 0,-1 0 1,1 1-1,-1 0 0,1 0 0,0 0 0,0 0 0,1 0 0,-2 4 12,2-5-12,0 0-1,1 0 0,-1 1 0,1-1 0,0 1 0,0-1 0,0 1 0,0-1 0,1 1 1,0-1-1,-1 1 0,1 0 0,0-1 0,1 1 0,-1 0 0,1-1 0,0 1 0,-1-1 1,2 1-1,-1-1 0,0 1 0,1-1 0,-1 0 0,1 0 0,0 0 0,0 0 0,0 0 1,1 0-1,0 1 13,71 54 190,-53-44-149,0 2 0,-2 0 0,2 4-41,-20-20-4,-1 0 0,1 1 0,-1-1 0,1 0 0,-1 0 0,0 1 0,1-1 0,-1 0 0,0 1 1,1-1-1,-1 1 0,0-1 0,1 0 0,-1 1 0,0-1 0,0 1 0,0-1 0,1 1 0,-1-1 0,0 1 0,0-1 0,0 1 0,0-1 0,0 1 0,0-1 0,0 1 0,0-1 0,0 1 0,0-1 0,0 1 0,0-1 1,0 1-1,-1-1 0,1 1 0,0-1 0,0 1 0,0-1 0,-1 0 0,1 1 0,0-1 0,-1 1 0,1-1 0,0 0 0,-1 1 0,1-1 0,0 0 0,-1 1 0,1-1 0,-1 0 0,1 0 0,-1 1 0,1-1 0,0 0 1,-1 0-1,1 0 0,-1 0 0,1 1 0,-1-1 0,1 0 0,-1 0 4,-37 5 189,29-5-182,-125 6 298,133-6-188,1 0 2,10-4 171,34-19-237,-1-2 0,-2-2 1,0-2-1,32-32-53,-63 53-39,-1-1 1,-1-1-1,0 0 1,0 0-1,-1-1 1,0 1-1,0-2 1,-1 1-1,-1-1 1,0 0 0,-1 0-1,0 0 1,-1 0-1,0-1 1,-1 0-1,0 1 1,-1-1-1,-1 0 1,0 0-1,-1 0 1,0 1-1,-1-3 39,1 10 1,0 0 0,-1-1 0,1 1 0,-1 0 0,0 0 0,-1 0 0,1 1 0,-1-1-1,2 3-13,0 0 1,0 0-1,-1 0 0,1 1 0,0-1 1,-1 0-1,1 1 0,-1-1 1,1 1-1,-1 0 0,0-1 1,0 1-1,1 0 0,-1 0 1,0 0-1,0 0 0,0 1 0,0-1 1,0 0-1,0 1 0,-2-1 13,3 2-12,1-1 0,-1 1 1,0 0-1,0-1 0,0 1 0,1 0 0,-1 0 0,0-1 0,1 1 0,-1 0 0,0 0 0,1 0 0,-1 0 0,1 0 0,0 0 0,-1 0 0,1 0 0,0 0 1,-1 0-1,1 0 0,0 0 0,0 0 0,0 0 0,0 0 0,0 0 0,0 1 12,-2 36 3,2-32-26,-1 56 31,3 1 1,3-1 0,2 0 0,3-1 0,10 29-9,-16-69 11,-4-15 1,1-1 1,0 0-1,0 0 1,0 0-1,1 0 0,0 0 1,-1 0-1,2-1 0,1 4-12,-4-8 122,0 0 75,2-2-114,0 0-1,0 1 1,-1-2 0,1 1-1,0 0 1,-1 0 0,0 0-1,1-1 1,-1 1 0,0-1-1,0 1 1,-1-1 0,1 1-1,0-1 1,-1 0 0,1 0-83,3-10 125,2-2-70,1-3-74,0 1 0,1 0 0,1 0 0,1 1 1,0 0-1,1 1 0,1 0 0,4-4 19,-16 18-16,1 1 0,-1 0 0,1-1 0,-1 1 0,1-1 0,0 1 0,-1-1-1,1 1 1,0 0 0,-1 0 0,1-1 0,0 1 0,-1 0 0,1 0 0,0 0 0,-1 0-1,1-1 1,0 1 0,-1 0 0,1 0 0,0 0 0,0 1 0,-1-1 0,1 0 0,0 0 0,-1 0-1,1 0 1,0 1 0,-1-1 0,1 0 0,0 1 16,16 20-227,5 38 138,-21-54 72,7 24 3,-6-18 12,1 0 1,0 0-1,1 0 1,0 0-1,0 0 0,1-1 1,1 0-1,-1 0 0,2 0 1,-1-1-1,3 2 2,-8-10 11,0-1-1,-1 0 1,1 1-1,0-1 1,-1 0 0,1 1-1,0-1 1,0 0-1,-1 0 1,1 0 0,0 0-1,0 0 1,0 0-1,-1 0 1,1 0-1,0 0 1,0 0 0,0 0-1,-1 0 1,1-1-1,0 1 1,0 0-1,-1 0 1,1-1 0,0 1-1,-1-1 1,1 1-1,0 0 1,-1-1-1,1 0 1,-1 1 0,1-1-1,-1 1 1,1-1-1,-1 1 1,1-1 0,-1 0-1,1 0 1,-1 1-1,0-1 1,1 0-11,18-35 164,-17 31-148,18-40-15,-2 0 1,-1-2 0,5-32-2,-24 104-167,1 0 0,0 0 0,2 0 0,1-1 0,3 13 167,-4-33 14,0-1-1,0 1 1,0-1 0,0 1-1,1-1 1,0 1 0,0-1-1,0 0 1,0 0-1,0 0 1,0 0 0,1 0-1,-1-1 1,1 1 0,0-1-1,0 1 1,0-1 0,0 0-1,0 0 1,1-1 0,-1 1-1,0-1 1,1 1-1,1-1-13,-3 0 13,0-1 0,0 0 0,1 0-1,-1 1 1,0-2 0,0 1-1,1 0 1,-1 0 0,0-1 0,0 1-1,0-1 1,0 0 0,0 1 0,0-1-1,0 0 1,0 0 0,0-1-1,0 1 1,0 0 0,0 0 0,-1-1-1,1 0 1,0 1 0,-1-1-1,0 0 1,1 1 0,-1-1 0,0 0-1,0 0 1,0 0 0,0 0 0,0 0-1,0 0 1,-1 0 0,1-1-1,-1 1 1,1 0 0,-1 0 0,0 0-1,0-1-12,1-2-57,0 0 0,-1 0 0,1 0 0,-1-1 0,0 1 0,-1 0 0,1 0 1,-1 0-1,0 0 0,0-1 0,-1 1 0,1 1 0,-1-1 0,0 0 0,-1 0 0,1 1 0,-1-1 0,0 1 0,0 0 0,0 0 0,0 0 0,-1 0 57,-4-3-331,0 0 0,0 1 0,0 0 0,-1 1 0,0 0 0,0 0 0,-1 1 0,1 0 0,-1 1 0,-8-2 331,-2 0-245,-1 2 0,1 0 0,-1 2 0,0 0 0,-8 2 245,20-1 27,8 0 4,17 8 772,2-5-501,0 0 1,0-2-1,0 0 1,0 0 0,0-2-1,0-1 1,0 0 0,0-1-1,-1-1 1,1 0-1,-1-2 1,11-4-303,-25 9 16,-1-1 0,1 1 0,0 0 0,0 0 0,0 0 0,0 0 0,0 0 0,0 1 0,0 0 0,0-1 0,0 1 0,0 0 0,0 0 1,1 1-17,-3 0-27,1 0 1,0 0 0,0 1 0,-1-1 0,1 1 0,-1-1 0,1 1 0,-1 0 0,0 0 0,0-1-1,1 1 1,-1 0 0,0 0 0,-1 0 0,1 0 0,0 0 0,-1 0 0,1 1 0,-1-1 0,1 1 26,4 22-14,0 1 1,-2 0 0,0 0-1,-2 12 14,9 71 64,-10-107-61,0 0 0,0 0 0,1 0 0,-1 0 0,1 0 0,-1 0 0,1 0 0,0-1 0,0 1 0,0 0-1,0 0 1,0-1 0,0 1 0,0 0 0,0-1 0,1 1 0,-1-1 0,1 1 0,0 0-3,0-2 9,-1 0 0,0 0 0,0 1 1,0-1-1,0 0 0,1 0 0,-1 0 0,0 0 1,0 0-1,1 0 0,-1-1 0,0 1 0,0 0 1,0 0-1,0-1 0,0 1 0,1-1 0,-1 1 1,0-1-1,0 0 0,0 1 0,0-1 1,0 0-10,7-6 30,-1 0 0,0 0 1,0 0-1,0-1 0,-1 0 1,3-6-31,34-57 356,22-51-356,-9 14 152,-50 209-859,10-10 791,-14-85-75,-1 0 0,1 0 1,1-1-1,-1 1 1,1 0-1,0-1 0,0 0 1,0 1-1,1-1 0,0 0 1,0-1-1,0 1 0,3 1-9,-6-5 21,0 0 0,0-1 0,0 1 0,0 0-1,0-1 1,0 1 0,0 0 0,1-1 0,-1 1-1,0-1 1,0 0 0,0 1 0,1-1 0,-1 0 0,0 0-1,1 0 1,-1 0 0,0 0 0,0 0 0,1 0-1,-1 0 1,0-1 0,0 1 0,1 0 0,-1-1-1,0 1 1,0-1 0,1 1-21,0-2 41,0 0 0,1 0 0,-1 0 1,0-1-1,0 1 0,0 0 0,-1-1 0,1 1 0,0-1 0,-1 0 0,0 1 0,1-2-41,3-9 164,-1 0 0,0 0 0,-1 0 0,0 0-1,-1-3-163,3-53 588,-4-1-1,-4-31-587,2 75 4,-4-45-68,2 44-219,2 24-70,1 13-199,-1 56 491,0-2 35,6 60 26,-3-106-1,1 0 0,0 0 0,1-1 1,1 1-1,1-1 0,0 0 0,1 0 0,1-1 0,1 1 1,-6-12 2,1-1-1,-1 1 0,1-1 1,0 0-1,0 0 0,0-1 0,0 1 1,1-1-1,-1 0 0,1 0 1,0 0-1,0-1 0,0 0 1,0 0-1,0 0 0,1-1 0,-1 1 1,0-1-1,1 0 0,-1-1 1,1 1-1,-1-1 0,1 0 1,0-1-1,-1 1 0,0-1 0,3-1-1,5 0 8,0-2 0,0 1 0,0-2 0,0 0 0,-1 0-1,0-1 1,0 0 0,0-1 0,-1-1 0,8-6-8,-4 2-107,-1 0 1,0-2 0,-1 1-1,5-9 107,-14 18-85,-1-1 0,0 0 0,0 1 1,-1-1-1,1 0 0,-1 0 0,0 0 0,-1-1 0,1 1 0,-1 0 0,0-1 0,0 1 0,-1-1 0,0 1 0,0-1 0,0 1 0,-1-5 85,0 8-27,1 1-1,-1-1 1,0 0-1,0 1 1,0-1 0,0 1-1,-1 0 1,1-1-1,0 1 1,0 0 0,-1 0-1,1-1 1,-1 1-1,1 0 1,-1 1 0,0-1-1,1 0 1,-1 0-1,0 1 1,0-1 0,1 1-1,-1-1 1,0 1-1,0 0 1,0 0 0,0 0-1,1 0 28,-60-3 51,51 3-50,5 0 3,0 0 0,1 0 0,-1 0-1,0 1 1,0 0 0,1 0 0,-1 0 0,1 1 0,-1-1 0,1 1 0,-1 0-1,1 1 1,0-1 0,0 1 0,0 0 0,0-1 0,1 2 0,-2 0-4,0 2 3,1-1 0,0 1 0,1 0 0,-1 0 0,1 0-1,1 1 1,-1-1 0,1 1 0,0-1 0,0 1 0,1 0 0,-1 4-3,0 2 13,0 0 0,1 0 0,0 0 0,1 0 0,0 0 0,1 0 0,1 3-13,-1-13 18,-1-1 1,1 1-1,0-1 0,0 1 1,0-1-1,0 1 0,0-1 1,0 0-1,1 1 0,-1-1 0,1 0 1,0 0-1,-1 0 0,1 0 1,0 0-1,0-1 0,0 1 1,0-1-1,1 1 0,-1-1 1,0 0-1,1 1 0,-1-1 0,1 0 1,-1-1-1,1 1 0,-1 0 1,1-1-1,-1 0 0,1 1 1,0-1-1,-1 0 0,1 0 1,0 0-1,-1-1 0,1 1 0,1-1-18,0 0 20,1-1-1,-1 1 0,1-1 1,-1 0-1,0 0 1,0-1-1,0 1 0,0-1 1,0 0-1,-1 0 0,1 0 1,-1-1-1,0 1 0,0-1 1,0 0-1,0 1 0,-1-1 1,1-1-1,-1 0-19,6-8 10,-2 0 0,0-1 0,-1 1 0,0-1 0,2-11-10,0-22 231,-1 0-1,-3 1 1,-2-1 0,-4-27-231,2-7 305,2 61-283,-1 13-14,1 0-1,-1-1 0,0 1 0,-1 0 1,0-1-1,0 1 0,0 0 1,-1 0-1,-1-4-7,2 11-13,1 0 0,0 0 0,-1 0-1,1 0 1,-1 0 0,1 0 0,0 1 0,-1-1 0,1 0-1,0 0 1,-1 0 0,1 0 0,0 1 0,-1-1 0,1 0-1,0 0 1,-1 0 0,1 1 0,0-1 0,-1 0 0,1 1-1,0-1 1,0 0 0,0 1 0,-1-1 0,1 0 0,0 1-1,0-1 1,0 0 0,0 1 0,0-1 0,-1 1-1,1-1 1,0 0 0,0 1 0,0-1 0,0 1 0,0-1-1,0 0 1,1 1 0,-1-1 0,0 1 13,-6 21-156,-4 35 257,3 1 0,3 0 0,2 0 0,4 40-101,-2-91-7,1-1 1,0 0 0,0 1-1,1-1 1,0 0 0,0 1-1,0-1 1,0 0 0,1-1-1,0 1 1,1 0 0,-1-1-1,2 2 7,-2-4-327,0 0 1,-1-1-1,1 1 0,0-1 0,1 1 1,-1-1-1,0 0 0,0 0 0,2 0 327,12 3-5697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1 462 4033,'0'0'960,"0"0"51,0 0-96,0 0-255,5-21-97,38-149 836,-32 123-1351,-2 0 0,-2 0 0,-3-1 0,-1-34-48,-2 406-243,-1-314 235,1 1-1,0 0 1,1 0 0,0-1-1,0 1 1,1-1 0,1 0-1,0 0 1,0 0 0,1 0-1,0-1 1,0 0 0,1 0-1,1 0 1,0 0 0,7 6 8,-13-14 17,1 0 1,0 0-1,-1 0 1,1 0-1,0 0 0,0 0 1,0 0-1,-1-1 1,1 1-1,0-1 1,0 1-1,0-1 1,0 0-1,0 0 1,0 0-1,0 0 1,0 0-1,0 0 0,0-1 1,0 1-1,0-1 1,0 1-1,0-1 1,0 0-1,0 0 1,-1 1-1,1-1 1,0-1-1,-1 1 1,1 0-1,-1 0 0,1-1 1,-1 1-1,1 0 1,-1-1-1,0 0 1,0 1-1,0-1 1,1-1-18,4-5 69,-1 0 0,0 0 0,-1 0 1,0-1-1,0 0 0,-1 0 0,2-6-69,-3 6-48,0 0 1,0-1-1,-1 1 0,0-1 0,-1 1 1,0-1-1,0 1 0,-1-1 0,0 1 1,-1-2 47,1 8-48,0 0 0,0 1 1,0-1-1,0 0 1,0 0-1,-1 1 1,1-1-1,-1 0 0,0 1 1,1 0-1,-1-1 1,-1 1-1,1 0 0,0 0 1,0 0-1,-1 0 1,1 0-1,-1 1 0,0-1 1,1 1-1,-1 0 1,0 0-1,0 0 1,0 0-1,0 0 0,1 0 1,-1 1-1,0 0 1,-1-1-1,1 1 0,0 0 1,0 1 47,2-2-12,-1 1 0,1 0 1,0 1-1,0-1 0,0 0 0,-1 0 1,1 0-1,0 1 0,0-1 1,0 1-1,0-1 0,-1 1 0,1-1 1,0 1-1,0-1 0,0 1 1,0 0-1,0 0 0,0 0 0,1-1 1,-1 1-1,0 0 0,0 0 1,1 0-1,-1 0 0,0 1 0,1-1 1,-1 0-1,1 0 0,-1 0 0,1 0 1,0 0-1,-1 1 0,1-1 1,0 0-1,0 0 0,0 1 0,0-1 1,0 0-1,0 0 0,0 0 1,1 1-1,-1-1 0,0 0 0,1 0 1,-1 0-1,1 1 0,-1-1 0,1 0 1,-1 0-1,1 0 0,0 0 1,0 0-1,-1 0 0,1 0 0,0-1 1,1 2 11,4 3 39,0 0 0,1-1 1,0 1-1,0-2 1,0 1-1,0-1 0,1 0 1,-1 0-1,1-1 1,0 0-1,-1 0 0,1-1 1,4 1-40,25 1 105,-1-1 0,16-3-105,-23 1 3,-4 0 11,15 0 7,0-1-1,10-3-20,-39 3 11,0-1 1,-1 0-1,1-1 0,0 0 0,-1-1 0,0 0 0,0 0 1,0-1-1,0-1 0,4-3-11,-12 8 1,-1 0 0,0 0-1,1 0 1,-1 0 0,0 0 0,0 0 0,0-1 0,0 1-1,0 0 1,0-1 0,0 1 0,0 0 0,-1-1 0,1 1-1,0-1 1,-1 1 0,0-1 0,1 0 0,-1 1 0,0-1 0,1 1-1,-1-1 1,0 0 0,0 1 0,-1-1 0,1 0 0,0 1-1,0-1 1,-1 1 0,1-1 0,-1 1 0,1-1 0,-1 1-1,0-1 1,0 0-1,-1-1-10,0 0-1,0 0 1,-1 0-1,0 0 0,1 0 1,-1 0-1,0 1 1,0-1-1,0 1 0,-1 0 1,1 0-1,-1 0 1,1 0-1,-2 0 11,-2-1-9,-1 1-1,0-1 1,0 1-1,0 1 1,0-1 0,-1 1-1,1 1 1,0-1-1,0 2 1,-1-1-1,1 1 1,0 0-1,0 1 1,0-1-1,-3 3 10,4-2-6,1 1 1,0 0-1,0 0 0,0 1 0,1 0 0,-1 0 0,1 0 0,0 1 0,0 0 0,0 0 0,1 0 0,0 0 0,0 1 0,0 0 0,1-1 0,-1 1 0,1 1 0,-1 4 6,1-5 58,0 1 0,1 0 0,0 0 1,0 1-1,1-1 0,0 0 0,0 1 0,1-1 1,0 0-1,0 1 0,0-1 0,1 0 0,1 1-58,-1-4 43,0 0-1,0 0 0,1 0 0,0 0 1,0-1-1,0 1 0,0 0 1,1-1-1,-1 0 0,1 0 1,0 1-1,0-1 0,0-1 0,0 1 1,0 0-1,1-1 0,-1 0 1,1 0-1,0 0 0,0 0 1,0 0-1,3 0-42,14 4 141,1 0-1,0-2 1,-1-1 0,1 0 0,22-1-141,111-7 113,-133 3-263,1-1 0,-2-1 0,1-1 0,9-4 150,-17 4-957,0 0 0,-1-1 0,0-1 1,5-2 956,3-7-4943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267 127 808,'0'0'1428,"0"0"-417,0 0-176,0 0-71,0 0-138,1-10 3456,0-36-4094,-2 41 5,-1 1 0,1 0-1,-1 0 1,0 0 0,0 1 0,0-1 0,0 0-1,-1 1 1,1 0 0,-1-1 0,0 1 0,0 0-1,0 0 1,0 0 0,-1 1 0,1-1-1,-3 0 8,3 1-9,1 1-1,0 0 1,0 0-1,0 0 0,-1 1 1,1-1-1,0 0 0,-1 1 1,1 0-1,-1-1 0,1 1 1,-1 0-1,1 0 0,0 0 1,-1 1-1,1-1 1,-1 1-1,1-1 0,0 1 1,-1 0-1,1 0 0,0 0 1,0 0-1,0 0 0,-1 0 1,1 1-1,0-1 1,1 1-1,-1-1 0,0 1 1,0 0 9,-4 4-12,0 1 0,0 0 0,1 0 0,0 0 0,0 1 0,1 0 0,0 0 1,0 0-1,1 0 0,0 1 0,1-1 0,-1 1 0,2 0 0,-1 0 0,1 0 1,1-1-1,-1 1 0,1 0 0,1 0 0,0 0 0,1 3 12,-2-11-5,1 1 0,0 0 0,0-1 0,1 1 0,-1-1 0,0 1 0,0-1 0,1 1 0,-1-1 0,1 0 0,-1 0 0,1 0 0,0 0 0,-1 0 0,1 0 0,0 0 0,0 0 0,-1-1 0,1 1 0,0 0 5,44 11-88,-33-10 79,0 2 9,6 0 6,0 0-1,-1 2 0,0 0 1,0 2-1,15 7-5,-29-13 2,-1 0 1,1 0-1,-1 1 0,0-1 0,0 1 0,0 0 1,0 0-1,0 0 0,-1 0 0,1 0 0,-1 0 1,0 1-1,0-1 0,0 1 0,0-1 0,-1 1 1,1 0-1,-1 0 0,0 0 0,0 0 0,0 0 1,-1 0-1,0 0 0,1 0 0,-1 0 0,-1 0 1,1 0-1,-1 0 0,1 0 0,-2 3-2,1-4 16,-1 1-1,0-1 1,0 0-1,0 0 0,0 1 1,0-2-1,-1 1 1,1 0-1,-1 0 1,0-1-1,0 1 0,0-1 1,0 0-1,0 0 1,-1 0-1,1 0 1,0-1-1,-2 1-15,-65 23 146,51-20-91,0-1 0,0-1 0,-1-1 0,1-1 0,-1 0 0,-3-1-55,19 0 16,-1 0-1,1 0 1,-1-1 0,1 1-1,-1-1 1,1 0 0,-1 0-1,1-1 1,0 1 0,-1-1-1,1 0 1,0 0 0,0-1-1,0 1 1,1-1 0,-1 0-1,0 1 1,1-2 0,0 1-1,0 0 1,0-1 0,0 1-1,0-1 1,1 0-1,0 0 1,0 0 0,0 0-1,-1-3-15,3 7-23,-1-1 0,1 1 0,0-1 0,0 0 0,0 1 0,-1-1 0,1 1 0,0-1 0,0 0 0,0 1 0,0-1 0,0 1-1,0-1 1,0 0 0,0 1 0,0-1 0,0 1 0,1-1 0,-1 0 0,0 1 0,0-1 0,0 1 0,1-1 0,-1 1 0,0-1 0,1 1-1,-1-1 1,0 1 0,1-1 0,-1 1 0,1-1 0,-1 1 0,1 0 0,-1-1 0,1 1 0,-1 0 0,1-1 23,23 0-1362,-13 2 733,17-1-1861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83 400 336,'0'0'1699,"0"0"-963,0 0-405,0 0 28,0 0 220,0 0 58,-10 0-92,4 1-336,3-1-94,-1 1 1,1-1-1,-1 0 0,1 1 1,-1-2-1,1 1 1,-1 0-1,0-1 1,1 1-1,0-1 0,-1 0 1,1 0-1,-1-1 1,1 1-1,0-1 1,-1 0-116,1-42 1788,1 35-1755,1 0 1,0 0-1,0 0 0,1 0 1,1 0-1,-1 0 0,1 0 1,1 0-1,0 0 1,0 0-1,1 0 0,0 1 1,0-1-1,1 1 0,0 0 1,0 0-1,1 0 0,5-6-33,1-1-16,1 1-1,1 0 1,0 1-1,1 0 1,0 1-1,1 1 1,0 0-1,13-6 17,-25 15-22,0 0 0,0 0 0,0 0 0,0 1-1,1-1 1,-1 1 0,0 0 0,1 0 0,-1 0 0,1 0 0,-1 1 0,1 0 0,-1-1-1,1 1 1,-1 0 0,1 1 0,-1-1 0,1 1 0,-1-1 0,3 2 22,-2 0-35,-1 1 0,1-1 1,-1 1-1,0-1 0,0 1 1,0 0-1,0 0 0,0 1 0,-1-1 1,0 1-1,1-1 0,-1 1 1,0 0-1,-1-1 0,1 1 0,0 3 35,0 6-557,-11-12 92,-27-19-154,3 1 456,32 16 161,-1 0-1,0 1 1,0-1-1,0 1 1,0 0-1,0 0 1,0-1-1,0 1 0,0 1 1,0-1-1,0 0 1,0 0-1,0 1 1,0-1-1,0 1 1,0 0-1,0-1 1,0 1-1,0 0 1,0 0-1,1 0 1,-1 0-1,0 1 1,1-1-1,-1 0 1,1 1-1,0-1 1,-1 1-1,1-1 1,0 1-1,0 0 1,0 0-1,0-1 1,0 2 2,-2 5 12,1 0 1,0 0 0,0 0-1,1 0 1,0 0 0,1 1-1,0-1 1,0 2-13,-1-1 39,1 1-1,1-1 0,-1 1 1,1-1-1,1 1 1,0-1-1,0 0 0,3 7-38,-3-13 16,0 0-1,0 0 1,0 0-1,1 0 0,-1 0 1,1-1-1,0 1 1,0-1-1,-1 1 0,2-1 1,-1 0-1,0 0 1,0-1-1,1 1 0,-1-1 1,1 1-1,-1-1 1,1 0-1,-1 0 0,1-1 1,0 1-1,-1-1 1,4 0-16,7 2 64,1 0 0,-1-2 0,0 0 0,1 0 1,-1-2-1,1 1 0,10-4-64,-18 2 14,0 1-1,0-1 1,0 0-1,0 0 1,-1-1-1,0 1 1,1-2 0,-2 1-1,1-1 1,0 1-1,-1-2 1,0 1 0,0-1-1,0 1 1,-1-1-1,0-1-13,4-5 28,-1 0 0,0-1-1,-1 0 1,0 0-1,-1 0 1,-1-1-1,0 1 1,-1-1-1,0 0 1,-1 0 0,-1 0-1,0-13-27,-1 27 83,-4 4-111,1 1 0,-1 0 0,1 0 0,0 0 0,1 0 0,-1 1 0,1-1 0,0 1 0,1 0 1,-1-1-1,1 1 0,0 0 0,0 3 28,-2 83 71,4-68-83,-2-19 6,1 1 1,1-1-1,-1 1 1,1-1-1,0 0 1,0 1-1,0-1 1,1 0 0,0 0-1,0 0 1,0 0-1,0 0 1,1-1-1,0 1 1,3 4 5,-2-6 12,0 0 0,-1 0 0,2 0 0,-1 0 0,0 0 0,0-1 1,1 0-1,-1 0 0,1 0 0,0-1 0,0 1 0,-1-1 0,1 0 0,0 0 1,0-1-1,0 0 0,2 0-12,-2 1 20,-1 0 0,0-1-1,1 0 1,-1 0 0,0 0 0,1-1 0,-1 0 0,0 1 0,0-2 0,0 1 0,1 0 0,-1-1-1,0 0 1,-1 1 0,1-2 0,0 1 0,0 0 0,-1-1 0,0 0 0,1 1 0,-1-1 0,0-1 0,0 1-1,-1 0 1,1-1 0,-1 1 0,1-1 0,-1 0 0,0 0 0,-1 0 0,1 0 0,-1 0 0,0 0-1,0 0 1,0-1 0,0 1 0,-1 0 0,1-1 0,-1-2-20,0-4 19,0 0 1,0 0-1,-1 0 1,0 0-1,-1 0 1,0 0-1,-1 1 1,-1-1-1,1 1 1,-3-3-20,4 7-15,-1 1 1,0 0-1,0 0 0,-1 0 0,0 1 1,0-1-1,0 1 0,0 0 1,0 0-1,-1 0 0,0 1 1,0-1-1,0 1 0,0 0 1,0 1-1,-1-1 0,1 1 1,-1 0-1,0 1 0,0-1 15,0 0-25,0 1 0,0 0 0,0 0 0,-1 1 0,1-1 0,0 1 0,0 1-1,0-1 1,0 1 0,0 0 0,0 0 0,-3 2 25,6-2-8,1 0 0,0 0 0,-1 1-1,1-1 1,0 1 0,0 0 0,0-1 0,0 1 0,0 0-1,0 0 1,0 0 0,1 0 0,-1 1 0,1-1 0,0 0 0,-1 1-1,1-1 1,0 1 0,1-1 0,-1 1 0,0-1 0,1 1 0,-1 0-1,1-1 1,0 1 0,0 0 0,0 0 0,0 1 8,0-1-10,0 0 1,0 0 0,1 0-1,-1 0 1,1 0-1,0 0 1,0 0 0,0 0-1,0-1 1,0 1 0,1 0-1,-1 0 1,1-1-1,-1 1 1,1-1 0,0 0-1,0 1 1,0-1-1,2 1 10,1 1 2,-1-1-1,1-1 0,-1 1 0,1-1 0,0 0 1,0 0-1,0 0 0,0-1 0,0 1 1,0-1-1,3 0-1,-1 0 41,1 0 1,0-1-1,-1 0 0,1 0 1,0 0-1,-1-1 1,1-1-1,-1 1 0,1-1 1,-1 0-1,1-1 1,-1 0-1,0 0 0,0 0 1,-1-1-1,4-2-41,-5 2 22,-1 0 1,1 0-1,-1-1 0,0 0 0,0 1 0,-1-1 1,0 0-1,1-1 0,-2 1 0,1-1 0,-1 1 1,1-1-1,0-5-22,0-5-73,-1 1 0,0-1-1,-2 0 1,0-12 73,0 27-17,0 1-1,-1-1 1,1 0-1,0 0 1,-1 0-1,1 1 1,-1-1-1,1 0 1,-1 1-1,0-1 1,1 0-1,-1 1 1,1-1-1,-1 1 1,0-1-1,0 1 0,1-1 1,-1 1-1,0 0 1,0-1-1,1 1 1,-1 0-1,0-1 1,0 1-1,0 0 1,0 0-1,1 0 1,-1 0-1,0 0 1,0 0-1,0 0 1,0 0-1,0 0 1,1 0-1,-1 1 1,0-1-1,0 0 1,0 0-1,0 1 1,1-1-1,-1 1 1,0-1-1,0 1 1,1-1-1,-1 1 1,1-1-1,-1 1 1,0 0-1,1-1 0,-1 1 1,1 0-1,-1-1 1,1 1-1,-1 0 1,1 0-1,0-1 1,-1 1-1,1 0 1,0 0-1,0 0 18,-1 1-14,1 0 0,0-1-1,0 1 1,0 0 0,1-1-1,-1 1 1,0 0 0,1-1 0,-1 1-1,1-1 1,-1 1 0,1-1-1,0 1 1,-1-1 0,1 1-1,0-1 1,0 1 0,0-1-1,0 0 1,1 0 0,-1 0-1,0 1 1,0-1 0,1 0 14,3 2-8,0 0 0,0-1 1,0 1-1,0-1 1,0 0-1,0-1 0,0 1 1,3 0 7,13 1 33,1 0 0,-1-1 0,18-1-33,50-1 96,-88 0-20,-1 0 135,0 0 81,-34 17 373,29-14-664,0 0 0,1 0 0,-1 1 0,1 0 0,0-1 0,0 1 0,0 1 0,0-1 0,1 1 0,-1-1 0,1 1 0,1 0 0,-1 0 1,1 0-1,-1 1 0,1-1 0,0 2-1,-1 8 4,1 1 1,0 0-1,1 0 1,1-1 0,0 8-5,1 2 15,-1-24-15,0 1 0,0 0 0,0 0 1,0 0-1,1-1 0,-1 1 0,1 0 0,-1 0 0,1-1 0,0 1 0,0 0 0,0-1 0,0 1 0,0-1 0,0 1 1,0-1-1,0 0 0,0 1 0,1-1 0,-1 0 0,1 0 0,-1 0 0,1 1 0,2 0 11,1 0 1,-1-1-1,0 1 1,0-1-1,1 1 1,-1-1-1,1-1 0,-1 1 1,1-1-1,0 1-11,3-1 25,-1 0-1,1 0 0,0-1 1,0 0-1,-1 0 0,1 0 1,-1-1-1,1-1 1,-1 1-1,0-1 0,6-3-24,11-12 47,-1-1-1,-1 0 0,0-2 1,-2-1-1,0 0 0,-2-1 1,0-1-1,12-23-46,-29 45 2,0 1 0,0-1 0,0 1 1,0-1-1,-1 1 0,1-1 0,0 0 0,-1 1 0,1-1 0,-1 0 1,1 0-1,-1 1 0,0-1 0,0 0 0,0 0 0,0 1 0,0-1 0,0 0 1,0 0-1,-1 0-2,0 1-7,1 0 1,-1 1 0,0-1-1,1 1 1,-1-1-1,0 1 1,0-1 0,0 1-1,1-1 1,-1 1 0,0 0-1,0 0 1,0-1-1,0 1 1,0 0 0,0 0-1,0 0 1,0 0 0,0 0-1,0 0 1,1 0-1,-1 0 1,0 0 0,0 1-1,0-1 1,0 0 6,-6 2-23,1 0 0,0 0 0,0 0 0,0 1 0,0 0 0,0 0 0,0 0 1,1 1-1,-6 4 23,5-2-4,0 1 0,0 0-1,1 0 1,-1 0 0,1 0 0,1 1 0,0 0 0,0 0 0,0 0 0,1 0 0,0 1 0,1 0 0,0-1 0,0 1 0,1 0 0,0 0-1,1 0 1,0-1 0,1 9 4,-1-15 12,1 1-1,-1-1 0,1 0 1,0 0-1,0 1 1,0-1-1,0 0 0,0 0 1,1 0-1,-1 0 0,1 0 1,-1 0-1,1-1 0,0 1 1,-1 0-1,1-1 0,0 1 1,0-1-1,0 0 1,0 0-1,0 1 0,1-2 1,-1 1-1,0 0 0,0 0 1,1-1-1,-1 1 0,1-1 1,-1 1-1,1-1-11,12 3 145,0-1-1,1-1 1,-1 0-1,3-1-144,-5 0-10,1-1 0,-1 0 0,1-1 0,-1-1 0,0 0-1,1 0 1,-2-2 0,1 0 0,0 0 0,10-7 10,21-7-2353,-24 13-114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122 287 4705,'0'0'691,"0"0"-83,0 0-145,0 0-126,0 0-185,-12 3-124,7-2-27,0-1 0,0 1 0,1 0-1,-1 1 1,0-1 0,1 1 0,-1 0-1,1 0 1,0 0 0,-1 1 0,1 0-1,0-1 1,0 1 0,1 1 0,-1-1-1,1 0 1,0 1 0,-1 0 0,1 0-1,1 0 1,-3 3-1,2-1 7,0 0-1,1 0 1,-1-1-1,1 1 1,0 1 0,1-1-1,0 0 1,0 0-1,0 1 1,0-1-1,1 0 1,0 1-1,1-1 1,0 5-7,0-8 12,0 1-1,0-1 1,0 1-1,1-1 1,0 1-1,-1-1 1,1 0-1,0 0 1,1 0-1,-1 0 1,0 0-1,1-1 1,0 1-1,-1 0 1,1-1-1,0 0 1,0 0-1,1 0 1,-1 0-1,0 0 1,1-1-1,-1 0 1,1 1-1,2-1-11,3 2 78,0-1 0,1 0 0,-1 0-1,0-1 1,1-1 0,-1 1 0,1-2-1,-1 1 1,0-1 0,7-2-78,-13 3 36,0-1 1,0 0-1,0 0 0,0 0 0,0 0 1,0-1-1,-1 1 0,1-1 0,0 0 1,-1 1-1,1-1 0,-1 0 0,0-1 0,0 1 1,1 0-1,-2-1 0,1 1 0,0-1 1,0 1-1,-1-1 0,1 0 0,-1 0 1,0 0-1,0 0 0,0 0 0,0 0 1,-1 0-1,1 0 0,-1 0 0,0 0 1,0 0-1,0-2-36,0 0-11,0 0 0,0-1 1,-1 1-1,0-1 0,0 1 0,-1 0 0,1-1 1,-1 1-1,0 0 0,-1 0 0,1 1 0,-1-1 1,0 0-1,0 1 0,0-1 0,-1 1 0,0 0 1,1 0-1,-1 1 0,-1-1 0,1 1 1,0 0-1,-1 0 0,0 0 0,0 1 0,0-1 1,0 1-1,0 0 0,0 1 0,0-1 0,-1 1 1,-2 0 10,-5-1-94,0 0 1,0 1-1,0 0 1,-7 2 93,7-1-44,13 0 37,-1 0-1,0 1 1,0-1 0,0 0-1,1 1 1,-1-1-1,0 1 1,1-1 0,-1 1-1,0-1 1,1 1-1,-1 0 1,0-1 0,1 1-1,-1 0 1,1 0-1,0-1 1,-1 1 0,1 0-1,-1 0 1,1-1-1,0 1 1,0 0 0,0 0-1,-1 0 1,1 0-1,0 0 1,0-1 0,0 1-1,0 0 1,0 0-1,0 0 1,1 0 0,-1 0-1,0-1 1,0 1-1,1 0 1,-1 0 0,0 0-1,1-1 1,-1 1-1,1 0 1,-1 0 0,1-1-1,-1 1 1,1 0-1,-1-1 1,1 1 0,0-1-1,-1 1 1,1-1-1,0 1 1,0 0 7,6 2 0,0 0 0,0 0 0,1 0-1,-1-1 1,1 0 0,-1 0 0,1-1 0,0 0 0,-1-1 0,5 1 0,8-1 116,-1 0 1,1-2-1,12-1-116,-23 0 30,0 0 0,0 0 0,0 0 0,-1-1 0,1 0 0,-1-1 0,0 0 0,-1 0 0,1-1 0,-1 0 0,0 0 0,-1-1 0,1 0 1,-1 0-1,0 0 0,-1-1 0,3-4-30,0-2 33,0 1 1,-1-1 0,0-1-1,-1 0 1,0 1 0,-2-2-1,0 1 1,0 0 0,1-16-34,-5 23 15,1-48 336,0 54-341,-1 1 0,0-1 0,-1 1 1,1 0-1,0-1 0,0 1 0,-1 0 0,1-1 0,0 1 0,-1 0 0,1-1 0,-1 1 0,0 0 0,1 0 0,-1 0 1,0-1-1,0 1 0,0 0 0,0 0 0,0 0 0,0 0 0,0 0 0,0 1 0,0-1 0,0 0 0,-1 0 1,1 1-1,0-1 0,0 1 0,-1-1 0,1 1 0,0 0 0,-1-1 0,0 1-10,1 0-13,-1 1 0,1-1-1,0 1 1,-1-1 0,1 1 0,0 0-1,-1-1 1,1 1 0,0 0 0,0 0-1,0 0 1,0 0 0,0 0 0,0 0-1,0 0 1,0 0 0,0 1 0,0-1-1,0 0 1,1 0 0,-1 1 0,1-1-1,-1 0 1,0 2 13,-12 40-55,11-36 49,-4 25 8,0 0 0,2 0-1,2 0 1,1 0 0,1 1-1,2-1 1,1 0 0,4 12-2,2-8 13,2 0 1,1-1-1,12 22-13,-11-30 8,-2 0 0,-1 1 1,-2 0-1,0 0 0,-2 1 0,1 12-8,-7-40 3,0 0 1,0 0-1,0 0 0,0 1 0,0-1 1,-1 0-1,1 0 0,0 0 1,-1 0-1,1 0 0,0 0 0,-1 1 1,0-1-1,1 0 0,-1 0 1,0 0-1,1-1 0,-1 1 0,0 0 1,0 0-1,0 0 0,1 0 1,-1-1-1,0 1 0,0 0 0,-1 0-3,-2 0 25,0 1-1,0-1 0,0 1 0,-1-1 0,1 0 1,0 0-1,0-1 0,-3 1-24,-12-1 114,1 0 0,-1-1-1,-11-3-113,26 4 37,1-1 0,-1 0 0,0 0-1,1 0 1,-1 0 0,1-1 0,-1 1 0,1-1-1,0 0 1,0 0 0,0 0 0,0-1 0,0 1-1,0-1 1,1 1 0,-1-1 0,1 0 0,-2-2-37,0-1 61,1 0 0,0 0 0,0-1 0,0 1 0,1-1 0,0 0 0,0 0 0,1 1 0,0-1 0,0-1-61,0-4 26,0 1 0,1-1 0,0 1 0,1-1 0,1 1 0,0-1 0,0 1 0,1 0 0,0 0 0,1 0 0,0 0 0,3-4-26,-1 5-60,1 0 0,0 1 0,1 0 0,0 0 0,0 1 0,1-1 0,0 2 0,0-1 0,10-4 60,1 0-1006,1 1 1,0 2-1,0 0 0,13-3 1006,2 0-4931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2:51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57 160,'0'0'4226,"0"0"-1999,0 0-918,0 0-118,0 0-326,0 0-398,6-1-146,18-5-83,-17 5-93,-7 1 14,0 0-15,17-22-596,-8 9-2268,-1 0-4200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1 514 5553,'0'0'1038,"0"0"50,0 0-189,0 0-362,0 0-223,0-22-38,4-53 293,7-28-569,-6 42 22,-3-1 0,-2 0 0,-3-9-22,-2 38-359,2 32-148,2 19 287,1 37 202,2-1-1,9 43 19,-8-77 1,1-1 0,1 0 0,1 0 0,0 0 0,1 0 0,2-1 0,0-1 0,0 0 0,7 8-1,-15-22 10,1-1 0,-1 1 0,1-1-1,0 0 1,0 1 0,0-1 0,0 0 0,0 0 0,1-1-1,-1 1 1,0 0 0,1-1 0,-1 1 0,1-1 0,0 0 0,-1 0-1,1 0 1,0 0 0,0 0 0,0-1 0,0 1 0,-1-1 0,1 0-1,0 0 1,0 0 0,0 0 0,0 0 0,0-1 0,0 1-1,0-1 1,-1 0 0,1 0 0,0 0 0,0 0 0,-1 0 0,1-1-1,0 1-9,4-4 58,0-1-1,-1 1 1,1-1-1,-1 0 1,0 0-1,-1-1 0,1 1 1,-1-2-1,-1 1 1,1 0-1,-1-1 1,0 0-58,4-11 34,-1-1 0,-1 0 0,-1 0 0,-1-1 0,0 0 0,-2 0 0,0-8-34,0-39 59,-6-41-59,-1 85 147,-1 16-131,1 14-480,0 19 427,1-1 1,1 1 0,1 0-1,1 0 1,1 0 0,2 1 36,-2 21-9,0-35 4,1 51 38,4 32-33,-3-75-6,1-1 0,1 0 0,1 0-1,0 0 1,2-1 0,0 0 0,1 1 6,-8-19 4,0 0 1,0 0-1,0 1 0,0-1 0,0 0 0,0 0 1,0 1-1,0-1 0,0 0 0,0 0 1,0 0-1,0 1 0,1-1 0,-1 0 0,0 0 1,0 0-1,0 1 0,0-1 0,1 0 1,-1 0-1,0 0 0,0 0 0,0 0 0,0 1 1,1-1-1,-1 0 0,0 0 0,0 0 1,1 0-1,-1 0 0,0 0 0,0 0 0,0 0 1,1 0-1,-1 0 0,0 0 0,0 0 1,1 0-1,-1 0 0,0 0 0,0 0 0,1 0 1,-1 0-1,0 0 0,0 0 0,0 0 1,1 0-5,5-14 110,3-31-47,-8 36-59,5-21 17,2-15-12,1-1 0,3 2 0,9-21-9,-21 64-11,0 0-1,0 0 1,0 0-1,1 0 1,-1 0-1,0 0 1,1 0-1,-1 1 1,1-1-1,-1 0 0,1 0 1,0 0-1,-1 1 1,1-1-1,-1 0 1,1 1-1,0-1 1,0 0-1,0 1 1,-1-1-1,1 1 1,0-1-1,0 1 1,0 0-1,0-1 1,0 1-1,0 0 1,0 0-1,0-1 12,0 2-14,1-1 0,-1 1 0,0 0 0,1-1-1,-1 1 1,0 0 0,0 0 0,1 0 0,-1 0 0,0 0 0,0 0-1,0 0 1,0 0 0,0 1 0,-1-1 0,2 1 14,26 58 114,-27-59-83,24 82 480,-19-61-496,0 0-1,1 0 0,1-1 0,2 0 0,6 12-14,-14-31-169,-1 0 0,0 0 1,1-1-1,-1 1 0,1-1 0,-1 1 1,1-1-1,0 1 0,0-1 0,0 0 1,0 0-1,0 0 0,0 0 0,0 0 0,0 0 1,0 0-1,0-1 0,0 1 0,0-1 1,1 0-1,-1 0 0,0 1 169,11-1-4071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0 229 4745,'0'0'2462,"0"0"-992,0 0-382,0 0-296,0 0-340,0 0-245,9-8-121,26-21-49,3 0-39,-2-3 1,-1-1-1,-1-2 2,-32 34-36,-1 0 0,0 0-1,0-1 1,0 1 0,1 0 0,-1-1-1,0 1 1,0 0 0,-1-1-1,1 1 1,0-1 0,0 0-1,-1 1 1,1-1 0,-1 1-1,0-1 1,1 0 0,-1 0-1,0 1 1,0-1 0,0 0 0,0 1-1,0-1 1,0 0 0,-1 0-1,1 1 1,0-1 0,-1 1-1,0-2 37,-1 1-54,0 1 0,0-1 0,0 1-1,0-1 1,-1 1 0,1 0-1,0 0 1,-1 0 0,1 0 0,-1 1-1,1-1 1,-1 1 0,1-1 0,-1 1-1,1 0 1,-1 0 0,1 0 0,-3 0 54,1 1-7,-1-1 1,1 1-1,-1 0 1,1 1-1,-1-1 1,1 1-1,0-1 1,0 1 0,0 1-1,0-1 1,0 0-1,0 1 1,1 0-1,-1 0 1,1 0-1,0 0 1,0 1 0,0-1-1,0 1 1,1-1-1,-1 1 1,1 0-1,0 0 1,0 1-1,1-1 1,-1 0-1,1 1 7,-5 10 35,2 0-1,0 0 1,0 0-1,2 1 1,0-1-1,0 1 0,2 5-34,0-20 13,0 1 0,1-1 0,-1 0 0,1 0 0,-1 0 0,1 0 0,-1 0 0,1 0 0,0 0 0,-1 0 0,1 0 0,0-1 0,0 1 0,0 0 0,-1 0 0,1-1 0,0 1 0,0 0 0,0-1 0,0 1 0,1-1 0,-1 0 0,0 1 0,0-1 0,0 0 0,0 1 0,0-1 0,0 0 0,1 0 0,-1 0 0,0 0-13,46 2 495,-40-2-410,8 0 2,-1-1-1,1 0 1,-1-1-1,0 0 1,1-1 0,-1-1-1,6-3-86,-14 5-168,-1 0 0,0-1 0,0 1 0,0-1 0,0 0 1,0-1-1,-1 1 0,1-1 0,-1 0 0,0 0 0,0 0 0,0-1 0,-1 1 0,1-1 0,-1 0 0,-1 0 0,1 0 0,0 0 1,-1 0-1,0-2 168,2-16-3873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35 1304,'0'0'1401,"0"0"-1009,0 0-160,0 0-88,0 0 88,0 0 304,0 0 64,-17 0 128,22 0-504,16 0 88,11-2-144,7-7-168,22-4 0,-8 2-904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1 367 4721,'0'0'1488,"0"0"-163,0 0-233,0 0-281,0 0-165,0 0-149,5-17-197,6-27-182,-1 0 0,-3-1 0,-1 0 0,-1-21-118,-5-39-439,0 105 298,0 0-25,0 0-26,0 25-292,0 12 499,1-1-1,2 1 1,2-1-1,1 0 1,2 0-1,2-1 1,1 0-1,1 0 1,17 30-15,-27-61 14,1 0 1,-1 0 0,1-1-1,0 1 1,0-1-1,1 0 1,-1 1 0,1-1-1,-1-1 1,1 1-1,0-1 1,2 2-15,-4-3 7,0 0 0,1 0 1,-1-1-1,0 1 0,0 0 0,1-1 0,-1 1 1,0-1-1,1 0 0,-1 0 0,0 0 0,1 0 1,-1 0-1,0-1 0,1 1 0,-1-1 0,0 1 0,0-1 1,1 0-1,-1 0 0,0 0 0,0 0 0,0 0 1,0 0-1,0-1 0,0 1 0,0-1-7,7-8-628,1 0 0,-2-1 0,1 0 0,3-8 628,7-16-4245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97 6305,'0'0'1513,"0"0"-57,0 0-384,0 0-736,0 0-128,0 0-208,0 0-584,114-85-1304,-82 74-3353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24 510 328,'0'0'3712,"0"0"-2703,0 0-490,0 0-64,0 0-123,0 0-126,14-7-79,47-26 14,-58 30-131,1 1-1,-1-1 1,1 0-1,-1 0 1,0 0-1,0 0 0,0 0 1,0-1-1,-1 1 1,0-1-1,1 0 1,-1 0-1,-1 0 0,1 0 1,0 0-1,-1 0 1,0 0-1,0-1 1,0 1-1,-1 0 0,1-1 1,-1 1-1,0 0 1,0-1-1,-1 1 1,1-1-1,-1 1 0,0 0 1,-1-3-10,1 6-9,1-1 0,-1 0 0,0 0-1,0 1 1,0-1 0,-1 0 0,1 1 0,0-1 0,-1 1 0,1-1 0,-1 1 0,1 0 0,-1 0-1,0 0 1,1 0 0,-1 0 0,0 0 0,0 0 0,0 0 0,1 1 0,-1-1 0,0 1 0,0-1-1,0 1 1,0 0 0,0 0 0,0 0 0,0 0 0,0 0 0,0 0 0,-2 1 9,0-1-15,0 0 0,-1 0 0,1 1 1,0 0-1,0 0 0,0 0 0,0 0 0,0 1 1,0-1-1,0 1 0,1 0 0,-1 0 0,0 0 1,1 1-1,0-1 15,-1 3 13,1-1 0,0 1 0,1 0 0,-1 0 0,1 0 1,0 0-1,0 0 0,1 1 0,0-1 0,0 0 0,0 1 0,0-1 1,1 1-14,1 73 258,-1-74-247,1-1 25,-1 0-1,1 0 1,0 0 0,1 0-1,-1 0 1,1-1 0,-1 1-1,1 0 1,1 0 0,-1-1-1,0 0 1,1 1 0,-1-1-1,1 0 1,0 0 0,0 0-1,0-1 1,1 1 0,-1-1-1,1 0 1,-1 0 0,1 0-1,0 0 1,-1 0 0,1-1-1,0 0 1,0 0 0,0 0-1,0 0 1,4 0-36,0 0 53,-1 0 0,1 0 0,0-1 0,0 0 0,0 0 0,-1-1 0,1 0 1,0 0-1,-1-1 0,1 0 0,-1 0 0,1-1 0,-1 0 0,0 0 0,0-1 0,1-1-53,12-10 43,0-2-1,-1 0 1,-1-1-1,0-1 1,-1-1 0,0-2-43,-10 11-62,1 1 0,-1-1 0,-1 0 1,0-1-1,-1 0 0,0 0 0,-1 0 1,0 0-1,-1-1 0,0 0 1,-1 1-1,0-1 0,-1-1 62,-3 14-16,0-1 0,1 0 0,-1 1-1,0 0 1,0-1 0,0 1 0,1 0 0,-1 0 0,0 0-1,0 0 1,0 0 0,1 0 0,-1 0 0,0 1 0,0-1-1,-1 1 17,-3 3-8,1-1 0,0 1 0,0 0-1,0 0 1,0 0 0,1 1 0,-1-1 0,1 1-1,0 0 1,1 1 0,-1-1 0,1 1-1,0-1 1,0 1 0,0 2 8,2-5-8,-1-1 0,1 1-1,0 0 1,0 0 0,0 0 0,1 0 0,-1 0 0,1 0 0,0 1-1,-1-1 1,1 0 0,1 0 0,-1 0 0,0 0 0,1 0 0,-1 0-1,1 0 1,0 0 0,0 0 0,0 0 0,1 0 0,-1 0 0,1-1-1,-1 1 1,1-1 0,0 1 0,0-1 0,0 1 0,0-1-1,1 0 1,0 1 8,42 23 107,-33-19-83,0-1 0,0 2-1,0 0 1,-1 0 0,0 1 0,9 10-24,-20-18-2,1-1 1,0 1-1,-1 0 1,1-1 0,-1 1-1,1 0 1,-1-1-1,0 1 1,1 0-1,-1 0 1,0 0 0,1 0-1,-1-1 1,0 1-1,0 0 1,0 0 0,0 0-1,0 0 1,0 0-1,0 0 1,0-1-1,0 1 1,0 0 0,0 0-1,-1 0 1,1 0-1,0-1 1,-1 1-1,1 1 2,-2 0 6,1-1 0,-1 1-1,0 0 1,1 0 0,-1-1-1,0 1 1,0-1-1,0 0 1,0 0 0,0 1-1,-2-1-5,-63 20 97,61-19-124,-8 1-92,0 0 0,0-1 0,0 0 0,-6-1 119,19-1-65,19 0-372,-6 0 482,-1-1 1,1-1 0,0 0-1,-1 0 1,0-1 0,0-1 0,0 0-1,0 0 1,0-1 0,-1-1 0,0 1-1,0-2 1,0 1 0,-1-2-1,0 1 1,-1-1 0,1 0 0,6-9-46,-6 5 94,0 1 0,-1-1 0,0-1 0,-1 0 1,0 0-1,-1 0 0,-1-1 0,0 0 0,0 0 1,-2 0-1,0 0 0,0-1 0,-2 0 0,1-13-94,-2-12 35,1-8-2,-2 1 0,-2-1 0,-2 1 0,-4-7-33,9 51 33,0 2-114,-3 129-371,0-59 678,3 0 1,2 0-1,12 60-226,-14-125 9,1 0 0,0 1 0,0-1 0,0 0 0,0 0 1,1 0-1,0 0 0,0 0 0,0 0 0,0 0 0,0-1 1,1 1-1,0-1 0,0 1 0,0-1 0,0 0 0,1 0-9,0 0 20,0-1-1,1 0 1,-1-1-1,1 1 0,-1-1 1,1 0-1,0 0 1,0 0-1,0-1 0,-1 1 1,1-1-1,0 0 1,0-1-1,0 1 0,1-1-19,-1-1-143,0 1 0,0-1 0,0 0 0,0 0-1,0 0 1,-1-1 0,1 0 0,-1 0-1,1 0 1,-1 0 0,0-1 0,-1 1-1,1-1 1,-1 0 0,2-2 143,-2 3-391,18-21-3124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 5705,'0'0'1192,"0"0"-783,0 0 191,0 0-232,0 0-168,0 0-96,0 0-40,131-35-56,-102 29-8,3-1 0,-5 5-800,-8 0-2401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 56,'0'0'5512,"0"0"-3698,0 0-885,0 0-179,0 0-336,0 0-286,1-3-392,57 268 38,-58-264 225,0-1 0,0 1 0,0 0 0,0-1 1,0 1-1,1 0 0,-1-1 0,0 1 1,0 0-1,0-1 0,1 1 0,-1 0 0,0-1 1,1 1-1,-1-1 0,0 1 0,1-1 0,-1 1 1,1-1-1,-1 1 0,1-1 0,-1 1 0,1-1 1,-1 1-1,1-1 0,0 0 0,-1 1 1,1-1-1,-1 0 0,1 0 1,11-15 48,6-44 28,-15 50-107,0-4-67,17-46-46,-19 55 61,1 0 1,-1 1-1,1-1 0,0 1 0,0-1 1,0 1-1,1 0 0,-1 0 0,1 0 1,0 0-1,0 0 0,0 1 0,1-1 83,-3 2-49,0 1-1,0-1 0,0 1 1,0 0-1,0-1 1,1 1-1,-1 0 0,0 0 1,0 0-1,0 0 0,1 0 1,-1 0-1,0 0 0,0 0 1,0 0-1,1 1 1,-1-1-1,0 0 0,0 1 1,0-1-1,0 1 0,0-1 1,0 1-1,0 0 0,0-1 1,0 1-1,0 0 1,0 0-1,0 0 0,0-1 1,0 1-1,-1 0 0,1 0 1,0 0-1,-1 0 1,1 1 49,24 49 111,-13-25-169,-9-21 80,0-1 0,0 1-1,0-1 1,1 0 0,0 0 0,0 0 0,0 0 0,0-1 0,1 0 0,-1 1 0,4 0-22,-6-3 65,-1-1 0,1 1 0,-1-1 0,1 1 0,-1-1 0,1 1 0,0-1 0,-1 0 1,1 0-1,-1 0 0,1 0 0,0 0 0,-1 0 0,1-1 0,0 1 0,-1 0 0,1-1 0,-1 1 0,1-1 0,-1 0 0,1 1 0,-1-1 0,0 0 0,1 0 0,-1 0 0,0 0 0,1 0 0,-1 0 0,0 0 0,0-1 1,0 1-1,0 0 0,0 0 0,0-1 0,-1 1 0,1-1 0,0 1 0,-1-1 0,1 1 0,-1-1-65,5-13 117,0 1 0,-2-1 0,0 0 0,0 0 0,-2 0 0,0-1 0,0 1 0,-2 0 0,-1-11-117,2 24-20,0 0-1,0 0 0,0 0 0,-1 0 0,1 0 0,-1 0 0,1 0 1,-1 0-1,0 0 0,0 1 0,0-1 0,0 0 0,0 0 0,0 1 1,0-1-1,0 1 0,-1-1 0,1 1 0,-1-1 0,1 1 0,-1 0 0,0 0 1,0-1 20,-2 0-198,-1 0 1,1 1 0,0-1 0,-1 1-1,0 0 1,1 0 0,-1 0 0,0 1-1,-3 0 198,-14-1-2107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5177,'0'0'787,"0"0"-494,0 0-330,0 0-34,8 19 61,34 102 303,-2 10-293,-33-99 35,-5-20-24,1-1 0,0 0 0,0 0-1,1-1 1,3 7-11,-6-17 61,0-1 0,0 1 0,-1 0 0,1 0-1,-1-1 1,1 1 0,0 0 0,-1-1 0,1 1-1,-1-1 1,1 1 0,-1-1 0,1 1 0,-1-1-1,1 1 1,-1-1 0,1 1 0,-1-1 0,0 0-1,1 1 1,-1-1 0,0 1 0,0-1 0,1 0 0,-1 1-1,0-1 1,0 0 0,0 0 0,0 1 0,0-1-61,13-31-63,-12 29 150,-1 3-87,5-13 10,0 1 0,1-1 0,1 1 0,5-9-10,-10 19-12,0-1-1,0 0 1,0 1 0,0-1-1,1 1 1,-1 0 0,1-1-1,0 1 1,0 1 0,0-1-1,-1 0 1,2 1 0,-1-1-1,0 1 1,0 0 0,0 0-1,1 0 1,-1 0 0,0 1-1,1-1 1,1 1 12,-4 1-13,0-1 0,0 1 1,0-1-1,0 1 0,-1-1 0,1 1 1,0 0-1,0-1 0,-1 1 0,1 0 0,-1 0 1,1-1-1,0 1 0,-1 0 0,0 0 0,1 0 1,-1 0-1,1 0 0,-1 0 0,0 0 1,0 0-1,0 0 0,1 0 0,-1 0 13,5 31 108,-4-28-86,1 82 638,-3-69-597,0 0-1,2 0 0,0 0 1,1 0-1,0 0 1,3 4-63,-4-18-186,0 1 0,1 0 0,0 0 0,0-1 0,0 1 0,0-1 0,1 0 0,-1 1 0,1-1 1,1 0 185,5 3-2845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1 441 3289,'0'0'2312,"0"0"-1477,0 0-411,0 0-109,0 0-99,0 0-45,17-5-74,5 0-75,-13 3-12,0 0 0,0-1 0,0 0 0,0 0 0,-1-1 0,1 0 1,-1 0-1,4-4-10,-9 7-22,-1 0 1,0-1 0,0 1-1,1-1 1,-1 0 0,0 1-1,0-1 1,0 0 0,-1 0-1,1 0 1,0 0 0,-1-1-1,0 1 1,1 0 0,-1-1-1,0 1 1,0-1 0,0 1-1,0-1 1,-1 1 0,1-1-1,-1 0 1,0 1 0,1-1-1,-1 0 1,0 1 0,-1-1-1,1 0 1,0 1 0,-1-2 21,0 2-10,0 1 1,0 0 0,0 0-1,0 0 1,0 1 0,0-1-1,0 0 1,-1 0 0,1 1 0,0-1-1,-1 0 1,1 1 0,0-1-1,-1 1 1,1 0 0,0-1-1,-1 1 1,1 0 0,-1 0 0,1 0-1,0 0 1,-1 0 0,1 0-1,-1 0 1,1 1 0,0-1 0,-1 0-1,1 1 1,-1 0 9,-1-1-11,0 1 0,0 0-1,-1-1 1,1 2 0,0-1 0,0 0-1,1 0 1,-1 1 0,0 0 0,0 0 0,1 0-1,-3 2 12,3-1 19,-1 1 0,1-1 0,1 1 1,-1 0-1,1-1 0,-1 1 0,1 0 0,0 0 0,0 0 0,1 0 0,-1 0 0,1 0 0,0 0 0,0 0 0,1 0 0,-1 0 0,1 0 0,-1 0 0,1 0 0,1 0 0,-1 0 0,0 0 0,1 0 0,0-1 0,0 1 0,0-1 0,0 1 0,1-1 0,-1 0 0,1 0 0,0 0 0,0 0 0,0-1 0,0 1 0,0-1 0,1 1 0,-1-1 0,1 0 0,-1-1 0,1 1 0,0-1 0,0 1 0,0-1 0,0 0 0,-1 0 0,2-1-19,1 1 69,0 0-1,0-1 0,0 0 0,1 0 1,-1-1-1,0 0 0,0 0 0,0 0 1,0-1-1,-1 0 0,1 0 1,0 0-1,-1-1 0,1 0 0,-1 0 1,0 0-1,3-3-68,-1 0 69,1-2-1,-1 1 1,-1-1 0,0 0-1,0 0 1,0 0-1,-1-1 1,0 0 0,-1 0-1,1-5-68,3-6 45,-1-1 0,-2 0 0,0 0 0,-1 0 0,-1-1 0,-1-16-45,0-26 10,-6-39-10,0 80-119,0 17-105,0 16-109,-3 46 431,1 1 0,3 0 0,3 0 0,5 44-98,-4-92 33,1 0 1,0 1-1,0-1 0,0 0 0,1 0 0,1 0 0,0-1 0,0 1 0,0-1 1,1 0-1,0 0 0,3 2-33,-5-6-19,0-1 0,1 0 0,-1 1 0,1-1 0,0 0 0,0-1 0,0 1 0,0-1 0,0 0 0,0 0 0,1 0 0,-1 0 0,1-1 0,-1 0 0,1 0 0,0 0 0,0 0 0,-1-1 0,1 0 0,0 0 0,0 0 0,-1-1 0,1 1 0,4-2 19,15-9-1877,-4-7-2806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4:04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0 340 360,'0'0'307,"0"0"1456,0 0-323,22-27 4203,-10 14-5663,-1-2 0,-1 0 1,-1 0-1,0-1 1,-1 0-1,0-1 0,-1 1 1,-1-1-1,-1-1 0,-1 1 1,0-1-1,-1 0 1,-1 0-1,0-15 20,-2-17 409,0 49-393,0 46-197,-2 66 184,0-12 9,6 33-12,-4-130-4,0-1 1,0 0 0,1 1 0,-1-1-1,0 0 1,0 1 0,1-1 0,-1 0-1,1 1 1,-1-1 0,1 0 0,-1 0-1,1 1 1,0-1 0,0 0 0,-1 0-1,1 0 1,0 0 0,0 0 0,0 0-1,0 0 1,0 0 0,1 0 0,-1-1-1,0 1 1,0 0 0,0-1 0,1 1-1,-1-1 1,0 1 0,1-1 0,-1 0-1,0 0 1,1 1 0,-1-1 0,0 0-1,1 0 1,-1 0 0,1 0 3,1-1-11,1 1 0,-1-1 1,0 0-1,0 0 1,0 0-1,0 0 0,1-1 1,-1 1-1,-1-1 0,1 1 1,0-1-1,0 0 0,-1 0 1,1-1-1,1-1 11,9-10 20,-2-1 1,0-1-1,0 0 0,-2 0 0,0-1 1,-1 0-1,0-1 0,-2 1 1,0-1-1,-1-1 0,0 1 0,-2-1 1,0 0-1,-1 0-20,-2 91-51,6 25 51,-3-73-4,0 0 0,2 0 0,0-1-1,2 0 1,0 0 0,3 2 4,-10-24-2,1-1 1,0 1-1,-1 0 1,1 0-1,-1-1 1,1 1-1,0-1 1,0 1-1,-1-1 1,1 1-1,0-1 1,0 1-1,0-1 0,0 1 1,-1-1-1,1 0 1,0 0-1,0 1 1,0-1-1,0 0 1,0 0-1,0 0 1,0 0-1,0 0 1,0 0-1,0 0 0,-1-1 1,1 1-1,0 0 1,0 0-1,0-1 1,0 1-1,0 0 1,-1-1-1,1 1 1,0-1-1,0 1 1,0-1-1,-1 0 0,1 1 1,0-1-1,-1 0 1,1 1-1,-1-1 2,33-29-53,-9 2 72,-1-2 0,-1 0 1,-2-2-1,14-28-19,-22 37 55,-2-1-1,0 0 1,-2 0 0,-1-1-1,-1 0 1,0 0 0,-1-13-55,-5 37 16,1 0 0,-1 0 0,0 0 0,0 0 0,0 0 0,0 0 0,0 0 0,0-1 0,0 1 0,0 0 0,0 0 0,-1 0 0,1 0 0,0 0 0,-1 0 0,1 0 0,0 0 0,-1 0 0,1 1 0,-1-1 0,0 0 0,1 0-16,-1 1-13,0 0 1,1 0-1,-1-1 1,0 1-1,1 0 1,-1 0-1,0 0 1,1 1-1,-1-1 1,0 0-1,1 0 1,-1 0-1,0 0 1,1 1-1,-1-1 1,1 0-1,-1 0 1,0 1-1,1-1 1,-1 1-1,1-1 1,-1 0-1,1 1 1,-1 0 12,-29 34-454,26-29 434,1 1-1,-1-1 1,2 1-1,-1 0 0,1 0 1,0 1-1,0-1 1,1 0-1,0 1 1,0-1-1,1 1 1,0-1-1,0 0 0,1 2 21,0-4-4,0-1-1,0 1 0,1-1 0,-1 1 0,1-1 1,0 0-1,1 1 0,-1-1 0,1 0 0,0-1 1,0 1-1,0 0 0,0-1 0,0 1 0,1-1 1,0 0-1,-1 0 0,1-1 0,0 1 1,1-1-1,-1 0 0,0 0 5,29 11-8,-25-11 8,1 2-1,-1-1 0,1 1 1,-1 0-1,3 3 1,-9-6-2,0 1 0,0 0 0,0-1 0,0 1 0,0 0 0,-1 0 0,1 0 0,-1 0 0,0 0 0,1 0 0,-1 0 0,0 0 0,0 1 0,0-1 0,-1 0 0,1 1 0,0-1 0,-1 1 0,0-1 0,1 1 0,-1-1 0,0 1 2,0 0 2,0 1 1,0-1-1,-1 0 0,1 1 0,-1-1 0,1 0 1,-1 1-1,0-1 0,0 0 0,-1 0 1,1 0-1,-1 0 0,1 0 0,-1 0 0,0 0 1,0-1-1,0 1 0,-1-1 0,1 1 0,-1-1 1,1 0-1,-1 0 0,0 0 0,1 0 0,-1 0 1,0-1-1,0 1 0,-1-1 0,1 0 1,0 0-1,0 0 0,0 0 0,-1-1 0,1 1 1,-4-1-3,4 1-10,0 0 0,0 0 1,0-1-1,0 1 1,0-1-1,0 0 1,0 0-1,-1 0 0,1 0 1,0-1-1,0 1 1,0-1-1,0 0 1,0 0-1,0 0 0,0 0 1,0 0-1,1-1 1,-1 0-1,0 1 0,1-1 1,-1 0-1,-1-2 10,1 0-48,1 0-1,0-1 0,-1 0 1,2 0-1,-1 1 0,1-1 1,-1 0-1,1 0 0,1 0 1,-1 0-1,1-1 0,0 1 1,0 0-1,0-2 49,0 7-2,0-1-1,0 0 1,0 0 0,0 0 0,0 0-1,0 0 1,0 1 0,0-1-1,0 0 1,1 0 0,-1 0-1,0 0 1,0 1 0,1-1-1,-1 0 1,1 0 0,-1 0 0,1 1-1,-1-1 1,1 0 0,-1 1-1,1-1 1,0 1 0,-1-1-1,1 0 1,0 1 0,-1-1-1,1 1 1,0 0 0,0-1 2,1 1-2,0 0-1,0 0 1,0 0 0,-1 0 0,1 0-1,0 0 1,0 0 0,0 1 0,0-1-1,0 1 1,-1-1 0,1 1 0,0 0-1,0 0 3,8 4 3,-1 0-1,1 1 1,-1 1-1,6 4-2,-14-10 2,10 9 6,1-1-1,-1-1 1,1 0 0,1-1-1,1 1-7,-11-7 17,0 0 0,0 1-1,0-1 1,-1 0 0,1 0 0,0-1-1,1 1 1,-1-1 0,0 1-1,0-1 1,0 0 0,0 0-1,0-1 1,0 1 0,0 0-1,0-1 1,0 0 0,0 0 0,0 0-1,0 0 1,0 0 0,0-1-1,-1 1 1,1-1 0,-1 1-1,1-1 1,-1 0-17,10-9 37,-1 0-1,0-1 1,-1 0 0,-1-1-1,0 0 1,-1 0 0,0-1-1,-1 0 1,0 0 0,0-4-37,-5 12 19,0 0 0,0-1 0,0 1 0,-1 0 0,0-1 1,0 1-1,-1-1 0,0 1 0,0-1 0,0 1 0,-1-1 1,0 1-1,0-1 0,0 1 0,-1 0 0,0 0 0,-1 0 1,1 0-1,-1 0 0,0 0 0,-1 0 0,1 1 0,-1 0 0,0 0 1,-3-4-20,6 8-6,0 0 0,0 0 1,0 0-1,0 0 0,0 0 1,0 0-1,0 1 1,0-1-1,-1 0 0,1 0 1,0 1-1,0-1 0,-1 1 1,1-1-1,0 1 1,-1 0-1,1-1 0,-1 1 1,1 0-1,0 0 0,-1 0 1,0 0 5,1 0-7,0 1 0,-1-1 0,1 1 0,0 0 0,0 0 0,0-1 0,0 1 1,0 0-1,1 0 0,-1 0 0,0 0 0,0 0 0,0 0 0,1 0 0,-1 0 0,1 0 0,-1 0 1,1 0-1,-1 2 7,-2 5-28,1-1 1,0 1 0,1 0-1,0 1 1,0-1 0,1 6 27,0 7-7,1-1 1,0 1-1,2-1 0,1 1 0,0-1 1,2 1 6,-5-15 6,1 0-1,0 0 1,1 0 0,-1-1 0,1 1 0,0-1 0,1 0-1,-1 0 1,1 0 0,0 0 0,0 0 0,1-1-1,-1 0 1,1 0 0,0 0 0,0 0 0,0-1 0,1 0-1,-1 0 1,1 0 0,0-1 0,2 1-6,-5-2 38,1 0 0,0 0 0,-1-1 0,1 1 0,-1-1 1,1 0-1,0 0 0,-1 0 0,1-1 0,-1 1 0,1-1 0,0 0 0,-1 0 0,0 0 0,1 0 1,-1-1-1,0 0 0,1 1 0,-1-1 0,0 0 0,0 0 0,-1-1 0,1 1 0,0-1 0,-1 1 1,2-3-39,5-7 71,-1 0 1,0 0 0,-1-1 0,0-1 0,-1 1 0,-1-1-72,5-12 26,-1-1 0,-1-1 1,-2 1-1,0-1 0,-2 0 1,-1 0-1,-2-1 0,-1-5-26,-1 33-17,-1 1 0,0 0 0,0 0 0,1 0 0,-1 1 0,0-1 0,0 0 0,1 1 0,-1-1 0,0 1 0,1-1 0,-1 1 0,1 0 0,-2 0 17,0 3-27,0 0 0,1 1 0,-1-1 0,1 0 1,0 1-1,1-1 0,-1 1 0,1 0 0,0-1 0,0 1 1,0 0-1,1 0 0,-1 0 27,1-3-5,0 1 1,-1-1-1,1 0 1,0 0-1,0 0 0,0 1 1,0-1-1,1 0 0,-1 0 1,1 0-1,-1 0 0,1 1 1,0-1-1,-1 0 1,1 0-1,0 0 0,1 0 1,-1-1-1,0 1 0,0 0 1,1 0-1,-1-1 1,1 1-1,0-1 0,-1 1 1,1-1-1,0 0 0,0 1 1,0-1 4,15 2 7,1 0 1,0-1 0,0-1 0,0 0-1,0-2 1,0 0 0,0-1-1,-1-1 1,7-2-8,-24 5-1,0 0 1,1 1-1,-1-1 0,1 0 1,-1 0-1,1 0 0,-1 0 0,0 0 1,1 0-1,-1 1 0,1-1 1,-1 0-1,0 0 0,1 1 1,-1-1-1,0 0 0,1 0 0,-1 1 1,0-1-1,0 0 0,1 1 1,-1-1-1,0 0 0,0 1 1,1-1-1,-1 1 0,0-1 0,0 0 1,0 1-1,0-1 0,0 1 1,0-1-1,0 1 0,0-1 0,0 0 1,0 1-1,0-1 0,0 1 1,0-1-1,0 1 0,0-1 1,0 0-1,0 1 0,0-1 0,-1 1 1,1-1-1,0 0 0,0 1 1,0-1-1,-1 0 0,1 1 0,0-1 1,-1 0-1,1 1 0,0-1 1,-15 33-53,12-27 48,-3 8-7,0-1 1,1 1 0,0 0-1,1 0 1,1 1-1,1-1 1,0 1 0,0-1-1,2 1 1,0 0-1,1 12 12,0-25 0,0-1 0,0 1 0,0 0 0,0-1 0,0 1 0,0-1-1,1 1 1,-1-1 0,0 0 0,1 1 0,-1-1 0,1 0 0,0 0 0,-1 0-1,1 0 1,0 0 0,0-1 0,-1 1 0,1 0 0,0-1 0,0 1-1,0-1 1,1 0 0,46 7-13,-45-8 16,-1 0 0,1 0-1,0 0 1,-1 0 0,1 0-1,-1-1 1,1 0 0,-1 0-1,0 0 1,0 0 0,0 0-1,0 0 1,0-1 0,0 0-1,-1 1 1,1-1-1,1-3-2,43-61 24,-37 52 23,20-34-29,15-30-18,-37 62 0,0-1 0,-1 1 0,0-1 1,-2-1-1,0 1 0,1-15 0,-6 33-1,0-1 1,1 1-1,-1 0 0,0-1 0,0 1 1,0-1-1,0 1 0,0 0 0,0-1 0,0 1 1,0-1-1,0 1 0,0 0 0,0-1 1,0 1-1,0-1 0,0 1 0,0 0 1,0-1-1,0 1 0,0 0 0,-1-1 1,1 1-1,0 0 0,0-1 0,0 1 0,-1 0 1,1-1-1,0 1 0,0 0 0,-1-1 1,1 1-1,0 0 0,-1 0 0,1-1 1,0 1-1,-1 0 0,1 0 0,-1 0 1,1 0-1,0-1 1,-17 11-72,-14 24-54,28-26 63,-1 1 1,1-1-1,1 1 0,0 0 1,0 0-1,1 0 1,0 0-1,0 0 1,1 0-1,0 0 0,1 1 1,0 3 62,0-12-2,-1 1 0,1-1 0,0 0 0,-1 1 0,1-1 1,0 0-1,0 0 0,0 0 0,0 1 0,0-1 0,0 0 0,0 0 0,0-1 0,1 1 1,-1 0-1,0 0 0,1 0 0,-1-1 0,0 1 0,1-1 0,0 1 2,42 13-6,-15-6 8,-23-5-6,1 1-1,-1-1 1,0 1 0,0 0-1,-1 1 1,1-1 0,-1 1-1,0 0 1,2 3 4,-5-6-1,-1 1 1,1-1-1,-1 0 1,1 1-1,-1-1 1,0 1-1,0 0 1,0-1-1,-1 1 1,1 0-1,0 0 1,-1-1-1,0 1 1,0 0-1,0 0 1,0 0-1,0 0 1,0-1-1,-1 1 0,1 0 1,-1 0-1,0-1 1,0 1-1,0 0 1,-1 0 0,0 1 10,0-1 1,0 0-1,-1 0 1,1-1 0,-1 1-1,0 0 1,0-1-1,0 0 1,0 0-1,0 0 1,-1 0-1,1 0 1,-1 0-1,1-1 1,-1 0-1,1 0 1,-1 0-1,0 0 1,-1 0-11,-2 1 8,-1-1 1,1 0-1,-1-1 0,1 1 0,-1-1 1,0-1-1,1 0 0,-1 0 1,-1 0-9,8 0 7,0 1 1,0 0 0,0 0-1,0-1 1,0 1 0,0 0-1,0-1 1,1 1 0,-1-1-1,0 1 1,0-1 0,0 0-1,1 1 1,-1-1 0,0 0 0,1 1-1,-1-1 1,1 0 0,-1 0-1,1 1 1,-1-1 0,1 0-1,-1 0 1,1 0 0,0 0-1,0 0 1,-1 0 0,1 0-8,7-6 331,12 12-272,-14-2-18,1 0 0,-1 0 0,1-1 0,0 0 0,0 0 0,0-1-1,1 0 1,-1 0 0,0 0 0,1 0-41,-3-2 69,0 1-1,1-1 1,-1 0-1,0 0 1,0 0-1,0-1 1,-1 1-1,1-1 1,0 0-1,0 0 0,-1 0 1,0-1-1,1 1 1,-1-1-1,2-2-68,29-27 98,-2-2 0,-1-1 0,-2-1 0,20-32-98,-49 68-36,0 0 0,-1 0-1,1 0 1,0 0-1,0 0 1,0 0-1,-1 0 1,1 0 0,0 0-1,0 0 1,0 1-1,-1-1 1,1 0-1,0 0 1,0 0-1,0 0 1,-1-1 0,1 1-1,0 0 1,0 0-1,0 0 1,0 0-1,-1 0 1,1 0 0,0 0-1,0 0 1,0 0-1,-1 0 1,1 0-1,0-1 1,0 1-1,0 0 1,0 0 0,0 0-1,-1 0 1,1 0-1,0-1 1,0 1-1,0 0 1,0 0-1,0 0 1,0-1 0,0 1-1,0 0 1,0 0-1,0 0 1,0 0-1,0-1 1,0 1 0,0 0-1,0 0 1,0-1-1,0 1 1,0 0-1,0 0 1,0 0-1,0 0 1,0-1 0,0 1-1,0 0 1,0 0-1,0 0 1,0-1-1,0 1 1,0 0 0,1 0-1,-1 0 37,-2 0-182,-14 0-2444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0 171 6921,'0'0'1441,"0"0"-482,0 0-317,0 0-332,0 0-142,0 0-44,19-8-88,4-2-44,6-1-34,0-2-1,0-1 0,24-17 43,-51 29-116,1-1-1,-1 1 1,0 0 0,0-1-1,0 0 1,0 0 0,0 1 0,0-1-1,-1 0 1,1 0 0,-1-1 0,0 1-1,0 0 1,0 0 0,-1-1-1,1 1 1,-1-1 116,1 3-24,-1 0-1,0 0 1,0 0 0,0 0-1,0 0 1,0 0 0,0-1-1,-1 1 1,1 0-1,0 0 1,0 0 0,-1 0-1,1 0 1,-1 0 0,1 0-1,-1 0 1,1 0-1,-1 0 1,0 0 0,1 0-1,-1 1 1,0-1 0,0 0-1,1 0 1,-1 1-1,0-1 1,0 0 0,0 1-1,0-1 1,0 1 0,0-1-1,0 1 1,0 0-1,0-1 1,0 1 0,0 0-1,0 0 1,-1 0 0,1 0-1,0 0 1,0 0 0,0 0-1,0 0 1,0 0-1,0 0 1,0 1 0,0-1-1,0 0 1,-1 1 0,1-1 24,-1 1-5,1 0 0,-1 1 0,1-1 0,0 0 0,-1 0 0,1 1 0,0-1 0,0 0 0,0 1 1,0 0-1,0-1 0,0 1 0,1-1 0,-1 1 0,0 0 0,1 0 0,-1-1 0,1 1 0,0 0 1,-1 0-1,1 0 0,0 0 5,-6 50-90,6-41 84,-5 70 106,4 0 0,4 2-100,3-44 586,-6-39-557,1 0 0,-1 0 0,0 0 0,0 1 0,0-1 0,0 0 0,0 0 0,0 0 0,0 1 0,0-1 0,0 0-1,1 0 1,-1 0 0,0 0 0,0 0 0,0 1 0,0-1 0,1 0 0,-1 0 0,0 0 0,0 0 0,0 0 0,1 0-1,-1 0 1,0 0 0,0 0 0,0 1 0,1-1 0,-1 0 0,0 0 0,0 0 0,0 0 0,1 0 0,-1 0 0,0 0-1,0-1 1,0 1 0,1 0 0,-1 0 0,0 0 0,0 0 0,0 0 0,1 0-29,9-17 569,-1-3-679,0 1 0,0 1 0,2-1 0,1 2 0,0-1 0,1 2 0,0 0 0,10-8 110,-23 24-14,0 0 0,0-1 0,0 1 0,1 0 0,-1 0 0,0-1 0,0 1 0,1 0 0,-1 0 0,0 0 0,0 0 0,1-1 0,-1 1 0,0 0 0,0 0 0,1 0 0,-1 0 0,0 0 0,1 0 0,-1 0 0,0 0 0,1 0 0,-1 0 0,0 0 0,0 0 0,1 0 1,-1 0-1,0 0 0,1 0 0,-1 0 0,0 0 0,1 0 0,-1 0 0,0 1 0,0-1 0,1 0 0,-1 0 0,0 0 0,0 0 0,1 1 0,-1-1 0,0 0 0,0 0 14,6 19-169,-5 36 344,-1-39-199,1-4 60,0 1 0,0-1 1,1 1-1,0-1 0,4 11-36,-5-20 10,0-1 0,0 1 0,0-1-1,1 1 1,-1-1 0,0 1 0,1-1-1,0 0 1,-1 0 0,1 0 0,0 0-1,0 0 1,0 0 0,0 0 0,1-1-1,-1 1 1,0-1 0,1 0-1,-1 1 1,1-1 0,-1 0 0,1-1-1,0 1 1,-1 0 0,1-1 0,0 1-1,-1-1 1,1 0 0,1 0-10,2 0 38,1 0 1,0-1-1,-1 0 0,1 0 0,-1-1 1,1 0-1,-1 0 0,0 0 1,0-1-1,0 0 0,0 0 1,0 0-1,-1-1 0,1 0 1,-1 0-1,0 0 0,0-1 1,-1 0-1,1 0 0,-1 0 1,0 0-1,-1-1 0,4-5-38,-2 4-5,-1-1-1,0 0 0,0 0 0,0 0 0,-1 0 0,0 0 0,-1-1 1,0 1-1,0-1 0,-1 0 0,0 1 0,-1-1 0,0 0 0,0 0 1,-1 0-1,0 1 0,0-1 0,-2-6 6,2 14-8,1 0 1,0-1-1,-1 1 1,0 0-1,1-1 1,-1 1-1,0 0 1,1 0-1,-1 0 1,0 0-1,0-1 1,0 1-1,0 0 1,0 1-1,0-1 0,0 0 1,-1 0-1,1 0 1,0 1-1,0-1 1,-1 0-1,1 1 1,0-1-1,-1 1 1,1 0-1,0-1 1,-1 1-1,1 0 1,-1 0-1,1 0 0,-1 0 1,1 0-1,0 0 1,-1 0-1,1 1 1,-1-1-1,1 0 1,0 1 7,-2 0-17,0 0 0,1 1 0,-1-1 0,1 1 0,-1-1 0,1 1 0,0 0 0,0 0 0,0 0 0,0 0 0,0 0 0,0 1 0,1-1 0,-1 0 0,1 1 0,-1-1 0,1 1 0,0 1 17,-4 10 1,2 0-1,0 0 1,0 1 0,1-1 0,1 1-1,1 0 1,1 13-1,-1-22-14,0-1 1,0 0-1,1 1 0,0-1 1,0 0-1,0 1 0,1-1 1,-1 0-1,1 0 0,1 0 0,-1-1 1,1 1-1,0 0 0,0-1 1,0 1-1,0-1 0,1 0 1,0 0-1,0-1 0,0 1 1,0-1-1,3 2 14,-5-4 1,0 0 1,0 0-1,0 0 0,0-1 1,0 1-1,0 0 0,1-1 1,-1 0-1,0 1 0,0-1 1,0 0-1,0 0 0,1 0 1,-1-1-1,0 1 0,0 0 1,0-1-1,0 0 0,0 1 1,1-1-1,-1 0 0,-1 0 1,1 0-1,0 0 0,0 0 1,0-1-1,0 1 1,-1 0-1,1-1 0,-1 0 1,1 1-1,0-2-1,5-6 39,-1-1 0,0 0 1,0-1-1,-1 1 0,4-11-39,6-11-3,-15 32 4,4-8 4,0 1 0,1-1 1,0 1-1,0 0 0,1 0 1,6-6-6,-11 12-9,1 0 1,0-1-1,-1 1 1,1 0-1,0 0 1,0 0-1,0 0 1,0 1-1,0-1 1,0 0 0,1 1-1,-1-1 1,0 1-1,0 0 1,0 0-1,0 0 1,1 0-1,-1 0 1,0 0-1,0 1 1,0-1 0,0 1-1,0-1 1,0 1-1,0 0 1,0 0-1,0 0 1,0 0-1,0 0 1,0 0 0,0 1 7,6 3-5,-1 1 0,0 0-1,0 0 1,-1 0-1,0 1 1,0 0 0,-1 0-1,1 1 1,-2-1-1,1 1 1,-1 0 0,0 1-1,-1-1 1,0 1-1,0-1 1,-1 1 0,0 0-1,0 0 1,-1 0-1,0 6 7,-2-14 10,1 0-1,-1 0 0,1 0 1,-1 0-1,0 0 0,0 0 0,1 0 1,-1 0-1,0 0 0,0-1 0,0 1 1,0 0-1,0-1 0,0 1 0,0 0 1,0-1-1,0 1 0,-1-1 0,1 0 1,0 1-1,0-1 0,0 0 0,0 0 1,-1 0-1,1 0 0,0 0 1,0 0-1,0 0 0,-1 0-9,0 0 25,1 0 0,-1 0-1,1 0 1,0 0 0,-1 0 0,1 0 0,0 0-1,-1 0 1,1-1 0,0 1 0,-1 0 0,1-1-1,0 1 1,-1-1 0,1 0 0,0 1 0,0-1-1,0 0 1,0 0 0,0 0 0,0 1 0,0-1-1,0 0 1,0-1 0,0 1 0,0 0 0,0 0-1,0-1-24,0-5 40,0-2 0,0 1 0,1 0 0,0 0 1,0 0-1,0 0 0,1 0 0,1 0 0,-1 0 0,1 0 0,1 0 0,-1 1 0,2-1 0,-1 1 0,1 0 0,0 0 0,0 0 0,4-5-40,5-4-637,1 1 1,0 0-1,1 1 0,1 1 1,0 0-1,15-9 637,11-4-4700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63 4505,'0'0'1242,"0"0"-224,0 0 3,0 0-189,0 0-143,0 0-25,2-13-59,6-36-181,8 111-790,-10-32 353,2-1-1,7 18 14,-13-39-9,2 1 1,0-2-1,0 1 0,0 0 0,1-1 0,0 0 1,0 0-1,1 0 0,-1-1 0,2 1 0,3 2 9,-9-9-4,-1 1 0,1 0 0,-1-1 0,1 1 1,0-1-1,0 0 0,-1 1 0,1-1 0,0 1 0,0-1 0,-1 0 0,1 0 0,0 1 0,0-1 0,0 0 0,-1 0 0,1 0 0,0 0 0,0 0 1,0 0-1,0 0 0,0 0 0,-1 0 0,1-1 0,0 1 0,0 0 0,0-1 0,-1 1 0,1 0 0,0-1 0,-1 1 0,2-1 4,-1-1-1,1 0-1,0 0 0,0 0 1,-1 0-1,0 0 1,1-1-1,-1 1 0,0 0 1,0-1-1,0 1 0,0-2 2,13-67-88,-14 68 59,2-15-17,8-114 45,-7 130-478,1 8 303,4 7 111,10 31 60,1-1-1,3-1 1,4 5 5,-25-47 3,-1 1 0,1 0 0,-1-1 0,0 1-1,1 0 1,0-1 0,-1 1 0,1 0 0,-1-1 0,1 1 0,0-1 0,-1 1 0,1-1 0,0 1-1,0-1 1,-1 0 0,1 1 0,0-1 0,0 0 0,0 0 0,0 0 0,-1 1 0,1-1-1,0 0 1,0 0 0,0 0 0,0 0 0,-1-1 0,1 1 0,0 0 0,0 0 0,0 0-1,0-1 1,-1 1 0,1 0 0,0-1 0,0 1 0,-1 0 0,1-1 0,0 1 0,-1-1-1,1 0 1,0 1 0,-1-1 0,1 1 0,-1-1 0,1 0 0,-1 1 0,1-1 0,-1 0-1,0 0 1,1 1 0,-1-2-3,33-54 16,-22 35 16,47-64-64,-52 122-452,15 55 1011,-19-84-477,0 0 1,1-1-1,0 1 1,1-1-1,0 0 0,0 0 1,0 0-1,1 0 1,0-1-1,4 4-50,-6-8-15,0 0 0,0 1 0,0-2 0,0 1 0,1 0 0,-1-1 0,1 1 0,0-1 1,-1 0-1,1 0 0,0-1 0,0 1 0,-1-1 0,1 1 0,0-1 0,0-1 0,-1 1 0,1 0 0,0-1 0,0 0 0,-1 0 0,1 0 0,0 0 0,-1 0 0,1-1 0,-1 0 0,0 0 0,1 0 0,-1 0 0,0 0 0,0-1 0,0 1 0,-1-1 0,1 0 0,-1 1 1,1-1-1,-1-1 0,0 1 0,0 0 0,0 0 0,0-2 15,6-23-1903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6569,'0'0'913,"0"0"-585,0 0-328,0 0-104,0 0-80,0 0-1193,0 0-1831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97 362 2841,'0'0'753,"0"0"-11,0 0-80,0 0-96,0 0-189,-8-5-183,-24-14-168,31 19-28,0 0 0,0-1 0,0 1 0,1 0 0,-1 0 0,0 0 0,0 0 0,0 0 0,0 0 0,0 0 0,0 0 0,1 0 0,-1 1 0,0-1 0,0 0 0,0 0 0,0 1 0,1-1-1,-1 0 1,0 1 0,0-1 0,1 1 0,-1-1 0,0 1 0,1 0 0,-1-1 0,0 1 0,1 0 0,-1-1 0,1 1 0,-1 0 0,1 0 0,0-1 0,-1 1 0,1 0 0,0 0 0,-1 0 0,1 0 2,-12 37-26,11-32 27,-4 15-6,1 0 1,1 0 0,0 0 0,2 1 0,1-1-1,0 0 1,4 20 4,-4-40 12,1 0 1,-1 1-1,0-1 0,1 0 0,-1 0 0,0 0 0,1 0 0,-1 0 0,1 0 1,0 0-1,-1 0 0,1 0 0,0 0 0,0 0 0,0 0 0,-1 0 0,1-1 1,0 1-1,0 0 0,0 0 0,0-1 0,0 1 0,1-1 0,-1 1 0,0-1 1,0 0-1,0 1 0,0-1 0,0 0 0,1 0 0,-1 0 0,0 1 0,0-1 1,0-1-1,1 1 0,-1 0 0,0 0 0,0 0 0,0-1 0,0 1 0,1 0 1,-1-1-1,0 1 0,0-1 0,1 0-12,3-1 104,0 0-1,-1 0 1,1-1-1,0 0 1,-1 0-1,0 0 1,1 0-1,-1-1 1,2-2-104,3-6 83,-1-2-1,0 1 1,0-1 0,-1-1-1,-1 1 1,-1-1 0,0 0-1,0 0 1,-2-1 0,2-10-83,2-31 67,-2-1-1,-3-17-66,0 15 61,0-95 236,-2 154-368,-2 13-4,1 0 0,0 0 0,1 0 0,0 0 0,1 0-1,0 1 76,2 22-13,-2 7 18,3 0 0,2 0 0,10 39-5,-10-57 18,1 0 0,1-1 0,1 0 0,1 0 0,1-1 0,1 0 0,7 7-18,-16-23 15,2-1 0,-1 0-1,0-1 1,1 1 0,0-1-1,0 0 1,0 0 0,1 0-1,-1-1 1,4 1-15,-8-3 25,1 0-1,-1 0 1,1-1 0,0 1-1,-1-1 1,1 1 0,0-1-1,0 0 1,-1 1 0,1-1-1,0 0 1,0 0 0,-1 0-1,1-1 1,0 1 0,0 0-1,-1-1 1,1 1 0,0-1-1,-1 1 1,1-1 0,0 0-1,-1 0 1,1 0 0,-1 1-1,0-2 1,1 1 0,-1 0-1,0 0 1,1 0 0,-1-1-1,0 1 1,0 0 0,0-1-1,0 1 1,0-1 0,-1 0-1,2 0-24,8-24 130,-1 1-1,-1-1 1,-1-1-1,-1 1 1,-1-1-1,-2-1 1,-1 1-1,-1 0 1,-1-5-130,0 32-48,0 0-60,0 10-201,1 4 304,0-1 0,0 1 1,2-1-1,-1 1 0,2-1 1,1 3 4,-3-9 44,0-1 1,0 0 0,1-1-1,0 1 1,0 0 0,1-1-1,-1 1 1,1-1 0,0 0-1,0 0 1,1-1 0,0 1-1,0-1 1,2 2-45,-4-5-58,0 1 0,-1-1 0,1 0 0,0 0-1,0 0 1,0 0 0,0 0 0,0-1 0,0 1 0,1-1 0,-1 0 0,0 0 0,0 0 0,0 0 0,0 0-1,0-1 1,0 1 0,0-1 0,0 0 0,0 0 0,0 0 0,0-1 0,0 1 0,0-1 0,-1 1-1,1-1 1,-1 0 0,1 0 0,-1 0 0,0 0 0,1 0 0,0-2 58,9-16-3553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6713,'0'0'985,"0"0"-649,0 0-336,0 0-80,0 0-768,0 0 351,29 112-2647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4673,'0'0'1716,"0"0"-487,0 0-142,0 0-262,0 0-373,0 0-245,24 69-794,-11-23 586,-9-26-16,2 1 0,0-1 0,2 0 1,0-1-1,1 0 0,0 0 0,9 10 17,-18-29-7,0 1 0,0-1 0,1 0 0,-1 1 0,0-1 0,1 0 0,-1 1 0,0-1 0,1 0 0,-1 1 0,1-1 0,-1 0 0,0 0 0,1 1 0,-1-1 0,1 0 0,-1 0 0,1 0 0,-1 0-1,1 0 1,-1 0 0,1 0 0,-1 0 0,1 0 0,-1 0 0,1 0 0,-1 0 0,1 0 0,-1 0 0,1 0 0,-1 0 0,0 0 0,1-1 0,-1 1 0,1 0 0,-1 0 0,1-1 0,-1 1 0,0 0 0,1 0 0,-1-1-1,0 1 1,1-1 0,-1 1 0,0 0 0,1-1 0,-1 1 0,0-1 7,16-24 147,-12 18-161,27-50 40,-24 41-52,1 1-1,0 1 0,0-1 0,2 2 0,0-1 1,0 1-1,1 1 0,1-1 0,10-7 27,-20 19-12,-1 0 1,1 0-1,-1 0 0,1 0 0,0 0 0,-1 0 1,1 0-1,0 0 0,-1 1 0,1-1 0,0 1 1,0-1-1,0 1 0,0 0 0,-1 0 0,1 0 1,0 0-1,0 0 0,0 0 0,0 0 1,1 1 11,-2 0-15,1 0 1,-1 0 0,0 0 0,0 0 0,1 0 0,-1 0 0,0 0 0,0 1 0,0-1 0,0 0 0,0 1 0,-1-1 0,1 1 0,0-1 0,0 1 0,-1-1 0,1 1 0,-1-1 0,0 2 14,3 11-29,-2 0 1,1 1-1,-2-1 1,0 0 0,-1 5 28,0 0 159,1 121 1084,3-139-1210,1 0 0,-1 1 0,1-1 0,0-1 0,-1 1 0,1 0 0,0-1 0,0 0 0,-1 0 0,1 0 0,0 0-33,0 0-77,0-1 0,0 1 1,1 0-1,-1-1 0,0 0 1,-1 0-1,1 0 0,0-1 1,0 1-1,0-1 1,-1 0-1,1 0 0,2-3 77,20-16-2238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6793,'0'0'1585,"0"0"-889,0 0-200,0 0-256,0 0-240,0 0-560,0 0-944,5 11 271,3 7-2863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68 302 4265,'0'0'832,"0"0"-118,0 0-281,0 0-273,0 0-191,-9 7-14,5-4 44,0-1 1,0 1-1,0 1 0,0-1 1,0 1-1,1-1 0,0 1 0,0 0 1,0 0-1,0 0 0,0 1 1,1-1-1,0 1 0,0-1 1,0 1-1,1 0 0,-1-1 0,1 1 1,0 0-1,1 0 0,-1 1 1,0 8 74,0-2-98,1 1 0,0-1 0,1 1 1,0-1-1,3 12 24,-4-22 17,1 1 0,-1-1 1,1 0-1,0 0 0,0 0 1,0 0-1,0 0 0,0 0 0,0 0 1,0 0-1,1-1 0,-1 1 1,1 0-1,-1-1 0,1 1 1,0-1-1,-1 1 0,1-1 1,0 0-1,0 0 0,0 0 0,0 0 1,0 0-1,0 0 0,1-1 1,-1 1-1,0-1 0,0 1 1,0-1-1,1 0 0,-1 0 1,0 0-1,0 0 0,3-1-17,-3 1 48,0-1 0,0 0 0,0 1-1,0-1 1,0 0 0,0 0 0,0 0 0,0-1 0,-1 1 0,1 0-1,0-1 1,-1 0 0,1 1 0,-1-1 0,1 0 0,-1 1-1,0-1 1,0 0 0,0 0 0,1-1-48,18-44 440,-19 45-407,11-43 58,-1-1 0,-3 0 0,-1 0 0,-3-1 0,-1 0 1,-4-41-92,1 87-179,1 33-233,-2-18 402,-1 24 9,2 0-1,2 0 0,2 0 0,1 0 0,2 0 0,1-1 0,7 15 2,-9-35-2,21 50 25,-25-63-26,0 1-1,1-1 0,-1 0 0,1 0 1,0 0-1,0 0 0,1 0 0,-1 0 0,1-1 1,0 0-1,-1 0 0,3 1 4,-5-3 23,0-1 0,0 1 0,0-1 0,0 0 0,0 1 0,0-1-1,0 0 1,0 0 0,0 1 0,1-1 0,-1 0 0,0 0 0,0 0 0,0 0 0,0-1 0,0 1-1,0 0 1,1 0 0,-1-1 0,0 1 0,0 0 0,0-1 0,0 1 0,0-1 0,0 0 0,0 0-23,2-1 58,-1 0 0,1-1 1,-1 1-1,0-1 0,0 1 1,0-1-1,0 0 1,0 0-1,0-2-58,5-10 252,-1-1-1,-1 1 1,3-12-252,-7 23 44,4-15 7,-1 0-1,-1-1 0,0 1 0,-1-17-50,-2 35-168,2 10-269,8 66 120,-9-56 280,1 0 1,1 0-1,0 0 0,2-1 1,0 1-1,6 12 37,-11-31 1,0 0 0,0 1 0,0-1-1,0 0 1,0 1 0,1-1 0,-1 0 0,0 1 0,0-1 0,0 0 0,0 1-1,1-1 1,-1 0 0,0 1 0,1-1 0,-1 0 0,0 0 0,0 1 0,1-1-1,-1 0 1,0 0 0,1 0 0,-1 0 0,0 1 0,1-1 0,-1 0 0,1 0 0,-1 0-1,0 0 1,1 0 0,-1 0 0,0 0 0,1 0 0,-1 0 0,1 0 0,-1 0-1,11-12 133,3-26 126,-13 35-250,19-67 335,-13 44-269,0 1 0,2 0-1,1 0 1,5-9-75,-15 34-13,1 0-1,-1 0 1,0 0-1,1 0 1,-1 0-1,0 0 1,0 0-1,1 0 1,-1 0-1,0 0 1,1 0-1,-1 0 1,0 0-1,1 0 1,-1 0-1,0 0 1,0 0-1,1 0 1,-1 1-1,0-1 1,0 0-1,1 0 1,-1 0-1,0 0 1,0 1-1,1-1 1,-1 0-1,0 0 1,0 1-1,0-1 1,0 0-1,1 0 1,-1 1-1,0-1 1,0 0-1,0 1 1,0-1-1,0 0 1,0 0-1,0 1 1,0-1-1,0 0 1,0 1-1,0-1 1,0 0-1,0 1 1,0-1-1,0 0 1,0 1-1,0-1 14,6 20-146,2 15 92,-3-9 52,1-1 1,2 0-1,0 0 1,10 18 1,-16-37 11,1 0 1,0-1-1,1 0 1,-1 1 0,1-1-1,0 0 1,1-1-1,-1 1 1,1-1-1,0 0 1,0 0-1,0 0 1,0-1 0,1 0-1,-1 0 1,1 0-1,0 0 1,0-1-1,0 0 1,0-1-1,6 2-11,-1-1 17,-1-1 1,1 0-1,-1-1 0,1 0 0,-1-1 0,1 0 0,-1 0 0,1-1 0,-1-1 0,0 1 0,0-2 1,0 0-1,0 0 0,-1 0 0,1-1 0,-1-1 0,0 1 0,-1-2 0,1 1 0,-1-1 0,-1 0 0,1-1 1,-1 0-1,-1 0 0,1 0 0,-1-1 0,-1 0 0,1 0 0,-2-1 0,1 0 0,-1 1 0,-1-1 1,0-1-18,0-2-11,-1 0 1,0-1 0,-1 1 0,-1 0 0,0-1 0,0 1 0,-2-5 10,1 16-10,1 1 0,0-1 1,-1 1-1,1-1 0,0 1 1,-1 0-1,0-1 0,1 1 0,-1 0 1,0 0-1,0-1 0,0 1 1,0 0-1,1 0 0,-2 0 0,1 0 1,0 0-1,0 0 0,0 0 1,0 1-1,-1-1 0,1 0 1,0 1-1,-1-1 0,1 0 0,0 1 1,-1 0-1,1-1 0,-1 1 1,1 0-1,-1 0 0,1 0 0,0 0 1,-1 0-1,1 0 0,-1 0 1,1 0-1,-1 1 0,1-1 0,-1 1 10,-2-1-21,-1 1-1,1 0 0,-1 1 0,1-1 0,0 1 0,0 0 0,-1 0 0,1 0 1,1 1-1,-1 0 0,0-1 0,0 2 22,-4 5-9,1 0-1,1 0 1,0 1 0,0 0-1,1 0 1,0 0 0,1 1-1,0 0 1,1 0 0,0 0-1,0 0 1,1 0 0,1 0-1,0 1 1,1-1 0,0 1-1,0 1 10,0-13-2,0 0 0,0 1 0,0-1 0,0 1-1,0-1 1,0 1 0,0-1 0,0 1 0,1-1-1,-1 0 1,0 1 0,0-1 0,0 1 0,0-1-1,1 0 1,-1 1 0,0-1 0,0 0 0,1 1-1,-1-1 1,0 0 0,1 1 0,-1-1 0,0 0 0,1 1-1,-1-1 1,0 0 0,1 0 0,-1 0 0,1 1-1,-1-1 1,0 0 0,1 0 0,-1 0 0,1 0 2,18-3 133,15-19 101,-23 8-218,-1-1 0,0-1 1,-1 0-1,2-7-16,7-11-289,-17 33 152,-1 1-99,0 17 142,0 0 0,2 1 0,0-1 1,1 0-1,4 13 94,-6-24-2,1 0 0,0-1 0,1 1-1,-1-1 1,1 1 0,0-1 0,1 0 0,-1 0 0,1 0 0,0-1 0,0 1 0,1-1-1,-1 0 1,1 0 0,0 0 0,0-1 0,0 0 0,2 1 2,-5-3 4,1 0-1,-1 1 1,1-1 0,-1 0 0,1-1 0,0 1-1,0 0 1,-1-1 0,1 0 0,0 1-1,0-1 1,0 0 0,-1-1 0,1 1 0,0 0-1,0-1 1,0 0 0,-1 1 0,1-1 0,0 0-1,0-1-3,1 0 6,0-1 0,-1 1-1,1-1 1,-1 0-1,1-1 1,-1 1 0,0-1-1,0 1 1,-1-1-1,1 0 1,-1 0 0,1-1-6,5-12 0,0 0 0,-2-1 0,0 0 1,-1 0-1,2-17 0,28-197-299,-17 99-1919,-10 43 711,-17 97 1802,0 7-99,1 1-1,0 1 1,1-1 0,1 1-1,0 0 1,1 1 0,1-1-1,0 1 1,1 0 0,0 9-196,-1 37 690,3 0 0,2 14-690,0-60-8,-1-7 24,1 1 1,1 0-1,0 0 0,0 0 1,1-1-1,0 0 1,1 1-1,0-1 0,3 4-16,-5-10-35,1 1-1,-1-1 0,1 0 0,0 0 0,0 0 1,0-1-1,0 1 0,1-1 0,0 1 0,-1-1 1,1 0-1,0-1 0,1 1 0,-1-1 0,0 0 1,1 0-1,-1 0 0,1 0 0,0-1 0,-1 0 1,4 0 35,19 1-2206,-2-2-2918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102 176 4505,'0'0'1040,"0"0"16,0 0-85,0 0-173,0 0-199,0 0-59,-1-5 54,0 3-473,1 1-90,0 0 0,0 0 0,0 0 0,0 0 0,0 0 0,-1 0 0,1 0 1,0 0-1,-1 0 0,1 0 0,-1 0 0,1 0 0,-1 0 0,1 0 0,-1 0 0,1 1 0,-1-1 0,0 0 0,0 0 0,0 1 0,1-1 0,-1 0 1,0 1-1,0-1 0,0 1 0,-1-1-31,0 3-32,0 0 1,0 0 0,0 0 0,0 1-1,0-1 1,1 1 0,-1-1 0,1 1-1,-1 0 1,1 0 0,0-1 0,0 1-1,0 0 1,1 0 0,-1 0 0,1 1 31,-1-1-36,-3 11 4,0 1 0,1-1 1,1 0-1,0 1 1,1-1-1,0 1 1,2 0-1,0-1 1,0 4 31,1-15-3,0 0 0,-1 0 0,1 0 1,0 0-1,0 0 0,1 0 0,-1-1 1,0 1-1,1-1 0,0 0 0,0 1 1,-1-1-1,1-1 0,0 1 1,1 0-1,-1-1 0,0 1 0,0-1 1,1 0-1,-1 0 0,0 0 0,1-1 1,-1 1-1,1-1 0,2 0 3,-2 1 26,1 0 0,0-1 0,0 1 0,0-1 0,0 0 0,0-1 0,0 1 0,0-1 0,0 0 0,0 0 0,-1 0 0,1-1 0,0 0 0,-1 0 0,1 0 0,-1 0 0,4-3-26,-5 0-1,1 0 0,-1 0 1,-1 0-1,1 0 0,-1-1 0,1 1 1,-2-1-1,1 1 0,-1-1 0,1 0 0,-1 1 1,-1-1-1,1 0 0,-1 0 0,0 0 1,-1 1-1,0-3 1,1 0-63,-1-1 0,0 1 0,-1 0 0,0-1 0,-1 1 0,1 0 0,-1 0 0,-1 1 0,0-1 0,0 1 0,-3-5 63,1 5-76,0 0 0,0 0 0,-1 0-1,0 1 1,0 0 0,-1 0 0,1 1-1,-1 0 1,0 0 0,-1 1 0,1 0-1,-1 1 1,0 0 0,0 0 0,0 0-1,0 2 1,0-1 0,-1 1 0,1 0-1,0 1 1,-1 0 0,-7 1 76,17 0-7,-1 0 0,0-1 0,1 1 0,-1 0 1,0 0-1,1 0 0,-1 0 0,1 0 0,-1 0 0,1 0 1,0 0-1,0 0 0,-1 0 0,1 0 0,0 0 0,0 1 0,0-1 1,0 0-1,0 0 0,0 0 0,0 0 0,0 0 7,2 30-105,-2-28 86,0 1 9,1 0-1,0 0 1,0 0 0,0 0-1,1 0 1,-1 0 0,1 0-1,0 0 1,0 0 0,1-1 0,-1 1-1,1-1 1,-1 0 0,1 0-1,0 0 1,0 0 0,1 0-1,-1 0 1,1-1 0,2 2 10,1 0 61,0 0 1,0-1-1,0 0 1,0 0-1,0-1 1,0 0 0,1 0-1,-1-1 1,1 0-1,-1 0 1,4-1-62,1 0 96,-1 0 0,1-1 1,0-1-1,0 0 0,0-1 0,-1 0 1,1-1-1,-1 0 0,0-1 1,0 0-1,0 0 0,-1-1 0,0-1 1,8-6-97,-11 7-4,-1 0 1,1-1 0,-1 0 0,0 0-1,-1 0 1,0-1 0,0 0 0,0 0-1,-1 0 1,0 0 0,-1-1-1,0 0 1,0 0 0,-1 0 0,0 0-1,-1 0 1,0 0 0,0 0-1,-1-5 4,0 13-31,0 0 0,-1 0 0,1 0 0,-1 0-1,1 0 1,-1 0 0,1 0 0,-1 1-1,1-1 1,-1 0 0,0 0 0,1 1 0,-1-1-1,0 0 1,0 1 0,0-1 0,1 1 0,-1-1-1,0 1 1,0-1 0,0 1 0,0 0-1,0-1 1,0 1 0,0 0 0,0 0 0,0 0-1,0-1 1,0 1 0,0 0 0,0 0 0,0 1-1,0-1 1,0 0 0,0 0 0,0 0-1,0 1 1,0-1 31,-1 0-8,1 1 0,-1-1 0,0 0 0,1 1 0,-1-1 0,1 1-1,-1-1 1,1 1 0,-1-1 0,1 1 0,0 0 0,-1 0 0,1 0 0,0 0-1,0 0 1,-1 0 0,1 0 0,0 0 0,0 1 0,0-1 0,0 0 0,1 1-1,-1-1 1,0 1 0,1-1 0,-1 1 0,0-1 0,1 1 8,0 0-18,-1 1 0,1-1 1,0 0-1,0 0 0,1 1 1,-1-1-1,0 0 0,1 0 1,-1 1-1,1-1 0,0 0 1,0 0-1,0 0 0,0 0 1,0 0-1,0 0 0,0 0 1,1 0-1,-1-1 0,1 1 1,0 0 17,2 1-7,0 0 1,0 0-1,0-1 1,0 0-1,0 0 1,0 0-1,1 0 1,-1-1 0,1 0-1,3 1 7,16 1 46,0 0 0,0-2 0,0-1-1,8-1-45,-3 0-5,-19 2 87,21-1-130,-30 0 72,0 0 1,-1 0-1,1 0 0,0 0 1,-1 0-1,1 0 0,0 0 0,-1 0 1,1-1-1,0 1 0,-1 0 1,1 0-1,-1-1 0,1 1 0,0 0 1,-1-1-1,1 1 0,-1 0 1,1-1-1,-1 1 0,1-1 0,-1 1 1,1-1-1,-1 1 0,1-1 1,-1 1-1,0-1 0,1 0 0,-1 1 1,0-1-1,1 0 0,-1 1-24,0-1 190,0 1-21,-2 0-176,1 1 0,0-1 0,0 0 0,-1 1 0,1-1-1,0 1 1,-1-1 0,1 1 0,0-1 0,0 1 0,0 0 0,0 0 0,0 0 0,0 0 0,0-1 0,0 1 0,0 0 0,0 1-1,0-1 1,1 0 0,-1 0 0,0 0 0,1 1 7,-21 33-29,19-29 16,-11 19 32,2 1 1,0 1 0,2 0 0,1 0 0,1 1 0,2 0 0,1 0-1,1 0 1,0 20-20,26-47 208,-14-1-341,-1 0 0,1-1-1,0 0 1,-1 0 0,1-1-1,-1 0 1,0-1-1,0 1 1,0-2 0,6-2 133,21-12-3501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13 1632,'0'0'1767,"0"0"-538,0 0-109,0 0-97,0 0-292,0 0-330,0-2-208,0-7-103,0 7-141,0 520 577,-1-517-480,1 1 1,0 0-1,0-1 1,0 1-1,0 0 1,0 0-1,0-1 1,1 1-1,-1 0 1,0-1-1,1 1 1,-1 0-1,1-1 1,0 1-1,0-1 1,0 1-1,-1-1 1,1 1-1,1-1 1,-1 0-1,0 1 1,0-1-1,0 0 1,1 0-1,-1 0 1,0 0-1,1 0 1,-1 0-1,1 0 1,1 0-47,3 0 189,0 0-1,1 0 1,-1-1 0,0 0-1,0-1 1,1 1 0,-1-1 0,1 0-189,2 0-220,5-1 172,-1-1 0,1 0 0,-1 0-1,0-1 1,11-5 48,-15 4-675,0 1 1,-1-1-1,0 0 1,0-1-1,4-3 675,8-10-4451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06:53.5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1304,'0'0'86,"0"0"0,0 0 1,0 1-1,0-1 0,0 0 0,0 0 0,0 0 1,-1 0-1,1 0 0,0 0 0,0 0 0,0 0 1,0 1-1,0-1 0,0 0 0,0 0 0,0 0 1,0 0-1,0 0 0,0 0 0,0 0 0,0 0 1,0 0-1,0 0 0,-1 0 0,1 0 0,0 0 1,0 1-1,0-1 0,0 0 0,0 0 0,0 0 1,0 0-1,0 0 0,0 0 0,-1 0 0,1 0 1,0 0-1,0 0 0,0 0 0,0 0 0,0 0 1,0 0-1,0 0 0,0 0 0,-1 0 0,1 0 1,0-1-1,0 1 0,0 0 0,0 0 0,0 0 1,0 0-1,0 0 0,0 0 0,0 0 0,0 0 1,-1 0-87,8 9-3,0 0 0,0 0-1,1-1 1,0 0 0,1 0 0,0-1 0,7 5 3,76 44 9,-34-21-11,-15-10 0,1-1 0,1-2 0,1-2 0,41 12 2,-52-21-21,0 2 1,31 17 20,3 9-56,-38-30 18,-31-8 45,0-1 1,0 0 0,0 0 0,0 0-3,0 0-17,0 0-22,19 30-181,17 5-2018,-35-32 2226,-1-2 22,0-1 41,0 0 44,0 0 21,0 0-5,0 0 4,0 0 4,0 0-10,0 0-9,0 0-5,0 0-11,-14 8-64,1 0 0,0 1 0,0 0 0,1 1 0,0 0 0,1 1 0,0 0 0,1 1 0,0 0 0,1 1 0,0 0 0,1 0 0,-2 6-25,-25 40 21,23-40-13,0 1 1,-8 21-9,-10 21 34,-30 47-34,25-49 40,-20 52-40,39-82 734,9-26 199,4-18-2254,3-5-4202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4:07:02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73 112 104,'0'0'690,"0"0"-349,0 0-81,0 0 16,-44-18 2565,24 3-2095,12 6 1392,36 7-1670,439 2-202,-243-9-237,265-2 6,100 11 13,-204 11-80,-10-4 81,126 6-18,-323-13-103,70 7 89,212-5 86,-204-20-135,9 4 84,0 0-8,411 3-23,-593 11-6,18 2 27,0-5 0,55-11-42,-126 11-2,0 2 0,0 0 0,9 3 2,-6-1-2,1-1 0,14-2 2,11 0 797,7-2-2570,-45-2-1978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1 129 992,'0'0'6338,"0"0"-4994,0 0 88,0 0-256,0 0-671,0 0-289,0 0-120,68-78-96,-36 60-128,14 3-537,-7 4-1127,-8 4-2457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0 451 3425,'0'0'880,"0"0"-37,0 0-60,0 0-175,0 0-234,0 0-115,24-7-44,75-24-23,-94 30-163,-1-1-1,1 1 1,-1-1 0,1 0 0,-1 0-1,0 0 1,0-1 0,0 1-1,0-1 1,0 0 0,-1-1 0,1 1-1,-1 0 1,0-1 0,0 0 0,0 0-1,0 0 1,0-1-29,-2 1-73,0 0-1,1 0 1,-2-1-1,1 1 1,0 0-1,-1-1 1,0 1 0,0-1-1,0 1 1,0 0-1,-1-1 1,0 1 0,0 0-1,-1-3 74,1 5-26,0 0-1,0 0 1,0 0-1,0 0 1,0 0-1,-1 0 1,1 0-1,-1 0 1,0 1-1,1-1 1,-1 1-1,0-1 1,0 1-1,0 0 1,0 0-1,0 0 1,0 0-1,0 0 1,0 0-1,0 0 1,-1 1-1,1-1 1,0 1-1,0-1 1,-1 1 0,1 0-1,0 0 1,-1 0-1,1 0 1,0 1-1,-1-1 27,-2 1-9,0-1 0,0 1 0,0-1 0,0 2 0,0-1 0,0 0 0,1 1-1,-1 0 1,1 0 0,-1 0 0,1 1 0,0 0 0,-1-1 0,1 2 9,-1 3 22,0 0 0,0 1 1,1-1-1,0 1 0,1 0 1,-1 0-1,2 1 0,-1-1 0,1 1 1,0-1-1,1 1 0,0-1 0,0 1 1,1 0-1,0 0 0,1 4-22,-1-6 73,0-1 0,1 1 0,0 0 0,0 0 0,0 0 0,1-1 0,0 1 0,1-1 0,-1 1 0,1-1 0,0 0 0,1 0 0,-1 0 0,1 0 0,1-1 0,-1 0 0,1 0-1,-1 0 1,2 0 0,-1-1 0,1 1-73,-2-3 95,-1-1 0,0 1-1,0-1 1,1 0 0,-1 0-1,1 0 1,-1-1 0,1 1-1,-1-1 1,1 0 0,-1 0 0,1 0-1,0 0 1,-1 0 0,1-1-1,1 0-94,2-1 99,1-1 0,-1 0 0,0 0 0,0-1 0,0 1 0,0-1 0,4-4-99,9-7 65,-1-2-1,-1 0 1,0-1-1,4-7-64,-13 14-109,0 0 1,0-1-1,-1 0 0,-1 0 0,0-1 0,-1 0 0,0 0 1,-1-1-1,0 1 0,-1-1 0,-1 0 0,0-1 1,-1 1-1,-1 0 0,1-11 109,-2 25-11,0-1 0,-1 1 0,1-1 0,0 1 0,0-1 0,0 1 0,0-1 0,0 1 0,0-1 0,-1 1 0,1-1 0,0 1 0,-1-1 0,1 1 0,0-1 0,-1 1 0,1 0 0,0-1 0,-1 1 0,1-1 0,-1 1 0,1 0 0,0-1 0,-1 1 0,1 0 0,-1 0 0,1 0 0,-1-1 0,1 1 0,-1 0 0,1 0 0,-1 0 11,-24 1-161,21-1 153,0 1 0,0 0 0,1 1 0,-1-1 0,0 0 0,1 1 0,-1 0 1,1 0-1,-1 0 0,1 1 0,-1 0 8,3-1-6,-1 1 1,0 0-1,1 0 1,-1 0 0,1 0-1,0 0 1,0 0-1,0 0 1,0 0 0,0 1-1,1-1 1,0 0-1,0 0 1,-1 1-1,2-1 1,-1 0 0,0 1-1,1-1 1,-1 0-1,1 0 1,0 0-1,0 0 1,1 0 0,-1 0-1,0 0 1,1 0-1,2 3 6,5 8 34,1 0 0,1 0 0,1-1 0,11 11-34,-2-2 63,-11-12-49,-6-6-20,1 0-1,-1 0 1,0 0 0,-1 1 0,1 0 0,-1-1-1,0 1 1,0 1 0,0-1 0,-1 0 0,0 1 0,0-1-1,0 1 1,-1-1 0,1 4 6,-2-8-2,-1 0 1,1 0-1,0 0 0,-1-1 0,1 1 1,0 0-1,-1 0 0,1 0 0,-1-1 1,1 1-1,-1 0 0,0 0 0,1-1 1,-1 1-1,0 0 0,1-1 0,-1 1 1,0-1-1,0 1 0,0-1 0,0 0 0,1 1 1,-1-1-1,0 0 0,0 1 0,0-1 1,0 0-1,0 0 2,-34 6 83,25-5-70,-32 4 44,0-2 0,-23-2-57,64-1 0,5-1 6,0 0-1,0 0 0,1 0 0,-1 1 0,0 0 0,1 0 1,-1 0-1,0 0 0,4 2-5,24-2 80,-16-3-51,0-1-1,0-1 1,-1 0-1,0-1 1,0-1-1,0-1 1,-1 0-1,0 0 1,0-2 0,-1 1-1,0-2 1,-1 0-1,0 0 1,-1-1-1,3-4-28,-6 0 106,-1 1 0,0-1-1,-1-1 1,-1 1 0,0-1 0,-1 0-1,-1 0 1,-1 0 0,0-13-106,6-24 135,0 7-430,-2 0-1,-1-40 296,-5 86-2,0 1-56,0 34-354,-19 203 528,18-198-85,-1-24 3,2 1 0,0-1 0,1 1 0,0-1 0,1 0 0,3 8-34,-4-20 5,0 1-1,0-1 1,1 0 0,-1 0 0,1 1-1,0-1 1,0 0 0,0-1-1,0 1 1,0 0 0,1 0-1,-1-1 1,1 0 0,0 1-1,0-1 1,0 0 0,0 0-1,0-1 1,0 1 0,0-1 0,0 1-1,1-1 1,-1 0 0,1 0-1,-1 0 1,1-1 0,-1 1-1,1-1 1,2 0-5,0 1-167,-1-1 0,0 0 1,0 0-1,1 0 0,-1 0 0,0-1 0,0 0 1,0 0-1,0 0 0,0-1 0,0 1 0,4-3 167,13-12-2927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60 6737,'0'0'1873,"0"0"-617,0 0-248,0 0-688,0 0-176,0 0-96,0 0-48,129-44-400,-90 37-688,-8 1-552,-4 3-1217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292 60 1792,'0'0'730,"0"0"9,0 0 134,0 0 14,0 0-57,0 0-52,0-7-61,0-23-69,0 29-610,0 0 0,-1 0-1,1 0 1,0 0 0,-1 0 0,1 0 0,-1 0 0,1 0 0,-1 0 0,1 0 0,-1 0 0,0 0 0,1 1-1,-1-1 1,0 0 0,0 0 0,1 1 0,-1-1 0,0 0 0,0 1 0,0-1 0,0 1 0,0-1-1,0 1 1,0-1 0,0 1 0,0 0 0,0 0 0,0-1 0,0 1 0,-2 0-38,-35 0-492,30 0 521,1 1-48,0 0 0,0 0 1,0 1-1,0 0 0,0 0 0,0 0 1,1 1-1,-1 0 0,1 1 0,0-1 1,0 1-1,0 1 0,0-1 1,0 2 17,2-4-14,1 0 0,0 1 0,0 0 0,1 0 0,-1 0 0,1 0 0,-1 0 0,1 1 0,0-1 0,0 1 0,0-1 0,1 1 0,-1 0 0,1 0 0,0 0 0,0-1 0,0 1 0,1 0 0,-1 0 0,1 0 0,0 0 0,0 0 0,0 0-1,1 0 1,-1 0 0,2 2 15,0-3-28,1 0 0,0 0-1,0 0 1,0 0 0,0 0 0,0-1-1,1 0 1,-1 1 0,1-1-1,-1-1 1,1 1 0,0 0-1,0-1 1,0 0 0,1 0 28,12 6 66,-11-4-32,12 5 12,0 0 0,-1 2 0,15 10-46,-30-19-2,1 1 0,0 0 0,-1 0 0,1 0 0,-1 0 0,1 0 0,-1 0 0,0 1 0,0-1 0,0 1 0,0 0 0,-1-1 0,1 1 0,-1 0 0,1 0 0,-1 0 0,0 0 0,0 0 0,0 0 0,-1 1 0,1-1 0,-1 0 0,0 0 0,0 0 0,0 1 0,0-1 0,0 1 2,-1-2 12,-1 0-1,1 0 0,0-1 0,0 1 0,-1 0 1,0 0-1,1 0 0,-1-1 0,0 1 0,1-1 1,-1 0-1,0 1 0,0-1 0,0 0 0,0 0 1,-1 0-1,1 0 0,-2 0-11,-46 13 113,45-13-96,-23 3 69,0 0-1,0-2 0,0-2 1,-24-1-86,51 1 3,0 0 1,-1 0 0,1 0-1,0-1 1,-1 1 0,1 0-1,0-1 1,0 1 0,-1 0-1,1-1 1,0 0 0,0 1-1,0-1 1,0 0 0,0 1-1,0-1 1,0 0 0,0 0-1,0 0 1,0 0 0,0 0-1,0 0 1,1 0 0,-2-1-4,-4-32-955,5 10-1647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4097,'0'0'1027,"0"0"-280,0 0 21,0 0-112,0 0-329,0 0-249,0 8-58,0 5 34,6 243 754,-2-194-699,4 0 1,2-1-1,6 15-109,-13-59 49,-2-11-45,0-1 0,0 0 0,0 0 0,0 0 0,1 0-1,0 0 1,0 0 0,0 0 0,1 0 0,0-1 0,0 1-4,1-4-18,1-1 1,-1 1-1,1-1 0,-1 0 1,1 0-1,-1 0 0,1-1 1,-1 0-1,3 0 18,16-9-664,-1-5-1162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1 324 2881,'0'0'576,"0"0"-271,0 0-1,25-8 3,194-45 98,-189 45-335,-21 6-64,-1-1 1,0 1-1,0 1 0,1-1 1,-1 1-1,1 1 0,-1 0 1,1 0-1,1 1-6,-12 20 507,-7 22-256,4-25-176,1 0 0,1 0 1,0 1-1,2-1 0,0 1 1,1 0-1,0-1 0,2 5-75,-1-20 32,0 0-1,0 0 1,0 1-1,1-1 1,-1 0-1,1 0 1,0 0-1,0 0 1,0-1-1,0 1 0,0 0 1,1-1-1,-1 0 1,1 1-1,-1-1 1,1 0-1,0 0 1,0-1-1,0 1 1,0 0-1,0-1 1,0 0-1,1 0 0,1 0-31,1 2 125,1-2 0,1 1 0,-1-1-1,0 0 1,0-1 0,0 0 0,1 0-1,-1 0 1,0-1 0,0 0-1,3-1-124,-8 1 30,1 0-1,-1 0 0,1 0 0,-1 0 1,1 0-1,-1-1 0,0 1 0,0-1 1,1 0-1,-1 1 0,0-1 0,-1 0 1,1 0-1,0 0 0,0-1 0,-1 1 0,1 0 1,-1-1-1,0 1 0,0-1 0,0 1 1,0-1-1,0 1 0,-1-1 0,1 0 1,-1 1-1,1-1 0,-1 0 0,0 1 1,0-1-1,0-1-29,-1-1 14,1 0 0,-1 0 1,1 0-1,-1 0 0,-1 0 1,1 1-1,-1-1 0,1 0 1,-1 1-1,-1 0 0,1-1 1,-1 1-1,1 0 0,-1 0 0,0 0 1,-1 1-1,1-1-14,-7-4-69,-1 0 1,1 1-1,-1 0 0,-1 1 0,1 0 1,-1 1-1,0 0 0,0 1 0,-1 1 0,1-1 1,-1 2-1,0 0 0,1 1 0,-1 0 1,0 0-1,0 2 0,0-1 0,0 2 69,12-2-5,0 1-1,0-1 0,0 1 0,-1 0 0,1-1 0,0 1 0,1 0 1,-1 0-1,0 0 0,0 0 0,0 0 0,0 0 0,1 0 0,-1 0 0,0 0 1,1 0-1,-1 0 0,1 0 0,-1 1 0,1-1 0,0 0 0,0 0 1,-1 0-1,1 1 0,0-1 0,0 0 0,0 0 0,0 1 0,0-1 0,1 1 6,-1 1-20,0-1-1,0 1 0,0-1 1,1 1-1,-1-1 0,1 1 0,0-1 1,0 1-1,0-1 0,0 0 1,0 1-1,0-1 0,1 0 0,-1 0 1,1 0 20,4 3-35,1-1 0,0 0 0,0 0 0,0-1 0,1 0 0,-1 0 0,1-1 0,0 0 0,-1 0 0,1-1 0,0 0 0,4 0 35,8 1 15,0-2-1,0 0 1,0-1-1,11-3-14,-24 3 30,0-1-1,0 0 0,-1-1 1,1 0-1,-1 0 0,0 0 1,0 0-1,0-1 0,0 0 1,0-1-1,-1 1 0,0-1 1,0 0-1,0 0 0,0-2-29,22-20 1479,-25 26-1491,0-1-1,0 1 0,1 0 0,-1-1 1,0 1-1,0 0 0,1 0 1,-1 1-1,1-1 0,-1 0 0,0 1 1,1 0-1,-1-1 0,1 1 1,-1 0-1,1 0 0,-1 1 0,1-1 1,-1 0-1,1 1 0,-1-1 1,1 1-1,-1 0 0,0 0 0,1 0 1,-1 0-1,0 0 0,0 1 1,0-1-1,0 1 0,0-1 0,0 1 1,0 0-1,0 0 0,0 1 13,9 7-32,-1 1 0,-1 0 0,0 1 0,0 0 0,2 6 32,-4-8 13,-1 0 0,0 0 0,-1 1 0,0-1 0,-1 1 0,0 0 1,-1 1-1,0-1 0,-1 1 0,0-1 0,0 9-13,-3-20 40,-1 1 1,1-1-1,-1 0 0,1 0 1,-1 0-1,1-1 0,-1 1 0,1 0 1,-1 0-1,1-1 0,-1 1 1,1-1-1,0 1 0,-1-1 1,1 0-1,0 0 0,-1 0-40,-2-9 25,1 0 0,0-1 0,1 1 0,0-1 0,1 1 0,0-1 0,1 0 0,0 1 0,1-1 0,0 0 0,1-4-25,-1 12-12,0 0 0,0 1 0,0-1 0,0 1 0,1-1 0,-1 1 0,1-1 0,-1 1 0,1 0 0,0 0 0,0 0 0,0 0 0,0 0 0,1 0 0,-1 0 0,0 1 0,1-1 0,-1 1 0,1 0 0,-1-1 0,1 1 0,0 0 1,0 1-1,-1-1 0,1 0 0,0 1 0,0 0 0,0-1 0,0 1 0,-1 0 12,20-1-82,-1 0 0,0 1 1,16 2 81,-23-1 13,5 0-62,-17 0 69,1-1-1,0 1 1,-1-1 0,1 0-1,0 0 1,0 0-1,-1 0 1,1-1-1,0 1 1,0-1 0,0 0-20,-2 0 4,0 0 0,0 0 1,0 0-1,0 0 0,0 0 0,0-1 1,0 1-1,0 0 0,-1 0 1,1-1-1,-1 1 0,1 0 0,-1-1 1,1 1-1,-1-1 0,0 1 1,1-1-1,-1 1 0,0-1 1,0 1-1,0 0 0,0-1 0,-1 1 1,1-1-5,0-3-109,0 1 0,0 0 1,0 0-1,0 0 1,-1 0-1,0 0 0,0 0 1,0 0-1,-1-2 109,1 5-19,0 0-1,0 0 1,1 0 0,-1 0-1,0 0 1,0 0-1,0 1 1,0-1 0,0 0-1,0 1 1,-1-1-1,1 1 1,0-1 0,0 1-1,0 0 1,0-1-1,-1 1 1,1 0 0,0 0-1,0 0 1,-1 0-1,1 0 1,0 0 0,0 0-1,0 0 1,-1 0 0,1 1-1,0-1 1,0 1-1,0-1 1,-1 1 0,1-1-1,0 1 1,0-1-1,-1 2 20,0 0-4,-1-1 0,0 1 0,1 1 0,-1-1 0,1 0-1,0 1 1,0-1 0,0 1 0,0 0 0,0-1 0,1 1-1,-1 0 1,1 0 0,0 0 0,0 0 0,0 0 0,0 1 0,0-1-1,1 0 5,-3 9-6,1 0 1,0 1-1,1-1 0,0 6 6,1-13-10,0-1 1,0 1-1,0-1 1,1 0 0,-1 0-1,1 1 1,0-1 0,0 0-1,1 0 1,-1 0-1,1 0 1,0 0 0,0 0-1,1 0 1,1 2 9,-1-3 3,1 0 0,0 0 1,0 0-1,0 0 0,0 0 1,1-1-1,-1 0 0,1 0 0,-1 0 1,1 0-1,0-1 0,0 0 1,0 0-1,0 0-3,12 2 28,1-1-1,-1 0 1,0-1 0,1-1-1,-1 0 1,0-2-1,1 0 1,-1 0 0,0-2-1,0 0 1,-1-1 0,1-1-1,-1-1 1,0 0 0,-1-1-1,0 0 1,0-1-1,1-2-27,-13 8 15,0 1 0,0 0 0,0-1-1,-1 1 1,1-1 0,-1 0-1,0 0 1,0 0 0,0 0 0,0-1-1,0 1 1,-1 0 0,0-1 0,1 1-1,-1-1 1,-1 1 0,1-1-1,0 0 1,-1 1 0,0-1 0,1 0-1,-2 1 1,1-1 0,0 0 0,-1-1-15,0 2 2,0 0 0,-1 0 0,1 0 0,-1 0 1,1 0-1,-1 0 0,0 1 0,0-1 1,0 0-1,-1 1 0,1 0 0,0-1 1,-1 1-1,0 0 0,1 1 0,-1-1 1,0 0-1,0 1 0,0-1 0,0 1 1,0 0-1,-1 0 0,1 0 0,0 1 0,0-1 1,-1 1-1,1-1 0,0 1-2,-3 0-10,1-1 0,0 1-1,-1 0 1,1 0 0,0 0 0,-1 1-1,1 0 1,0 0 0,0 0-1,-1 1 1,1 0 0,0 0 0,1 0-1,-1 0 1,0 1 0,1 0 0,-1 0-1,1 0 1,0 0 0,0 1-1,0 0 1,0-1 0,1 1 0,0 1-1,-1-1 1,1 1 0,1-1 0,-1 1-1,1 0 1,0 0 0,0 0-1,0 0 1,1 0 0,0 0 0,0 0-1,0 1 1,0 0 10,0-2-17,1 1 1,-1-1-1,1 1 0,0-1 1,0 0-1,0 1 0,1-1 1,-1 1-1,1-1 0,0 0 1,1 2 16,-1-5 0,0 1 1,0-1 0,1 1 0,-1-1-1,1 1 1,-1-1 0,1 0 0,-1 0-1,1 0 1,0 0 0,-1 0-1,1 0 1,0 0 0,0-1 0,0 1-1,0-1 1,0 1 0,0-1-1,0 0 1,0 0 0,-1 0 0,1 0-1,0 0 1,0 0 0,2 0-1,2-1 46,-1 0 0,1-1-1,0 1 1,0-1 0,0 0 0,-1 0 0,1-1 0,-1 0 0,0 0 0,0 0 0,0 0-1,0-1 1,0 0 0,-1 0 0,1 0 0,-1-1 0,0 0 0,-1 1 0,1-1 0,-1 0-1,0-1 1,2-4-46,3-5 50,0 0-1,-2-1 0,1 0 1,-2 0-1,0-1 0,-1 0 1,1-13-50,-1-8 62,-2 0 1,-1-27-63,-2 52 29,0 0 0,0-1 0,-1 1 0,-1 0 0,0 0 0,-1 0 0,-1 1 0,0-1 0,-2-3-29,7 16-4,0 0 0,0 0 0,0 0-1,0 0 1,0 1 0,0-1-1,0 0 1,0 0 0,-1 0 0,1 0-1,0 0 1,0 0 0,0 0-1,0 0 1,0 0 0,0 0 0,0 1-1,0-1 1,0 0 0,0 0-1,0 0 1,0 0 0,-1 0 0,1 0-1,0 0 1,0 0 0,0 0-1,0 0 1,0 0 0,0 0 0,0 0-1,0 0 1,-1 0 0,1 0-1,0 0 1,0 0 0,0 0 0,0 0-1,0 0 1,0 0 0,0 0-1,0 0 1,-1 0 0,1 0 0,0 0-1,0 0 1,0 0 0,0 0-1,0 0 1,0 0 0,0-1 0,0 1-1,0 0 1,0 0 0,0 0-1,0 0 1,-1 0 0,1 0-1,0 0 1,0 0 0,0 0 0,0 0-1,0-1 1,0 1 0,0 0-1,0 0 1,0 0 4,-2 15-168,1 18 46,0 8 124,3 0-1,1 0 1,2 0-1,5 18-1,-7-46 6,1 1-1,0-1 0,1 0 0,1 0 0,0-1 0,0 1 1,1-1-1,1-1 0,0 1 0,1-1 0,0-1 0,0 1 1,1-2-1,0 1 0,3 0-5,-6-6-359,0 1 0,1-1 0,-1-1 0,1 1 0,0-1 0,0-1-1,0 1 1,6 0 359,6 1-4841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39 6969,'0'0'1018,"0"0"-364,0 0-321,0 0-258,0 0-210,0 5-133,-2 10 250,1 1 0,1-1 0,0 0 1,1 0-1,1 0 0,0 0 0,1 0 0,1-1 1,0 1-1,1-1 0,1 0 0,0 0 0,0-1 0,5 6 18,-11-18 5,0 0-1,1-1 1,-1 1-1,1 0 1,-1 0-1,1 0 1,-1-1-1,1 1 1,0 0-1,-1 0 1,1-1-1,0 1 1,0-1-1,-1 1 1,1-1-1,0 1 1,0-1-1,0 1 1,0-1-1,-1 0 1,1 1-1,0-1 1,0 0-1,0 0 1,0 0-1,0 0 1,0 1-1,0-1 1,0-1-1,0 1-4,1-1 38,-1 1-1,1-1 1,-1-1-1,0 1 0,0 0 1,1 0-1,-1 0 1,0-1-1,0 1 1,0 0-1,0-1 1,-1 1-1,1-1 1,0 1-1,0-2-37,16-59 738,-15 15-397,-2 38-331,0-1 1,1 1 0,-1 0-1,2-1 1,0 1 0,1-6-11,-2 15-19,-1 0 0,0-1 0,0 1 1,1 0-1,-1 0 0,0 0 1,1-1-1,-1 1 0,1 0 1,-1 0-1,0 0 0,1 0 1,-1 0-1,0-1 0,1 1 1,-1 0-1,1 0 0,-1 0 1,0 0-1,1 0 0,-1 0 0,1 0 1,-1 1-1,0-1 0,1 0 1,-1 0-1,1 0 0,-1 0 1,0 0-1,1 1 0,-1-1 1,0 0-1,1 0 0,-1 0 1,0 1-1,1-1 0,-1 0 1,0 1-1,0-1 0,1 0 1,-1 1-1,0-1 0,0 0 0,0 1 1,1-1-1,-1 0 19,13 16-171,0 1 163,0-1 0,1 0 1,0-1-1,1 0 0,5 2 8,-14-11 35,1-1 0,0-1 0,0 1 0,1-1 0,-1 0 0,1-1 1,0 1-1,0-2 0,0 1 0,0-1 0,0 0 0,1-1 0,-1 0 0,5 0-35,-12-2 31,-1 0 0,1 0 0,0 0 0,-1-1 1,1 1-1,-1 0 0,1 0 0,-1-1 0,1 1 1,-1 0-1,0 0 0,0-1 0,0 1 0,0 0 0,0-1 1,0 1-1,0 0 0,0-1 0,0 1 0,-1 0-31,1-2 48,0-10 20,1-2-16,-1 1 0,-1-1 1,-1 0-1,0 1 0,-2-8-52,3 17-38,-1 1-1,0 0 1,1-1-1,-1 1 1,-1 0-1,1 0 1,-1 0-1,1 1 1,-1-1-1,0 1 1,-1-1-1,1 1 1,0 0 0,-1 0-1,0 1 1,1-1-1,-1 1 1,0-1-1,-5 0 39,42 30-1325,-18-21 1304,1-1 0,0 0 0,1-1 0,-1-1 0,1 0 0,0-2 0,-1 0 0,1 0 0,0-2 0,0 0 0,11-3 21,-26 3 66,1 0 0,-1 0 0,1-1 0,-1 1 0,0-1 1,0 1-1,0-1 0,0 0 0,0 0 0,0 0 0,0 0 0,-1-1 0,1 1 1,-1 0-1,1-1 0,-1 1 0,0-1 0,0 1 0,0-1 0,0 1 0,-1-1 1,1 0-1,-1 1 0,1-1 0,-1 0 0,0 0 0,0 1 0,0-1 0,-1 0 1,1 0-1,-1 1 0,1-1 0,-1 0 0,0 1 0,0-1 0,0 0-66,-4 3-229,1 11 89,-2 11 47,4-6 85,0 1 0,1 0 0,1 0 1,1 0-1,0 0 0,1 3 8,-1-15 7,-1-1 1,1 1-1,0-1 0,0 1 0,1-1 1,-1 1-1,1-1 0,0 0 0,0 0 1,1 0-1,-1 0 0,1 0 0,0-1 1,0 1-1,0-1 0,0 0 0,1 0 1,-1 0-1,1 0 0,0 0 0,0-1 1,0 0-1,0 1 0,0-2 0,1 2-7,-2-2-100,-1-1 1,0 1-1,1 0 0,0-1 0,-1 1 0,1-1 0,-1 0 0,1 0 0,-1 0 1,1 0-1,-1 0 0,1 0 0,0-1 0,-1 0 0,1 1 0,-1-1 1,0 0-1,1 0 0,-1 0 0,0 0 0,1-1 0,-1 1 0,0 0 1,0-1-1,0 0 100,8-13-5245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2737,'0'0'1440,"0"0"-1440,0 0-1368,0 0-217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0 429 472,'0'0'3826,"0"0"-2177,0 0-478,0 0-159,0 0-368,0 0-301,4-4-149,1-1-113,-1 0 0,0-1 0,0 1-1,-1-1 1,0 0 0,0 0 0,0 0 0,-1 0-1,0 0 1,0-1 0,0 1 0,-1-1-1,0 1 1,0-5-81,-1 11 66,0 0-44,0 0-16,0 0-13,0 0-8,0 0 1,0 0 3,0 0-2,0 0 3,0 0 2,0 0 3,0 0 18,0 0 27,0 0-16,0 0 19,0 0-16,0 0-9,0 0 22,0 0-24,0 0 0,0 0 34,0 0 12,0 0 9,0 0 33,0 0 31,0 0 6,1-26 270,7-23-661,-2 0-1,-2 0 1,-3-38 250,-1 86-7,0 1-17,0 0-68,0 0-38,-1 34-391,-2 20 507,0-27 11,1 0 0,1 0-1,2 0 1,1 0 0,1 0 0,2 3 3,-3-24-4,0 0 0,1 0 1,-1 0-1,1-1 0,1 1 0,-1-1 0,1 0 0,0 0 0,1 0 1,-1 0-1,1-1 0,-1 0 0,2 0 0,-1 0 0,0 0 0,1-1 1,0 1 3,-3-3 15,0 1 0,0 0 0,0-1 1,0 0-1,1 0 0,-1 0 0,0 0 1,0 0-1,1-1 0,-1 1 0,1-1 1,-1 0-1,0 0 0,1 0 0,-1-1 1,1 1-1,-1-1 0,0 0 1,0 0-1,1 0 0,-1 0 0,0 0 1,0-1-1,0 1 0,0-1 0,0 0 1,-1 0-1,1 0 0,0 0 0,-1-1 1,1 1-1,0-2-15,4-7 38,0 1 1,-1-1-1,0-1 0,0 1 1,-2-1-1,1 0 0,-1 0 1,-1 0-1,0-1 1,-1 1-1,0-13-38,1-18 28,-2 1-1,-4-38-27,2 72-3,1 1 0,-1-1 0,0 1 0,0 0-1,-1-1 1,0 1 0,0 0 0,0 0 0,-1 0 0,0 1-1,-1-1 1,0 1 0,-1-3 3,4 9-15,1 0 1,0 0-1,0 0 1,-1 0-1,1 0 1,0 0-1,-1 0 0,1 0 1,0 0-1,-1 0 1,1 0-1,0 0 1,0 0-1,-1 0 1,1 0-1,0 0 0,0 1 1,-1-1-1,1 0 1,0 0-1,0 0 1,-1 0-1,1 1 0,0-1 1,0 0-1,0 0 1,-1 1-1,1-1 1,0 0-1,0 0 0,0 1 1,0-1-1,-1 0 1,1 0-1,0 1 1,0-1-1,0 0 1,0 1-1,0-1 0,0 0 1,0 0-1,0 1 1,0-1-1,0 0 1,0 1-1,0-1 0,0 0 1,0 0 14,-3 17-85,0 31 9,1 1 1,5 44 75,-1-69-5,2 0 0,0 0 1,1-1-1,1 0 1,1 0-1,10 20 5,-17-42-2,0-1 0,0 1 0,0 0 0,0-1 0,1 1 0,-1 0 0,0-1 0,0 1 0,1-1 0,-1 1 0,0 0 0,1-1-1,-1 1 1,0-1 0,1 1 0,-1-1 0,1 1 0,-1-1 0,1 1 0,-1-1 0,1 0 0,-1 1 0,1-1 0,0 0 0,-1 0 0,1 1 0,-1-1 0,1 0 0,0 0 0,-1 0 0,1 1-1,0-1 1,-1 0 0,1 0 0,0 0 0,-1 0 0,1 0 0,0-1 0,-1 1 0,1 0 0,0 0 0,-1 0 0,1-1 0,-1 1 0,1 0 0,0 0 0,-1-1 0,1 1 0,-1 0 0,1-1-1,-1 1 1,1-1 0,-1 1 0,1-1 0,-1 1 0,0-1 0,1 1 0,-1-1 2,24-40 249,-19 31-264,15-31 72,16-27 1,-33 62-70,0 1 0,1 0-1,0 0 1,0 0 0,0 1 0,1-1 0,-1 1 0,1 0-1,0 0 1,1 0 12,-5 4-15,0-1-1,0 1 0,0 0 1,0-1-1,0 1 0,0 0 1,0 0-1,0-1 0,0 1 1,0 0-1,0 0 0,1 0 1,-1 0-1,0 1 0,0-1 1,0 0-1,0 0 0,0 1 1,0-1-1,0 0 1,0 1-1,0-1 0,0 1 1,-1-1-1,1 1 0,0 0 1,0-1-1,0 1 0,0 0 1,-1 0-1,1 0 0,0-1 1,-1 1-1,1 0 0,-1 0 1,1 0-1,-1 0 1,1 0-1,-1 1 16,19 49 80,-14-33-37,2 0 26,-3-7-9,0 0 1,1 0 0,0 0-1,1-1 1,6 10-61,-10-18 22,1 1-1,-1 0 1,1 0-1,0-1 1,0 0-1,0 1 1,0-1-1,0 0 0,0 0 1,0-1-1,1 1 1,-1-1-1,1 0 1,-1 0-1,1 0 1,0 0-1,-1 0 1,1-1-1,0 0 1,0 0-1,0 0-21,5 0-9,-6 1-74,-1-1 0,1 0-1,-1 0 1,1 0-1,0 0 1,-1-1-1,1 1 1,-1 0-1,1-1 1,-1 0-1,1 0 1,-1 0-1,0 0 1,1 0-1,-1 0 1,1-2 83,10-11-1812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4809,'0'0'1664,"0"0"-1152,0 0-295,0 0 15,0 0-232,0 0-849,0 0-3135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1:33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261 0 440,'0'0'628,"0"0"167,0 0 96,0 0-111,0 0-93,18 1 2694,-38 8-3349,0 2 0,1 0 0,0 1 1,1 1-1,1 0 0,0 2 0,-3 3-32,10-9-11,2 1 0,-1 0-1,1 0 1,1 1-1,0-1 1,0 2-1,1-1 1,1 1 0,0 0-1,0 0 1,1 0-1,1 0 1,0 3 11,-15 101-72,5 0 0,2 88 72,11-201-2,0 0 0,0 0 0,0 0 0,1-1 0,-1 1 0,1 0 0,-1-1 0,1 1 0,0 0 0,0-1 0,0 1 0,0-1 0,1 1 0,-1-1 0,1 0 0,-1 1 0,1-1 0,0 0 0,0 0 0,0 0 0,0 0 0,0-1 0,0 1 0,3 1 2,-1-1-16,0-1-1,0 1 1,1-1-1,-1 0 1,1 0-1,-1 0 1,1-1-1,-1 1 1,1-1-1,0 0 1,-1 0-1,1-1 1,-1 0-1,3 0 17,14-7-1220,-4-7-1271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222 347 4889,'0'0'1176,"0"0"-393,0 0-36,0 0-92,0 0-156,0 0-169,-7-15-47,-26-49-131,32 62-158,0-1 1,-1 0-1,1 0 0,-1 1 1,1-1-1,-1 1 1,0-1-1,0 1 0,0 0 1,0 0-1,-1 0 0,1 0 1,-1 0-1,1 0 0,-1 1 1,1-1-1,-1 1 0,0 0 1,0 0-1,0 0 0,0 0 1,0 0-1,0 1 1,0-1-1,0 1 0,0 0 1,0 0-1,0 0 0,0 0 1,0 0-1,0 1 0,0-1 1,-1 2 5,-2-1-22,1 2 0,0-1 1,0 0-1,1 1 1,-1 0-1,0 0 0,1 1 1,0-1-1,0 1 0,0 0 1,0 0-1,1 0 1,-1 1-1,1-1 0,-1 3 22,-1 2-28,1 1 0,0-1 0,1 1 0,0 0 0,0 0 0,1 0 0,1 0-1,-1 1 1,2-1 0,-1 0 0,1 1 0,1-1 0,0 0 0,2 9 28,-2-17-1,0 0 0,0 0 0,0 0 0,0 0 0,1 0 1,-1 0-1,1 0 0,-1 0 0,1-1 0,0 1 0,-1-1 0,1 1 0,0-1 1,0 1-1,0-1 0,0 0 0,1 0 0,-1 0 0,0 0 0,0-1 0,1 1 1,-1 0-1,0-1 0,1 0 0,-1 1 0,0-1 0,1 0 0,-1 0 0,2-1 1,0 1 39,0 0 0,0 0 0,0-1-1,0 0 1,0 0 0,-1 0 0,1 0-1,0 0 1,-1-1 0,1 1 0,-1-1 0,1 0-1,-1 0 1,0-1 0,0 1 0,0 0-1,2-4-38,3-5 107,-1 0 1,-1-1-1,0 1 0,-1-1 0,0-1 0,-1 1 0,0-1 1,-1 0-1,-1 0 0,0 0 0,0-4-107,1-33 353,-2 0 0,-3-19-353,0-4-47,3 67 25,-1 4 1,1-1 0,-1 0 0,0 1 0,0-1 0,0 0 0,0 1 1,0-1-1,-1 1 0,1-1 0,-1 1 0,0-1 0,0 1 1,1-1-1,-2 1 0,1-1 0,-1 0 21,-2 32-662,2-3 605,0 7 40,2 0 0,0 0 0,3 1 0,1 6 17,-3-32-7,1-1-1,-1 0 1,1 1-1,0-1 1,1 0-1,0 0 1,0 0-1,0 0 1,1-1-1,0 1 1,0-1-1,1 0 1,0 0-1,0-1 1,0 1-1,0-1 1,1 0-1,0-1 1,0 1-1,1-1 1,0 0 7,-4-2 19,0-1 0,0 1 0,0-1 0,0 0 0,0 0 0,0 0 0,0 0 0,1 0-1,-1-1 1,0 1 0,0-1 0,1 0 0,-1 0 0,0 0 0,1-1 0,-1 1 0,0-1 0,0 0 0,0 0 0,0 0 0,1 0 0,-1 0 0,-1-1 0,1 1 0,0-1 0,0 0 0,0 0 0,-1 0 0,1 0 0,-1 0 0,0-1 0,0 1 0,2-3-19,0 0-16,-1-2 0,1 1 1,-1 0-1,-1-1 0,1 1 1,-1-1-1,0 0 0,-1 0 1,1 0-1,-1 0 0,-1 0 1,1 0-1,-1 0 0,-1 0 1,0-3 15,1 9-15,0 0 1,0 1 0,-1-1 0,1 0 0,0 0-1,-1 0 1,1 1 0,0-1 0,-1 0 0,1 1-1,-1-1 1,0 0 0,1 1 0,-1-1 0,1 1-1,-1-1 1,0 1 0,1-1 0,-1 1 0,0 0-1,0-1 1,1 1 0,-1 0 0,0-1 0,0 1-1,0 0 1,1 0 0,-1 0 0,0 0 0,0-1 0,0 1-1,1 1 1,-1-1 0,0 0 0,0 0 0,0 0 14,-1 0-16,1 0 0,-1 1 0,1-1 0,0 0 1,-1 0-1,1 1 0,-1-1 0,1 1 0,0 0 1,-1-1-1,1 1 0,0 0 0,0 0 0,0 0 0,0-1 1,-1 1-1,1 0 0,0 1 0,1-1 0,-1 0 1,0 0 15,-2 6-15,1-1 1,0 1-1,0-1 1,0 1-1,1 0 1,0-1-1,1 1 1,0 0-1,0 0 1,0 0 0,0-1-1,1 1 1,1 0-1,-1 0 1,1-1-1,0 1 1,0-1-1,1 1 15,-1-4 22,0 1 1,0 0-1,0-1 0,0 1 0,1-1 0,0 0 0,0 1 0,0-2 0,0 1 1,0 0-1,0 0 0,1-1 0,-1 0 0,1 0 0,0 0 0,0 0 1,-1 0-1,1-1 0,0 0 0,0 0 0,1 0 0,-1 0 0,0 0 0,0-1 1,0 0-1,1 0 0,-1 0 0,0 0 0,4-2-22,-4 1 49,-1 0-1,1-1 1,-1 1 0,0-1-1,1 0 1,-1 0 0,0 0-1,0 0 1,-1-1 0,1 1-1,0-1 1,-1 0 0,1 0-1,-1 0 1,0 0 0,0 0-1,2-3-48,27-61 396,-22 39-317,-2 0 0,-1 0 0,-2-1 0,0 0 0,-2 0 0,-1 0 0,-3-28-79,1 8-280,1 49 119,-1 4 110,-1 0 0,1 0 0,0 0 0,0 0-1,1 0 1,-1 0 0,1 0 0,0 0 0,0 0 0,0 0 0,0 0 0,1 2 51,0 9-28,-4 41 21,0-29 4,2 1 0,1 0 0,1 0 0,1-1-1,1 1 1,6 17 3,-8-41-11,0 0 0,1 0 0,0 0 1,-1 0-1,2 0 0,-1-1 0,0 1 0,1-1 0,-1 1 0,1-1 0,0 0 0,0 0 0,1 0 0,-1-1 0,0 1 1,1-1-1,0 0 0,-1 0 0,1 0 0,0 0 0,0-1 0,0 1 0,0-1 0,0 0 0,1 0 0,-1-1 0,0 1 1,0-1-1,1 0 0,-1 0 0,0-1 0,0 1 0,1-1 0,-1 0 0,0 0 0,0 0 0,0 0 0,0-1 0,0 0 1,0 0-1,-1 0 0,1 0 0,1-1 11,22-19-1475,-4-1-1502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88 6569,'0'0'1409,"0"0"-121,0 0-840,0 0-400,0 0-48,0 0-904,0 0-1097,160-87-1919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92 2617,'0'0'2071,"0"0"-978,0 0 18,0 0-205,0 0-400,0 0-256,-12-15-125,-39-45-93,50 59-37,0 0 0,0-1-1,0 1 1,0 0 0,-1 0 0,1 0 0,0 0-1,-1 0 1,1 0 0,0 0 0,-1 0-1,1 1 1,-1-1 0,1 0 0,-1 1-1,1-1 1,-1 1 0,0 0 0,1-1-1,-1 1 1,0 0 0,1 0 0,-1 0-1,0 0 1,1 0 0,-1 1 0,1-1-1,-1 0 1,0 1 0,1-1 0,-1 1-1,1 0 1,-1-1 0,1 1 0,-1 0-1,1 0 1,-1 0 5,-2 3-23,1 0-1,-1 0 0,1 0 0,0 0 1,0 0-1,0 1 0,1-1 0,-2 3 24,4-6-1,-5 9-14,0 0-1,1 1 1,1-1 0,0 1 0,0-1 0,1 1 0,0 0 0,1 0-1,0 0 1,0 0 0,2 0 0,-1 0 0,1 0 0,1 2 15,-1-11 0,0 0 1,0 0 0,1 0-1,-1 0 1,0 0-1,1 0 1,-1 0 0,1 0-1,0-1 1,-1 1 0,1-1-1,0 1 1,0-1-1,0 0 1,0 0 0,0 1-1,0-1 1,1-1-1,-1 1 1,0 0 0,0-1-1,1 1 1,-1-1 0,0 1-1,1-1 1,-1 0-1,1 0 1,-1 0 0,0-1-1,1 1 0,2 0 32,0 0-1,-1-1 1,1 0 0,0 0-1,0 0 1,-1 0 0,1-1-1,-1 1 1,1-1 0,-1 0-1,0-1 1,0 1 0,0-1-1,2-1-31,1-4 60,0 0 0,-1 0 0,0-1 0,0 0 0,-1 0 0,-1 0 0,1-1 0,-1 1 0,-1-1 0,0 0-1,0 0 1,-1 0 0,-1-1 0,1 1 0,-1 0 0,-1-1 0,-1-6-60,1 16-83,14 67-370,-11-60 463,0 0 1,1 1-1,0-1 1,0-1-1,0 1 0,1 0 1,0-1-1,0 0 1,0 0-1,1-1 0,0 0 1,0 1-1,0-2 1,0 1-1,0-1 1,1 0-1,0 0 0,-1-1 1,1 0-1,0 0 1,0-1-1,0 1 0,0-1 1,0-1-1,1 0 1,5 0-11,-11 0 13,-1 0 1,1 0-1,-1-1 0,1 1 1,-1 0-1,1-1 1,-1 1-1,1-1 0,-1 0 1,0 1-1,1-1 1,-1 0-1,0 0 1,0 0-1,1 0 0,-1 0 1,0 0-1,0 0 1,0 0-1,0 0 0,0-2-13,15-35 422,-13 21-111,-1 0-1,-1 0 1,0-12-311,-2 36-39,-3 12-86,1 0 1,1 0-1,1 0 1,0 0 0,2 0-1,1 10 125,0-26-19,-1 0 0,1-1 1,-1 1-1,1-1 0,0 1 0,0-1 0,0 0 0,0 0 0,0 0 0,1 0 0,-1 0 1,1 0-1,-1-1 0,1 1 0,0-1 0,-1 0 0,1 1 0,0-1 0,0-1 1,0 1-1,0 0 0,1-1 19,3 2-270,0-1 0,0 0 0,0 0 1,1-1-1,-1 1 0,0-2 0,0 1 1,0-1-1,1 0 270,8-7-5647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6609,'0'0'1345,"0"0"-785,0 0-352,0 0-208,0 0-1336,0 0 63,0 0-4040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1 533 6065,'0'0'1174,"0"0"-202,0 0-189,0 0-184,7-23-282,5-11-247,13-37 258,0-14-328,-16 37-93,-2 0 0,-2-1 0,-2 0 0,-4-39 93,1 52-537,0 35 355,-8 64-424,-1 0 551,3 0 1,2 15 54,4-52-1,0 1 0,2-1 1,0 1-1,2-1 0,1 0 1,2 0-1,0 0 0,8 17 1,-14-42 28,-1 1-1,1 0 0,-1-1 1,1 1-1,0-1 0,0 1 1,0-1-1,0 0 0,0 1 1,0-1-1,0 0 0,0 1 0,1-1 1,-1 0-1,0 0 0,1 0 1,-1 0-1,1-1 0,-1 1 1,1 0-1,-1-1 0,1 1 1,0 0-1,-1-1 0,1 0 0,0 1 1,0-1-28,1-1 83,0 1 0,0-1 0,0 0 1,0 0-1,0 0 0,0-1 0,-1 1 1,1-1-1,-1 1 0,1-1 0,-1 0 0,1 0 1,-1 0-1,2-2-83,8-9 256,0-1 1,-1-1 0,-1 0-1,8-14-256,-13 19-8,0-1-1,-1 1 1,0-1-1,-1 0 1,0 1-1,-1-1 1,0 0-1,-1-1 1,0 1-1,-1 0 1,0-5 8,-2 15-50,-1 1 0,1-1 0,-1 1 0,0-1 1,1 1-1,-1 0 0,1 0 0,-1 0 0,1 0 0,-1 0 0,0 1 1,1-1-1,-1 1 0,1 0 0,-1 0 0,1 0 50,-1 1-28,0 0-1,1 1 0,-1-1 1,1 1-1,0 0 0,0 0 1,0 0-1,0 0 1,1 0-1,-1 0 0,1 0 1,0 0-1,-1 1 0,2-1 1,-1 1-1,0-1 0,1 1 1,-1-1-1,1 1 1,0 0 28,0 0-20,0 0 1,0 0-1,0 0 1,0 0-1,1 0 1,0 0 0,-1 0-1,2 0 1,-1 0-1,0 0 1,1-1-1,0 1 1,-1-1 0,1 1-1,1-1 1,-1 1-1,2 0 20,6 5-26,1-1-1,0 0 0,1-1 0,8 4 27,38 28 137,-85-35 236,-10 0-409,-82 3-3337,98-7-1508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61 4265,'0'0'1439,"0"0"-316,0 0 8,0 0-270,0 0-233,0 0-134,-11-9-261,-37-29-202,46 36-40,0 1 0,-1-1 0,1 1 0,-1 0-1,1 0 1,-1 0 0,1 0 0,-1 0 0,0 0 0,1 1 0,-1-1 0,0 1 0,1 0 0,-1 0 0,0 0 0,0 0-1,1 0 1,-1 1 0,0-1 0,1 1 0,-1 0 0,0 0 0,1 0 0,-1 0 0,1 0 0,-1 0 0,1 1 0,0-1 0,0 1-1,0 0 1,-1 0 0,1 0 9,-4 3-11,2 1-1,-1-1 0,1 1 1,-1-1-1,1 1 1,1 1-1,-1-1 0,1 0 1,1 1-1,-2 2 12,3-5-16,0 1 1,0-1-1,0 1 1,0 0-1,1-1 0,-1 1 1,1 0-1,1 0 1,-1-1-1,1 1 0,-1-1 1,1 1-1,1 0 1,-1-1-1,1 0 0,-1 1 1,1-1-1,1 0 1,-1 0-1,0 0 0,1 0 1,0 0-1,0-1 1,0 1-1,0-1 0,1 0 1,0 0-1,-1 0 1,1 0-1,0 0 0,0-1 1,0 0-1,4 2 16,16 7-21,1-1 0,0-1-1,0-2 1,1 0-1,14 1 22,-29-5 9,13 1-53,7 2-387,-31-4 274,-18-1 174,-153-1 308,177-1-313,0 1 0,-1-2 0,1 1 0,-1-1 0,0 0 0,1 0 0,1-1-12,16-6 23,-21 8-22,75-23 22,18-11-23,-73 26 17,-1-1 1,1-2 0,-2 0 0,1-1 0,-2 0 0,11-11-18,-27 21 47,1 0 1,-1 0-1,1 0 1,-1-1 0,0 1-1,0-1 1,-1 0-1,1 0 1,-1 0 0,0 0-1,0 0 1,0-1-1,0 1 1,-1-1 0,0 1-1,1-5-47,-2 9 103,-3 21-555,-2 2 405,1 0 1,1 1-1,1-1 1,1 0-1,1 1 1,2 20 46,-1-42-31,-1 1 0,1 0 0,0 0 1,0 0-1,0-1 0,0 1 0,0 0 0,1-1 0,-1 1 1,1-1-1,0 0 0,0 0 0,0 1 0,0-1 1,0 0-1,0 0 0,0-1 0,0 1 0,1 0 0,-1-1 1,1 1-1,0-1 0,-1 0 0,1 0 0,0 0 0,-1 0 1,1-1-1,0 1 0,2-1 31,-1 1-1,0-1 0,0 1-1,-1-1 1,1-1 0,0 1 0,0 0 0,-1-1-1,1 0 1,0 0 0,-1 0 0,1 0 0,-1-1-1,1 1 1,-1-1 0,0 0 0,0 0 0,0 0 0,0 0-1,0-1 1,0 1 0,0-1 0,1-1 1,2-7 93,0 1 0,0-1 0,-2 0 0,1 0 0,-1-1 0,-1 1 0,0-1 0,0 0 0,-1 0 0,-1 0 0,0 0 0,-1 0 0,0-2-93,0 13-76,0 1-37,0 33-200,0-27 313,0 2-1,0 1 0,0 0 0,1-1 0,0 1 0,0 0 0,1-1 0,2 7 1,-3-12 10,1 0 0,-1-1-1,1 1 1,0-1 0,0 0-1,-1 1 1,1-1 0,1 0-1,-1 0 1,0 0 0,0 0-1,1-1 1,-1 1 0,1-1-1,0 1 1,-1-1 0,1 0 0,0 0-1,0 0 1,0 0 0,-1-1-1,1 1 1,0-1 0,0 0-1,0 1 1,1-1-10,68 0-415,-38 0-1258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94 212 6169,'0'0'832,"0"0"-59,0 0-303,0 0-320,0 0-120,-14 12 13,-44 41 10,56-51-47,0 1 0,-1 0-1,1 0 1,1 1-1,-1-1 1,0 0-1,1 1 1,0-1-1,-1 1 1,1-1-1,1 1 1,-1 0-1,0-1 1,1 1-1,0 0 1,0-1-1,0 1 1,0 0-1,1-1 1,0 4-6,0 10-5,-1-14 6,1 0 1,-1 0 0,1 1-1,0-1 1,0 0-1,0 0 1,0 0-1,1 0 1,-1 0-1,1 0 1,0 0-1,0 0 1,0-1 0,0 1-1,0-1 1,1 0-1,-1 1 1,1-1-1,-1 0 1,1 0-1,0 0 1,0-1 0,0 1-1,0-1 1,0 0-1,0 0 1,0 0-1,0 0 1,1 0-1,-1 0 1,1-1-2,9 3 69,1-1 1,0 0-1,0-1 0,0-1 1,0 0-1,0-1 0,0-1-69,-8 1 11,1 0 0,-1 0 0,1-1-1,-1 0 1,0-1 0,0 1 0,0-1 0,0-1-1,0 1 1,-1-1 0,0 0 0,1 0-1,-1 0 1,-1-1 0,1 1 0,-1-1 0,0-1-1,0 1 1,0 0 0,-1-1 0,1 0 0,-1 0-1,-1 0 1,1 0 0,0-3-11,3-12 84,0 0 1,-2-1-1,0 0 0,-1 1 1,-2-1-1,0 0 0,-1-1-84,0 3 152,0-1 0,-1 1-1,-2 0 1,0 0 0,-1 0-1,-1 0 1,-1-1-152,3 21-495,0 9 298,-1 12 73,-5 77-466,4 83 590,7-181 20,-1 0-1,1 0 0,0-1 0,-1 1 0,1-1 1,0 1-1,-1-1 0,1 0 0,-1 1 0,1-1 1,-1 0-1,1 0 0,-1 0 0,1 0 0,-1 0-19,24-26 122,-19 19-124,0 1 1,0 0-1,1 1 1,-1-1-1,2 1 1,-1 1 0,1-1-1,0 1 1,0 1-1,2-2 2,-9 6-16,0 0 0,0 0 1,0 0-1,-1 0 0,1 0 0,0 1 0,0-1 0,0 0 0,-1 0 0,1 0 1,0 1-1,0-1 0,-1 1 0,1-1 0,0 0 0,-1 1 0,1-1 0,0 1 0,-1-1 1,1 1-1,-1 0 0,1-1 0,-1 1 0,1 0 0,-1-1 0,1 1 0,-1 0 1,0-1-1,1 1 0,-1 0 0,0 0 0,0-1 0,0 1 0,0 0 0,1 0 1,-1 0-1,0-1 0,0 1 16,7 45 223,-5-27-172,-1-15-32,0-1-1,0 0 1,0 1 0,0-1 0,0 0 0,0 0-1,1 1 1,0-1 0,-1 0 0,1-1 0,0 1 0,1 0-1,-1 0 1,0-1 0,1 0 0,0 1 0,-1-1-1,1 0 1,0 0 0,0 0-19,3 0-170,-1 0 1,1-1-1,-1 0 0,1 0 0,-1 0 1,1 0-1,0-1 0,-1 0 1,1 0-1,0-1 0,-1 0 0,3 0 170,16-4-4863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82 4113,'0'0'1512,"0"0"-484,0 0-61,0 0-195,0 0-261,-16-12-295,-50-36-254,64 47 32,1 0 1,-1 0-1,1 0 1,-1 0 0,1 0-1,-1 1 1,1-1 0,-1 1-1,1-1 1,-1 1-1,0-1 1,0 1 0,1 0-1,-1 0 1,0 0-1,1 0 1,-1 0 0,0 0-1,1 0 1,-1 1 0,0-1-1,1 1 1,-1-1-1,0 1 1,1 0 0,-1-1-1,0 2 6,-1 0-9,0 1 0,0 0 0,1-1 0,-1 1 0,1 1 0,0-1 0,0 0 0,0 0 0,0 1 9,-4 5-13,1-1-3,1-1 0,-1 1 0,1 0 0,1 0 0,-1 0 0,1 1 0,1-1 0,0 1 0,0 0 0,0 0 0,1-1 0,1 1 0,-1 0 0,1 0 0,1 0 0,0 4 16,0-12 5,0 1 0,0-1 1,-1 0-1,1 0 1,0 0-1,0 0 1,0 0-1,0 0 1,0 0-1,0 0 1,1 0-1,-1 0 1,0 0-1,0-1 1,1 1-1,-1-1 1,0 1-1,1-1 1,-1 1-1,1-1 1,-1 0-1,0 1 1,1-1-1,-1 0 1,1 0-1,-1 0 1,1 0-1,-1-1 1,1 1-1,0 0-5,1 0 37,0-1-1,0 1 1,0-1 0,0 1-1,0-1 1,0 0-1,0 0 1,0 0 0,0 0-1,0-1 1,0 1 0,-1-1-1,1 1 1,-1-1-37,4-6 53,0 1 0,-1-1 0,0 0 0,0 0 0,-1 0 0,0-1 0,0 0 0,-1 0 0,-1 0 0,1 0 0,-1 0 0,-1 0 0,0-1-53,-1 10-262,0 0-61,1 33-90,-1-27 430,1 0 0,0-1 0,0 1 1,0 0-1,0-1 0,1 1 0,0-1 0,0 0 1,0 1-1,1-1 0,0 0 0,0 0 1,0-1-1,1 1 0,-1-1 0,1 1 1,0-1-1,0 0 0,1-1 0,-1 1 1,1-1-1,0 0 0,0 0 0,0 0 1,0-1-1,0 1 0,1-1 0,-1-1 1,1 1-1,-1-1 0,1 0 0,0 0 0,-1 0 1,1-1-1,0 0 0,-1 0 0,1-1 1,0 1-1,0-1 0,-1-1 0,3 0-17,1-1 20,0-1 0,0 0 0,-1-1 0,0 0 0,0 0 0,0 0-1,-1-1 1,1-1 0,-1 1 0,-1-1 0,1 0 0,-1-1 0,-1 1 0,1-1-1,-1 0 1,0-1 0,-1 1 0,0-1 0,-1 0 0,0 0 0,0 0-1,0 0 1,-2-1 0,1 1 0,-1-1 0,0 1 0,-1-1 0,0 1 0,-1-6-20,0 14-25,1 0 1,-1 0 0,0 0 0,1 0 0,-1 0-1,0 0 1,0 0 0,0 0 0,0 0 0,0 1-1,0-1 1,0 0 0,0 0 0,0 1 0,0-1-1,0 1 1,-1-1 0,1 1 0,0-1 0,0 1-1,-1 0 1,1 0 0,0 0 0,0-1 0,-1 1 0,1 0-1,0 1 1,0-1 0,-1 0 0,1 0 0,-1 1 24,0-1-16,0 0 0,0 0 0,1 0 0,-1 1 0,0-1 0,0 0 0,0 1 0,1 0 0,-1-1 0,0 1 0,1 0 0,-1 0 0,1 0 0,-1 0 0,1 0 0,-1 0 0,1 1 0,0-1 0,0 0 0,-1 1 0,1-1 0,0 1 16,-1 2-16,1 0 1,1 0-1,-1 0 0,1 0 1,-1-1-1,1 1 1,0 0-1,0 0 0,1 0 1,-1 0-1,1 0 1,0 0-1,0-1 0,0 1 1,1 0-1,-1-1 1,1 1-1,0-1 0,0 1 1,0-1-1,0 0 0,1 0 1,1 2 15,8 7 3,1 0-1,0-1 1,1 0 0,0-2 0,2 2-3,36 27 86,-90-30 465,5-4-1854,0-2 0,-15 0 1303,30-2-4163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49 1960,'0'0'1167,"0"0"-46,0 0 48,0 0-101,0 0-158,0-1-681,-1-1-1,1 0 1,0 0-1,0 0 1,0 1 0,0-1-1,0 0 1,0 0-1,0 0 1,0 0 0,1 1-1,-1-2-228,22-4 2,0 2 0,0 1 0,1 0 0,-1 2 0,1 0 0,-1 2 0,1 0 0,3 2-2,14-2 0,60 0-1396,-99 0 652,-22 0-335,-136 11 1438,157 21 878,-8 19-538,-1 12-171,2 1 0,2 24-528,5-86-162,1 0-1,-1 0 0,0 0 1,1 0-1,-1 0 0,1 0 1,0 0-1,0-1 0,0 1 1,0 0-1,0 0 0,0-1 1,0 1-1,0-1 0,1 1 1,-1-1-1,0 1 0,1-1 1,0 0-1,-1 0 1,1 0-1,0 0 0,-1 0 1,1 0-1,0 0 0,0 0 163,13 6-5097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0 440 6009,'0'0'1149,"0"0"-65,0 0-163,0 0-382,0 0-187,0 0-120,11-3-94,1-2-96,0 0 0,0-1 0,0 0 0,-1-1 0,0-1 0,4-2-42,-11 6 0,1 1 0,-1-1 1,0 1-1,-1-1 1,1-1-1,-1 1 1,1 0-1,-1-1 0,-1 0 1,1 1-1,-1-1 1,1 0-1,-1-1 0,-1 1 1,1 0-1,-1 0 1,0-1-1,0 1 1,0-5-1,-2 7-45,1 0-1,-1 0 1,0 0 0,0-1 0,0 1 0,0 0 0,0 0 0,-1 0 0,0 1 0,1-1 0,-1 0 0,0 1 0,0-1-1,0 1 1,-1-1 0,1 1 0,-1 0 0,1 0 0,-1 0 0,0 0 0,0 1 0,1-1 0,-1 1 0,0 0 0,-1 0-1,1 0 1,0 0 0,0 0 0,0 0 0,0 1 0,-1 0 0,1 0 0,0 0 0,-1 0 0,1 0 0,0 0 0,0 1-1,0 0 1,-1 0 0,1-1 0,0 2 45,1-1-5,-1 0 0,1 0 0,0 1 0,0-1 0,0 1 1,0 0-1,0-1 0,1 1 0,-1 0 0,0 0 0,1 0 0,-1 0 0,1 1 0,0-1 0,0 0 0,0 1 0,0-1 0,0 0 0,0 1 0,1-1 0,-1 1 0,1-1 0,-1 3 5,-2 66-70,3-56 45,0-11 25,0 0 0,0 0-1,0 0 1,1 0 0,-1 0 0,1 0 0,0 0 0,0 0-1,0-1 1,1 1 0,-1 0 0,1-1 0,0 1 0,0-1-1,0 0 1,1 1 0,-1-1 0,1 0 0,-1 0 0,1-1 0,0 1-1,0 0 1,1-1 0,-1 0 0,0 0 0,1 0 0,-1 0-1,1 0 1,0-1 0,-1 0 0,1 0 0,0 0 0,3 1 0,2-1 41,-1-1 0,1 1 1,-1-1-1,1-1 0,0 1 1,-1-2-1,0 1 0,1-1 1,-1 0-1,0-1 0,0 0 1,0 0-1,0-1 0,0 0 1,3-3-42,7-5 80,0-1 0,0-2-1,11-12-79,-23 22-6,0-1 0,-1 0 0,1-1 0,-2 1 0,1-1-1,-1 0 1,0 0 0,0-1 0,-1 1 0,0-1 0,2-7 6,-5 15-19,1-1-1,-1 0 1,0 1 0,0-1 0,0 0 0,0 0-1,0 1 1,0-1 0,-1 0 0,1 1 0,0-1 0,0 0-1,0 1 1,-1-1 0,1 0 0,0 1 0,-1-1 0,1 0-1,0 1 1,-1-1 0,1 1 0,-1-1 0,1 1-1,-1-1 1,1 1 0,-1-1 0,1 1 0,-1 0 0,0-1-1,0 1 20,-26-3-261,25 3 254,0 0 0,0 0-1,0 1 1,0-1 0,0 1 0,-1 0 0,1-1-1,0 1 1,0 0 0,1 0 0,-1 0-1,0 1 1,0-1 0,0 0 0,1 1 0,-1-1-1,1 1 1,-1 0 0,1-1 0,-1 1 0,1 0-1,0 0 1,0 0 0,0 0 0,0 0-1,0 1 8,1 0-19,-1 0-1,1 0 1,0 0-1,0 0 1,0 1-1,0-1 1,1 0-1,-1 0 1,1 0-1,0 0 1,0 0-1,0 0 0,0 0 1,1 0-1,-1 0 1,1 0-1,-1-1 1,1 1-1,0-1 1,0 1-1,3 1 20,4 4 2,0-1 0,0 0-1,1-1 1,0 0 0,6 2-2,-8-4 5,1 1 1,-1 0-1,0 0 0,0 1 1,0 0-1,-1 0 0,1 2-5,-8-8 1,0 1 0,0-1 0,0 0-1,1 1 1,-1-1 0,0 0 0,0 1-1,0-1 1,0 0 0,0 1 0,0-1-1,0 0 1,0 1 0,0-1 0,0 0 0,-1 1-1,1-1 1,0 0 0,0 1 0,0-1-1,0 0 1,0 1 0,-1-1 0,1 0-1,0 0 1,0 1 0,0-1 0,-1 0-1,1 0 1,0 1 0,0-1 0,-1 0-1,1 0 1,0 0 0,-1 1 0,1-1-1,0 0 1,-1 0 0,1 0 0,0 0-1,-1 0 1,1 0 0,0 0 0,-1 0 0,1 0-1,0 0 1,-1 0 0,1 0 0,0 0-1,-1 0 1,1 0-1,-22 4 81,21-4-79,-79 5 643,-37-3-645,104-2 198,16-7 416,10-3-579,1 2 0,0 0-1,0 1 1,0 0-1,1 1 1,9-2-35,27-13 34,-44 18-37,17-7 33,-1-1 0,-1-2 0,0 0 0,13-11-30,-29 19 19,0 1 0,-1-2 0,0 1 0,0 0 0,0-1 0,-1 0 0,1 0 0,-2 0 0,1-1 0,-1 1 0,0-1 1,0 0-1,0 0 0,-1 0 0,0 0 0,-1 0 0,0 0 0,0-5-19,1-9 5,1-67 44,-3 81-42,0 1 1,-1-1 0,0 1 0,-1-1-1,1 1 1,-1 0 0,0 0 0,-1 0-1,1 0 1,-1 0 0,-1 0 0,1 1-8,2 5-23,1 0 1,-1 1 0,1-1 0,-1 0 0,1 1 0,-1-1 0,1 1 0,-1-1 0,1 0 0,-1 1-1,1-1 1,0 1 0,-1 0 0,1-1 0,0 1 0,-1-1 0,1 1 0,0-1 0,0 1-1,0 0 1,-1-1 0,1 1 0,0 0 0,0-1 0,0 1 0,0-1 0,0 1 0,0 0-1,0 0 23,-6 25-63,-2 29 70,1-1-1,3 1 0,3 0 0,2 0 0,2 2-6,-2-54 8,-1 0-1,1 0 1,-1 0-1,1 0 1,0 0 0,1 0-1,-1 0 1,0 0-1,1-1 1,0 1-1,-1 0 1,1-1 0,0 1-1,0-1 1,1 0-1,-1 0 1,0 0-1,1 0 1,-1 0 0,1 0-1,0-1 1,0 1-1,0-1 1,-1 0-1,3 1-7,2 0-261,0 0 0,0 0-1,1-1 1,-1 0 0,0 0-1,1-1 1,-1 0-1,0 0 1,1-1 0,2-1 261,10-3-3713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1:35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56,'0'0'72,"0"0"-72,0 0-128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4177,'0'0'0,"0"0"-1288,0 0-1585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2457,'0'0'705,"0"0"67,0 0-161,22-1-255,15 0-265,77-6 159,-199-2 415,36 9 159,49 36-33,0 217 1518,-1-251-2433,1 1 1,0-1-1,0 1 0,1-1 0,-1 1 0,0-1 0,1 1 0,0-1 0,-1 0 0,1 1 0,0-1 0,0 0 0,0 1 0,1-1 0,-1 0 0,0 0 0,1 0 0,0 0 0,-1 0 0,1-1 0,1 2 124,11 4-2603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180 283 4481,'0'0'1051,"0"0"4,0 0-140,0 0-101,0 0-345,0 0-267,-12-11-139,-40-31-64,50 40-5,1 1-1,-1 0 1,0 0 0,0 0 0,0 0 0,0 1 0,1-1 0,-1 0 0,0 1 0,0-1 0,0 1 0,-1 0-1,1-1 1,0 1 0,0 0 0,0 0 0,0 1 0,0-1 0,0 0 0,0 1 0,0-1 0,0 1 0,0 0-1,0-1 1,0 1 0,1 0 0,-1 0 0,0 0 0,0 1 0,1-1 0,-1 0 0,1 0 0,-1 1 0,1-1-1,0 1 1,-1 0 6,-3 5-10,0 0 1,0 0-1,1 1 0,0-1 0,0 1 0,-2 7 10,3-7-21,0 1 0,1-1 0,0 1 0,0 0 0,1 0 0,0 0 0,0 0 0,1 0 0,1 0 0,-1 0 0,3 7 21,-2-15 4,0 1 0,1 0 0,-1-1 0,1 1 0,-1-1 0,1 1 0,0-1 0,-1 0 0,1 0 1,0 0-1,0 0 0,0 0 0,0 0 0,0 0 0,0-1 0,0 1 0,0-1 0,0 0 0,1 1 0,-1-1 0,0 0 0,0 0 0,2 0-4,1 0 33,-1 0-1,1 0 1,-1 0-1,1-1 1,0 1 0,-1-1-1,1 0 1,-1 0-1,1-1 1,3-1-33,-3-2 11,0 0 1,-1 0-1,1-1 1,-1 0-1,0 0 1,0 0-1,-1 0 1,0 0 0,0-1-1,-1 1 1,1-1-1,-1 0 1,-1 0-1,1 0 1,-1 0-1,-1 0 1,1 0-1,-1 0 1,0-4-12,0 10-102,0 1-34,-1 5 95,1 0 0,0 0 1,0 0-1,0-1 0,1 1 0,0 0 0,0 0 0,0-1 0,1 3 41,-1-3-4,0 0 0,1 0 1,0 0-1,0 0 0,0 0 0,0-1 0,0 1 0,1-1 0,0 1 0,-1-1 0,1 0 1,0 0-1,1 0 0,-1-1 0,0 1 0,1-1 0,0 0 0,-1 0 0,1 0 4,3 1 43,0-1 0,0 0 0,0-1 0,0 0 0,0 0 0,0 0-1,1-1 1,-1 0 0,0 0 0,7-2-43,-10 1 28,1 0 1,0-1-1,-1 1 0,0-1 1,1 0-1,-1-1 0,0 1 1,0-1-1,0 0 1,-1 0-1,1 0 0,0 0 1,-1 0-1,0-1 0,0 0 1,0 1-1,-1-1 1,1-1-1,1-3-28,3-5 51,0 0-1,-1-1 1,-1 1-1,0-1 1,2-13-51,-2-7 44,-1 0-1,-1 1 1,-2-1 0,-3-22-44,1-11 24,1 66-100,0 10-286,-3 63 109,-11 59 253,5-57 160,1 65-160,8-139-175,0 0-306,0 0-347,0 0-419,0-1-867,0-5-1835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10 175 2657,'0'0'1773,"0"0"-817,0 0-171,0 0-280,0 0-288,-9-31-383,9 23 140,0 1 1,1-1-1,1 0 1,-1 0-1,1 1 0,1-1 1,-1 1-1,1 0 1,0 0-1,1 0 1,0-1 25,4-8-235,-2-5 560,-1 4 2040,-3 30-1867,-2 526-1793,1-539-406,3 0-1181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27 6185,'0'0'982,"0"0"-458,0 0-256,0 0-143,0 0-58,0 0-39,24-3 17,75-7-27,-95 10-16,0-1 1,-1 1-1,1 0 1,-1 0-1,1 0 1,0 0-1,-1 0 1,1 1-1,-1-1 1,1 1-1,-1 0 1,1 0-1,-1 1 1,0-1-1,1 1 1,-1 0-1,0-1 0,0 1 1,0 1-1,0-1 1,-1 0-1,1 1 1,-1-1-1,1 1 1,-1 0-1,2 2-2,-2 2 0,1-1-1,-1 1 1,0-1-1,-1 1 0,1 0 1,-2 0-1,1 0 1,-1 0-1,0 0 0,0 2 1,0-6 5,-1 0 0,0 0 0,0 0 0,0 0 0,0 0-1,0 0 1,-1 0 0,1 0 0,-1 0 0,0-1 0,0 1 0,0-1-1,0 1 1,0-1 0,-1 0 0,1 0 0,0 0 0,-1 0-1,0 0 1,1-1 0,-1 1 0,0-1 0,0 1 0,0-1-1,0 0-4,-13 5-34,0 0-1,-1-1 0,1 0 0,-1-2 35,-9 2-367,-1-2-1,1-1 1,-26 0 367,51-2 24,23-2 396,35-5-125,101-19 17,-137 21-277,1-1 0,-1-1 0,0 0 0,0-2 0,17-10-35,-35 18 47,0-1 1,0 0-1,0 0 0,-1-1 1,1 1-1,0-1 1,-1 1-1,1-1 1,-1 0-1,0 0 0,0 0 1,0 0-1,-1 0 1,1 0-1,-1 0 0,1-1 1,-1-1-48,1-5 270,0 1 0,-1-1 0,-1 1 0,1-1 1,-2-6-271,1-5 90,0 20-78,0 1-59,0 0-46,0 0-48,0 29-320,-3 148 559,3-175-83,1-1 0,-1 1-1,0 0 1,1 0 0,-1 0 0,1-1 0,0 1 0,0 0 0,-1-1 0,1 1 0,0-1-1,0 1 1,1-1 0,-1 1 0,0-1 0,0 0 0,1 1 0,-1-1 0,1 0 0,-1 0-1,1 0 1,-1 0 0,1 0 0,0 0 0,-1-1 0,1 1 0,0-1 0,0 1 0,0-1-1,-1 1 1,1-1 0,0 0 0,0 0 0,0 0 0,0 0 0,-1 0 0,1 0-1,1-1-14,4 1 5,-1-1 0,1 1 0,0-2 0,-1 1-1,1 0 1,-1-1 0,0-1 0,0 1-1,0-1 1,6-3-5,1-3-1216,0-1 0,-1-1-1,8-9 1217,1-6-6985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5697,'0'0'800,"0"0"-744,0 0-56,0 0-1096,0 0 400,0 0-768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99 4841,'0'0'980,"0"0"146,0 0-141,0 0-283,0 0-133,0 0-186,-1-4-155,1 4-231,0-1-1,0 1 0,0-1 1,0 1-1,0-1 1,0 1-1,0-1 1,0 1-1,0-1 1,0 1-1,0-1 1,0 1-1,0-1 0,-1 1 1,1 0-1,0-1 1,0 1-1,-1-1 1,1 1-1,0-1 1,-1 1-1,1 0 1,0-1-1,-1 1 0,1 0 1,0-1-1,-1 1 1,1 0-1,-1 0 1,1-1-1,0 1 1,-1 0-1,1 0 1,-1 0-1,1 0 0,-1-1 1,1 1-1,-1 0 1,1 0-1,-1 0 1,1 0-1,-1 0 1,1 0-1,-1 0 4,-17 22-109,-9 40 73,25-51 19,0 0 1,0 0 0,1 0-1,1 0 1,0 1-1,0-1 1,2 9 16,-1-17 4,-1-1 0,0 1 0,1 0 0,0-1 0,0 1 0,-1-1 0,2 1 0,-1-1 0,0 1 0,0-1 1,1 0-1,-1 0 0,1 0 0,0 1 0,0-2 0,-1 1 0,1 0 0,1 0 0,-1-1 0,0 1 0,0-1 0,1 1 0,-1-1 0,0 0 0,1 0 0,-1 0 0,1 0 0,0-1 0,-1 1 0,1-1 0,-1 1 0,1-1 0,0 0 0,0 0-4,7 0 39,-1-1 0,1-1-1,0 1 1,-1-1 0,0-1-1,1 0 1,-1 0 0,0-1-1,-1 0 1,1 0 0,-1-1-1,0 0 1,0-1 0,0 0 0,-1 0-1,1-1-38,-7 6 7,31-23-131,-2-1 1,-1-1 0,4-7 123,-26 26-139,-1 0 0,0 0 0,0-1 1,0 0-1,-1 0 0,0-1 0,-1 1 1,0-1-1,0 0 0,-1 0 1,0 0-1,-1-1 0,0 1 0,0-1 1,-1-7 138,-1 17-12,-1-1 0,1 1 1,-1 0-1,0-1 0,1 1 1,-1-1-1,0 1 0,0 0 1,1 0-1,-1-1 0,0 1 1,0 0-1,1 0 0,-1 0 1,0 0-1,0 0 0,0 0 1,1 0-1,-1 0 0,0 0 1,0 0-1,0 1 0,1-1 1,-1 0-1,0 0 0,1 1 1,-2-1 11,-24 8-77,15-1 73,0 0 1,0 1 0,0 1 0,1 0 0,-5 5 3,12-12-13,1 1-1,-1-1 1,1 0 0,0 1-1,0 0 1,0-1 0,0 1-1,0 0 1,0 0 0,1 0-1,0 0 1,-1 0-1,1 1 1,0-1 0,1 0-1,-1 0 1,0 1 0,1-1-1,0 0 1,0 1 0,0-1-1,0 1 1,1-1 0,-1 0-1,1 2 14,4 0-1,-1-1 0,1 0 1,0 0-1,0 0 0,1 0 0,-1-1 0,1 0 0,0 0 1,0 0-1,0-1 0,0 0 0,4 1 1,11 5 62,-15-5-41,39 19-30,-43-21 23,1 1-1,-1-1 1,1 1 0,-1-1 0,0 1 0,0 0 0,1 0-1,-1 0 1,-1 0 0,1 0 0,0 1 0,0-1 0,-1 0 0,1 2-14,-2-3 18,0 0 0,0-1 1,0 1-1,0 0 0,0 0 1,0-1-1,0 1 1,-1 0-1,1 0 0,0-1 1,0 1-1,-1 0 0,1-1 1,-1 1-1,1 0 0,0-1 1,-1 1-1,1-1 1,-1 1-1,0-1 0,1 1 1,-1-1-1,1 1 0,-1-1 1,0 1-1,1-1 1,-1 0-1,0 1 0,1-1 1,-1 0-1,0 0 0,0 1-18,-31 9 234,21-8-163,-34 10-415,0-1 0,-23 0 344,13-4-2333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53 176,'0'0'1188,"0"0"-59,0 0 9,0 0-220,0 0-249,0 0-171,-54 3 533,50 0-1031,1 0 0,-1 0 0,1 1 0,0-1 1,-1 1-1,2-1 0,-1 1 0,0 0 0,1 0 0,0 1 0,0-1 1,0 0-1,-1 5 0,0-1 34,0 1 0,1 0 0,0 1 0,1-1 0,-1 0 0,2 7-34,0-12 26,0 0 0,1 0-1,-1 0 1,1-1 0,0 1-1,0 0 1,1 0 0,-1-1-1,1 1 1,-1 0-1,1-1 1,1 0 0,-1 1-1,0-1 1,1 0 0,-1 0-1,1 0 1,0-1-1,0 1 1,0-1 0,0 1-1,1-1 1,-1 0 0,1 0-1,-1-1 1,1 1-1,2 0-25,3 1 90,0 0 0,0 0-1,1-1 1,-1-1 0,1 1-1,-1-2 1,1 1-1,0-1 1,-1-1 0,1 1-1,0-2-89,-7 1 22,0 0 0,-1 0 1,1 0-1,0 0 0,-1-1 0,1 1 0,-1-1 0,1 0 0,-1 1 0,0-1 0,1 0 1,-1-1-1,0 1 0,-1 0 0,1-1 0,0 1 0,-1-1 0,1 1 0,-1-1 0,0 0 1,1 1-1,-2-1 0,1 0 0,0 0 0,0-3-22,2-7 41,-1-1 0,0 1-1,-1-1 1,0-12-41,-1 20-13,0-1 17,0-1 0,0 1 0,-1-1 0,0 1-1,0-1 1,-2-5-4,1 10-6,1-1-1,-1 1 0,0 0 1,0 0-1,0 0 0,-1 0 0,1 0 1,-1 0-1,0 1 0,1-1 1,-1 1-1,0 0 0,0 0 0,-1 0 1,0 0 6,-2-2-34,0 1 0,0 0 0,-1 0 1,1 1-1,-1 0 0,0 0 1,1 0-1,-1 1 0,-6-1 34,11 2-7,0 0 0,1 0 1,-1 0-1,0 0 0,1 0 0,-1 1 0,0-1 0,1 0 1,-1 1-1,1-1 0,-1 1 0,1-1 0,-1 1 0,1 0 1,-1 0-1,1 0 0,0 0 0,-1 0 0,1 0 0,0 0 0,0 0 1,0 0-1,0 1 0,0-1 0,0 0 0,0 1 0,0-1 1,0 1-1,1-1 0,-1 1 0,0-1 0,1 1 0,0-1 0,-1 1 1,1 0-1,0-1 0,0 1 0,0 0 0,0-1 0,0 1 1,0 0 6,0 11 34,-1-12-40,1 0 0,-1 0-1,1-1 1,0 1 0,0 0 0,0 0-1,-1 0 1,1 0 0,0 0-1,0 0 1,0 0 0,0 0 0,1 0-1,-1 0 1,0 0 0,0 0-1,0 0 1,1-1 0,-1 1-1,1 0 1,-1 0 0,0 0 0,1 0-1,-1 0 1,1-1 0,0 1-1,-1 0 1,1-1 0,0 1 0,-1 0-1,1-1 1,0 1 0,0-1-1,0 1 1,-1-1 0,1 1 0,0-1-1,0 0 1,0 1 0,0-1-1,0 0 1,0 0 0,0 0 0,0 0-1,0 1 1,0-1 0,0-1-1,-1 1 1,2 0 6,7 0 58,22 0 172,0-1-1,22-4-229,-41 3 33,-1 0 1,1-1 0,-1-1-1,0 0 1,0 0-1,-1-1 1,1-1 0,8-6-34,3-3-62,-17 10-225,0 1 0,1 0 0,-1 1 0,1 0-1,0 0 1,0 0 0,0 0 0,0 1 0,4-1 287,0 1-2802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1 408,'0'0'398,"0"0"167,0 0-4,0 0 22,0 0 48,0 0-122,-42 0 277,12 0-449,49 0 418,328 0 1944,-359 2-4015,0 0-1351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1904,'0'0'889,"0"0"-87,0 0-136,0 0-185,0 0-114,0 0-40,0 0-23,0 0 1,0 0-13,0 0-28,0 0-110,0 0-97,0 0-74,0 0-27,0 0 54,0 0 38,0 0-14,0 0 19,16 0-9,257 2 912,-272-2-909,-1 0 53,0 0 95,0 0-49,0 0-88,-10 0-1137,5 0-843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1:36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0 504 496,'20'72'2903,"-15"-67"-2037,-4-3-760,0-1 0,0 1 0,0-1-1,1 0 1,-1 1 0,1-1 0,-1 0 0,1 0 0,-1 0 0,1 0-1,-1 0 1,1-1 0,0 1 0,0 0 0,0 0-106,0-2 92,0 1 1,0 0 0,0-1-1,0 1 1,0-1-1,-1 0 1,1 1-1,0-1 1,0 0 0,-1 0-1,1 0 1,-1-1-1,1 1 1,-1 0-1,1 0 1,-1-1 0,0 1-1,0-1 1,1 1-1,-1-2-92,19-24 233,-1 0 0,-1-1 0,-2-1 0,10-24-233,14-24 22,-40 76-63,0 1-150,0 3-99,0 8 113,-1 4 100,2 1-1,0-1 0,0 1 0,1-1 1,4 11 77,-6-23 3,1 0 0,0 0 0,0 0 0,0 0 0,1 0 0,-1 0 0,1-1 0,0 1 0,-1 0 0,1-1 0,0 0 0,0 1 0,1-1 1,-1 0-1,0 0 0,1 0 0,0 0 0,-1 0 0,1-1 0,0 1 0,0-1 0,0 0 0,-1 0 0,2 0 0,-1 0 0,0 0 0,0-1 0,0 1 1,0-1-1,0 0 0,1 0-3,4-1 21,-1 0 1,1-1-1,0 0 1,-1 0-1,1-1 1,-1 0 0,1 0-1,-1-1 1,0 0-1,-1 0 1,1-1-1,-1 1 1,0-1-1,0-1 1,0 1 0,-1-1-1,0 0 1,0-1-1,3-4-21,8-11 48,-2-1-1,-1 0 1,0-1-1,-2 0 0,3-10-47,-3-1 69,-1 0 0,-3-1 0,0 0 0,-3 0 0,-1-1 0,-1-23-69,-4 112-42,-10 51 42,-1 20 14,6 509-369,8-623 345,3 56-320,-4-61 306,1 0 0,0 0-1,0 1 1,0-1 0,0 0-1,1 0 1,0 0-1,-1 0 1,2 0 0,-1-1-1,0 1 1,2 2 24,-3-6 3,0 1-1,-1-1 1,1 1 0,0-1 0,-1 1-1,1-1 1,0 0 0,0 1 0,-1-1-1,1 0 1,0 1 0,0-1 0,0 0-1,0 0 1,-1 0 0,1 0 0,0 0-1,0 0 1,0 0 0,0 0 0,-1 0-1,1 0 1,0 0 0,0-1 0,0 1-1,0 0 1,-1 0 0,1-1 0,0 1-1,0-1 1,-1 1 0,1-1-1,0 1 1,-1-1 0,1 1 0,-1-1-1,1 0 1,0 1 0,-1-1 0,1 0-1,-1 1 1,0-1 0,1 0-3,20-34 400,-19 31-330,13-28 208,-1-2 0,-1 1 0,-2-1 0,-1-1 0,-2 0 0,-1 0 0,-2-1 0,-1 0-1,-2 0 1,-2-3-278,0 35-16,-1 1 1,1 0-1,-1 0 0,0 0 0,0-1 0,0 1 0,0 0 0,0 0 0,-1 0 1,1 0-1,-1 1 0,0-1 0,0 0 0,0 1 0,0-1 0,-3-1 16,-44-32-1305,35 28 643,-29-19-1906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54 3169,'0'0'1616,"0"0"-522,0 0 23,0 0-195,0 0-330,0 0-123,-41-5-622,34 6 89,-28-6 80,34 5-22,0-1 1,0 1-1,0-1 1,1 0-1,-1 1 1,0-1-1,0 0 1,1 0-1,-1 0 1,0 1-1,1-1 1,-1 0-1,1 0 1,-1 0-1,1 0 1,-1 0-1,1 0 1,0 0-1,0 0 1,-1 0-1,1 0 1,0 0-1,0-1 1,0 1-1,0 0 1,0 0-1,0 0 1,1 0-1,-1 0 1,0 0-1,0 0 1,1-1 5,0 1-1,-1 0 0,1 1 0,0-1 0,-1 0-1,1 0 1,0 0 0,0 0 0,0 1 0,0-1 0,0 0 0,0 1 0,0-1 0,0 1 0,0-1 0,0 1 0,0-1 0,0 1-1,0 0 1,0 0 0,1-1 0,-1 1 0,0 0 0,0 0 0,0 0 0,1 0 1,38 0-22,-31 0-11,-7 0 29,0 0-1,1 0 1,-1 0-1,0 0 0,1 0 1,-1 0-1,0 1 1,0-1-1,1 1 0,-1-1 1,0 1-1,0 0 1,0 0-1,0 0 0,0 0 1,0 1-1,0-1 1,0 0-1,0 1 1,1 1 4,-1 0 14,-1 1 0,1-1 0,-1 1 0,0-1 0,0 1 0,0 0 0,0-1 0,-1 1 1,0 0-1,0 0 0,0-1 0,0 4-14,0 0 32,0 0 0,-1 0 0,0 0 1,0 0-1,-1 0 0,1 0 0,-1-1 0,-1 1 1,0-1-1,1 1 0,-2-1 0,1 0 1,-1 0-1,0-1 0,0 1 0,-1-1 0,1 0 1,-1 0-1,0 0 0,-1 0-32,-1 6-451,6-3-3231,1-7-1427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116 219 2665,'0'0'838,"0"0"-40,0 0 55,0 0-156,0 0-173,0 0-91,13 26-98,-9-20 2640,-5-8-2987,1 1 0,-1-1 0,1 1 0,-1-1 0,0 1 0,0-1 0,0 1 0,0-1 0,0 1 0,0-1 0,0 1 0,0 0 0,0 0 0,-1 0 0,1-1 0,0 1 1,-1 1-1,1-1 0,-1 0 0,1 0 0,-1 0 0,1 1 0,-1-1 0,0 1 0,1-1 0,-1 1 0,0 0 0,1 0 0,-1-1 0,0 1 0,0 0 0,1 1 0,-1-1 0,0 0 12,-2 0-31,1 0 1,-1 0-1,0 0 1,1 0 0,-1 1-1,0-1 1,1 1-1,-1 0 1,1 0-1,-1 1 1,1-1-1,0 1 1,-1-1-1,1 1 1,0 0-1,-2 2 31,1 1-20,1 0-1,0 0 1,1 1 0,-1-1-1,1 0 1,0 1-1,0 0 1,1-1 0,0 1-1,0 0 1,0 0-1,1 0 1,-1 0 0,1 0-1,1 0 21,-1-4-1,0 1 0,0-1-1,0 1 1,0-1-1,0 0 1,1 1 0,-1-1-1,1 1 1,0-1 0,0 0-1,0 0 1,0 1 0,0-1-1,0 0 1,1 0 0,-1 0-1,1 0 1,-1 0 0,1-1-1,0 1 1,0 0 0,-1-1-1,1 1 1,0-1-1,1 0 1,-1 0 0,0 1-1,0-1 1,0-1 0,1 1-1,-1 0 1,0-1 0,1 1-1,-1-1 1,1 1 0,0-1 1,2 0 35,0 0 1,0-1 0,0 1-1,0-1 1,0 0 0,0 0-1,0-1 1,0 1 0,-1-1 0,1 0-1,-1 0 1,1-1 0,-1 1-1,0-1 1,0 0 0,0 0 0,0-1-1,0 1 1,-1-1 0,0 1-1,0-1 1,3-4-36,5-6 21,0 1 0,-1-2 0,-1 1 0,0-1 0,-1 0 1,-1-1-1,0 0 0,-1 0 0,0-6-21,1-5-79,-1 0 0,-2-1 1,-1 0-1,-1 0 0,-1-14 79,-1 41-88,-10 42-216,-2 3 360,3 1 1,1 0-1,2 1 1,2-1-1,2 1 1,2 11-57,0-54 10,0-1-1,0 1 1,0-1 0,1 0 0,-1 1 0,1-1 0,-1 0-1,1 1 1,0-1 0,0 0 0,0 0 0,0 0 0,1 0-1,-1 0 1,0 0 0,1 0 0,-1 0 0,1 0 0,0 0-1,0-1 1,-1 1 0,1-1 0,0 0 0,0 1 0,1-1-1,-1 0 1,0 0 0,0 0 0,0 0 0,2 0-10,7 1-308,0 0 0,-1 0 0,1-1 0,0 0 0,0-1 0,0 0 308,-10 0-58,26 0-3847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151 360 3729,'0'0'1361,"0"0"-187,0 0-92,0 0-205,0 0-225,0 0-172,-5-10-316,-18-28-146,22 37-26,-1 0 0,1-1 1,-1 1-1,1 0 0,-1 0 1,0 0-1,0 0 0,0 0 1,0 0-1,1 1 0,-1-1 1,0 1-1,0-1 0,0 1 1,0 0-1,0 0 0,0 0 1,0 0-1,0 0 1,0 0-1,0 0 0,0 1 1,0-1-1,-1 1 8,0 0-15,-1 0 0,1 0-1,0 0 1,-1 0 0,1 0 0,0 1 0,0 0 0,0-1 0,0 1 0,0 0-1,1 1 1,-1-1 15,-1 4-38,0 1 0,0-1 0,0 1 0,1 0 0,0 0 0,0 0 0,1 0 0,-1 0 0,2 1-1,-1-1 1,1 1 0,0-1 0,1 1 0,0-1 0,0 1 0,1 0 0,-1-1 0,3 7 38,-3-13 2,1-1 0,-1 1 0,1-1-1,-1 1 1,1-1 0,-1 0 0,1 1 0,0-1 0,-1 0 0,1 1 0,0-1 0,-1 0 0,1 0 0,-1 1-1,1-1 1,0 0 0,0 0 0,-1 0 0,1 0 0,0 0 0,-1 0 0,1 0 0,0 0 0,-1 0-1,1 0 1,0-1 0,-1 1 0,1 0 0,0 0 0,-1-1 0,1 1 0,-1 0 0,1-1 0,0 1 0,0-1-2,21-12 129,-18 8-124,-1 0 1,1 0-1,-2-1 0,1 1 0,0-1 1,-1 0-1,0 0 0,0-1-5,12-30-181,-13 36 22,-1 1-127,0 0-120,1 29-12,-1-24 448,1 1 1,1-1-1,-1 0 1,1 0-1,0 0 1,0 0-1,0 0 1,1 0-1,0-1 1,0 1-1,0-1 1,0 0 0,1 0-1,-1 0 1,4 3-31,-5-6 17,1 1 1,-1-1 0,0 1 0,1-1-1,-1 0 1,1 0 0,-1 0 0,1 0-1,0-1 1,-1 1 0,1 0 0,0-1-1,-1 0 1,1 0 0,0 0 0,-1 0-1,1 0 1,0-1 0,-1 1 0,1-1-1,0 1 1,-1-1 0,1 0 0,-1 0-1,1 0 1,-1-1 0,1 1 0,-1-1-1,0 1 1,0-1 0,2-1-18,8-8 44,0 0 0,-1-1 1,-1 0-1,0-1 0,0 0 0,-2 0 1,1-1-1,-2 0 0,0-1 1,0 0-1,-2 0 0,4-12-44,6-31-8,-2 0 1,3-48 7,-12 79-43,-1-1-355,-3 23 3,-1 16 239,-11 64 117,7-54 37,1 0 1,2 0 0,-1 4 1,3 209 127,0-231-122,0-1 1,0 1-1,1 0 1,-1 0-1,1-1 1,0 1-1,0 0 1,0-1-1,0 1 1,0-1-1,0 1 1,1-1-1,-1 0 1,1 1-1,-1-1 1,1 0-1,0 0 1,0 0-1,0 0 1,0 0-1,1-1 1,-1 1-1,0-1 1,1 1-1,-1-1 1,1 0-1,-1 0 1,1 0-1,-1 0 1,1-1-1,0 1 1,0-1-1,1 1-5,1 0 30,0-1 0,0 0 0,0 1 0,0-2 0,0 1 0,-1 0 0,1-1 0,0 0 0,0 0 0,-1-1 0,1 1 0,0-1 0,-1 0 0,0 0 0,1-1 0,-1 1 0,0-1 0,3-3-30,-1 0-22,0 0 0,-1 0 1,0-1-1,0 0 0,-1 0 0,0 0 0,0 0 0,-1-1 0,0 1 0,0-1 1,0 0-1,-1 0 0,-1 0 0,1 0 0,-1 0 0,0-1 0,-1 1 0,0 0 1,-1 0-1,0-1 22,-1 8-28,-1 0 0,0 0 1,-1 0-1,1 1 0,0 0 1,0-1-1,0 1 0,0 0 1,0 1-1,0-1 0,0 0 1,-2 1 27,1 1-5,0-1 0,0 1 0,0 0 1,0 0-1,1 1 0,-1-1 0,1 1 0,0-1 1,-1 1-1,1 0 0,0 0 0,0 1 0,1-1 1,-1 0-1,1 1 0,0 0 0,0 0 1,0-1-1,0 1 0,1 0 0,-1 1 0,1-1 1,0 2 4,-2 4 45,1 0 1,0 1 0,0-1 0,1 0 0,0 1 0,1 0 0,1-1 0,-1 1-1,2 1-45,-1-9 30,0-1 0,0 0 0,0 0 0,0-1 0,0 1 0,1 0 0,-1 0 0,1 0 0,-1-1 0,1 1 0,-1-1-1,1 1 1,0-1 0,0 0 0,0 0 0,0 0 0,0 0 0,0 0 0,0 0 0,0 0 0,0-1 0,1 1 0,-1-1-1,0 1 1,0-1 0,1 0-30,63 4 548,-61-4-541,4 1 21,0-1 1,0 0-1,0-1 1,-1 0-1,1-1 1,0 0-1,1 0-28,-7 0-170,0 0 0,0 1-1,0-1 1,0 0 0,0-1-1,0 1 1,0 0-1,-1-1 1,1 0 0,-1 1-1,1-1 1,-1 0-1,0 0 1,-1-1 0,1 1-1,0 0 1,-1 0-1,1-2 171,4-18-4072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 5705,'0'0'848,"0"0"-247,0 0-217,0 0-136,0 0-152,0 0-88,154-42-8,-116 42-80,-6 0-1401,-8 0-3168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1456,'0'0'2197,"0"0"-1050,0 0-446,0 0-226,0 0-352,0 6-179,-3 94 679,1-29 54,2 1 0,5 13-677,-4-83 25,-1 0-1,1-1 0,0 1 0,0-1 0,0 1 1,0-1-1,0 1 0,0-1 0,0 0 1,1 1-1,-1-1 0,0 0 0,1 0 0,-1 0 1,1 0-1,-1 0 0,1 0 0,0-1 0,-1 1 1,1 0-1,0-1 0,-1 1 0,1-1 1,0 0-1,0 1 0,0-1 0,-1 0 0,1 0 1,1 0-25,58-2 140,-53 0-382,-1 1-1,1-1 1,-1-1 0,0 1-1,1-1 1,-2 0 0,1-1-1,3-1 243,17-15-3755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 5537,'0'0'1200,"0"0"73,0 0-369,0 0-336,0 0-384,0 0-184,0 0 0,104-53-176,-53 53-600,-7 0-1265,-5 0-2904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170 156 4097,'0'0'805,"0"0"0,0 0-16,0 0-227,0 0-242,-11-7-200,-38-19-162,47 25 36,1 1 0,-1-1 0,1 1 0,-1-1 0,1 1 0,0 0 0,-1-1 0,1 1 0,-1 0 0,0 0 1,1 0-1,-1 0 0,1 0 0,-1 0 0,1 1 0,-1-1 0,1 0 0,-1 1 0,1-1 0,0 1 0,-1 0 0,1-1 0,0 1 0,-1 0 0,1 0 0,0 0 0,0 0 0,0 0 0,-1 0 6,-21 35-41,18-28 19,-1 4-2,0 0 0,1 0-1,0 1 1,1 0 0,0-1 0,1 2-1,1-1 1,0 0 0,1 0 0,0 1-1,1 6 25,1-19 17,0 0 0,1 0 0,-1-1 0,0 1-1,0 0 1,1 0 0,-1-1 0,0 1 0,1-1-1,-1 1 1,1-1 0,-1 0 0,1 1 0,-1-1-1,1 0 1,-1 0 0,1 0 0,-1 0 0,1 0-1,-1 0 1,1-1-17,38-1 290,-37 0-275,1 1 1,0 0-1,0-1 0,-1 0 0,1 0 0,-1 0 1,1 0-1,-1 0 0,0-1 0,0 1 0,0-1 1,0 0-1,0 0 0,-1 0 0,1 0 0,-1-1 1,0 1-1,0-1 0,0 1 0,0-1 0,-1-1-15,3-4 18,-1-1 0,0 0 0,-1 0 0,0 0 0,-1 0 0,0 0-1,0-9-17,-1 18-106,0 1-24,0 18-266,0-13 426,0 0-1,0 0 1,1 0-1,0-1 1,0 1 0,0 0-1,1-1 1,-1 1-1,1-1 1,0 0-1,0 1 1,1-1 0,-1 0-1,1 0 1,0 0-1,0-1 1,0 1-1,0-1 1,1 1-1,0-1 1,-1 0 0,1-1-1,0 1 1,1-1-1,-1 1 1,0-1-1,1 0 1,-1-1-1,1 1 1,-1-1 0,1 0-1,0 0 1,-1-1-1,1 1 1,0-1-1,0 0 1,0 0-1,-1 0 1,1-1 0,0 0-1,0 0 1,-1 0-1,1-1 1,-1 1-1,1-1 1,-1 0-1,0 0 1,0-1 0,1 1-1,-2-1 1,1 0-1,0 0 1,-1 0-1,1 0 1,-1-1-30,5-6 99,0 0 0,-1 0 0,0 0 0,0-1 0,-2 0 0,1-1 0,-1 1 0,-1-1 0,0 0 0,-1 0 0,0-2-99,2-15-46,-1-1 0,-1 0-1,-2 0 1,-1-2 46,0 32-321,0 30-355,0-23 629,0 287-36,3-314 507,0-1-1,2 1 1,0 0-1,3-6-423,-5 13-44,2 1 0,-1-1-1,1 1 1,1 1 0,0-1 0,1 1 0,0 0 0,1 0 0,8-8 43,30-12-329,-44 29 304,1 1 1,-1 0-1,1-1 0,0 1 0,-1 0 0,1 0 1,0 1-1,0-1 0,0 1 0,0-1 0,-1 1 1,1 0-1,0 0 0,0 0 0,0 0 0,0 1 0,0-1 1,0 1 25,-3 2-44,1 1 0,-1-1 0,0 0 0,0 1 0,0-1 0,0 1 0,-1-1 0,1 0 1,-1 0-1,0 1 0,0-1 0,0 1 44,-2 1 3,0-1 0,-1 1 0,1-1 0,-1 0 0,0 0 1,0 0-1,0 0 0,-1-1 0,1 0 0,-1 0 0,0 0 0,0 0 0,-3 0-3,-73 26 52,67-25-49,12-2-41,4 0-40,1 1 0,-1-1 0,1 1 1,0-1-1,0 0 0,0 0 0,0 0 0,0-1 0,0 1 0,3 0 78,-4-1-54,6 5 56,0-1 0,-1 1 0,0 0 0,0 1 0,0-1 1,-1 1-1,0 1 0,0-1 0,-1 1 0,0 0 0,0 0 0,-1 1 1,0-1-1,1 5-2,34 56 10,-38-68-3,1 1 0,-1-1 1,0 0-1,1 0 0,0 0 1,-1 0-1,1 0 0,0 0 1,0 0-1,-1-1 1,1 1-1,0-1 0,0 1 1,0-1-1,0 0 0,0 1 1,-1-1-1,1 0 0,0 0 1,0-1-1,0 1 0,0 0 1,0-1-1,0 1 0,0-1 1,-1 1-1,1-1 0,0 0 1,0 0-1,-1 0 0,2 0-7,5-3 50,0-1-1,0 0 0,-1 0 0,0 0 0,7-7-49,-5 3-35,-1 0 0,0 0 1,0-1-1,-1 0 0,0-1 0,-1 1 0,2-6 35,-5 9-235,0 0-1,0 1 1,-1-1-1,0-1 0,0 1 1,-1 0-1,0 0 1,0-1-1,-1 1 1,0 0-1,0-1 1,-1 1-1,0-1 236,0 6-21,0 1-1,0-1 1,0 1-1,0 0 1,0-1-1,-1 1 1,1 0-1,-1 0 1,1 0-1,-1 0 1,1 0-1,-1 0 1,0 0-1,1 0 1,-1 1 0,0-1-1,1 1 1,-1-1-1,0 1 1,0 0-1,0 0 1,1-1-1,-1 1 1,0 1-1,-2-1 22,0-1-4,0 1 1,-1 0-1,1 1 0,-1-1 0,1 0 1,0 1-1,-1 0 0,1 0 0,0 1 0,-4 1 4,5 0 30,0 0 0,0 0 0,1 0 0,-1 0 0,1 1 0,0-1 0,0 1 0,0 0 0,1 0 0,-1 0 0,1 0 0,0 0 1,0 0-1,0 0 0,0 0 0,1 0 0,-1 0 0,2 4-30,-2-4 58,1 1 1,0-1 0,0 1-1,0-1 1,1 1 0,0-1-1,0 0 1,0 1 0,0-1-1,1 0 1,-1 0 0,1 1-1,0-2 1,1 1 0,-1 0-1,1 0 1,0 1-59,5 0 59,0 0 0,0-1-1,0 0 1,0 0 0,1 0 0,-1-1-1,1-1 1,0 1 0,0-2 0,0 1-1,0-1 1,0 0 0,1-1 0,-1 0-1,0-1 1,0 0 0,8-2-59,-12 2 26,0 0 1,-1-1-1,1 0 0,-1 0 1,0 0-1,0 0 0,0-1 1,0 1-1,0-1 0,0 0 1,-1-1-1,1 1 0,-1 0 0,0-1 1,0 0-1,0 0 0,-1 0 1,1 0-1,-1 0 0,0-1-26,5-8 107,-1 1-1,-1-1 0,-1 1 0,1-1 0,-2-1 0,2-7-106,-5 17 65,0 3-177,0 1-72,2 18-492,22 119 77,-20-150 708,0 1-1,0-1 1,1 1 0,1 0-1,0 1 1,1-1-1,4-5-108,23-29 2,-32 44 16,1 0 1,-1 0-1,0 0 1,1 0-1,-1 0 1,1 0-1,-1 1 1,1-1-1,0 1 1,0-1-1,0 1 1,0 0-1,-1 0 1,1 1-1,1-1 1,-1 1-1,1-1-18,-3 2 11,1 0 0,-1 0 0,1 0 0,-1 0 0,0 0 0,1 0 0,-1 1 0,0-1 0,0 0 0,0 1-1,0-1 1,0 1 0,0-1 0,0 1 0,0 0 0,0-1 0,-1 1 0,1 0 0,-1-1 0,1 1 0,-1 0 0,0 0-1,0 0-10,9 46 341,-7 37-986,-2-75-1101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6249,'0'0'1241,"0"0"-793,0 0-56,0 0-240,0 0-152,0 0 8,0 0 80,2 64-32,-2-45-56,0 3-40,0-4-712,0-7-1481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6 277 888,'0'0'788,"0"0"-149,0 0 124,0 0 293,0 0 140,0 0-13,0 0-1126,-1 0 0,1 0-1,0 0 1,0 0 0,0 0-1,0 0 1,0 0 0,-1 0 0,1 0-1,0 0 1,0 0 0,0 0-1,0 0 1,0 0 0,-1 0-1,1 0 1,0 0 0,0 0-1,0 0 1,0 0 0,0 0-1,0 0 1,-1 0 0,1-1-1,0 1 1,0 0 0,0 0-1,0 0 1,0 0 0,0 0-1,0 0 1,-1 0 0,1 0-1,0-1 1,0 1 0,0 0 0,0 0-1,0 0 1,0 0 0,0 0-1,0-1 1,0 1 0,0 0-1,0 0 1,0 0 0,0 0-1,0 0 1,0-1 0,0 1-1,0 0 1,0 0 0,0 0-1,0 0 1,0 0 0,0-1-1,0 1 1,0 0 0,0 0-1,0 0 1,0 0 0,0 0-1,1 0 1,-1 0 0,0-1 0,0 1-1,0 0 1,0 0 0,0 0-1,0 0 1,0 0-57,22-33 332,-1-1 1,1-6-333,-17 29-185,0 0 0,-1 0-1,0-1 1,0 0 0,-1 0 0,-1 0 0,0 0 0,-1 0-1,0-4 186,-1 15-224,-19 5-290,18-2 499,-1 0 1,1-1-1,-1 1 1,1 0-1,0-1 1,0 1-1,0 0 1,0 0-1,0 0 1,0 0-1,0 0 1,1 0-1,-1 0 1,1 1-1,0-1 1,-1 0-1,1 0 1,0 0-1,0 0 1,1 0 0,-1 1-1,0-1 1,1 0-1,-1 0 1,1 0-1,0 1 15,0 2-30,1-1 0,0 0 0,0 0-1,0 0 1,1 0 0,-1-1 0,1 1 0,0 0-1,0-1 1,0 0 0,1 0 0,0 1 30,55 31 46,-49-30-31,1 0 1,-1 1-1,-1 0 1,1 0 0,-1 1-1,0 0 1,-1 1-1,7 7-15,-15-15-2,0 0-1,0 1 0,0-1 0,0 1 0,0-1 1,0 0-1,0 1 0,0-1 0,0 0 0,0 1 0,0-1 1,0 1-1,0-1 0,0 0 0,0 1 0,0-1 1,0 1-1,0-1 0,-1 0 0,1 1 0,0-1 0,0 0 1,0 1-1,-1-1 0,1 0 0,0 0 0,-1 1 1,1-1-1,0 0 0,0 0 0,-1 1 0,1-1 0,0 0 1,-1 0-1,1 0 0,-1 0 0,1 1 0,0-1 1,-1 0-1,1 0 0,0 0 0,-1 0 0,1 0 0,-1 0 1,1 0-1,0 0 0,-1 0 0,1 0 0,0 0 1,-1 0-1,1 0 0,-1-1 0,1 1 0,0 0 0,-1 0 3,-31 0 98,26 0-111,-21 0 50,1-1 0,0-1 0,-1-1 0,-7-3-37,59 17-767,-19-7 789,1 0-1,0-1 1,0 0-1,0 0 1,1 0-1,-1-1 1,8 1-22,-11-3 104,1 0-1,0 0 1,-1-1 0,1 0 0,-1 0 0,1 0 0,-1 0 0,0 0 0,0-1 0,1 0 0,-1 0 0,0 0 0,0-1 0,-1 1-1,1-1 1,2-2-104,9-8 211,0-2 0,-1 0-1,4-6-210,31-32 26,-42 48-121,1 0-1,-1 1 1,1-1-1,-1 2 1,9-4 95,-14 6-129,0 0 0,1 1 0,-1-1 0,0 1 0,0 0 1,0-1-1,0 1 0,0 0 0,0 0 0,0 0 1,0 0-1,3 1 129,-5-1-102,1 1 1,0-1-1,0 1 0,-1-1 1,1 1-1,0-1 0,0 1 1,-1-1-1,1 1 1,-1 0-1,1-1 0,0 1 1,-1 0-1,1 0 1,-1-1-1,0 1 0,1 0 1,-1 0-1,0 0 1,1-1-1,-1 1 0,0 0 1,0 0-1,0 0 0,0 0 1,0 0-1,0 0 1,0-1-1,0 1 0,0 0 102,0 0-361,0-1 224,0 0 167,-31-19 1291,30 18-1307,0 0 0,-1 1 0,1-1 0,0 1 0,0-1 0,-1 1 0,1-1 0,0 1 0,-1 0 0,1 0 1,-1 0-1,1-1 0,0 1 0,-1 0 0,1 1 0,0-1 0,-1 0 0,1 0 0,0 1 0,-1-1 0,1 1 1,0-1-1,-1 1 0,1-1 0,0 1 0,0 0 0,0-1 0,0 1 0,0 0 0,-1 0 0,2 0 0,-1 0 1,0 0-1,0 0 0,0 0 0,0 1 0,1-1 0,-1 0 0,0 0 0,1 0 0,-1 1 0,1-1 0,0 0 1,-1 1-15,-1 8 34,1 0 1,0-1 0,1 1-1,-1 0 1,2 0 0,0 1-35,-1 8 253,1-16-232,-1 0 0,1 0 1,0 0-1,0 1 0,0-1 0,0-1 0,1 1 0,-1 0 1,1 0-1,-1 0 0,1-1 0,0 1 0,0-1 0,1 1 1,-1-1-1,0 0 0,1 0 0,-1 0 0,1 0 0,0-1 1,-1 1-1,1 0 0,0-1 0,0 0 0,0 0 0,0 0 1,0 0-1,0 0 0,3 0-21,4 1 115,0 0 1,1-1-1,-1 1 0,0-2 1,0 0-1,0 0 1,1 0-1,-1-2 0,1 1-115,-5-1 61,-1 0-1,0-1 1,0 1-1,0-1 1,0 0-1,-1 0 1,1-1-1,-1 1 1,1-1-1,-1 0 1,-1 0-1,1 0 1,0-1-1,1-3-60,45-76 314,-38 62-334,-3 1 90,-2 8-545,-5 30 138,-2 1 337,0 0-1,2 1 1,0-1 0,5 17 0,-6-30-1,1 1 1,0 0 0,0-1 0,0 1-1,1-1 1,-1 0 0,1 0 0,1 0 0,-1 0-1,1 0 1,0-1 0,0 0 0,0 1 0,0-1-1,1-1 1,0 1 0,3 1 0,-6-3 23,0-1 0,0 0 0,0 0-1,0 0 1,1 0 0,-1 0 0,0 0 0,1-1 0,-1 1 0,1-1 0,-1 1 0,0-1 0,1 0-1,-1 0 1,1 0 0,-1-1 0,1 1 0,-1 0 0,1-1 0,-1 0 0,0 1 0,1-1-1,0-1-22,0 0 23,0 0 1,0-1-1,0 1 0,-1-1 0,1 1 0,-1-1 0,0 0 0,0 0 0,0 0 0,0-1 0,0 1 0,-1 0 0,1-1 0,0-1-23,1-7-6,0 1 0,0-1 0,-1 0 1,0 1-1,-1-1 0,-1 0 0,0 0 0,0 0 0,-2-3 6,1 11-52,0 0 1,0 0-1,-1 0 1,1 0-1,-1 0 0,0 1 1,0-1-1,-1 1 1,1 0-1,-1-1 0,1 1 1,-1 0-1,0 0 0,0 1 1,0-1-1,-1 1 1,1-1-1,-1 1 0,1 0 1,-1 0-1,0 1 1,0-1-1,1 1 0,-1 0 1,-2 0 51,-6-3-149,0 2 1,0 0 0,-1 0-1,1 1 1,0 1 0,-1 0 0,-11 2 148,23-2-5,0 1 1,0 0 0,-1 0-1,1-1 1,0 1-1,0 0 1,0 0 0,0 0-1,0 0 1,0 0 0,0 0-1,0 0 1,1 0 0,-1 1-1,0-1 1,1 0 0,-1 0-1,0 1 1,1-1 0,0 0-1,-1 1 1,1-1 0,0 1-1,0-1 1,0 0 0,0 1-1,0-1 1,0 1 0,0-1 4,0 2-23,-1 0 0,1-1 0,0 1 0,1 0 0,-1-1 1,0 1-1,1-1 0,-1 1 0,1-1 0,0 1 1,0-1-1,0 1 0,0-1 0,0 0 0,2 2 23,1 0 8,1-1 0,0 0 0,0 0 0,1 0 0,-1-1 0,1 0 0,-1 0 0,1 0 0,0-1 0,-1 0 0,1 0 0,0 0 0,3 0-8,82-3 443,-66 1-293,-21 1-97,1-1 0,-1 1 1,0-1-1,1 0 0,-1 0 0,0-1 1,0 1-1,0-1 0,0 0 1,0 0-1,0 0 0,-1-1 1,1 1-1,-1-1 0,0 0 0,1 0 1,-1 0-1,0 0 0,-1 0 1,1-1-1,-1 1 0,1-1 1,-1 0-1,1-2-53,1-4-47,0 0 1,-1 0 0,0 0-1,0-1 1,-1 1-1,-1-1 1,1 0 0,-2 1-1,0-5 47,0 14-280,-14 4-715,14 0 979,0 0 1,1 0-1,-1 0 0,1 0 0,0 0 0,0 0 0,0 0 0,0 0 1,1-1-1,-1 1 0,1 0 0,-1-1 0,1 1 0,0-1 1,0 0-1,0 0 0,0 1 0,0-1 0,1-1 0,-1 1 0,1 0 1,-1 0-1,1-1 0,0 0 0,-1 1 0,1-1 0,0 0 1,0 0-1,0-1 0,0 1 0,0-1 0,3 1 16,16 2 62,-1-1 1,1-1-1,0 0 0,12-3-62,-3 1-13,-35 1 31,-1 0-1,0 0 0,0 0 0,0 0 0,0 1 0,0 0 0,0 0 0,0 0 0,1 1 0,-1 0 1,0 0-1,1 0 0,-1 0 0,1 1 0,0-1 0,0 1 0,0 0 0,0 0 0,1 1 0,-1-1 0,1 1 1,-1 1-18,-1 2-2,0 0 1,1 0 0,0 1-1,0-1 1,1 1 0,0 0-1,0 0 1,1 0 0,0 0-1,1 0 1,-1 0 0,2 1-1,-1-1 1,1 1 0,0-1-1,1 0 1,1 5 1,-2-11 6,1 0-1,0-1 1,0 1-1,0 0 1,1 0 0,-1-1-1,0 1 1,1-1 0,-1 1-1,1-1 1,-1 1-1,1-1 1,0 0 0,-1 0-1,1 0 1,0 0 0,0 0-1,0 0 1,0 0 0,0-1-1,0 1 1,0-1-1,0 1 1,0-1 0,1 0-6,54 5 207,-45-5-130,1 1 0,-1-2 0,0 0 0,0 0 0,1-1 0,-1-1 0,0 0 0,-1 0 0,1-1-1,6-4-76,-1 0 24,0 0 0,0-2 0,-1 0-1,0 0 1,-1-2 0,8-7-24,-18 13-26,0 1 0,0-1 0,0 0 1,-1 0-1,0 0 0,0-1 1,0 0-1,-1 1 0,0-1 1,-1 0-1,1-1 0,-1 1 1,-1 0-1,1-1 0,-1 1 0,-1-1 1,1-6 25,-1 12-10,0 1 1,0-1 0,0 1 0,0-1-1,0 1 1,0-1 0,0 1-1,0-1 1,-1 1 0,1-1 0,0 1-1,-1-1 1,0 1 0,1 0 0,-1-1-1,0 1 1,0 0 0,1-1-1,-1 1 1,0 0 0,0 0 0,0 0-1,-1 0 1,1-1 9,-3 1-25,0 0 0,1 0-1,-1 0 1,1 1 0,-1-1 0,0 1 0,1 0 0,-1 0-1,-2 0 26,-1 0-14,3 1 8,0 0 0,0-1 0,0 1 0,0 1 0,0-1-1,0 0 1,0 1 0,0 0 0,1 0 0,-1 0 0,1 0 0,-1 1 0,1-1 0,0 1 0,0 0 0,0 0 0,0 0 0,1 0 0,-1 1 0,1-1 0,0 1 0,0-1 0,0 1 0,0 0 0,1 0 0,0 0 0,-1 2 6,-1 2 7,1 0 0,0-1 0,0 1 0,1 0 0,0 0 0,0 0 0,1 0 0,0 0 0,0 0-1,1 0 1,0 0 0,1 0 0,-1-1 0,3 5-7,-3-7 29,1-1 1,0 1-1,0-1 0,1 0 0,-1 1 0,1-1 0,0 0 0,0 0 1,0-1-1,0 1 0,1-1 0,0 1 0,-1-1 0,1 0 1,0-1-1,1 1 0,-1-1 0,0 1 0,1-1 0,2 1-29,-1-2 78,-1-1 0,1 1-1,0-1 1,-1 0-1,1 0 1,-1-1 0,1 0-1,-1 0 1,1 0 0,-1 0-1,0-1 1,1 0 0,-1 0-1,0-1 1,0 1-1,0-1 1,-1 0 0,2-1-78,59-41-1353,36-35 1353,-76 60-1400,-2 1-2147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0 4489,'0'0'2184,"0"0"-943,0 0-377,0 0-136,0 0-400,0 0-224,0 0-104,2 0-128,1 0-24,-1 11 96,-2 2-40,0 5 88,0 1 8,-5 3 48,-29 11-48,0-7-608,2-4-1457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1:36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78 4017,'0'0'3889,"0"0"-3217,0 0 136,0 0 96,0 0-440,0 0-168,0 0-152,-32-75-144,32 73 0,0 2-168,0 0-464,3 0-1152,11 0-1033,3 0-2720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0 320 568,'0'0'806,"0"0"27,0 0 266,0 0 81,0 0 155,0 0 19,0 0-313,7-20 89,7-5-1074,-5 8-232,1 1 0,-2-1 0,0-1 0,-2 1 0,0-1 1,0 0-1,-2-1 0,0 1 0,-1-1 0,0-12 176,-3 25-188,0 2-9,0-1 0,0 1 0,0-1 0,-1 0 0,1 1 0,-1-1 1,0 1-1,0 0 0,-1-2 197,1 4-37,0 1 1,0 0 0,0 0-1,0 0 1,-1 0-1,1 0 1,0 0 0,0 0-1,-1 1 1,1-1-1,0 0 1,-1 1-1,1-1 1,-1 1 0,1-1-1,0 1 1,-1 0-1,1 0 1,-1 0 0,1-1-1,-1 1 1,1 1-1,-1-1 1,1 0-1,-1 0 1,1 0 0,-1 1-1,1-1 1,-1 1-1,0 0 37,0-1-5,1 1-1,-1 0 0,0 0 0,0 0 0,1 0 1,-1 0-1,0 0 0,1 1 0,-1-1 0,1 1 1,0-1-1,-1 1 0,1-1 0,0 1 0,0 0 1,0-1-1,0 1 0,0 0 0,0 0 0,1 0 1,-1 0-1,0 0 0,1 0 0,0 0 0,-1 0 1,1 0-1,0 0 0,0 0 0,0 0 6,0 0-8,0 0 0,0 0-1,0 0 1,0 0 0,0 0 0,0 0-1,1 0 1,-1 0 0,1 0-1,-1 0 1,1 0 0,0 0 0,0 0-1,0 0 1,0 0 0,0 0-1,0-1 1,0 1 0,1 0 0,-1-1-1,1 1 1,-1-1 0,1 0-1,0 1 1,-1-1 0,1 0 0,0 0-1,0 0 9,21 4 150,0-1 0,1-1 0,-1-1 0,1-1 0,-1-1 0,18-3-150,-16 2 34,16-4-15,-39 5 0,0 0 0,0-1 0,0 1 0,0-1 0,0 1 0,0-1 0,0 0 0,-1 0 1,1 0-1,0 0 0,0 0 0,-1 0 0,1 0 0,-1 0 0,1-1 0,-1 1 0,1-1 1,0 0-20,-2 1 43,0 1 0,0 0 0,-1-1 0,1 1 0,0 0 0,0-1 1,0 1-1,-1 0 0,1-1 0,0 1 0,0 0 0,-1 0 1,1-1-1,0 1 0,0 0 0,-1 0 0,1 0 0,0-1 1,-1 1-1,1 0 0,0 0 0,-1 0 0,1 0 0,-1 0 1,1 0-1,0 0 0,-1 0 0,1 0 0,0 0 0,-1 0 1,1 0-1,0 0 0,-1 0 0,1 0 0,-1 0 0,1 0 1,0 0-1,-1 0 0,1 0 0,0 1 0,-1-1 0,1 0 1,0 0-44,-21 8-300,17-4 294,0 1 0,0-1 0,1 1 0,-1 1 0,1-1 0,0 0 0,1 1 0,-1-1 0,1 1 0,0 0 0,0 0 0,0 4 6,-1 8-6,2 0 1,0 0 0,1 12 5,0-29 1,0 1-1,0 0 0,1 1 1,-1-1-1,1 1 0,0-1 0,0 0 0,0 0 0,0 1 0,0-1 0,1 0 1,-1 0-1,0 0 0,1 0 0,0 0 0,-1-1 0,1 1 0,0 0 0,0-1 1,0 1-1,0-1 0,0 0 0,1 0 0,-1 0 0,0 0 0,0 0 0,1 0 1,-1 0-1,0-1 0,1 1 0,-1-1 0,1 0 0,-1 0 0,2 0 0,9 2 59,0-1-1,0-1 0,0 0 1,0-1-1,10-1-58,-14 0 14,0-1-1,1 0 1,-1 0 0,0 0-1,-1-1 1,1-1 0,0 0-1,-1 0 1,0 0-1,-1-1 1,1 0 0,-1-1-1,0 1 1,0-1-1,-1-1 1,0 1 0,0-1-1,-1 0 1,0-1-1,-1 1 1,0-1 0,0 0-1,0 0 1,-1 0 0,-1 0-1,0-1 1,0 1-1,0-1 1,-1-1-14,-1 9-90,0-6-41,0 1-1,-1 0 1,0 0 0,0 0 0,0 0-1,-1 0 132,2 6-6,0 0 0,0 0 0,-1 0 0,1 0-1,-1 0 1,1 1 0,0-1 0,-1 0 0,1 0 0,-1 0-1,0 1 1,1-1 0,-1 0 0,0 1 0,1-1-1,-1 0 1,0 1 0,0-1 0,1 1 0,-1 0 0,0-1-1,0 1 1,0-1 0,0 1 0,0 0 0,0 0 0,0-1-1,1 1 1,-1 0 0,0 0 0,0 0 0,0 0-1,0 0 1,0 0 0,0 1 0,0-1 0,0 0 0,0 0-1,0 1 1,0-1 0,1 0 0,-1 1 0,0-1-1,0 1 1,0-1 0,1 1 0,-1-1 0,0 1 0,0 0-1,1-1 1,-1 1 0,0 0 6,-3 3-1,0 0 0,0 0 0,1 0 0,-1 1 0,1-1 0,0 1 0,0 0-1,0 0 1,1 0 0,0 0 0,0 1 0,0-1 0,0 1 0,1-1 0,0 1 0,0-1 0,1 6 1,-1-7 22,1 0 0,-1 0 0,1 1 1,0-1-1,1 0 0,-1 0 0,1 1 0,0-1 1,0 0-1,0 0 0,0 0 0,1 0 0,0 0 0,-1 0 1,1 0-1,1-1 0,-1 1 0,1-1 0,-1 1 1,1-1-1,0 0 0,0 0 0,3 2-22,7 0 61,-1 0-1,2 0 1,-1-1-1,0-1 0,1 0 1,-1-1-1,1-1 1,0 0-1,0-1 1,0 0-1,-1-1 1,10-1-61,-19 1 16,0 0 1,1 0 0,-1 0 0,0 0 0,0-1-1,0 0 1,0 0 0,-1 0 0,1 0 0,0 0-1,-1-1 1,0 1 0,1-1 0,-1 0 0,0 0-1,0-1 1,-1 1 0,1 0 0,-1-1 0,0 0-1,1 1 1,-2-1 0,1 0 0,0 0-1,-1 0 1,0 0 0,0 0 0,0-2-17,4-14 15,-2 0 1,0-1 0,-1 1-1,-1-1 1,-2-4-16,1 24-84,0 1-94,0 0-83,0 13-134,0 90 334,0-60 177,0-34 71,0-11 119,0-22-253,1-40 291,0 61-319,-1 0 0,1 0 0,0 0 0,0-1 0,0 1 0,0 0 0,0 0 0,1 0 0,-1 1 0,1-1 0,0 0 0,0 0 0,0 1 0,0 0 0,1-1 0,-1 1 0,1-1-25,-2 2-7,1 0 0,-1 1 0,0-1 0,1 0 0,-1 1 0,1-1 0,-1 1-1,1 0 1,-1-1 0,1 1 0,-1 0 0,1 0 0,-1 0 0,1 0 0,-1 0 0,1 0 0,-1 0 0,1 1 0,-1-1 0,1 0 0,-1 1 0,1 0 0,-1-1 0,0 1 0,1 0 0,-1-1 0,0 1 0,0 0 0,1 0-1,-1 0 1,0 0 0,0 0 0,0 0 0,0 1 0,0-1 0,0 0 0,-1 0 0,2 2 7,4 7-81,1 1-1,-1 0 0,-1 0 1,3 7 81,-3-6-22,4 8-57,-4-12-19,-1 1-1,0-1 1,0 1 0,-1 0-1,-1 0 1,1 1 0,-1-1-1,0 9 99,-2-18-68,0 0 146,0-38 394,0 28-407,1-1 1,0 1-1,0-1 1,1 0-1,0 1 1,1 0 0,0 0-1,1 0 1,1-2-66,-3 8 2,0 0 1,0 0 0,0 1-1,1-1 1,-1 1 0,1-1 0,0 1-1,0 0 1,0 0 0,0 0-1,1 1 1,-1-1 0,1 1-1,0 0 1,0 0 0,0 0 0,0 0-1,0 0 1,0 1 0,0 0-1,0 0 1,0 0 0,1 1-1,0-1-2,-2 1-7,0-1-1,0 1 0,1 0 0,-1 0 1,0 1-1,0-1 0,0 1 0,0-1 0,0 1 1,0 0-1,0 0 0,0 0 0,-1 1 1,1-1-1,0 1 0,-1-1 0,1 1 0,-1 0 1,3 2 7,-2 0 5,1 1 0,-1 0 1,0 0-1,0 0 0,-1 0 1,1 1-1,-1-1 0,-1 1 0,1-1 1,0 4-6,2 11 44,-4-15-21,1 0-1,0 0 1,0-1 0,0 1 0,1 0 0,-1 0-1,1-1 1,0 0 0,1 1 0,-1-1-1,1 0 1,0 1-23,3-4-182,0 0-1,0 0 1,0-1-1,0 0 0,0-1 1,0 1-1,0-1 1,2 0 182,10-5-4410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192 537 3017,'0'0'1329,"0"0"-517,0 0 54,0 0-34,0 0-125,0 0-228,0-12-235,-2-39 14,2 49-261,0 1 0,-1-1 0,1 1 0,-1-1 0,1 1 0,-1-1 0,0 1-1,1 0 1,-1-1 0,0 1 0,0 0 0,0-1 0,0 1 0,0 0 0,0 0-1,-1 0 1,1 0 0,0 0 0,0 0 0,-1 1 0,1-1 0,0 0-1,-1 1 1,1-1 0,-1 1 0,1-1 0,-1 1 0,1 0 0,-1-1 0,0 1-1,1 0 1,-1 0 0,1 0 3,-5 0-42,1 0-1,-1 0 0,1 0 1,-1 1-1,1 0 1,0 0-1,-4 1 43,4 1-14,-1 0 1,0 1-1,1 0 1,0 0-1,0 0 0,0 0 1,0 1-1,1 0 1,-1 0-1,1 0 0,1 0 1,-1 1-1,1 0 1,-1 1 13,-2 4-5,1-1 1,0 2-1,0-1 1,1 1 0,1-1-1,0 1 1,0 4 4,2-14 2,1 0 1,-1-1-1,1 1 1,0 0-1,0 0 1,0 0-1,0 0 1,0 0-1,0-1 1,1 1-1,-1 0 1,0 0-1,1 0 1,0-1-1,-1 1 1,1 0-1,0-1 1,0 1 0,0 0-1,0-1 1,0 1-1,0-1 1,1 0-1,-1 1 1,0-1-1,1 0 1,-1 0-1,1 0 1,0 1-3,0-2 27,0 1 0,1-1 0,-1 0 0,0 0 1,0 0-1,0 0 0,1 0 0,-1 0 0,0-1 1,0 1-1,0-1 0,0 0 0,0 1 0,0-1 1,0 0-1,0 0 0,0 0 0,0-1 0,0 1 1,-1 0-1,1-1 0,0 1 0,-1-1 0,1 1 1,-1-1-1,1 0-27,9-13 61,-1 0 0,0-1 0,-1 1 0,-1-2 0,-1 1 1,0-1-1,4-14-61,-4 12-79,-8 24-13,1 0 0,0 0 0,0 0 0,0 0 0,1 0 0,0-1 0,0 1 0,0 0 0,1 0 0,-1 0 0,1-1 0,1 3 92,1 3 28,1 0 0,0 0 1,0 0-1,1-1 0,4 5-28,-9-12 39,1 0 0,0 0-1,0 0 1,0-1-1,0 1 1,0 0 0,0-1-1,0 0 1,1 1-1,-1-1 1,0 0 0,1 0-1,-1 0 1,1-1-1,-1 1 1,1 0-1,0-1 1,-1 0 0,1 0-1,-1 0 1,3 0-39,0 0 63,-1-1 1,1-1-1,-1 1 1,1-1-1,-1 1 1,0-1-1,1 0 1,-1-1-1,0 1 1,0-1-1,3-2-63,2-3 42,1-1-1,-1 0 1,-1-1-1,1 0 1,-2 0-1,1 0 0,-2-1 1,5-9-42,-7 12-47,-1 0 0,0 0 0,0 0-1,-1 0 1,0 0 0,-1 0 0,1-9 47,-1 15-24,-1 0 0,0 1 0,0-1 0,0 0 0,-1 1 0,1-1 0,0 0 0,0 1 0,-1-1 0,1 0 1,-1 1-1,0-1 0,1 1 0,-1-1 0,0 1 0,0-1 0,0 1 0,0-1 0,0 1 0,0 0 0,-1 0 0,1-1 0,0 1 0,-1 0 0,1 0 0,-1 0 0,1 1 0,-1-1 0,1 0 0,-1 1 0,1-1 0,-1 0 0,0 1 0,1 0 0,-1-1 0,0 1 0,1 0 0,-1 0 1,-1 0 23,-5-1-117,-43 1 16,50 0 91,1 0 0,-1 0 0,0 0 0,0 0-1,1 0 1,-1 0 0,0 0 0,0 0 0,1 0 0,-1 0 0,0 1 0,1-1-1,-1 0 1,0 1 0,1-1 0,-1 0 0,0 1 0,1-1 0,-1 1 0,1-1-1,-1 1 1,1-1 0,-1 1 0,1-1 0,-1 1 0,1-1 0,-1 1 0,1 0-1,0-1 1,-1 1 0,1 0 0,0-1 0,0 1 0,-1 0 0,1-1 0,0 1-1,0 0 1,0 0 0,0-1 0,0 1 0,0 0 0,0 0 0,0-1 0,0 1-1,0 0 1,1 0 0,-1-1 0,0 1 0,0 0 0,1-1 0,-1 1 0,0 0-1,1-1 1,-1 1 10,7 5 3,-1-1 0,1 0 0,-1 0 0,1 0 0,1-1 0,-1 0 0,0 0 0,1-1 0,0 0 0,0 0 0,2 0-3,-3-1 5,30 9-3,-27-9-8,0 0 1,-1 1-1,1 0 0,-1 0 1,0 1-1,0 1 1,-1-1-1,1 1 1,3 4 5,-11-8-22,0 1-1,0 0 1,0-1 0,0 1 0,-1 0 0,1-1 0,-1 1 0,1 0 0,-1 0 0,0-1-1,1 1 1,-1 0 0,0 0 0,0 0 0,-1 0 0,1-1 0,0 1 0,0 0 0,-1 0-1,1-1 1,-1 1 0,0 0 0,1 0 0,-1-1 0,0 1 0,-1 0 22,-25 40 72,26-42-72,-1 3 0,0 0 0,-1 0 0,1 0 0,1 0 0,-1 0-1,0 1 1,1-1 0,-1 0 0,1 1 0,0 0 0,0-1 0,1 1 0,-1 0 0,1-1 0,-1 1 0,1 0 0,1 2 0,-1-5 6,0-1 1,1 1 0,-1 0 0,0-1-1,1 1 1,-1 0 0,1-1 0,-1 1-1,1-1 1,-1 1 0,1-1-1,0 1 1,-1-1 0,1 1 0,0-1-1,-1 0 1,1 1 0,0-1 0,-1 0-1,1 0 1,0 1 0,0-1 0,-1 0-1,1 0 1,0 0 0,0 0 0,-1 0-1,1 0 1,1 0-7,29 0 189,-25 0-148,1 0-14,1 0 0,-1-1 0,0 0 0,1-1 0,-1 1-1,0-1 1,0-1 0,0 1 0,-1-1 0,1-1 0,0 1 0,-1-1 0,0 0 0,2-2-27,1-1 44,0-1 0,-1-1 0,1 0 0,-2 0 0,1-1 0,-1 0 0,-1 0 0,3-6-44,5-12 172,-2-2 1,-1 0-1,-1 0 0,-1 0 1,-2-1-1,0-13-172,7-42-77,-4 0-1,-2-79 78,-8 164-36,0 13-317,-3 74 153,-14 71 200,6-70 31,1 75-31,10-78-88,0-83 145,-2-6 13,0 0-1,1 1 1,0-1 0,0 0 0,0 0 0,0 0-1,1 0 1,0 0 0,0 0-70,-2-22 28,0-13-69,1-1-1,3-12 42,-2 43-24,1 1 1,0-1-1,1 1 0,0-1 1,1 1-1,0 0 0,0-1 1,1 2-1,0-1 1,1 0-1,0 1 0,1-1 24,-4 6-16,1 1-1,0-1 0,-1 0 0,1 1 0,0 0 1,0 0-1,1 0 0,-1 0 0,0 1 1,1-1-1,-1 1 0,1 0 0,-1-1 0,4 1 17,-5 1-11,-1-1 0,1 1-1,0 0 1,-1 0 0,1 0-1,-1 0 1,1 0 0,-1 0-1,1 0 1,0 0 0,-1 1-1,1-1 1,-1 1-1,1-1 1,-1 1 0,1-1-1,-1 1 1,0 0 0,1 0-1,-1 0 1,0 0 0,0 0-1,1 0 1,-1 0 0,0 0-1,0 0 1,0 1 0,0-1-1,0 0 1,-1 1 0,1-1-1,0 1 1,0 0 11,2 7-35,0 0 0,-1 0 1,0 0-1,0 0 0,-1 1 1,0-1-1,-1 0 0,0 1 1,0-1-1,-1 0 0,-1 5 35,0-11 0,1-1 0,-1 0 0,0 1 0,0-1 0,0 0 0,0 0-1,0-1 1,0 1 0,-1 0 0,1-1 0,0 1 0,-1-1 0,1 0-1,-1 0 1,0 0 0,1 0 0,-1 0 0,0 0 0,0-1 0,1 0 0,-3 1 0,-60 5 4,65-6-10,-1 0 0,1 0 0,-1 0 0,1 0 0,-1 0 0,0 0 0,1 0 1,-1 0-1,1 0 0,-1 0 0,1 1 0,-1-1 0,1 0 0,-1 0 0,1 1 0,-1-1 0,1 0 0,-1 1 1,1-1-1,-1 0 0,1 1 0,0-1 0,-1 1 0,1-1 0,-1 0 0,1 1 0,0-1 0,0 1 1,-1-1-1,1 1 0,0 0 0,0-1 0,0 1 0,-1-1 0,1 1 0,0-1 0,0 1 0,0-1 0,0 1 1,0 0-1,0-1 0,0 1 0,0-1 0,0 1 0,1-1 0,-1 1 0,0-1 0,0 1 0,0 0 1,1-1-1,-1 1 0,0-1 0,1 1 0,-1-1 0,0 0 0,1 1 6,26 43 26,-12-20-56,-2 9 14,-12-27 16,1 0 0,0 1 0,1-1-1,-1-1 1,1 1 0,0 0-1,0-1 1,1 1 0,0-1 0,0 0-1,3 3 1,-4-6 16,-1-1 0,0 0 0,0-1 0,1 1 0,-1 0 0,0-1 0,1 1 0,-1-1 0,1 0 0,-1 0 0,0 0 0,1 0 0,-1 0 0,1 0 0,-1-1-1,0 1 1,1-1 0,-1 0 0,0 1 0,1-1 0,-1 0 0,0 0 0,0-1 0,1 1-16,5-4 38,1-1 0,-1 0 0,0 0 1,0-1-1,0 0-38,20-20 52,-1-2 0,-1 0-1,21-32-51,-39 49-35,0 0-1,-1 0 0,0-1 0,-1 0 0,-1 0 0,0-1 0,0 0 1,-2 1-1,1-1 0,-2-1 0,0 1 0,0-6 36,-3 19-10,1 0 1,0 1-1,-1-1 1,1 1-1,0-1 1,-1 1-1,1-1 1,-1 1-1,1-1 0,-1 1 1,1-1-1,-1 1 1,0 0-1,1-1 1,-1 1-1,1 0 0,-1 0 1,0-1-1,1 1 1,-1 0-1,0 0 1,1 0-1,-1 0 0,0 0 1,1 0-1,-1 0 1,0 0-1,1 0 1,-1 0-1,0 0 1,1 0-1,-1 0 0,0 1 1,1-1 9,-27 8-111,23-1 103,-1 0-1,1-1 1,0 1 0,1 1 0,0-1-1,0 0 1,0 1 0,1 0 0,0-1-1,0 1 1,1 0 0,0 0 0,1 0-1,0 0 1,0 0 0,1 7 8,1-10 6,0 1 0,0-1 1,0 0-1,1 0 0,0 0 1,0-1-1,0 1 0,1-1 0,0 0 1,-1 1-1,2-2 0,-1 1 1,0 0-1,1-1-6,21 24 7,-21-21-17,-1-1 0,0 1 0,0 1 0,0-1 0,-1 0 0,1 1 0,-2 0 0,1 0 0,-1-1 0,0 2 0,0-1 0,-1 0 0,0 0 0,0 2 10,-2-8 3,0 0 0,0 0 0,1 0 1,-1-1-1,0 1 0,0 0 0,0 0 1,0-1-1,0 1 0,0 0 1,-1-1-1,1 1 0,0-1 0,0 0 1,0 1-1,0-1 0,-1 0 0,1 0 1,0 1-1,0-1 0,-1 0 0,1 0 1,0 0-1,0-1-3,-37 3 125,37-2-119,-32 1 101,-54-3 44,81 1-132,1 0 0,0 0 0,0 0 0,0-1 0,-1 1 0,2-1 1,-1 0-1,0-1 0,0 1 0,1-1 0,-1 0 0,1 0 0,0-1 0,-2-1-19,0-9-103,12 8-3192,3 6 633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0 616,'0'0'1188,"0"0"-625,0 0-155,0 0 16,0 0-45,0 0-79,-5 2-76,-19 7 622,24-7-518,0-1 3830,0-1-5910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65 192 96,'0'0'934,"0"0"-344,0 0-79,0 0 137,0 0-132,0 0 63,0 0 35,0 0 79,0 0-118,0 0-90,0 0-111,0 0 19,0 0-121,0 0-77,0 0-32,0 0 7,0 0-3,0 0-18,0 0-17,0 0 12,0 0-26,0 0 3,0 0-22,0 0-52,-9-24 129,5 10-180,-5-33 14,9 47-30,0 0-21,0 0 12,0 0-42,0 0 4,0 0 2,0 0-24,0 0 27,0 0 37,0 0-13,0 0 36,0 0 10,0 0 1,0 0 14,0 0 25,-7-23 67,-1-20-79,0 2-44,6 44-27,1 27-26,-9 152 875,6-114-666,3-59-351,0 21 683,1-30-574,0 1 1,0 0-1,0-1 1,0 1-1,0-1 1,0 1-1,1 0 1,-1-1 0,0 1-1,0-1 1,1 1-1,-1-1 1,0 1-1,0-1 1,1 1 0,-1-1-1,1 1 1,-1-1-1,1 1 1,-1-1-1,0 1 1,1-1 0,-1 0-1,1 1 1,0-1-1,-1 0 1,1 0-1,-1 1 1,1-1 0,-1 0-1,1 0 1,0 0-1,-1 0 1,1 0-1,0 0 94,10 0-2960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2713,'0'0'3614,"0"0"-2486,0 0-925,0 0-159,5 3 50,11 8 76,-1 1 0,0 0 0,-1 2 0,-1-1 0,0 2 0,-1-1-1,2 4-169,18 27 581,26 47-581,2 33-460,-59-159-3200,-1 3-1786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 4425,'0'0'940,"0"0"167,0 0-151,0 0-224,0 0-219,0-9-256,19 249 1093,-18-146-3537,0-47-4174,6 46 6361,-7-93-36,0 1 0,0-1 0,0 0 0,0 1-1,0-1 1,0 0 0,0 1 0,0-1 0,0 0-1,0 1 1,0-1 0,0 1 0,0-1 0,0 0-1,0 1 1,0-1 0,0 0 0,1 0 0,-1 1-1,0-1 1,0 0 0,0 1 0,1-1 0,-1 0-1,0 0 1,0 1 0,1-1 0,-1 0 0,0 0-1,0 0 1,1 1 0,-1-1 0,0 0 0,1 0 0,-1 0-1,0 0 1,1 0 0,-1 1 36,11-14-490,15-44 722,-12 27-331,35-50 99,-29 50 0,-2-1 0,8-20 0,-24 31-550,-5 11 2158,-2 14 3622,-4 9-5183,1 2 0,0-1 0,1 1-1,1 0 1,0 0 0,2 1 0,-2 4-47,0 24 34,1 0 1,2 0-1,3 4-34,0-48-12,0 0 1,1 0 0,-1 1-1,1-1 1,-1 0 0,1 0-1,0 0 1,-1 0-1,1 1 1,0-1 0,0 0-1,0 0 1,0 0 0,0-1-1,0 1 1,0 0 0,0 0-1,0 0 1,0-1-1,0 1 1,1-1 0,-1 1-1,0-1 1,0 1 0,1-1-1,-1 0 1,0 1 0,1-1-1,-1 0 1,0 0-1,1 0 1,0 0 11,55 1 442,-43-2-279,-11 1-146,0 0-1,1-1 1,-1 1-1,0-1 1,0 0 0,0 0-1,0 0 1,0 0-1,0 0 1,0-1-1,0 1 1,0-1 0,0 0-1,-1 0 1,1 0-1,-1 0 1,1 0-1,-1-1 1,0 1-1,0-1 1,0 1 0,0-1-1,-1 0 1,1 0-1,-1 0 1,1 1-1,-1-2 1,0 1 0,0 0-1,-1 0-16,3-8 9,-1 1-1,0-1 1,0 0-1,-1 0 1,-1 0-1,0 1 1,-1-1 0,0-5-9,0 12-15,0 0 0,0 0 0,-1 0 1,1 1-1,-1-1 0,0 0 0,0 1 1,0-1-1,-1 1 0,1 0 1,-1 0-1,1 0 0,-1 0 0,0 0 1,0 1-1,-1-1 0,1 1 0,0 0 1,-1 0-1,-1-1 15,-2 0-19,0-1-1,0 1 1,-1 0 0,1 1 0,-1 0 0,0 0-1,1 1 1,-1 0 0,0 0 0,0 0 19,7 1 29,1 0-30,0 0-98,0 0-148,0 0-1,40 0 203,-18 0 85,0-1 1,-1-1-1,1-2 1,-1 0-1,0-1 0,0-1 1,0-1-1,-1 0 0,0-2 1,0 0-1,1-3-40,-17 9 38,0-1 0,-1 1 0,1-1 0,0-1 0,-1 1-1,0 0 1,0-1 0,-1 1 0,1-1 0,-1 0 0,0 0 0,0 0 0,0 0 0,-1 0 0,0 0-1,0-1 1,0 1 0,-1-3-38,2-19 67,-1 0 0,-1 0 0,-2-7-67,0-11 43,1 43-490,-3 13 195,-9 38 143,-10 67 193,21-105-84,-11 79 39,3 0 0,3 34-39,7-123-3,1 0 0,-1 0-1,0 1 1,1-1 0,-1 0-1,1 0 1,-1 0 0,1 0 0,-1 0-1,1 0 1,0 0 0,0 0-1,-1 0 1,1 0 0,0 0 0,0-1-1,0 1 1,0 0 0,0-1-1,0 1 1,0 0 0,0-1 0,0 1-1,0-1 1,0 0 0,1 1-1,-1-1 1,0 0 0,0 0 0,0 1-1,0-1 1,2 0 3,46 1 215,-37-2-149,-6 1-37,0-1-1,0 0 0,0-1 1,0 0-1,0 0 0,0 0 1,-1 0-1,1-1 0,-1 0 1,0 0-1,0-1 0,0 1 1,0-1-1,-1 0 0,1-1 1,-1 1-1,0-1 0,0 0-28,4-4 59,-1-1 0,0 0-1,0 0 1,-1 0-1,-1-1 1,1 0 0,-2 0-1,3-8-58,-4 8-68,-1 1-1,0 0 1,0-1-1,-1 1 1,0 0 0,-1-1-1,0 1 1,-1-1-1,0 1 1,-1-3 68,1 12-8,1 0 1,0 1-1,0-1 0,0 0 0,0 1 1,-1-1-1,1 0 0,0 1 1,0-1-1,-1 1 0,1-1 1,-1 0-1,1 1 0,0-1 0,-1 1 1,1-1-1,-1 1 0,0 0 1,1-1-1,-1 1 0,1-1 1,-1 1-1,1 0 0,-1-1 1,0 1-1,1 0 0,-1 0 0,0 0 1,1-1-1,-1 1 0,0 0 1,1 0-1,-1 0 0,0 0 1,0 0-1,1 0 0,-1 0 0,0 0 1,1 1-1,-1-1 0,0 0 1,1 0-1,-1 1 0,1-1 1,-1 0-1,0 1 0,1-1 0,-1 0 1,1 1-1,-1-1 0,1 1 1,-1-1-1,1 1 0,-1-1 1,1 1-1,-1-1 0,1 1 0,0 0 1,-1-1-1,1 1 0,0-1 1,-1 2 7,-24 40-71,24-40 83,-5 13-4,1-1 0,0 1 1,1 0-1,1 0 0,0 0 0,1 0 1,1 1-1,0-1 0,1 1 1,1-1-9,-1-12 3,1-1 1,-1 1 0,1-1 0,0 1 0,0-1 0,0 0 0,0 0 0,0 1 0,0-1 0,1 0-1,-1 0 1,1 0 0,-1 0 0,1 0 0,0-1 0,0 1 0,0 0 0,0-1 0,0 0-1,0 1 1,0-1 0,0 0 0,1 0 0,-1 0 0,0 0 0,1 0 0,-1-1 0,1 1 0,1-1-4,8 3 37,1 0 0,0-1 1,0-1-1,0 0 1,1-1-38,3 1 23,0-2 1,1 1 0,-1-2 0,0 0 0,0-1 0,-1-1-1,1-1 1,-1 0 0,0-1 0,0 0 0,0-2 0,-1 0-1,0 0 1,-1-2 0,0 0 0,12-10-24,-23 16-122,0 0 1,0 0-1,0 0 0,-1-1 1,0 1-1,1-1 0,-2 1 1,1-1-1,0 0 0,-1 0 1,0 0-1,0 1 0,0-1 1,-1 0-1,0 0 1,0-1-1,0 1 0,-1-4 122,1-20-2748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95 1272,'0'0'5169,"0"0"-4568,0 0-241,0 0-152,0 0-72,0 0-8,158-77-128,-95 69 0,-9 3-192,-10 1-1561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1 5297,'0'0'607,"0"0"-314,0 0-174,0 0-103,4 7 24,-2-6-28,-1 1 0,0-1 0,0 1 0,0 0 0,0-1 0,0 1 0,0 0 0,0 0 0,-1-1 0,1 1 0,0 0 0,-1 0 0,0 0-1,1 0 1,-1 0 0,0 0 0,0 0 0,0 1-12,-2-1 13,1 1 0,0-1-1,-1 0 1,0 0 0,1 1-1,-1-1 1,0 0 0,0-1-1,0 1 1,0 0 0,0-1-1,-1 1 1,1-1 0,0 1-1,-1-1 1,1 0 0,-2 0-13,-9 6 10,0-2 0,-1 0 0,1 0 0,-1-2 0,0 1 0,0-2 0,0 0 0,-1 0 0,1-2 0,-3 0-10,16 0 21,0 0 1,0 0-1,1 0 0,-1-1 1,0 1-1,0 0 1,0-1-1,0 1 1,1 0-1,-1-1 0,0 1 1,0-1-1,1 0 1,-1 1-1,0-1 0,1 1 1,-1-1-1,1 0 1,-1 0-1,1 1 0,-1-1 1,1 0-1,-1 0 1,1 0-1,0 1 1,-1-1-1,1 0 0,0 0 1,0 0-1,0 0 1,0 0-1,-1 0 0,1 0 1,0 0-1,1 1 1,-1-1-1,0 0 0,0 0 1,0 0-1,0 0 1,1 0-1,-1 0 1,1 1-1,-1-1-21,1-2 15,-1-1 0,1 1 0,0 0 1,0 0-1,0 0 0,1 1 0,-1-1 0,1 0 1,0 0-1,-1 1 0,1-1 0,2-1-15,3 0-186,1 0 1,0 0-1,0 1 0,0 0 1,0 1-1,0-1 1,0 2-1,1-1 0,-1 1 1,7 0 185,10 0-2906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2761,'0'0'524,"0"0"-183,0 0 70,0 0 109,0 0 4,0 0-130,18 13-72,56 41-56,-72-52-208,0-1 1,0 1 0,0 0 0,0 0-1,0 0 1,0 0 0,0 0 0,-1 0 0,1 1-1,-1-1 1,0 0 0,0 1 0,0-1-1,0 1 1,0-1 0,0 1 0,-1 0 0,1-1-1,-1 1 1,0 0 0,1-1 0,-1 1-1,-1 0 1,1-1 0,0 1 0,-1 2-59,0 8 996,-32-12 1186,31-1-2171,0 0 0,1 0 0,-1 0 1,0-1-1,0 1 0,0 0 0,0-1 0,0 1 0,1-1 0,-1 0 1,0 1-1,0-1 0,1 0 0,-1 0 0,0 0 0,1 0 0,-1-1 1,1 1-1,0 0 0,-1-1 0,1 1 0,0 0 0,0-1 0,0 0 1,0 1-1,0-1 0,0 0 0,0 1 0,1-1 0,-1 0 0,0 0 1,1 0-1,0 0 0,-1 1 0,1-1 0,0 0 0,0 0 0,0-1-11,0-4-207,1 1 0,-1 0 0,1-1 0,0 1 0,1 0 0,-1 0 0,1 0 0,1 0 0,-1 0 0,1 1 0,2-4 207,22-30-3826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6713,'0'0'1273,"0"0"-705,0 0-64,0 0-256,0 0-120,0 0-40,160-11-40,-126 7-48,-2-1 0,0 5-200,-5 0-768,-10 0-1401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1:37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52 148 800,'0'0'4234,"0"0"-2623,0 0-682,0 0-95,0 0-180,6-20-69,4-7-367,-4 12 6,0 0 0,-2 0-1,0-1 1,0 0 0,-1-5-224,-3 21 0,0 0 1,0 0-1,0 0 1,0 1 0,-1-1-1,1 0 1,0 0-1,0 0 1,0 0 0,0 0-1,0 1 1,-1-1-1,1 0 1,0 0-1,0 0 1,0 0 0,0 0-1,-1 0 1,1 0-1,0 0 1,0 0 0,0 0-1,-1 1 1,1-1-1,0 0 1,0 0-1,0 0 1,0 0 0,-1 0-1,1 0 1,0-1-1,0 1 1,0 0 0,-1 0-1,1 0 1,0 0-1,0 0 1,0 0-1,-1 0 1,1 0 0,0 0-1,0 0 1,0-1-1,0 1 1,0 0 0,-1 0-1,1 0 1,0 0-1,0 0 1,0-1-1,0 1 1,0 0 0,0 0-1,0 0 1,-1 0-1,1-1 1,0 1-1,0 0 1,0 0 0,0 0-1,0-1 1,0 1-1,0 0 0,-13 13-60,5-2 3,1 0 0,0 1-1,0 0 1,1 0 0,0 1 0,1 0 0,1 0 0,-2 6 57,5-14-30,-1 1 0,1-1 0,0 1 1,1 0-1,-1-1 0,1 1 0,0 0 0,1-1 0,-1 1 0,1 0 0,0-1 0,1 1 1,-1-1-1,1 1 0,0-1 0,1 0 0,-1 0 0,1 0 0,0 0 0,0 0 0,2 2 30,7 5 21,1-1-1,0 0 0,0-1 0,6 2-20,-4-2 26,0 1-1,-2 0 1,8 8-26,-20-19 2,-1 0 1,0 0-1,0 0 1,1 0-1,-1 0 1,0 1-1,0-1 1,0 0-1,0 0 1,1 0-1,-1 1 1,0-1-1,0 0 1,0 0-1,0 0 1,0 1-1,0-1 1,0 0-1,0 0 1,1 1-1,-1-1 1,0 0-1,0 0 1,0 1-1,0-1 1,0 0-1,0 0 1,0 1-1,0-1 1,-1 0-1,1 0 1,0 1-1,0-1 1,0 0-1,0 0 1,0 0-1,0 1 1,0-1-1,0 0 1,-1 0 0,1 0-1,0 1 1,0-1-1,0 0-2,-15 4 158,-26-3 82,33-1-239,3-1-73,0 1-1,0-1 1,0 1-1,0-1 1,0 0 0,1-1-1,-1 0 1,0 1-1,0-1 1,1-1-1,-1 1 1,1-1 0,0 0-1,0 0 1,0 0-1,0 0 1,0-1-1,1 1 1,0-1-1,-1 0 1,1 0 0,1 0-1,-1-1 1,1 1-1,-1-1 73,-4-17-2594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1 275 1064,'0'0'1875,"0"0"-846,0 0-311,0 0-60,0 0-119,0 0-102,0 0-110,0 0-127,0 0-30,0 0 40,0 0 55,0 0 46,0 0-11,8-18 1199,18-38-1232,62-145-209,-88 272-804,2-29 447,0 45 289,-1 66-34,-3-131 35,0-1 0,-1 1-1,-1-1 1,-1 0 0,-6 17 9,10-36 13,0 0 0,0 0 0,0 0 0,0 0 0,-1 0 0,1-1 1,0 1-1,-1 0 0,1-1 0,-1 1 0,0-1 0,1 1 0,-1-1 0,0 0 0,0 0 0,0 0 0,0 0 1,0 0-1,0 0 0,0 0 0,0-1 0,0 1 0,-1-1 0,1 1 0,0-1 0,0 0 0,-1 0 0,1 0 1,0 0-1,0-1 0,0 1 0,-2-1-13,-1 1 248,5 0-116,0 0-55,0 0-24,-2 0-42,-11-2-80,12-1-80,3 3 139,-1 0-1,0 0 0,0 0 1,0 0-1,1 0 0,-1 0 1,0 0-1,0 0 1,0 0-1,1 0 0,-1 1 1,0-1-1,0 1 0,0-1 1,0 1-1,1-1 0,-1 1 1,0 0 10,13 4-49,0 0 0,1-1 0,-1-1 0,1 0 0,0-1 1,0 0-1,0-2 0,-1 1 0,1-2 0,5 0 49,11 0-1346,-1 1-2483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7210,'0'0'1920,"0"0"-1040,0 0 80,0 0-368,0 0-335,0 0-249,0 0-8,3-2-265,2 2-447,-1 0-1048,4 0-1521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61 1880,'0'0'2604,"0"0"-1203,0 0-407,0 0-75,0 0-179,0 0-168,0-10-75,0-31-149,0 31-236,0 14-269,0 90-35,-6 361-1,7-449-92,-2-1 1,1 0-1,-1 1 1,0-1-1,0 0 1,0 0-1,0 0 1,-1 0 0,0 0-1,-2 4 285,-2-1-2279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95 3545,'0'0'980,"0"0"-351,0 0-60,0 0-177,0 0-195,0 0-56,16-15-61,52-42-60,-66 55-24,1-1 0,-1 1 0,1 0 0,0 1 0,-1-1 0,1 0-1,0 1 1,0 0 0,0-1 0,0 1 0,0 0 0,0 1 0,1-1 0,-1 1-1,0-1 1,0 1 0,1 0 0,-1 0 0,0 0 0,0 1 0,0-1 0,1 1-1,-1-1 1,1 2 4,0 0-14,0 0-1,-1 0 1,1 1 0,-1 0-1,1-1 1,-1 1-1,0 0 1,0 1-1,0-1 1,-1 1 0,1-1-1,-1 1 1,1 0 14,3 6 65,-1 0 1,0 0-1,0 1 0,-1-1 1,0 1-1,-1 0 1,0 0-1,-1 0 1,0 1-1,-1-1 0,0 0 1,-1 1-1,0-1 1,-1 0-1,-2 11-65,1-19 52,1 1 0,-2-1 0,1 0 0,0-1 0,0 1 0,-1 0 0,0-1-1,1 1 1,-1-1 0,0 0 0,0 0 0,-1 0 0,1 0 0,0 0 0,-1-1 0,1 0-1,0 1 1,-1-1 0,0-1 0,1 1 0,-1 0 0,-1-1-52,-14 3 230,-1 0 0,1-2 1,-12 0-231,17-2-118,12 1 24,-1-1-1,1 1 1,0 0-1,-1-1 1,1 1-1,-1 0 0,1 0 1,0 0-1,-1 1 1,1-1-1,0 1 1,-1-1-1,1 1 0,0 0 1,-1 0-1,1 0 1,0 0-1,0 0 1,0 0-1,0 1 0,0-1 1,0 1 94,-1 5-2570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1 499 824,'0'0'2237,"0"0"-710,0 0-422,0 0-282,0 0-276,0 0-110,16-15 33,52-51-89,-56 52-313,0 0 0,-2 0-1,1-1 1,-2-1 0,0 1 0,-1-2 0,-1 1-1,0-1 1,0-2-68,4-10 8,0 3-78,-6 15-28,0 0-1,0 0 1,-1 0-1,-1-1 1,0 0-1,0 0 1,0-8 98,-3 19-208,-17 27-736,-9 17 799,25-41 131,0 0 1,0 0 0,1 0-1,-1 0 1,1 0-1,-1 1 1,1-1 0,0 0-1,0 0 1,0 0 0,0 1-1,0-1 1,0 0 0,1 0-1,-1 0 1,1 0-1,-1 1 1,1-1 0,0 0-1,0 0 14,1 0 1,0 0-1,-1 0 1,1-1-1,0 1 1,0-1-1,0 1 0,0-1 1,0 0-1,0 0 1,0 0-1,0 0 1,1 0-1,-1 0 0,0-1 1,1 1-1,-1-1 1,0 1-1,1-1 1,0 0-1,53 1 241,-43-1-205,-11 0-28,0 0 0,-1-1 1,1 1-1,0 0 0,0 0 1,-1 0-1,1 0 0,0 1 1,-1-1-1,1 0 0,0 1 0,-1-1 1,1 1-1,0 0 0,-1-1 1,1 1-1,-1 0 0,1 0-8,-2 1-3,0-1 0,0 0 0,0 0 0,-1 1 0,1-1 0,0 0 0,-1 0 0,1 0 0,-1 1 0,1-1 0,-1 0 0,1 0 0,-1 0 0,0 0 0,0 0-1,0 0 1,0 0 3,-13 21-52,4-5 32,1 0 0,1 0 1,0 1-1,1 0 0,1 0 0,1 1 0,1-1 0,0 1 0,1 0 0,1 14 20,6-32 27,-1 0-1,1 0 0,0-1 0,0 1 0,0-1 1,0 0-1,0 0 0,4-1-26,-3 1 59,3-1-35,0 0 1,-1-1-1,1 0 1,-1 0-1,1-1 1,-1 0-1,0 0 1,0 0-1,-1-1 1,1 0-1,-1-1 1,1 1-1,-1-1 1,0-2-25,13-9 47,-1-2 1,-1 0-1,13-18-47,-10 8 85,-1-1 1,-1-1-1,-1-1 0,-2 0 1,10-33-86,-41 110-195,1 0 1,2 7 194,9-36-17,1 0-1,0 0 0,1 0 1,2 0-1,-1 0 0,2 0 1,0 0-1,2 8 18,-2-23-1,0 0-1,0 0 1,0 0 0,0-1-1,0 1 1,0 0-1,0 0 1,1 0-1,-1-1 1,0 1 0,1-1-1,0 1 1,-1-1-1,1 0 1,0 1-1,0-1 1,0 0 0,-1 0-1,1 0 1,0 0-1,0-1 1,1 1-1,-1-1 1,0 1 0,0-1-1,0 0 1,0 1-1,0-1 1,2 0 1,0 0 36,-1 0 0,1 0 0,-1 0 0,1-1 0,0 1 0,-1-1 0,1 0 0,-1 0 0,1 0 0,-1 0 0,0 0 0,0-1 0,1 0 0,-1 1 0,0-1 0,0-1 0,2-1-36,2-5 33,1-1 0,-1 0 1,-1 0-1,1-1 0,-2 0 0,0 0 0,0-1 0,-1 1 0,0-1 1,-1 0-1,0 0 0,-1-5-33,2-18-145,-1 0 0,-2 0 0,-3-24 145,2 57-20,0-1-1,-1 1 1,1 0 0,-1 0 0,1-1 0,-1 1 0,0 0 0,0 0-1,0 0 1,0 0 0,0 0 0,0 0 0,-1 0 0,1 0 0,-1 0-1,1 0 1,-1 1 0,0-1 0,0 1 0,0-1 0,0 1 0,0 0-1,0 0 1,0 0 0,0 0 0,0 0 0,0 0 0,-1 0 0,1 1-1,-1-1 21,0 1-36,-1-1-1,1 1 1,0-1-1,0 1 1,0 0-1,0 0 1,0 1 0,0-1-1,0 1 1,-1-1-1,1 1 1,1 0-1,-1 0 1,0 0-1,0 1 1,0-1-1,0 1 1,1-1-1,-1 1 1,1 0-1,-1 0 1,0 2 36,-2 1-28,1 0 0,0 0-1,0 1 1,1 0 0,0 0 0,0 0 0,0 0 0,1 0 0,0 0 0,0 1 0,0-1 0,1 1 0,0-1 0,0 1 0,1 0-1,0-1 1,0 1 0,1 6 28,0-12 4,0 0-1,1 0 1,-1 0 0,0 0-1,1 0 1,-1 0-1,0 0 1,1-1 0,-1 1-1,1-1 1,-1 1-1,1-1 1,-1 1-1,1-1 1,0 0 0,-1 0-1,1 1 1,0-1-1,-1 0 1,1-1 0,-1 1-1,2 0-3,40-5 315,-22-2-182,0-1 1,-1-1-1,0-1 0,-1-1 1,10-7-134,30-16 92,-46 27-92,37-19 53,1 3-1,16-4-52,-53 21-33,1 2 0,0-1 0,0 2 0,1 0 0,-1 1 0,1 1 0,-1 0 0,1 1 0,-1 1 0,11 1 33,-6 10-264,-21-12 260,1 0-1,0 0 1,0 0 0,-1 0-1,1 0 1,0 0 0,0 0-1,-1 0 1,1 0 0,0 0-1,0 1 1,-1-1 0,1 0-1,0 0 1,0 0 0,-1 0-1,1 0 1,0 0 0,0 1-1,0-1 1,-1 0-1,1 0 1,0 0 0,0 0-1,0 1 1,0-1 0,-1 0-1,1 0 1,0 0 0,0 1-1,0-1 1,0 0 0,0 0-1,0 1 1,0-1 0,0 0-1,-1 0 1,1 1 0,0-1-1,0 0 1,0 0 0,0 1-1,0-1 1,1 0 0,-1 0-1,0 1 1,0-1 0,0 0-1,0 0 1,0 1 0,0-1-1,0 0 1,0 0 0,0 1-1,1-1 1,-1 0-1,0 0 1,0 0 0,0 1-1,1-1 1,-1 0 0,0 0-1,0 0 1,0 0 0,1 1 4,-32-2-376,3 0 169,0 2-1,0 0 1,-1 2 0,-26 6 207,48-8-7,1 1 0,-1 0-1,1 0 1,0 0 0,0 1 0,0 0-1,0 0 1,0 1 0,1 0-1,-1-1 1,1 2 0,0-1-1,1 1 1,-1 0 0,1 0 0,-1 0-1,1 0 1,1 1 0,-1-1-1,1 1 1,0 0 0,1 0-1,-2 6 8,2-10 0,1 1-1,0 0 0,0 0 1,1-1-1,-1 1 0,0 0 1,1 0-1,0 0 0,0 0 1,0 0-1,0 0 0,0 0 1,1 0-1,-1 0 0,1 0 1,0-1-1,-1 1 0,1 0 1,1 0-1,-1-1 0,0 1 1,1-1-1,-1 1 0,1-1 1,0 1-1,0-1 0,0 0 1,0 0-1,0 0 0,0 0 1,1 0-1,-1-1 0,1 1 1,3 1 82,1 0 1,0-1-1,-1 0 0,1-1 0,0 1 1,0-1-1,0 0 0,0-1 0,0 0 1,0 0-1,0-1 0,0 1 0,4-2-82,-4 0 41,-2 0 0,1 0 0,0 0-1,0 0 1,-1-1 0,1 0 0,-1 0-1,0-1 1,0 0 0,0 0 0,0 0-1,-1 0 1,0-1 0,0 1 0,0-1-1,0 0 1,-1 0 0,0-1 0,0 1-1,0-1 1,-1 1 0,1-1 0,-1 0 0,1-6-41,3-10 173,-1-1 1,-1 0 0,-1 1 0,0-1 0,-2-1 0,-1 1-174,0 18 132,0 4-265,-1 13 51,-1 0 0,0 0 0,-1-1 0,-1 1 0,1-1 0,-2 0 0,0 1 82,-11 34-13,-2 37 8,4 1 0,3 0 0,4 0 1,4 10 4,-1-19-21,4-72 23,0-1 0,0 1-1,0-1 1,0 1 0,-1-1 0,1 1 0,-1-1 0,0 1-1,0-1 1,0 0 0,0 1 0,0-1 0,0 0 0,-1 0-1,1 0 1,-1 0 0,1 0 0,-1 0 0,0 0-1,1 0 1,-3 0-2,1 0 54,0-1 0,0 0 0,0 0-1,0-1 1,0 1 0,0 0 0,0-1-1,0 0 1,-1 0 0,1 0 0,0 0-1,0 0 1,0-1 0,0 1 0,0-1-1,0 0 1,-2-1-54,1 1 30,0-1 0,0 0 0,0-1 0,0 1 0,0-1-1,1 0 1,-1 0 0,1 0 0,0 0 0,0-1 0,0 1 0,0-1 0,0 0 0,1 1 0,0-1-1,0 0 1,0-1 0,0 1 0,1 0 0,-1-1 0,1 1 0,0-1 0,0 1-30,0-3 28,-1 0 1,1 0-1,0 0 0,1 0 1,-1 0-1,1 0 1,1 0-1,0 0 1,0-1-1,0 2 0,1-1 1,0 0-1,0 0 1,2-5-29,13-12-11,0 0 0,1 2 0,1 0 1,17-15 10,12-13-29,228-249-17,-241 251-84,-35 47-32,0 1 30,0 0-176,-2 0 275,-1 1 0,1-1 0,0 0 0,-1 1 0,1 0-1,0-1 1,0 1 0,-1 0 0,1 0 0,0 0 0,0 0 0,0 1 0,0-1-1,0 1 1,0-1 0,1 1 0,-1-1 0,0 1 0,1 0 0,0 0 0,-1 0-1,1 0 1,0 0 0,0 0 0,0 0 0,0 0 0,0 1 0,0-1 0,1 0 0,-1 0-1,1 1 1,-1-1 0,1 1 0,0-1 0,0 0 0,0 1 0,1-1 0,-1 0-1,0 1 1,1-1 0,-1 0 0,1 1 0,0-1 0,0 0 0,0 0 0,0 0-1,0 0 1,1 0 0,0 1 33,5 5-9,-1-1-1,1 1 1,-1 0 0,-1 0-1,0 1 1,0 0 0,0 0-1,-1 0 1,-1 0 0,2 5 9,-3-8 11,-1 1 0,1-1 0,-1 1 0,0 0 0,-1 0 0,0-1 1,0 1-1,0 0 0,-1 0 0,0 0 0,0-1 0,-1 1 0,0-1 0,0 1 1,-3 5-12,-7 8 147,9-16-111,0 0-1,1 0 1,-1 0-1,1 0 1,0 1-1,0-1 1,1 1-1,-1-1 1,1 1-1,0 0-35,1-5-6,11 0 75,1-1 15,1-1-1,0 0 1,-1-1-1,1 0 1,-1-1-1,0 0 1,0-1-1,-1-1 1,1 0-1,-1 0 1,0-1 0,-1 0-1,0-1 1,1-1-84,1-1-17,-1 1 1,-1-1-1,0-1 0,0 0 1,-1-1-1,-1 1 1,0-2-1,0 1 1,-1-1-1,-1 0 0,0 0 1,1-7 16,-5 11-79,0 1 0,-1-1 0,0 0 0,0 1 0,-1-1 1,0 0-1,-1-4 79,0 11-11,0 1-1,0 0 1,0 0 0,1 0 0,-1 0 0,0 0 0,0 0 0,-1 0 0,1 0 0,0 0-1,0 0 1,0 1 0,0-1 0,-1 0 0,1 1 0,0-1 0,-1 1 0,1 0-1,-1-1 1,1 1 0,0 0 0,-1 0 0,1 0 0,-1 0 0,1 0 11,-3-1-22,1 1 0,-1-1 0,1 1 0,-1 0 0,1 1 0,-1-1 0,1 1 0,-1-1 0,1 1 0,-2 0 22,1 2-8,0 1 0,0-1 0,0 1 0,0 0 0,1 0 0,0 0 0,-1 0 0,2 1 0,-1-1 0,0 1 0,1 0 0,0 0 0,-2 4 8,-18 68-22,18-57 9,1 0 1,1 0 0,1 0 0,1 0-1,0-1 1,4 20 12,-3-37 7,0-1-1,0 1 0,0 0 1,0-1-1,1 1 0,-1-1 0,1 1 1,-1-1-1,1 1 0,-1-1 1,1 0-1,0 0 0,0 0 1,0 0-1,-1 0 0,1 0 1,0-1-1,0 1 0,0-1 1,0 1-1,0-1 0,0 0 1,1 1-1,-1-1 0,0 0 1,0 0-1,0-1 0,0 1 0,1-1-6,4 1 73,0 0 0,0-1 0,-1 0 0,1 0-1,0-1 1,-1 0 0,1 0 0,4-3-73,2-4 49,0 0 1,-1-1 0,0 0-1,-1-1 1,0-1-1,-1 0 1,7-10-50,61-99-56,-48 72-23,-15 30 16,-4 16-358,-9 6 379,1-1 0,-1 1 0,0-1 0,0 1 0,0 0 0,-1-1 0,1 1 0,-1 0 0,1 0 0,0 3 42,5 10 7,0 1 0,0-1 1,-2 1-1,0 1 0,-1-1 1,-1 1-1,-1-1 0,0 1 1,-1 0-1,-1 14-7,-1-30-17,1-1 0,0 1 0,-1 0 0,1-1-1,-1 1 1,1-1 0,-1 1 0,0-1 0,1 1 0,-1-1 0,0 0 0,0 1 0,0-1-1,0 0 1,-1 0 0,1 0 0,0 0 0,0 0 0,-1 0 0,1 0 0,-1 0 17,-39 14-228,22-12 135,1-1 0,-1 0-1,-9-2 94,28 0 12,-1 0 0,0 1 0,0-1 0,0 0 0,1 0 0,-1 0 0,0 0 0,0 0 0,0 0 0,1 0 0,-1 0 0,0-1 0,0 1 0,1 0 0,-1 0 0,0-1 0,0 1 0,1 0 0,-1-1 0,0 1 0,1-1 0,-1 1 0,0-1 0,1 1 0,-1-1 0,1 1 0,-1-1 0,1 1 0,-1-1 0,1 0-12,0-1 13,0 1 1,0 0-1,1-1 1,-1 1-1,1 0 1,-1 0-1,1-1 1,0 1-1,-1 0 1,1 0-1,0 0 1,0 0-1,0 0 1,0 0-1,0 0 1,1 0-14,55-43 120,-50 39-130,65-44 101,27-20 40,1-7-131,-89 62 16,-19 12-227,-25 16 12,31-13 184,0 1 1,0 0 0,0 0 0,0 0 0,0 1 0,0-1-1,1 0 1,-1 1 0,1-1 0,-1 1 0,1-1 0,0 1 0,0 0-1,0-1 1,0 1 0,1 0 0,-1 0 0,1 0 0,0 0-1,-1 0 1,1-1 0,1 1 0,-1 0 0,0 0 0,1 0 0,-1 0-1,1-1 1,0 2 14,4 7-9,0-1 0,1 0-1,0-1 1,0 1 0,1-1 0,7 6 9,-8-7 6,1-1 0,-1 2 0,0-1 0,-1 1 1,0-1-1,1 5-6,-5-11-2,-1-1 0,0 1 0,0-1 0,0 1 0,0-1 1,0 1-1,0-1 0,0 1 0,0-1 0,0 1 0,-1-1 0,1 1 1,-1-1-1,1 0 0,-1 1 0,1-1 0,-1 0 0,0 1 0,0-1 1,0 0-1,0 0 0,0 0 0,0 0 0,0 0 0,0 0 0,0 0 1,0 0-1,0 0 0,-1 0 0,1 0 0,0-1 0,-1 1 0,1-1 1,-1 1-1,1-1 0,0 1 0,-1-1 0,0 0 2,-13 5 14,0-2-1,0 1 1,-15 0-14,5 0-52,-55 12-1843,54-11-875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1 340 3185,'0'0'764,"0"0"15,0 0-47,17-21-197,1 1-401,3-3 77,-1-1 0,-2 0 0,0-2 0,12-24-211,-26 44 127,-1-1-1,0 0 1,-1 1-1,0-1 1,0-1-1,0 1 0,-1 0 1,0 0-1,-1 0 1,1-3-127,-5 10-142,4 0 114,0 0 0,-1 0 0,1 0 0,0-1 0,0 1 0,-1 0 0,1 0 0,0 0 0,-1 0 0,1 0 0,0 0 0,0 0 0,-1 0 0,1 0 0,0 0 0,-1 0 0,1 0 0,0 0 0,0 0 0,-1 0 0,1 0 0,0 0 0,0 0 0,-1 0 0,1 0 0,0 1 0,0-1 0,-1 0 0,1 0 1,0 0-1,0 0 0,-1 1 0,1-1 0,0 0 0,0 0 0,0 0 0,-1 1 0,1-1 0,0 0 0,0 0 0,0 1 0,0-1 0,0 0 0,0 0 0,-1 1 0,1-1 0,0 0 0,0 1 0,0-1 0,0 0 0,0 0 0,0 1 0,0-1 0,0 0 0,0 1 0,0-1 0,1 0 0,-1 0 0,0 1 0,0-1 0,0 0 0,0 0 0,0 1 28,3 3-11,-1 1-1,1-1 0,0 0 0,0 0 0,0 0 1,1 0-1,-1 0 0,1-1 0,0 0 0,0 1 1,0-2-1,1 1 12,-1 0-2,-1-1 1,1 0-1,-1 1 1,1 0-1,-1 0 1,0 0-1,0 0 1,0 0-1,0 1 1,-1-1-1,0 1 0,1 0 1,-1 0-1,0 0 1,-1 0-1,1 0 1,-1 0-1,0 0 1,1 4 1,-2-1-5,0-1 0,-1 0-1,1 1 1,-2-1 0,1 0 0,-1 1 0,1-1 0,-2 0 0,1 0 0,-1-1 0,0 1 0,0 0 0,0-1 0,-1 0 0,0 0 0,0 0 0,0 0 0,-2 1 5,-23 31-28,29-36 29,0-1 1,0 0-1,0 0 0,-1 1 0,1-1 1,0 0-1,0 1 0,0-1 1,0 0-1,-1 0 0,1 1 0,0-1 1,0 0-1,0 1 0,0-1 1,0 0-1,0 1 0,0-1 0,0 0 1,0 1-1,0-1 0,0 0 1,0 1-1,0-1 0,0 0 0,1 1 1,-1-1-1,0 0 0,0 1 1,0-1-1,0 0 0,1 0 1,-1 1-1,0-1 0,0 0 0,1 1-1,13 3 166,29-3 238,-33-2-320,2 1-33,-1-1 0,0 0 0,0 0 0,1-1 0,-1-1-1,0 0 1,0 0 0,-1-1 0,1-1 0,-1 0 0,0 0 0,0-1 0,7-5-51,-11 6 12,0 0 1,-1 0 0,1-1-1,-1 1 1,0-1 0,-1-1-1,1 1 1,-1 0 0,0-1-1,-1 0 1,0 0 0,0 0-1,0 0 1,-1-1 0,0 1-1,0-1 1,-1 1 0,0-1-1,0 0 1,-1-4-13,0 8-10,0 1 0,0 0-1,0-1 1,0 1 0,0 0 0,-1 0 0,0-1-1,1 1 1,-1 0 0,0 0 0,-1 0 0,1 0-1,-1 0 1,1 0 10,-1 2-8,1-1-1,-1 1 1,0 0-1,1 0 1,-1 1-1,0-1 1,0 0-1,0 0 0,0 1 1,0-1-1,1 1 1,-1 0-1,0 0 1,0 0-1,0 0 1,0 0-1,0 0 1,0 0-1,0 0 1,0 1-1,0-1 0,0 1 1,0-1-1,1 1 1,-1 0 8,-2 0-6,1 1 1,0-1-1,0 1 1,0 0-1,1 0 1,-1 0-1,0 0 1,1 0-1,-1 0 1,1 1-1,0-1 1,0 1-1,0 0 1,0 0-1,0-1 1,1 1-1,-1 0 0,1 1 1,0-1-1,0 0 1,0 0-1,0 0 1,0 1-1,1-1 1,-1 1-1,1-1 1,0 3 5,0-2-1,-1 1 1,1-1 0,1 1-1,-1-1 1,0 1-1,1-1 1,0 1-1,0-1 1,0 1 0,1-1-1,-1 0 1,1 0-1,0 0 1,0 0 0,1 0-1,-1 0 1,1 0-1,0-1 1,0 1 0,1 0 0,3 1 21,0-1 0,0-1 0,0 1 1,0-1-1,0 0 0,1-1 1,-1 0-1,1 0 0,0 0 1,0-1-1,-1-1 0,1 1 1,0-1-1,0 0 0,0-1 1,4 0-22,-6 0 38,0 0 1,0 0 0,0-1 0,0 0 0,0 0 0,-1 0 0,1-1 0,0 0 0,-1 0-1,0 0 1,0 0 0,0-1 0,0 0 0,0 0 0,-1-1 0,0 1 0,0-1 0,0 0 0,0 0-1,2-4-38,3-14 123,-1 1 0,-1-1 0,-1 0 0,-1-1 0,-1 1 0,-2-1 0,0 0 0,-1 0 0,-1-6-123,0 30-90,0 0-109,0 2-104,3 155-124,0-60 569,-3 0 1,-13 86-143,11-172 9,-6 83 80,8-94-167,0-4-937,0-7-546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48 379 4905,'0'0'816,"0"0"-381,0 0-332,0 0-91,23 4-43,72 12-77,-93-15 114,1-1 1,0 1-1,-1 0 0,1 1 1,-1-1-1,1 0 0,-1 1 0,0-1 1,0 1-1,0 0 0,0 0 1,0-1-1,0 1 0,0 1 1,0-1-1,-1 0 0,1 0 1,-1 1-1,0-1 0,1 1 0,-1-1 1,0 1-1,0-1 0,-1 1 1,1 0-1,-1-1 0,1 1 1,-1 0-1,0 0 0,0-1 1,0 1-1,0 0 0,-1 0 0,1-1 1,-1 1-1,0 1-6,1 8 70,0-9-57,-1 1-1,1-1 0,-1 0 1,1 0-1,-1 1 0,0-1 1,0 0-1,-1 0 0,1 0 1,-1 0-1,1 0 0,-1 0 1,0-1-1,0 1 0,0 0 1,0-1-1,-1 1-12,-3 2-7,0 0 0,-1 1-1,0-2 1,0 1 0,0-1 0,0 0 0,-3 0 7,-8 4-63,-1-1 0,0-2 0,0 0 0,0 0 1,-17 0 62,81-29-688,52-21 752,-79 38-106,-5 0 62,20-7-31,-1-2-1,9-7 12,-33 18 60,-1 1 0,0-1-1,0-1 1,-1 1 0,0-1-1,0 0 1,0 0 0,-1-1 0,1 0-1,-2 0 1,1 0 0,1-4-60,-2-6 857,-9 11-26,3 7-820,1-1 1,0 1-1,-1-1 0,1 1 0,0-1 0,-1 1 0,1 0 1,0 0-1,0-1 0,0 1 0,-1 0 0,1 0 1,0 0-1,0 0 0,0 1 0,1-1 0,-1 0 0,-1 1-11,-3 8-21,-1 1-1,1 0 1,1-1-1,0 2 1,0-1-1,1 0 1,0 1-1,1-1 1,1 1-1,0 0 1,0 0-1,1 0 1,1-1-1,0 1 1,2 7 21,-3-15-10,1-1 0,0 0 1,1 0-1,-1 1 1,1-1-1,-1 0 0,1 0 1,0-1-1,0 1 1,0 0-1,0-1 0,1 1 1,-1-1-1,1 0 1,-1 1-1,1-1 0,0-1 1,0 1-1,0 0 1,0-1-1,0 1 0,0-1 1,0 0-1,3 1 10,3 0 61,-1 0 0,1 0 1,0 0-1,0-1 0,0-1 0,0 0 0,0 0 0,8-1-61,-15 0 17,0 1 0,0-1 0,0 0 0,-1 0 0,1 0 0,0 0-1,0 0 1,-1 0 0,1 0 0,-1 0 0,1-1 0,-1 1 0,1-1 0,-1 1-1,0-1 1,0 0 0,0 1 0,0-1 0,0 0 0,0 0 0,0 0-1,-1 0 1,1 1 0,-1-1 0,1 0 0,-1 0 0,0 0 0,1 0-1,-1-2-16,1-11 23,0-1 0,-1 0-1,-1-11-22,0 5-50,1 15 18,0 0 0,-1 0 1,0 0-1,0 0 0,0 0 0,-1 1 0,0-1 0,-1 0 0,1 1 1,-1-1-1,-1 1 0,1 0 0,-1 0 0,0 0 0,0 1 0,-1-1 0,1 1 1,-1 0-1,-4-3 32,9 8-16,-1-1 1,1 1 0,-1 0 0,1-1-1,-1 1 1,1 0 0,-1-1 0,1 1-1,-1 0 1,1 0 0,-1-1 0,1 1-1,-1 0 1,1 0 0,-1 0 0,1 0-1,-1 0 1,0 0 0,1 0-1,-1 0 1,1 0 0,-1 0 0,1 0-1,-1 0 1,1 0 0,-1 0 0,0 0-1,1 0 1,-1 1 0,1-1 0,-1 0-1,1 1 16,0-1-16,1 1-1,-1 0 1,1-1-1,-1 1 1,1-1-1,-1 1 1,1-1-1,0 1 1,-1-1-1,1 1 1,0-1-1,-1 0 1,1 1-1,0-1 1,0 0-1,-1 1 1,1-1-1,0 0 0,0 0 1,0 0-1,-1 0 1,1 0-1,0 0 1,0 0-1,0 0 1,-1 0-1,1 0 1,0-1 16,19 2 115,22 2 81,-1-3 1,2-2-197,-33 2 18,0-1 0,0 0 0,0-1 0,-1 0 0,1-1 0,-1 0 0,1-1-1,-1 1 1,0-2 0,0 1 0,0-2-18,-8 6-10,-1 0 0,1-1 0,-1 1-1,1 0 1,-1 0 0,1-1 0,-1 1-1,1 0 1,-1-1 0,0 1 0,1 0-1,-1-1 1,0 1 0,1-1 0,-1 1-1,0 0 1,1-1 0,-1 1 0,0-1 0,0 1-1,1-1 1,-1 1 0,0-1 0,0 1-1,0-1 1,0 0 0,0 1 0,0-1-1,0 1 1,0-1 0,0 1 0,0-1-1,0 1 1,0-1 0,0 1 0,0-1-1,0 1 1,-1-1 0,1 1 0,0-1-1,0 1 1,-1-1 0,1 1 0,0-1 0,-1 1-1,1-1 1,0 1 0,-1 0 0,1-1-1,-1 1 1,1 0 0,-1-1 0,1 1-1,0 0 1,-1 0 0,1-1 0,-1 1-1,0 0 1,1 0 0,-1 0 0,1 0-1,-1 0 1,1-1 0,-1 1 0,1 0-1,-1 0 1,0 1 10,-40-9-837,40 7 837,-73-3-517,73 4 313,17 1-566,-1 2 766,0 0-1,-1 1 1,1 0-1,-1 2 1,13 6 4,-23-11-4,0 1-1,0 0 1,0 1 0,0-1 0,-1 0-1,1 1 1,-1 0 0,0 0 0,1 0-1,-1 0 1,-1 1 0,1-1 0,0 1-1,-1-1 1,0 1 0,0 0 0,0 0-1,0 0 1,-1 0 0,1 1 0,-1-1-1,0 3 5,0 10 123,-2 0 0,0-1-1,0 1 1,-2 0 0,0-1-1,-1 1 1,-5 12-123,4 6 83,30-33 432,-20-2-460,-1 0 1,1-1-1,-1 0 1,0 0 0,1 0-1,-1 0 1,0-1-1,1 1 1,-1-1 0,0 0-1,0 0 1,-1-1 0,1 1-1,0-1 1,1-1-56,2-3 67,0 0-1,-1 0 1,0 0 0,0-1 0,-1 0-1,0 0 1,2-5-67,4-9 31,-1-1 1,-1-1-1,-2 1 0,0-2 0,1-10-31,1-34 181,-4 0 0,-2 0 0,-4-32-181,0 44 403,-2 111-522,-2-1 1,-12 54 118,7-53 35,2 0 0,3 0 0,2 2-35,4 25 93,-1-80-97,1 1 1,-1-1-1,1 0 0,-1 0 0,1 0 1,0 0-1,-1 0 0,1 0 1,0 0-1,0 0 0,0-1 0,0 1 1,0 0-1,0 0 0,0-1 0,0 1 1,0 0-1,0-1 0,0 1 0,1-1 1,-1 0-1,0 1 0,0-1 0,0 0 1,1 0-1,-1 0 0,0 0 1,0 0-1,1 0 0,-1 0 0,1 0 4,3 0-231,-1 0-1,1 0 1,-1-1-1,1 0 0,-1 0 1,0 0-1,1 0 1,1-1 231,14-13-4791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6769,'0'0'1545,"0"0"-1137,0 0-408,0 0 0,0 0 136,0 0 120,141-14-256,-92 10-8,-10 4-472,-20 0-1521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115 198 1840,'0'0'1843,"0"0"-760,0 0-345,0 0-125,0 0 26,0 0-8,5-2-138,36-18 1024,-66 20-1756,19 1 208,-1 0 0,1 0 0,0 0 0,-1 1 0,1 0 0,0 0 1,0 1-1,0 0 0,0 0 0,1 0 0,-1 0 0,1 1 0,0 0 0,0 0 0,-3 4 31,4-4-30,1-1 0,-1 0 0,1 1 0,0 0 0,1 0 0,-1 0-1,0 0 1,1 0 0,0 0 0,0 1 0,0-1 0,1 1 0,0-1 0,-1 1-1,1 0 1,1-1 0,-1 1 0,1 0 0,0 0 0,0-1 0,1 4 30,0-4-11,0 0 1,1-1-1,0 1 1,0-1 0,0 0-1,0 1 1,0-1-1,1 0 1,-1 0 0,1-1-1,0 1 1,0 0-1,0-1 1,0 0 10,52 35-32,-39-28 63,-7-4-21,34 23 69,-43-27-80,1-1-1,0 0 1,0 1 0,-1-1 0,1 1-1,0-1 1,-1 1 0,1-1 0,-1 1-1,1-1 1,-1 1 0,1 0-1,-1-1 1,1 1 0,-1 0 0,0-1-1,1 1 1,-1 0 0,0 0 0,0-1-1,1 1 1,-1 0 0,0 0-1,0 0 1,0-1 0,0 1 0,0 0-1,0 0 1,0 0 0,0-1 0,0 1-1,0 0 1,-1 0 0,1-1-1,0 1 1,-1 0 0,1 0 0,0-1-1,-1 1 1,1 0 0,-1-1 0,1 1-1,-1 0 1,1-1 0,-1 1-1,1-1 1,-1 1 0,0-1 0,1 1-1,-1-1 2,-18 10-21,-1 0 0,0-2-1,0 0 1,-1-2 0,0 0-1,-5 0 22,40-11-266,1-1 1,-1 0-1,0-1 0,0-1 0,6-5 266,79-54 216,-77 51-192,-1 0 1,-1-2-1,0-1 1,-2 0-1,0-1 1,-1-1-1,10-18-24,-18 24 38,0-1 1,-1 0-1,-1-1 0,0 1 1,-2-1-1,0-1 0,0 1 0,-2-1 1,0 1-1,-1-1 0,-1 0 1,-1 0-39,-3-10 426,3 28-428,0 0 0,-1 0 0,1 0 0,0 0 0,0 0 0,-1 0 0,1 0-1,0 0 1,0 0 0,-1 0 0,1 0 0,0 0 0,0 0 0,-1 0 0,1 1-1,0-1 1,0 0 0,0 0 0,-1 0 0,1 0 0,0 0 0,0 1 0,0-1-1,-1 0 1,1 0 0,0 0 0,0 0 0,0 1 0,0-1 0,0 0 0,-1 0-1,1 1 1,0-1 0,0 0 0,0 0 0,0 1 0,0-1 0,0 0 0,0 0-1,0 1 1,0-1 0,0 0 0,0 0 0,0 1 0,0-1 2,-14 51-203,-6 84 239,6 1 0,6 13-36,4-117 100,2-23 107,1-22-113,2 3-87,0 0 1,1 1-1,0-1 1,1 0-1,0 1 1,1-1-1,0 1 0,0 0 1,1 0-1,0 1 1,2-4-8,0 1-3,1 0 1,1 0-1,-1 1 1,2 0-1,-1 0 0,1 1 1,1 1-1,2-2 3,-11 8-18,0 1 0,0-1 0,0 1 0,1-1 0,-1 1 0,1 0 0,-1 0 0,0 0 0,1 1 1,0-1-1,-1 0 0,1 1 0,-1 0 0,1-1 0,0 1 0,-1 0 0,1 1 0,0-1 0,1 1 18,-2-1-13,-1 1 0,1 0 0,0 0 0,-1 1 0,1-1 0,-1 0 0,1 0 1,-1 1-1,1-1 0,-1 1 0,0-1 0,0 1 0,0 0 0,0-1 0,0 1 1,0 0-1,0 0 0,-1 0 0,1 0 0,-1 0 13,4 13 4,-2 0 0,1 0 0,-2 0 0,0 1 0,-2 15-4,1-17 103,-5 71 395,5-85 40,0 0 51,2-2-248,84-81-2575,-50 50-2726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152 247 832,'0'0'2571,"0"0"-917,0 0-803,0 0-536,0 0-250,-19 5-96,-58 20 17,73-23 14,0 1 0,0 0 0,1 1 0,-1-1 0,1 1 1,0 0-1,0-1 0,0 1 0,0 0 0,1 1 0,0-1 0,0 0 1,0 1-1,0 0 0,1-1 0,-1 1 0,1 0 0,0-1 0,1 1 1,-1 0-1,1 0 0,-2 6 2,-1 55-77,3-51-58,0-14 130,0-1 1,1 1-1,-1 0 0,1-1 1,-1 1-1,1 0 1,-1-1-1,1 1 0,0-1 1,-1 1-1,1-1 0,0 1 1,-1-1-1,1 1 1,0-1-1,-1 0 0,1 1 1,0-1-1,0 0 0,-1 0 1,1 0-1,0 1 1,0-1-1,0 0 0,-1 0 1,1 0-1,0 0 0,0 0 1,0 0-1,-1-1 1,1 1-1,0 0 0,0 0 1,-1-1-1,1 1 0,0 0 1,0-1-1,-1 1 1,1-1-1,0 1 3,34-16 813,-26 5-571,0 0-1,0 0 1,-1-1 0,-1 0-1,0 0 1,0-1 0,-2 0-1,1 0 1,-1 0 0,-1-1-1,-1 0 1,0 0 0,-1 0-1,0 0 1,0-10-242,-2 23-139,0 1-18,0 13-267,-1 1 406,1-1 0,1 1 0,0 0 1,1-1-1,0 1 0,1-1 0,1 0 0,0 0 1,1 0-1,0 0 0,1-1 0,1 1 18,-6-11-5,0-1-1,0 0 0,0 0 0,0 1 1,0-1-1,0 0 0,1 0 0,-1 0 1,0 0-1,1-1 0,-1 1 0,1 0 1,-1-1-1,1 1 0,-1 0 0,1-1 0,-1 0 1,1 1-1,0-1 0,-1 0 0,1 0 1,-1 0-1,1 0 0,0 0 0,-1 0 1,1 0-1,-1-1 0,1 1 0,0-1 1,-1 1-1,1-1 0,-1 1 0,1-1 1,-1 0-1,0 0 0,1 0 0,-1 0 1,0 0-1,0 0 0,1 0 0,-1 0 1,0 0-1,0-1 6,7-6 96,0 0 0,0-1 0,-1 0-1,0 0 1,1-4-96,11-18 144,-1 0 0,-1-2-1,-2 0 1,-2-1-1,0 0 1,-3-1 0,-1 0-1,-1-1 1,1-19-144,-23 162-888,1-25 850,4 0-1,4 10 39,4-70-88,3 25-208,-2-46 288,0 0 0,0-1-1,0 1 1,1-1-1,-1 1 1,0-1 0,1 1-1,-1-1 1,0 1-1,1-1 1,-1 0 0,1 1-1,-1-1 1,1 1-1,-1-1 1,1 0-1,-1 1 1,1-1 0,-1 0-1,1 0 1,0 0-1,-1 1 1,1-1 0,-1 0-1,1 0 1,-1 0-1,1 0 1,0 0 0,-1 0-1,1 0 1,-1 0-1,1 0 1,0 0 0,-1 0-1,1 0 1,-1-1-1,1 1 1,0 0 0,-1 0-1,1-1 1,-1 1-1,1 0 1,-1-1 0,1 1-1,-1 0 1,0-1-1,1 1 1,-1-1-1,1 1 9,22-22 283,-7-6-165,-2-1 0,-1-1 0,-1 0 1,-2-1-1,1-9-118,4-23 33,-2 0 0,-3-11-33,-8 53 73,-1 7-2,-1 19-724,-19 326 629,18-327 26,1 0 0,0 0 0,1 0-1,-1 0 1,1 0 0,-1 0 0,1 0 0,0-1 0,1 1-1,-1 0 1,1-1 0,0 1 0,0 0-2,0-2-21,0 1 1,0-1 0,1 0-1,-1 0 1,1 0-1,0 0 1,0 0-1,-1-1 1,1 0-1,0 1 1,0-1 0,0 0-1,1 0 1,-1 0-1,2 0 21,26 4-927,-1-3-1152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1:38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6569,'0'0'1079,"0"0"-228,0 0-345,0 0-326,0 0-243,3 5-8,1 4 72,0 1-1,-1-1 0,0 1 0,-1 0 1,1 0-1,-2 0 0,0 0 1,1 10-1,-4 93 33,0-47-22,0 2-7,0-42-2,1 0 1,1 1 0,2-1 0,0 1 0,2-1 0,1 0 0,1 2-3,-5-27-1,-1 0-1,0 0 1,0-1 0,1 1 0,-1 0 0,0 0-1,1 0 1,-1 0 0,1 0 0,-1-1-1,1 1 1,-1 0 0,1 0 0,0-1-1,-1 1 1,1 0 0,0-1 0,0 1-1,-1-1 1,1 1 0,0-1 0,0 1-1,0-1 1,0 1 0,0-1 0,-1 0-1,1 0 1,0 1 0,0-1 0,0 0 0,0 0-1,0 0 1,0 0 0,0 0 0,0 0-1,0 0 1,0-1 0,0 1 0,0 0-1,0 0 1,0-1 0,-1 1 0,1-1-1,0 1 1,0-1 0,0 1 0,-1-1-1,1 1 1,0-1 0,0 0 0,-1 1 0,1-1-1,0 0 2,35-40-63,-4-12 126,-2-1 1,-3-1-1,-2-1 1,14-52-64,-34 97 56,-5 10 36,0 4-202,-2 37 58,-2 0 1,-3 12 51,1-11-10,1 0 0,2 14 10,2-31-10,0-17 3,0-1-1,1 0 1,0 0-1,0 0 1,1 0 0,-1 1-1,1-1 1,1 4 7,-1-10-3,0 1 1,-1-1 0,1 1 0,-1 0 0,1-1 0,0 1-1,-1-1 1,1 0 0,0 1 0,-1-1 0,1 0-1,0 1 1,0-1 0,0 0 0,-1 0 0,1 1-1,0-1 1,0 0 0,0 0 0,-1 0 0,1 0 0,0 0-1,0 0 1,0 0 0,-1-1 0,1 1 0,0 0-1,0 0 1,0-1 2,24-10-43,-13-1 50,-1 0-1,0 0 1,0-1 0,-1-1 0,-1 1-1,0-2 1,-1 1 0,4-11-7,12-31 81,11-43-81,-22 62 10,-8 19-14,6-18 129,-6 32-119,-4 21-115,-1 270 154,0-284-42,0-1 1,1 1-1,-1-1 0,0 1 0,1-1 1,0 0-1,-1 1 0,1-1 0,0 0 1,0 1-1,0-1 0,1 0 0,-1 0 1,0 0-1,1 0 0,-1 0 1,1 0-1,0-1 0,0 1 0,0 0 1,-1-1-1,1 1 0,1-1 0,-1 0 1,0 0-1,0 0 0,0 0 1,1 0-1,-1 0 0,1-1 0,-1 1 1,0-1-1,1 1 0,-1-1 0,1 0 1,-1 0-1,1 0 0,-1 0 1,1-1-1,-1 1 0,0-1 0,1 1 1,-1-1-1,1 0 0,-1 0 0,0 0 1,0 0-1,0 0 0,0 0 1,0-1-1,0 1 0,0-1 0,0 0 1,0 1-1,0-1 0,-1 0 0,1 0 1,-1 0-1,0 0 0,1 0 1,-1-1-1,0 1 0,0 0 0,0 0-3,3-11-357,0 0 0,-1-1 0,-1 1 0,0-1 0,0-3 357,-1-22-3585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0 438 6009,'0'0'1355,"0"0"-301,0 0-233,5-23-281,13-53 675,18-46-1215,-35 118 24,10-24 5,-2 1 0,-1-2 0,-1 1 0,-1-1 0,-1 0 0,-1-13-29,-4 41-82,0 15-414,-2 15 440,-2-1-1,0 0 1,-2 0-1,-5 12 57,-10 56-34,15-46 11,2 0-1,2 0 1,4 46 23,-2-95-11,0 0 0,0 0 0,0 0 1,1 1-1,-1-1 0,0 0 1,1 0-1,-1 0 0,1 0 1,-1 0-1,1 0 0,-1 0 1,1 0-1,0 0 0,-1 0 0,1 0 1,0-1-1,0 1 0,0 0 1,0 0-1,0-1 0,0 1 1,0 0-1,0-1 0,0 1 1,0-1-1,0 0 0,0 1 0,0-1 1,0 0-1,0 1 0,1-1 1,-1 0-1,0 0 0,0 0 1,0 0-1,0 0 0,1 0 1,-1-1-1,0 1 0,0 0 0,0-1 1,0 1-1,0-1 11,3 1 28,0-2 0,0 1-1,0 0 1,0-1 0,-1 0 0,1 1-1,0-2 1,-1 1 0,0 0 0,1-1-1,-1 1 1,1-2-28,1-3 33,0 0-1,0-1 1,-1 0-1,0 0 1,0 0-1,-1 0 1,0 0-1,-1-1 1,0 1-1,0-1 1,0-3-33,1-17-251,-1 0 1,-2-23 250,0 26-364,-1 16 0,-2 12-132,0 18 168,3-17 315,0 0-1,0 0 1,0 0-1,1 0 1,-1 0-1,1 0 1,0-1-1,0 1 1,0 0-1,0 0 1,0-1-1,1 1 1,-1 0-1,1-1 1,0 0-1,0 1 1,0-1-1,0 0 1,0 0-1,1 1 14,2 0-1,-1 0 0,1-1 0,-1 1 0,1-1-1,0 0 1,0 0 0,0-1 0,0 1 0,0-1 0,0 0 0,3-1 1,3 1 41,-1 0 0,1-1 1,0 0-1,-1-1 0,1-1 1,-1 0-1,0 0 0,1-1 1,-1 0-1,0 0 0,7-5-41,-12 6 10,1-1 0,-1 1 0,0-1 0,-1 0 0,1-1 0,0 1 1,-1-1-1,0 0 0,0 0 0,0 0 0,0 0 0,-1-1 0,1 0 0,-1 1 0,-1-1 0,1-1 0,-1 1 0,1 0 0,-1 0 0,-1-1 0,1 1 0,-1-1 0,0 0 0,0 1 1,-1-1-1,0-2-10,0 8-2,0-1 1,0 0 0,0 1 0,0-1 0,0 0 0,0 1 0,0-1-1,-1 0 1,1 1 0,0-1 0,0 1 0,-1-1 0,1 1 0,-1-1-1,1 0 1,0 1 0,-1-1 0,1 1 0,-1 0 0,1-1 0,-1 1-1,1-1 1,-1 1 0,1 0 0,-1-1 0,0 1 0,1 0 0,-1 0-1,0-1 2,-25 0-40,20 1 29,1 1 0,-1 1-1,1-1 1,-1 1 0,1 0 0,0 0 0,0 0 0,-2 1 11,-1 4 11,1-1 0,0 1 1,0 0-1,0 1 0,1-1 0,0 1 0,1 1 1,-1-1-1,2 1 0,-1 0 0,1 0 1,1 0-1,-2 6-11,0 3 22,1-1 1,0 1 0,2 0-1,0-1 1,1 1-1,1 0 1,1 2-23,-1-18 15,1 0 0,-1 0 0,1 0 0,-1 0 0,1 0 0,0 0 0,0 0 0,0 0 0,0 0 0,0 0 0,0-1 0,1 1 0,-1-1 0,0 1 0,1-1 0,-1 1 0,1-1-1,0 0 1,0 1 0,-1-1 0,1 0 0,0 0 0,0 0 0,0-1 0,0 1 0,0 0 0,0-1 0,0 1 0,0-1 0,0 0 0,0 0 0,1 0-15,12 2 160,-1-1-1,1-1 1,0 0-1,5-2-159,-8 1 41,-2 0-164,1-1 1,0 0 0,0-1-1,-1-1 1,1 1 0,-1-2-1,0 1 1,0-2 0,-1 1-1,5-4 123,-9 6-302,28-17-2027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180 204 4905,'0'0'1070,"0"0"-208,0 0-121,0 0-241,0 0-95,0 0-31,-8-13-237,-27-38-145,34 50 2,0 0 0,0 0 1,0 0-1,0 0 0,0 1 1,0-1-1,0 0 0,0 0 0,0 1 1,0-1-1,0 1 0,-1-1 0,1 1 1,0-1-1,0 1 0,0 0 1,-1-1-1,1 1 0,0 0 0,-1 0 1,1 0-1,0 0 0,-1 0 0,1 0 1,0 1-1,0-1 0,-1 0 1,1 1-1,0-1 0,0 1 0,-1-1 6,-27 23-90,25-19 77,-2 2-16,0 0 0,0 0 0,1 0 1,0 1-1,0 0 0,1 0 0,-1 0 1,2 0-1,-1 1 0,1-1 0,0 1 1,0 0-1,1 0 0,0 0 0,1 0 1,0 0-1,0 1 0,0 4 29,2-12-17,-1 0-1,1 0 1,0-1 0,-1 1 0,1 0-1,0 0 1,-1-1 0,1 1-1,0 0 1,0-1 0,0 1-1,0-1 1,0 1 0,-1-1-1,1 0 1,0 1 0,0-1-1,0 0 1,0 0 0,0 1-1,0-1 1,0 0 0,0 0 0,0 0-1,0 0 1,0 0 0,0 0-1,0-1 1,0 1 0,0 0-1,0 0 1,0-1 0,0 1 17,38-9 555,-27 3-466,0 0 0,-1-1 0,0-1 0,0 0 0,-1 0 0,0-1 0,4-5-89,-7 7 41,-1 0-1,1 0 0,-2 0 1,1-1-1,-1 0 0,0 0 1,-1-1-1,0 1 1,0-1-1,2-8-40,-8 31-238,1 0 0,1 0 1,0 0-1,2 11 238,-1 19 15,-18 430 251,18-472-263,-1 1-1,0-1 1,0 0-1,0 1 0,-1-1 1,1 0-1,-1 1 0,1-1 1,-1 0-1,0 0 0,0 1 1,1-1-1,-2 0 0,1 0 1,0 0-1,0 0 0,-1 0-2,1-1 11,-1 0 0,0 0 0,1-1 0,-1 1 0,1 0 0,-1-1 0,0 0 0,1 1-1,-1-1 1,0 0 0,1 0 0,-1 0 0,0 0 0,0 0 0,1 0 0,-1 0 0,0-1-1,1 1 1,-1 0 0,0-1 0,1 0 0,-1 1 0,1-1 0,-2-1-11,-2 0 19,0-1 1,0 0-1,0-1 0,1 1 1,0-1-1,-1 0 0,1 0 1,1 0-1,-1 0 0,0-1 1,1 1-1,0-1 0,0 0 1,1 0-1,-1 0 0,1-1 1,0 1-1,1 0 1,-1-1-1,1-1-19,-4-11-4,2-1-1,1 1 1,0-1 0,1 1-1,1-12 5,1 23 3,0-1-1,1 1 1,0 1-1,0-1 1,0 0-1,1 0 1,0 1-1,0-1 0,0 1 1,1 0-1,0 0 1,0 0-1,1 1 1,0 0-1,0-1 1,0 1-3,18-15 13,0 0 0,2 1 0,5-2-13,-3 1-23,16-9-13,-14 9-65,-2 0 0,0-2 0,17-17 101,-38 33-113,0 0 1,-1-1-1,1 1 1,-1-1-1,-1-1 1,1 1-1,-1-1 1,-1 1 0,1-1-1,-1 0 1,-1-1-1,1 1 1,-1 0-1,-1-1 1,1 1-1,-1-8 113,-1 13-22,0 0 1,0 0-1,0-1 0,-1 1 0,1 0 1,-1 0-1,0 0 0,0 0 0,0 1 1,0-1-1,0 0 0,-1 0 0,1 0 22,0 3 10,0-1 0,0 0 0,0 0-1,0 0 1,0 1 0,0-1-1,-1 0 1,1 1 0,0-1-1,0 1 1,0-1 0,-1 1-1,1 0 1,0 0 0,0-1-1,-1 1 1,1 0 0,0 0 0,-1 0-1,1 0 1,0 0 0,0 1-1,-1-1 1,1 0 0,0 1-1,0-1 1,-1 0 0,1 1-1,0 0 1,0-1 0,0 1-1,0 0 1,0-1 0,-1 2-10,-3 1 18,1 1 0,-1-1 0,1 1 0,0 0 0,0 1 0,0-1 0,0 1 0,1 0 0,0 0 0,0 0 0,0 0 0,1 0 0,-1 1 0,1-1 1,1 1-1,-1 0 0,1-1 0,0 3-18,-3 11 24,1-1-1,1 2 1,1-1 0,1 0 0,1 0-24,-1-15 1,1-1 0,0 0 0,0 0 1,0 1-1,0-1 0,0 0 0,1 0 0,-1 0 0,1 0 0,0 0 1,0-1-1,0 1 0,0 0 0,1-1 0,-1 0 0,0 1 0,1-1 1,0 0-1,0 0 0,-1-1 0,1 1 0,0 0 0,0-1 0,1 0 1,-1 0-1,0 0 0,0 0 0,1 0 0,-1-1 0,0 1 0,2-1-1,0 1 37,0 0-1,1-1 0,-1 1 0,0-1 1,0 0-1,1-1 0,-1 1 0,0-1 1,0 0-1,0-1 0,1 1 0,-1-1 1,-1 0-1,1 0 0,0 0 0,0-1 1,-1 0-1,1 0 0,1-2-36,4-8 33,-1-1 0,-1 0 0,0 0 0,-1-1 0,-1 0 0,0-1 0,-1 1 0,-1-1-1,0 0 1,-1 0 0,-1 0 0,-1 0 0,0-6-33,-1 21-185,0 15-519,-2 12 622,-1 0 0,-1 0 0,-2 0 0,0 0 0,-3 3 82,-12 51-663,13-51-197,6-46 421,8-49 568,-1 46-8,1 1 1,0 0 0,1 0-1,1 1 1,1 0 0,0 0-1,2 1 1,0 1 0,0-1-1,2 2 1,0 0 0,3-2-122,-15 15 17,1 1 0,0-1 0,-1 1 0,1 0 0,0-1 0,0 1 0,-1 0 0,1 0 0,0 0 0,0 1 0,0-1 0,0 0 0,1 1 0,-1-1 0,0 1 0,0 0 0,0-1 0,0 1 0,0 0 0,0 0 0,1 1 0,-1-1 0,0 0 0,0 1-17,1 0 2,-1 1 1,0-1-1,1 1 0,-1 0 1,0-1-1,0 1 0,0 0 1,-1 0-1,1 0 0,0 1 1,-1-1-1,1 0 0,-1 1 1,0-1-1,0 1 0,1 1-2,3 13 32,0 1 0,0-1 0,-2 1 0,0 0 0,-1 3-32,-2-17 55,2 21 42,5 33-29,-7-54-61,1-1 0,0 1 0,0-1 0,0 1 0,0-1 0,0 1 0,1-1 0,0 0 0,0 0 0,0 0 0,0 0 0,0 0 0,0 0-7,0-2 22,-1 0-1,1 0 1,-1-1-1,1 1 1,0 0 0,-1-1-1,1 1 1,0-1-1,-1 0 1,1 0 0,0 1-1,-1-1 1,1 0-1,0 0 1,0-1 0,-1 1-1,1 0 1,0 0-1,-1-1 1,1 1 0,0-1-1,-1 0 1,1 1-1,-1-1 1,2-1-22,40-25 556,-37 23-592,18-13 86,-2-1 0,0-1 0,-1 0-1,-1-2 1,1-2-50,-14 15-43,0-1-1,-1 0 1,0-1-1,-1 1 1,0-1 0,0 0-1,-1 0 1,0-1-1,-1 1 1,0-1 0,-1 0-1,0 1 1,0-1 0,-1-10 43,-1 21-5,0 0 0,0-1 1,-1 1-1,1 0 1,0-1-1,0 1 1,0 0-1,-1-1 1,1 1-1,0 0 1,0-1-1,-1 1 1,1 0-1,0 0 1,-1-1-1,1 1 1,0 0-1,-1 0 1,1 0-1,0 0 0,-1-1 1,1 1-1,0 0 1,-1 0-1,1 0 1,0 0-1,-1 0 1,1 0-1,-1 0 1,1 0-1,0 0 1,-1 0-1,1 0 1,-1 0-1,1 0 1,0 0-1,-1 1 0,1-1 1,0 0-1,-1 0 1,1 0-1,0 0 1,-1 1-1,1-1 1,0 0-1,-1 0 1,1 1-1,0-1 5,-17 10-119,7 1 104,1 1-1,0 1 0,0 0 0,2 0 1,0 0-1,0 1 0,1 0 0,1 1 1,0-1-1,1 1 0,1 0 0,0 0 0,1 0 1,0 0-1,2 1 0,0-1 0,1 13 16,0-26-13,-1 0-1,1 0 0,-1 0 1,1 0-1,0 0 0,0 0 0,0-1 1,0 1-1,0 0 0,0 0 1,0-1-1,1 1 0,-1-1 0,0 1 1,1-1-1,0 0 0,-1 0 1,1 1-1,0-1 0,-1 0 0,1-1 1,0 1-1,0 0 0,0 0 1,0-1-1,0 1 0,0-1 1,0 0-1,0 1 0,0-1 0,0 0 1,0 0 13,2 0 19,0 1 1,0-1-1,0 0 0,0 0 1,-1-1-1,1 1 1,0-1-1,0 0 1,0 0-1,-1 0 1,1 0-1,-1-1 1,1 0-1,-1 1 0,1-1 1,-1-1-1,0 1-19,10-12 137,-2-2 0,1 1 0,-2-1-1,0-1 1,-1 0 0,-1 0 0,5-15-137,11-19 401,-24 50-415,0 0 0,1 0-1,-1 0 1,0 1 0,1-1 0,-1 0-1,1 1 1,-1-1 0,1 0-1,-1 1 1,1-1 0,0 0-1,-1 1 1,1-1 0,0 1 0,-1-1-1,1 1 1,0 0 0,0-1-1,-1 1 1,1 0 0,0-1-1,0 1 1,0 0 0,0 0 0,-1 0-1,1 0 1,0 0 0,1 0 14,0 0-30,0 1 0,0 0 1,0-1-1,-1 1 0,1 0 0,0 0 1,0 0-1,-1 1 0,1-1 0,0 0 1,-1 0-1,2 2 30,34 46-327,-36-46 333,6 7-90,-1 0 1,0 0-1,-1 1 0,0 0 0,0 0 1,-2 1-1,1-1 0,-1 1 0,-1-1 1,0 1-1,-1 0 0,0 0 0,-1 0 1,0 0-1,-2 9 84,2-20-6,0-1 0,0 1 0,0-1 0,-1 1 0,1 0 0,0-1 0,-1 1 0,1-1 0,0 1 0,-1-1 0,1 0 0,0 1 0,-1-1 0,1 1 0,-1-1 0,1 0 0,-1 1 0,1-1 0,-1 0 0,1 1 0,-1-1 0,1 0 0,-1 0 0,1 0 0,-1 0 0,0 1 1,1-1-1,-1 0 0,1 0 0,-1 0 0,0 0 0,1 0 0,-1 0 0,1 0 0,-1-1 0,1 1 0,-1 0 0,0 0 0,1 0 0,-1 0 0,1-1 0,-1 1 6,0-1 48,-1 1-1,1-1 1,0 1 0,-1-1 0,1 0 0,0 0-1,0 0 1,0 0 0,0 1 0,-1-1 0,1-1-1,1 1 1,-1 0 0,0 0 0,0 0-1,0 0 1,0-2-48,-1-3 77,0-1-1,0-1 0,1 1 0,0 0 1,0 0-1,1 0 0,0-1 0,0 1 1,1 0-1,0 0 0,0 0 0,1-1 1,-1 1-1,2 0 0,-1 1 1,1-1-1,0 0 0,1-2-76,3 0-162,0-1 0,0 1-1,0 0 1,1 1 0,0 0 0,1 0-1,0 1 1,0 0 0,1 0-1,0 1 1,1 0 162,33-16-2011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100 405 4137,'0'0'1192,"0"0"-292,0 0-300,0 0-444,0 0-237,-13 10 26,-39 40 55,47-43-12,1 0-1,0 0 1,0 1-1,1 0 1,0 0-1,0 0 0,1 0 1,0 0-1,0 0 1,1 1-1,0-1 0,1 0 1,-1 1-1,2-1 1,-1 1-1,1-1 1,0 0 12,1 22-476,-2-29 442,0 0 0,0 0 0,0-1 0,0 1 0,0 0 0,1-1 0,-1 1 0,0 0 0,0-1 0,1 1 0,-1-1 0,1 1 0,-1 0 0,0-1 0,1 1 0,-1-1 0,1 1 0,-1-1 0,1 0 0,0 1 0,-1-1 0,1 1 0,-1-1 0,1 0 0,0 0 0,-1 1 0,1-1 0,0 0 0,-1 0 0,1 0 0,0 1 0,-1-1 0,1 0 0,0 0 1,0 0-1,-1 0 0,1-1 0,0 1 0,-1 0 0,1 0 0,0 0 0,-1 0 0,1-1 0,0 1 0,-1 0 0,1-1 0,-1 1 34,3-1 28,-1 1 0,0-1 0,1 0 0,-1 0 1,0 0-1,0 0 0,0-1 0,0 1 0,0 0 1,0-1-1,0 1 0,0-1 0,1-1-28,4-17 459,-1-1 1,0 1-1,-1-1 0,-1-9-459,1 7 440,-4 20-377,0 9-141,-4 141 127,3-147-54,0 1 0,0 0-1,0-1 1,1 1 0,-1 0 0,0-1-1,0 1 1,0 0 0,1-1 0,-1 1-1,0-1 1,1 1 0,-1-1-1,1 1 1,-1 0 0,0-1 0,1 1-1,-1-1 1,1 0 0,-1 1 0,1-1-1,0 1 1,-1-1 0,1 0 0,-1 1-1,1-1 1,0 0 0,-1 0-1,1 0 1,0 1 0,-1-1 0,1 0-1,0 0 1,-1 0 0,1 0 0,0 0-1,-1 0 1,1 0 0,0 0 0,-1 0-1,1-1 1,0 1 5,1 0 35,0-1 0,0 1 1,1-1-1,-1 1 0,0-1 0,0 0 0,0 0 0,-1 0 1,1 0-1,0 0 0,0 0 0,0 0 0,0-2-35,16-19 162,-1-1-1,-1-1 0,-2-1 1,0 0-1,9-26-161,14-42 124,-4-4-124,-25 74 12,7-27 233,-2 0 0,5-36-245,-22 109-17,0 1 1,-1-1-1,-2 0 1,-5 13 16,-16 64 39,20-54-22,3 0 1,1 0-1,3 0 0,2 8-17,-1-51-9,0 0 1,1-1-1,0 1 0,-1 0 0,1 0 0,0-1 0,0 1 0,1 0 1,-1-1-1,0 1 0,1-1 0,0 0 0,-1 1 0,1-1 0,0 0 1,0 0-1,0 0 0,1 0 0,-1-1 0,0 1 0,1-1 0,-1 1 1,1-1-1,-1 0 0,1 0 0,0 0 0,0 0 0,-1 0 0,1-1 1,0 1-1,0-1 0,0 0 0,0 0 9,3 1-46,-1 0 0,1-1 0,0 0 0,-1-1 0,1 1 0,0-1 0,-1 0 0,1 0 0,-1-1 0,1 1 0,-1-1 0,0-1 0,0 1 0,0-1 0,0 0 0,3-2 46,-3 1-107,-1-1 1,1 0-1,-1 0 1,1-1-1,-2 1 0,1-1 1,0 0-1,-1 0 0,0 0 1,-1 0-1,0-1 0,1 1 1,-2-1-1,2-4 107,-1-6 128,0 0 0,-1 1 1,-1-1-1,-1 0 0,-1-7-128,2 23 29,0 0 0,0 0 0,0 1 0,0-1-1,0 0 1,0 1 0,0-1 0,-1 0 0,1 1 0,0-1 0,0 1 0,-1-1 0,1 0 0,0 1 0,-1-1-1,1 1 1,0-1 0,-1 1 0,1-1 0,-1 1 0,1-1 0,-1 1 0,1-1 0,-1 1 0,0 0 0,1-1 0,-1 1-1,1 0 1,-1 0 0,0-1 0,1 1 0,-1 0 0,0 0 0,1 0 0,-1 0 0,0 0 0,1 0 0,-1 0 0,0 0-1,1 0 1,-1 0 0,0 0 0,0 0-29,-1 1-7,0-1 0,0 1 0,0 0-1,0 0 1,0 0 0,1 0 0,-1 0 0,0 0 0,1 0-1,-1 0 1,1 1 0,-1-1 0,1 1 0,-1 0 7,-5 7 26,1 1 0,1 0 1,0 0-1,0 0 0,1 0 1,0 1-1,1 0 0,0 0 1,0 0-1,2 0 0,-1 0 1,1 0-1,1 0 0,0 1 1,1 9-27,0-19-6,-1 1 1,1-1 0,0 0 0,0 0 0,0 0 0,0 0 0,0 0 0,0 0 0,0 0 0,1 0 0,-1-1-1,1 1 1,-1 0 0,1-1 0,-1 1 0,1-1 0,0 0 0,0 1 0,0-1 0,0 0 0,0 0 0,0 0-1,0 0 1,0-1 0,1 1 0,-1-1 0,0 1 0,2-1 5,9 2 48,1 0 0,-1-1-1,1-1 1,6 0-48,-4-1 62,-8 1-69,1 0 0,-1-1 0,1 0 0,-1-1 0,1 0 0,-1-1 0,0 1 0,0-1 0,0-1-1,-1 0 1,1 0 0,-1 0 0,0-1 0,0 0 0,0 0 0,-1-1 0,1 0 0,-1 0 0,-1 0 0,1-1 0,-1 0 0,-1 0 0,1 0-1,-1-1 1,0 0 0,-1 0 0,0 1 0,0-2 0,-1 1 0,1 0 0,-2-1 0,1 1 0,-1-8 7,-1 15-9,0 1 0,-1-1 0,1 0 0,0 1 1,-1-1-1,1 1 0,-1 0 0,1-1 0,0 1 0,-1-1 0,1 1 1,-1-1-1,1 1 0,-1 0 0,1-1 0,-1 1 0,1 0 0,-1 0 1,0 0-1,1-1 0,-1 1 0,1 0 0,-1 0 0,0 0 0,1 0 1,-1 0-1,1 0 0,-1 0 0,0 0 0,1 0 0,-1 0 0,1 0 1,-1 0-1,0 1 0,1-1 0,-1 0 0,1 0 0,-1 1 0,1-1 1,-1 0-1,1 1 0,-1-1 0,1 0 0,-1 1 9,-27 14-38,22-6-30,-1 0 0,1 1 1,1 0-1,0 0 0,0 0 1,1 0-1,0 1 0,1-1 0,0 1 1,0 0-1,2 0 0,-1 0 1,1 1-1,1-1 0,0 0 1,0 0-1,2 6 68,-1-16-30,0-1-1,0 1 1,0 0 0,0-1-1,0 1 1,0 0 0,0-1-1,0 1 1,0-1 0,0 0-1,0 1 1,0-1 0,0 0 0,0 1-1,0-1 1,0 0 0,1 0-1,-1 0 1,0 0 0,0 0-1,0 0 1,0-1 0,0 1 0,1 0-1,-1-1 31,31-6 131,-26 2-94,0 0 0,0 0 0,0 0 0,-1-1 0,0 1 0,0-2 0,0 1 0,-1 0 0,1-1 0,-2 0 0,1 0 0,-1 0 0,0 0 0,0 0 0,0-3-37,6-23 242,-1 0 0,2-32-242,-7 48 3,5-36 134,10-53 412,-6 0-1,-3-8-548,-12 156-94,-1-1 0,-6 28 94,3-26 126,1 0-1,2 30-125,2-44 12,3 48 81,-1-74-92,0 1 1,0-1-1,1 0 1,0 0-1,0 0 0,0 0 1,0 1-1,0-1 0,1-1 1,-1 1-1,1 0 0,-1 0 1,1 0-1,0-1 0,1 1 1,-1-1-1,0 0 1,1 1-1,1 0-1,-4-3-37,1 1 1,-1-1 0,1 0-1,-1 1 1,1-1-1,0 0 1,-1 1 0,1-1-1,-1 0 1,1 0-1,0 0 1,-1 0-1,1 0 1,0 0 0,-1 0-1,1 0 1,0 0-1,-1 0 1,1 0 0,-1 0-1,1 0 1,0 0-1,-1 0 1,1-1-1,-1 1 1,1 0 0,0-1-1,-1 1 1,1 0-1,-1-1 1,1 1 0,-1 0-1,1-1 1,-1 1-1,1-1 1,-1 0 36,3-11-2054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 6185,'0'0'1401,"0"0"-801,0 0-256,0 0-192,0 0-80,139-35-64,-88 22-8,-10 2-144,-12 2-2713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47 460 1488,'0'0'1239,"0"0"-192,0 0-187,0 0-205,0 0-148,0 0-94,0 0-79,11-14 1277,47-36-1403,-25 24-140,-2-2-1,-1-2 0,22-28-67,-44 48 2,0-1-1,-1 0 1,0 0-1,-1-1 0,-1 0 1,1 0-1,-2 0 1,0-1-1,0 1 1,-1-1-1,-1 0 1,0 0-1,-1 0 1,0-6-2,-6-23-153,5 41 151,0 0-1,-1-1 1,1 1-1,0 0 1,-1 0 0,0 0-1,1-1 1,-1 1 0,0 0-1,1 0 1,-1 0-1,0 0 1,0 0 0,0 0-1,0 0 1,0 1-1,0-1 1,0 0 0,0 0-1,0 1 1,-1-1 0,1 1-1,0-1 1,0 1-1,0-1 1,-1 1 0,1 0-1,0 0 1,-1 0-1,0-1 3,2 1-4,0 0 10,0 0 2,0 0 1,0 0-10,-3 19-70,-16 195 132,15-140-28,-2-1-1,-5-1 1,-7 26-33,-101 318 72,116-405-111,-1 1 0,2 0 0,-1-1 0,2 1 0,0 1 0,0-1 39,1-12-78,17-1-2,-12 0 90,0-1 1,0 0-1,0 0 1,-1 0-1,1-1 1,-1 1 0,1-1-1,-1 0 1,0-1-1,0 1 1,-1-1-1,2-1-10,42-48 98,-39 43-100,-1 0 0,0-1 1,0 0-1,-1 0 0,0-1 0,-1 1 1,-1-1-1,0 0 0,0-1 0,-1 1 1,0-1-1,-2 1 0,1-1 0,-1 0 1,-1 1-1,-1-5 2,1 14-37,0 0 1,-1 0-1,0-1 0,1 1 1,-1 0-1,-1 0 1,1 0-1,0 0 0,-1 0 1,1 0-1,-1 1 1,0-1-1,0 0 0,0 1 1,0-1-1,0 1 1,-1-1 36,-4-2-126,1 0 0,-1 1 0,0-1 0,0 1 0,0 0 0,-1 1 1,-1-1 125,-18-5-334,1 1 0,-1 1 0,-20-1 334,31 5 6,9 2 45,-1 0 1,1 0-1,-1-1 0,1 0 0,-1-1 1,-4-2-52,12 5 28,-1-1 0,1 1 0,-1 0 0,1-1 0,-1 1 0,1-1 1,0 1-1,-1-1 0,1 1 0,-1-1 0,1 1 0,0-1 0,0 0 1,-1 1-1,1-1 0,0 1 0,0-1 0,0 0 0,0 1 0,0-1 1,-1 0-1,1 1 0,0-1 0,1 0 0,-1 1 0,0-1 0,0 1 1,0-1-1,0 0 0,0 1 0,1-1 0,-1 1 0,0-1 0,0 0 1,1 1-1,-1-1 0,1 1 0,-1-1 0,0 1 0,1-1 0,-1 1 0,1-1 1,-1 1-1,1 0-28,21-21-5,103-51 9,-94 57 14,-2-1 0,0-1 0,0-2 0,-2-1 0,0-1 0,10-12-18,-34 67-167,-1 0 0,-1 16 167,-2-21 3,-1-11-1,2 1-1,0-1 0,2 8-1,-2-23-3,1 1 0,-1-1-1,1 0 1,0 0 0,0 0-1,0 0 1,0 0-1,0 0 1,0 0 0,1 0-1,0 0 1,-1 0 0,1-1-1,0 1 1,0-1 0,1 0-1,-1 1 1,0-1 0,1 0-1,0 0 1,-1 0 3,0-1 34,0 0 1,0 0-1,0 0 1,1 0-1,-1-1 1,0 1-1,0-1 1,0 1-1,1-1 1,-1 0-1,0 0 1,0 0-1,1 0 1,-1 0-1,0 0 1,0-1-1,1 1 1,-1-1-1,0 1 1,0-1-1,0 0 1,0 0-35,1-1 55,0 0 0,0 0 1,0-1-1,0 1 0,0-1 1,-1 1-1,1-1 0,-1 0 0,0 0 1,0 0-1,0-1 0,1-1-55,2-6 62,-1 0-1,0-1 0,-1 1 0,0 0 1,0-1-1,-1 0 0,-1 0 0,0 0-61,1-20 33,0 5-28,-1 1 0,-2-1 1,0 0-6,0 21 0,1 0 0,-1 1 1,0-1-1,0 1 0,-1 0 1,0-1-1,0 1 0,0 0 0,0 0 1,-1 0-1,0 0 0,0 0 1,0 1-1,0-1 0,-1 1 1,-3-3-1,5 5-27,-1 0 1,0 0 0,-1 1 0,1-1-1,0 1 1,0-1 0,-1 1 0,1 0-1,0 0 1,-1 0 0,1 1 0,-1-1 0,0 1-1,1 0 1,-1 0 0,1 0 0,-1 1-1,-3 0 27,5-1-18,0 1-1,0-1 0,0 1 0,0-1 0,0 1 0,0 0 0,0 0 1,0 0-1,1 0 0,-1 1 0,0-1 0,0 0 0,1 1 1,-1-1-1,1 1 0,-1 0 0,1-1 0,0 1 0,0 0 0,0 0 1,0 0-1,0 0 0,0 0 0,0 0 0,1 0 0,-1 0 1,1 0-1,-1 0 0,1 0 0,0 1 19,-1 2-12,1 0 0,-1 0 0,2 1 0,-1-1 0,0 0 0,1 0 0,0 0 1,0 1-1,1-1 0,-1 0 0,1-1 0,0 1 0,0 0 0,1 0 0,0-1 12,-1-1 8,1 0 0,0 0-1,0 0 1,0-1 0,1 0 0,-1 1 0,0-1 0,1 0-1,0-1 1,-1 1 0,1 0 0,0-1 0,0 0-1,0 0 1,0 0 0,0-1 0,0 1 0,0-1 0,0 0-1,0 0-7,6 1 38,-1-1-1,1 0 1,0 0-1,0-1 1,-1 0-1,1-1 1,-1 0-1,1 0 1,-1-1-1,0-1 1,0 1-1,0-1 1,-1-1-1,1 0 1,-1 0-1,0 0 1,0-1-1,-1 0 1,0-1-1,0 0 1,0 0-1,-1 0 1,0-1-1,-1 0 1,1 0-1,0-3-37,-1 1-35,0-1-1,0 0 1,-1 0-1,-1-1 1,0 1-1,-1-1 1,0 0-1,0 1 1,-1-1-1,-1 0 1,0-5 35,-2 17-77,1-1 1,-1 1 0,0-1 0,1 1 0,-1 0-1,0 0 1,0-1 0,1 1 0,-1 1 0,0-1 0,0 0-1,1 0 1,-1 1 0,0-1 0,1 0 0,-1 1 0,-1 0 76,1 1-59,0 0 0,1 0 0,-1 0 0,0 0 0,1 0 0,-1 0 0,1 1 0,0-1 0,0 0 1,-1 1-1,2-1 0,-1 1 0,0 0 0,0-1 0,1 1 0,0-1 0,-1 1 0,1 0 1,0-1-1,0 1 0,1 0 0,-1-1 0,0 1 0,1-1 0,0 1 0,-1 0 0,1-1 0,0 0 1,0 1-1,1-1 0,-1 1 0,0-1 0,1 0 0,-1 0 0,1 0 0,0 0 0,0 0 1,0 0-1,0 0 0,0-1 0,0 1 0,0-1 0,1 1 59,10 2 26,1 0 0,-1-1 0,1-1-1,0 0 1,0 0 0,0-2 0,0 1 0,0-2 0,3 0-26,20 0 319,-36 1-222,-1 0-1,1 0 0,0 0 1,-1 0-1,1 0 1,0 0-1,-1 0 1,1 0-1,0 0 0,-1 0 1,1 0-1,-1 0 1,1-1-1,0 1 1,-1 0-1,1 0 1,-1-1-1,1 1 0,-1 0 1,1-1-1,-1 1 1,1-1-1,-1 1 1,1 0-1,-1-1 0,0 1 1,1-1-1,-1 1 1,1-1-1,-1 0 1,0 1-1,0-1 1,1 1-1,-1-1 0,0 0 1,0 1-1,0-1 1,0 1-1,0-1 1,0 0-1,0 1 0,0-1 1,0 0-1,0 1 1,0-1-97,-17 3-174,7 10 142,0 0 0,1 1 0,1 0 0,0 0 0,1 1 0,-2 4 32,-35 91-37,42-104 36,-5 15-7,1-7 7,1 1 0,1 0 0,0 0 1,0 0-1,2 0 0,0 0 0,-1 12 1,3-26 15,17 0-208,0-1 0,0-1 0,0 0 0,-1-2 0,1 1 0,-1-2 0,6-2 193,17-8-2442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0 442 1112,'0'0'2738,"0"0"-1207,0 0-557,0 0-241,0 0-265,52-20 1155,-43 15-1586,0 0-1,0-1 0,0 1 0,-1-2 1,0 1-1,0-1 0,-1 0 1,0-1-1,0 0 0,1-2-36,-4 5-69,-1-1-1,1 1 1,-1-1 0,0 1-1,-1-1 1,1 0 0,-1 0-1,-1-1 1,1 1 0,-1 0-1,0-1 1,0 1 0,-1 0-1,1-1 1,-1 1-1,-1-1 1,0 1 69,1 4-4,-1 1 0,1 0 0,-1-1-1,0 1 1,1 0 0,-1 0 0,0 0 0,0-1-1,0 1 1,0 0 0,0 0 0,0 1 0,-1-1-1,1 0 1,0 0 0,0 0 0,0 1 0,-1-1-1,1 1 1,0-1 0,-1 1 0,1-1 0,-1 1-1,1 0 1,-1 0 0,1 0 0,0-1 0,-1 1-1,0 1 5,0-2-8,-1 1-1,1 0 1,0 0-1,-1 0 1,1 1-1,0-1 1,-1 0-1,1 1 1,0-1-1,0 1 1,0 0-1,-1 0 1,1 0-1,0 0 0,0 0 1,0 1-1,-1 0 9,-4 7-11,1 0-1,0 1 1,0 0-1,1 0 1,0 0-1,1 0 1,0 1-1,0 0 0,1 0 1,-1 9 11,0 11-31,1 1-1,1-1 1,2 9 31,1-39-14,-1 0 0,1 0 0,0 0 1,0 0-1,0 0 0,-1 0 0,1 0 0,0 0 0,0 0 1,0-1-1,0 1 0,1 0 0,-1 0 0,0-1 0,0 1 0,0-1 1,1 1-1,-1-1 0,0 0 0,0 1 0,1-1 0,-1 0 0,0 0 1,1 0-1,-1 0 0,0 0 0,0 0 0,1 0 0,-1-1 1,1 1 13,44-2 240,-38 0-206,0 0 0,-1 0 0,1 0 0,-1-1-1,1 0 1,-1-1 0,0 0 0,-1 0 0,5-3-34,59-48 46,-52 40-41,45-44 87,-46 41-82,1 1 0,1 0 0,0 2 0,1 0 0,10-5-10,-29 20-18,0-1 1,0 1 0,-1-1-1,1 0 1,0 1-1,0 0 1,0-1 0,0 1-1,0-1 1,-1 1 0,1 0-1,0 0 1,0 0-1,0-1 1,0 1 0,0 0-1,0 0 1,0 0 0,0 0-1,0 1 1,0-1-1,0 0 1,0 0 0,-1 0-1,1 1 1,0-1 0,0 1-1,0-1 1,0 1-1,0-1 1,0 1 17,8 26-441,-9-25 432,1 0 0,-1 1 0,0-1 0,1 1 0,0-1 0,0 0 0,0 0 0,0 1 0,0-1 0,0 0 0,0 0 0,2 1 9,-3-2 41,1-7 50,0 1 0,-1 0 0,0 0 0,0 0 1,0-1-1,0 1 0,-1 0 0,0 0 0,0-1-91,1 3-11,-1 0 0,0 0 0,0 1 1,0-1-1,0 0 0,0 0 0,0 0 0,-1 1 0,1-1 0,-1 1 0,0-1 0,0 1 1,0-1-1,0 1 0,0 0 0,0 0 0,-1 0 0,1 1 0,-1-1 0,1 0 0,-1 1 1,0 0-1,0-1 0,1 1 0,-1 0 0,0 0 0,0 1 0,0-1 0,0 1 1,0-1-1,0 1 0,0 0 0,0 0 0,0 1 0,0-1 0,0 0 0,-1 1 11,-3 1-12,0 0 0,0 1 0,1 0 0,-1 0 0,1 0 0,0 1 0,0 0 0,0 0 0,0 1 0,1-1 0,0 1 0,0 0 0,0 1 0,0-1 0,0 2 12,-4 8-16,1 0 0,0 1 1,1 0-1,1 0 0,0 1 0,1 0 0,1 0 0,1 0 0,0 0 0,1 1 0,1-1 0,1 0 1,1 12 15,2-28 16,0 0 0,0-1 0,1 1 0,-1-1 0,0 0 0,0 0 0,1 0 0,-1 0 1,0 0-1,0-1 0,0 1 0,1-1-16,2-3 63,0 1-1,0-1 1,-1-1 0,1 1 0,-1-1 0,0 1-1,0-2 1,-1 1 0,1 0 0,-1-1-1,0 0 1,0-1-63,41-79 240,-42 79-225,24-58 77,-26 63-259,-1 2-155,-1 20 294,2-1 1,0 0-1,1 0 1,1-1 0,0 1-1,2 0 1,0-1-1,1 0 1,3 3 27,-9-20 13,0 0 0,1 0 0,-1 0 0,1 0 0,0 1-1,-1-1 1,1 0 0,0 0 0,-1-1 0,1 1 0,0 0 0,0 0 0,0 0 0,0 0 0,0-1-1,0 1 1,0 0 0,0-1 0,0 1 0,0-1 0,0 1 0,1-1 0,-1 0 0,0 1 0,0-1 0,0 0-1,0 0 1,1 0 0,-1 0 0,0 0 0,0 0 0,1 0 0,-1 0 0,0-1 0,0 1 0,0 0-1,0-1 1,1 1 0,-1-1 0,0 1 0,0-1 0,0 1 0,0-1 0,0 0 0,0 0 0,0 1 0,0-1-1,-1 0 1,1 0 0,0-1-13,8-6 177,-2-1-1,1 0 0,-1 0 0,-1-1 1,1-1-177,-3 4-16,25-41 289,-19 29-266,1 1-1,1 0 0,1 0 0,0 1 0,15-14-6,-27 31-18,-1-1 0,1 1 0,-1 0 0,0 0 0,1 0 0,-1-1 0,1 1 0,-1 0 0,0 0-1,1 0 1,-1 0 0,1 0 0,-1 0 0,1 0 0,-1 0 0,0 0 0,1 0 0,-1 0 0,1 0 0,-1 1 0,1-1 0,-1 0 0,0 0 0,1 0 0,-1 0 0,0 1-1,1-1 1,-1 0 0,1 0 0,-1 1 0,0-1 0,0 0 0,1 1 0,-1-1 0,0 0 0,0 1 0,1-1 0,-1 0 0,0 1 0,0-1 0,1 1 18,12 23-1050,-8-13 854,-4-10 290,-1-1 76,-5-39 36,4 38-208,0 0 0,0 0 0,1 1 0,-1-1 0,0 0 0,0 0 0,-1 1 1,1-1-1,0 1 0,0-1 0,0 1 0,0-1 0,0 1 0,-1 0 0,1 0 0,0-1 1,0 1-1,0 0 0,-1 0 0,1 0 0,0 0 0,0 0 0,0 1 0,-1-1 0,1 0 0,0 1 1,0-1-1,0 0 0,0 1 0,-1 0 0,1-1 0,0 1 0,0-1 0,0 1 0,0 0 1,1 0-1,-1 0 0,0 0 0,0-1 0,0 1 0,1 0 0,-1 0 0,0 1 0,1-1 0,-1 0 1,1 0-1,-1 0 2,-4 7-22,1-1 1,0 1-1,0 0 1,0 0 0,-1 7 21,0 2-5,2-1 0,0 1-1,1 0 1,0 0 0,2 7 5,-1-19-1,1 0 0,0 0 0,0-1 0,0 1 0,1 0-1,0 0 1,0-1 0,0 1 0,1 0 0,-1-1 0,1 0 0,0 1 0,0-1-1,1 0 1,-1 0 0,1 0 0,0 0 0,0 0 0,0-1 0,3 4 1,-3-6 43,-1 0 1,1 1 0,0-1 0,-1 0-1,1 0 1,0-1 0,0 1 0,-1 0 0,1-1-1,0 0 1,0 0 0,0 0 0,0 0-1,-1 0 1,1 0 0,0-1 0,0 1-1,0-1 1,-1 0 0,1 0 0,0 0-1,-1 0 1,1 0 0,-1-1 0,1 1-1,-1-1 1,0 0 0,0 1 0,1-1 0,-1 0-1,0 0 1,-1-1 0,1 1 0,0 0-1,1-3-43,8-10 198,-1-1 1,0 0-1,-2-1 0,1 0 0,-2-1-198,-2 7-31,18-42 67,-1-1 0,-3-2 1,-3 0-1,-2-1 0,3-30-36,-22 240-1463,3-36 1531,-8 143 99,10-259-68,0-1 55,0 0 20,1-41 156,2 25-332,0-1-1,2 0 1,-1 1-1,2 0 1,0 0-1,2 0 1,-1 1-1,2 0 0,0 1 1,0 0-1,1 0 1,1 1-1,5-5 3,-14 17-16,-1-1 1,0 1-1,1 0 0,-1-1 0,1 1 1,0 0-1,-1 0 0,1 0 1,0 1-1,0-1 0,-1 0 0,1 1 1,0-1-1,0 1 0,0-1 0,0 1 1,0 0-1,0 0 16,0 0-20,-1 1 1,0-1-1,1 0 1,-1 1-1,0-1 1,0 1-1,0 0 1,0-1-1,0 1 1,1 0-1,-1 0 0,0 0 1,-1 0-1,1 0 1,0 0-1,0 0 1,0 0-1,0 0 1,-1 0-1,1 1 20,3 7-48,0 0 0,-1 1 0,0-1 0,-1 1 1,0 0-1,0 3 48,0-3 112,4 30-67,-2 0 1,-2 1 0,-3 24-46,1-26 85,0-38 2,9-3-128,0-1 1,0 1-1,0-2 1,0 1-1,0-1 1,-1-1-1,0 0 1,0 0-1,0 0 1,0-1-1,-1 0 1,3-3 40,7-4-1053,18-16-3281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5977,'0'0'1153,"0"0"-231,0 0-244,0 0-230,0 0-52,0 0-52,0 20-493,-13 461 445,14-480-301,-1 0 0,0 0 0,1 1 0,-1-1 0,1 0 0,-1 0-1,1 0 1,0 0 0,-1 0 0,1 0 0,0-1 0,0 1 0,-1 0 0,1 0 0,0 0 0,0-1 0,0 1 0,0 0 0,0-1 0,0 1 0,0-1 0,0 1 0,0-1 0,1 0 0,-1 1 0,0-1 0,0 0-1,0 0 1,0 0 0,0 0 0,1 0 0,-1 0 0,0 0 0,0 0 0,1 0 5,2 0-12,0-1-1,0 1 0,0-1 1,0 1-1,0-1 0,0 0 1,-1 0-1,1-1 1,0 1-1,-1-1 0,1 0 1,0 0 12,2-3-655,-1 0 0,1-1 0,-1 1 1,-1-1-1,1 0 0,2-5 655,4-11-5808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1 149 6329,'0'0'1937,"0"0"-785,0 0-424,0 0-448,0 0-208,0 0 8,0 0-80,82-103-64,-38 84-504,-5 3-1000,-10 5-2833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0 502 2288,'0'0'949,"0"0"-154,0 0-190,0 0-18,0 0 22,0 0-35,20-7-66,63-23-76,-79 29-385,0-1 0,0 0 0,-1 0 1,1 0-1,-1 0 0,0-1 0,1 1 0,-1-1 0,0 0 0,-1 0 1,1 0-1,0 0 0,-1 0 0,0-1 0,0 1 0,0-1 1,0 0-1,0 1 0,-1-1 0,1 0 0,-1 0 0,0-1-47,0-6-43,1 1-1,-2 0 0,0-1 0,0 1 0,0-1 1,-3-6 43,3 11-86,-1 5 88,1 0 0,0 0 1,0 0-1,-1 0 0,1 0 0,-1 0 0,1 0 0,-1 0 0,1 0 0,-1 0 0,0 0 0,1 0 0,-1 1 0,0-1 0,0 0 0,1 0 0,-1 1 0,0-1 0,0 1 0,0-1 0,0 1 0,0-1 0,0 1 0,0-1 0,0 1 0,0 0 1,0-1-1,0 1 0,0 0 0,0 0 0,0 0 0,-1 0 0,1 0 0,0 0 0,0 0 0,0 0 0,0 1 0,0-1 0,0 0 0,0 1 0,0-1-2,-3 1-17,1 0 0,-1 0 0,1 0 0,-1 0 0,1 1 0,0-1 0,0 1 0,0 0 0,0 0 0,0 0 0,0 0 0,0 1 17,-2 4-4,0 0-1,0 0 1,1 0-1,1 1 1,-1-1 0,1 1-1,0 0 1,1 0-1,0 0 1,0 0-1,0 5 5,-1 15-18,1 1 0,2 20 18,0-26-12,1-21 19,-1 0-1,1 0 1,-1 0 0,1 0 0,0 0-1,-1-1 1,1 1 0,0 0 0,0 0-1,1 0 1,-1-1 0,0 1-1,1-1 1,-1 1 0,0-1 0,1 1-1,0-1 1,-1 0 0,1 0 0,0 0-1,0 0 1,-1 0 0,1 0-1,0 0 1,0-1 0,0 1 0,0-1-1,0 1 1,0-1 0,0 0 0,0 0-1,0 0 1,0 0 0,0 0-1,1 0-6,4 0 163,0 0-1,1 0 0,-1 0 0,0-1 0,0 0 0,0-1 1,0 0-1,0 0 0,6-2-162,23-15 135,0-2 0,-1-2 0,-1-1 0,13-13-135,-32 25 3,-1-1 1,-1-1-1,0 0 1,-1 0-1,-1-1 1,0-1-1,-1 0 1,-1-1-1,0 0 1,5-16-4,-13 31-20,0 1 1,-1-1 0,1 0-1,-1 1 1,1-1 0,-1 0-1,0 0 1,0 1 0,1-1-1,-1 0 1,-1 0 0,1 1-1,0-1 1,0 0 0,-1 0 19,1 2-19,0 0 0,0-1 0,-1 1 1,1 0-1,0-1 0,-1 1 1,1 0-1,0 0 0,-1-1 1,1 1-1,0 0 0,-1 0 1,1 0-1,-1 0 0,1-1 0,0 1 1,-1 0-1,1 0 0,-1 0 1,1 0-1,0 0 0,-1 0 1,1 0-1,-1 0 0,1 0 1,-1 0-1,1 0 0,0 0 1,-1 0-1,1 1 0,-1-1 0,1 0 1,0 0-1,-1 0 19,-2 2-46,-1 0 0,1 0 0,-1 0-1,1 0 1,0 1 0,0-1 0,0 1 0,1 0 0,-1 0-1,1 0 1,-3 2 46,3-2-22,0 0 0,0 0 0,0 1 0,1-1 0,-1 0 1,1 1-1,0-1 0,0 1 0,0 0 0,0-1 0,1 1 0,-1-1 0,1 1 0,0 0 0,0 0 0,0-1 0,1 1 0,-1 0 0,1-1 0,0 1 0,1 2 22,2 3-22,1-1-1,0 1 1,0-1-1,1 0 1,0 0-1,0-1 0,2 1 23,-2-2 6,-1 0 0,0 0 0,0 0 0,0 1 0,-1 0-1,1 0 1,-2 0 0,1 0 0,-1 1 0,0-1-1,1 6-5,-4-11 4,-1-1 0,1 1-1,0 0 1,-1-1-1,1 1 1,-1-1-1,1 1 1,-1 0-1,0-1 1,0 1-1,0-1 1,1 0 0,-1 1-1,-1-1 1,1 0-1,0 0 1,0 1-1,0-1 1,-1 0-1,1 0 1,0 0 0,-1 0-1,1-1 1,-1 1-1,0 0 1,1-1-1,-1 1 1,1-1-1,-1 1-3,-59 17-64,47-15-33,-16 4-93,-25 8-292,115-13-1464,-47-2 2002,-1 0 1,1-1 0,-1-1-1,1 0 1,-1-1-1,0 0 1,0-1-1,0 0 1,-1-1 0,1 0-1,-1-1 1,0 0-1,-1-1 1,5-3-57,-3 0 68,0-1 0,-1 0 0,0-1 0,-1-1 0,0 1 0,-1-2 0,0 1 0,-2-1 0,1 0 0,1-6-68,5-19 198,-1-1-1,-2 0 1,-2 0-1,-2-1 1,-1 0-1,-2-1 1,-2 1-1,-2-7-197,-8 150 372,-6 103-106,13-155-243,-1-35-8,1-1 0,0 1 1,1-1-1,1 1 0,1-1 0,0 1 1,0-1-1,2 0 0,0 0 0,0 0 1,2 1-16,-5-14 21,0 0 1,0 0-1,0-1 1,0 1 0,0 0-1,1-1 1,-1 1-1,0 0 1,0-1 0,1 1-1,-1-1 1,0 0 0,1 1-1,-1-1 1,1 0-1,-1 0 1,0 0 0,1 0-1,-1 0-21,36-1 407,-24 0-383,-8 1-44,-1 1-120,0-1 0,1 1 1,-1-1-1,0 0 0,1-1 1,-1 1-1,0-1 0,1 1 1,-1-1-1,0-1 0,0 1 1,0 0-1,0-1 0,0 0 1,0 0-1,0 0 0,-1-1 1,1 1-1,-1-1 0,1 0 1,-1 0-1,0 0 0,0 0 140,8-14-4328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0 117 5457,'0'0'1921,"0"0"-1089,0 0-392,0 0 0,0 0-232,0 0-120,0 0 136,110-92-136,-86 81-16,1 4-64,-6 3-8,-2 2-72,-2 2-64,-1 0-336,-4 13-792,-5 0-1313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1:38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1272,'0'0'7018,"0"0"-6242,0 0-136,0 0-440,0 0-88,0 0-96,0 0-32,171-109 16,-89 109-536,-13 0-792,-6 0-1825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0 3513,'0'0'776,"0"0"76,0 0 23,0 0-140,0 0 1,0 0-33,2 11 1002,-22-4-1462,13-6-3111,0-4-4010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7250 625 1320,'0'0'974,"0"0"-445,0 0-129,0 0 578,0 0-33,-4-3 1465,-17-11-2395,2 5-35,0 2 1,-1 1-1,1 0 1,-1 1-1,-1 1 1,1 1-1,0 1 1,-17 0 19,1 0 16,0-3 0,-5-2-16,-83-23 73,-105-21-33,-153-23 150,272 48-58,-115-24 26,-59 1-158,-782-56 360,271 66-340,310 2 276,369 26-266,-126-2-4,-23-3 4,-95-15 3,-105 14-33,293 18-20,1 7 0,-90 20 20,151-10-58,-60 19 58,124-23-17,-1 1 0,2 2 1,0 2-1,-36 23 17,-17 18-65,3 4-1,-82 73 66,160-122-25,1 2 0,0 0 0,2 0-1,0 2 1,0-1 0,-2 9 25,-24 43-73,-1 12 73,25-51 7,9-16-101,0 0 1,0 1-1,1 1 0,1-1 1,1 0-1,1 1 1,0 0-1,1 0 1,0 0-1,2 0 0,0 0 1,2 11 93,-1-22-48,1 1 1,0-1-1,0 1 0,1-1 1,0 0-1,0 0 0,0 0 1,1 0-1,-1 0 0,1-1 1,1 0-1,-1 0 0,1 0 1,0 0-1,0-1 0,1 0 1,1 2 47,11 6-42,-1 0 1,2-2 0,-1 0 0,20 7 41,0-4 0,1-2 1,0-2-1,39 5 0,-33-7 0,-3 0 3,48 11 9,-50-9-7,1-1 0,0-2 0,26-1-5,20 4 12,115 21 28,-145-18-40,-1 1 0,3 4 0,13 4 8,0-3 0,2-4 0,26 1-8,225 11 22,-229-22-21,17 1 0,7 6-1,77 18 6,144 14 18,220 10-32,-224-41 21,-162-8-19,762 0-12,-498-6 21,404 6 21,-737-8-114,54-12 90,47-2 12,-135 11-38,0-3 1,67-19 25,-62 12 1,-51 12 25,-1-1 0,0-2 0,-1 0-1,0-1 1,0-2 0,13-7-26,-35 14 75,-1 1 0,1 0 0,-1 0 0,1-1 0,-1 1 0,0-1 1,0 1-1,-1-1 0,1 1 0,-1-1 0,1 0 0,-1 0-75,2-12 211,29-63-27,-24 65-122,-1 1 0,-1-1-1,0-1 1,0 1-1,-2 0 1,3-15-62,-4 4 157,-1 0-1,-1 1 1,0-1 0,-2 0 0,-1 1-1,-1 0 1,-1-1 0,-2 1 0,-4-11-157,-5-1-8,-1 0 0,-2 1 0,-10-12 8,-12-23 33,21 30 44,16 29-2,-1 0-1,0 0 1,0 1 0,-1 0-1,-1 0 1,0 0-1,0 1 1,0 0-1,-1 0 1,-9-6-75,-2 3 212,-1-1 0,2-1 0,-4-4-212,21 18-204,1 3-606,0 38-3895,0-13 2020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13 380 1008,'0'0'914,"0"0"-282,0 0-193,0 0-57,0 0 12,0-4 1,-10-19 526,7 16-102,7 19-698,0-5-130,0 0-1,0 0 0,1-1 1,-1 1-1,1-1 0,1-1 1,3 5 9,25 29-5,-24-26-13,0-1 0,1 1 0,1-2 0,0 0-1,0 0 1,1-1 0,0-1 0,4 2 18,-15-10 1,-1-1 0,1 1 0,0 0-1,-1-1 1,1 0 0,0 1 0,0-1 0,-1 0 0,1 0 0,0 0-1,0 0 1,0 0 0,-1 0 0,1-1 0,0 1 0,0-1 0,-1 1 0,1-1-1,0 1 1,-1-1 0,1 0 0,-1 0 0,1 0 0,-1 0 0,1 0 0,-1 0-1,0 0 1,1-1 0,-1 1-1,43-50 282,-24 26-301,56-50 50,58-41-31,-69 62 20,-2-3 0,-3-3 0,9-14-20,-43 43-910,-26 41-1558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250 294 1488,'0'0'784,"0"0"-215,0 0-156,0 0-90,0 0-138,0 0-134,0-1-16,0 0 0,1 0 0,-1 0 0,0 0 0,1 0 1,-1 0-1,0 0 0,1 0 0,-1 0 0,1 0 0,0 0 0,-1 0 0,1 0 0,0 0 1,0 1-1,-1-1 0,1 0 0,1 0-35,30-9-11,1 2 0,0 0 0,0 3 0,1 1 1,0 1-1,10 1 11,41-4-2,629-57-63,-51 28 184,310 10 474,-300-18 2,-249 10-439,-314 25-98,124-4 13,435 2-21,-245 24 118,-187 0-81,114 10 14,-261-13-179,-1 3 0,79 25 78,406 144-107,-568-180 88,0 1 0,1-1 0,-1 1 0,-1 1 0,1-1 0,0 1-1,-1 0 1,0 0 0,0 0 0,-1 1 0,0 0 0,3 4 19,-1-1 11,0 1 0,-1 0-1,0 0 1,-1 0 0,0 1 0,0-1 0,1 11-11,-5-19 3,0 1 0,-1-1 1,1 1-1,-1-1 0,1 1 1,-1-1-1,0 0 0,0 1 1,0-1-1,0 0 0,0 0 1,-1 1-1,1-1 0,-1 0 1,1 0-1,-1-1 0,0 1 1,1 0-1,-1-1 0,0 1 1,0-1-1,-1 1 0,1-1 1,0 0-1,0 0 0,-2 1-3,-70 30 72,62-27-73,-72 24 28,-1-4 0,-42 5-27,-179 25-298,159-31 158,-433 46-4,339-47 476,-1 5-312,-116 12 27,-108 17-18,220-29-144,-193 14-133,-649-33 1334,647-12-840,365 7-232,1 3 0,-14 5-14,15-2 3,-529 67-96,571-73 94,-245 35-181,-2-13 0,-43-10 180,305-16 20,0 0 0,0-2 0,0 0 0,1-1 0,-1 0 0,1-1 0,-1-1 0,-3-2-20,12 3 31,0 0-1,0 0 1,0-1-1,1 0 0,0-1 1,0 1-1,0-1 1,0 0-1,1-1 0,0 0 1,1 0-1,-1 0 1,1-1-1,1 1 0,-1-1 1,0-4-31,-1-2 27,1-1 0,1 0-1,0 0 1,1 0 0,0 0 0,2-1 0,0 0-27,0-114 77,2 70-47,-1 43-38,-1 6-4,0 0 1,1 0 0,1 0-1,0-1 1,1 1 0,0 0-1,0 1 1,1-1 0,0 0-1,1 1 1,1 0 0,0-3 11,14-19-35,2 0 1,17-20 34,-28 40-9,1 0-1,0 1 1,1 0-1,0 1 1,1 1-1,0 0 1,12-6 9,24-9 3,1 3-1,0 1 1,1 3 0,1 2-1,25-2-2,-38 8-260,104-22 720,-46 23-3494,-84 8-980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1 856,'0'0'1318,"0"0"-559,0 0-131,0 0 68,0 0-99,0 0-118,0 0 16,0 0-26,0 0-77,0 0-78,0 0-143,0 0-94,0 0-88,0 7-282,-10 404 416,8-355-119,2 101-1022,0-156-669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2537,'0'0'589,"0"0"-448,0 0-42,0 0 130,0 0 34,26 0-25,192 0 443,97-3-242,342 6 285,-271 26-467,-71-4-170,-215-17 102,-1 3 0,0 5 0,32 13-189,-93-22-4,-29-6-36,0 0-1,0 1 1,0 0-1,0 1 1,-1-1-1,1 2 1,-1-1-1,1 1 1,1 2 40,-9-5-26,1 1 0,-1 0 0,0 0 0,1 0 0,-1 0 0,0 0 0,0 0 0,0 0 1,0 0-1,-1 0 0,1 0 0,-1 0 0,1 1 0,-1-1 0,1 0 0,-1 0 0,0 3 26,-2 47 98,1-31-94,18 415 116,-12-299-148,-37-137 43,-364-15 685,-173 32-505,341-12-83,-80-13-112,174 3 16,-263 7-121,135 2 230,261-4-64,1 0 39,0 0 91,0 0 17,0 0-79,0 0-33,0 0-25,0 0-37,0 0 45,0 0 5,0 0 4,0 0 8,0 0 6,0 0-20,-1-4-64,0 0 0,0 0 0,-1 1 0,0-1-1,0 0 1,0 1 0,0-1 0,0 1 0,-1 0 0,1 0-1,-1 0 1,0 0 0,0 0 0,0 1 0,0-1 0,-1 1-1,1 0 1,-2-1-18,0-1 20,-1 0 0,1 0 0,0-1 0,0 0 0,0 0 0,1 0-1,0-1 1,-2-1-20,1-5-152,0 0 1,1 0-1,1 0 0,0 0 0,0-1 1,1 1-1,1-1 0,0 0 0,0 1 0,1-1 1,1 0-1,1 0 0,-1 1 0,2-1 0,0 1 1,0 0-1,5-9 152,9-10-2998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1 191 208,'0'0'987,"0"0"-364,0 0 121,0 0 261,0 0 0,0 0-133,0-1-789,0 0 0,0 1 1,1-1-1,-1 0 0,0 0 0,0 0 1,1 1-1,-1-1 0,1 0 0,-1 0 1,1 1-1,-1-1 0,1 0 1,-1 1-1,1-1 0,-1 1 0,1-1 1,0 1-1,-1-1 0,1 1 0,0-1 1,0 1-1,0-1-83,77-23 177,0 2 0,2 5 0,54-5-177,-8 1 38,313-47-15,-433 68-2039,-8 0 90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3105,'0'0'897,"0"0"-497,0 0-241,0 0-143,5 0 35,12 0 146,112 4 529,-110-3-710,-1 2 0,1 0 1,-1 1-1,0 1 0,17 6-16,-33-10-11,0-1 0,-1 0 0,1 1 0,0-1 1,-1 1-1,1 0 0,0 0 0,-1 0 0,1 0 0,-1 0 0,0 0 1,1 0-1,-1 0 0,0 0 0,1 0 0,-1 1 0,0-1 0,0 1 1,0-1-1,0 1 0,-1-1 0,1 1 0,0-1 0,0 1 0,-1 0 1,1 0-1,-1-1 0,0 1 0,0 0 0,1-1 0,-1 1 0,0 0 1,0 0-1,-1 0 0,1-1 0,0 1 0,0 0 11,-2 2 4,-1 0 0,1 0 1,0 0-1,-1 0 0,0-1 0,0 1 0,0-1 0,0 0 0,0 0 0,-1 0 1,1 0-1,-1-1 0,-3 2-4,-54 34 110,16-12-366,1 3 0,-9 9 256,42-29-2185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1728 20 1064,'0'0'820,"0"0"-150,0 0-39,0 0 75,0 0-32,0 0-57,1-2-583,-1 1-1,1-1 0,-1 1 0,1-1 0,0 1 0,0-1 0,0 1 1,0-1-1,0 1 0,0 0 0,0 0 0,0-1 0,1 1-33,37 1-172,0 2-1,1 1 0,37 9 173,-67-10-32,1 0-1,-1 1 0,1 0 1,-1 1-1,0 0 1,0 1-1,0 0 1,-1 0-1,0 1 1,0 0-1,0 1 1,-1 0-1,1 0 0,-2 1 1,1 0-1,4 7 33,-9-8-30,1 0 0,-1 0-1,0 0 1,0 0-1,-1 1 1,0-1 0,-1 1-1,1-1 1,-2 1-1,1 1 31,-1 82 79,-2-43-84,1-39 6,0 0 1,0-1-1,-1 1 0,-1 0 1,1-1-1,-1 0 1,0 1-1,-1-1 1,0-1-1,-1 1 1,1-1-1,-4 5-1,-15 18-17,-1-1 0,-11 9 17,5-5 1,-39 55 10,40-49 3,-29 29-14,-17 6 32,-2-4 0,-4-4 0,-63 39-32,79-54 5,3 3 0,2 2 0,2 3 1,-14 24-6,-10 7 11,-43 34-11,54-63-127,-40 38 110,-110 102-216,154-128 296,34-36 24,-1-2 0,-12 8-87,-16 6 226,36-30-172,1 1 1,1 2-1,1 0 1,-3 6-55,-20 23-4,29-34 0,1 0 0,1 1-1,1 1 1,-9 14 4,23-31 0,0-1 12,0-1 13,0 0 54,0 0-17,0 0 8,0 0-22,0 0-32,0 0-32,-10 8-1014,10-10-471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1 488,'0'0'1368,"0"0"-710,0 0-225,0 0-111,0 0-109,0 0-57,0-1-56,-7 7 144,-1 9-258,-10 46 99,-2-2 1,-3 0 0,-29 54-86,42-93 15,1 0 0,2 1 0,0 0 1,-3 16-16,3-13 19,8-23-33,0 0 1,-1 1 0,1-1-1,0 0 1,0 0-1,0 0 1,0 0-1,0-1 1,-1 1-1,2 0 1,-1 0-1,0 0 1,0-1-1,0 1 1,0-1 0,0 1-1,1-1 1,-1 1-1,0-1 1,0 0-1,1 1 1,-1-1-1,0 0 1,1 0 13,38 9 92,24 0-80,1-4 0,0-3 0,3-2-12,-61 0 7,11-1 43,0-1 0,-1-1 0,1 0 0,-1-1 0,0-1-1,10-4-49,101-44 109,-99 39-106,-22 11 1350,-13 6-1603,-14 8-1916,8 0-571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1:39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232 427 3065,'0'0'2073,"0"0"-679,0 0-587,0 0-155,0 0-87,-14-19-63,-45-56-137,58 74-358,1-1 0,-1 1 0,0 0 0,0-1 0,0 1 0,0 0 0,-1 0 0,1 0 0,0 0 0,0 0 0,-1 0 0,1 0 0,-1 0 0,1 0 0,-1 0 0,1 1 0,-1-1 0,1 1 0,-1-1 0,1 1 0,-1 0-1,0 0 1,1-1 0,-1 1 0,0 0 0,1 0 0,-1 1-7,0 0-10,0 0 1,1 0-1,-1 0 0,0 0 0,1 0 0,0 0 0,-1 1 0,1-1 1,0 1-1,-1-1 0,1 1 0,0 0 0,0 1 10,-3 2-4,-7 8-63,1 0 0,0 1 1,1 0-1,1 0 0,0 1 0,1 0 0,1 0 0,0 1 0,1 0 0,0 0 0,2 0 0,0 1 0,0-1 0,2 1 0,0-1 0,1 8 67,0-23 3,1 0-1,-1 0 0,1 0 1,-1 0-1,1 0 0,-1 0 1,1 0-1,0 0 0,-1-1 1,1 1-1,0 0 0,0 0 1,0-1-1,0 1 0,-1 0 1,1-1-1,0 1 0,0-1 1,0 1-1,0-1 0,0 0 1,0 1-1,0-1 0,1 0 1,-1 0-1,0 0 0,0 0 1,0 0-1,0 0 0,0 0 1,0 0-1,0 0 0,0 0 1,0 0-1,0-1 0,0 1 1,0 0-1,1-1-2,3 0 29,0 0 0,0 0 0,0-1 0,0 0 0,0 0 0,-1 0 1,5-3-30,0-2 28,-1-1 0,1-1 0,-2 1 0,1-2 0,-1 1 0,0-1 1,-1 0-1,0 0 0,-1 0 0,0-1 0,-1 0 0,0 0 1,0-3-29,9-30 107,-3-1 1,3-34-108,-12 71 4,25-245 516,-42 336-524,8-45 28,1 0 0,2 0 0,0 29-24,5-49-22,0-5 18,0-1-1,0 1 1,1-1 0,1 1-1,0-1 1,3 10 4,-4-18 2,0-1-1,1 0 1,-1 0-1,1 0 1,0 0-1,0 0 1,0-1-1,0 1 1,0-1-1,0 1 0,1-1 1,0 0-1,-1 0 1,1 0-1,0 0 1,0 0-1,0-1 1,0 1-1,0-1 1,0 0-1,0 0 1,1 0-1,-1 0 1,0 0-1,1-1 1,-1 0-1,3 1-1,1-1 12,1 1-1,-1-1 0,0 0 1,1-1-1,-1 1 1,0-1-1,0-1 1,1 0-1,-1 0 1,0 0-1,-1-1 1,1 0-1,0 0 1,-1 0-1,1-1 0,-1 0 1,0-1-1,-1 1 1,1-1-1,-1 0 1,0 0-1,0-1 1,0 0-1,-1 0 1,0 0-1,0 0 1,0 0-1,-1-1 0,0 0 1,-1 0-1,1 0 1,-1 0-1,0 0 1,-1 0-1,0 0 1,0-1-1,0-5-11,-1 8 11,1-2-10,-1 0 0,1 0-1,-1 0 1,-1 0 0,1 0 0,-2-5-1,2 11-2,-1 0 0,1 0 1,0 0-1,-1 0 0,1 0 1,-1 0-1,1 0 0,-1 0 1,0 0-1,1 0 0,-1 0 0,0 1 1,0-1-1,0 0 0,1 0 1,-1 1-1,0-1 0,0 0 1,0 1-1,0-1 0,0 1 1,0-1-1,0 1 0,0 0 1,0-1-1,-1 1 0,1 0 0,0 0 1,0 0-1,0 0 0,0 0 1,0 0-1,0 0 0,-1 0 1,1 0-1,0 0 0,0 1 1,0-1-1,0 0 0,0 1 1,0-1-1,0 1 0,0-1 1,-1 2 1,-2 0-14,0 1 0,0 0 1,0 0-1,0 0 0,1 0 1,-1 1-1,1-1 0,0 1 1,0 0-1,0 0 0,0 0 1,1 1-1,0-1 0,-1 1 1,2-1-1,-2 3 14,-1 4-43,0 1 1,0 1-1,1-1 0,1 0 0,-2 13 43,3-15-12,1 1-1,-1 0 0,2-1 0,-1 1 0,1-1 1,1 1-1,0-1 0,1 1 13,-2-8 10,0 0 0,1 0 0,0 0 0,-1 0 0,1 0 0,0-1 0,0 1 0,0-1 0,1 1 0,-1-1 0,1 0 0,-1 0 0,1 0 0,0 0 0,-1 0 0,1-1-1,0 1 1,0-1 0,0 0 0,1 0 0,-1 0 0,0 0 0,0-1 0,0 1 0,1-1 0,-1 0 0,2 0-10,3 1 23,0 0-1,0-1 0,0-1 1,0 1-1,0-1 1,0-1-1,0 1 1,-1-1-1,1-1 0,0 1 1,-1-1-1,0 0 1,0-1-1,2-1-22,1-3 19,1 0 1,-1 0-1,-1-1 0,0-1 0,0 1 1,-1-2-1,0 1 0,3-5-19,3-9 4,0 0 0,-1-1-1,-2 0 1,-1 0 0,1-4-4,-18 81-816,4-20 838,-5 8-9,5-23-15,-1 0 0,2 0 0,0 12 2,2-28-29,4-29 121,9-7 18,1 0-1,2 1 1,10-14-110,-26 46 1,1 0-1,0 0 0,0 1 1,-1-1-1,1 1 0,0-1 1,1 0-1,-1 1 1,0 0-1,0-1 0,1 1 1,-1 0-1,0 0 0,1 0 1,-1-1-1,1 2 1,0-1-1,-1 0 0,1 0 1,0 0-1,0 1 0,1-1 0,-1 1 0,-1 1-1,0-1 0,1 1 0,-1-1 0,0 1 0,1 0 0,-1-1 0,0 1 1,0 0-1,0 0 0,1 0 0,-1 0 0,0 0 0,0 0 0,0 0 0,-1 1 1,1-1-1,0 0 0,0 0 0,-1 1 0,1 0 1,5 12-9,0 0-1,-1 1 1,-1-1-1,2 12 10,5 32 10,-7-34-3,0 0 0,2 0 1,1-1-1,3 7-7,-10-29-2,1 0 0,-1 0 0,0 0-1,1-1 1,-1 1 0,1 0 0,-1 0 0,1 0 0,-1 0 0,1 0 0,0 0 0,-1-1 0,1 1 0,0 0 0,0-1-1,-1 1 1,1 0 0,0-1 0,0 1 0,0-1 0,0 1 0,0-1 0,0 0 0,0 1 0,0-1 0,0 0 0,0 1-1,0-1 1,0 0 2,1-1 5,0 1 0,0-1 0,-1 0 0,1 1 0,0-1 0,-1 0 0,1 0 0,-1 0 0,1 0 0,-1-1 0,0 1 0,1 0 0,-1 0 0,0-1 0,1 0-5,4-7 30,0 1-1,0-1 1,-1 0 0,0-1 0,0-3-30,6-18 15,-1-1 0,-2-1 0,-1 1 1,-1-2-1,0-18-15,-1-54 233,-4-14-233,-1 75 175,-15 126-821,9-23 685,2 0 0,3 1 1,6 55-40,-3-103 3,0 0 1,0-1 0,1 1-1,0-1 1,1 1 0,0-1-1,1 0 1,2 2-4,-5-8 10,0 0-1,0-1 0,0 0 1,1 0-1,-1 1 0,1-2 1,0 1-1,0 0 1,0 0-1,0-1 0,1 0 1,-1 1-1,1-1 0,-1-1 1,1 1-1,0 0 1,-1-1-1,1 0 0,0 0 1,0 0-1,0 0 1,0-1-1,2 1-9,-4-2-15,0 1 0,0 0 1,0 0-1,0-1 0,0 0 0,0 1 0,-1-1 1,1 0-1,0 0 0,0 0 0,-1 0 0,1 0 1,0 0-1,-1 0 0,1 0 0,-1-1 0,0 1 1,1-1-1,-1 1 0,0-1 0,0 1 15,20-40-2092,-10 4-2157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0 410 800,'0'0'1264,"0"0"-495,0 0-59,0 0 0,0 0-203,0 0-177,0 0-42,0 0-65,0 0-48,0 0-19,0 0-17,0 0 3,0 0-48,0 0-57,0 0-84,0 0-65,20 7-232,7 11 384,-2 0 0,0 2 0,-1 0 0,13 17-40,12 9-45,-48-45 34,0 0 0,0-1 0,0 1 1,1 0-1,-1-1 0,0 1 0,1-1 0,-1 1 0,0-1 0,0 0 1,1 0-1,-1 1 0,1-1 0,-1 0 0,0 0 0,1 0 1,-1-1-1,0 1 0,1 0 0,-1 0 0,0-1 0,1 1 0,-1-1 1,0 1-1,0-1 0,1 0 11,35-23 200,-25 15-126,236-143 843,236-104-917,-439 234 47,-12 7 205,0-1-1,-2-1 1,0-2-1,-1-2 1,4-4-252,-33 24 214,-1 1-36,0 0-31,0 0-94,0 0-53,0 0-80,-13 25-3690,11-22 3202,-10 10-1936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12101 1 720,'0'0'494,"0"0"-162,0 0 17,0 0 138,0 0 140,0 0-125,-21 7-184,-151 58-27,7 9-259,68-28 0,-23 2-32,-848 307 601,430-173-393,-196 50-171,712-225-41,1-1 3,-144 45 58,-135 21-57,230-59 44,-839 127 466,398-77 473,-72 7-200,-553 90-409,-160 118-380,1070-220-26,-182 20 32,335-64-5,0 3 1,2 3 0,-29 15 4,-34 8-3,-22 3 6,-39 10 8,3 8 1,-90 48-12,-232 105-26,395-176 49,-2-4 0,-40 3-23,-153 21-6,-35-5 27,292-48-18,-384 46 38,273-42 479,67-8 1152,100-4-1689,1 0-34,0 0-59,-10 15-3022,3-8 112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373 1 2232,'0'0'1189,"0"0"-246,0 0-259,0 0-278,0 0-92,0 0 3,0 0-69,-14 13-125,-17 20-122,2 2 1,-14 23-2,-37 43 117,54-68-43,0 1 0,-1 6-74,-13 17 28,38-55-44,1 0-1,0 1 0,0-1 1,0 1-1,0-1 1,0 0-1,0 1 1,1 0-1,-1-1 1,1 1-1,0-1 1,0 1-1,0 0 1,0 0 16,0-1 8,0 0 1,0 0-1,0 0 1,0 0-1,0 0 1,-1 0-1,1 1 1,-1-1-1,1 0 0,-1-1 1,0 1-1,0 0 1,0 0-1,0 0 1,0 0-1,0-1 1,0 1-1,-1 0-8,-4 3 30,3-2-13,1-1-1,-1 0 1,0 1 0,1-1 0,-1 1-1,1 0 1,0 0 0,-1 0-1,2 0 1,-1 0 0,0 1-17,2-3-6,0-1-2,0 0-9,0 0-28,0 0 17,0 0-35,0 0-20,0 0-19,20 6-8,505 73 246,-494-77 1175,-30-2-1269,-1 0-25,0 0 3,-2 19-1010,-4-12-1730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255 11 1408,'0'0'1619,"0"0"-967,0 0-415,0 0-8,0 0 4,0 0-27,-5-1-21,3 0-177,0 0 1,0 1-1,0-1 1,0 0-1,0 1 1,0 0-1,0-1 1,0 1-1,0 0 1,0 0-1,0 0 1,0 0-1,0 1 0,0-1 1,0 1-1,0-1 1,0 1-1,0 0 1,0-1-1,0 1 1,0 0-1,0 0 1,1 0-1,-1 1 1,0-1-1,1 0 0,-1 1 1,1-1-1,-1 1 1,1-1-1,0 1 1,-1 1-9,-8 11 2,1 1 0,1 0 0,1 0 0,0 1 0,0 0 0,2 0 0,0 1 0,1-1 0,1 1 0,0 0 0,1 0 0,1 0 0,1 1 0,0-1 0,1 0 0,2 10-2,-2-24-5,0 0 1,0 0-1,0 0 1,0 0-1,1 0 1,-1 0-1,1-1 1,-1 1-1,1 0 1,0-1-1,0 0 1,0 1-1,1-1 1,-1 0-1,0 0 1,1 0-1,-1 0 1,1-1-1,0 1 1,0-1-1,-1 0 1,1 1-1,0-1 1,0 0-1,0-1 1,2 1 4,10 2 145,0 0 0,1-2 0,-1 0 0,14-1-145,-21 0 85,-4 0-21,1-1 0,-1 0 1,0 0-1,0 0 0,0 0 0,1 0 1,-1-1-1,-1 0 0,1 0 0,0 0 1,0 0-1,-1-1 0,1 0 0,-1 1 1,0-1-1,0 0 0,0-1 0,0 1 1,0 0-1,-1-1 0,1 0 0,-1 1 1,0-1-1,0 0 0,-1 0 0,1 0 1,0-3-65,1-2 57,0 0 1,-1 0 0,0 0-1,0 0 1,-1-1 0,-1 1 0,1 0-1,-1-1 1,-1 1 0,0-1-1,0 1 1,-2-8-58,0 10-1,-1 0-1,1-1 1,-1 1 0,-1 1 0,1-1-1,-1 0 1,0 1 0,0 0-1,-1 1 1,0-1 0,0 1 0,0 0-1,-1 0 1,0 1 0,0 0-1,0 0 1,0 1 0,-5-2 1,-5-2-16,0 0 0,0 2 1,-1 0-1,0 1 0,0 0 0,0 2 1,-12 0 15,-63 1-28,92 1 20,0 0 0,0 0 0,1 0 1,-1 1-1,0-1 0,0 0 0,0 0 1,0 1-1,0-1 0,0 0 0,1 1 1,-1-1-1,0 1 0,0-1 0,1 1 1,-1-1-1,0 1 0,1 0 0,-1-1 0,0 1 1,1 0-1,-1-1 0,1 1 0,-1 0 1,1 0-1,0 0 0,-1-1 0,1 1 1,0 0-1,-1 0 0,1 0 0,0 0 1,0 0-1,0 0 0,0-1 0,0 1 1,0 0-1,0 0 0,0 0 0,0 0 8,0 1-25,0-1-1,1 1 1,-1 0-1,0-1 0,1 1 1,-1-1-1,1 1 1,0-1-1,-1 1 1,1-1-1,0 0 0,0 1 1,0-1-1,0 0 1,0 0-1,0 1 1,0-1-1,0 0 0,0 0 1,1 0-1,-1 0 1,0-1-1,1 1 0,0 0 26,18 4 39,1-1 0,0 0 0,0-2 0,0-1-1,0 0 1,0-2 0,9-1-39,7 1 34,-3-2 81,0 0-1,-1-3 1,1-1 0,-1-1-1,0-2 1,-1-1 0,0-2-1,-1-1 1,3-3-115,-22 10 490,-4 4 148,-3 21-770,4 40 103,-3 0 0,-2 0-1,-2 0 1,-3 6 29,0-11-309,14-71 435,1-22-93,1 1 0,1 1 0,5-5-33,-10 24-5,0-1 0,1 2 0,1 0 0,1 0 0,1 1 1,14-12 4,-24 25-14,0 0 0,0 1 0,1-1 0,-1 1 0,1 1 0,0-1 1,0 1-1,0 0 0,0 0 0,0 1 0,0 0 0,1 0 0,-1 0 0,0 1 1,5 0 13,-10 0-16,0 1 0,0-1 0,0 1 0,0-1 0,0 1 0,0-1 0,0 1 0,0 0 0,0 0 0,0-1 0,-1 1 0,1 0 1,0 0-1,0 0 0,-1 0 0,1 0 0,-1 0 0,1 0 0,-1 0 0,1 0 0,-1 0 0,0 0 0,1 0 0,-1 0 0,0 0 1,0 1 15,6 35-44,-5-35 41,4 79 133,-3 51-130,-2-106 34,2-25-42,0 0-1,1 0 0,-1 0 0,0 0 1,0-1-1,1 1 0,-1-1 0,0 1 0,1-1 1,-1 0-1,1 0 0,-1 0 0,0 0 0,1-1 1,1 1 8,2-1 10,6 1-296,0-1 0,0-1-1,-1 0 1,1-1 0,-1 0-1,0-1 1,1 0 0,-2-1 0,5-2 286,24-12-4687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118 517 2513,'0'0'693,"0"0"-237,0 0 70,0 0 107,0 0-12,0 0-204,-2-13-164,-11-41-122,13 53-131,0 0 1,0 0 0,0-1-1,0 1 1,-1 0 0,1 0-1,0 0 1,-1-1 0,1 1-1,-1 0 1,1 0 0,-1 0-1,0 0 1,0 0 0,1 0-1,-1 0 1,0 0 0,0 0-1,0 0 1,0 0 0,0 1-1,0-1 1,0 0 0,0 1-1,0-1 1,0 1 0,0-1-1,-1 1 1,1-1 0,0 1-1,0 0 1,-1 0 0,1 0-1,0 0 1,0-1 0,-1 1-1,1 1 1,0-1 0,-1 0-1,0 1-13,0-1 1,-1 1-1,1 0 0,0 0 1,0 0-1,0 1 1,0-1-1,0 0 0,0 1 1,0 0-1,1-1 1,-1 1-1,0 0 1,1 0-1,-1 0 13,-4 9-15,1 0-1,0 1 1,1-1-1,1 1 1,-1 0-1,2 0 1,0 0 0,-1 5 15,1 14-34,1 1 0,2 21 34,-1-50-11,1 1 0,-1 0 0,1-1-1,0 1 1,0-1 0,1 1 0,-1-1-1,1 1 1,-1-1 0,1 0 0,0 0 0,0 0-1,1 0 1,-1 0 0,1 0 0,-1 0-1,1-1 1,0 0 0,0 1 0,0-1 0,0 0-1,0 0 1,1-1 0,-1 1 0,0-1-1,1 1 1,-1-1 0,1 0 0,0-1 0,-1 1-1,1 0 1,0-1 0,2 0 11,2 1 68,0-1 0,0 0 1,0 0-1,0 0 0,-1-1 0,1-1 1,0 1-1,-1-1 0,1 0 0,-1-1 1,1 0-1,-1 0 0,0-1 0,0 1 1,4-5-69,5-7 87,-1 0-1,-1-1 1,0-1 0,-1 0 0,-1-1-1,-1 0 1,-1-1 0,0 0 0,-1-1-1,-1 0 1,-1-1 0,-1 1 0,-1-1 0,0 0-1,-2 0-86,8-59 64,-3 0 1,-4-1-1,-5-26-64,1 90 21,0 11 26,1 3-28,-1 0 0,0 1 0,0-1 0,0 0 1,0 1-1,0-1 0,-1 0 0,1 1 0,-1-1 1,0 1-1,0-1 0,0 1 0,0-1 0,0 1 1,0 0-1,0-1 0,-2-1-19,2 4-5,1 0 0,0 0-1,-1 0 1,1 0 0,0 0-1,0 0 1,-1 0 0,1 0-1,0 0 1,-1 0 0,1 0-1,0 0 1,-1 0 0,1 0-1,0 0 1,0 0 0,-1 0-1,1 0 1,0 0 0,0 1-1,-1-1 1,1 0 0,0 0 0,0 0-1,-1 0 1,1 1 0,0-1-1,0 0 1,0 0 0,-1 1-1,1-1 1,0 0 0,0 0-1,0 1 1,0-1 0,0 0-1,-1 0 1,1 1 0,0-1-1,0 0 1,0 1 0,0-1 0,0 0-1,0 1 6,-5 15-27,5-15 15,-14 68 7,3 2 0,4 0 1,2 0-1,4 0 0,2 0 1,5 12 4,-4-65-4,0-1 1,1 1-1,1-1 0,4 9 4,-7-20-14,1 0 0,0-1-1,0 1 1,1-1-1,0 1 1,0-1-1,0 0 1,0 0 0,1 0-1,0-1 1,0 1-1,0-1 1,1 0-1,-1 0 1,1 0 14,-3-3 28,0-1 0,0 1 0,0-1 0,0 1 0,0-1 0,0 1 0,0-1 0,0 0 1,0 0-1,0 0 0,1 0 0,-1-1 0,0 1 0,0-1 0,0 1 0,0-1 0,0 1 0,0-1 0,-1 0 0,1 0 0,0 0 0,0 0 0,-1-1 0,1 1 0,0 0 0,-1-1 1,1 1-1,-1-1 0,0 1 0,1-1 0,-1 1 0,0-1 0,1-2-28,5-7 69,0 0 0,0 0 0,-1-1 0,3-8-69,5-13 2,-1 0 0,-1-1 0,-2-1 1,-1 1-1,-2-2 0,-2 1 1,1-22-3,-6 55-36,0 2-71,0 18-264,-2 64 271,0-33 114,2 0-1,5 32-13,-4-77 7,-1 1 0,1-1 0,0 0 1,1 0-1,-1 0 0,1 0 0,-1 0 0,1 0 0,1 0 1,-1-1-1,0 1 0,1-1 0,0 1 0,0-1 0,0 0 1,0 0-1,0 0 0,1-1 0,-1 1 0,1-1 0,0 0-7,2 1 45,0 0 0,0 0 1,0-1-1,1 0 0,-1-1 0,1 1 0,-1-1 0,1 0 0,0-1 0,-1 0 0,1 0 0,0 0 0,0-1-45,-4 0 1,0 1 1,-1-1-1,1 0 0,-1 0 1,0 0-1,1-1 1,-1 1-1,0 0 0,0-1 1,0 0-1,0 1 0,0-1 1,0 0-1,0 0 0,0 0 1,-1 0-1,2-2-1,23-41-983,-25 41 807,15-34-2393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2457,'0'0'4208,"0"0"-3807,0 0-401,0 0-689,0 0-2543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45 230 3177,'0'0'510,"0"0"-113,0 0-4,0 0-188,0 0-166,0 0-20,-7 13 43,1-2-25,1 0-1,0 0 0,0 0 0,2 1 1,-1 0-1,1-1 0,1 1 1,0 0-1,1 0 0,0 6-36,1-9 29,0 0 0,1-1-1,-1 1 1,2-1 0,-1 1-1,1-1 1,1 1 0,-1-1-1,2 0 1,0 2-29,-2-7 52,0 0-1,0 0 1,0 0 0,1 0-1,-1 0 1,1 0 0,0-1-1,-1 0 1,1 1-1,0-1 1,1 0 0,-1 0-1,0-1 1,1 1 0,-1-1-1,0 1 1,1-1-1,0 0 1,-1-1 0,1 1-1,0-1 1,-1 1 0,1-1-1,0 0 1,0 0-52,3-1 94,0 0 0,0-1 0,-1 0 0,1 0 0,0 0 0,-1-1 0,1 0 0,-1 0 1,0 0-1,0-1 0,0 0 0,-1 0 0,1-1 0,-1 0 0,0 0 0,0 0 0,-1 0 0,1-1 0,-1 1 0,2-6-94,10-14 109,0-2 0,-2 1 0,-1-2-1,1-7-108,-3 2 52,-1 0 0,-2-1-1,-1 0 1,-2 0-1,-1 0 1,-2 0 0,-2-22-52,0 55-116,-1 29-399,-12 457 370,11-556 170,0 24-12,3-1 1,1 0-1,3-7-13,-3 43 1,0-1 0,1 1 0,0-1 0,1 1 0,0 0 0,1 0 0,0 1-1,1 0 1,1-1 0,-1 2 0,2-1 0,-1 1 0,10-9-1,-9 13-16,0 0-1,0 0 1,0 1 0,0 0 0,1 1 0,0 0-1,0 0 1,0 1 0,1 0 0,-1 1-1,1 0 1,-1 0 0,1 1 0,0 0-1,0 1 1,-1 0 0,1 1 0,8 1 16,-17-2-7,1 1 1,0 0 0,-1 0-1,1-1 1,-1 1-1,1 0 1,-1 0 0,1 1-1,-1-1 1,0 0-1,1 0 1,-1 1 0,0-1-1,0 1 1,0-1-1,0 1 1,0-1 0,0 1-1,-1-1 1,1 1 0,0 0-1,-1-1 1,0 1-1,1 0 1,-1 0 0,0 0-1,0-1 1,0 1-1,0 0 1,0 0 0,0-1-1,0 1 1,-1 1 6,1 3-19,-1 1 0,1-1 0,-1 0 1,-1 0-1,1 0 0,-1 0 0,0-1 0,0 1 1,-3 4 18,-5 2 4,0-1 0,0 0 0,-1-1 0,0 0 0,-1-1 0,0 0 1,0-1-1,-1 0 0,0-1 0,-3 1-4,-4 3 5,1 0 1,0 2-1,1 0 0,-2 2-5,19-13-6,0-1-1,0 1 1,0-1 0,0 1-1,1-1 1,-1 1-1,0-1 1,1 1-1,-1 0 1,1-1-1,0 1 1,-1 0-1,1 0 1,0-1-1,0 1 1,0 0-1,0 0 1,0-1-1,1 1 1,-1 0 0,1-1-1,-1 1 1,1 0-1,-1-1 1,1 2 6,21 37-69,-9-23 49,1-1 0,1-1 0,0 0 0,4 2 20,-14-12 30,1-1 0,0 0 1,0 0-1,0-1 0,0 1 1,1-1-1,0-1 0,-1 1 0,1-1 1,0 0-1,0-1 0,0 0 0,0 0 1,4 0-31,-8-2 36,0 1 0,0-1 1,-1 0-1,1 0 0,0-1 1,-1 1-1,1-1 0,-1 1 0,1-1 1,-1 0-1,0 1 0,1-1 1,-1-1-1,0 1 0,0 0 1,-1 0-1,1-1 0,1-1-36,32-55 135,-29 47-100,9-14-35,-2 0 0,-1-1 0,-1 0 1,-1-1-1,2-13 0,-15 94-168,3-1 0,4 36 168,-4-87-1,0 1 1,0 0-1,0-1 0,0 1 1,0-1-1,0 1 0,1 0 1,-1-1-1,0 1 0,1-1 1,0 1-1,-1-1 0,1 1 1,0-1-1,0 1 0,-1-1 1,1 0-1,0 0 0,1 1 1,-1-1-1,0 0 0,0 0 1,0 0-1,1 0 0,-1 0 1,0 0-1,1 0 1,-1-1-1,1 1 0,-1-1 1,1 1-1,-1-1 0,1 1 1,-1-1-1,1 0 0,1 1 1,0-2 22,0 1-1,0-1 1,0 1 0,0-1-1,-1 0 1,1 0-1,0 0 1,0 0 0,-1-1-1,1 1 1,-1-1-1,1 1 1,-1-1-1,0 0 1,1 0 0,-1 0-1,0 0 1,0-1-1,-1 1 1,1-1-22,4-7 49,0-1 1,0 0-1,-2 0 0,1-1 1,-2 1-1,1-1 0,-1-1-49,0 0 38,1-1-1,1 0 0,0 1 1,5-7-38,5 83-942,-14-57 932,18 57 78,-18-60-83,0 1 1,1-1-1,-1 1 0,1-1 1,0 0-1,0 0 1,1 0-1,-1 0 0,0 0 1,1 0-1,0 0 1,0-1-1,0 1 0,0-1 1,2 1 14,-4-3 16,1 1-1,-1-1 1,1 0 0,-1 0 0,1 0 0,-1 0 0,1 0-1,-1 0 1,1 0 0,-1-1 0,0 1 0,1-1 0,-1 1-1,1-1 1,-1 1 0,0-1 0,1 0 0,-1 0-1,0 1 1,0-1 0,1 0 0,-1 0 0,0 0 0,0 0-1,0-1 1,0 1 0,0 0 0,0-1-16,30-43 343,-20 28-230,13-19-78,-17 24-30,1-1-1,1 1 0,0 1 0,0 0 0,2-1-4,-10 12-63,0 2 14,1 0-1,-1 0 1,0 0 0,1 0-1,-1 0 1,0 0 0,0 0 0,0 1-1,-1-1 1,1 0 0,0 3 49,1 1-62,12 34 95,-9-21 36,2-1 0,0 0 0,1 0 0,1 0 0,8 12-69,-13-26 12,-1 1 0,1-1 0,0 0 0,0 0-1,0 0 1,0 0 0,1-1 0,0 0 0,-1 0 0,1 0 0,0 0 0,1-1 0,-1 0 0,0 0 0,1 0 0,-1-1-1,1 0 1,-1 0 0,1 0 0,-1-1 0,1 1 0,0-2-12,-2 1-79,0 0 0,-1-1-1,1 0 1,-1 0 0,1 0 0,-1-1 0,0 1-1,1-1 1,-1 1 0,0-1 0,0 0 0,0 0 0,0-1-1,-1 1 1,1-1 0,-1 1 0,1-1 0,-1 0-1,0 0 1,0 0 0,0 0 79,14-19-4650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6177,'0'0'873,"0"0"-593,0 0-184,0 0-96,0 0-441,0 0-1511,0 0 936,56 37-2265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62 3993,'0'0'848,"0"0"-8,0 0-222,0 0-370,-17-10-251,-55-31-18,70 40 17,-1-1 0,1 1 0,-1 0 1,1 0-1,-1 0 0,0 0 0,1 0 1,-1 1-1,0-1 0,1 1 0,-1 0 1,0-1-1,0 1 0,1 1 0,-1-1 1,0 0-1,0 1 0,1-1 0,-1 1 1,0 0-1,1 0 0,-1 0 0,1 0 1,-1 0-1,1 0 0,0 1 0,-1 0 1,1-1-1,0 1 0,0 0 0,0 0 1,0 0-1,0 0 0,0 1 4,0 0-15,0 0-1,0 1 1,0-1-1,1 1 1,-1 0-1,1-1 1,0 1-1,0 0 1,0 0-1,0 0 1,1 0 0,-1 0-1,1 0 1,0 0-1,1 0 1,-1 0-1,1 0 1,-1 0-1,2 3 16,0-5 8,-1-1-1,1 1 1,-1 0 0,1-1-1,0 1 1,0-1-1,0 0 1,0 1-1,0-1 1,0 0 0,0 0-1,1-1 1,-1 1-1,0 0 1,0-1-1,1 1 1,-1-1 0,0 0-1,1 1 1,-1-1-1,1 0 1,-1-1-1,2 1-7,1 0 49,0 0 0,0 0 0,1-1 0,-1 0 0,0 0 0,0 0 0,0 0-1,0-1 1,0 0 0,3-1-49,-3-1 42,0 0-1,0 0 1,0 0 0,-1-1-1,0 1 1,0-1-1,0 0 1,0-1 0,-1 1-1,0 0 1,0-1 0,0 0-1,-1 0 1,1 0-1,-2 0 1,1 0 0,-1 0-1,1 0 1,-2-3-42,36 476-224,-34-448 250,0-10-46,-1 0 0,0 1 1,-1-1-1,0 1 1,-1 5 19,0-14-19,1 1 0,0 0 0,-1-1 0,1 1 0,-1-1 0,1 1 0,-1 0 0,1-1 0,-1 1 0,0-1 0,0 0 0,0 1 0,0-1 0,0 0 0,0 1 0,0-1 0,-1 0 0,1 0 0,0 0 0,-1 0 0,1 0 0,-1 0 0,1-1 0,-1 1 0,1 0 0,-1-1 0,1 1 0,-1-1 0,0 1 0,1-1 0,-1 0 0,0 0 19,-5 1 37,0 0 0,0-1 0,0 0 0,0 0 0,0-1 0,0 0 0,0 0 0,1-1 0,-1 0 0,0 0 0,1 0 0,-1-1 0,-1-1-37,4 1 93,0 1 1,0-1-1,1 0 1,-1 0-1,1-1 1,0 1 0,0-1-1,0 1 1,1-1-1,-1 0 1,1 0 0,0 0-1,0-1 1,0 1-1,1 0 1,0-1-1,-1 1 1,2-1 0,-1 1-1,0-6-93,-1-3 191,1 0 0,0-1-1,1 1 1,0-1 0,2 1-1,-1 0 1,1-1 0,1 1 0,2-3-191,-2 7-37,0 1 1,1 1-1,0-1 1,1 0 0,0 1-1,0 0 1,0 0 0,1 1-1,0-1 1,0 1 0,1 0-1,-1 1 1,2 0 0,-1 0-1,1 0 37,69-38-4253,-47 25-1668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3489,'0'0'1020,"0"0"-321,0 0 197,0 0-69,0 0-370,0 14-494,-19 369 253,19-374 6,0-1-3903,0-17 1557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1:40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1 119 7874,'0'0'1592,"0"0"-400,0 0-536,0 0-199,0 0-233,0 0-216,0 0-8,109-81-96,-62 66-857,-9 2-1167,-6 4-2817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1512,'0'0'1910,"0"0"-139,0 0-364,0 0-477,0 0-401,0-7-424,3-14-154,-3 21 50,0 0 0,0 0 0,0-1 0,1 1 0,-1 0 0,0 0 0,0-1 0,1 1 0,-1 0 0,0 0 0,1 0 0,-1 0 0,0-1 0,0 1 0,1 0 0,-1 0 0,0 0 0,1 0 0,-1 0 0,0 0 0,1 0 0,-1 0 0,0 0 0,1 0 0,-1 0 0,0 0 0,1 0 0,-1 0 0,0 0 0,1 0 0,-1 1 0,0-1 0,1 0 0,-1 0-1,5 3 32,0 0 0,-1 1 0,0-1 1,1 1-1,-1 0 0,0 0 0,1 4-32,84 106 356,-58-71-273,2-1-1,18 15-82,-47-52 219,3 2-1171,-3-13-1518,-4-10-37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18 1712,'0'0'1802,"0"0"-551,0 0-192,0 0-96,0 0-246,0 0-275,5-17 155,-11 175-620,-12 45 23,6-78 59,9-57-986,3-56-1380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8 138 4017,'0'0'955,"0"0"-95,0 0-3,0 0-290,0 0-316,0 0-159,2 18-431,-3 23 311,-1-16 43,2 0 0,1 0 0,3 19-15,-4-39-19,1 1 0,0-1 0,0 0 0,0-1 0,1 1 0,0 0 0,0 0 0,0-1 1,1 1-1,-1-1 0,1 1 0,0-1 0,0 0 0,0 0 0,1-1 0,0 1 0,-1-1 1,1 0-1,1 1 0,0-1 19,-1-1 58,0 0-1,0 0 1,0 0 0,0-1 0,0 0-1,0 0 1,1 0 0,-1 0 0,0-1-1,1 1 1,-1-1 0,0 0 0,1-1-1,-1 1 1,0-1 0,1 0 0,-1 0-1,3-1-57,0-1 76,-1 0-1,0 0 1,1-1-1,-1 1 1,-1-2-1,1 1 1,0-1-1,-1 1 1,0-1-1,0-1 1,0 0-76,3-5 58,0 0 1,0 0-1,-1-1 1,-1 0-1,0 0 0,0-1 1,-2 0-1,1 0 1,-2 0-1,0 0 0,2-13-58,-4 17-4,-1-1 0,0 0 0,0 0 0,-1 0 0,0 1-1,-1-1 1,0 0 0,-1 1 0,0 0 0,0-1 0,-1 1-1,-3-6 5,4 10-4,-1 0-1,0 0 0,0 0 1,0 0-1,0 1 0,-1-1 0,0 1 1,0 0-1,0 1 0,0-1 1,-1 1-1,1 0 0,-1 0 1,0 1-1,0 0 0,0 0 0,0 0 1,0 1-1,0 0 0,-4-1 5,3 1-28,-1 0-1,0 1 0,0-1 1,1 1-1,-1 1 0,0-1 1,0 1-1,-6 2 29,11-2-17,0 1-1,0-1 1,-1 1 0,1-1-1,0 1 1,0 0 0,1 0-1,-1 0 1,0 1 0,1-1-1,-1 1 1,1-1 0,0 1-1,0 0 1,0 0 0,0 0-1,0 0 1,1 0 0,-1 0-1,0 4 18,-3 10-958,0 1-1,1 0 1,-1 14 958,1 2-5416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216 162 144,'0'0'487,"0"0"126,0 0 70,0 0 109,0 0 99,13 2 700,-11-1 2519,-57-8-4795,47 6 673,0-1 0,0 1 0,0 0 0,-1 0 0,1 1 0,0 0 0,0 1 0,0-1 0,0 2 0,0-1 0,0 1 0,0 0 0,0 1 12,4-1-4,0 0 0,0 0 1,1 1-1,-1-1 0,1 1 1,-1 0-1,1 0 0,0 0 1,0 0-1,1 1 0,-1-1 0,1 1 1,-1-1-1,1 1 0,0 0 1,0 0-1,1 0 0,-2 3 4,1 3-20,0 0-1,0 0 1,1 0-1,1 0 0,0 0 1,0 0-1,1 7 21,-1-15-3,1-1 0,-1 1 0,1 0 0,-1 0 0,1-1 0,0 1 0,-1 0 0,1-1 0,0 1 0,0 0 0,0-1 0,0 1 0,1-1-1,-1 0 1,0 1 0,1-1 0,-1 0 0,1 0 0,-1 0 0,1 0 0,-1 0 0,1 0 0,0 0 0,-1-1 0,1 1 0,0-1 0,0 1 0,0-1 0,-1 1 0,1-1 0,0 0 0,0 0 0,0 0 0,1 0 3,1 0 35,0 0-1,0 0 1,0-1 0,0 1 0,0-1 0,0 0 0,0 0 0,-1 0 0,1 0 0,0-1 0,-1 0-1,1 1 1,0-1 0,-1-1 0,2 0-35,10-13 0,-2 0-1,0 0 1,0-1-1,-2 0 1,0-1-1,-1-1 1,-1 0-1,-1 0 1,0-1-1,-1 0 1,-2 0-1,0 0 1,-1-1-1,-1 0 1,-1 1-1,0-11 1,-2 30-69,0 1-81,-4 60-87,3-25 176,-1-7 66,-1-6 5,2-1 0,0 1 0,1 0 0,1-1-1,4 17-9,-4-36-3,0 0-1,0 0 0,0 0 0,0 0 0,1 0 0,-1-1 0,1 1 1,-1 0-1,1-1 0,0 1 0,-1-1 0,1 1 0,0-1 1,0 0-1,0 0 0,0 0 0,0 0 0,0 0 0,0 0 0,1-1 1,-1 1-1,0-1 0,0 0 0,1 1 0,-1-1 0,0 0 1,0 0-1,1 0 4,0 0 18,1 0 0,0 0 0,-1 0 1,1 0-1,-1-1 0,1 1 1,-1-1-1,1 0 0,-1 0 0,1 0 1,-1 0-1,0-1 0,0 0 0,0 1 1,0-1-1,0 0 0,2-2-18,-1-2 24,0-1 0,0 0 0,0 0-1,-1-1 1,0 1 0,-1-1 0,1 0 0,-2 0-1,1 1 1,-1-1 0,0 0 0,0-1 0,-1 1 0,-1-7-24,1 14-35,0 1-124,0 25-293,0-9 461,-1 0-13,2 0 0,0-1 0,0 1 0,2 5 4,-2-17 22,0-1-1,0 1 0,0-1 1,0 1-1,0-1 1,1 0-1,0 1 0,-1-1 1,1 0-1,1 0 1,-1 0-1,0 0 1,1 0-1,-1-1 0,1 1 1,0-1-1,0 0 1,0 1-1,0-1 0,3 1-21,-4-3-87,0 1 0,-1-1 0,1 0 0,0 0-1,0 0 1,-1 0 0,1 0 0,0-1-1,-1 1 1,1 0 0,0-1 0,-1 0-1,1 1 1,0-1 0,-1 0 0,1 0-1,-1 1 1,1-1 0,-1 0 0,0-1-1,1 1 1,-1 0 0,0 0 0,0-1-1,0 1 1,0 0 0,0-1 0,0 1 0,0-1-1,0 1 1,0-1 0,-1 0 0,1 1-1,-1-1 1,1 0 0,-1 0 87,6-17-5380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5721,'0'0'992,"0"0"-760,0 0-168,0 0-64,0 0-488,0 0-1152,0 0 96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0 4681,'0'0'771,"0"0"-46,0 0-57,0 0-414,0 0-504,-18 2 90,14-1 171,1 0-1,-1 0 0,1 0 0,-1 1 0,1 0 0,0-1 0,0 1 0,0 1 0,0-1 1,0 0-1,0 1 0,0-1 0,1 1 0,-1 0 0,1 0 0,0 0 0,0 0 0,0 0 1,0 1-1,1-1 0,-1 0 0,0 4-10,-1 3-13,0 1 0,0-1 0,1 1 0,1-1 0,-1 1 0,2 0 0,0 1 13,0-11-12,0 0 0,0 0-1,1 0 1,-1 0-1,1 0 1,-1 0-1,1 0 1,-1-1-1,1 1 1,0 0-1,-1 0 1,1-1 0,0 1-1,-1 0 1,1-1-1,0 1 1,0-1-1,0 1 1,0-1-1,0 1 1,-1-1-1,1 0 1,0 1 0,0-1-1,0 0 1,0 0-1,1 1 13,32 5 336,-25-5-300,23 4 53,-17-4-74,-2 1 0,1 1 0,0 0 0,0 1 0,5 3-15,-19-7-6,-1 0-1,1 0 0,0 0 0,0 0 0,0 0 0,0-1 0,0 1 0,0 0 0,0 0 1,0 0-1,0 1 0,-1-1 0,1 0 0,0 0 0,0 0 0,0 0 0,0 0 0,0 0 0,0 0 1,0 0-1,0 0 0,0 0 0,-1 0 0,1 0 0,0 0 0,0 0 0,0 0 0,0 0 0,0 0 1,0 0-1,0 0 0,0 1 0,0-1 0,0 0 0,0 0 0,0 0 0,0 0 0,0 0 1,0 0-1,0 0 0,0 0 0,0 0 0,0 1 0,0-1 0,0 0 0,0 0 0,0 0 0,0 0 1,0 0-1,0 0 0,0 0 0,0 0 0,0 1 0,0-1 0,0 0 0,0 0 0,0 0 0,0 0 1,0 0-1,0 0 0,0 0 0,0 0 0,0 0 0,0 0 0,0 0 0,1 0 0,-1 1 1,0-1 6,-16 4-107,-17 0 262,-72 3 156,125-8-220,0-2 0,0 0 0,-1-1 0,1-1 0,-1-1-1,0-1 1,3-1-91,-14 4 37,6-1-21,-1-1 1,0-1-1,1 0 0,-2-1 0,7-5-16,-16 10 57,1 0 1,-1 0-1,0 0 1,0-1-1,0 1 1,-1-1-1,1 0 1,-1 0-1,0 0 1,0 0-1,-1 0 1,1 0-1,-1 0 0,0-1 1,0 1-1,0 0 1,0-1-1,-1 1 1,0-1-1,0 0-57,-14 523-181,14-550-1780,0 7-1799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0 284 1136,'0'0'2183,"0"0"-1346,0 0-544,0 0 2,0 0-105,23-4-7,72-12 21,-91 15-184,-1 0 1,1 0-1,0 0 0,0 1 0,0-1 1,0 1-1,0 0 0,0 1 0,0-1 1,0 1-1,0-1 0,-1 1 0,1 0 1,0 1-1,0-1 0,-1 1 0,1-1 1,-1 1-1,2 1-20,-4-1 6,1 1 0,-1-1 0,1 1 1,-1 0-1,0-1 0,0 1 0,0 0 0,0 0 1,0 0-1,-1-1 0,1 1 0,-1 0 0,0 0 0,0 0 1,0 0-1,0 0 0,0 0 0,-1 3-6,0-3 11,-1 0 0,1 0-1,-1 0 1,1 0 0,-1 0 0,0 0-1,0-1 1,0 1 0,0 0-1,-1-1 1,1 0 0,-1 1 0,1-1-1,-1 0 1,0 0 0,0-1-1,0 1 1,0-1 0,0 1 0,0-1-1,0 0 1,0 0 0,-1 0-1,1-1-10,-16 6 44,-1-1 0,1-1-1,-10 1-43,13-5 29,13 0-29,-1 0 0,1 0 1,-1 0-1,1 1 1,-1-1-1,1 1 1,0 0-1,-1 0 0,-2 1 0,5-2-108,38 0 43,-24 0 180,-1 0 0,0-1 0,1-1-1,-1 0 1,0-1 0,-1 0 0,1-1 0,0 0 0,-1-1 0,0 0 0,0-1 0,0 0-1,8-7-114,-11 7 77,-1-1-1,1 0 1,-2 0-1,1 0 1,-1-1-1,0 0 0,-1 0 1,0 0-1,0-1 1,0 1-1,-1-1 0,-1-1 1,0 1-1,0 0 1,-1-1-1,0 1 1,1-8-77,11-180-1174,-24 307 1178,4-59 13,2 1-1,3 39-16,1-86-1,1 0-1,0 0 0,0-1 1,0 1-1,0 0 0,1-1 1,-1 1-1,1-1 0,0 0 1,1 1-1,-1-1 0,1 0 1,0 0-1,0-1 0,0 1 1,0-1-1,1 1 0,-1-1 1,1 0-1,0 0 0,0-1 1,0 1-1,0-1 0,0 0 1,1 0 1,2 1 37,0 0 0,0-1 0,1 0 0,-1 0 0,0-1 0,1 0 0,-1-1 0,1 1 1,0-1-1,-1-1 0,1 1 0,-1-1 0,1-1 0,-1 1 0,6-3-37,-7 1-4,-1 1 1,1-1-1,-1 0 0,1 0 0,-1-1 1,0 0-1,-1 0 0,1 0 0,-1 0 1,1-1-1,-1 0 0,-1 0 0,1 0 1,-1 0-1,0 0 0,0-1 0,0 1 1,-1-1-1,1 0 0,-2 0 0,1 0 1,-1 0-1,1 0 0,-2 0 0,1 0 1,-1 0-1,0-1 0,0 1 0,-1 0 1,1 0-1,-1 0 0,-2-4 4,2 8-24,0-1 0,0 1 0,-1 0-1,1 0 1,-1-1 0,0 1 0,0 1 0,0-1 0,0 0-1,0 0 1,0 1 0,0-1 0,0 1 0,-1-1 0,1 1-1,-1 0 1,1 0 0,-1 0 0,1 0 0,-1 1 0,0-1-1,1 1 1,-1 0 0,0-1 0,1 1 0,-1 0 0,0 0-1,-1 1 25,-1-1-10,-1 0 0,0 0 0,0 1 0,1-1 0,-1 2 0,0-1 0,1 0-1,-1 1 1,1 0 0,-1 1 0,1-1 0,0 1 0,0 0 10,1 1-2,1 0 0,-1 0 1,1 0-1,0 0 0,0 1 1,1 0-1,-1-1 0,1 1 1,0 0-1,0 0 0,1 0 1,-1 1-1,1-1 0,0 0 0,1 1 2,-2 5-36,1 0 0,1 1 0,-1-1 0,2 0-1,0 1 1,2 7 36,-3-16 1,1 0 0,0-1 1,0 1-1,1 0 0,-1-1 0,0 0 0,1 1 0,-1-1 0,1 0 0,0 1 0,0-1 0,0 0 1,0 0-1,0-1 0,0 1 0,1 0 0,-1-1 0,0 1 0,1-1 0,-1 0 0,1 0 1,0 0-1,-1 0 0,1 0 0,0 0 0,0-1 0,-1 0 0,3 1-1,-1-1 28,-1 1 0,0-1 0,0 0-1,0 0 1,0-1 0,1 1 0,-1-1-1,0 1 1,0-1 0,0 0 0,0 0 0,0 0-1,0-1 1,-1 1 0,1-1 0,0 1-1,-1-1 1,1 0 0,-1 0 0,1 0 0,-1 0-1,0-1 1,0 1 0,0-1 0,0 0-28,6-14 58,-2 0 1,0 0 0,-1 0 0,-1-1 0,-1 0 0,2-16-59,2-11 211,-7 45-221,0 0 1,0 0 0,0 0 0,0 0-1,0 1 1,0-1 0,0 0-1,0 0 1,0 0 0,0 0 0,0 0-1,0 0 1,0 0 0,0 0-1,0 0 1,0 0 0,1 1 0,-1-1-1,0 0 1,0 0 0,0 0-1,0 0 1,0 0 0,0 0 0,0 0-1,0 0 1,0 0 0,0 0-1,1 0 1,-1 0 0,0 0 0,0 0-1,0 0 1,0 0 0,0 0-1,0 0 1,0 0 0,0 0 0,1 0-1,-1 0 1,0 0 0,0 0-1,0 0 1,0 0 0,0 0-1,0 0 1,0 0 0,0 0 0,0 0-1,0 0 1,1 0 0,-1-1-1,0 1 1,0 0 0,0 0 0,0 0-1,0 0 1,0 0 0,0 0-1,0 0 10,7 16-254,4 21 123,-7-21 124,17 63 73,-20-73-63,1-1 1,1 1-1,-1-1 0,1 1 1,0-1-1,0 0 1,1 0-1,0 0 0,-1-1 1,2 1-1,3 2-3,-7-6 25,0 0 0,1 0 0,-1 0 0,0 0 0,1-1 1,-1 1-1,1 0 0,-1-1 0,1 1 0,-1-1 0,1 0 0,0 0 0,-1 1 0,1-1 0,-1 0 0,1 0 1,0 0-1,-1-1 0,1 1 0,-1 0 0,1-1 0,-1 1 0,1-1 0,-1 1 0,1-1 0,-1 0 1,1 1-1,-1-1 0,0 0 0,0 0 0,1 0 0,-1 0 0,0 0 0,0 0 0,0-1 0,0 1 0,0 0 1,0-1-1,0 1 0,-1 0 0,1-1 0,0 1 0,-1-1-25,7-10 134,-1-1-1,0 0 1,-1 0 0,2-11-134,-3 11 54,5-11 5,-5 13 15,1 0 0,-2 0 1,0-1-1,0 1 0,-1-1 0,0 0 0,-1 0-74,-1 12-32,0 0-151,0 36-298,-1-3 470,0-10 19,0 0 1,2-1 0,1 3-9,-2-21-3,1 1 0,0-1 1,0 1-1,0-1 0,0 1 1,0-1-1,1 0 0,0 0 1,0 0-1,0 0 0,1 0 0,-1 0 1,1-1-1,0 1 0,0-1 1,0 1-1,2 0 3,-4-3 26,0 0 1,0 0-1,0-1 0,1 1 0,-1 0 1,0-1-1,0 1 0,1-1 1,-1 0-1,0 1 0,0-1 0,1 0 1,-1 0-1,0 0 0,1 0 1,-1 0-1,0 0 0,1 0 1,-1 0-1,0 0 0,1-1 0,-1 1 1,0 0-1,0-1 0,2 0-26,0-1 40,0 0-1,-1 0 0,1 0 0,0 0 1,-1-1-1,0 1 0,1-1 0,-1 0 0,0 0 1,1-1-40,5-11 60,-1 1 0,0-1 0,-1-1 0,0-1-60,-5 14 0,1-1-10,1-4-6,-1 1 1,0-1-1,0 1 1,0-1-1,-1 0 1,0-5 15,-1 13-112,0 0-43,0 0 0,0 25-337,13 520 468,-13-544 9,-1 0 0,1-1 0,0 1-1,0 0 1,0-1 0,0 1 0,0 0-1,-1-1 1,1 1 0,0 0 0,-1-1 0,1 1-1,0-1 1,-1 1 0,1-1 0,-1 1-1,1-1 1,-1 1 0,1-1 0,-1 1-1,1-1 1,-1 1 0,1-1 0,-1 0 0,0 1-1,1-1 1,-1 0 0,0 0 0,0 1 15,-27 1 38,21-3 16,1 0-1,0 0 1,-1 0 0,1-1-1,0 0 1,0 0-1,-4-3-53,4 2 28,0-1-1,1 1 0,0-1 0,0-1 1,0 1-1,1-1 0,-1 0 0,1 0 1,0 0-1,0 0 0,1-1 1,0 1-1,0-1 0,0 0 0,0 0 1,1 0-1,0-1 0,0 1 0,1 0 1,0-1-1,0 1 0,1-1 0,-1 1 1,1-1-1,1 1 0,-1-1 1,1 1-1,0-1 0,1 1 0,-1 0 1,1-1-1,1 1 0,-1 0 0,1 0 1,0 1-1,0-1 0,1 0 1,1 0-28,6-10-63,2 1 1,0 1-1,0 0 1,1 1 0,1 1-1,0 0 1,1 0 0,0 2-1,1 0 1,0 1-1,1 1 1,2-1 62,2 1-1143,0 1 0,1 1 1,14-2 1142,-5 3-4323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1480,'0'0'1075,"0"0"-511,0 0-41,0 0 1,0 0-117,0 0-63,14-3 48,67-14 892,-94 37-1400,-14-4 413,22-12 1563,24-2-1856,-6 1-2259,0 5-2000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 1688,'0'0'1606,"0"0"-660,0 0-90,0 0-53,0 0-178,0 0-118,4-2-148,12-6-289,1 0 1,0 1-1,0 0 1,1 2-1,0 0 1,0 1-1,0 0 1,0 2-1,6 0-70,40-1-52,0 3 0,5 3 52,-53-1-27,-1 0 0,1 1-1,-1 1 1,1 1 0,-1 0-1,-1 1 1,1 0-1,-1 1 1,0 1 0,0 0-1,-1 1 1,7 6 27,-3-2-54,-1 1 0,-1 1 0,0 0 0,-1 1 0,0 0 1,-1 1-1,-2 1 0,1 0 0,0 5 54,-6-5-56,0 0 1,-2 1-1,0 0 0,-1-1 1,-1 2-1,-1-1 0,0 0 1,-2 0-1,0 4 56,0 10-130,1-16 82,1 14-12,-2-1 0,-1 0 0,-4 15 60,4-34-5,-1 0-1,0 0 0,-1-1 0,0 1 0,-1-1 0,0 0 0,0 0 1,-1-1-1,0 0 0,-1 0 0,-3 3 6,-56 56 75,-2-4 0,-41 29-75,87-75 19,-5 3 10,0-1 0,-2-1 0,0-2 0,-1-1 0,-1-1-1,0-1 1,-1-2 0,-6 1-29,36-12 855,11-1-725,17-6-928,-9-5-1220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8 304,'0'0'3853,"0"0"-2113,0 0-526,0 0-307,0 0-431,0 0-181,10-8-219,-7 21-82,0-1 1,-1 1 0,-1-1 0,0 1-1,0-1 1,-1 1 0,-1 0-1,0-1 1,-1 1 0,-1-1 0,1 1-1,-2-1 1,0 0 0,0 0 0,-1-1-1,-1 1 1,0-1 0,-4 6 5,6-11 1,-11 19 31,1 1 1,0 0-1,2 1 1,-4 16-33,16-42 3,0 0 0,0 0 0,0 0 0,0 0 0,0 0 0,1 0 0,-1 0 0,0 0 0,0 0 0,1-1 0,-1 1 0,1 0 1,-1 0-1,1 0 0,-1 0 0,1-1 0,-1 1 0,1 0 0,0-1 0,0 1 0,-1 0 0,1-1 0,0 1 0,0-1 0,-1 1 0,1-1 1,0 1-1,0-1 0,0 0 0,0 1 0,0-1 0,0 0 0,0 0 0,0 0 0,0 0 0,0 0-3,40 7 109,-36-6-107,120 22 75,-85-14-68,-1-2 0,1-1 0,32-1-9,-72-5-28,1 0 1,0 0-1,0 0 0,0 1 1,0-1-1,-1 0 0,1 0 0,0 1 1,0-1-1,-1 0 0,1 1 1,0-1-1,0 1 0,-1-1 1,1 1-1,-1-1 0,1 1 0,0-1 1,-1 1-1,1 0 0,-1-1 1,1 1 27,3 12-4304,-4-11 2336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07:02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1 294 160,'0'0'504,"0"0"13,0 0-73,0 0-45,0 0-20,0 0-66,0 0-62,0 0-5,0 0 60,0 0 27,0 0-48,2-1 3450,13 2-3806,7 11 66,-18-8 0,1-1 1,0-1-1,0 1 0,0 0 0,0-1 1,0 0-1,1-1 0,0 1 5,-5-2-12,0 0 15,0 0-1,0 0 0,0 0 0,0 0 0,0-1 1,0 1-1,0 0 0,0-1 0,-1 1 1,1 0-1,0-1 0,0 1 0,0-1 0,-1 0 1,1 1-1,0-1 0,-1 1 0,1-1 1,0 0-1,-1 0 0,1 0-2,8-34 50,-1-1 0,0-10-50,-2 9-3,1 1 1,5-10 2,-11 43-11,0 1 1,-1-1 0,1 1 0,0-1 0,0 1 0,1 0-1,-1-1 1,0 1 0,1 0 0,-1 0 0,1 0 0,0 0-1,0 0 1,-1 0 0,3 0 10,-2 1-20,1 0 1,0 0-1,-1 0 1,1 0-1,0 1 0,0 0 1,-1-1-1,1 1 1,0 0-1,0 0 0,0 1 1,-1-1-1,1 1 1,0-1-1,1 1 20,4 2-24,-1 0 0,0 0 1,0 1-1,0 0 0,0 0 0,5 5 24,-11-6 0,-1-2 19,0-1 44,0 0-15,-19-16-20,16 13-31,-1-2 10,0 1 1,0-1 0,-1 0 0,0 1 0,0 0 0,0 0 0,0 1 0,-1-1 0,1 1 0,-4-1-8,8 4 1,1 8-198,0 9 189,0 0 0,1-1 0,1 1 0,1-1 0,1 1 1,0-1-1,1 0 0,0 0 0,1-1 0,1 0 0,1 0 1,0 0-1,1-1 0,0 0 0,1-1 0,1 0 0,3 3 8,-12-14-11,1 1 1,-1-1-1,1 0 0,-1 0 0,1 0 0,0 0 0,0-1 0,0 1 0,0-1 0,0 1 0,1-1 0,-1 0 1,0 0-1,0-1 0,1 1 0,-1-1 0,0 1 0,1-1 0,-1 0 0,1-1 0,-1 1 0,2-1 11,-4 1-17,23 0-211,-13 1 103,-9-1 124,-1 1 0,0-1-1,0 0 1,0 0 0,0 0 0,0 0-1,0 0 1,0 0 0,0 0 0,1 0-1,-1-1 1,0 1 0,0 0 0,0-1-1,0 1 1,0 0 0,0-1 0,0 1 0,0-1-1,0 0 1,0 1 0,0-1 0,-1 0-1,1 0 1,0 1 0,0-1 0,-1 0-1,1 0 1,0 0 0,-1 0 0,1 0 0,-1 0-1,1 0 1,-1 0 0,0 0 0,1 0-1,-1-1 2,9-21-121,-2 0-1,4-23 122,5-15-70,-13 54 64,-1-1 0,1 1 0,0 0 1,1 0-1,0 1 0,0-1 0,0 1 0,1 0 0,0 0 6,-3 4-7,0 0 1,0 0-1,0 0 0,0 0 0,0 0 0,1 1 0,-1-1 1,1 1-1,-1 0 0,1-1 0,0 1 0,-1 1 0,1-1 0,0 0 1,0 1-1,0-1 0,-1 1 0,1 0 0,0 0 0,0 0 0,0 0 1,0 0-1,0 1 0,-1-1 0,1 1 7,0 0-5,-1 0 1,0 0-1,0 0 1,0 0-1,0 1 0,0-1 1,0 1-1,0-1 1,0 1-1,-1 0 0,1 0 1,-1-1-1,1 1 1,0 1 4,31 32 9,-32-35 37,-1 0 7,0 0 12,0 0-6,0 0-11,0-1-40,0 0 1,0 0-1,0-1 1,0 1-1,-1 0 0,1 0 1,0 0-1,-1-1 0,1 1 1,-1 0-1,1 0 1,-1 0-1,0 0 0,0 0 1,1 0-1,-1 0 0,0 0 1,0 0-1,0 0 1,0 0-1,0 1-8,-17-19 96,16 16-90,1 1 0,0 0 0,-1 0 0,0 0 0,1 0 1,-1 0-1,0 1 0,0-1 0,0 0 0,0 1 0,0-1 0,-2 0-6,0 0-2,0 1-1,-1 0 0,1 0 1,0 0-1,0 0 0,-1 0 1,1 1-1,0 0 1,-1 0-1,1 0 0,0 0 1,-1 1-1,1 0 0,-2 0 3,3 0-5,1 0-1,-1 0 0,1 0 1,0 0-1,0 1 0,0-1 1,0 1-1,0-1 0,0 1 1,0 0-1,0 0 0,1-1 1,-1 1-1,1 0 0,-1 1 1,1-1-1,0 0 0,-1 0 1,1 1-1,1-1 0,-1 0 1,0 1-1,0-1 0,1 1 1,0 0 5,-3 12-15,0 1 0,2 0 0,0-1 0,0 1 0,2 0 0,0 0 0,1 0 1,0-1-1,2 5 15,0-10-2,-1 1 1,2-1-1,-1 0 1,1 0 0,1 0-1,0-1 1,0 0 0,1 0-1,0 0 1,0-1-1,1 0 1,0-1 0,8 6 1,-8-6-3,-5-5 0,-1 1 0,1-1 0,0 0 0,-1 0 0,1 0 1,0 0-1,0-1 0,0 1 0,1-1 0,-1 0 0,0 0 0,1 0 0,-1 0 0,0 0 1,1-1-1,-1 1 0,1-1 0,-1 0 0,1 0 0,-1-1 0,1 1 0,-1-1 0,3 0 3,-5 0 5,1 0 0,-1 0-1,0 0 1,0 0 0,0 0 0,1 0-1,-1 0 1,0 0 0,0-1 0,-1 1-1,1 0 1,0-1 0,0 1-1,-1 0 1,1-1 0,-1 1 0,1-1-1,-1 1 1,1-1 0,-1 0-1,0 1 1,0-1 0,0 1 0,0-1-1,0 0-4,1-52 107,-2 41-85,2-3-9,-2 0 0,0 0 1,-1 0-1,0 0 0,-2 0 0,0 1 0,0-1 0,-2 1 1,0-2-14,3-1 1,3 15-1,0 1 0,-1-1 0,1 0 0,-1 0 0,1 0 1,-1 1-1,0-1 0,0 0 0,0 1 0,0-1 0,0 1 0,-1-1 0,1 1 0,-1-1 0,0 1 0,0 0 0,-3-3-6,4 4-50,1 1-10,0 24-52,0-16 115,1 0 0,0-1-1,1 1 1,-1-1 0,1 0 0,1 0 0,0 0 0,0 0 0,0 0 0,0 0 0,5 5 3,3 4-7,1-1 1,0 0-1,1 0 1,2-1 6,-13-12-4,1 1 1,-1-1 0,1 0 0,0 0-1,0-1 1,0 1 0,0-1-1,0 1 1,0-1 0,0 0-1,0 0 1,1 0 0,1 0 3,-4-1 3,0 0-1,1 0 1,-1 0 0,1 0-1,-1 0 1,1 0 0,-1 0-1,1-1 1,-1 1 0,0 0-1,1-1 1,-1 1 0,0-1-1,1 1 1,-1-1 0,0 0-1,0 1 1,1-1 0,-1 0-1,0 0 1,0 0 0,0 0-1,0 0 1,0 0 0,0-1-1,0 1 1,-1 0 0,1 0-1,0 0 1,0-2-3,5-14 43,-2-1-1,1 1 1,-2-1-1,-1 0 1,0 0-1,-1 0 1,-1 0-1,0 0 1,-2 0-1,-2-10-42,4 23 12,-1 0 1,-1-1-1,1 1 0,-1 0 0,0 1 0,0-1 0,0 0 1,-4-4-13,6 9-2,0 0 1,0 0 0,0 0 0,0 0 0,0 0 0,0-1-1,0 1 1,0 0 0,0 0 0,0 0 0,-1 0 0,1 0-1,0 0 1,0 0 0,0 0 0,0-1 0,0 1 0,0 0-1,-1 0 1,1 0 0,0 0 0,0 0 0,0 0 0,0 0-1,0 0 1,-1 0 0,1 0 0,0 0 0,0 0 0,0 0-1,0 0 1,0 0 0,-1 0 0,1 0 0,0 0 0,0 0-1,0 0 1,0 0 0,0 0 0,-1 0 0,1 1 0,0-1-1,0 0 1,0 0 0,0 0 0,0 0 0,0 0 0,0 0-1,0 0 1,-1 0 0,1 1 0,0-1 0,0 0 0,0 0-1,0 0 1,0 0 0,0 0 0,0 1 0,0-1 0,0 0-1,0 0 1,0 0 0,0 0 0,0 0 0,0 1 0,0-1-1,0 0 1,0 0 1,2 31-78,1-15 73,2-1 0,0-1 0,0 1 0,6 8 5,7 22-20,15 33-53,-29-73 66,-3-4 21,-1-1 20,0-39 22,-5-24-6,0-20 5,5 77-61,0 0 0,1 0 0,-1 1 0,1-1 0,0 0 0,1 0 0,0 0 0,0 1 0,0-1 0,0 1 0,2-1 6,-4 4-4,1 1 0,0 0 0,-1 0 0,1 0 1,0-1-1,0 1 0,0 0 0,0 0 0,0 0 0,0 1 0,0-1 0,0 0 0,0 0 1,1 1-1,-1-1 0,0 0 0,1 1 0,-1-1 0,0 1 0,1 0 0,-1-1 0,0 1 1,1 0-1,-1 0 0,1 0 0,-1 0 0,0 0 0,1 0 0,-1 0 0,0 1 0,1-1 0,-1 0 1,1 1-1,-1-1 0,0 1 0,0-1 0,1 1 0,-1 0 0,0-1 0,0 1 0,0 0 1,0 0-1,0 0 0,0 0 0,0 0 0,0 0 0,0 1 4,8 7-44,-1 0 1,0 1-1,-1 0 0,0 0 1,-1 2 43,-1-5-7,5 12 12,-1 0 0,-1 1 0,-1 0 0,-1 0 0,2 10-5,4 13 6,-12-43-5,1 1 0,-1 0-1,0-1 1,0 1 0,0-1 0,0 1 0,0-1 0,0 1 0,1 0 0,-1-1 0,0 1 0,1-1 0,-1 1 0,0-1-1,1 1 1,-1-1 0,0 0 0,1 1 0,-1-1 0,1 1 0,-1-1 0,1 0 0,-1 1 0,1-1 0,-1 0 0,1 0-1,-1 1 1,1-1 0,-1 0 0,1 0 0,0 0 0,-1 0 0,1 0 0,-1 1 0,1-1 0,0 0 0,-1-1 0,1 1-1,-1 0 1,1 0 0,-1 0 0,1 0 0,0 0 0,-1 0 0,1-1 0,-1 1 0,1 0 0,-1-1 0,1 1 0,-1 0-1,1-1 1,-1 1 0,1 0 0,-1-1-1,19-20 85,-18 20-85,30-54-86,-24 36-305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1:40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1 488,'0'0'6505,"0"0"-5512,0 0 39,0 0-488,0 0-280,0 0-208,0 0-56,-5 24-136,5 22 136,0 6 96,0 3 48,0-3-40,0-6-32,0-4-72,0-7 0,0-2-64,0-9-680,0-11-4729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2 160,'0'0'706,"0"0"-269,0 0-132,0 0-38,0 0-90,3 0 4193,20-2-4477,753 2 277,-797 0-2470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6 624,'0'0'1142,"0"0"-47,0 0-161,0 0-148,0 0-274,0 0-149,1 0-358,-1 0 0,0 0 0,0 0 0,0 0 1,0 0-1,0 0 0,0 0 0,0-1 0,1 1 0,-1 0 1,0 0-1,0 0 0,0 0 0,0 0 0,0 0 0,0 0 1,0 0-1,0 0 0,0 0 0,0-1 0,1 1 0,-1 0 1,0 0-1,0 0 0,0 0 0,0 0 0,0 0 0,0 0 1,0-1-1,0 1 0,0 0 0,0 0 0,0 0 0,0 0 1,0 0-1,0 0 0,0-1 0,0 1 0,0 0 0,0 0 1,0 0-1,0 0 0,-1 0 0,1 0 0,0 0 0,0-1 1,0 1-1,0 0 0,0 0 0,0 0 0,0 0 0,0 0 1,0 0-1,0 0 0,-1 0 0,1 0 0,0 0 0,0 0 1,0 0-1,0-1 0,0 1 0,0 0 0,-1 0-5,28 18 10,0-1-1,0-1 1,2-2-1,19 7-9,45 23 30,-92-43-43,0 1 0,0-1 0,-1 0 0,1 1 0,0-1 0,-1 0 0,1 1-1,-1-1 1,1 1 0,-1-1 0,1 1 0,-1-1 0,0 1 0,0-1 0,0 1 0,0 0 0,0-1-1,0 1 1,0-1 0,-1 1 0,1 0 13,-1 1 12,1 1 0,-1-1 0,1 0-1,-1 0 1,0 0 0,0 0 0,0 0 0,-1-1-1,1 1 1,-1 0 0,0 0-12,-21 17 185,-2-1 0,0-1 0,-1-1 0,-1-2 0,-1 0 0,0-2 0,-16 5-185,9-3 415,34-14-425,0-1 1,0 1 0,1 0-1,-1-1 1,0 1-1,0 0 1,0 0 0,1-1-1,-1 1 1,0 0 0,1 0-1,-1 0 1,0 0 0,1 0-1,0 0 1,-1 0 0,1 0-1,-1 0 1,1 0-1,0 0 1,0 0 0,0 0-1,0 1 1,0-1 0,0 0-1,0 0 1,0 0 0,0 0-1,0 0 1,0 0 0,1 0-1,-1 0 1,1 0 0,-1 0-1,0 0 1,1 1 9,1 1-109,-1 1 0,1-1 1,0 0-1,0 0 0,0 0 0,0 0 1,0 0-1,0-1 0,1 1 0,1 1 109,13 5-1572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264 72 1016,'0'0'894,"0"0"-122,0 0-12,0 0-181,0 0-99,0 0-29,-1-6 2198,-3-21-2675,-1 23 12,0 0-1,0 0 1,0 1 0,-1-1-1,1 1 1,-1 0-1,0 1 1,0 0 0,0 0-1,0 0 1,0 0 0,0 1-1,0 0 1,0 1 0,-1-1-1,1 1 1,0 0 0,-1 1-1,1-1 1,0 1-1,0 0 1,0 1 0,0 0-1,0 0 1,0 0 0,0 1-1,0-1 1,1 1 0,-1 1-1,-3 2 15,2 2-4,0 1-1,0-1 1,1 1-1,0 1 1,1-1-1,0 1 1,1 0 0,0 0-1,0 0 1,1 0-1,0 1 1,1-1-1,0 7 5,-3 24-14,2 1-1,3 38 15,0-49-17,0-30 6,1 1 0,-1-1-1,1 1 1,-1-1 0,1 1-1,0-1 1,-1 1 0,1-1-1,0 0 1,0 0 0,0 1 0,0-1-1,0 0 1,1 0 0,-1 0-1,0 0 1,0 0 0,1 0-1,-1 0 1,1-1 0,-1 1-1,1 0 1,-1-1 0,1 1 0,-1-1-1,1 0 1,-1 1 0,1-1-1,0 0 1,-1 0 0,1 0-1,-1 0 1,2 0 11,66-3 292,-60 3-237,2-2-47,0-1 0,0 1 0,0-1 0,-1-1 1,2-1-9,6-2-284,8-2-1094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231 436 3297,'0'0'765,"0"0"-49,0 0-93,0 0-248,0 0-124,0 0-15,0-12-19,-1-40-53,1 51-161,0 0-1,-1 0 0,1 0 1,0 0-1,-1 0 1,1 0-1,0 0 0,-1 1 1,1-1-1,-1 0 1,1 0-1,-1 0 0,0 1 1,1-1-1,-1 0 1,0 1-1,1-1 1,-1 0-1,0 1 0,0-1 1,0 1-1,0-1 1,1 1-1,-1 0 0,0-1 1,0 1-1,0 0 1,0 0-1,0-1 0,-1 1-2,-29 1-183,23-1 129,1 1 50,1-1 1,-1 2-1,1-1 1,0 1-1,0-1 0,-1 2 1,1-1-1,0 1 1,1 0-1,-1 0 1,0 0-1,1 1 1,0 0-1,0 0 1,0 0-1,0 1 0,1 0 1,0 0-1,0 0 1,0 0-1,0 1 1,1-1-1,0 1 1,0 0-1,-1 4 4,-3 7-15,0 0-1,2 0 0,0 0 1,0 1-1,2 0 1,0 0-1,2 0 0,-1 13 16,2-29 4,0 0 0,1 1 0,-1-1 0,0 0 0,1 1 0,-1-1 0,1 0 1,0 0-1,0 1 0,0-1 0,0 0 0,0 0 0,0 0 0,1 0-4,-1-1 22,-1-1 1,1 1 0,0-1-1,-1 1 1,1-1 0,0 1 0,0-1-1,-1 0 1,1 1 0,0-1-1,0 0 1,0 0 0,0 0-1,0 0 1,-1 1 0,1-1-1,0 0 1,0-1 0,0 1 0,0 0-1,0 0 1,-1 0 0,1 0-1,0-1 1,0 1 0,0 0-1,-1-1 1,1 1 0,0-1 0,0 1-1,-1-1 1,1 1 0,0-1-1,-1 1 1,1-1 0,-1 1-1,1-1 1,0 0 0,-1 0-1,0 1 1,1-1 0,-1 0-23,21-27 44,-1-1 0,-1-1 1,-2 0-1,-2-2 0,0 1 0,1-12-44,7 156-955,-20-94 953,18 63 9,-20-76-8,1-1 1,0 0 0,0 0-1,1 0 1,-1 0 0,1 0-1,0-1 1,0 1 0,1-1-1,0 0 1,-1 0 0,1 0-1,1 0 1,-4-3 32,0-1-1,0 0 0,1 0 0,-1 0 0,0 0 1,0 0-1,0 0 0,0 0 0,0 0 0,0 0 1,0 0-1,0 0 0,0-1 0,0 1 0,0 0 0,0-1 1,0 1-1,0-1 0,0 1 0,0-1 0,0 1 1,-1-1-1,1 0 0,0 0 0,0 1 0,-1-1 1,1 0-1,0 0 0,-1 0 0,1 0 0,-1 1 1,1-1-1,-1 0 0,1 0 0,-1-1-31,23-43 193,-21 39-151,31-79-163,-5-1 0,-3-2 0,-4 0 0,-4-1 0,3-63 121,-17 113-123,-2 29-156,-3 27 75,-18 93 161,12-75 40,2-1 0,1 1 0,1 29 3,3-33-5,0-10 3,2 1 1,0-1-1,2 12 2,-2-27-3,0-1 1,1 1-1,0 0 0,0 0 1,0 0-1,0-1 1,1 1-1,0-1 1,0 0-1,1 0 0,-1 0 1,1 0-1,0-1 1,3 3 2,-5-5 19,0-1 1,1 1 0,-1-1-1,0 1 1,1-1 0,0 0 0,-1 1-1,1-2 1,0 1 0,-1 0-1,1 0 1,0-1 0,0 1-1,0-1 1,0 0 0,-1 0-1,1 0 1,0 0 0,0-1-1,0 1 1,0-1 0,-1 0 0,1 0-1,0 1 1,-1-2 0,1 1-1,-1 0 1,1-1 0,-1 1-1,1-1 1,-1 1 0,1-2-20,6-4 39,0-1 0,0 0 0,-1 0 0,0-1 0,-1 0 0,0 0 0,1-4-39,-1 0-25,-1 0 0,-1 0 0,0-1-1,-1 0 1,0 0 0,-1 0 0,-1-1 0,0 1 0,-1-1 0,-1 1 0,0-1 0,-1-7 25,1 8-95,0 13 90,-1 1 1,1-1-1,0 0 1,0 1-1,0-1 1,0 0-1,-1 1 1,1-1-1,0 1 1,-1-1-1,1 0 1,0 1-1,-1-1 1,1 1-1,-1-1 1,1 1-1,-1-1 1,1 1-1,-1 0 1,1-1-1,-1 1 1,0 0-1,1-1 1,-1 1-1,1 0 1,-1 0-1,0-1 1,1 1-1,-1 0 1,0 0-1,1 0 1,-1 0-1,0 0 1,1 0-1,-1 0 1,0 0-1,1 0 1,-1 0-1,0 0 1,0 1 4,-27 9-162,22-4 150,0 0 0,0 0 0,0 1 0,1 0 0,0 0 0,1 1 1,-1-1-1,2 1 0,-1 0 0,1 0 0,0 0 0,0 0 0,1 1 0,0 5 12,-3 17-11,2-1 1,1 1-1,2 15 11,0-42 19,0 0 0,0 0 0,0 0 0,1 1 0,-1-2 0,1 1-1,0 0 1,0 0 0,0 0 0,1 0 0,0-1 0,-1 1 0,1 0-1,0-1 1,1 0 0,-1 1 0,1-1 0,-1 0 0,1 0 0,0-1-1,0 1 1,0 0 0,1-1 0,-1 0 0,0 0 0,1 0 0,0 0 0,-1 0-1,1-1 1,0 0 0,0 0 0,0 0 0,0 0 0,0 0 0,0-1-1,0 0 1,0 0 0,0 0 0,0 0 0,0 0 0,0-1 0,0 0-1,0 0 1,0 0 0,-1 0 0,1-1 0,0 1 0,-1-1 0,1 0-1,-1 0 1,1-1 0,-1 1 0,0-1 0,0 1 0,0-1 0,2-3-19,12-16 29,-1-1 0,-1-1 0,-1 0 0,-1-2 0,-1 1 0,-1-1 0,6-24-29,-11 33-1,-7 26-208,0 1 0,1-1 0,0 0 0,1 1 0,1 8 209,0 17-6,-2 120 76,0-154 6,0-1 73,9-41 179,-2 23-336,2 1 0,0 0 0,0 0-1,2 1 1,5-6 8,-10 13-10,1 1 0,0 0 0,0 1 0,1 0 0,0 0 0,0 0 0,0 1 0,1 0 0,0 1 0,9-4 10,-16 8-15,1-1 0,0 1 0,-1 0 0,1 1 1,0-1-1,0 0 0,0 1 0,0 0 0,-1 0 0,1 0 1,0 0-1,0 0 0,0 0 0,0 1 0,0-1 0,-1 1 0,1 0 1,0 0-1,0 0 0,-1 0 0,1 0 0,0 1 15,0 1-12,0 0 0,0 0 1,0 0-1,0 0 0,-1 0 0,0 1 0,1-1 0,-1 1 0,0-1 0,-1 1 1,1 0-1,-1 0 0,1 0 0,-1 1 12,4 16-8,-2 2-1,0-1 1,-1 0-1,-1 1 1,-2 6 8,1-20 5,0-7 1,0 0 0,-1 0 0,1 0 0,0 0 0,0 0 0,1 0 0,-1-1 0,0 1 0,1 0 0,-1 0-1,1 0 1,-1 0 0,1-1 0,0 1 0,0 0 0,0 0 0,0-1 0,0 1 0,0-1 0,1 1-6,0-1-2,0-1 1,0 0-1,0 1 1,0-1-1,0 0 1,0 0 0,0 0-1,0 0 1,0 0-1,0 0 1,0-1-1,0 1 1,0-1-1,0 1 1,0-1-1,0 0 1,0 0 0,-1 0-1,3-1 2,22-12-275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168 394 2737,'0'0'853,"0"0"-95,0 0-266,0 0-242,0 0-144,-20-1-78,-62 2 0,79-1-18,1 1 0,-1 0 0,1-1 0,0 1 0,-1 0 0,1 0 0,0 0 0,-1 1 0,1-1 0,0 0 0,0 1 0,0 0 0,0-1 0,0 1 0,1 0 0,-1 0 0,0 0 0,1 0 0,-1 0 0,1 0 0,0 0 0,0 1 0,-1 1-10,-1 5 44,0-1-1,1 0 1,0 1-1,1-1 1,-1 6-44,1-8 16,-1 13-13,1 0 1,0 0-1,1 0 0,2 10-3,-2-29 7,0 1-1,0-1 0,0 1 1,0-1-1,0 1 1,0-1-1,1 1 1,-1-1-1,0 0 0,0 1 1,0-1-1,1 1 1,-1-1-1,0 1 0,0-1 1,1 0-1,-1 1 1,0-1-1,1 0 1,-1 1-1,0-1 0,1 0 1,-1 1-1,1-1 1,-1 0-1,1 0 1,-1 0-1,0 1 0,1-1 1,-1 0-1,1 0 1,-1 0-1,1 0 0,-1 0 1,1 0-1,-1 0 1,1 0-1,-1 0 1,1 0-1,-1 0 0,1 0 1,-1 0-1,1 0 1,-1 0-1,1-1 0,-1 1 1,1 0-7,18-15 1775,0-21-1547,-1 0-1,-3-1 1,-1-1 0,-1-1 0,-2-1-228,40-200-889,-46 203 421,0 0 0,-3-16 468,-16 408-129,14-334 128,-1 4 8,2-1 0,0 1 0,4 12-7,-4-32-2,-1 0 1,2 1 0,-1-1-1,1 0 1,-1 0-1,2 0 1,-1 0 0,0 0-1,1-1 1,0 1-1,0-1 1,0 0 0,1 0-1,-1 0 1,1 0-1,0 0 1,0-1-1,2 2 2,-4-4 20,-1-1 0,0 1 0,0-1 0,1 1-1,-1-1 1,0 0 0,0 1 0,1-1-1,-1 0 1,0 0 0,1 0 0,-1 0 0,0 0-1,1 0 1,-1 0 0,0-1 0,1 1-1,-1 0 1,0-1 0,0 1 0,1-1 0,-1 1-1,0-1 1,0 0 0,0 1 0,0-1-1,0 0 1,0 0 0,0 0 0,0 0 0,0 0-1,0 0 1,1-1-20,26-44 461,-21 32-448,2-2-52,0-1 0,-1 0 0,-1 0 0,-1-1 0,-1 0 0,0 0 0,-1-1 0,-1 1 0,-1-1 0,0 0 0,-1-7 39,-21 28-433,14 2 370,1 1 1,-1-1 0,1 1 0,0 0 0,1 1 0,-1-1 0,1 1 0,0 0 0,1 0-1,-1 0 1,1 0 0,0 3 62,-30 81-117,30-74 108,0 0 0,1 0 0,1 0 0,0 0 0,1 12 9,0-20 10,2-8 81,0-2 0,0 1 1,0 0-1,-1 0 0,1 0 0,0-1 0,-1 1 1,1-1-1,-1 1 0,0-1 0,1 0 0,-1 1 1,0-2-92,14-27 57,-2-1 0,-1 0 0,-2-1 0,0 0 0,-3-1 0,4-28-57,-14 144-916,7 56 916,-4-132-6,1-1-1,0 0 1,1 1 0,-1-1-1,1 0 1,0 0 0,1 0-1,1 3 7,-3-8 12,0 1-1,-1-1 1,1 0-1,0 0 1,0 1-1,0-1 1,0 0-1,1 0 1,-1 0-1,0 0 1,0 0 0,1 0-1,-1-1 1,0 1-1,1 0 1,-1-1-1,1 1 1,-1-1-1,1 1 1,-1-1-1,1 1 1,-1-1-1,1 0 1,-1 0-1,1 0 1,-1 0-1,1 0 1,0 0-1,-1-1 1,1 1-1,-1 0 1,1-1-1,-1 1 1,1-1-1,-1 0 1,0 1-1,1-1 1,0 0-12,9-6 147,0-1 0,0 0 0,-1 0-1,0-1 1,-1 0 0,1 0 0,-2-1 0,7-9-147,5-9 77,-1-1 1,12-26-78,-26 46-27,0 0 1,0-1 0,-1 0 0,-1 0 0,1 0 0,-2-1 0,1 1-1,-1-1 1,-1 1 0,0-8 26,-15 14-616,13 4 580,1 0 0,-1 0 0,1 0-1,-1 0 1,1 0 0,-1 0 0,1 0 0,-1 0 0,1 0 0,-1 0 0,1 0 0,-1 0-1,1 1 1,-1-1 0,1 0 0,-1 0 0,1 0 0,-1 1 0,1-1 0,0 0 0,-1 1 0,1-1-1,-1 0 1,1 1 0,0-1 0,-1 0 0,1 1 0,0-1 0,0 1 0,-1-1 0,1 1-1,0-1 1,0 1 0,-1-1 0,1 0 0,0 1 0,0-1 0,0 1 0,0 0 36,1 4-18,-1 0-1,1 1 1,1-1 0,-1 0 0,1 0 0,0 0 0,0 0 0,1 0-1,-1 0 1,1-1 0,0 1 18,1 1-2,0 0-1,-1 1 1,0-1 0,0 1-1,-1-1 1,0 1 0,1 3 2,-2 3 35,0 0 0,-1 0 0,0-1 0,-1 1 0,0 0 0,-1 0 0,0-1 0,-1 1 0,-1-1 1,0 0-1,-1 0 0,0 0 0,0-1 0,-2 0 0,1 0 0,-6 6-35,12-16 9,-1-1 0,1 1 0,0-1 0,0 0 0,-1 1-1,1-1 1,0 0 0,0 1 0,-1-1 0,1 1 0,0-1 0,0 1 0,0-1-1,0 1 1,0-1 0,0 1 0,0-1 0,0 0 0,0 1 0,0-1 0,0 1 0,0-1-1,0 1 1,0-1 0,0 1 0,0-1 0,1 1 0,-1-1 0,0 0 0,0 1-1,1-1 1,-1 1 0,0-1 0,0 0 0,1 1 0,-1-1 0,0 0 0,1 1 0,-1-1-1,1 0 1,-1 0 0,0 1 0,1-1 0,-1 0 0,1 0 0,-1 0 0,0 1-1,1-1 1,-1 0 0,1 0 0,-1 0 0,1 0 0,-1 0 0,1 0 0,-1 0 0,1 0-1,-1 0 1,1 0 0,-1 0 0,1 0 0,-1-1-9,39-2-34,-32 1 80,39-7-108,-1-2-305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45 1688,'0'0'1426,"0"0"-376,0 0-252,0 0-233,0 0-119,0 0 13,2-6 42,0 0-333,4-21 701,-11 25-902,0 1-1,-1 0 1,1 0 0,0 1 0,0 0 0,0 0-1,-1 0 1,1 0 0,-2 1 33,3 0-12,0 0 1,0 1-1,0-1 0,1 1 1,-1 0-1,0 0 0,1 0 1,0 0-1,-1 1 0,1-1 1,0 1-1,0 0 0,0 0 1,1 0-1,-1 0 0,1 1 1,0-1-1,-1 1 0,2-1 1,-1 1-1,0 0 0,0 1 12,1-2-9,0 0 0,-1 0-1,1 0 1,1 0-1,-1 1 1,0-1 0,1 0-1,0 0 1,-1 1 0,1-1-1,0 0 1,1 0 0,-1 0-1,1 1 1,-1-1-1,1 0 1,0 0 0,0 0-1,0 0 1,1 0 0,-1 0-1,1 0 1,0 0 0,0-1-1,-1 1 1,2-1 0,1 3 9,16 11 1,-7-6 6,-1 0-1,0 1 0,8 9-6,-17-16 3,0-1 0,0 1 0,-1 0 0,1-1 0,-1 1-1,0 0 1,0 1 0,-1-1 0,1 0 0,-1 1 0,0-1 0,0 0 0,0 1 0,-1-1 0,0 3-3,0-6 4,-1 1 0,1-1 0,-1 0 0,0 0 0,0 0 1,1 0-1,-1 1 0,0-1 0,0 0 0,0-1 1,0 1-1,0 0 0,0 0 0,-1 0 0,1-1 1,0 1-1,0 0 0,0-1 0,-1 1 0,1-1 1,0 1-1,-1-1 0,1 0 0,-2 0-4,-35 8 25,35-7-18,-67 4 130,64-5-119,1 0 0,0 0-1,-1-1 1,1 1-1,0-1 1,0 0-1,0-1 1,0 1-1,0-1 1,0 0-1,-3-2-17,7 4-5,1-1 0,0 1 0,-1 0-1,1 0 1,-1-1 0,1 1 0,0 0 0,0 0-1,-1-1 1,1 1 0,0 0 0,-1-1 0,1 1-1,0 0 1,0-1 0,0 1 0,-1-1-1,1 1 1,0 0 0,0-1 0,0 1 0,0-1-1,0 1 1,0-1 0,0 1 0,0 0 0,0-1-1,0 1 1,0-1 0,0 1 0,0-1 0,0 1-1,0 0 1,0-1 0,0 1 0,1-1-1,-1 1 1,0 0 0,0-1 0,0 1 0,1-1-1,-1 1 1,0 0 0,1-1 0,-1 1 0,0 0-1,1 0 1,-1-1 0,0 1 0,1 0-1,-1 0 1,0 0 0,1-1 0,-1 1 0,1 0-1,-1 0 1,0 0 0,1 0 0,-1 0 0,1 0 5,29-11-963,-27 10 742,31-10-1618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29 2457,'0'0'478,"0"0"-219,0 0-178,0 0-170,0 0-30,1 13 30,1 39 437,-2 0 0,-2 1-1,-3-1 1,-2 0 0,-6 20-348,7-47 61,4-13-27,-1 0 0,0 0 0,-1-1 0,0 1 0,-3 5-34,13-62 1817,-2 35-1810,1 0 0,1 0 0,-1 0 0,2 1-1,-1 0 1,1 0 0,1 1 0,4-4-7,-8 7-43,1 1 0,0 0 0,0 0 1,0 0-1,0 1 0,0-1 1,1 2-1,0-1 0,-1 0 0,1 1 1,0 0-1,0 0 0,0 1 0,1 0 1,5-1 42,-11 3-9,0 0 0,1-1 0,-1 1 0,0 0 0,0 0 0,0 0 1,0 0-1,0 0 0,0 0 0,-1 0 0,1 0 0,0 0 0,-1 1 1,1-1-1,0 0 0,-1 0 0,1 1 0,-1-1 0,0 0 0,1 1 0,-1-1 1,0 0-1,0 1 0,0-1 0,0 1 0,0 0 9,3 39 109,-8 149 195,5-190-381,0 0 25,2 0 99,0-1 1,1 1-1,-1-1 0,0 0 1,1 0-1,-1 0 0,0 0 0,0 0 1,0 0-1,0-1 0,0 1 1,0-1-1,0 1 0,0-1 1,0-1-48,28-32 34,-22 25 2,7-8-22,1 0-20,-1-1 1,-1 0-1,-1-1 0,-1 0 1,0-1-1,1-5 6,-15 36-144,1 0 0,1 1 0,-1-1 0,2 0 0,1 11 144,-1 11-13,-1-18 16,1-1 1,0 1-1,0-1 1,2 4-4,-2-14-6,-1 0 0,1 0 0,0 0 1,0-1-1,0 1 0,0 0 0,0 0 0,1-1 0,-1 1 0,1-1 0,0 1 1,0-1-1,0 0 0,0 1 0,0-1 0,0 0 0,1 0 0,-1-1 1,0 1-1,1 0 0,0-1 0,0 1 6,-2-2 48,1 1 0,-1-1-1,0 0 1,1 1 0,-1-1 0,0 0 0,1 0 0,-1 0-1,0 0 1,1 0 0,-1 0 0,1 0 0,-1-1 0,0 1-1,1 0 1,-1-1 0,0 1 0,0-1 0,1 1 0,-1-1-1,0 0 1,0 1 0,0-1 0,0 0 0,1-1-48,1 0 41,-1-1 0,0 0 0,1 0 0,-1-1 0,-1 1 0,1 0 0,0 0 0,-1-1 1,0 1-1,1-2-41,1-9-7,1 0 1,-2 0 0,0 0 0,0-11 6,-2 20 6,1-5-102,0-1-1,-1 1 0,-1-1 1,0 1-1,0-1 0,-1 1 1,0-1 96,1 8-60,0 0 1,-1 1-1,1-1 1,0 1 0,-1-1-1,1 1 1,-1 0 0,0 0-1,0 0 1,0 0 0,0 0-1,0 0 1,0 0 0,0 0-1,-1 1 1,1 0 0,0-1-1,-1 1 1,0 0 0,1 0-1,-1 0 1,0 0 0,1 1-1,-1-1 1,0 1 0,0-1-1,1 1 1,-1 0-1,0 0 60,-70 0-565,74 0 554,-1 0 1,0 0-1,0 0 1,0 1-1,0-1 1,0 0-1,0 0 1,1 0-1,-1 0 1,0 0-1,0 0 0,0 1 1,0-1-1,0 0 1,0 0-1,0 0 1,0 0-1,0 1 1,0-1-1,0 0 1,0 0-1,1 0 0,-1 0 1,0 1-1,0-1 1,-1 0-1,1 0 1,0 0-1,0 1 1,0-1-1,0 0 0,0 0 1,0 0-1,0 0 1,0 0-1,0 1 1,0-1-1,0 0 1,0 0-1,0 0 1,-1 0-1,1 0 0,0 1 1,0-1-1,0 0 1,0 0-1,0 0 1,-1 0-1,1 0 1,0 0-1,0 0 1,0 0-1,0 0 0,-1 0 1,1 1-1,0-1 1,0 0-1,0 0 1,0 0-1,-1 0 1,1 0-1,0 0 1,0 0-1,0 0 0,0 0 1,-1-1-1,1 1 1,0 0-1,0 0 1,0 0 10,14 8-208,28-3 430,1-3-1,-1-1 1,1-2-1,0-2 0,-1-2 1,37-9-222,-79 14 10,1 0 1,0-1-1,0 1 1,-1 0 0,1 0-1,0-1 1,-1 1-1,1 0 1,0 0-1,0 0 1,0 0-1,-1 0 1,1 0-1,0 0 1,0 0 0,-1 0-1,1 0 1,0 1-1,0-1 1,-1 0-1,1 0 1,0 1-1,-1-1 1,1 1 0,0-1-1,-1 0 1,1 1-1,0-1 1,-1 1-1,1 0-10,-2 26 87,-8 32-48,3 1 0,1 32-39,8-91 51,0-1 1,0 0-1,1 0 0,-1-1 1,0 1-1,0-1 0,1 1 0,-1-1 1,2-1-52,6-4 55,-1-2 0,0 1 0,-1-1 0,0 0 0,0-1 0,0 0 0,-1-1 0,0-1-55,60-89-226,-50 71 61,-4 8 39,25-45-47,-37 60 137,-2 5-46,-6 34-140,2-14 216,0-1 0,1 1 0,2-1 0,-1 1 0,2 0 0,2 17 6,-2-30-5,0 0 0,1 0 0,0 0 0,0-1-1,1 1 1,0 0 0,0 0 0,0-1-1,1 0 1,-1 1 0,1-1 0,1 0-1,-1 0 1,1 0 0,-1-1 0,1 1 0,1-1-1,-1 0 1,1 0 0,-1-1 0,1 1-1,0-1 1,3 1 5,-7-3 50,0-1-1,1 0 1,-1 0-1,1 1 0,-1-1 1,1 0-1,-1 0 1,0 0-1,1-1 1,-1 1-1,1 0 1,-1 0-1,0-1 1,1 1-1,-1-1 0,0 1 1,1-1-1,-1 0 1,0 1-1,0-1 1,0 0-1,0 0 1,0 0-1,1 0 1,-2 0-1,1 0 1,0 0-1,0 0 0,0 0 1,0-1-1,-1 1 1,1 0-1,0-1 1,-1 1-1,0 0 1,1-1-1,-1 1 1,1-1-50,17-63 260,-17 57-225,11-58-225,-3 0-1,-4-1 0,-1-56 191,-4 122-68,0 7-328,-2 20 337,-1 1-1,-1-1 1,-1 1-1,-4 6 60,2-3 18,0 0 0,3 0 0,-1 18-18,4-24 26,-1-13-33,2 1 0,0 0 0,0 0 1,1-1-1,1 1 0,1 7 7,-2-15-3,1-1 0,-1 1-1,1-1 1,-1 0 0,1 1 0,0-1 0,0 0 0,1 0-1,-1 0 1,1-1 0,-1 1 0,1-1 0,0 1 0,0-1-1,0 0 1,0 0 0,0 0 0,0 0 0,1-1 0,-1 1-1,1-1 1,-1 0 0,2 0 3,9 2 38,-1 0-1,1-1 1,0 0-1,0-1 1,-1-1-1,1 0 1,0-1-1,0 0 1,0-1 0,-1-1-1,14-4-37,-19 5 7,-1 0 1,0-1-1,0 0 0,0 0 1,0 0-1,0-1 0,0 0 1,-1-1-1,0 0 0,0 0 1,0 0-1,-1 0 0,1-1 1,-1 0-1,0 0 0,-1 0 1,0-1-1,0 0 0,0 0 0,-1 0 1,2-6-8,-3 8 0,-1 0-1,1 0 1,-1 0 0,-1-1-1,1 1 1,-1 0 0,0 0 0,0 0-1,0 0 1,-1-1 0,0 1 0,0 0-1,0 0 1,-1 0 0,1 2-7,0 1-1,-1 0 1,1 0-1,0-1 1,-1 1 0,0 0-1,1 1 1,-1-1 0,0 0-1,0 0 1,0 1 0,0-1-1,0 1 1,-1 0-1,1-1 1,0 1 0,-1 0-1,1 0 1,-1 1 0,1-1-1,-1 0 1,1 1 0,-1 0-1,1-1 1,-1 1-1,1 0 1,-3 1 7,-1-1-10,1 0 1,-1 0-1,1 1 1,-1 0-1,1 0 0,0 0 1,-1 1-1,1 0 1,0 0-1,0 0 0,0 1 1,0 0-1,1-1 0,-1 2 1,1-1-1,0 0 1,0 1-1,0 0 0,0 0 1,0 0-1,1 1 1,0-1-1,0 1 0,0 0 1,0-1-1,1 2 10,-4 8-8,1 1 0,0-1 0,1 0 0,1 1 0,0 0 0,1 0 1,1 0-1,0 0 0,1 3 8,0-16 0,0 0 1,1 0 0,-1 0-1,0 0 1,1 0 0,-1-1-1,1 1 1,-1 0 0,1 0-1,0 0 1,0 0 0,0-1-1,0 1 1,0 0 0,0-1-1,0 1 1,1-1 0,-1 1-1,0-1 1,1 0 0,0 1-1,-1-1 1,1 0 0,0 0-1,-1 0 1,1 0 0,0-1 0,0 1-1,0 0 1,0-1 0,-1 1-1,1-1 1,0 0 0,0 1-1,1-1 0,1 0 47,-1 0 1,1 0-1,-1 0 0,1 0 0,-1-1 0,0 1 0,1-1 1,-1 0-1,0 0 0,1 0 0,-1 0 0,0-1 0,0 0 1,0 1-1,0-1 0,0 0 0,-1 0 0,1 0 0,0-1 1,1-1-48,9-14 35,-1-1 0,-1 0 0,0 0 1,-2-1-1,0-1 0,-1 1 0,-1-1 1,-1-1-1,-1 1 0,-1-1 0,-1-3-35,5-50-101,-4 1 0,-5-51 101,1 52 61,0 73-78,0 0-63,0 7-320,17 484 281,-17-487 129,0 4-14,0 0 1,0 0-1,1 0 1,0 0-1,2 5 4,-3-11 4,1-1-1,-1 1 0,1-1 1,-1 1-1,1-1 0,0 1 0,0-1 1,-1 0-1,1 1 0,0-1 1,0 0-1,0 0 0,1 0 1,-1 0-1,0 0 0,0 0 1,1 0-1,-1 0 0,0 0 0,1-1 1,-1 1-1,1 0 0,-1-1 1,1 1-1,-1-1 0,1 0 1,-1 1-1,1-1 0,-1 0 1,1 0-1,0 0-3,5 0 11,1-1 0,-1 1 0,1-1 0,-1-1 0,0 0 0,0 0 0,1 0 0,-1-1 0,-1 0 0,1 0 0,0 0 0,-1-1 0,0 0 1,4-3-12,18-15-1001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82 152 832,'0'0'1163,"0"0"-208,0 0 47,0 0-194,0 0-299,0 0-57,4-19-44,2-5-200,-2 10 104,-1 0 0,0 0 0,-1 0 0,-1-1 0,0 1-1,-1-9-311,0 23 126,0 0-124,0 0-135,0 11 59,-1-1-1,0 1 1,-1 0-1,0 0 1,0 0-1,-2-1 1,1 0-1,-1 1 1,-3 5 74,-9 26-5,0 11 1,2 1-1,3 1 1,2 0-1,2 0 1,1 45 4,6-99 0,0 0 1,0 0-1,0 0 1,0 0-1,0 0 1,0 0 0,0 0-1,1 0 1,-1 0-1,0 0 1,0 0-1,1 0 1,-1 0-1,1 0 1,-1 0 0,1 0-1,-1 0 1,1 0-1,0 0 1,-1-1-1,1 1 1,0 0 0,-1 0-1,1-1 1,0 1-1,0-1 1,0 1-1,0 0 1,0-1-1,0 0 1,0 1 0,0-1-1,0 0 1,0 1-1,0-1 1,0 0-1,0 0 1,0 0-1,0 0 1,0 0 0,0 0-1,0 0 1,0 0-1,1 0 0,0-1 36,1 0 0,0 1-1,-1-1 1,1 0-1,0 0 1,-1 0 0,1-1-1,-1 1 1,0-1 0,1 1-1,-1-1 1,0 0 0,0 0-1,0 0 1,0 0-1,1-2-35,7-13-2,-1-1 0,0-1-1,-2 1 1,0-1-1,-1-1 1,-1 1-1,-1-1 1,0 0 0,-2 0-1,0 0 1,-1-16 2,-2 35-28,1 1 1,-1-1-1,1 0 1,-1 0-1,1 0 0,-1 0 1,0 0-1,1 1 1,-1-1-1,0 0 1,1 1-1,-1-1 1,0 0-1,0 1 1,0-1-1,0 1 0,0-1 1,0 1-1,0 0 1,0-1-1,0 1 1,0 0-1,0 0 1,0 0-1,0 0 1,0-1-1,0 1 0,0 1 1,0-1-1,0 0 1,0 0-1,0 0 1,0 0-1,0 1 1,0-1-1,0 0 0,0 1 28,-2 0-20,1-1-1,0 0 0,-1 1 1,1 0-1,0-1 0,0 1 0,-1 0 1,1 0-1,0 1 0,0-1 1,0 0-1,0 1 0,0-1 0,0 1 1,1-1-1,-1 1 0,0 0 0,0 1 21,1-2-16,1 0 0,-1 1-1,1-1 1,-1 0 0,1 1-1,0-1 1,-1 1 0,1-1-1,0 0 1,0 1 0,0-1-1,0 1 1,0-1 0,0 1 0,0-1-1,1 0 1,-1 1 0,0-1-1,1 0 1,-1 1 0,1-1-1,0 0 1,-1 1 0,1-1-1,0 0 1,1 1 16,0 0-3,0 0 0,1 0 0,0 0-1,-1-1 1,1 1 0,0-1 0,0 1 0,0-1 0,0 0 0,0 0 0,0 0 0,1-1 3,16 3 80,-1-1 1,1 0 0,0-2-1,2-1-80,-8 1 25,10 0 36,0-1 0,-1-1 1,1-2-1,-1 0 0,3-2-61,-14 3 36,0-1 0,0-1-1,-1 1 1,1-2-1,-1 0 1,-1 0 0,1-1-1,-1 0 1,0 0 0,6-8-36,-13 12 7,-1 0 0,0 0 0,0 0 0,0 0 0,0-1 0,-1 1 0,1-1 0,-1 1 0,0-1 1,0 1-1,0-1 0,0 0 0,-1 1 0,0-1 0,1 0 0,-1 0 0,-1 1 0,1-1 0,0 0-7,-1-5-8,1 8 1,0 1 0,-1-1 1,1 0-1,-1 1 0,1-1 0,-1 0 0,1 1 0,-1-1 0,0 0 0,1 1 0,-1-1 0,0 1 1,1-1-1,-1 1 0,0 0 0,0-1 0,1 1 0,-1 0 0,0-1 0,0 1 0,0 0 0,1 0 1,-1 0-1,0 0 0,0 0 0,0 0 0,0 0 0,0 0 0,0 0 7,-34 0-188,28 0 140,3 0 40,0 0-1,1 0 1,-1 1-1,0 0 1,0-1-1,0 1 1,0 1-1,1-1 1,-1 0-1,1 1 1,-1 0-1,1 0 1,0 0-1,-1 0 1,1 0-1,0 1 1,0 0-1,1-1 1,-1 1-1,0 0 1,1 0-1,0 0 1,0 1-1,0-1 1,0 1 0,0-1-1,1 1 1,-1-1-1,1 1 1,0 0-1,0 0 9,-3 16-19,1 0 1,0-1-1,1 1 1,1 0-1,2 12 19,-1-19-3,0-11 13,0 0-1,0 0 0,0 0 0,1 0 0,-1 0 1,1 0-1,-1 0 0,1 0 0,-1 0 0,1 0 0,0-1 1,0 1-1,0 0 0,0 0 0,0-1 0,1 1 1,-1-1-1,0 1 0,1-1 0,-1 0 0,1 1 0,0-1 1,-1 0-1,1 0 0,0 0 0,-1 0 0,1 0 1,0-1-1,0 1 0,0 0 0,0-1-9,8 2 153,0 0 0,0-1-1,-1 0 1,1 0 0,8-2-153,-9 1 61,-7 0-75,0 0 1,0 0-1,0-1 0,0 1 1,0-1-1,0 0 0,0 1 1,0-1-1,0 0 0,0 0 1,0 0-1,0 0 0,-1-1 0,1 1 1,0 0-1,-1-1 0,1 1 14,0-1-66,15-14-1097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260 0 5121,'0'0'1099,"0"0"-215,0 0-472,0 0-329,0 0-120,-17 4 14,-56 17-1,70-20 17,0 0 0,0 1 0,-1-1-1,1 1 1,0 0 0,0 0 0,1 0 0,-1 0 0,0 0 0,1 1 0,-1-1-1,1 1 1,0 0 0,0 0 0,0 0 0,0 0 0,0 0 0,1 0 0,-1 0-1,1 0 1,0 1 0,0 0 7,-1 5-26,1 0 0,0 1 1,0-1-1,1 1 0,0-1 0,2 6 26,-2-3-64,2-5 54,0 0 1,0 1-1,0-1 1,1 0-1,0 0 1,0 0-1,1-1 1,0 1-1,0-1 1,0 0-1,1 0 1,0 0-1,0-1 1,4 3 9,-2 0 8,0 0 0,0 0 0,-1 0 0,0 1 0,-1 0 0,0 0 0,2 4-8,-8-13 28,1 1 1,0-1 0,0 1 0,0 0-1,-1-1 1,1 1 0,0-1 0,-1 0-1,1 1 1,0-1 0,-1 1 0,1-1-1,-1 1 1,1-1 0,0 0 0,-1 1-1,1-1 1,-1 0 0,1 0 0,-1 1-1,0-1 1,1 0 0,-1 0 0,1 0-1,-1 1 1,1-1 0,-1 0 0,1 0-1,-1 0 1,0 0 0,1 0-1,-1 0-28,-27 3 148,24-2-58,-59 3 848,-39-2-938,94-2 37,35-21-1384,3 3-1547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1 379 4497,'0'0'859,"0"0"-279,0 0-524,0 0-4,14 0 51,-9 0-101,4 1 32,1-1 1,0 0 0,0-1 0,0 0 0,0 0-1,0-1 1,0 0 0,-1-1 0,1 0 0,-1 0-1,0-1 1,0-1 0,0 1 0,0-1 0,-1-1-1,2-1-34,-6 3 20,0 0-1,0 0 0,0-1 1,-1 0-1,1 1 0,-1-1 1,0-2-20,-1 5-87,-1 0 1,0 0-1,-1 0 1,1-1-1,0 1 1,-1 0-1,1 0 1,-1-1 0,1 1-1,-1 0 1,0 0-1,0-1 1,0 1-1,-1 0 1,1-1 0,0 1-1,-1 0 1,0 0-1,1-1 1,-1 1 86,0 1-19,0 0-1,-1 0 1,1 0 0,0 0 0,0 0 0,-1 0 0,1 0-1,0 1 1,-1-1 0,1 0 0,-1 1 0,1 0 0,-1-1 0,1 1-1,-1 0 1,1-1 0,-1 1 0,1 0 0,-2 0 19,-38 0-62,29 1 74,9-1 14,0 0 0,0 0-1,0 0 1,0 0 0,0 1-1,0 0 1,0 0 0,0 0-1,0 0 1,0 0 0,1 0-1,-1 1 1,0-1-1,1 1 1,-1 0 0,1 0-1,-1 0 1,1 0 0,0 0-1,0 0 1,0 1 0,0-1-1,1 1 1,-1-1 0,0 1-1,1 0 1,0-1 0,0 1-1,0 0 1,0 0 0,0 0-1,0 0 1,1 0 0,-1 2-26,1 0 15,0 0 1,-1 0-1,2 0 1,-1 0-1,0 0 1,1 0-1,0 0 1,0 0 0,1 0-1,-1-1 1,1 1-1,0 0 1,0-1-1,1 0 1,-1 1-1,1-1 1,0 0 0,0 0-1,1 0 1,-1-1-1,2 2-15,0-1 56,0 0 0,0 0 0,0-1-1,1 1 1,0-1 0,0 0 0,0-1 0,0 1-1,0-1 1,0 0 0,1-1 0,-1 0 0,0 0-1,1 0 1,-1-1 0,1 1 0,-1-2 0,1 1-1,-1-1 1,1 0 0,-1 0 0,1-1 0,-1 1-1,0-2 1,2 0-56,1-1 61,-1-1-1,0 1 1,-1-2-1,1 1 1,-1-1 0,0 0-1,0-1 1,-1 0-1,0 0 1,0 0-1,0 0 1,-1-1 0,0 0-1,-1 0 1,0-1-1,0 1 1,0-5-61,7-23-154,-1-1 1,-2 0 0,-2-1-1,-2 0 1,-1 1 0,-2-1-1,-1-4 154,0 41 12,0 1-80,-3 7-187,-14 85 339,5 0-1,3 1 0,3 49-83,6-141-1,0 0 0,0 1 0,0-1 0,0 0 0,0 0 0,0 0-1,0 0 1,0 0 0,1 0 0,-1 0 0,0 0 0,1 0 0,-1 0 0,1 0 0,-1 0 0,1 0 0,-1 0 0,1 0 0,0 0 0,-1 0 0,1-1 0,0 1 0,0 0-1,-1-1 1,1 1 0,0 0 0,0-1 0,0 1 0,0-1 0,0 1 0,0-1 0,0 1 0,0-1 0,0 0 0,0 0 0,0 1 0,0-1 0,0 0 0,1 0 0,-1 0-1,0 0 1,0 0 0,0-1 0,0 1 1,3 0 0,1-1-1,-1-1 1,1 1-1,-1 0 1,0-1 0,0 0-1,0 0 1,0 0-1,3-3 1,20-17-795,-2-5-2545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1:4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0 347 3265,'0'0'1305,"0"0"310,0 0-725,0 0-299,26-10-58,9-4-382,12-5 68,-1-2-1,5-5-218,-31 16 42,9-4-5,-2-2 0,0 0 1,0-2-1,9-9-37,-29 22-4,-1-1 1,0 1 0,-1-1-1,0-1 1,1 1 0,-2-1-1,1 0 1,-1 0 0,0 0-1,-1 0 1,1-1-1,-1 1 1,-1-1 0,0 0-1,0 0 1,0 0 0,-1 0-1,0-1 1,-1-1 3,0 9 1,0 1 0,1-1 0,-1 1-1,0 0 1,0-1 0,0 1 0,0-1 0,0 1 0,0 0 0,0-1 0,0 1 0,-1 0-1,1-1 1,0 1 0,0-1 0,0 1 0,0 0 0,0-1 0,-1 1 0,1 0 0,0-1-1,0 1 1,-1 0 0,1-1 0,0 1 0,0 0 0,-1 0 0,1-1 0,0 1-1,-1 0 1,1 0 0,0 0 0,-1-1 0,1 1 0,-1 0 0,1 0-1,-15 7 5,-11 20-93,14-4 52,0 0 0,2 1 0,1 1 0,1-1 0,1 1 0,1 1 0,-1 9 36,-1 21-41,3 1-1,2 49 42,3-105 2,1-1 0,-1 0-1,0 1 1,0-1 0,0 1-1,0-1 1,0 1-1,1-1 1,-1 0 0,0 1-1,0-1 1,1 0 0,-1 1-1,0-1 1,1 0-1,-1 1 1,0-1 0,1 0-1,-1 0 1,0 1-1,1-1 1,-1 0 0,0 0-1,1 1 1,-1-1 0,1 0-1,-1 0 1,1 0-1,-1 0 1,0 0 0,1 0-1,-1 0 1,1 0 0,-1 0-1,1 0 1,-1 0-1,1 0 1,-1 0 0,0 0-1,1 0 1,-1-1-1,1 1 1,-1 0 0,1 0-2,21-12 223,-12-1-169,0 0 0,0-1-1,-2-1 1,0 1 0,0-1 0,-2-1 0,4-8-54,-3 4 162,1 2 1,1-1 0,1 1 0,8-11-163,-18 28 6,0 1 0,1 0-1,-1 0 1,0-1-1,0 1 1,0 0-1,0-1 1,1 1-1,-1 0 1,0 0-1,0 0 1,1-1-1,-1 1 1,0 0-1,0 0 1,1 0-1,-1-1 1,0 1 0,1 0-1,-1 0 1,0 0-1,0 0 1,1 0-1,-1 0 1,0 0-1,1 0 1,-1 0-1,0 0 1,1 0-1,-1 0 1,0 0-1,1 0 1,-1 0 0,0 0-1,1 0 1,-1 0-6,7 12-31,-2 24-129,-4-33 178,2 62 64,5 41 90,-6-97-156,-1 0 0,1 0 0,1 1-1,0-1 1,0 0 0,1-1 0,0 1-1,0-1 1,3 3-16,-6-9 6,1-1 0,-1 1 0,0-1-1,1 0 1,-1 1 0,1-1 0,-1 0-1,1 0 1,0 0 0,-1-1 0,1 1 0,0 0-1,0 0 1,0-1 0,0 1 0,-1-1-1,1 0 1,0 0 0,0 1 0,0-1 0,0 0-1,0-1 1,0 1 0,0 0 0,0 0-1,-1-1 1,1 1 0,0-1 0,0 0 0,1 0-6,4-2 11,0-1 1,0 1-1,0-1 1,-1 0 0,0-1-1,1 1 1,-1-1-12,33-30-39,34-39 39,-60 60-36,-1-1 0,0-1 0,-1 0-1,-1-1 1,0 0 0,-1 0 0,-1-1 36,-7 15-16,0 1-1,0-1 1,0 0 0,0 0 0,-1 1-1,1-1 1,-1 0 0,0 0 0,0 0-1,0 0 1,0-2 16,0 4-8,-1 0 0,1 0-1,0 0 1,-1 0 0,1 1-1,-1-1 1,1 0 0,-1 0 0,0 1-1,1-1 1,-1 0 0,0 1-1,1-1 1,-1 0 0,0 1-1,0-1 1,1 1 0,-1-1 0,0 1-1,0 0 1,0-1 0,0 1-1,0 0 1,0 0 0,1 0 0,-1-1-1,0 1 1,0 0 0,0 0-1,0 0 1,0 0 0,-1 1 8,-4-1-13,1 1 0,-1 0 1,1 0-1,-1 0 0,1 1 0,-1-1 1,1 2-1,0-1 0,0 0 1,0 1-1,0 0 0,0 0 0,0 1 1,1-1-1,0 1 0,0 0 1,0 0-1,0 0 0,0 1 0,1-1 1,0 1-1,0 0 0,-1 3 13,-2 2-18,1 0 0,1 0-1,0 1 1,0-1-1,1 1 1,1 0 0,0 0-1,0 0 1,1 0-1,0 0 1,1 8 18,1-17 8,0 1 1,-1-1-1,1 1 1,0-1-1,0 0 1,1 1-1,-1-1 1,0 0-1,1 0 0,-1 0 1,1 0-1,0 0 1,0 0-1,0-1 1,0 1-1,0 0 1,0-1-1,0 0 0,0 1 1,1-1-1,-1 0 1,0 0-1,1 0 1,-1-1-1,1 1 1,-1 0-1,1-1 0,-1 0 1,1 1-1,-1-1 1,1 0-1,1-1-8,2 2 22,0-1 0,1 0 0,-1 0 0,0 0 0,0-1 0,1 0-1,-1 0 1,0-1 0,0 0 0,0 0 0,0 0 0,-1-1 0,2 0-22,4-6 32,0 0 0,-1-1-1,-1 0 1,1-1 0,-1 0 0,-1-1 0,0 1 0,3-8-32,3-9 52,0 1 0,-2-2 0,2-10-52,-11 232-366,-3-192 364,0 1-1,-1-1 1,1 0-1,0 1 0,0-1 1,0 0-1,0 1 1,0-1-1,0 0 1,0 1-1,1-1 1,-1 1-1,0-1 1,1 0-1,-1 0 1,1 1-1,0-1 1,-1 0-1,1 0 1,0 0-1,0 1 1,-1-1-1,1 0 1,0 0-1,0 0 0,0-1 1,0 1-1,0 0 1,1 0-1,-1 0 1,0-1-1,0 1 1,2 0 2,-1-2 7,0 1 0,0-1 1,0 1-1,0-1 0,0 0 1,0 0-1,0 0 0,0 0 1,0 0-1,-1 0 0,1-1 1,0 1-1,-1-1 0,1 1 1,-1-1-1,1 1 0,-1-1 1,0 0-1,0 0 0,0 0 1,1-1-8,37-66 162,20-30-27,-52 89-129,0 0 0,1 1 0,0 0 0,1 0-1,0 1 1,0 0 0,1 1 0,2-1-6,-11 7-6,0 0 1,0 1-1,0-1 1,0 0-1,0 1 1,0-1-1,0 1 1,0 0-1,0-1 1,0 1-1,1 0 1,-1 0-1,0 0 1,0-1 0,0 1-1,1 0 1,-1 1-1,0-1 1,0 0-1,0 0 1,1 0-1,-1 1 1,0-1-1,0 1 1,0-1-1,0 1 1,0-1-1,0 1 1,0 0-1,0-1 1,0 1-1,0 0 1,0 0-1,0 0 1,0-1-1,-1 1 1,1 0-1,0 0 1,-1 0-1,1 0 1,-1 1-1,1-1 1,-1 0-1,1 0 6,2 8-14,1 1-1,-1-1 0,-1 1 1,0 0-1,0 3 15,1 0 13,6 45 29,-8-43-24,1 0-1,1 0 1,0-1-1,0 1 0,2-1 1,0 0-1,0 0 1,1 0-1,3 3-17,-8-15 15,1 0-1,-1-1 0,0 0 1,0 1-1,1-1 0,-1 0 1,1 1-1,-1-1 1,1 0-1,-1 0 0,1 0 1,0 0-1,-1-1 0,1 1 1,0 0-1,0-1 0,0 1 1,0-1-1,-1 0 1,1 1-1,0-1 0,0 0 1,0 0-1,0 0 0,0-1 1,0 1-1,0 0 1,-1-1-1,1 1 0,0-1 1,0 0-1,0 1 0,-1-1 1,1 0-1,0 0 0,-1 0 1,1 0-1,1-2-14,4-2-48,0-1-1,0 0 1,0 0-1,-1 0 1,0-1-1,0 0 1,0-1 48,15-24-1550,-7 2-2236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 5281,'0'0'1328,"0"0"-663,0 0 95,0 0-560,0 0-200,0 0-416,0 0 416,58 0 112,-19-6 96,0-3-88,5 0-48,-5 1-72,7-1-136,-9 2-1209,-11 3-3336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93 3993,'0'0'993,"0"0"-215,0 0-69,0 0-94,0 0-40,0 0-64,0-5-117,0-16-148,0 16-177,0 12-422,-1 68 205,-1-36 183,2 1 1,1-1-1,2 0 0,6 24-35,-9-63-1,0 0 0,0 1 1,0-1-1,0 0 0,0 0 0,0 1 0,0-1 0,0 0 1,0 0-1,0 1 0,0-1 0,1 0 0,-1 0 0,0 0 0,0 1 1,0-1-1,0 0 0,0 0 0,1 0 0,-1 1 0,0-1 0,0 0 1,0 0-1,1 0 0,-1 0 0,0 0 0,0 0 0,1 1 1,-1-1-1,0 0 0,0 0 0,1 0 0,-1 0 0,0 0 0,0 0 1,1 0-1,-1 0 0,0 0 0,0 0 0,1 0 0,-1 0 1,0 0-1,0 0 0,1 0 0,-1-1 0,0 1 0,0 0 0,0 0 1,1 0-1,-1 0 0,0 0 0,0 0 0,0-1 0,1 1 0,-1 0 1,0 0-1,0 0 0,0-1 1,11-10 93,17-33-84,-2 0-1,-2-2 1,-2-1-1,-2 0 1,4-20-9,-25 86-141,1 0 1,0-1 0,2 1-1,0-1 1,1 1-1,1 0 141,-1-2 11,0 1-1,2-1 0,0 0 1,1 0-1,1 0 0,0-1 0,1 0 1,6 9-11,-13-23 6,0-1 1,0 0-1,0 0 1,-1 1-1,1-1 1,0 0 0,0 0-1,1 0 1,-1 0-1,0 0 1,0 0-1,0-1 1,1 1 0,-1 0-1,0-1 1,1 1-1,-1 0 1,1-1-1,-1 0 1,1 1 0,-1-1-1,0 0 1,1 0-1,-1 0 1,1 0-1,0 0-6,-1 0 23,1-1 1,0 0-1,-1 0 0,1 0 0,0 0 0,-1-1 1,0 1-1,1 0 0,-1-1 0,0 1 0,1-1 0,-1 1 1,0-1-1,0 0 0,0 1 0,0-1 0,0-1-23,5-13 121,0 1-1,-1-2 1,-1 1-1,1-8-120,-3 16-53,4-26-173,-1 0 0,-1-1 0,-2 1 1,-2 0-1,-3-34 226,3 68-16,0-1 1,0 1 0,0 0 0,0-1 0,0 1-1,0 0 1,0-1 0,0 1 0,0-1 0,0 1-1,0 0 1,0-1 0,0 1 0,0 0 0,0-1-1,-1 1 1,1 0 0,0-1 0,0 1 0,0 0-1,-1 0 1,1-1 0,0 1 0,-1 0 0,1 0-1,0-1 1,0 1 0,-1 0 0,1 0 0,0 0-1,-1 0 1,1-1 0,0 1 0,-1 0 0,1 0-1,0 0 1,-1 0 0,1 0 0,0 0 0,-1 0-1,1 0 1,-1 0 0,1 0 0,0 0 0,-1 0-1,1 0 1,0 0 0,-1 0 0,1 0-1,0 1 1,-1-1 0,1 0 0,0 0 0,-1 0-1,1 1 1,0-1 0,-1 0 0,1 0 0,0 1-1,0-1 1,-1 0 0,1 0 0,0 1 0,0-1-1,0 0 1,0 1 0,-1-1 0,1 0 0,0 1-1,0-1 16,-1 4-10,1-1-1,0 1 1,0 0-1,0-1 1,0 1-1,0 0 0,1-1 1,-1 1-1,1 0 1,0-1-1,0 1 0,1-1 1,-1 0-1,1 1 1,-1-1-1,1 0 1,0 0-1,0 0 0,1 0 1,-1 0-1,0 0 1,1-1-1,0 1 0,0-1 1,0 0-1,2 2 11,2 0 14,1-1-1,-1 0 1,1 0-1,0 0 1,0-1-1,1 0 1,-1 0-1,0-1 1,0 0-1,1-1 1,4 0-14,-9 0 21,0-1-1,0 0 1,0 0 0,0 0 0,-1-1-1,1 1 1,0-1 0,-1 0 0,1 0 0,-1 0-1,0 0 1,0-1 0,0 1 0,0-1 0,0 0-1,0 0 1,-1 0 0,2-2-21,-1 1 91,0 0-1,0 0 1,0 0 0,0 0 0,-1-1-1,0 0 1,0 1 0,0-1 0,0 0-1,-1 0 1,0 0 0,0 0-91,-15 210 72,14-202-69,-1 9-6,1 0 1,1 0 0,0 0-1,1 0 1,2 6 2,-3-15-6,0 0 1,0 1-1,0-1 0,1 0 1,-1 0-1,1 0 0,0 0 1,0-1-1,0 1 0,0 0 1,1-1-1,-1 0 0,1 1 1,-1-1-1,1 0 0,0 0 0,0 0 1,0-1-1,0 1 0,0-1 1,3 1 5,-5-1 16,1-1-1,0 0 1,0 0 0,-1 1 0,1-1 0,0 0-1,0-1 1,-1 1 0,1 0 0,0 0 0,0-1 0,-1 1-1,1-1 1,0 0 0,-1 1 0,1-1 0,-1 0 0,1 0-1,-1 0 1,1 0 0,-1 0 0,1 0 0,-1-1 0,0 1-1,0 0 1,0-1 0,0 1 0,1-2-16,28-48-508,-25 41 169,12-29-2026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4673,'0'0'832,"0"0"-704,0 0-128,0 0-960,0 0-712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0 312,'0'0'356,"0"0"68,0 0 72,0 0-42,0 0 41,0 0-6,0 22 19,-1 171 1315,-5-76-933,-2 89-106,8-199-736,0-4-49,0 0 1,0 0-1,0 0 0,0 0 1,0 0-1,1 0 1,-1 0-1,1 0 0,0 0 1,0 0-1,0 0 1,0-2-13,0 0 0,1 0 0,-1 0 0,0 0 0,1 0 0,-1 0 0,0-1-1,1 1 1,-1 0 0,1-1 0,0 1 0,-1-1 0,1 1 0,-1-1 0,1 0 0,0 0 0,-1 0 0,1 0 0,0 0 0,-1 0-1,2-1 14,2 1 14,-2 1-40,-1-1 0,0 0 0,1 0 0,-1 0 0,0 0 0,1 0 0,-1-1-1,0 1 1,0-1 0,1 1 0,-1-1 0,0 0 0,0 0 0,0 0 0,0 0 0,0 0 0,0-1 0,0 1-1,0-1 1,0 1 26,13-16-2112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0 276 4961,'0'0'1012,"0"0"-641,27-6-139,-18 4-218,38-9 78,0-2 0,-1-2-1,30-14-91,-62 23 18,-1-1 0,0 0-1,0-1 1,-1 0-1,8-8-17,-16 13-32,-1-1 0,1 1 0,-1-1 1,0 0-1,-1 0 0,1 0 0,-1 0 0,1 0 0,-1-1 0,0 1 0,-1-1 0,1 1 0,-1-1 0,0 0 0,0 0 1,-1 1-1,1-1 0,-1-5 32,0 6-102,0 0 0,-1 0 0,1 0 1,-1 1-1,0-1 0,0 0 0,-1 0 1,1 1-1,-1-3 102,1 5-27,0-1 1,1 1-1,-1 0 1,0-1-1,0 1 1,0 0 0,0 0-1,0 0 1,0 0-1,-1 0 1,1 0-1,0 0 1,0 0-1,-1 0 1,1 0-1,-1 1 1,1-1-1,0 0 1,-1 1-1,1-1 1,-1 1-1,0 0 1,1 0-1,-1-1 1,1 1 26,0 1 0,0-1-1,0 1 1,0-1 0,0 1-1,0 0 1,0-1 0,0 1-1,1 0 1,-1 0 0,0 0-1,1-1 1,-1 1 0,0 0-1,1 0 1,-1 0-1,1 0 1,0 0 0,-1 0-1,1 0 1,0 0 0,-1 0-1,1 0 1,0 0 0,0 0-1,0 0 1,0 1 0,0-1-1,0 0 1,-2 42-12,2-34 11,1 162 130,1-94 2516,-5 25-2645,5-112 38,0 1 0,1-1 1,0 1-1,0-1 0,1 1 0,0 0 0,1 1 0,0-1 0,4-5-38,4-4-26,1 0 0,1 1 1,12-12 25,-26 28-12,0 0-1,0 0 1,0-1 0,0 1 0,1 0 0,-1 0 0,1 0 0,-1 1-1,0-1 1,1 0 0,-1 1 0,1-1 0,0 0 0,-1 1 0,1 0-1,-1-1 1,2 1 12,-2 0-13,0 0-1,0 1 0,0-1 1,0 0-1,-1 1 0,1-1 0,0 0 1,0 1-1,0-1 0,-1 1 1,1-1-1,0 1 0,-1 0 0,1-1 1,-1 1-1,1 0 0,0-1 1,-1 1-1,1 0 0,-1 0 1,0-1-1,1 1 0,-1 0 14,3 8-35,-1-1-1,1 0 0,-2 1 1,1-1-1,-1 1 1,-1 0 35,2 3 153,0 37-36,-2-38-83,0 0 1,0 0-1,1 1 0,1-1 0,0-1 0,0 1 0,4 7-34,-5-17-11,1 0 1,0 0-1,0 0 0,0 0 0,0-1 0,0 1 0,0-1 0,0 1 1,0-1-1,0 0 0,0 0 0,0 1 0,0-2 0,0 1 0,0 0 0,2-1 11,33-2-60,-2-6-581,-1-4-2107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3065,'0'0'1365,"0"0"-262,0 0-353,0 0-316,0 0-84,0 0-38,8-11 60,3 95-282,-4 0-1,-4 1 1,-3-1 0,-4 1-90,1-59 49,3-25-64,0-1-30,0 0 25,0 0-5,0 0-25,14 0 8,-10 0 60,1-1 0,-1 0 0,1 0-1,-1 0 1,1 0 0,-1-1 0,0 1 0,0-1 0,0 0 0,0 0 0,0-1 0,0 1 0,0-1 0,1-2-18,46-47-1043,-31 26-1318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1 137 3809,'0'0'2216,"0"0"-1456,0 0-327,0 0-321,0 0 48,0 0-88,160-94-64,-109 76-8,5 5-240,-14 4-1441,-16 7-3352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20 160 1424,'0'0'783,"0"0"-265,0 0-78,0 0 12,0 0 0,0 0-39,21-4-113,68-14-108,-84 17-191,-1 0-1,0 0 0,0 0 1,0 0-1,0-1 0,-1 1 1,1-1-1,0 0 0,-1 0 1,1-1-1,-1 1 0,1-1 1,-1 0-1,0 1 0,0-1 1,-1-1-1,1 1 0,-1 0 1,1-1-1,-1 1 0,0-1 1,0 0-1,-1 1 0,1-1 1,-1 0-1,1 0 0,-1 0 1,-1 0-1,1-1 0,-1 1 1,1 0-1,-1 0 0,0 0 1,-1 0-1,1-1 0,-1-2 0,0 5-27,0 1-1,0-1 1,1 1-1,-1 0 1,0-1 0,0 1-1,0 0 1,0 0-1,-1 0 1,1 0-1,0 0 1,0 0-1,-1 0 1,1 0-1,0 1 1,-1-1-1,1 0 1,-1 1-1,1-1 1,-1 1-1,1-1 1,-1 1-1,1 0 1,-1 0-1,1 0 1,-1 0-1,0 0 1,1 0-1,-2 0 28,-52 2-138,52-2 131,-2 1 18,0-1 1,0 1 0,0 0-1,0 1 1,0-1 0,0 1-1,0 0 1,0 0 0,0 1-1,1-1 1,-1 1 0,1 0-1,0 0 1,0 1 0,0-1-1,0 1 1,1 0 0,-1 0-1,1 0 1,0 0 0,0 0-1,1 1 1,-1 0 0,1-1-1,0 1 1,0 0 0,1 0-1,-1 0 1,1 0 0,0 0-1,1 1 1,-1 1-12,0 3 61,1 0 1,-1 1-1,2-1 0,0 1 1,0-1-1,1 0 0,0 0 1,1 0-1,0 0 0,0 0 1,1 0-1,0-1 0,1 0 1,0 0-1,1 0 0,1 0-61,-3-3 50,0-1 0,1 1 0,0-1 0,0-1 0,0 1 0,1-1 0,0 0 0,0 0 0,0-1-1,3 2-49,-6-4 56,0 1 1,1-1-1,-1 0 0,1-1 0,-1 1 0,1-1 0,-1 1 0,1-1 0,-1 0 0,1-1 0,-1 1 0,1 0 0,-1-1 0,1 0 0,-1 0 0,1 0 1,-1 0-1,0-1 0,0 1 0,1-1 0,-1 0 0,0 0-56,17-11 63,-2-1 0,0-1 0,0 0 0,-1-1 0,-1-1 0,-1-1 0,-1 0 0,0-1 0,-1 0 0,-1-1 0,6-15-63,-17 35-40,-1-1-1,1 0 1,-1 0-1,1 1 1,-1-1 0,0 0-1,1 0 1,-1 0-1,0 0 1,1 0-1,-1 1 1,0-1-1,0 0 1,0 0-1,0 0 1,0 0-1,0 0 1,0 0-1,0 0 1,0 0-1,-1 1 1,1-1 0,0 0-1,-1 0 1,1 0-1,0 0 1,-1 0 40,0 1-33,0 0-1,0 0 1,0 0 0,0 0 0,0 0 0,0 0 0,0 0 0,0 0 0,0 0-1,0 1 1,0-1 0,0 0 0,0 1 0,0-1 0,0 0 0,0 1 0,0-1 0,0 1-1,0 0 34,-43 31-437,41-29 424,1-1-1,-1 1 1,0 0-1,1 0 1,0 0-1,0 0 1,0 0-1,0 0 1,0 1-1,1-1 1,-1 1-1,1-1 1,0 1-1,0 0 1,1-1-1,-1 1 1,1 0-1,-1 0 1,1-1-1,0 1 1,1 0-1,-1 0 14,2 2-11,0-1 0,0 1-1,0-1 1,1 0 0,-1 0-1,1 0 1,1 0 0,-1 0-1,1-1 1,0 1 0,0-1-1,0 0 1,3 2 11,16 11 77,-18-14-63,0 1-1,-1-1 0,1 0 1,-1 1-1,0 0 0,0 0 1,0 0-1,1 3-13,-5-6 9,0 0 0,0 0 1,1 0-1,-1-1 0,-1 1 0,1 0 0,0 0 0,0 0 0,0 0 0,0 0 0,-1 0 1,1-1-1,0 1 0,-1 0 0,1 0 0,0 0 0,-1-1 0,1 1 0,-1 0 0,0-1 1,1 1-1,-1 0 0,1-1 0,-1 1 0,0-1 0,0 1 0,1-1 0,-1 1 1,0-1-1,0 1 0,1-1 0,-1 0 0,0 1 0,0-1 0,0 0 0,-1 0-9,-40 15 113,34-13-102,7-1-28,-12 3-250,0 0 0,0 0 0,0-1 0,-1-1 0,-10 0 267,23-2-1648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4233,'0'0'1184,"0"0"-264,0 0-394,0 0-343,0 0-217,0 5-103,9 197 675,-3-89-43,-5-100-475,-1-6-5,0 0 0,0 0 0,1 0-1,0 0 1,0 0 0,1 0-1,2 5-14,-3-10-16,0 0 1,0 0-1,1-1 0,-1 1 0,0 0 0,1-1 0,-1 1 0,1-1 0,0 1 0,-1-1 0,1 0 0,0 0 0,0 0 1,0 0-1,0 0 0,0 0 0,0 0 0,0-1 0,0 1 0,0-1 0,0 1 0,1-1 0,-1 0 0,0 0 0,0 0 1,0 0-1,1 0 16,2-1-101,-1 1 0,1-1 1,0 1-1,-1-1 1,1 0-1,-1-1 1,1 1-1,-1-1 0,0 0 1,0 0-1,0-1 1,0 1-1,0-1 1,0 0-1,-1 0 0,1 0 1,-1 0-1,0 0 1,0-1-1,0 0 1,0 1-1,-1-1 0,1 0 1,0-3 100,16-28-5108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0 115 4505,'0'0'912,"0"0"-624,0 0 0,0 0 40,0 0-136,149-48-120,-101 32 0,-1 1-72,6 0 0,-12 4-640,-9 2-3377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1:43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0 319 328,'0'0'2625,"0"0"490,0 0-2020,0 0-684,10-22-153,30-71-91,-37 86-135,0 1 1,0-1-1,1 1 0,0 0 1,0 0-1,1 1 0,-1-1 0,1 1 1,2-1-33,-4 4 1,-1 0 1,1 0 0,0 1-1,0-1 1,0 1 0,0 0 0,0 0-1,0 0 1,0 0 0,0 1-1,0-1 1,1 1 0,-1 0-1,0 0 1,1 0-2,-3 0-5,1 1 0,0-1-1,-1 1 1,0-1 0,1 1 0,-1 0-1,1-1 1,-1 1 0,0 0 0,1 0-1,-1 0 1,0 0 0,0 0-1,0 1 1,0-1 0,0 0 0,0 0-1,0 1 1,0-1 0,0 0 0,-1 1-1,1-1 1,-1 1 0,1-1 0,-1 1-1,1 1 6,10 46-15,-10-42 14,7 36 29,-3 0 1,0 32-29,-5-75 64,0 0 55,10-36 990,-3 4-869,-4 12-128,1 1-1,1 0 1,1-1-1,1 2 0,0-1 1,9-13-112,-16 31-9,0 1 0,1 0 1,-1-1-1,0 1 0,0 0 1,0 0-1,1-1 0,-1 1 1,0 0-1,0 0 0,1-1 1,-1 1-1,0 0 0,1 0 1,-1 0-1,0 0 0,1-1 1,-1 1-1,0 0 0,1 0 1,-1 0-1,0 0 0,1 0 1,-1 0-1,0 0 0,1 0 1,-1 0-1,0 0 0,1 0 1,-1 0-1,1 0 0,-1 0 1,0 0-1,1 1 0,-1-1 1,0 0-1,0 0 0,1 0 1,-1 0-1,0 1 0,1-1 1,-1 0-1,0 0 0,0 1 1,1-1-1,-1 0 0,0 0 1,0 1-1,0-1 1,1 0 7,9 17-77,-10-16 72,23 49-34,-3 2-1,-2 0 1,4 27 40,-20-77-2,-1-2 4,-1-1-1,1 1 0,0-1 0,0 1 0,0-1 0,0 0 0,-1 1 0,1-1 0,0 0 0,0 0 0,-1 1 1,1-1-1,-1 0 0,1 0 0,0 0 0,-1 0 0,0 0 0,1 0 0,-1 0 0,0 0 0,1 0 0,-1 0 1,0 0-1,0 0-1,1-2 5,22-54-1,-5 9 37,2 1 0,2 1 0,23-34-41,-45 80-6,0-1 0,0 1 0,0 0 0,0-1-1,1 1 1,-1 0 0,0-1 0,0 1 0,0 0 0,1 0 0,-1-1-1,0 1 1,0 0 0,1-1 0,-1 1 0,0 0 0,1 0 0,-1 0 0,0-1-1,0 1 1,1 0 0,-1 0 0,1 0 0,-1 0 0,0 0 0,1 0-1,-1 0 1,0 0 0,1 0 0,-1 0 0,0 0 0,1 0 0,-1 0 0,1 0-1,-1 0 1,0 0 0,1 0 0,-1 0 0,0 0 6,9 16-104,0 34 92,-8-40 10,0-3 2,5 29 17,0-1 0,3 1 0,0-1 0,3-1 0,3 5-17,-15-38 2,0-1 0,0 0 0,0 1 0,0-1 0,0 0 0,1 1 0,-1-1 0,0 0 0,0 1 0,0-1 0,1 0-1,-1 1 1,0-1 0,0 0 0,1 0 0,-1 1 0,0-1 0,0 0 0,1 0 0,-1 0 0,0 1 0,1-1 0,-1 0 0,0 0 0,1 0 0,-1 0 0,1 0 0,-1 0 0,0 0 0,1 0 0,-1 1-1,0-1 1,1-1 0,-1 1 0,0 0 0,1 0-2,10-11 167,4-25 188,-14 34-328,14-39 34,-2 0 1,-2 0-1,-2-1 0,-1-1 1,-1-19-62,-7 94-149,-1 2 94,2 0 0,4 31 55,-4-57 2,1 0-1,-1 0 0,1 0 0,1 0 1,-1 0-1,1 0 0,1-1 1,-1 1-1,2-1 0,-1 0 1,1 0-1,-1-1 0,2 1 1,2 2-2,-6-7-5,-1-1 0,1 1 1,0-1-1,-1 1 1,1-1-1,0 0 1,0 1-1,0-1 1,0 0-1,0 0 1,0-1-1,0 1 1,1 0-1,-1-1 0,0 1 1,0-1-1,0 0 1,1 0-1,-1 0 1,0 0-1,0 0 1,1 0-1,-1 0 1,0-1-1,0 1 1,0-1 4,2-1 5,-1 0 1,1 0 0,-1-1 0,0 1 0,0-1 0,0 1-1,0-1 1,-1 0 0,1 0 0,-1-1 0,0 1 0,0 0-1,2-4-5,5-13 42,0 0 0,-2-1 0,0 0 0,3-19-42,-3 3-47,-1 1 1,-2-1-1,-2-1 0,-1 1 1,-2 0 46,9 103-98,3-1 1,9 25 97,-1-5 25,-3 8-25,-11-52-117,-1 1-1,-2 1 1,-3 38 117,1-80-7,-1 0 0,1 0 0,-1 0 0,1 0 0,-1 0 0,0 0-1,1 0 1,-1 0 0,0 0 0,1 0 0,-1-1 0,0 1 0,0 0 0,0 0 0,0-1 0,0 1 0,0-1 0,0 1-1,0-1 1,0 1 0,0-1 0,0 1 0,0-1 0,0 0 0,-1 0 0,1 0 0,0 0 0,0 1 0,0-1 0,0-1-1,0 1 1,-1 0 0,1 0 0,0 0 7,-2-1 14,0 1 1,0 0-1,0-1 0,0 1 0,0-1 1,0 0-1,0 0 0,1 0 0,-1 0 0,0 0 1,1-1-1,-1 1 0,-1-2-14,-1-3 110,0-1-1,0 1 1,1-1-1,0 0 1,0-1 0,1 1-1,0 0 1,0-1-1,0 0 1,1 0-1,1 0 1,-2-5-110,1-7 280,0-1 0,1 0 0,2 0 0,0-9-280,0 24 7,1-1 0,-1 0 0,1 1 0,0-1-1,1 0 1,-1 1 0,1 0 0,1 0 0,-1 0 0,1 0 0,0 0-1,0 1 1,1 0 0,-1 0 0,1 0 0,0 0 0,1 1-1,-1 0 1,1 0 0,1 0-7,3-2-327,0 0 0,0 1 0,0 0-1,1 1 1,-1 0 0,1 1 0,0 0 0,0 1 0,1 0-1,-1 0 1,9 1 327,8 1-2198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1 267 936,'0'0'1140,"0"0"174,0 0-56,0 0-417,0 0-334,0 0-143,6-5-56,11-10-241,0 0 0,-1-1 1,0-1-1,-2-1 0,1-1-67,-7 8-18,0-1 0,0 0 0,-2 0 0,1-1 0,-2 1 0,0-1 0,0-1 0,-1 1-1,1-7 19,-5 19-55,0 1 0,0-1 0,0 1-1,0-1 1,0 0 0,0 1 0,0-1 0,0 0-1,0 1 1,0-1 0,0 0 0,0 1-1,0-1 1,-1 0 0,1 1 0,0-1-1,0 1 1,-1-1 0,1 0 0,0 1-1,-1-1 1,1 1 0,-1-1 0,1 1-1,-1-1 1,1 1 0,-1 0 0,1-1-1,-1 1 1,1-1 0,-1 1 0,0 0 0,1 0-1,-1-1 1,1 1 0,-1 0 0,0 0-1,1 0 1,-1 0 0,0 0 0,1 0-1,-1 0 1,0 0 0,1 0 0,-1 0-1,0 0 1,1 0 0,-1 0 0,0 0-1,1 0 1,-1 1 0,1-1 0,-1 0-1,0 1 1,0-1 55,-34 18-341,31-15 334,1-1 0,0 1 0,0 0-1,1 0 1,-1 1 0,1-1 0,-1 1 0,1-1-1,0 1 1,1 0 0,-1 0 7,2-3-6,0 0-1,-1 0 1,1 0-1,0 0 1,0 0-1,1 0 1,-1 0-1,0 1 1,0-1-1,1 0 1,-1 0-1,0 0 1,1 0-1,-1 0 1,1 0-1,-1 0 1,1 0-1,0 0 1,-1-1-1,1 1 1,0 0-1,-1 0 1,1 0-1,0-1 1,0 1-1,0 0 1,0-1-1,0 1 1,0-1-1,0 1 1,0-1-1,0 0 1,0 1-1,0-1 1,0 0-1,0 0 1,0 1-1,0-1 1,1 0-1,0 0 7,55 7 299,-46-6-252,0-1 1,-1 2-1,1-1 0,0 2 1,-1-1-1,0 1 0,0 1 1,8 4-48,-16-7 22,-1 1 0,1-1 0,-1 1 0,1 0 0,-1 0 0,0-1 0,0 1 0,0 0 0,0 0 0,0 0 0,0 1 0,-1-1 0,1 0 0,-1 0 0,1 0 0,-1 0-1,0 1 1,0-1 0,0 0 0,0 0 0,0 0 0,0 1 0,-1-1 0,1 0 0,-1 2-22,-1 5 101,0 0 0,-1-1 1,0 1-1,0-1 0,-3 6-101,5-13 15,-2 4 1,1 0 0,-1 0 0,1 0 0,0 1-1,0-1 1,0 0 0,1 1 0,-1 2-16,2-7-2,0 0 1,0-1-1,0 1 0,0 0 1,1 0-1,-1-1 1,0 1-1,0 0 1,1-1-1,-1 1 0,0 0 1,1-1-1,-1 1 1,0 0-1,1-1 1,-1 1-1,1 0 0,-1-1 1,1 1-1,-1-1 1,1 1-1,0-1 1,-1 1 1,29 4 79,-13-4 3,0-2 0,0 0 0,0-1 0,-1-1 0,1 0 0,-1-1 0,1 0 0,-1-2 0,-1 1 0,1-2 0,-1 0 0,0-1 0,-1 0 0,7-6-82,-9 6 30,-1 0-1,0 0 1,0-1 0,0 0-1,-1-1 1,-1 0-1,0 0 1,1-3-30,-4 6-47,-1-2 0,-1 1 0,1 0 0,-1-1 0,0 1 0,-1-1 0,0 0 0,-1 0 0,1 0 0,-2 0 1,1 0-1,-1-1 47,0 9-12,0 0 0,0 0 0,-1 1 0,1-1 0,0 0 0,0 0-1,0 1 1,-1-1 0,1 0 0,0 0 0,0 1 0,-1-1 0,1 0 0,-1 1 0,1-1 0,-1 0 0,1 1 0,-1-1 0,1 1 0,-1-1 0,0 1 0,1-1 0,-1 1 0,0 0 0,1-1 0,-1 1 0,0 0 0,1-1 0,-2 1 12,-28-2-96,25 3 88,1-1 1,-1 1-1,0 1 0,1-1 0,-1 0 1,1 1-1,0 0 0,0 0 1,-1 0-1,1 1 0,-2 2 8,1 1 0,0 0 1,1 1-1,0-1 0,0 1 0,1 0 0,0 1 1,0-1-1,1 0 0,0 1 0,0 0 1,0-1-1,1 1 0,1 0 0,-1 0 0,1-1 1,0 1-1,1 0 0,0 0 0,1 3 0,-1-6 27,0 0-1,0 0 1,0 0-1,1-1 1,0 1-1,0-1 1,0 1-1,1-1 1,-1 0-1,1 1 1,0-1-1,0-1 1,0 1-1,1 0 1,-1-1-1,1 0 1,0 0-1,0 0 1,0 0-1,1 0 1,-1-1-1,0 0 1,1 0-1,0 0 1,-1-1-1,1 1 1,0-1-1,0 0 0,0 0 1,3-1-27,-1 1 83,0-1 1,0 0-1,0-1 1,1 1-1,-1-1 0,0-1 1,0 1-1,0-1 1,-1-1-1,1 1 1,0-1-1,-1 0 0,2-2-83,0-1 56,1 0 0,-1 0 0,-1-1-1,0 0 1,0-1 0,0 0-1,-1 0 1,0 0 0,0-1-56,1 0 16,-2 0 0,1 0 0,-1 0 0,-1-1 0,0 0 0,0 0 1,-1 0-1,0 0 0,-1 0 0,0-1 0,0-3-16,-2 14-113,0 0-126,0 0-126,0 27-217,5 35 845,10 48-263,-13-128 118,0 0 1,1 1 0,1-1 0,1 1-1,1 0 1,0 1 0,7-15-119,-9 24-28,0 0 1,1 0 0,0 1 0,0-1 0,0 1-1,1 0 1,0 1 0,0-1 0,0 1-1,3-1 28,-8 5-15,1-1-1,0 1 1,0 0-1,0 0 1,0-1-1,0 1 1,0 0-1,1 1 0,-1-1 1,0 0-1,0 1 1,1-1-1,-1 1 1,0 0-1,1 0 1,-1-1-1,0 2 0,1-1 1,-1 0-1,0 0 1,1 1-1,-1-1 1,0 1-1,0 0 1,1 0-1,-1 0 0,0 0 1,0 0-1,0 0 1,0 0-1,0 1 1,0-1-1,-1 1 1,1 0-1,0-1 0,-1 1 16,6 8-36,-1 0-1,0 0 1,-1 0-1,0 1 1,-1 0-1,0 0 1,-1 0-1,0 1 0,-1-1 1,0 1-1,-1-1 1,0 2 36,-1-27-41,0-5-45,0 0 0,2 0 0,0 0 0,1-3 86,-2 17-17,1-1 0,-1 1 0,1 0 0,0 0 0,0 0 0,1 0 0,-1 0 0,1 0 0,0 1 0,0-1 0,1 1 0,0 0 0,-1 0 0,1 0 1,1 0-1,3-2 17,-7 5-8,1-1 1,0 1 0,0 0 0,0-1 0,0 1 0,0 0 0,0 0 0,0 1 0,0-1-1,1 0 1,-1 1 0,0-1 0,0 1 0,0 0 0,1 0 0,-1 0 0,0 0 0,1 0-1,-1 0 1,0 1 0,0-1 0,0 1 0,1-1 0,-1 1 0,1 0 7,-1 1 1,1 0 0,0 1-1,0-1 1,-1 0 0,0 1 0,1 0 0,-1 0 0,0 0 0,0 0 0,-1 0 0,1 0 0,0 0-1,-1 0 1,1 4-1,3 9 51,-1 0-1,-1 0 0,0 1 0,-1-1 0,-1 1 1,0 3-51,-1 61 142,4-76 187,5-11 34,5-11 123,-13 16-476,18-34 90,-2 0 0,-1-2 0,-2 0-1,3-13-99,-18 64-93,0 0 1,1 0-1,1 0 0,2 12 93,-3-19 2,1 0 0,0 0-1,1 0 1,0 0 0,0 0 0,0 0 0,1-1 0,0 1 0,0-1 0,0 1 0,1-1 0,0 0 0,1 1-2,-4-7 10,-1 1 1,1-1 0,-1 0 0,1 1-1,-1-1 1,1 0 0,0 1 0,-1-1-1,1 0 1,-1 0 0,1 0 0,0 0-1,-1 1 1,1-1 0,0 0 0,-1 0 0,1 0-1,0 0 1,-1 0 0,1-1 0,0 1-1,-1 0 1,1 0 0,-1 0 0,1 0-1,0-1 1,-1 1 0,1 0 0,-1-1-1,1 1 1,-1 0 0,1-1 0,-1 1-1,1-1 1,-1 1 0,1-1 0,-1 1 0,0-1-1,1 1 1,-1-1 0,0 1 0,1-1-11,15-29 188,-12 22-171,12-25-2,-13 25-16,1-1-1,0 1 1,0 0 0,1 0-1,0 1 1,0-1-1,5-3 2,-10 11-32,1 0-1,-1 0 0,1 0 0,0 0 1,-1 0-1,1 1 0,-1-1 1,1 0-1,0 0 0,-1 0 0,1 1 1,-1-1-1,1 0 0,-1 0 1,1 1-1,-1-1 0,1 1 0,-1-1 1,1 0-1,-1 1 0,0-1 1,1 1-1,-1-1 0,0 1 0,1-1 1,-1 1-1,0-1 0,0 1 0,1 0 1,-1-1-1,0 1 0,0-1 1,0 1-1,0 0 0,0-1 0,0 1 33,12 29 94,-11-26-151,40 106 117,-35-105-38,1-14-12,2-11-8,-9 20-2,6-18-1,0 0-1,1 0 0,1 1 0,1 0 0,0 0 0,1 1 0,11-12 2,-21 27-12,0 1 0,0 0-1,1-1 1,-1 1 0,0 0 0,1 0 0,-1-1-1,0 1 1,1 0 0,-1 0 0,1-1 0,-1 1-1,0 0 1,1 0 0,-1 0 0,1 0-1,-1 0 1,1-1 0,-1 1 0,1 0 0,-1 0-1,0 0 1,1 0 0,-1 0 0,1 1-1,-1-1 1,1 0 0,-1 0 0,1 0 0,-1 0-1,0 0 1,1 1 0,-1-1 12,13 15-13,4 32 369,-14-38-339,4 14 100,-6-16-90,1 0 0,0 0 0,0 0 0,0-1 0,1 1 0,0-1 0,1 1 0,-1-1 0,1 0 0,0 0 0,1-1 0,1 2-27,-5-6 17,0-1 0,0 1 1,0-1-1,0 0 0,0 1 1,0-1-1,0 0 0,0 0 1,0 1-1,0-1 0,0 0 1,0 0-1,1 0 0,-1-1 0,0 1 1,0 0-1,0 0 0,0-1 1,0 1-1,0 0 0,0-1 1,0 1-1,0-1 0,0 1 1,0-1-1,-1 0 0,1 1 1,0-1-1,0 0 0,0 1 1,-1-1-1,1 0 0,0 0 1,-1 0-1,1 0 0,-1 0 1,1 0-1,-1 0-17,19-42-327,-17 38 189,6-24-1872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6433,'0'0'1225,"0"0"-505,0 0-720,0 0-208,0 0-264,0 0 328,0 0 112,107 7-1393,-73 6-4040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123 317 1344,'0'0'1117,"0"0"-116,0 0-181,0 0-158,0 0-174,0 0-91,-5-10 22,-18-31-38,22 39-371,1 1 1,-1 0-1,0 0 0,1 0 0,-1 0 0,0 0 0,0 1 0,0-1 0,0 0 0,0 0 0,0 0 0,0 1 0,0-1 0,0 0 1,0 1-1,0-1 0,0 1 0,0 0 0,0-1 0,-1 1 0,1 0 0,0-1 0,0 1 0,-1 0 0,1 0 0,0 0 0,0 0 1,0 0-1,-1 1 0,1-1 0,0 0 0,0 1 0,0-1 0,-1 0 0,1 1 0,0-1 0,0 1 0,0 0 0,-1 0-10,-1 1-16,-1 1-1,1-1 1,0 1-1,0 0 0,0 0 1,1 0-1,-1 1 0,-2 3 17,1 1-19,1 1-1,-1 0 1,1 1 0,1-1-1,0 1 1,0-1-1,1 1 1,0-1-1,1 1 1,0 0-1,0 0 1,1-1-1,2 10 20,-3-17 11,1-1 0,0 1 0,-1 0 0,1 0 0,0-1-1,0 1 1,0-1 0,0 1 0,1-1 0,-1 1 0,0-1 0,0 1 0,1-1 0,-1 0 0,1 0-1,0 0 1,-1 0 0,1 0 0,-1 0 0,1 0 0,0-1 0,0 1 0,0 0 0,-1-1 0,1 0-1,0 1 1,0-1 0,0 0 0,0 0 0,0 0 0,1 0-11,0 0 58,0 0 1,0-1 0,0 1-1,0-1 1,0 1-1,0-1 1,0 0 0,-1 0-1,1 0 1,0-1-1,-1 1 1,1-1 0,0 1-1,-1-1 1,0 0-1,1 0 1,-1 0-1,0 0 1,1-2-59,6-10 65,-1-1-1,-1 1 1,0-2-1,-1 1 1,-1-1-1,-1 0 1,0 0-1,1-10-64,3-35-186,0-44 186,-1 10-227,-4 72 90,-3 23 120,0 0 0,0 0 1,0 0-1,0 0 1,0 0-1,0 0 0,0 0 1,0 0-1,0 0 1,0 0-1,0 0 1,0 0-1,0 0 0,0 0 1,0 0-1,0 0 1,1 0-1,-1 0 0,0 0 17,-1 37-618,0-11 693,1-1-85,0 17 24,1 1-1,6 29-13,-6-61-2,1-1 0,0 1 1,1-1-1,0 0 0,1 0 0,0 0 0,0 0 0,1 0 0,1-1 0,0 0 1,0 0-1,0 0 0,2 0 2,-6-7 17,1 0 1,-1 0-1,1 0 1,-1 0-1,1-1 1,-1 1-1,1-1 0,0 0 1,0 1-1,0-1 1,0-1-1,-1 1 1,1 0-1,0-1 1,0 1-1,0-1 0,1 0 1,-1 0-1,0 0 1,0-1-1,0 1 1,0-1-1,0 0 1,-1 1-1,1-1 0,0 0 1,0-1-18,5-1 35,-1-1 1,0 0-1,0 0 1,0 0 0,-1-1-1,1 0 1,-1-1-1,0 1 1,2-4-36,0 0-86,0-1 0,-1 0 0,0 0 0,0-1 0,-1 1 0,0-1 1,-1-1-1,-1 1 0,0-1 0,0 0 0,-1 0 0,0 0 0,-1 0 0,-1-1 0,0-7 86,-1 20-19,0-1 0,0 1 1,0-1-1,0 1 0,0-1 0,0 1 0,0 0 0,-1-1 0,1 1 0,0-1 0,0 1 0,0-1 0,-1 1 0,1 0 0,0-1 0,-1 1 0,1 0 0,0-1 0,-1 1 0,1 0 0,0-1 0,-1 1 0,1 0 0,0 0 0,-1-1 0,1 1 0,-1 0 0,1 0 0,-1 0 0,1 0 0,0 0 0,-1-1 0,1 1 0,-1 0 19,-22 2-417,-16 13 66,34-10 339,0 0 1,0 0-1,1 0 0,0 0 1,0 1-1,0 0 1,1 0-1,0 0 1,0 0-1,0 0 0,1 1 1,0-1-1,-1 5 12,0 8 2,1 0 0,0 0 0,2 1 0,0 1-2,0-16-3,0-2 14,1 1 0,-1-1-1,1 0 1,0 1 0,0-1-1,0 0 1,0 0 0,1 0-1,-1 0 1,1 0-1,0 0 1,0 0 0,0 0-1,0-1 1,0 1 0,0-1-1,1 1 1,-1-1 0,1 0-1,0 0 1,0 0-1,0-1 1,0 1 0,0 0-1,0-1 1,0 0 0,0 0-1,1 0 1,-1 0-1,0-1 1,1 1-11,16 3 291,-1-1 0,0-1 0,1-1 1,15-1-292,-34 0 14,10 0 46,0-1 1,1 0-1,-1-1 0,0 0 1,-1-1-1,1 0 1,0 0-1,-1-1 1,0-1-1,0 0 0,0 0 1,0-1-1,-1 0 1,0-1-1,0 0 1,-1-1-1,0 1 0,3-5-60,-2 1-2,-1 0-1,0 0 1,0 0-1,-1-1 1,-1-1-1,0 1 1,0-1-1,-1 0 1,-1 0-1,0 0 1,-1-1-1,-1 1 1,0-1-1,0-8 3,-2 13-75,0 0 0,0 0 1,-1 0-1,0 0 0,-2-7 75,3 16-20,0-1-1,0 0 0,-1 0 1,1 0-1,0 0 1,-1 0-1,1 0 1,-1 0-1,1 1 0,-1-1 1,1 0-1,-1 0 1,0 1-1,1-1 1,-1 0-1,0 1 1,1-1-1,-1 1 0,0-1 1,0 1-1,0-1 1,0 0 20,-1 1-15,1 0 0,-1 1 0,1-1 0,-1 0 0,1 0 0,-1 1 0,1-1 1,0 1-1,-1-1 0,1 1 0,0 0 0,-1 0 0,1-1 0,0 1 0,0 0 0,0 0 0,0 0 1,0 0-1,0 0 0,-1 1 15,-1 2-14,0 1-1,0-1 1,1 0 0,-1 1 0,1-1 0,0 1-1,0 0 1,1-1 0,-1 1 0,1 0 0,0 0 0,1 0-1,-1 0 1,1 0 0,0 0 0,0 0 0,0 1 0,1-1-1,0 2 15,0-6 2,-1 1 0,1-1 0,0 1-1,0 0 1,0-1 0,0 1 0,0-1 0,0 0-1,0 1 1,0-1 0,1 0 0,-1 0 0,0 1-1,1-1 1,-1 0 0,1-1 0,-1 1-1,1 0 1,0 0 0,-1-1 0,1 1 0,0-1-1,-1 1 1,1-1 0,0 0 0,0 1-1,0-1 1,0 0-2,58 3 359,-51-3-317,3 0 4,-9 0-23,0 1 1,0-1 0,0 0 0,0 0-1,-1 0 1,1-1 0,0 1 0,0-1-1,0 1 1,-1-1 0,1 0 0,0 0-1,-1 0 1,1 0 0,-1-1 0,3-1-24,-10 28-267,-5-3 277,2 0 1,0 0 0,1 1-1,2 0 1,0 1 0,1-1-1,2 1 1,0 0 0,2 17-11,0-41 31,0 0 123,0 0 198,8-3-93,1-2 0,-1 1 0,-1-1-1,1 0 1,-1 0 0,0-1 0,0 0-1,0 0 1,2-4-259,11-10 142,18-12-186,0 1-831,-1-3 1,12-17 874,-43 42-1913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5 5817,'0'0'2193,"0"0"-481,0 0-168,0 0-671,0 0-385,0 0-240,0 0-240,3-4-8,-3 4-176,-8 0-1033,-6 0-1511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 56,'0'0'756,"0"0"-254,0 0-6,0 0 14,0 0 107,0-8 39,0-26 167,0 24 69,0 30-775,2 261 321,-2-274-2180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1384,'0'0'1090,"0"0"-489,0 0-65,0 0-63,0 0-139,0 0-54,34 46 1239,13 28-1303,38 44-216,-34-63 39,-50-55-41,0 0-1,0 0 0,0 0 1,0 0-1,0 0 1,0 0-1,0 0 1,0-1-1,0 1 1,1 0-1,-1-1 1,0 1-1,0-1 1,-1 1-1,1-1 1,0 1-1,0-1 1,0 0-1,0 0 1,0 1-1,-1-1 1,1 0-1,0 0 0,-1 0 1,1 0-1,0 0 1,-1 0-1,1 0 1,-1 0 2,2-1 9,209-263 274,-207 260-818,-4 5-996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80 1120,'0'0'1659,"0"0"-679,0 0-267,0 0-196,0 0-216,0 0-72,1-7-35,1-58 533,-3 64-710,0 1 1,0-1-1,0 0 0,0 0 1,0 1-1,0-1 0,0 1 1,0-1-1,0 1 1,0 0-1,0-1 0,0 1 1,0 0-1,0 0 0,0-1 1,0 1-1,-1 0 0,1 0 1,0 0-1,0 0 0,0 1 1,-1-1-18,-32 1-109,32-1 71,-3 1 26,0 0 0,1 0 0,-1 0 0,0 1 0,1 0 0,-1 0 0,1 0 1,-1 1-1,1-1 0,0 1 0,0 0 0,0 0 0,1 0 0,-1 1 0,1-1 0,0 1 0,0 0 0,0 0 1,0 0-1,1 0 0,-1 2 12,-2 3 0,0-1 0,1 1 0,1 0 0,-1 0 0,2 0 0,-1 1 0,1-1 0,0 1 0,1-1 0,0 6 0,1-12-2,1 1 0,-1-1 0,1 1-1,0-1 1,0 0 0,0 0 0,0 0-1,1 1 1,-1-1 0,1 0 0,0-1 0,0 1-1,0 0 1,0 0 0,0-1 0,1 1-1,-1-1 1,1 0 0,-1 0 0,1 0-1,0 0 1,0 0 0,0-1 0,0 1-1,0-1 1,0 0 0,1 0 0,-1 0-1,0 0 1,4 0 2,4 2 36,1-1 0,0-1 0,0 0 0,-1 0 1,1-1-1,0-1 0,0 0 0,10-2-36,-21 2 17,1 1 1,0 0 0,-1-1 0,1 1-1,0-1 1,-1 0 0,1 1-1,-1-1 1,1 0 0,-1 0 0,1 0-1,-1 0 1,0 0 0,0-1-1,1 1 1,-1 0 0,0 0 0,0-1-1,0 1 1,0-2-18,0 3 6,-1-1 1,0 1-1,0 0 1,0-1-1,0 1 1,0-1-1,0 1 1,0 0-1,0-1 0,0 1 1,0-1-1,0 1 1,0 0-1,0-1 1,-1 1-1,1-1 1,0 1-1,0 0 0,0-1 1,0 1-1,-1 0 1,1-1-1,0 1 1,0 0-1,-1-1 1,1 1-1,0 0 0,-1 0 1,1-1-7,-21-4-21,15 6 14,0-1 1,0 1-1,1-1 1,-1 1-1,0 1 1,1-1-1,-1 1 1,1 0-1,0 1 1,-1-1 0,1 1-1,0 0 1,1 0-1,-1 0 1,0 1-1,1 0 1,0 0-1,0 0 1,0 0-1,0 1 1,0 1 6,-1 1-7,1 0 0,0 0 0,1 0 1,-1 1-1,1 0 0,1-1 0,-1 1 1,1 0-1,1 0 0,0 0 0,0 1 1,0-1-1,1 0 0,1 7 7,-1-13-6,0 0 0,1-1 0,-1 1 1,0-1-1,1 1 0,0-1 0,-1 0 0,1 1 0,0-1 0,-1 1 0,1-1 0,0 0 0,0 0 0,0 1 1,0-1-1,1 0 0,-1 0 0,0 0 0,0 0 0,1-1 0,-1 1 0,1 0 6,3 2-20,-1-1 0,1-1 0,0 1 0,0-1 0,0 0 0,0 0 0,4 1 20,7-1 40,-1-1 0,1 0 0,-1-1 1,11-2-41,-16 1 18,0-1 0,0 0 1,0 0-1,0-1 0,0-1 0,-1 1 0,0-2 1,0 1-1,0-1 0,-1 0 0,0-1 1,0 0-1,5-7-18,-6 8 14,-1-1 1,-1 0-1,1-1 1,-1 1-1,-1-1 1,1 0-1,-1 0 1,-1 0-1,1-1 1,-1 1 0,-1-1-1,0 0 1,0 0-1,-1 1 1,1-10-15,-3 15-16,0 7-10,-3 18-43,-2 32-4,5-29 63,0-18-7,0 0 1,1 0-1,0 0 1,0 0-1,1 0 1,0 0-1,0 0 1,1-1-1,-1 1 1,3 4 16,-4-10-6,0-1 0,1 0 0,-1 0 0,0 1 0,0-1 0,0 0 0,0 0 0,1 1 0,-1-1 0,0 0 0,0 0 0,1 0-1,-1 1 1,0-1 0,0 0 0,1 0 0,-1 0 0,0 0 0,1 0 0,-1 1 0,0-1 0,0 0 0,1 0 0,-1 0 0,0 0 0,1 0 0,-1 0 0,0 0 0,1 0 0,-1 0 0,0 0 0,1 0 0,-1 0 0,0-1 0,0 1 0,1 0 0,-1 0 0,0 0 0,1 0 0,-1 0 0,0-1 0,0 1 0,1 0 0,-1 0 0,0 0 0,0-1 0,1 1 0,-1 0 0,0 0 0,0-1 0,0 1 0,0 0 0,0 0-1,1-1 1,-1 1 0,0 0 0,0-1 0,0 1 0,0 0 0,0-1 0,0 1 0,0 0 0,0-1 0,0 1 0,0 0 6,8-24 133,-8 23-165,9-33 84,-7 21-45,1 1-1,0 0 1,1 0-1,0 0 1,1 0-1,0 1 1,1 0-1,7-10-6,-12 20-14,0 0 0,0 0 0,0 0-1,0 0 1,0 0 0,0 0 0,1 1 0,-1-1 0,0 0 0,1 1-1,-1-1 1,1 1 0,-1-1 0,0 1 0,1-1 0,-1 1-1,1 0 1,-1 0 0,1 0 0,-1 0 0,1 0 0,-1 0-1,1 1 1,-1-1 0,1 0 0,-1 1 0,1-1 0,-1 1 0,0-1-1,1 1 1,-1 0 0,0-1 0,1 1 0,-1 0 0,0 0-1,0 0 1,0 0 0,0 0 0,0 0 0,0 0 0,0 1-1,0-1 15,7 8 9,-1 0 0,0 0-1,-1 0 1,6 10-9,-2-3 34,-2 1 1,1 0-1,-2 1 0,3 9-34,-12-41 203,1 0 0,1 0 0,1-1-1,1-8-202,0-21 3,-2 35 3,1 0 1,0 0-1,1 0 1,0 0-1,2-7-6,-3 15-7,-1 0 1,0-1-1,1 1 0,0 0 0,-1-1 1,1 1-1,0 0 0,0 0 1,0-1-1,-1 1 0,1 0 0,0 0 1,1 0-1,-1 0 0,0 0 1,0 1-1,1-2 7,-1 2-22,0 0 0,0 0 1,0 0-1,0 0 0,0 0 0,0 1 1,0-1-1,0 0 0,0 0 0,0 1 1,0-1-1,0 0 0,0 1 0,0-1 1,0 1-1,0-1 0,0 1 0,0 0 0,0-1 1,-1 1-1,1 0 0,0 0 0,0 0 1,-1-1-1,1 1 0,-1 0 0,1 1 22,9 12 46,0 1-1,-2 0 0,0 1 0,-1 0 1,0 0-1,-1 1 0,1 5-45,0 1 92,2 1 1,1-2-1,3 5-92,2-67 1104,21-19-3112,-16 34-882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113 213 1480,'0'0'1385,"0"0"-663,0 0-31,0 0-75,0 0-96,0 0-119,-4-16-56,-14-48-54,18 63-282,-1 0 1,1 0 0,0 1 0,0-1-1,-1 0 1,1 0 0,0 0 0,-1 0-1,1 1 1,-1-1 0,1 0 0,-1 0-1,1 1 1,-1-1 0,1 0-1,-1 1 1,0-1 0,1 1 0,-1-1-1,0 1 1,1-1 0,-1 1 0,0-1-1,0 1 1,0 0 0,0 0 0,1-1-1,-1 1 1,0 0 0,0 0-1,0 0 1,0 0 0,0 0 0,1 0-1,-1 0 1,0 0 0,0 0 0,0 0-1,0 0 1,0 1 0,0-1-10,-20 18-70,14-3 43,0 0-1,1 1 0,1 0 1,1 0-1,0 0 1,1 0-1,0 1 0,1 0 1,1-1-1,1 1 1,1 0-1,0-1 0,1 1 28,-2-16-1,0-1 1,0 1-1,1-1 0,-1 1 0,0-1 0,0 0 0,1 1 0,-1-1 0,0 1 0,1-1 0,-1 1 0,0-1 0,1 0 0,-1 1 1,1-1-1,-1 0 0,1 0 0,-1 1 0,1-1 0,-1 0 0,1 0 0,-1 1 0,1-1 0,-1 0 0,1 0 0,-1 0 0,1 0 0,-1 0 1,1 0-1,-1 0 0,1 0 0,-1 0 0,1 0 0,0 0 0,-1 0 0,1-1 0,-1 1 0,1 0 0,-1 0 0,1 0 0,-1-1 1,0 1-1,1 0 0,-1-1 0,1 1 0,-1 0 0,1-1 0,-1 1 0,0 0 1,23-17 11,-18 8 18,1 0 0,-1 0 0,0 0 0,-1 0 0,0-1 0,-1 0 0,0 0 0,0 0 0,-1-1-29,2-13 195,-2 0 1,0-1 0,-2-9-196,2 43-46,1 0 1,0 0 0,0 0-1,1 0 1,1-1 0,-1 0-1,1 0 1,0 0-1,7 7 46,-7-8-31,-3-4 34,0 0 0,0 0 0,0-1 0,0 1 0,0-1 0,0 1 0,1-1 0,0 0 0,-1 0 0,1 0 0,0 0 0,0-1 0,0 1 0,0-1 0,0 0 0,0 1 0,0-1 0,1-1 0,1 1-3,-2-1 13,-1 0 1,0 0-1,0-1 0,1 1 0,-1-1 1,0 0-1,0 0 0,0 0 1,0 0-1,0 0 0,0 0 1,0 0-1,0-1 0,0 1 0,0-1 1,-1 1-1,1-1 0,-1 0 1,1 0-1,-1 0 0,0 0 0,1 0 1,-1 0-1,0 0 0,0 0 1,-1 0-1,2-2-13,3-13 32,0 1 0,-2-1 0,0 0 0,0 0 0,-2 0 0,0-8-32,-2-82 260,1 96 11,1 39-274,0 1 0,3-1 0,0 0 0,1-1 1,2 1-1,1-1 0,1 0 0,1-1 0,1 0 1,5 4 2,-16-29 0,0 0 1,0 0-1,1-1 0,-1 1 1,1 0-1,-1 0 1,1-1-1,-1 1 0,1-1 1,-1 1-1,1 0 1,-1-1-1,1 1 0,0-1 1,-1 1-1,1-1 1,0 0-1,-1 1 0,1-1 1,0 0-1,0 1 1,0-1-1,-1 0 0,1 0 1,0 0-1,0 0 1,0 0-1,-1 0 1,1 0-1,0 0 0,0 0 1,0 0-1,-1 0 1,1 0-1,0 0 0,0-1 1,-1 1-1,1 0 1,0-1-1,0 1 0,-1 0 1,1-1-1,0 1 1,-1-1-1,1 1 0,-1-1 1,1 0-1,0 1 1,-1-1-1,1 1 1,-1-1-1,0 0 0,1 0 0,26-40-148,-25 37 89,16-32-1293,-5-1-2583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5705,'0'0'776,"0"0"-776,0 0-8,0 0-248,0 0-912,0 0 0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26 509 3473,'0'0'612,"0"0"-229,0 0-141,0 0-31,0 0 16,2-20 86,3-17-139,10-89 471,-3-53-645,-11 151 41,0-41-95,-1 67 56,0-1 0,-1 1 0,1 0 0,0-1 0,-1 1 0,0-1 0,1 1 0,-1 0 0,0 0 0,0-1 0,0 1 0,0 0 0,-1 0 0,1 0 0,-1 0 0,1 0 0,-1 0 0,0 1 0,0-1 0,1 0 0,-1 1 0,-2-1-2,3 1-3,0 1 1,0 0 0,0 0-1,0 0 1,1 0 0,-1 0 0,0 0-1,0 0 1,0 0 0,0 0-1,0 0 1,0 0 0,0 1-1,0-1 1,0 0 0,0 1-1,0-1 1,0 0 0,0 1 0,0 0-1,1-1 1,-1 1 0,0-1-1,0 1 1,1 0 0,-1-1-1,0 1 1,1 0 0,-1 0 0,1 0-1,-1 0 1,1-1 0,-1 1-1,1 0 1,0 0 0,-1 0-1,1 0 1,0 0 0,0 0-1,0 0 1,-1 0 0,1 0 0,0 0-1,1 1 3,-6 44-21,5-12 46,0 0-1,3-1 1,0 1 0,3-1-1,0 0 1,5 11-25,2-4 32,0 0 0,3-1 0,1-1 0,2 0 0,12 15-32,-30-51-9,0-1 0,0 0 0,-1 0 1,1 0-1,0 0 0,0 0 0,0 0 0,0 0 0,1 0 0,-1 0 0,0 0 1,0-1-1,0 1 0,1 0 0,-1-1 0,0 1 0,1-1 0,-1 0 0,1 1 1,-1-1-1,0 0 0,1 0 0,-1 0 0,1 0 0,-1 0 0,1 0 0,-1 0 0,0 0 1,1-1-1,-1 1 0,0-1 0,1 1 0,0-1 9,2-1-91,0 0-1,0 0 1,0-1-1,0 0 1,0 0-1,-1 0 1,1 0-1,-1 0 1,1-2 91,16-18-2651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1:44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 2785,'0'0'1920,"0"0"296,0 0-1311,0 0-353,0 0-376,0 0 8,0 0 48,19 85-104,-19-48-48,-14 24-80,-16-10-168,-6-5-1136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11 111 696,'0'0'648,"0"0"-60,0 0-18,0 0-79,0 0-66,0 0-80,-2-5-59,-1-19 779,0 0 0,2 0 0,0-10-1065,1 370 308,0-335-324,0 0 4,0 0 0,-1 1 1,1-1-1,0 0 0,0 1 1,0-1-1,1 0 0,-1 1 1,0-1-1,0 0 0,1 1 0,-1-1 1,0 0-1,1 0 0,0 0 1,-1 1-1,1-1 0,0 0 0,-1 0 1,1 0-1,0 0 0,0 0 1,0 0-1,0 0 12,-1-1-49,0 0 45,4 18 4,-1 55 120,18-74-351,-8-8 263,0-1 0,0 0 0,-1 0 0,-1-2 1,0 1-1,0-1 0,-1-1 0,-1 0 0,0 0 0,1-3-32,-8 10 32,1-1 0,-1 1 0,-1-1-1,1 0 1,-1 0 0,0 0 0,0 1-1,-1-1 1,0 0 0,-1 0 0,0-5-32,1-12 389,0 24-233,0 0-23,0 0 10,-2 3-162,0 1 0,1-1 0,-1 1 0,1-1 0,0 1 1,0 0-1,1 0 0,-1-1 0,1 1 0,0 0 0,0 0 0,0-1 0,0 1 0,1 1 19,-1 1-15,0 15-1,0 1 0,2 0 0,1-1-1,3 12 17,-4-24-7,0-1 0,1 0 0,0 0 0,0 0 0,1-1 0,0 1-1,1-1 1,0 0 0,0 0 0,0 0 0,1 0 0,0-1 0,0 0 7,-5-5-9,1 0 0,-1 0 0,0 1 0,1-1 0,-1 0 0,0 0 0,1-1 1,-1 1-1,1 0 0,-1 0 0,1-1 0,0 1 0,-1-1 0,1 1 0,0-1 0,-1 0 0,1 0 1,0 1-1,-1-1 0,1 0 0,0-1 0,0 1 0,-1 0 0,1 0 0,0-1 0,1 0 9,0 0 12,-1-1 0,1 0-1,0 0 1,-1 0 0,1-1-1,-1 1 1,0 0 0,0-1-1,0 1 1,0-1 0,0 0-1,0 0 1,0-2-12,3-5 37,0-1 0,-1 1 0,0-1 0,-1 0 0,0-1 0,-1 1-1,1-9-36,-3 9-24,1-1 38,0 0 1,-2 0 0,1 0-1,-1 0 1,-1 0 0,-2-8-15,3 17-24,0 1 0,0-1 0,0 0 0,0 1 0,0-1 1,-1 1-1,1 0 0,-1-1 0,0 1 0,0 0 0,0 0 0,0 0 1,0 0-1,0 0 0,0 1 0,-1-1 0,1 1 0,-1-1 1,1 1-1,-1 0 0,1 0 0,-1 0 0,0 0 0,0 0 0,1 1 1,-1-1-1,0 1 0,0 0 0,0 0 0,1 0 0,-2 0 24,-59 3-2836,33 5-880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1 132 2897,'0'0'1120,"0"0"-384,0 0 248,0 0-480,0 0-360,0 0-64,0 0-80,122-101 0,-88 84-144,-8 4-1072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22 379 544,'0'0'1590,"0"0"-347,0 0 50,0 0-210,0 0-440,0 0-272,0-9-94,2-56 94,10-52-371,-8 80-127,-1 0-1,-3-17 128,0 53-192,-21 12-411,19-8 579,0-1 0,0 1 0,0-1 0,0 1 0,0-1 0,1 1 0,-1 0 0,1 0-1,-1 0 1,1 0 0,0 0 0,1 0 0,-2 3 24,3-5-21,-1 0 0,0 0 0,0 0 0,0 0 0,1 0 0,-1 0 0,0 0 0,1 0 0,-1 0 0,1 0 0,-1 0 0,1 0 0,0 0 0,-1-1 0,1 1 0,0 0 1,0 0-1,-1-1 0,1 1 0,0 0 0,0-1 0,0 1 0,0-1 0,0 1 0,0-1 0,0 0 0,0 1 0,0-1 0,0 0 0,0 0 0,0 1 0,0-1 0,0 0 0,0 0 0,0 0 0,0-1 0,0 1 0,0 0 0,0 0 0,1 0 21,157 0 20,-158 0-29,0 0 1,-1 0-1,1 0 0,0 0 1,0 0-1,-1 0 0,1 0 0,0 0 1,0 1-1,-1-1 0,1 0 1,0 1-1,-1-1 0,1 0 1,0 1-1,-1-1 0,1 1 0,0-1 1,-1 1-1,1 0 0,-1-1 1,1 1-1,-1-1 0,0 1 1,1 0-1,-1-1 0,1 1 0,-1 0 1,0-1-1,0 1 0,1 0 1,-1 0 8,-1 32 115,-2-23-24,0 1-1,0 0 0,-1-1 1,-5 9-91,2-6 57,4-8-50,0 0 1,0 0-1,0 0 1,1 0-1,0 1 1,0-1-1,0 1 0,1 0 1,-1-1-1,1 1 1,0 4-8,1-10-44,0 0 16,0 0-49,3 0 80,-1 0-1,1 0 1,-1 0-1,1-1 0,-1 1 1,1-1-1,-1 1 1,0-1-1,1 0 0,-1 0 1,0 0-1,0 0 0,1 0 1,-1 0-1,0-1 1,0 1-1,0-1 0,-1 0 1,1 1-1,1-3-2,40-45 315,-32 34-275,-2 4-53,0 0 1,-1-1-1,0 0 0,-1 0 0,-1-1 1,0 1-1,0-2 0,-1 1 0,-1 0 1,0-1-1,-1 0 0,-1 0 0,0 0 1,0-9 12,-3 22-57,0 0 0,0 0 1,-1 1-1,1-1 0,0 0 0,0 1 1,-1-1-1,1 0 0,-1 1 1,1 0-1,0-1 0,-1 1 1,1 0-1,-1 0 0,1-1 1,-1 1-1,1 0 0,-1 1 1,1-1-1,0 0 0,-1 0 1,-1 1 56,-37 5-191,36-4 211,-1 1 1,1-1 0,0 1-1,1 0 1,-1 0-1,0 1 1,1-1-1,0 1 1,0-1-1,0 1 1,0 0-1,0 0 1,1 1 0,0-1-1,0 0 1,0 1-1,0-1 1,1 1-1,0 0 1,0 0-1,0-1 1,0 1 0,1 0-1,0 0 1,0 0-1,0 0 1,1 0-1,-1-1 1,1 1-1,0 0 1,2 3-21,-2 0 16,2 1 1,-1-1 0,1 0-1,0 0 1,1 0-1,0 0 1,0-1 0,1 1-1,0-1 1,0 0-1,0 0 1,1-1-1,0 0 1,1 0 0,-1 0-1,1-1 1,6 4-17,-10-8 22,-1 0 0,1 0 1,-1 0-1,0-1 0,1 1 1,-1-1-1,1 1 0,0-1 0,-1 0 1,1 0-1,-1 0 0,1 0 1,-1-1-1,1 1 0,-1-1 0,1 1 1,-1-1-1,1 0 0,-1 0 1,0 0-1,1 0 0,-1-1 1,0 1-1,0-1 0,0 1 0,0-1 1,0 1-1,0-1 0,-1 0 1,1 0-1,1-2-22,6-8 138,0-1 0,0 0 0,-1-1 0,5-13-138,-7 17-22,1-7 39,0 1-1,0-1 0,-2 0 0,0-1 1,-1 1-1,-1-1 0,0 0 1,-1 0-1,-1 0 0,-1 0-16,0 17-53,0 1-11,0 0-55,0 16-2,-7 243-295,6-282 457,4-59 150,-3 77-193,1 0 0,-1 1 0,1-1 0,1 0 1,-1 1-1,1-1 0,0 1 0,0-1 0,0 1 0,0 0 1,1 0-1,0 0 0,-1 0 0,4-3 2,-5 7-17,0-1 1,1 0-1,-1 0 0,0 0 0,0 1 0,1-1 0,-1 0 1,0 1-1,1-1 0,-1 1 0,0 0 0,1-1 0,-1 1 1,1 0-1,-1 0 0,1 0 0,-1 0 0,0 0 0,1 0 1,-1 0-1,1 1 0,-1-1 0,0 0 0,1 1 0,-1-1 1,1 1-1,-1 0 0,0-1 0,0 1 0,1 0 0,-1 0 1,0 0-1,0 0 0,0 0 0,0 0 0,0 0 0,0 0 1,0 0-1,-1 0 0,1 0 0,0 1 0,-1-1 0,1 0 1,0 1 16,5 9 32,1 0 1,-2 1-1,1 0 1,1 7-33,-5-13-2,6 25 30,-7-25-18,0-1-1,0 0 0,1 1 1,-1-1-1,1 1 1,0-1-1,0 0 1,1 0-1,0 0 1,1 0-10,-4-4 84,0-1 33,0 0 59,0 0 136,-1-51 712,0 22-1040,1 0 1,2-16 15,-1 44-13,-1 0 1,0 0 0,0 0-1,1 0 1,-1 0 0,0 0 0,1 1-1,-1-1 1,1 0 0,-1 0-1,1 1 1,0-1 0,-1 0-1,1 1 1,0-1 0,-1 0 0,1 1-1,0-1 1,0 1 0,0-1-1,-1 1 1,1 0 0,0-1 0,0 1-1,0 0 1,0 0 0,0-1-1,0 1 1,0 0 0,-1 0 0,1 0-1,0 0 1,0 0 0,0 0-1,0 1 1,0-1 0,0 0 0,0 0-1,0 0 1,-1 1 0,1-1-1,1 1 13,2 0-27,-1 0 0,1 1 0,0-1 0,-1 1 0,1 0 0,-1 0 0,0 0-1,1 0 1,0 2 27,6 5 12,-1 2-1,-1-1 1,0 1-1,0 1 1,-1-1-1,-1 1 0,0 0 1,0 1-1,-1 0 1,-1-1-1,0 2 1,-1-1-1,0 0 0,0 10-11,-3-24 2,0 1-1,0 0 0,1 0 1,-1 0-1,0 0 0,0 0 1,0 0-1,0 0 0,0 0 0,0 0 1,1 0-1,-1 0 0,0 0 1,0 0-1,0 0 0,0 0 1,0 0-1,1 0 0,-1 0 0,0 0 1,0 0-1,0 0 0,0 0 1,0 0-1,0 0 0,1 0 1,-1 0-1,0 0 0,0 0 1,0 0-1,0 0 0,0 1 0,0-1 1,0 0-1,0 0 0,1 0 1,-1 0-1,0 0 0,0 0 1,0 0-1,0 0 0,0 1 1,0-1-1,0 0 0,0 0 0,0 0 1,0 0-1,0 0 0,0 0 1,0 1-1,0-1 0,0 0 1,0 0-1,0 0 0,0 0 0,0 0 1,0 1-1,0-1 0,0 0-1,5-8 111,46-190 344,-51 194-456,0 3-94,0 1-8,0 0 27,3 25-68,17 48 166,-18-68-21,0 0 0,0 0 0,0 0 0,1 0-1,0-1 1,-1 1 0,2-1 0,-1 0-1,0 0 1,1 0 0,0 0 0,0-1-1,1 1 0,-4-3-7,0 0 0,1 0 0,-1 0 0,0-1 0,1 1 0,-1-1 0,1 1 0,-1-1 0,1 1 0,-1-1 0,1 0 0,-1 0 0,1 0 0,0 0 0,-1 0 0,1 0 0,-1 0 0,1 0 0,-1-1 0,1 1 0,-1-1-1,1 1 1,-1-1 0,1 1 0,-1-1 7,2-1 12,0 0-1,-1-1 1,1 1-1,-1 0 1,0-1-1,0 1 1,0-1 0,0 0-1,0 0 1,0 0-1,0-2-11,4-11 78,0 1 0,-1-1-1,-1 0 1,1-8-78,-4 22-4,3-22 61,0 0 0,-2 0 0,0-18-57,-2 42-80,0 0-63,0 0 79,5 33-196,22 141 229,-27-174 22,0 0 0,0 1 0,0-1 0,0 0 0,0 1 0,0-1 0,0 0 0,0 0 0,0 1 0,0-1 0,0 0 0,0 1 0,0-1 0,0 0 0,0 1 0,0-1 0,0 0 0,1 0 0,-1 1 0,0-1 0,0 0 0,0 0 0,1 1 0,-1-1 0,0 0 0,0 0 0,0 0 0,1 1 0,-1-1 0,0 0 0,1 0 0,-1 0 0,0 0 0,0 1 0,1-1 0,-1 0 0,0 0 0,1 0 0,-1 0 0,0 0 9,7-13-51,0-20 145,12-63-36,-17 85-55,2 1 0,-1 0 0,1 1 0,0-1 0,1 1 0,0-1 0,1 2 0,2-4-3,-8 12-8,1 0-1,-1 0 1,0 0 0,1-1-1,-1 1 1,1 0-1,-1 0 1,0 0-1,1 0 1,-1 0-1,1 0 1,-1 0-1,0 0 1,1 0-1,-1 0 1,1 0 0,-1 0-1,0 0 1,1 0-1,-1 0 1,1 0-1,-1 1 1,0-1-1,1 0 1,-1 0-1,0 0 1,1 1 0,-1-1-1,0 0 1,1 1-1,-1-1 1,0 0-1,0 0 1,1 1-1,-1-1 1,0 0-1,0 1 1,0-1-1,1 1 1,-1-1 0,0 0-1,0 1 1,0-1-1,0 0 1,0 1-1,0-1 1,0 1 8,11 23 204,-9-20-195,12 44 354,-12-40-327,0 1 1,0-1-1,1 0 0,0 1 0,0-2 1,1 1-1,0 0 0,0-1 0,1 1 1,0-1-1,5 5-36,-10-11 7,1-1 0,-1 1 1,0-1-1,1 0 0,-1 1 1,0-1-1,1 0 0,-1 0 0,1 1 1,-1-1-1,1 0 0,-1 0 1,1 0-1,-1 1 0,1-1 1,-1 0-1,1 0 0,-1 0 0,1 0 1,-1 0-1,1 0 0,-1 0 1,1 0-1,-1 0 0,0 0 1,1 0-1,-1-1 0,1 1 0,-1 0 1,1 0-1,-1 0 0,1-1 1,-1 1-1,1 0 0,-1 0 0,0-1 1,1 1-1,-1-1-7,12-22 232,-2-26-1161,-8 28-717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5337,'0'0'800,"0"0"-480,0 0 72,0 0-207,0 0-185,0 0-577,0 0-207,32-4 232,-3 4-2393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188 341 2985,'0'0'1216,"0"0"-520,0 0-145,0 0 4,0 0-191,0 0-120,-3-9-18,-1 0-212,4 6 19,-1-1 0,0 1 1,0 0-1,0-1 1,-1 1-1,1 0 0,-1 0 1,0 0-1,0 0 1,0 0-1,0 0 0,0 0 1,0 1-1,-1-1 1,0 1-1,1 0 0,-1 0 1,0 0-1,0 0 1,0 0-1,0 0 0,0 1 1,-1-1-1,1 1 0,0 0 1,-1 0-1,1 1 1,-4-1-34,3 1-10,-1 0 1,1 1 0,0 0-1,0 0 1,0 0 0,0 0-1,0 1 1,0 0 0,0-1-1,0 1 1,0 1 0,1-1-1,-1 1 1,1-1 0,0 1-1,0 0 1,0 0 0,0 0 0,0 1-1,0-1 1,1 1 0,0-1-1,0 1 1,0 0 0,0 0-1,0 2 10,-3 5-18,2-1 0,0 1 0,0-1 0,1 1 0,0 0 0,1 0 1,0 0-1,1 1 0,0 9 18,0-19-13,0-1 1,0 1-1,1-1 1,-1 1 0,0-1-1,1 1 1,-1-1 0,0 0-1,1 1 1,0-1-1,-1 0 1,1 1 0,0-1-1,0 0 1,-1 0-1,1 0 1,0 1 0,0-1-1,0 0 1,1 0 0,-1-1-1,0 1 1,0 0-1,0 0 1,1 0 0,-1-1-1,0 1 1,1-1-1,-1 1 1,1-1 0,-1 1-1,1-1 1,-1 0 0,0 0-1,1 0 1,-1 0-1,1 0 1,-1 0 0,1 0-1,-1 0 1,1-1 0,-1 1-1,1 0 1,-1-1 12,3 0 18,0 0 1,0 0-1,-1-1 0,1 1 1,-1-1-1,1 0 0,-1 0 1,1 0-1,-1 0 1,0-1-1,0 1 0,0-1 1,-1 0-1,1 0 0,0 0 1,0-1-19,8-18 36,-1-1 0,-1 1 1,-1-2-1,-1 1 0,-1-1 1,-1 0-1,1-21-36,0-32 299,-3-63-299,-3 127 58,-1 71-193,0 9 142,3 1-1,2-1 1,9 38-7,-8-77 2,-3-11 2,1 0 1,1 0-1,0-1 1,1 1-1,1-1 0,0 0 1,1 0-1,9 13-4,-16-28-8,1 0-1,0 0 1,0 0-1,0 0 0,-1 0 1,1 0-1,0-1 1,0 1-1,0 0 1,0-1-1,1 1 1,-1 0-1,0-1 0,0 1 1,0-1-1,0 0 1,1 1-1,-1-1 1,0 0-1,0 0 0,0 0 1,1 0-1,-1 0 1,0 0-1,1 0 9,1-1 14,-1 0 0,1 0 0,-1 0 0,1 0 0,-1 0 0,0 0 0,1-1 0,-1 0 0,0 1 0,0-1 0,2-2-14,6-7 76,-1 0-1,0-1 1,0 0-1,1-4-75,-4 6-119,19-27-496,-5 4-1420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4:46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1 168,'0'0'1064,"0"0"-592,0 0-448,0 0-24,0 0-216,0 0-168,-14 17 192,6-6 48,-1 16 136,-1-3-176,3 0-184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5:19.04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145 1 960,'0'0'0,"0"0"1176,0 0-606,0 0-425,0 0 38,0 0 973,0 0-734,0 0-84,0 0 125,0 0-103,0 0-45,0 0-172,0 0-3,0 0-116,0 0-80,0 0-98,0 2-75,0 4 281,0 6-81,-3 7 119,-1 7-106,-1 5 27,-3 5-10,-1 3 65,-1 1-76,0 2 73,-2-2-78,0-1 23,1-3 20,-1-3-36,1-4 31,1-4 28,1-5-65,3-4 41,0-4-32,3-4-2,1-3-168,1-2-634,0-1-493,1-1-850,1 0 342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5:19.82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414.67627"/>
      <inkml:brushProperty name="anchorY" value="746.98444"/>
      <inkml:brushProperty name="scaleFactor" value="0.5"/>
    </inkml:brush>
  </inkml:definitions>
  <inkml:trace contextRef="#ctx0" brushRef="#br0">3 112 1880,'0'0'0,"0"0"857,0 0-188,0 0 409,0 0-418,0 0-53,0 0-26,0 0-193,-1-13-207,1-2 113,-1 0 19,1 0-11,0 4-84,-1 2-19,1 3-56,0 2-38,0 3 6,0 0-63,0 0-40,0 1 73,0-1-91,1 0 36,0-1-20,0 0 12,1 0 34,0-1-65,0 2 21,0 0-17,0 0-54,1 0 71,0 1-15,1-1 6,1 1 10,2-1-11,0 1 12,1-1-3,-1 0-8,0 0-7,-2 1-92,-1 0-13,-1-1 45,-1 1 66,1 0-9,0 0 94,0 0-107,1 1 36,1 2-12,1 2-103,0 3 123,2 3-32,-1 3 11,1 2 10,0 4-2,-1 1 66,0 2-84,-1 1 19,-1 1 12,0 0-25,0 0 26,-1 1-17,0 2 6,0 0-2,1 0-9,0 1 2,-1-1 8,1-2-11,-1-2 12,0-4-12,0-2 3,-1-4 18,-1-2-15,0-3-4,0 0 10,0-1-12,0 1 12,0 2-12,1 1 12,0 1-12,0-1 12,0-1-12,-1-3 3,0-1-1,-1-3-65,1-1-225,0-3-807,2-4-796,-1-5-2832,0 0 4717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5:20.43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15.78428"/>
      <inkml:brushProperty name="anchorY" value="-1006.76996"/>
      <inkml:brushProperty name="scaleFactor" value="0.5"/>
    </inkml:brush>
  </inkml:definitions>
  <inkml:trace contextRef="#ctx0" brushRef="#br0">0 11 592,'0'0'0,"0"0"864,0 0-578,0 0 333,0 0-29,0 0-144,0 0-105,0 0-86,0 0-187,0 0 124,1 0 181,3 0-45,4 0-90,2 0 110,4 0 157,3 0-222,2 0 50,2 0-7,1 0-241,-1 0 143,0 0-17,-1 0-243,-3 0 159,-3 0-78,-3 0-48,-2 0 54,-4 0-58,-2 0 17,-1 0-16,0 0-43,-1-1 58,1 1-19,2 0 15,1-1-2,2 0 10,0 0-21,2 0-87,0-1-1264,-1 1-2978,-1-1 2673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5:26.18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685.35742"/>
      <inkml:brushProperty name="anchorY" value="-2266.81592"/>
      <inkml:brushProperty name="scaleFactor" value="0.5"/>
    </inkml:brush>
  </inkml:definitions>
  <inkml:trace contextRef="#ctx0" brushRef="#br0">0 358 1016,'0'0'0,"0"0"1280,0 0-979,0 0 316,0 0-38,0 0-410,0 0 509,0 0 115,4-2-174,2-2-198,2-3-277,1-4 122,2-3-123,1-3-97,0-2 149,1-3-220,-1 0 55,1-2 92,-1 0-146,0 0 38,0 1-3,-2 0-14,0 2 89,-1 2-110,-2 4 45,-3 3-24,-1 3 5,-1 4-105,-1 2 132,-1 2 78,0 1-67,-1 1-35,1-1 13,0 1 36,-1 0-68,1-1-118,0 0-108,0 0 300,0 0-91,0 0 28,0 0-14,0 0 22,0 0-91,0 0 110,0 0-46,0 0 16,-1 1-12,-1 0 13,-1 3-4,0 0-55,-1 3 81,0 2-26,0 1 18,0 1-12,1 1 14,0-1-14,1 0 5,1-1-2,1-1-10,-1-1 13,1-2-14,1-1-61,-1 0 83,1-1-187,2-1 222,2 0-88,1-1-130,1 0 220,2-1-74,2 2 110,2-1 14,0 2-112,1 1 48,0 1-38,0 1 6,-1 1 17,-1 1 41,-1 2-67,-2 1 23,-2 0-17,-2 0 68,-2 0-86,-1 0 19,-2-2-212,-2 0 272,-3-1 40,-5-1-34,-3-2-2,-2 0 22,-2-3 1,0 0-10,-1-2-5,1-1 11,2-1-98,1-3 29,2-1-14,2-1 130,2-1 10,1 0-88,2 1 146,2 1-158,0 0-27,2 2 108,1 0-151,0 2 55,0 0 28,0 1-58,0 0 10,0 0-3,1 0-161,-1 0 55,0 0-91,0 0 170,0 0 13,3 0 3,1 0 93,2 0-108,3 0 45,0 0-14,1 1-9,1 0 69,0 0-76,0 0 15,0 0-4,-1 0-58,-1 0 53,1-1-9,-1 0 21,-1 0 53,-1 0-61,0 0 12,0-2 109,0 0-137,1-3 120,-1-1-26,1-1-76,1-2 62,0-1-69,1-1 75,-2 1-70,0-1 12,-1 1-13,-1 1 86,-1 1-110,0 0 45,0 0-14,0 0 1,-1-1 102,1-1-140,-1 0 55,0-2 38,-1-1-80,0 0 35,-1-1-11,0 0 1,-1 0 0,-1-1 9,0 1-11,0 2 50,0 1-71,0 4-145,0 1 12,0 3 124,0 2 2,0 1 8,0 0-60,0 0 38,0 1-98,0-1 72,0 1-24,0-1 24,0 1 61,0 2-7,0 1 7,0 2 1,0 2 9,0 0-12,0 1 14,0 1-14,0-1 14,0 1-14,0-1 14,0 0-14,0-1 5,0-2-2,1 0 0,1-2-75,1 0 96,0-2-41,1 0 23,0 0-14,1-2-61,-1 1 36,2 0 32,0-1-38,0 1 51,2 0 4,-1 0 38,2 0-55,-1 0 28,1 2-28,1 0 7,-1 0-3,0 1 18,0 1-23,0 0-2,0 1 10,-1 1-4,-1 0 10,0 0-12,-1 1 5,0 0-2,-2 0 0,0 0 0,-2 0-10,-1 0-80,0-1 115,-1 0-477,-2 0 577,-2 0-150,-3-1 70,-3 1 19,-2-1-68,-2-1 68,0 0-13,0-1-52,0-2 17,0-1 48,1 0-54,0-1 1,1 0 102,0-1-143,2-2 64,0 0-39,1-2 17,2-1-15,0 0 135,2 0-169,1 0 56,1 0-19,1 1 9,1 0-2,0 1 57,0 1 2,1 1-71,0 1 14,-1 0 2,1 1-14,0 0-5,1 0-54,-1 0 14,0 0 48,0 1-110,0-1 64,0 0-22,0 0 22,0 0 52,1 2-24,3 2-7,1 0 22,2 3-45,2-1 51,1 2-7,2-1-7,1 0-5,1 0 11,0 0-70,1-1-17,-1-2-101,1 0 145,-1-2 25,0 0 15,0-2 146,-1 0-169,1 0 58,-1 0 27,0-1-59,0-1 94,-1-2-102,-1-1 32,0-1 91,0-2-131,-1-1 100,1-1-22,-1-2-60,-1 0 21,0-1 74,-1-1-118,-1 1 49,0 0-26,-1 0 70,-1 1-39,-1 0-32,-1-1 11,0 0-7,-1-1 0,0 0-10,-1 1-43,0 1 12,0 3 49,-1 2-7,0 2 146,0 1-67,-1 2-75,1-1 110,0 1-142,0 0 51,0 0 67,0 0-107,0 0 120,0 0-111,0 2 24,0-1 105,0 1-146,0 0 48,0 0-26,0 0-62,0 0-1,0 0-23,0 0-91,0 0 34,0 3 114,0 3 21,0 4 11,0 3 6,0 3-9,0 1 13,0 2-14,0-1 89,0 1-110,0-2 36,0 0-12,0-2 0,0-1 0,0-2 0,1-2 9,1 0-21,0-1 16,0-1-5,1-1 1,1-1-56,0 0 62,0 0-104,1-1 67,0 0 34,0-1-11,0 0 17,0 0-12,0-1-5,0 0 11,-1 0-14,0-2-107,-1 0-73,1 0-117,-1-1 368,1 0-108,1 0 47,2 0 10,1-1 54,0-1-71,1-1 108,0-3-116,0-1 82,0-2-34,1-1-18,-1-1-32,-1-2 26,0-1-10,-1-2 86,0-1-99,-1-2 34,-2 0 73,1-1-118,-2 2 114,0 0-100,-1 3 20,1 2 50,-1 3-74,2 2 24,0 2-8,1 0 0,2 2-10,2-1 4,1 1-2,3 0 0,2 1 9,1 0-12,0 1-154,1 1 202,-2 0-189,-1 1 76,-2 0-4,-2 1 91,-2 1-34,-2 2 7,-1 0 20,-3 1-6,0 0 2,-1-1 0,-1 0-10,-1-2 13,1 0-14,0-1 14,-1-1 136,1 0-11,0 0 40,0 0-32,0 0-35,0 0 0,0-1-22,0 1 88,-1 0-74,-1-1-96,-2 0 19,-1-1-14,-1-1-77,0 0 87,0 0-29,0 0-1,-1 1 13,1 1-116,-2 0 145,1 1-123,-2 0 112,1 1-78,0 2-42,0 2-6,0 2 136,1 3-43,0 3 94,0 2-95,2 1 41,0 1-4,1 0-20,0 0 25,2-1-7,0-1-17,1-1 24,1-1-26,0-1 17,0-1-15,0-2 5,0 0-12,0-2 13,0-1-14,2 0-79,0-2-6,1-1-79,1-1 36,1 0 134,0-1-12,2-1 22,0 0 48,0 0 26,0 0-79,1 0 17,0-1 49,0 0-74,1 0 70,0-3-76,1-1 22,0-2 1,1-1 7,-1-1 36,2-2 0,-1-1-63,-1-1 77,1-2-73,-1-2 22,-1-1-7,-2 0 0,0-1-10,-3 0 88,-1 1-110,-1 2 36,-1 1-12,-1 3 0,-1 2 102,1 2 46,0 2-44,0 2-16,-1 0-97,1 3-60,0 0 27,-1 0 40,1 2-14,-1-1-58,1 0 85,-1 0-75,1 1-5,-1-1 75,-1 0-34,1 2 32,-2 3-6,1 3 2,0 3 9,0 3-2,0 2 1,1 3 0,1 1 9,-1 1-21,1 0 72,0 2-87,0 0 29,0 0-10,1 0 9,-1 0-12,0 1 5,0 0 7,0 2-2,1-1 1,0 1 0,1-1 46,0 0-68,1-1 22,0-2-8,-1-1-10,0-3 13,-1-1-4,0-3 10,0-2-12,-1-3 14,1-2-14,-1-2 5,0-2-2,-1-1 0,1-2-168,0 1 10,0-2 193,0 1-55,-2 0 139,-2-1-59,-2 0 14,-1-2-84,-2-2 22,-1-2 109,-1-3-34,1-1-86,1 0 104,0-1-119,2 0 24,1 0-74,1-1-104,1 0 26,2 0 47,0 0 103,2 1 124,0 0-109,0 0-21,0 0 17,1 0-3,1 0-20,2-1 16,1 0-5,1 0-9,1-1 4,0 1-2,2 0-10,0 0 13,1 0-14,0 2 14,2-1-32,1 1-19,1 0 60,0 0-86,1 0 93,0 0-131,1-1 123,-1 0-77,1 0 70,0 0-9,0-1 4,0 0-74,1-1 96,-1-1-31,0 1 19,-3 0-2,-1 2-9,-4 2 22,-2 3 31,-3 2-64,-1 2 21,-1 2-8,-2 1 0,1 0 65,0 0-84,-1 1 29,1-1-29,-1 0-69,1 1 28,0-1-23,0 0 5,0 2 82,0 3-15,0 3 10,0 3 1,0 3 9,0 4 7,0 2-20,0 2 25,0 1-17,0 2 6,0-1-2,0-1 0,0 0-10,-1-3 22,0-1-25,0-3 17,1-3-15,-1-2 5,1-2 16,-1-4-4,1-1 39,0-3 8,0 0-55,0-1 130,0 0-31,0-1-52,0 1-54,0-3 12,0-2-11,-1-2 0,1-4-103,0-1 132,-1-2-118,1-1 110,0-1-31,0 0 10,0 1 0,0 0 9,0 0-12,1 2 5,1 0-12,1 2 22,1 1-16,0 0 6,1 1-12,1 1 13,2 0-60,0 0 63,2 1-11,1 0-24,-1 0 37,2 0-31,0 2-18,-1-1 51,1 1-7,-1 1-6,1 0 14,0 0-14,-2 0 23,-1 2-25,-1 0-2,-3 1-83,-1 1-53,-2-1 103,-1 2 28,0-1-5,-1 0 9,-1 0-56,2 0 62,-1 0-2,2 1-17,0 1 26,1 3-7,0 1 2,1 3 18,0 2-23,-1 1 8,0 2-3,0 0 0,0 1 18,0 1-4,-1-1-17,0 0 15,0 0-5,-1-1 1,0 1 0,0-2-10,-1 0 13,0 0-4,0-1-9,0-1 69,0 0-76,0-2 15,0 0 5,0-1-4,0-1-9,0 0 13,0 0-14,0-1 14,0-1-14,0-1 14,1 0-4,-1-1-9,1-1 4,0-1-12,0 1 13,1-2 5,-1 1-1,1 0-9,0-1-6,-1 0-157,1 1 212,0-1-25,2 0 189,1 0 208,1-2-225,3-2 4,2-3-30,1-3-135,1-3 71,1-2-66,1-1-41,0-2 20,1-1-19,-1 1 3,1 0-1,-1 1-9,-2 3 2,-2 3 8,-3 4-95,-3 2 46,-2 2-346,-1 2-323,-2 1-1076,-1 0-3344,-1 1 5022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1:45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0 681 856,'0'0'2866,"0"0"-1579,0 0-632,0 0 240,0 0 302,0 0-143,18-9-337,0 0-596,0-1-1,-1-1 1,0 0-1,-1-1 0,0-1 1,-1-1-1,13-14-120,-17 14 24,-1 1 0,0-1 0,-1-1 0,0 0 0,-1 0 0,-1-1 0,4-13-24,-13 43-190,1 1-1,0 0 1,1 0-1,1 0 1,1 3 190,0 26-29,-2-37 25,-1 1-1,1-1 0,1 1 0,-1 0 0,1-1 0,1 1 0,-1-1 0,2 3 5,-3-9 4,1 0 0,0 1 0,-1-1 1,1 0-1,0 1 0,0-1 0,0 0 0,0 0 0,0 0 1,0 0-1,0 0 0,0 0 0,1 0 0,-1 0 0,0 0 1,0-1-1,1 1 0,-1 0 0,1-1 0,-1 1 0,0-1 1,1 0-1,-1 1 0,1-1 0,-1 0 0,1 0 1,-1 0-1,1 0 0,-1 0 0,1 0 0,-1 0 0,1-1 1,-1 1-1,1 0 0,-1-1 0,1 1 0,-1-1 0,0 0 1,1 1-1,0-2-4,4-1 51,-1-1 1,1 1-1,-1-1 0,0 0 1,0-1-1,0 1 0,-1-1 1,1 0-1,-1 0 1,0 0-1,-1-1 0,4-5-51,36-74 185,-42 82-178,11-28 17,-1-1 0,-1-1 0,-2 0 0,-2 0-1,-1 0 1,0-13-24,1-55 306,-5-27-306,-1 96 112,17 537-170,19 126-216,-35-612 240,-2-13 16,1 1 0,0-1 0,1 0 0,-1 1-1,1-1 1,0 1 0,1-1 0,0 0 0,0 0 0,0 0 0,2 3 18,-4-9-2,0 0 0,1 1 0,-1-1-1,0 0 1,1 1 0,-1-1 0,0 0 0,1 0 0,-1 0 0,1 1 0,-1-1 0,1 0 0,-1 0-1,0 0 1,1 0 0,-1 0 0,1 0 0,-1 0 0,1 0 0,-1 0 0,1 0 0,-1 0-1,0 0 1,1 0 0,-1 0 0,1 0 0,-1 0 0,1 0 0,-1-1 0,0 1 0,1 0 0,-1 0-1,1-1 1,-1 1 0,0 0 0,1 0 0,-1-1 0,0 1 0,1 0 0,-1-1 2,12-14 29,1-7 38,-1 0 1,-1-1-1,-2 0 0,0-1 0,-1 0 0,-1 0 0,-1-1 0,-2 0 1,0 0-1,-2 0 0,-1-1 0,0 1 0,-2 0 0,-3-15-67,2 34-3,1-1 0,-1 1 1,-1-1-1,1 1 0,-1 0 0,0 0 0,-1 0 0,1 1 0,-1-1 0,0 1 0,0 0 0,-1 0 0,0 0 0,0 0 0,0 1 0,0 0 0,-1 0 0,1 1 0,-1-1 0,0 1 0,0 0 0,-4 0 3,-19-9-288,-1 2-1,-1 1 0,0 2 1,-12-1 288,-22-6-1684,25 3-1010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5:27.57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887.45215"/>
      <inkml:brushProperty name="anchorY" value="-3373.15186"/>
      <inkml:brushProperty name="scaleFactor" value="0.5"/>
    </inkml:brush>
  </inkml:definitions>
  <inkml:trace contextRef="#ctx0" brushRef="#br0">119 1 96,'0'0'0,"0"0"1024,0 0-280,0 0 221,0 0-249,0 0-184,0 0-73,0 0-170,0 0-72,0 0-59,0 0-118,0 0-31,0 1-57,-2 1 64,-1 2-15,-1 0-3,-3 2 59,0 1-8,-2 0-50,-1 0 110,0 0-127,0-1 48,0-1 88,1-1-85,2-1 115,0-2 15,2 1-2,1-2 175,2 0 148,1 0-59,0 0 53,1 0-167,0 0-344,0-1 42,1-1 4,-1 0 121,0-2-118,1-1-12,0-1 69,2 1-92,2-1 19,0 0 3,2 1-70,0 1 77,1 0-120,1 0 82,0 1 30,-1 1-104,0 1-39,-2 1-114,0 0 25,0 1 178,-2 3-84,1 2 101,-2 2 34,0 3-63,-1 1 80,-1 2-24,0 1 8,-1-1-10,-1 0-52,-2-2 51,-2-1-84,-2-2 6,-2-1 107,-1-2-24,0-3 3,-2-1 60,0-1-73,1-1 43,0-2 33,1-2-76,3-3-87,2-3-33,1-2 10,2-2 147,2 0 87,0-1-61,1 1 41,2 2-103,3 0 94,1 3-70,1 1-8,1 1 13,-1 3-17,-1 1-108,-1 1-81,-1 1-245,-2 2 152,-1 3-336,-1 2-711,-1 0-3094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5:28.98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565.05225"/>
      <inkml:brushProperty name="anchorY" value="-2127.47363"/>
      <inkml:brushProperty name="scaleFactor" value="0.5"/>
    </inkml:brush>
  </inkml:definitions>
  <inkml:trace contextRef="#ctx0" brushRef="#br0">88 0 824,'0'0'0,"0"0"768,0 0 159,0 0-213,0 0-33,0 0-125,0 0-33,0 0-78,0 0-107,0 0-14,0 0 49,0 0-105,0 0-5,0 0-113,0 0-49,0 0-60,0 0-94,0 0-46,0 0-117,0 0-40,0 2 309,0 2-87,-1 4 96,-1 3-79,-1 4 26,0 0 10,-1 2-24,1 0 73,-1 0-87,0-1 28,1 1 1,-1-2-13,1 0 14,0 0-14,1-1 4,0 0 9,1-1-4,-1 0-7,1 0 12,0 0-5,0-1 2,0 1-9,0-1 2,0 0 9,0 0-4,0 0-7,-1 0 2,0-1 9,0 0-13,-1-1 14,1 0 5,0-1-20,0 0 6,0-2 8,1 1-13,-1-2 4,0 1-1,1 0 10,-1-1-13,0 0 14,1 0-5,-1 0-7,1 0 2,0-1-1,0 0 0,0-1 0,0 0 0,1-1 56,-1-1-72,1 0 24,0-1-8,0-1 10,0 0 53,0 0-71,0 0 24,0 0 76,0 0-118,0 0 30,0 0-179,0 0-261,0-1-1000,0-2-1178,0 1 101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5:30.32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207.44434"/>
      <inkml:brushProperty name="anchorY" value="-1350.80908"/>
      <inkml:brushProperty name="scaleFactor" value="0.5"/>
    </inkml:brush>
  </inkml:definitions>
  <inkml:trace contextRef="#ctx0" brushRef="#br0">102 56 1216,'0'0'0,"0"0"2041,0 0-1130,0 0 98,0 0-265,0 0-114,0 0-146,0 0-76,-1-7 72,0 0-71,0-1-175,0 1-165,1 2-41,-1 1 112,1 1-26,0 1-45,0 0 10,1 1-81,0 1 21,1 0-11,1-1-9,0 2-73,0-1 21,0 0-58,0 0 70,0 0-42,-2 0-5,0 2-16,0 1-25,-1 2 33,0 1 25,-1 1-146,-2 0 269,-3 0-84,-1-1 41,-3-1 110,-1-2-78,-2-1 11,1-2 36,-1-1-23,2-2 112,0-2-4,3-1-58,1-1 106,3 0-266,1 0 78,2 0 238,1 2-246,0 1 50,0 0-79,2 2-71,2 0-69,2 1-660,2 0-166,2 2-650,1 2-3803,-3 1 5663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5:30.79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885.53546"/>
      <inkml:brushProperty name="anchorY" value="-33.96918"/>
      <inkml:brushProperty name="scaleFactor" value="0.5"/>
    </inkml:brush>
  </inkml:definitions>
  <inkml:trace contextRef="#ctx0" brushRef="#br0">46 1 568,'0'0'0,"0"0"416,0 0 402,0 0-69,0 0-189,0 0-122,0 0 3,0 0-274,6 5-6,-1 2-89,1 1 30,-2-1 20,-1-1-54,-1 0-74,-1-1 262,-4 0-83,-4-1 7,-2 0-95,-1-1 73,0 0 74,0-2 183,2 0 357,2 0-337,1-1 231,3-2-680,0-1 320,2-2-227,0 1 160,0-1-234,1 2 79,-1 0-94,0 2-84,0 0 68,0 0-179,1 1 125,-1 0-61,1 1-115,-1-1-152,2 0-199,1 0-426,0 1-1012,-1 0-2137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5:31.57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416.33926"/>
      <inkml:brushProperty name="anchorY" value="1194.38452"/>
      <inkml:brushProperty name="scaleFactor" value="0.5"/>
    </inkml:brush>
  </inkml:definitions>
  <inkml:trace contextRef="#ctx0" brushRef="#br0">11 8 2785,'0'0'0,"0"0"648,0 0-234,0 0 488,0 0-443,0 0-44,0 0 95,0 0-59,-2-2-4,0 1-136,0 0-159,1-1-11,-1 2-154,1-1 33,1 1-30,0 0-136,0 0 10,0 0-31,0 3 188,0 4-55,0 4 44,0 3-14,0 3 6,0 3-2,0 1 18,0 1-23,0 0 17,0 1-15,0 0 14,0 0-4,0-1 10,0 0-12,0-2 5,0-1-2,0 0-10,0-3 13,0 0-14,0-1 14,0-2-4,0 0-9,0-2 13,0-1-14,0-2 5,0-1 7,0-2-12,0-1 5,0-1 7,0-1 7,0 0 73,0-1-103,0-1 24,0 0-111,0-2-1382,0-3-4624,0-1 7250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5:35.76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696.07544"/>
      <inkml:brushProperty name="anchorY" value="2049.6311"/>
      <inkml:brushProperty name="scaleFactor" value="0.5"/>
    </inkml:brush>
  </inkml:definitions>
  <inkml:trace contextRef="#ctx0" brushRef="#br0">0 95 1384,'0'0'0,"0"0"1489,0 0-701,0 0 181,0 0-281,0 0-135,0 0-329,0 0-112,0-1 236,0-2-112,1 1-27,1-1 45,2 0-28,3 0-2,2 0-64,2-1-66,2 0 51,2 0-106,1-1 75,1 1-15,0 0-52,2 0 17,2 0 48,1 1-119,2-1 178,3 0-204,1 1 137,2 1 32,1 0-160,1 0 156,1 0-98,0 0-27,0 1 93,1-1-125,0 1 38,0 0 43,-2 0-72,0 1 24,-2-1 1,-1 1-11,-2-1 115,-1 1-145,-1 0 57,-1-1 38,0 1-71,-1 0 24,1-1-17,-1 0-7,2-1 10,0 1-3,2-1 1,1 1 47,0 0-61,2 0 21,-1 1-7,2 0 0,0 0 0,1 0 0,2 0 0,0 0 9,0 0-11,1 0 12,0 0-12,0 0 3,-1 0 27,0 0-36,0 0 21,-2 0-15,-2 0 3,-2 0-1,-1 0 0,-1 0 0,-2 0 9,-2 0-2,1 0 1,-1 0 37,1 0-57,-1 0 10,-1 0 4,1 0-22,0 0 26,1 1-9,-1-1 3,1 1 0,0 0 0,1 0 0,0-1 0,0 0 0,0 1 0,1-1-9,0 1 11,-1-1-59,1 2 73,1-1-24,-1 0 8,0 0 9,0 0-2,-1 0 10,1 0-21,-1 0 16,0-1-14,-1 0 3,-2 1-1,-1-1-9,-1 1 11,-2 0-3,-1-1 1,0 1 0,-1-1 0,0 1 9,1 0-11,0-1 12,0 1-12,1-1 3,1 1-1,1-1 9,1 1-11,1 0 12,2 0-12,2-1 3,2 1-1,2 0 0,2-1 9,1 0-11,1 1 3,0 0-1,1-1 0,0 1 0,0 0 9,0 0-11,-1 0 3,0 0-1,0 0 0,0 1-9,-1 0 11,0 1-78,0 0 98,-1 0-24,1 0 0,0 0 12,-1 1-3,0-1-8,0 0 2,1 1-1,0-1 0,0 0 0,2 0 9,0 0-2,1-1-8,0 1 2,1-1 8,-2 1-11,-2-1 50,-2 1-62,-3-1 21,-4 0-7,-3-1 0,-5 0 0,-4 0-9,-3 0-82,-4 0 4,-2-1-25,-1 1 115,-1-1-16,-1 1-74,1 0 102,-1 1-174,0 2 60,2 2 118,-1 4-58,2 3 35,1 3 4,-1 4-10,1 1 3,-1 2-1,-1-1 0,0 0 9,-1-2-67,0-1 66,0-1-23,0-2-30,0-2 66,0-1-30,0-1 1,0-2 20,0 0-16,-1-2 14,1-1-22,-1 1-30,1-2 63,-1 0-40,1-1 23,0 0-5,-1 1-74,1-2 96,-1 1-31,0-1-46,0 0 72,0-1-24,0 1 8,0-1 9,0 0-12,0 1 14,0-1-14,0 1 14,-1-1-4,2 0-9,-1-1 13,0 0-4,0 0-18,0-1 15,0 0-155,-1 0-161,-1 0 402,-2 1-88,0 0 68,0 1-12,-1 0-58,0 0 27,0 0 53,0-1-92,0 1 12,-1 0-136,0-1 184,-3 1 4,-1-1-53,-2 1 34,-2-1 64,-3 0-113,-2 1 47,-2-1-7,-2 0-11,-2 0 5,-2 0-2,0 0 0,-2 1 9,0-1-21,-1 0 72,0 0-87,-1-1 103,2 0-105,-1 0 32,2 0 45,1-1-63,0 1 22,2-1-17,0 0-43,1 0 58,1 0-19,1 0 15,-2 0 35,1 0 9,0-1-55,-1 1 18,-1 0-18,0 0 22,0 0 13,-1 0-41,0 0-71,-1 0 103,0 0-18,0 0 64,0 0-89,0 0 30,1 0-11,0 0 0,1 0 0,1 0 0,0 0 19,-1-1-25,2 0 9,-1 0-3,0 0-66,2 0 151,-1 0-142,2 0 75,0 0-22,1 0 69,0 0-83,-1 0 18,0 0-7,-1-1-57,-2 1 72,-2-1-15,-2-1 6,-1 1 1,-1-1 0,-1 1 0,0-1 9,1 1-2,1-1-8,2 1 2,2-1 8,1 1 45,2 0-69,0 0 23,1 0-8,1 0 9,0 0-11,0 0 3,0 0-1,0 1 0,0 0-9,-2 0 11,0-1-12,-2 1-44,-2 0 60,-3 0-12,-1 0-5,-1 0 5,-3 0-49,-1 1-5,-1 0 73,-1-1-79,1 1 7,1 0 63,2-1-12,1-1 72,2 1-64,2 0 4,2-1 8,2 1-15,1-1 14,2 1-14,1 0 5,1 0 7,0 0-2,2-1 1,0 1-10,1 0-15,-1 0 22,1 0 2,0 0 0,-1 1-9,0 0 4,-1-1 7,0 1-12,-1 1 5,-1-1 7,1 0-12,0 0 5,-1 0-2,2 0 0,-1 0-10,2 0 13,0 0-14,0 0 14,1 0-4,0 0-9,1 0 4,0 0 7,0 0-12,1 0 14,0 0-14,-1 0-51,0 0 70,-1 0-15,-2 0-4,-1 0 14,-2 0-88,0 0 34,1 0 60,0 0-10,1 0-2,2 0-107,3 0 142,1 0-48,1 0 25,1 0-12,1 0 5,0 0-12,1 0 13,1 0-4,1-1 10,0 1-12,0-1-154,1 1 202,0-1-67,1 0 31,0 0 54,0 1-81,0-1 18,-2 1 3,0-1-14,-3 1 5,-1 0-49,-1 0 70,-2 0-23,0 0-104,-1 0 41,-1 0 28,0 0 45,1 0-1,-1 0-4,2 0 33,2 0 18,3 0-60,2 0-130,4 0 176,1 0-277,2 0-170,2 0 517,3 0-154,3 0 45,1 0 17,2 0-5,1 0-9,-1 0 22,-1 0 31,-1 0-64,-1 0 39,1 0-22,-1 0 6,1 0-12,1 0 4,1-2 7,3 1 16,1-1-31,3 0 28,3 0-27,2 0 8,3 0 15,1 0-23,3 0 8,1 1-3,0 0-75,1 1-25,-1-1 2,1 1 97,-2 0-20,0 0-129,0 0 192,0 0-64,-1 0 78,0 0-128,1 0 96,-2 0-32,-1 0 18,-1 0-4,-1 0 12,-2 0 43,0 0-77,0 0 25,0 0-9,0 0 0,2 0 0,1 0 10,1 0-13,1 0 4,-1 0-1,0 1 10,-1 0-4,-1 0-7,-2 0 12,0 0-14,-3 0 4,1 0 9,-2 0-13,1 0 14,-1-1-14,-1 0 4,1 1 9,-1-1-13,0 1 14,0-1-14,0 0-52,0 0 71,0 0-24,1 0 18,1 0 34,0 0-47,0 0 7,1 0 16,0 0-25,0 0 73,1 0-77,-1 0 15,0 0-4,-2 0-2,0 0 0,-1 0 0,-1 0 0,-1 0 9,1 0-2,-1 0-9,1 0 4,0 0-2,1 0 0,-1 0 9,0 0-12,0 0 5,0 0-2,-1 0 0,1 0 0,0 0 18,1 0-23,1 0 8,1 0-3,1 0 0,0 0 0,-1 0-56,0 0 72,-2 0-24,-2 0 26,-1 0-14,-2 0 6,0 0 7,0 0-21,1 0 7,1 0 43,0 0-50,2 0-1,1 0 9,-1 0-5,2 0 10,0 0-12,-1 0 5,1 0 7,0 0-12,-1 0 5,1 0-2,-1 0 0,-1 0 0,0-1 0,-2 0 0,-1-1 0,-2 0 0,0 0 0,-2 1 0,-3 0-47,0 0-640,-3-1-2359,-1 2-524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5:36.73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956.65869"/>
      <inkml:brushProperty name="anchorY" value="421.36157"/>
      <inkml:brushProperty name="scaleFactor" value="0.5"/>
    </inkml:brush>
  </inkml:definitions>
  <inkml:trace contextRef="#ctx0" brushRef="#br0">11 21 2561,'0'0'0,"0"0"640,0 0 140,0 0 72,0 0-161,0 0-91,0 0-212,0 0-39,-2-4 10,0 0-55,0 0 4,0 1-105,1 0 84,0 2-22,1 0-87,0 0-48,0 1-28,0 0-104,0 1 16,0-1-22,0 0-111,0 0 3,0 3-8,0 4 145,0 5-42,0 6 30,1 5 45,0 3-50,1 2-2,1 1 20,-1-1-28,0-1 18,1-2 4,-2 0-20,1-3 16,-1-2-5,0-2-8,0-3 21,0-1-26,-1-4 18,1-1 51,-1-3-71,0-2 15,0-1 3,1-1-12,-1 0 12,1-1-12,-1 0-16,0 0-51,1 0-52,-1 1 19,0 0-245,0 1-202,0 1-526,0 0-865,0-1-2619,0-1 5099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5:37.84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241.28149"/>
      <inkml:brushProperty name="anchorY" value="-1229.25964"/>
      <inkml:brushProperty name="scaleFactor" value="0.5"/>
    </inkml:brush>
  </inkml:definitions>
  <inkml:trace contextRef="#ctx0" brushRef="#br0">17 3 2601,'0'0'0,"0"0"1040,0 0-485,0 0 381,0 0-139,0 0-319,0 0-58,0 0 13,0 0-195,0 0-258,2 0 8,2 0 28,2 0 340,3 0-106,2 0-150,4 0 160,2 0-198,2 0-49,1 0 113,1 0-101,0 0 40,0 0-75,-2 0 28,-1 0 36,-3-1-60,-2 1 12,-3-1 51,-3 1-64,-3 0 78,-2-1-14,-1 1-13,-1 0 44,0 0 6,-1 0-20,1 0-10,-1 0-62,1 0 6,0 0 12,0 0-26,0 0 9,0 0-115,0 0 23,0 0 89,0 0-143,0 1 0,0 2 119,0 4 15,0 5 76,-1 4-89,-1 4 42,0 2 43,-1 2-80,-1-1 45,0 1-24,0-3-4,0 0 10,0-4-3,1-2-8,0-4 2,0-3-10,1-3 11,1-2-3,0-2 1,0-1 0,1 0 0,-1 0 0,0-1 84,1 1-108,0-1 45,0 1-14,-1 0 1,1 0 84,-1 0-117,-1 0 38,-1 0-13,-1 0-56,-1 0 53,-1 0-9,-1 0 3,0 0 10,-2-2-21,0-1 16,-2-1-89,-1-2 6,-1-1 50,-1-3 37,0-1-8,-1-2 8,0-1 9,0-1-2,1-1 48,2 1-70,2 0 116,1 3-34,2 2 32,3 2 97,0 2-27,3 2-60,0 2-34,1 1-79,0 0-3,0 2-118,0-1-195,1 0-363,-1 1-633,0-1-1795,0 0-1293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5:38.65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956.69104"/>
      <inkml:brushProperty name="anchorY" value="-35.80531"/>
      <inkml:brushProperty name="scaleFactor" value="0.5"/>
    </inkml:brush>
  </inkml:definitions>
  <inkml:trace contextRef="#ctx0" brushRef="#br0">0 11 824,'0'0'0,"0"0"680,0 0-522,0 0 344,0 0-139,0 0-7,0 0-140,0 0 19,0 0-110,0 0-13,0 0-245,0 0 297,2 0 151,2 0-123,2 0 13,3 0-35,3 0 78,3 0-186,4 0 38,3 0 142,6 0-180,4 0 24,4 0 56,5 0-13,4 0-41,3 0 5,3 0 43,3 0 79,2 0-30,2 0 35,1 0-100,-1 0 20,-1 0 55,-3 0-226,-3 0 153,-3 0 2,-5-1-98,-4 1 194,-6 0-105,-6-1-39,-6 0-13,-6 1-59,-5-1 2,-5 1-4,-2 0-12,-3-1-323,0 1-693,-1-1-849,0-2-3010,0 1 6103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5:39.23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284.19775"/>
      <inkml:brushProperty name="anchorY" value="-1295.18909"/>
      <inkml:brushProperty name="scaleFactor" value="0.5"/>
    </inkml:brush>
  </inkml:definitions>
  <inkml:trace contextRef="#ctx0" brushRef="#br0">0 1 3609,'0'0'0,"0"0"1312,0 0-466,0 0 226,0 0-439,0 0-214,0 0-78,0 0-114,0 0-147,0 0 68,0 0-379,0 0 77,3 1 191,3 2 107,3 0-83,4 0-58,3 2 29,1 0 58,2 1-114,1 0 130,1 1-123,0-1 46,0 1-33,1-2 16,-2 1-14,-1-2 12,-2 0-12,-4-1 3,-3 0-48,-3-1-61,-3-1 136,-2 1-139,-2-2 82,0 1-52,0 0 50,-1 2 32,-2 0-7,-2 3 6,-4 3 56,-3 1-72,-3 4 24,-4 3-8,-1 1 0,-2 3 9,1 1-2,-1 1-9,0-1 78,2-2-88,0-2 30,2-2-10,3-4-10,4-2 13,2-3-14,3-3 5,3-2-86,1-2-191,2 0-772,0 0-1513,0-1-2427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1:45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6 123 1328,'0'0'7778,"0"0"-6842,0 0-216,0 0-256,0 0-352,0 0-112,0 0-288,-5-99-368,36 86-1040,-1 2-2977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5:40.14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559.64648"/>
      <inkml:brushProperty name="anchorY" value="-2905.94824"/>
      <inkml:brushProperty name="scaleFactor" value="0.5"/>
    </inkml:brush>
  </inkml:definitions>
  <inkml:trace contextRef="#ctx0" brushRef="#br0">0 231 1376,'0'0'0,"0"0"1313,0 0-468,0 0 442,0 0-603,0 0-80,0 0 18,0 0-161,0-6-29,0-2-64,1-2-242,1-3 127,1-1-204,3-2-22,3-2 56,3-2-46,2-1-33,2 0 11,2 1-16,0 2 2,0 3-1,-1 3 0,-2 4-9,-2 2-110,-2 3 31,-2 2-166,-3 1 44,-2 0 6,-1 1-92,-2-1 177,0 1 30,-1-1 43,-1 1 46,1-1 3,0 1 69,-1 0-73,1-1 15,0 1 42,0-1-61,0 1 10,0-1 15,-1 0-25,-1 0-11,-1 0-100,-1 0-151,-1 1-309,0 0 101,-1 0 139,2 0-201,-1 0-182,2-1 97,0 1-20,2 0 63,-1 0 340,0-1 142,-1 0-110,0 1-1125,0-1 857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5:48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8 583 1144,'0'0'827,"0"0"-56,0 0-250,0 0 428,0 0 41,-1-4-176,-5-25 1185,6 29-1691,0 0-75,0 0-74,0 0-60,0 0-102,0 0-63,0 0 19,0 0-64,15 18-424,-13-19 532,1 0 0,-1 0 0,1 0-1,-1 0 1,1 0 0,-1 0 0,0-1-1,0 1 1,1-1 0,-1 1 0,0-1-1,-1 0 1,1 0 0,0 0 0,0 0 0,-1 0-1,1 0 1,-1-1 0,0 1 0,1-2 3,30-61-53,-24 45 48,11-25 39,-15 33-16,0 0-1,1 0 0,1 0 1,0 0-1,0 1 0,1 0 1,1 1-1,0-1 0,1 0-17,-8 10-6,-1 1-1,1-1 1,0 1-1,-1-1 1,1 1-1,-1-1 1,1 1-1,-1 0 1,1-1-1,0 1 1,-1 0-1,1 0 0,0-1 1,0 1-1,-1 0 1,1 0-1,0 0 1,-1 0-1,1 0 1,0 0-1,0 0 1,-1 0-1,1 0 1,0 0-1,-1 0 0,1 1 1,0-1-1,-1 0 1,1 0-1,0 1 1,-1-1-1,1 0 1,0 1-1,-1-1 1,1 1-1,-1-1 1,1 1 6,13 19-175,-11-15 298,-3-10 222,0 3-340,-1 0-1,1 1 0,0-1 0,-1 1 0,1-1 1,-1 1-1,1-1 0,-1 1 0,0-1 0,0 1 1,0-1-1,0 1 0,0 0 0,0 0 0,0-1 1,0 1-1,0 0 0,0 0 0,-1 0 0,1 0 1,-1 0-1,1 1 0,0-1 0,-1 0 0,1 1 1,-1-1-1,1 1 0,-1-1 0,0 1 0,1 0 1,-1-1-1,0 1 0,1 0 0,-1 0 0,1 0 1,-1 1-1,0-1 0,1 0 0,-1 1 0,1-1 1,-1 0-1,1 1 0,-1 0 0,1-1 0,-1 1 1,1 0-1,-1 0 0,1 0 0,0 0 0,0 0 1,-1 0-1,1 0 0,0 0 0,0 1 0,0-1 1,0 0-1,0 1 0,1-1 0,-1 1 0,0 0-4,-6 16-35,1 0-1,1-1 0,1 2 0,0-1 1,2 0-1,0 1 0,1-1 0,0 1 1,2 0-1,0-1 0,2 4 36,-2-17-1,0 0 1,1-1-1,0 1 0,-1 0 1,2-1-1,-1 0 0,0 1 1,1-1-1,0 0 0,0 0 0,0 0 1,1-1-1,-1 1 0,4 2 1,3 3 15,1 0-1,1-1 1,-1 0-1,9 4-14,-18-11 1,0-1 0,0 1 1,0 0-1,0-1 0,0 1 0,0-1 0,0 0 1,0 0-1,1 0 0,-1 0 0,0 0 0,0 0 0,0 0 1,0-1-1,0 1 0,0-1 0,0 0 0,0 1 1,0-1-1,0 0 0,0 0 0,0 0 0,0-1 1,0 1-1,-1 0 0,1-1 0,-1 1 0,1-1 0,-1 1 1,1-1-1,-1 0 0,0 1 0,1-2-1,6-9 13,1-1 0,-2 1 0,0-2 0,3-7-13,-3 7-18,6-15 24,-1 0-1,-1 0 0,-2-1 1,-1 0-1,2-19-5,3-46 220,-2-15-220,1-12 343,-4 334-338,-5-177 18,13 106 58,-13-125-102,1 0 1,0 0-1,1 0 1,1 0-1,0-1 1,1 0-1,2 3 21,-6-13-23,0 0 1,0-1-1,1 1 0,0-1 0,-1 0 0,1 0 1,0 0-1,1 0 0,-1-1 0,3 2 23,-5-4-5,-1 0-1,1-1 1,0 1-1,-1 0 1,1-1 0,0 0-1,-1 1 1,1-1-1,0 0 1,-1 0-1,1 0 1,0 0-1,-1 0 1,1 0-1,0-1 1,-1 1 0,1-1-1,0 1 1,-1-1-1,1 1 1,-1-1-1,1 0 1,-1 0-1,1 0 1,-1 0 0,0 0-1,1 0 1,-1 0-1,0 0 1,0 0-1,0-1 1,0 1-1,0 0 1,0-1-1,1-1 6,10-16 25,0-2 0,-1 1 0,-1-2-1,2-10-24,-1 5 8,1 1-1,1 0 0,3-3-7,-11 22-1,-1 0 0,1 1-1,0 0 1,1 0 0,-1 0-1,1 1 1,0 0 0,1 0 0,-1 0-1,1 1 1,0 0 0,0 0-1,2-1 2,-7 4-10,1 0-1,-1 0 1,0 0-1,1 0 1,-1 1-1,1-1 1,-1 1-1,1-1 0,0 1 1,-1 0-1,1 0 1,-1 0-1,1 0 1,-1 1-1,1-1 0,0 0 1,-1 1-1,0 0 1,1 0-1,-1 0 1,1 0-1,-1 0 0,0 0 1,0 1-1,1-1 1,0 2 10,0 0-22,-1 1 0,1-1-1,-1 1 1,0-1 0,0 1 0,0 0 0,-1 0 0,1 0 0,-1 0 0,0 0-1,0 0 1,0 1 0,-1-1 0,1 0 0,-1 0 0,0 1 0,0-1 22,0-3 28,0-1 34,0 0 21,0 0 84,0 0 90,0 0 26,-18-31-15,14 27-264,0-1 0,0 1 1,-1 0-1,1 0 0,-1 0 0,0 1 1,0 0-1,0 0 0,0 0 0,-1 0 1,1 1-1,-6-2-4,8 4-6,1-1 0,-1 0 0,1 1 0,-1-1 0,0 1 0,1 0 1,-1 0-1,0 0 0,1 0 0,-1 0 0,0 1 0,1-1 0,-1 1 0,0 0 0,1 0 0,-1 0 1,1 0-1,0 0 0,-1 0 0,1 1 0,0-1 0,0 1 0,-1-1 0,1 1 0,1 0 1,-1 0-1,0 0 0,0 0 0,-1 2 6,-4 10-17,0-1 1,1 1-1,0 0 0,1 1 1,0-1-1,1 1 1,1 0-1,1 0 0,-1 7 17,-1 34-108,3 51 108,1-70-70,0-36 69,-1 0 0,1-1 0,0 1 0,0 0-1,0 0 1,0-1 0,0 1 0,0 0 0,0-1 0,1 1 0,-1 0 0,0 0 0,0-1 0,1 1 0,-1 0 0,0-1 0,1 1-1,-1 0 1,0-1 0,1 1 0,-1-1 0,1 1 0,-1-1 0,1 1 0,-1-1 0,1 1 0,-1-1 0,1 1 0,0-1 0,-1 0-1,1 1 1,0-1 0,-1 0 0,1 1 0,0-1 0,0 0 0,-1 0 0,1 0 0,0 0 0,-1 0 0,1 0 0,0 0 0,0 0-1,-1 0 1,1 0 0,0 0 0,0 0 0,-1 0 0,1-1 0,0 1 0,0 0 1,1-1 12,1 0 0,0-1 1,0 1-1,0-1 0,0 1 0,-1-1 1,1 0-1,-1 0 0,0 0 1,1 0-1,0-2-12,13-21 8,0 0 0,-2-1 0,-1 0 0,-2-2 0,0 1 1,-2-1-1,-1 0 0,-1-1 0,-1 0 0,-1-10-8,-14 231-449,6-107 415,23-86 168,-14-3-114,0 0 1,0 0-1,-1-1 1,1 0-1,-1 0 1,0 0-1,-1 0 1,1-1-1,-1 1 1,1-2-21,39-70 90,-26 45-76,94-182 233,-118 240-363,1 0 0,2 1 0,1 0 0,1-1 0,1 7 116,2-28 5,0-1 0,0 1 1,0-1-1,1 0 0,0 0 1,0 0-1,0 0 0,0 0 1,1 0-1,-1-1 0,1 0 0,0 0 1,2 2-6,18 18 8,-21-20-10,0 1-1,-1-1 0,0 0 1,1 1-1,-1 0 1,-1-1-1,1 1 0,0 0 1,-1 0-1,0 0 1,0 0-1,0 0 0,0 0 1,-1 1-1,0-1 1,0 0-1,0 0 0,0 0 1,0 0-1,-1 1 1,0 0 2,0-2 4,-1 0 0,1 0 0,-1 0 0,0 0 1,0 0-1,0 0 0,0-1 0,0 1 0,-1-1 1,1 1-1,-1-1 0,0 0 0,1 0 0,-1 0 1,0-1-1,0 1 0,0-1 0,-1 1 0,1-1 1,0 0-1,0 0 0,-1 0 0,1-1 0,0 1 1,-1-1-1,1 0-4,-2 1-2,0-1 1,1 1 0,-1-1 0,0 0-1,0-1 1,1 1 0,-1-1-1,1 0 1,-1 0 0,0 0-1,-3-2 2,6 2-11,0 0-1,0-1 0,0 1 1,1 0-1,-1-1 0,0 1 1,1-1-1,-1 1 1,1-1-1,-1 0 0,1 1 1,0-1-1,0 0 0,0 0 1,0 0-1,0 0 0,0 0 1,1 0-1,-1 0 0,1-1 1,-1 1-1,1 0 0,0 0 1,0 0-1,0-1 0,0 0 12,0 3 47,0 0-59,0 0-71,8 15-86,1-1 147,-3-2 24,2-1 1,0 0-1,0-1 1,1 1-1,5 4-2,-10-12 9,0 0 0,1 0-1,-1 0 1,1-1 0,-1 1-1,1-1 1,0 0 0,0-1-1,0 1 1,0-1 0,0 0 0,0 0-1,1 0 1,-1-1 0,0 0-1,1 0-8,1 0 10,0 0 0,0 0 0,0-1 0,0 1-1,0-2 1,0 1 0,-1-1 0,1 0 0,-1 0 0,1-1-1,-1 0 1,0 0 0,0-1 0,0 1 0,0-1-1,-1-1 1,1 1 0,-1-1 0,0 0 0,-1 0 0,1 0-1,3-6-9,-2 2 7,1-1-1,-2 0 0,1 0 1,-2 0-1,1-1 0,-1 1 0,-1-1 1,0 0-1,-1 0 0,0 0 0,0-3-6,1-26 2,-1 1-1,-3-24-1,0 9-6,1 54-100,0 0 22,0 0 7,0 0-2,-5 35-83,1-13 163,1 0 0,1 0 0,1 0 0,1 0 0,1-1 0,1 7-1,-1-26 3,-1-1 0,1 0 0,-1 0-1,1 0 1,0-1 0,0 1 0,-1 0 0,1 0-1,0 0 1,0 0 0,0-1 0,0 1 0,0 0-1,0-1 1,0 1 0,0-1 0,0 1 0,0-1-1,0 0 1,0 1 0,0-1 0,1 0 0,-1 0-1,0 0-2,37 6 136,-26-5-113,-2 0-3,1 1 1,-1 0 0,1 1-1,-1 0 1,0 1 0,0 0-1,0 1-20,-8-4-1,0 0 0,-1 0 0,1 0-1,0 0 1,0 1 0,0-1 0,-1 1-1,1-1 1,-1 1 0,1-1 0,-1 1-1,0 0 1,1 0 0,-1 0 0,0 0-1,0 0 1,-1 0 0,1 0 0,0 0 0,-1 0-1,1 0 1,-1 0 0,1 0 0,-1 1-1,0-1 1,0 0 0,0 0 0,0 0-1,-1 1 1,1-1 0,0 0 0,-1 0-1,0 0 1,1 0 0,-1 0 0,0 0-1,-1 2 2,-1 1 19,-1 0 0,1 0 0,-1 0-1,0-1 1,0 0 0,0 1 0,-1-2-1,1 1 1,-1 0 0,0-1 0,0 0-1,0 0 1,-1 0 0,1-1 0,-1 0-1,1 0 1,-1 0 0,0-1-19,-11 4 66,0-1 1,0-1 0,-1-1 0,1-1-1,-10 0-66,26-1-32,1 0-1,0 0 1,-1 0-1,1 0 1,0 0 0,0-1-1,-1 1 1,1 0-1,0 0 1,-1 0 0,1 0-1,0-1 1,0 1-1,-1 0 1,1 0-1,0 0 1,0-1 0,-1 1-1,1 0 1,0-1-1,0 1 1,0 0-1,0 0 1,-1-1 0,1 1-1,0 0 1,0-1-1,0 1 1,0 0-1,0-1 1,0 1 0,0 0-1,0-1 1,0 1-1,0-1 33,4 1-1699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6:21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18 328,'0'0'528,"0"0"-344,0 0 48,0 0-24,0 0-160,0 0-40,-34-18-8,34 18-296,0 0-368,0 14 272,10-3 208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17:38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94 1568,'0'0'838,"0"0"-277,0 0 7,0 0-13,0 0-40,-4-12-155,0-7-222,2 12-13,1 0-1,-1 0 0,0 0 0,-1 0 0,0 0 0,0 0 0,0 1 0,-2-2-124,6 51-471,9 20 555,9 32-84,-5-32 95,3 37-95,-3 91 81,-8-87-21,18 90-60,-22-175-333,0 0 0,-1 0-1,-2 8 334,1-12-1910,0-10-405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17:38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3241,'0'0'829,"0"0"-253,0 0-2,0 0 22,0 0-161,0 0-205,0 1-236,-1-1 0,1 0 0,0 0 0,-1 0 0,1 0 0,0 0 0,0 0 0,-1 0 0,1 1 0,0-1 0,0 0 0,-1 0 0,1 0 0,0 0 0,0 1 0,0-1 0,0 0 0,-1 0 0,1 1 0,0-1 0,0 0 0,0 0 0,0 1 0,0-1 0,0 0 0,-1 0 0,1 1 0,0-1 0,0 0 0,0 1 0,0-1 0,0 0 0,0 0-1,0 1 1,0-1 0,0 0 0,1 1 0,-1-1 0,0 0 0,0 0 0,0 1 0,0-1 0,0 0 0,0 0 0,0 1 0,1-1 0,-1 0 0,0 0 0,0 1 0,0-1 0,1 0 0,-1 0 0,0 0 0,0 1 6,29 41 13,2-2 1,2 0-1,1-2 0,34 28-13,-58-56-124,41 35 391,-49-44-345,0 1-1,0 0 0,0-1 1,1 1-1,-1-1 1,0 1-1,1-1 0,-1 0 1,1 0-1,-1 0 0,1-1 1,0 1-1,-1-1 0,1 1 1,0-1-1,-1 0 1,1 0-1,0 0 0,0 0 1,0-1 78,5-4-2171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17:38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1 1616,'0'0'2003,"0"0"-1020,0 0-417,0 0-139,0 0-161,0 0-127,0 10-680,-2 31 614,-1-1 0,-2 0 0,-2 0 0,-1 0 0,-5 5-73,-67 194 318,79-238-317,-4 32-1167,5-33-1122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17:42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7 467 160,'0'0'868,"0"0"-166,0 0-2,0 0 5,0 0-97,0 0-43,0 3 2189,0-5-519,0-23-2261,-1 13 0,0 0 0,2 0 1,-1 0-1,2 0 0,-1 1 1,4-10 25,-4 19-18,0-1 1,0 0 0,0 1 0,0-1-1,1 1 1,-1-1 0,1 1-1,0 0 1,-1 0 0,1 0-1,0 0 1,0 0 0,1 0 0,-1 0-1,0 1 1,1-1 0,-1 1-1,1-1 1,-1 1 0,1 0 0,-1 0-1,1 0 1,0 1 0,0-1-1,-1 1 1,1-1 0,0 1-1,0 0 1,0 0 0,2 0 17,3 0-91,-7-1 70,1 1-1,0 0 0,0-1 1,-1 1-1,1 0 0,0 0 1,0 0-1,-1 0 0,1 1 1,0-1-1,0 0 0,-1 1 1,1-1-1,0 1 0,-1-1 1,1 1-1,-1 0 1,1 0-1,-1 0 0,1 0 1,-1 0-1,1 0 0,-1 0 1,0 0-1,0 1 0,1-1 1,-1 0-1,0 1 0,0-1 1,0 2 21,-51-44 536,49 40-553,0 0 1,0 0-1,-1 0 1,1 0-1,0 0 1,0 1 0,-1-1-1,1 0 1,0 1-1,-1-1 1,1 1-1,-1-1 1,1 1-1,0 0 1,-1 0-1,1 0 1,-1 0-1,1 0 1,-1 0-1,1 0 1,-1 0 0,1 0-1,-1 1 1,1-1-1,0 0 1,-1 1-1,1-1 1,0 1-1,-1 0 1,1 0-1,0-1 1,0 1-1,-1 0 1,1 0 0,0 0-1,0 0 1,0 0-1,0 0 1,0 0-1,1 1 1,-1-1-1,0 0 1,0 1-1,1-1 1,-1 0-1,1 1 1,-1 0 16,-3 10 18,0 0 0,0 1 0,1-1 0,1 1 0,0 5-18,0-8-44,-2 16 39,1 0 1,2 1 0,0 0 0,2-1-1,2 17 5,-3-36-1,1 0-1,0-1 1,0 1-1,1-1 1,0 1-1,0-1 1,0 0-1,1 0 1,0 0-1,0 0 1,1 0-1,0 0 1,0-1-1,0 0 1,0 0-1,1 0 1,0 0-1,0-1 1,0 0-1,0 0 1,1 0-1,0 0 1,0-1-1,4 2 2,-6-4 8,1 1 0,0-1 0,0 0 1,0 0-1,0-1 0,0 1 0,0-1 0,0 0 0,0 0 0,0-1 0,0 0 0,0 1 0,0-2 0,0 1 0,0-1 0,2 0-8,1-2 12,-1 0-1,1-1 1,-1 1 0,0-1-1,-1-1 1,1 1 0,-1-1-1,0 0 1,3-5-12,3-4 21,-1 0 0,-1-1 0,-1 0 0,0-1 1,-1 0-1,-1-1 0,0 0 0,3-13-21,-1-20 17,-2 1 0,-2-1 0,-2 0 1,-2 0-1,-3 0 0,-3-6-17,5 57 0,0-11 34,0 1 0,-1-1 0,-1 1 0,0 0 0,0-1 0,-1 1 0,0 0 0,-1 0 0,0 1 0,-2-3-34,6 12-1,0 0 0,-1-1 0,1 1 0,0 0 0,0 0 0,0 0 0,0 0 1,0 0-1,0 0 0,0 0 0,0 0 0,-1 0 0,1 0 0,0 0 0,0 0 0,0 0 0,0 0 0,0 0 0,0 0 1,0 0-1,-1 0 0,1 0 0,0 0 0,0 0 0,0 0 0,0 0 0,0 0 0,0 0 0,0 0 0,-1 0 1,1 0-1,0 0 0,0 1 0,0-1 0,0 0 0,0 0 0,0 0 0,0 0 0,0 0 0,0 0 0,0 0 1,-1 0-1,1 0 0,0 1 0,0-1 0,0 0 0,0 0 0,0 0 0,0 0 0,0 0 0,0 0 0,0 0 1,0 1-1,0-1 0,0 0 0,0 0 0,0 0 0,0 0 0,0 0 0,0 0 0,0 0 0,0 1 1,-2 15-168,1 18-91,1 63 283,4 1 0,5-1 0,4-1 0,10 30-24,13-31 32,-28-137 719,-8 0-780,2 1 0,2-4 29,-3 33-20,1 1-1,0 0 1,1 0-1,0 0 1,1 0 0,0 0-1,1 1 1,0 0 0,1 0-1,1-2 21,-6 11-8,-1 0 0,0 1 0,1-1 0,-1 1 0,1 0 0,0-1 0,-1 1-1,1-1 1,-1 1 0,1 0 0,-1-1 0,1 1 0,0 0 0,-1 0 0,1-1 0,0 1 0,-1 0-1,1 0 1,0 0 0,-1 0 0,1 0 0,0 0 0,-1 0 0,1 0 0,0 0 0,-1 0 0,1 0 0,0 1-1,-1-1 1,1 0 0,0 0 0,-1 1 0,1-1 0,-1 0 0,1 1 0,0-1 0,-1 1 0,1-1 0,-1 1-1,1-1 1,-1 1 0,0-1 0,1 1 0,-1-1 0,1 1 0,-1-1 0,0 1 0,0 0 0,1-1-1,-1 1 1,0 0 8,18 34-91,-17-33 79,20 64-6,-17-50 25,1 0 0,0 0 1,2-1-1,-1 0 0,2 0 0,6 10-7,-13-24 7,-1-1-1,1 1 0,-1-1 0,1 1 0,0-1 0,-1 1 1,1-1-1,0 1 0,0-1 0,-1 0 0,1 1 0,0-1 1,0 0-1,-1 0 0,1 0 0,0 1 0,0-1 0,0 0 1,0 0-1,-1 0 0,1 0 0,0-1 0,0 1 0,0 0 1,-1 0-1,1 0 0,0-1 0,0 1 0,-1 0 0,1-1 1,0 1-1,0 0 0,-1-1 0,1 1 0,0-1 0,-1 1 1,1-1-1,-1 0-6,30-27-397,-22 20-5,14-12-1289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17:44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158 281 2865,'0'0'1532,"0"0"-645,0 0-294,0 0-263,0 0-196,0 0-55,0-4-15,0-10 49,-1-1-1,-1 1 1,0-1 0,-1 1-1,-1-5-112,2 14 70,1 0 0,-1 0 0,0 0 0,0 0 0,0 0 0,-1 1 0,0-1 0,1 0-1,-2 1 1,1 0 0,0 0 0,-1 0 0,0 0 0,0 1 0,0-1 0,-4-1-70,7 4 7,0 1 0,0-1 1,0 1-1,0-1 0,0 1 1,0 0-1,-1 0 0,1-1 1,0 1-1,0 0 0,0 0 1,0 0-1,0 0 0,0 0 1,0 0-1,0 1 0,0-1 1,0 0-1,0 1 0,0-1 1,0 0-1,0 1 0,0-1 1,0 1-1,-1 0-7,-19 24 10,-5 40-96,26-63 91,-6 23-18,1 0 1,2 0-1,1 0 1,1 0-1,0 1 1,3 3 12,-2 11-40,0-37 32,1 0 1,-1 0-1,0 0 0,1 0 0,0-1 0,0 1 1,0 0-1,0 0 0,0-1 0,0 1 0,1 0 1,-1-1-1,1 0 0,0 1 0,0-1 1,0 0-1,0 0 0,2 2 8,-3-3 4,0 0 0,0-1 1,0 1-1,1 0 0,-1-1 0,0 1 0,0-1 1,1 1-1,-1-1 0,0 1 0,1-1 0,-1 0 1,0 0-1,1 0 0,-1 0 0,1 0 1,-1 0-1,0 0 0,1 0 0,-1-1 0,0 1 1,1 0-1,-1-1 0,0 1 0,1-1 0,-1 1 1,0-1-1,0 0 0,0 0 0,0 1 0,1-1 1,-1 0-1,0 0 0,0 0 0,-1 0 0,1 0 1,0 0-1,0-1 0,0 0-4,6-7 34,-1-1 1,-1 0-1,0 0 1,0-1-1,-1 1 0,0-1 1,-1 0-1,0 0 1,-1-1-1,1-5-34,0-20 69,-1 0 0,-2-21-69,-1 19 57,1 60-247,-1-10 184,0 0 0,1-1 0,0 1 0,1 0 0,0 0 0,1-1 0,0 1 0,0-1 0,1 1 0,1-1 0,0 0 0,0 0 0,4 5 6,-6-12-7,-1 0-1,1 0 1,0 0 0,0 0 0,0-1-1,0 1 1,0-1 0,1 0 0,-1 1-1,1-1 1,-1 0 0,1 0 0,0-1-1,0 1 1,0 0 0,0-1 0,0 0-1,0 0 1,1 0 0,-1 0 0,0 0-1,0-1 1,2 1 7,-4-2 17,0 1-1,0-1 0,0 0 1,0 1-1,0-1 1,0 0-1,0 0 1,0 0-1,0 0 1,0 0-1,-1 0 0,1 0 1,0 0-1,-1 0 1,1 0-1,-1 0 1,1 0-1,-1-1 1,1 1-1,-1 0 0,0-1-16,10-32 110,-10 32-94,5-27 15,-2 0 0,0-1 0,-2 1 0,-2-14-31,0 5-92,1 38 1,9 14-330,28 50 395,-22-39 29,0 2 0,-1 0 1,1 8-4,2-118 496,-16 73-498,9-42-36,-9 49 34,0 0 0,0 0-1,-1 1 1,2-1-1,-1 0 1,0 0-1,1 0 1,-1 1 0,1-1-1,0 1 1,-1-1-1,1 1 1,0 0 0,2-1 4,-4 3-14,1-1 1,0 1-1,0 0 1,-1 0 0,1-1-1,0 1 1,0 0-1,-1 0 1,1 0 0,0 0-1,0 0 1,-1 0-1,1 0 1,0 0 0,0 1-1,0-1 1,-1 0-1,1 0 1,0 1 0,-1-1-1,1 0 1,0 1 0,-1-1-1,1 1 1,0-1-1,-1 1 1,1-1 0,-1 1-1,1-1 1,-1 1-1,1 0 1,-1-1 0,1 1 13,16 26-51,-13-20 7,23 45 22,-21-39 18,0 0 0,0-1 0,1 0-1,1-1 1,0 1 0,0-1-1,5 3 5,-12-13 2,0-1 0,-1 1-1,1-1 1,0 1 0,0-1-1,0 1 1,0-1 0,0 1-1,0-1 1,0 0 0,0 0-1,0 0 1,0 1 0,0-1-1,0 0 1,0 0-1,0 0 1,0 0 0,0-1-1,0 1 1,0 0 0,0 0-1,0-1 1,0 1 0,0 0-1,0-1 1,0 1 0,0-1-1,-1 1 1,1-1 0,0 0-1,0 1 1,0-1 0,-1 0-1,1 1 1,0-1 0,-1 0-1,1 0-1,26-38 223,-22 30-217,19-29 64,-7 8-84,1 1 1,1 0-1,1 2 1,2 0-1,1 2 1,0 0-1,12-7 14,-33 30-17,0 1 0,-1-1 0,1 1 0,0 0 1,0-1-1,0 1 0,0 0 0,0 0 0,0 1 0,1-1 0,-1 0 0,0 1 0,0-1 0,0 1 0,1 0 0,-1-1 1,0 1-1,1 0 0,-1 1 0,0-1 0,0 0 0,1 1 17,-1 0-12,1 0 1,-1 1-1,0-1 1,-1 1-1,1-1 0,0 1 1,0 0-1,-1 0 1,1 0-1,-1 0 0,1 0 1,-1 0-1,0 0 1,0 0-1,0 0 0,0 1 1,0-1-1,-1 0 1,1 1-1,-1 0 12,4 9-21,2 9-74,-10-19 73,-7-9 52,5 2-69,-1 0 0,0 0 0,0 1-1,0-1 1,0 2 0,-1-1 0,1 1 0,-4-1 39,9 3-14,-1 1 1,1-1-1,0 1 1,-1 0 0,1-1-1,0 1 1,-1 0-1,1 0 1,-1 1-1,1-1 1,0 0-1,-1 1 1,1 0-1,0-1 1,-1 1-1,1 0 1,0 0-1,0 0 1,0 0-1,0 1 1,0-1-1,0 1 1,0-1-1,1 1 1,-1-1 0,0 1-1,1 0 1,-1 0-1,1 0 1,0 0-1,-1 1 14,-5 10-11,1 1 0,0 0 0,1 0 1,1 1-1,0-1 0,1 1 0,0 0 0,2 0 0,-1 0 0,2 0 0,0 1 0,2 12 11,-2-27-3,0 0 0,0 0 0,0 0 0,0 0 0,0 0-1,1 0 1,-1 0 0,0 0 0,0 0 0,1 0 0,-1 0-1,1 0 1,-1-1 0,1 1 0,-1 0 0,1 0 0,-1 0-1,1-1 1,0 1 0,-1 0 0,1-1 0,0 1 0,0 0-1,-1-1 1,1 1 0,0-1 0,0 0 0,0 1 0,1-1 3,0 1 6,0-1 0,0 0 0,0 0 0,0 0-1,0-1 1,0 1 0,0-1 0,0 1 0,0-1 0,0 1 0,0-1 0,0 0 0,1-1-6,5-2 54,0-1-1,-1 0 0,1 0 0,-1 0 1,-1-1-1,3-2-53,0-3 43,0 1-1,0-1 1,-1-1 0,-1 0-1,1 0 1,-2 0 0,0-1-1,0 0 1,-2 0 0,1 0-1,-2-1 1,1 0 0,-2 0-1,1-13-42,-3 27 94,0 19-322,4 87 261,5-1 0,5 0 0,4-1 0,20 59-33,-30-129 33,-1 0 0,-1 1 0,-2-1 0,0 21-33,-46-52 869,36-4-860,1 0-1,-1 0 0,1 0 1,-1-1-1,1 0 0,0 0 1,0 0-1,0 0 1,0-1-1,0 0 0,0 0 1,1 0-1,-1-1 1,1 1-1,0-1 0,0 0 1,0 0-1,1-1 0,-1 1 1,1-1-1,0 0 1,1 0-1,-1 0 0,1 0 1,-1-2-9,0 1-3,1 0 1,-1-1-1,1 1 1,0-1-1,1 1 1,0-1-1,0 1 1,0-1-1,1 0 1,0 0-1,0 1 1,1-1-1,-1 0 1,2 1-1,-1-1 1,1 1-1,0-1 1,0 1 0,1 0-1,-1-1 1,2 0 2,25-29 4,1 2 1,1 1 0,2 1 0,1 2 0,20-13-5,24-21 6,-47 38-9,42-39-108,-66 58 99,0-1 0,0 0 0,-1 0-1,0 0 1,-1 0 0,1-1-1,-2 0 1,1 0 12,-4 5-8,1 0-1,-1 1 0,0-1 1,0 0-1,0 1 1,-1-1-1,1 0 0,-1 0 1,0 0-1,0 1 1,0-1-1,-1 0 0,1 0 1,-1 0-1,0 1 1,0-1-1,0 0 0,-1 1 9,1 0-19,0 1-1,-1 0 0,0 0 1,1 0-1,-1 0 0,0 0 0,0 0 1,0 1-1,-1-1 0,1 0 0,0 1 1,0 0-1,-1 0 0,1 0 0,-1 0 1,1 0-1,-1 0 0,0 0 0,1 1 1,-1-1-1,1 1 0,-1 0 1,0 0-1,0 0 0,0 0 20,-3 0 4,0 0-1,0 0 1,0 0-1,0 1 1,0 0 0,0 0-1,0 0 1,1 1-1,-1 0 1,1 0 0,-1 1-1,1-1 1,0 1-1,-1 0 1,1 1-1,1-1 1,-1 1 0,1 0-1,-1 0 1,1 0-1,0 1 1,0-1 0,1 1-1,0 0 1,0 0-1,-2 4-3,0 0-5,1 0 0,0 0 0,0 0-1,1 1 1,0-1 0,0 1-1,1 0 1,1 0 0,0 0-1,0 0 1,1 0 0,0 0 0,0 0-1,1 0 1,1 0 0,2 8 5,-3-13 2,0 0 1,1 0-1,0 0 1,0 0-1,0 0 1,1 0-1,0 0 1,0-1-1,0 1 1,0-1-1,1 0 1,0 0-1,0 0 1,0 0-1,0-1 1,0 0-1,1 0 1,-1 0 0,1 0-1,0-1 1,0 0-1,0 0 1,0 0-1,0 0 1,1-1-1,-1 0 1,0 0-1,1 0 1,-1-1-1,1 0 1,-1 0-3,8 0 33,0-1 1,-1-1-1,1 0 0,0-1 1,-1 0-1,0-1 1,1-1-1,-2 1 0,1-2 1,0 0-1,-1 0 1,0-1-1,-1 0 1,0-1-1,0 0 0,0-1 1,2-4-34,-4 6-258,0 0 0,-1-1 0,0 0 0,0 0 0,-1-1 0,0 0 0,2-4 258,-3 3-2171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17:45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16 484 1216,'0'0'2550,"0"0"-1367,0 0-633,0 0-117,0 0-64,0 0-41,5-13-65,6-22-152,2 1-20,-2-1 0,-1 0 0,-2-1 0,-1 0 0,-2-5-91,-3 13 112,-1 2-203,-1-1 1,-2-21 90,2 42 60,-1 1 0,0-1 1,0 0-1,0 1 0,-1-1 1,0 1-1,0 0 0,0-1 1,-1 1-1,0 0 0,0 0 1,0 1-1,0-1 0,-1 0 1,-1 0-61,5 4 14,-1 1 0,1-1 0,-1 1 0,1-1 1,-1 1-1,1 0 0,-1-1 0,1 1 0,-1 0 0,1-1 1,-1 1-1,1 0 0,-1 0 0,0 0 0,1-1 0,-1 1 1,1 0-1,-1 0 0,0 0 0,1 0 0,-1 0 0,0 0 1,1 0-1,-1 0 0,1 0 0,-1 1 0,0-1 0,1 0 1,-1 0-1,1 0 0,-1 1 0,1-1 0,-1 1-14,-13 19-1,3 31-132,7-11 116,2 1-1,1 0 1,2 0 0,3 0-1,3 14 18,44 204 54,-25-144-29,12 50 5,21 116 162,-59-280-182,0 0 0,0 0 0,1 0 0,-1 0 0,0 0 0,0 0 0,0 1 0,-1-1 0,1 0 0,0 0 0,0 0 0,0 0 0,-1 0 0,1 0 0,-1 0 0,1 0 0,-1 0 0,1 0 0,-1 0 1,1 0-1,-1 0 0,0-1 0,0 1 0,1 0 0,-1 0 0,0-1 0,0 1 0,0 0 0,0-1 0,0 1 0,0-1 0,0 1 0,0-1 0,0 0 0,0 1 0,0-1 0,0 0 0,0 0 0,0 1 0,0-1 1,0 0-1,0 0 0,-1 0 0,1 0 0,0-1 0,0 1 0,0 0-10,-4-1-187,0 1 0,0-1 0,1 0 0,-1 0 0,0-1 0,1 1 0,-1-1 0,1 0 0,-1 0 0,-2-2 187,-15-13-2130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17:47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0 669 3793,'0'0'2026,"0"0"-840,0 0-548,0 0-325,0 0-182,0 0-79,11-12-37,19-18-6,2 2 1,1 1 0,1 2-1,6-2-9,125-87 42,-164 162-156,-2-13 147,0-15-30,1 1 0,1-1 1,1 1-1,1 3-3,-1-18-3,-1 0 1,1 0 0,-1 0-1,1-1 1,1 1 0,-1-1-1,1 0 1,0 0 0,1 0-1,-1 0 1,1 0 0,0-1-1,0 1 1,0-1 0,0 0-1,4 2 3,-5-4 6,-1 0-1,1-1 0,0 1 0,-1-1 0,1 0 0,0 0 1,0 0-1,0 0 0,0 0 0,0-1 0,0 1 0,0-1 1,0 0-1,0 0 0,0 0 0,0 0 0,0 0 0,0-1 1,0 1-1,0-1 0,0 0 0,0 0 0,0 0 0,0 0 0,0-1 1,-1 1-1,1-1 0,-1 0 0,1 1 0,0-2-5,1 0 12,0-1 1,0 0-1,0 0 0,-1 0 0,1 0 0,-1-1 0,0 1 1,0-1-1,0 0 0,-1 0 0,0 0 0,0 0 0,0-1 0,0 1 1,-1 0-1,0-2-12,0-3 5,0-1-1,-1 0 1,0 0 0,0 1 0,-2-1-1,1 0 1,-1 1 0,-1-1 0,0 1-1,0 0 1,-2-4-5,3 10-23,0-1 0,-1 1 1,1-1-1,-1 1 0,0 0 0,0 0 1,0 0-1,0 1 0,-1-1 0,0 1 0,1-1 1,-1 1-1,0 1 0,-1-1 0,1 0 0,0 1 1,-1 0-1,0 0 0,1 0 0,-1 1 1,0 0-1,0 0 0,0 0 0,0 0 0,-2 0 23,-6 1-49,0 0-1,0 1 0,0 0 0,0 1 1,-9 3 49,16-4-6,0 1 1,0 0-1,0 0 1,0 1 0,1-1-1,-1 1 1,1 1 0,0-1-1,0 1 1,0 0-1,0 0 1,1 0 0,-1 2 5,4-6-7,1 0 1,0 0 0,0 0 0,0 0 0,0 0 0,0 0-1,0 0 1,0 1 0,0-1 0,-1 0 0,1 0 0,0 0-1,0 0 1,0 0 0,0 1 0,0-1 0,0 0 0,0 0-1,0 0 1,0 0 0,0 0 0,0 1 0,0-1-1,0 0 1,0 0 0,0 0 0,0 0 0,0 1 0,0-1-1,0 0 1,0 0 0,0 0 0,0 0 0,0 0 0,1 1-1,-1-1 1,0 0 0,0 0 0,0 0 0,0 0 0,0 0-1,0 0 1,0 0 0,0 1 0,1-1 0,-1 0 0,0 0-1,0 0 1,0 0 0,0 0 0,0 0 0,1 0-1,-1 0 1,0 0 0,0 0 0,0 0 0,0 0 0,1 0-1,-1 0 1,0 0 6,17 0-43,20-7 169,-3-11-39,0 0 0,8-9-87,-10 6 20,1 2 0,12-4-20,-44 23-8,0 0-1,1 0 0,-1 0 1,0 0-1,1 0 0,-1 0 1,0 1-1,0-1 0,1 1 1,-1-1-1,0 0 0,0 1 0,0 0 1,0-1-1,1 1 0,-1 0 1,0 0-1,0-1 0,0 1 1,-1 0-1,1 0 0,0 0 1,0 0-1,0 0 0,-1 0 1,1 1-1,0-1 0,-1 0 1,1 1 8,24 44 79,-19-33-89,0-2 15,12 21 24,-2 0-1,-1 0 1,-2 2 0,6 23-29,-11-213 733,-7 151-769,9-53-192,-10 54 218,1 1 0,0 0-1,0 0 1,0 0-1,0-1 1,0 1-1,1 0 1,0 0 0,-1 1-1,1-1 1,0 0-1,0 1 1,1-1-1,-1 1 1,0-1 10,-1 3-9,0 0 0,-1 0 0,1-1 0,-1 1 0,1 0 0,-1 0 0,1 0 0,-1 0 0,1 0 0,-1 0 0,1 0 0,0 0-1,-1 0 1,1 0 0,-1 0 0,1 0 0,-1 0 0,1 0 0,0 1 0,-1-1 0,1 0 0,-1 0 0,1 1 0,-1-1 0,1 0 0,-1 1 0,0-1 0,1 0 0,-1 1 0,1-1 0,-1 1 0,0-1 0,1 0 0,-1 1 0,0-1 0,1 1-1,-1-1 1,0 1 0,0 0 9,11 25 9,-8-18-24,28 82 46,-23-62-16,1 0 1,2 0 0,10 18-16,-21-45 4,1 0 0,-1 0 0,0 0 0,1 0 1,-1 0-1,1 0 0,0 0 0,-1 0 0,1 0 0,0-1 1,0 1-1,-1 0 0,1 0 0,0 0 0,0-1 0,0 1 1,0-1-1,0 1 0,0-1 0,0 1 0,0-1 1,0 1-1,0-1 0,1 0 0,-1 1 0,0-1 0,0 0 1,0 0-1,1 0-4,0-1 17,-1 0 0,1 0 0,0 0 0,-1 0 0,1 0 0,-1 0 0,1-1 0,-1 1 0,1 0 1,-1-1-1,0 1 0,0-1 0,0 1 0,0-1 0,0 0 0,0 0-17,6-12 115,-1 0 0,-1 0 0,0-1 0,0-1-115,2-20 28,-1-1-1,-2 1 0,-1-1 1,-2 0-1,-1 0 0,-4-20-27,0 30 48,0 1 0,-2-1 0,-1 1 0,0 0 0,-2 1 0,-1 0-1,-2 0 1,-6-10-48,14 60-174,7 20 110,17 33 153,3-1 0,3-1 0,34 65-89,-59-139 1,4 10 6,0-2 0,0 1 1,1 0-1,1-1 0,0 0 1,0-1-1,3 2-7,-8-8 4,0-1 1,0 0 0,1 0-1,-1 0 1,0 0-1,1 0 1,-1-1 0,1 1-1,0-1 1,0 1-1,0-1 1,-1 0-1,1 0 1,0 0 0,0-1-1,0 1 1,0-1-1,0 0 1,1 1 0,-1-1-1,0-1 1,0 1-1,0 0 1,0-1-1,0 1 1,0-1 0,0 0-1,0 0 1,-1 0-1,1-1 1,0 1-5,3-4-244,-1 0 1,0 0-1,0 0 0,0-1 0,-1 1 1,0-1-1,0 0 0,0 0 0,-1-1 1,0 1-1,0-1 0,1-5 244,7-19-4325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1:45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1 224,'0'0'1108,"0"0"2510,0 0-1526,0 0-1039,0 0-469,3 2-408,0 0-186,-1 1 0,0-1 0,1 1-1,-1 0 1,0 0 0,0 0 0,0 0 0,-1 0-1,1 1 1,-1-1 0,0 0 0,0 1 0,0-1-1,1 3 11,9 62 138,-9-49-109,20 178 296,-12-94-237,4 0-1,4-1-87,-15-92 15,-1 0-1,2 1 0,-1-1 0,1 0 0,1-1 0,0 1 1,3 3-15,-8-12 11,1 0 0,0 0 0,0 1 0,0-1 1,0 0-1,0 0 0,0 0 0,0-1 0,0 1 1,0 0-1,1 0 0,-1 0 0,0-1 1,0 1-1,1-1 0,-1 1 0,1-1 0,-1 1 1,0-1-1,1 0 0,-1 0 0,1 0 1,0 0-12,0 0 20,0-1 0,1 0 0,-1-1 0,0 1 0,1 0 0,-1-1 0,0 1 0,0-1 0,0 1 0,-1-1 1,1 0-1,0 0 0,0 0 0,-1 0 0,0 0 0,1 0 0,-1 0 0,1-3-20,51-99-964,-34 52-1169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17:47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0 115 4785,'0'0'2345,"0"0"-1225,0 0-496,0 0-528,0 0-96,0 0 0,0 0 56,49-44 104,-25 24-96,3 3-64,-3 4-152,8 4-376,-8 2-840,-7 3-1185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17:50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23 598 1168,'0'0'1826,"0"0"-875,0 0-299,0 0-109,0 0-74,0 0-19,0 0-18,0 0 36,0 0 23,0 0-61,0-3-183,17-388-468,-17 390 223,1 1 1,-1-1-1,0 1 1,0-1-1,0 1 1,0-1-1,0 1 0,0-1 1,0 1-1,0-1 1,0 1-1,0-1 1,0 1-1,0 0 1,0-1-1,0 1 1,0-1-1,0 1 1,0-1-1,-1 1 1,1-1-1,0 1 1,0 0-1,-1-1 0,1 1 1,0-1-1,-1 1 1,1 0-1,0-1 1,-1 1-1,1 0 1,0-1-1,-1 1 1,1 0-1,-1 0 1,1-1-1,-1 1 1,1 0-1,0 0 1,-1 0-1,1 0 0,-1 0 1,1 0-1,-1 0 1,1 0-1,-1 0 1,1 0-1,-1 0-2,0 0 0,0 1-1,0-1 0,0 1 0,0 0 1,0 0-1,0-1 0,0 1 0,0 0 1,0 0-1,1 0 0,-1 0 0,0 0 1,1 0-1,-1 0 0,0 0 1,1 0-1,-1 0 0,1 1 1,-3 8-31,0-1 0,1 0 0,0 1 0,0 0-1,1-1 1,0 1 0,1 0 0,0 0 0,1-1 0,0 1 31,0-4-12,0-1 1,1 0-1,0 1 0,0-1 1,0 0-1,0 0 1,1 0-1,0-1 0,0 1 1,0 0-1,0-1 1,1 0-1,0 0 0,0 0 1,0 0-1,0-1 1,1 1-1,-1-1 12,70 36 3,-54-29 22,0-1 0,-2 2-1,5 3-24,-23-14 2,0 0 0,1 0-1,-1 1 1,0-1 0,0 0-1,1 0 1,-1 0 0,0 1-1,0-1 1,1 0-1,-1 0 1,0 1 0,0-1-1,0 0 1,1 0 0,-1 1-1,0-1 1,0 0 0,0 0-1,0 1 1,0-1 0,1 0-1,-1 1 1,0-1 0,0 0-1,0 1 1,0-1 0,0 0-1,0 1 1,0-1 0,0 0-1,0 1 1,0-1 0,-1 0-1,1 1 1,0-1 0,0 0-1,0 1-1,-13 7 126,-20-1 83,-60-4 2,60-3-264,33 0-91,0 0-48,0 0-40,29 4-2,-28-4 235,14 4-51,0-1 0,0 0 0,0-1 0,4 0 50,-15-2 10,-1 0 0,0 0 0,0 0 0,0 0 0,0 0 0,0-1 0,1 1 0,-1-1 0,0 0 0,0 0 0,0 0 0,-1-1 0,1 1 0,0 0 0,0-1 0,-1 0 0,1 0 0,-1 0 0,1 0 0,-1 0 1,0 0-1,0-1 0,2-1-10,1-7 75,1 0 0,-2-1 0,1 1 0,-2-1 0,0 0 0,0 1 1,-1-2-1,0 1 0,-1-1-75,1-30 96,-3-42-96,0 26 12,2 40-4,-1 0 0,-1 0 1,-1 0-1,0 1 0,-2-1 1,0 1-1,0 0 0,-2 0 0,-1-1-8,7 18-69,0 12-351,-1 33 425,3 0 0,1 0-1,3-1 1,1 0 0,8 23-5,-5-28 13,-6-17-9,2 1 0,1 0 0,0-1 0,1 0 0,2-1 0,0 0 0,1 0 0,8 9-4,-18-27-7,1 0 0,0 0-1,0 0 1,-1 0 0,1 0 0,1-1-1,-1 1 1,0-1 0,0 1-1,1-1 1,-1 0 0,0 0 0,1 0-1,-1 0 1,1 0 0,0 0-1,-1-1 1,1 1 7,-1-2 6,0 1 0,0 0-1,0 0 1,0-1 0,-1 1 0,1-1-1,0 1 1,0-1 0,0 0 0,-1 0-1,1 0 1,0 0 0,-1 0 0,1 0-1,-1 0 1,1-1 0,-1 1 0,1-1-1,-1 1-5,3-5 31,0 0-1,0 0 0,0 0 1,-1 0-1,0-1 1,0 0-1,0 1 0,-1-1 1,0 0-1,-1 0 0,1-7-30,2-21-42,-2 0 0,-1 0 0,-2 0 0,-2-12 42,3 55-218,-1 3 212,1 0 0,0 1 0,1-1 0,0 0 0,1 0 0,1 1 6,6 15 19,1-1 1,13 23-20,-20-43 3,1 1 0,0 0-1,0-1 1,1 0 0,0 0 0,0 0 0,0-1 0,0 1 0,1-1 0,0 0 0,0-1 0,0 0 0,3 2-3,-8-6 12,0 1 0,0-1 0,0 0 0,0 1 0,0-1 0,0 0 0,0 0 0,1 1 0,-1-1 0,0 0-1,0 0 1,0 0 0,0 0 0,0 0 0,0-1 0,0 1 0,1 0 0,-1 0 0,0-1 0,0 1 0,0-1 0,0 1 0,0-1 0,0 1 0,0-1 0,0 0-12,1-1 25,0-1 1,0 1 0,0 0 0,-1-1 0,1 1-1,-1-1 1,1 1 0,-1-1 0,0 0-1,0 1 1,0-1-26,2-10 70,0-1 0,-1 1 0,0-1 0,-1-2-70,1 0 50,2-67-114,-4 76 65,-1 0-1,1 1 0,-1-1 0,0 0 0,0 1 0,-1-1 0,0 1 0,0 0 0,-1 0 1,-1-4-1,4 11-2,0-1 1,0 0-1,0 0 1,0 0 0,0 1-1,-1-1 1,1 0 0,0 0-1,0 0 1,0 0-1,0 1 1,0-1 0,-1 0-1,1 0 1,0 0 0,0 0-1,0 0 1,0 1 0,-1-1-1,1 0 1,0 0-1,0 0 1,-1 0 0,1 0-1,0 0 1,0 0 0,0 0-1,-1 0 1,1 0 0,0 0-1,0 0 1,0 0-1,-1 0 1,1 0 0,0 0-1,0 0 1,-1 0 0,1 0-1,0 0 1,0 0-1,0 0 1,-1-1 0,1 1-1,0 0 1,0 0 0,0 0-1,0 0 1,-1 0 0,1-1-1,0 1 1,0 0-1,0 0 1,0 0 0,0 0-1,-1-1 1,1 1 0,0 0 1,0 25-160,0-20 172,0 30-15,1-1-1,2 0 0,1 0 1,1 0-1,2-1 0,2 0 1,9 24 3,22 41-4,-20-53 3,-2 0 0,-2 2 0,6 30 1,-22-75-3,1-1 1,-1 1-1,1 0 0,-1 0 1,1 0-1,-1 0 0,0-1 1,0 1-1,0 0 0,0 0 1,0 0-1,-1 0 0,1-1 1,0 1-1,-1 0 0,1 0 1,-1 0-1,0-1 0,0 1 1,1 0-1,-1-1 0,0 1 0,0-1 1,-1 1-1,1-1 0,0 0 1,0 1-1,-1-1 0,1 0 1,-2 1 2,-1-1 35,0 0 0,0 0 1,1 0-1,-2 0 0,1-1 0,0 0 1,0 0-1,0 0 0,0 0 0,0 0 1,0-1-1,0 0 0,0 0 1,-1 0-36,2 0 24,1-1 0,-1 1 1,0 0-1,1-1 0,0 1 1,-1-1-1,1 1 1,0-1-1,0 0 0,0 0 1,0 0-1,0-1 1,0 1-1,0 0 0,1-1 1,-1 1-1,1-1 0,0 1 1,0-1-1,0 0 1,0 1-1,0-1 0,1 0 1,-1 0-1,1 0 1,-1-1-25,0-13-46,-1 1 1,2 0-1,0-1 1,2-2 45,-2 11 8,4-18-6,1 1 1,1 1 0,1-1 0,1 1 0,1 0-1,1 1 1,5-7-3,19-49-154,-17 32 58,-3 0-1,-2-1 1,-2 0 0,-2 0-1,-2-1 1,-2-1-1,-3 1 1,-2-16 96,-6 25 109,6 38-89,1 1-1,0 0 1,-1-1 0,1 1-1,-1 0 1,1-1 0,-1 1-1,1 0 1,-1 0 0,0-1-1,0 1 1,0 0 0,0 0-1,0 0 1,0 0 0,0 0-1,0 0 1,0 0 0,0 1-1,0-1 1,-1 0 0,1 1-1,0-1 1,0 1 0,-1-1-1,1 1-19,-1 1-10,1 1-1,0-1 0,-1 1 1,1-1-1,0 1 0,0 0 1,0 0-1,1-1 0,-1 1 1,0 0-1,1 0 0,-1 0 1,1 0-1,0 0 0,-1 0 1,1 0-1,0 2 11,-1 3-16,-7 47 6,3 0 1,2 0-1,3 1 0,5 47 10,-3-80 6,1-1 0,1 0 0,6 21-6,-7-32-11,0-1-1,0 1 1,1-1-1,1 0 1,-1 0-1,1 0 1,1 0-1,0-1 1,3 3 11,-6-8-10,0-1 0,0 0 0,0 0-1,0 0 1,0 0 0,1-1 0,-1 1 0,1-1 0,-1 0 0,1 0 0,-1 0 0,1-1 0,0 1 0,-1-1-1,1 0 1,0 0 0,-1 0 0,1 0 0,0-1 0,-1 0 0,2 0 10,2 0 23,0-1 1,0 0-1,0 0 1,0-1-1,0 0 1,-1 0-1,1 0 1,-1-1-1,0 0 1,1-2-24,3-1 13,0-1 1,-1-1 0,-1 0 0,1 0 0,-1-1 0,-1 0 0,0 0 0,0-1 0,-1 0-1,0 0 1,-1-1 0,-1 1 0,1-1 0,-2 0 0,0 0 0,0-1 0,-1 1 0,-1 0 0,1-9-14,-2 17-15,0 0 0,-1 0 1,1 0-1,-1 1 1,1-1-1,-1 0 1,0 1-1,0-1 1,-1 1-1,1-1 1,-1 1-1,0-1 1,0 1-1,0-1 15,0 2 6,1 1-1,-1 0 1,1-1 0,-1 1-1,0 0 1,0 0 0,1 0-1,-1 0 1,0 0 0,0 0-1,0 0 1,0 1 0,0-1-1,0 1 1,0-1 0,0 1-1,0 0 1,0 0 0,0 0-1,0 0 1,0 0 0,0 0-1,0 1 1,0-1 0,0 1-1,0-1 1,-2 2-6,2-1-7,0 1-1,-1-1 1,1 1 0,0 0-1,0 0 1,0 0 0,0 0-1,0 0 1,0 0 0,1 1-1,-1-1 1,1 1 0,0-1-1,-1 1 1,1-1 0,0 1-1,1 0 1,-1 0 0,0-1-1,1 1 1,-1 3 7,-5 60-85,5-40 126,0-8-13,1 1-1,1 0 1,1 7-28,-1-22 1,-1-1-1,0 0 1,1 1-1,0-1 1,0 0-1,0 0 1,0 0 0,1 1-1,-1-1 1,1-1-1,-1 1 1,1 0-1,0 0 1,0-1-1,1 1 1,-1-1-1,0 1 1,1-1-1,0 0 1,2 2-1,-1-3 5,1 1 1,-1-1 0,0 0-1,1 0 1,-1 0-1,1-1 1,-1 1 0,1-1-1,-1 0 1,1-1-1,-1 1 1,1-1-1,-1 0 1,1 0 0,-1 0-1,1 0 1,-1-1-1,0 0 1,0 0-6,13-6 98,0-1 1,0-1-1,11-10-98,-21 15-9,10-6 61,-1-1 0,-1-1 0,0 0 1,3-5-53,-14 13-132,0 1 0,0-1 0,-1 0 0,1 0 0,-1 0 0,0 0 0,-1-1 0,0 1 0,0-1 1,0 1-1,0-1 0,-1 0 0,0 0 0,0 0 0,0 0 0,-1 0 132,0-12-1883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17:50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1 101 2064,'0'0'857,"0"0"-409,0 0-40,0 0-152,0 0-48,0 0-96,0 0-8,129-54-48,-110 40-48,1 1-8,-6 2-120,-1 3-1600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17:51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1 655 3505,'0'0'1252,"0"0"-241,0 0-96,0 0-175,0 0-256,0 0-133,0-36 457,0-220-1307,4 288 494,1 0 1,1-1-1,1 0 0,5 10 5,-8-30 1,0 0 0,0 0 0,1 0-1,0 0 1,1-1 0,0 0 0,1 0 0,0-1 0,0 0 0,1 0-1,0 0 1,1-1 0,3 2-1,-10-8-17,0-1 0,0 0 0,-1 1 0,1-1 0,0 0 0,1 0 0,-1 0 0,0-1 0,0 1 0,0 0 0,0-1-1,1 1 1,-1-1 0,0 0 0,0 0 0,1 0 0,-1 0 0,0 0 0,1 0 0,-1-1 0,0 1 0,0-1 0,0 1 0,1-1 0,-1 0 17,1-1 28,0 0 0,0-1 1,-1 1-1,1-1 0,-1 1 1,1-1-1,-1 0 0,0 0 1,0 0-1,0 0 0,0-1 1,0 1-1,-1 0 0,1-2-28,4-12 107,-2 0-1,1-1 0,-2 1 0,0-1 0,-1 1 0,-1-1-106,2-69-156,-6-75 156,1 132-32,-2-1-1,0 1 1,-3 0-1,0 0 1,-2 1 0,-1 0-1,-2-1 33,-3 7 431,15 22-534,0 4-47,5 63 128,2-1 0,3 0 0,4-1 0,2 0 0,3 0 22,19 86 30,-14-50 0,4-1 1,4-2 0,4-1-1,39 71-30,-75-165-4,1-1-1,-1 1 0,1-1 0,0 1 1,-1-1-1,1 0 0,0 1 0,0-1 1,0 0-1,0 0 0,0 1 0,0-1 1,0 0-1,1 0 0,-1 0 0,0-1 1,1 1-1,-1 0 0,0 0 0,1-1 1,-1 1-1,1-1 0,-1 1 0,1-1 1,1 1 4,-2-2 5,1 1 1,0-1-1,-1 0 1,1 1-1,-1-1 1,1 0-1,-1 0 1,0 0-1,1 0 1,-1 0-1,0-1 1,0 1 0,1 0-1,-1 0 1,0-1-1,0 1 1,0-1-1,-1 1 1,1-1-6,4-7 74,-1 0 0,0 0 0,-1-1 0,0 1-1,0 0 1,-1-1 0,1-8-74,-2 5-11,0 0-1,-1 1 1,-1-1 0,0 0-1,-1 1 1,0-1-1,-1 1 1,0-1-1,-1 1 1,0 0-1,-1 1 1,-1-1-1,0 1 1,0 0-1,-1 0 1,0 1 0,-1 0-1,0 0 1,-1 1-1,0 0 1,0 0-1,-1 1 1,0 0-1,0 1 1,-1 0-1,0 1 1,-6-3 11,-70-31-3309,47 24-1084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17:51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3 3625,'0'0'871,"0"0"-143,0 0-232,0 0-240,0 0-203,-25 6-166,-9 17 1783,34-23-1607,-1 0 1,1 1 0,-1-1-1,1 0 1,-1 0 0,0 0-1,1 0 1,-1 0 0,1 0-1,-1 0 1,1 0 0,-1 0 0,1 0-1,-1 0 1,1 0 0,-1-1-1,1 1 1,-1 0 0,1 0-1,-1-1 1,1 1 0,-1 0-1,1 0 1,-1-1 0,1 1-64,-6-22 232,6 22-255,0 0 0,0-1 0,0 1-1,0 0 1,0-1 0,0 1 0,0 0 0,0-1 0,1 1-1,-1 0 1,0 0 0,0-1 0,0 1 0,0 0 0,0-1-1,1 1 1,-1 0 0,0 0 0,0-1 0,0 1 0,1 0-1,-1 0 1,0 0 0,0-1 0,1 1 0,-1 0 0,0 0-1,0 0 1,1 0 0,-1 0 0,0 0 0,1-1 0,-1 1-1,0 0 1,0 0 0,1 0 0,-1 0 0,0 0 0,1 0-1,-1 0 24,18 5-669,12 12-393,-3 10-856,-3 2-2004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17:53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13 110 3713,'0'0'877,"0"0"-193,0 0-86,0 0-274,0 0-64,0 0-129,-2-16-70,-7-51-45,9 66-25,0 0 1,-1 1-1,1-1 0,0 0 1,0 0-1,0 0 0,0 1 0,0-1 1,0 0-1,0 0 0,0 0 1,0 1-1,0-1 0,0 0 0,0 0 1,1 1-1,-1-1 0,0 0 1,1 0-1,-1 1 0,0-1 1,1 0-1,-1 1 0,1-1 0,-1 0 1,1 1-1,-1-1 0,1 1 1,0-1-1,-1 1 0,1-1 0,0 1 1,-1-1-1,1 1 0,0 0 1,0-1-1,-1 1 0,1 0 0,0-1 1,0 1-1,-1 0 0,1 0 1,0 0-1,0 0 0,0 0 1,-1 0-1,1 0 0,0 0 0,0 0 1,0 0-1,-1 1 0,1-1 1,0 0-1,0 1 0,-1-1 0,1 0 1,0 1-1,-1-1 0,1 1 1,0-1-1,-1 1 0,1-1 1,0 1-1,-1-1 0,1 1 0,-1 0 1,1-1-1,-1 1 9,11 18 54,-2 1 0,0 0 0,-1 1 0,-1 0 0,-1 0 0,-1 0 0,2 22-54,1-5 47,-1 6 471,-6-39 838,-1-16-316,0-12-930,-1-17-100,0 15-136,2 0 0,0-1 0,1 1 0,3-9 126,-5 34-12,0-1-1,1 1 1,-1 0-1,0-1 1,0 1-1,1 0 0,-1 0 1,0-1-1,0 1 1,1 0-1,-1 0 1,0-1-1,1 1 1,-1 0-1,0 0 1,1 0-1,-1 0 0,1 0 1,-1-1-1,0 1 1,1 0-1,-1 0 1,0 0-1,1 0 1,-1 0-1,1 0 1,-1 0-1,0 0 0,1 0 1,-1 1-1,1-1 1,-1 0-1,0 0 1,1 0-1,-1 0 1,0 0-1,1 1 1,-1-1-1,0 0 0,1 0 1,-1 1-1,0-1 1,1 1 12,14 9-114,10 18 124,-2 1 1,-1 1 0,-1 1-1,-2 0 1,12 27-11,-15-28 9,-15-30 23,-1 0 80,0 0 55,0 0 135,0-34 304,0 22-597,-1-12 0,2-1 0,1 1 0,0-1 0,3-4-9,-3 22-10,-1 0 0,1 1 1,1-1-1,-1 1 1,1 0-1,0-1 1,0 1-1,1 0 0,0 1 1,0-1-1,0 1 1,1 0-1,0 0 0,0 0 1,0 1-1,0-1 1,4-1 9,-8 5-17,1 0-1,0 1 1,-1-1 0,1 0 0,0 1 0,0-1 0,0 1 0,0-1 0,0 1 0,0 0-1,-1 0 1,1 0 0,0 0 0,0 0 0,0 0 0,0 0 0,0 1 0,0-1 0,0 1 0,-1-1-1,1 1 1,0 0 0,0 0 0,-1 0 0,1 0 0,0 0 0,-1 0 0,1 0 0,-1 1-1,0-1 1,1 0 0,-1 1 0,0-1 0,0 1 0,0-1 0,0 1 0,0 0 0,0-1-1,0 1 1,0 1 17,6 10 28,-1 1 0,0 0 0,-1 0 0,3 12-28,-6-20-15,15 72 46,-13-55 8,1 1 0,1 0 0,2-1-39,-8-22 17,0-1 0,0 0 1,1 0-1,-1 0 0,0 0 1,0 0-1,1 0 0,-1 1 1,0-1-1,1 0 0,-1 0 1,0 0-1,0 0 1,1 0-1,-1 0 0,0 0 1,0 0-1,1 0 0,-1 0 1,0 0-1,1 0 0,-1-1 1,0 1-1,0 0 0,1 0 1,-1 0-1,0 0 0,0 0 1,1 0-1,-1-1 1,0 1-1,0 0 0,0 0 1,1 0-1,-1-1 0,0 1 1,0 0-1,0 0 0,0-1 1,0 1-1,1 0 0,-1 0 1,0-1-1,0 1 0,0 0 1,0 0-1,0-1 1,0 1-1,0 0 0,0-1 1,0 1-18,9-15 44,-1 0-466,1 1-1,0-1 1,1 2 0,1-1-1,0 2 1,1-1 0,12-9 422,4-1-2597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17:55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200 510 3081,'0'0'1748,"0"0"-802,0 0-204,0 0-224,0 0-191,-3-19-119,2 15-205,-3-17 51,-1 0-1,0 0 1,-2 1 0,0 0 0,-2 0 0,0 0 0,-1 0-54,7 16 29,-1-1 1,1 1-1,-1-1 1,1 1-1,-1 0 1,0 1-1,-1-1 1,1 1-1,-1 0 1,1 0-1,-1 0 1,0 0 0,0 1-30,3 1 3,0 1 0,0-1 1,0 1-1,1-1 1,-1 1-1,0 0 1,0 0-1,0 0 1,0 0-1,0 0 1,0 0-1,1 1 1,-1-1-1,0 0 0,0 1 1,0 0-1,1-1 1,-1 1-1,0 0 1,1 0-1,-1 0 1,0 0-1,1 0 1,-1 0-1,1 0 0,0 1 1,-1-1-1,1 1 1,0-1-1,0 1 1,0-1-1,0 1 1,0-1-1,0 1 1,0 0-1,1 0 1,-1-1-1,1 1 0,-1 0-3,-4 14-10,0 0-1,1 1 1,1-1-1,1 1 1,0-1-1,1 1 1,1 0-1,1 16 11,0-21-3,0 1 0,1-1-1,1 1 1,0-1 0,0 0 0,1 1 0,0-2 0,2 1-1,-1-1 1,1 1 0,1-1 0,0 0 3,-7-11 3,1 1 0,-1-1 0,1 1 0,-1-1 1,0 1-1,1-1 0,-1 1 0,1-1 0,-1 1 0,1-1 0,-1 0 1,1 1-1,0-1 0,-1 0 0,1 0 0,-1 1 0,1-1 0,0 0 1,-1 0-1,1 0 0,0 0 0,-1 0 0,1 0 0,-1 0 0,1 0 1,0 0-1,-1 0 0,1 0 0,0 0 0,0-1-3,16-14 172,7-33 131,-22 44-288,6-21-10,-1 0 1,-1-1 0,-2 1-1,0-1 1,-2 0-1,0-1 1,-2 1 0,-3-20-6,3-7 122,0 52-138,0 1-40,0 0-30,-3 17 59,1-1 1,1 1-1,0-1 0,1 1 0,1 0 1,1-1-1,1 1 0,0-1 0,0 0 0,2 0 1,0 0-1,2 1 27,-4-8 14,1-1 1,0 0-1,0 0 0,1-1 1,0 1-1,0-1 0,1 0 1,3 4-15,-7-10 4,-1 0 1,0 0-1,0 0 1,0 0 0,1 0-1,-1-1 1,1 1-1,-1 0 1,0-1 0,1 1-1,-1-1 1,1 1 0,0-1-1,-1 0 1,1 1-1,-1-1 1,1 0 0,-1 0-1,1 0 1,1 0-5,-1-1 4,0 0 0,0 0 0,0 0 0,0-1-1,0 1 1,0 0 0,0-1 0,-1 1 0,1-1 0,0 1 0,-1-1 0,1 0 0,-1 0 0,0 0 0,1 0-1,-1 0 1,0 0 0,1-2-4,3-8 29,0 0 0,0-1-1,-1 0 1,0 1 0,-1-2 0,-1 1-1,0 0 1,-1-2-29,1-24-19,-2 0 0,-2-5 19,2 40-2,0 1 0,-1-1-1,0 1 1,1-1-1,-1 1 1,-1-1 0,1 1-1,0 0 1,-1-1 0,0 1-1,1 0 1,-2-1 2,2 3-9,0 0-1,0 0 1,0 0-1,0 0 1,0 0 0,0 0-1,0 0 1,-1 0 0,1 0-1,0 0 1,-1 1 0,1-1-1,0 1 1,-1-1-1,1 1 1,-1-1 0,1 1-1,-1 0 1,1 0 0,-1-1-1,1 1 1,-1 0-1,1 1 1,-1-1 0,0 0-1,1 0 1,0 1 0,-1-1-1,1 0 1,-1 1 9,1-1-6,0 1 0,1-1 1,-1 0-1,0 1 0,1-1 0,-1 0 1,1 1-1,-1-1 0,0 1 1,1-1-1,-1 0 0,1 1 0,-1-1 1,1 1-1,0 0 0,-1-1 0,1 1 1,0-1-1,-1 1 0,1 0 1,0-1-1,-1 1 0,1 0 0,0-1 1,0 1-1,0 0 0,0-1 0,0 1 1,0 0-1,0-1 0,0 1 1,0 0-1,0 0 0,0-1 0,0 1 1,0 0-1,1-1 0,-1 1 0,0 0 1,1-1-1,-1 1 0,0-1 1,1 1-1,-1 0 0,1-1 0,-1 1 6,1 0-10,0 1-1,0 0 0,0-1 1,1 1-1,-1-1 1,1 1-1,-1-1 0,1 0 1,-1 0-1,1 0 1,-1 1-1,1-1 0,0-1 1,0 1-1,1 0 11,9 1 14,0 0-1,0-2 0,0 1 1,0-2-1,1 1 1,-1-2-1,0 0 1,0 0-1,0-1 1,-1 0-1,1-1 0,-1-1 1,8-3-14,-19 7 44,0 1 20,0 0-29,0 0-78,0 0-23,0 3 57,0 0 0,0 0 0,-1 0 0,0 0 0,1 0 0,-1 0 0,0 0 0,-1 0 0,1-1 0,0 1 0,-1 0 0,0 0 9,-4 11-29,2 2 25,0 1-1,2 0 1,0-1-1,1 1 1,0 0-1,2 0 1,0 0-1,1 7 5,-1-20-12,1 0 0,-1 0 0,0 0-1,1-1 1,0 1 0,0 0 0,0-1 0,0 1 0,1-1-1,-1 0 1,1 0 0,0 0 0,0 0 0,0 0 0,0 0-1,1-1 1,-1 0 0,1 0 0,-1 0 0,1 0-1,0 0 1,0-1 0,0 1 0,0-1 0,2 0 12,-3 0 3,1 0 0,0 0 1,0 0-1,0-1 0,-1 0 1,1 0-1,0 0 0,0 0 1,0 0-1,0-1 0,0 0 1,-1 0-1,1 0 0,0 0 1,-1 0-1,1-1 0,-1 0 1,1 0-1,-1 0 0,0 0 0,0 0 1,0 0-1,0-1 0,0 0 1,0 1-1,-1-1 0,1-1-3,3-6 35,0-2 0,-1 1 0,0-1 0,-1 0 0,0 0-1,0 0 1,-2 0 0,1-1 0,-2 1 0,1-10-35,-1-27 26,-1 0 0,-3-7-26,1 25-34,0 11 44,-1-1 0,-2 0-1,0 1 1,0 0 0,-2 0-1,-1 0 1,-7-12-10,15 32-5,0 0 0,0 0 0,0 1 0,0-1 0,0 0 0,0 0 0,0 0 0,0 0 0,0 1 0,0-1 0,-1 0 0,1 0 0,0 0 0,0 0 0,0 0 0,0 1 1,0-1-1,0 0 0,-1 0 0,1 0 0,0 0 0,0 0 0,0 0 0,0 0 0,0 0 0,-1 0 0,1 0 0,0 0 0,0 0 0,0 1 0,-1-1 0,1 0 0,0 0 0,0 0 0,0-1 0,0 1 0,-1 0 0,1 0 0,0 0 0,0 0 0,0 0 0,0 0 0,-1 0 0,1 0 0,0 0 0,0 0 0,0 0 0,0 0 0,0 0 0,-1-1 5,1 21-108,0-19 110,6 209-28,-3-170 31,3-1 0,1 0 0,2-1 0,6 13-5,-6-21-14,-1-3-149,1 0 0,2-1 0,6 11 163,-13-63 19,-5-74-100,3-116-364,-2 208 421,1-1 1,0 0-1,0 1 0,1-1 1,0 1-1,1 0 0,-1-1 0,2 1 1,-1 0-1,1 1 0,0-1 1,1 1-1,0 0 0,3-5 24,-7 12-3,-1-1-1,0 1 1,0 0-1,1 0 1,-1-1-1,0 1 1,0 0-1,1 0 0,-1-1 1,0 1-1,1 0 1,-1 0-1,0 0 1,1 0-1,-1 0 1,0-1-1,1 1 1,-1 0-1,0 0 1,1 0-1,-1 0 1,1 0-1,-1 0 1,0 0-1,1 0 1,-1 0-1,0 0 1,1 0-1,-1 1 1,0-1-1,1 0 1,-1 0-1,0 0 1,1 0-1,-1 0 1,0 1-1,1-1 1,-1 0-1,0 0 0,1 1 1,-1-1-1,0 0 1,0 1 3,8 20-33,-5 25 94,-3-38-55,0 0 5,0 1 0,0-1 0,-1 1-1,0 0 1,-2 4-11,2-9 17,-1-1 0,1 1 1,-1 0-1,0-1 0,0 0 0,-1 1 0,1-1 0,-1 0 1,1 0-1,-1 0 0,0-1 0,0 1 0,-2 1-17,-36 26 156,42-27-176,1-1-1,0 1 1,0-1 0,0 0-1,0 1 1,0-1 0,1 0-1,-1 0 1,1 0-1,-1-1 1,1 1 0,0-1-1,1 1 21,2 2-23,8 9 34,1 1-1,-2-1 1,4 7-11,-9-10 6,0-1-1,0 0 1,1 0-1,0-1 0,0 0 1,1-1-1,0 0 1,0 0-1,0-1 1,2 0-6,-9-5 15,0 0 0,0 0 0,0-1 0,0 1 1,0-1-1,0 0 0,0 0 0,0 0 0,0 0 0,0 0 1,0-1-1,0 1 0,0-1 0,0 0 0,-1 1 0,1-2 1,0 1-1,0 0 0,-1 0 0,2-2-15,2-1 46,-1 0 0,0 0 0,0-1 0,0 0-1,0 0 1,-1 0 0,0-1 0,0 1 0,1-3-46,4-8 59,-1 0 1,0 0-1,-2-1 0,0 0 1,0 0-1,2-16-59,-5 18 5,-1-1 1,0 1-1,0-1 0,-2 1 1,0-1-1,-2-15-5,1 30 8,0-1 0,1 1 0,-1 0 1,0 0-1,1 0 0,-1 0 0,0 0 0,0 0 0,0 0 0,0 0 0,0 0 0,0 0 0,0 0 1,-1 1-1,1-1 0,0 0 0,0 1 0,-1-1 0,1 1 0,0 0 0,0-1 0,-1 1 1,1 0-1,0 0 0,-1-1 0,1 1 0,-1 0 0,1 1 0,0-1 0,-1 0 0,1 0 1,0 0-1,-2 1-8,1-1-11,-1 1 1,1-1 0,-1 1-1,1-1 1,-1 1 0,1 0-1,-1 0 1,1 0 0,0 0-1,0 0 1,-1 1 0,1-1-1,0 1 1,0-1-1,0 1 1,0 0 0,1 0-1,-1 0 11,-1 5-24,0 0-1,0 0 0,1 0 1,0 0-1,1 0 0,-1 0 0,1 1 1,1 2 24,-1-7-12,1 0 0,0 0 0,0 0 1,0 0-1,1 0 0,-1 0 0,1 0 0,-1 0 1,1 0-1,0-1 0,0 1 0,0 0 0,1 0 1,-1-1-1,1 1 0,-1-1 0,1 1 0,0-1 1,0 1-1,0-1 0,1 0 12,54 31 11,-47-28-7,1 0-1,-1 1 1,0 0-1,-1 0 0,0 1 1,0 1-1,0-1 1,1 4-4,-8-10 3,-1 0 1,0 1-1,0-1 1,0 1 0,0 0-1,0-1 1,-1 1-1,1 0 1,0-1-1,-1 1 1,1 0 0,-1 0-1,0-1 1,0 1-1,1 0 1,-1 0-1,0 0 1,0 0 0,-1-1-1,1 1 1,0 0-1,-1 0 1,1 0 0,-1 0-4,0 1 17,-1 0 0,0 0 1,0 1-1,0-1 1,-1-1-1,1 1 1,-1 0-1,1 0 1,-1-1-1,0 0 0,-3 2-17,-6 4 62,0-1-1,-1 0 1,0-1 0,0 0-1,-10 2-61,-25-1-509,47-7-1002,1-2-2063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17:59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0 606 1528,'0'0'796,"0"0"-194,0 0-161,0 0-206,0 0-136,2-55 2099,2 32-2153,1 0 1,1 0 0,1 1 0,1 0 0,1 0-1,1 1 1,1 0 0,1 1 0,2-2-46,-13 21-19,0 0 1,-1 0-1,1 0 1,0 0-1,0 0 1,0 1-1,0-1 1,0 0-1,0 1 1,0-1-1,0 0 1,0 1 0,1-1-1,-1 1 1,0 0-1,0-1 1,0 1-1,1 0 1,-1 0-1,0-1 1,0 1-1,1 0 1,-1 0-1,0 1 1,0-1-1,1 0 1,-1 0-1,0 1 1,0-1-1,1 0 1,-1 1-1,0-1 1,0 1 0,0 0-1,0-1 1,0 1-1,0 0 1,0 0 18,2 1-2,-1-1 0,-1 1 0,1 0 0,0-1 0,0 1 0,-1 0 0,1 0 0,-1 1 1,1-1-1,-1 0 0,0 0 0,0 1 0,0-1 0,0 0 0,-1 1 0,1-1 0,0 1 1,-1 2 1,0-5 70,0 0 44,0 0 60,0 0 37,0 0 0,-4-3-200,0 1 0,0 0 0,-1 0-1,1 0 1,-1 0 0,1 1 0,-1 0 0,-2-1-11,5 2-4,1-1 1,-1 0-1,1 1 0,-1 0 0,0-1 1,1 1-1,-1 0 0,1 0 0,-1 0 1,0 0-1,1 0 0,-1 0 0,1 0 0,-1 0 1,0 1-1,1-1 0,-1 1 0,1-1 1,-1 1-1,1 0 0,-1 0 0,1-1 1,0 1-1,-1 0 0,0 1 4,-2 15-8,1 0 0,0 0-1,1 0 1,1 1 0,0-1 0,1 1-1,1-1 1,1 0 0,1 1 0,0-1-1,3 6 9,0-1 0,2-1-1,0 0 0,2 0 0,0-1 1,-6-12-7,-1-2 0,2 1 0,-1 0 0,1-1 0,0 0 0,0 0 0,1 0 0,-1-1 0,1 0 0,1 0 0,-1 0 0,1-1 0,2 2 7,-6-5 13,0 1 0,0-1 0,0 0 0,0 0 0,0 0 0,1 0 0,-1 0 0,0-1 0,0 0 0,1 1 1,-1-1-1,1-1 0,-1 1 0,0 0 0,1-1 0,-1 1 0,0-1 0,0 0 0,0 0 0,1-1 0,-1 1 0,0 0 1,0-1-1,-1 0 0,1 0 0,0 0 0,-1 0 0,1 0 0,-1 0 0,1-1 0,-1 1 0,0-1 0,0 0 0,0 0 1,-1 1-1,1-1 0,-1 0 0,1 0 0,-1-1 0,0 1-13,2-5 49,0 0 0,-1 0 0,0 0 0,0 0 0,-1 0 0,0 0 0,0-1 0,-1 1 0,0 0-1,-1-1 1,0 1 0,0 0 0,0 0 0,-1 0 0,-3-8-49,-2 3 20,0 0 0,0 0 0,-1 1 0,-1 0 0,0 1 0,-1 0 0,0 0 0,-2 0-20,8 6-7,0 1 1,-1 0 0,0 0-1,1 0 1,-2 1 0,1 0 0,0 0-1,-1 0 1,1 0 0,-1 1-1,0 0 1,0 0 0,0 1-1,0 0 1,0 0 0,0 0 0,0 1-1,0-1 1,0 2 0,-4-1 6,7 2-15,1 0 0,-1 0 0,0 1 1,1-1-1,0 0 0,0 1 0,0 0 0,0-1 1,0 1-1,0 0 0,1 0 0,-1 0 1,1 0-1,0 0 0,0 1 0,0-1 1,0 0-1,0 0 0,1 1 0,0-1 1,0 0-1,0 1 0,0-1 0,0 1 0,0-1 1,1 0-1,0 0 0,0 1 15,0-3-13,0 0-1,0-1 1,0 0 0,0 1-1,0-1 1,0 1 0,1-1-1,-1 0 1,0 0 0,0 0-1,0 0 1,0 0 0,1 0-1,-1 0 1,0 0-1,0 0 1,0 0 0,0-1-1,1 1 1,-1-1 0,0 1-1,0-1 14,27-9 114,-11-3-44,1 0 0,-2-2 0,0 1-1,0-2 1,-2 0 0,0-1 0,0-1 0,3-8-70,-10 16 17,-1-1 0,0-1 0,0 1 0,-1-1 0,-1 0 0,0 0 0,-1 0 0,0 0 0,-1-1 0,0 1 0,-1-1 0,0 0 0,-1 1 0,-1-1 0,0-3-17,-1 9 8,-1 0 1,0 1-1,0 0 1,0-1-1,-1 1 0,0 0 1,0 1-1,-1-1 1,0 1-1,0 0 1,0 0-1,0 0 1,-1 0-1,1 1 1,-1 0-1,0 1 1,-1-1-9,6 4-8,1 0 1,0 0-1,0 0 1,-1 0-1,1 0 0,0 1 1,-1-1-1,1 0 1,0 0-1,0 0 1,-1 0-1,1 1 1,0-1-1,0 0 1,0 0-1,-1 0 1,1 1-1,0-1 1,0 0-1,0 0 0,0 1 1,-1-1-1,1 0 1,0 1-1,0-1 1,0 0-1,0 0 1,0 1-1,0-1 1,0 0-1,0 1 1,0-1-1,0 0 1,0 1-1,0-1 0,0 0 1,0 0-1,0 1 1,0-1-1,0 0 1,0 1-1,1-1 1,-1 0 7,1 16 12,4 3-10,2 0 1,0-1-1,1 0 1,1-1 0,5 7-3,10 22 13,-10-18 13,113 253 270,-118-258-259,32 74 12,-36-88-53,0 0 0,0 0 0,1 0 0,0-1 0,1 1 0,0-2 0,0 1 0,5 3 4,-11-10-3,0 0 0,1 0 0,-1 0 0,0 0-1,1 0 1,-1 0 0,1 0 0,0 0 0,-1-1-1,1 1 1,0-1 0,-1 1 0,1-1 0,0 0-1,-1 0 1,1 1 0,0-1 0,0 0 0,-1-1-1,1 1 1,0 0 0,0 0 0,-1-1 0,1 1-1,0-1 1,0 0 3,1 0 27,-1-1 0,1 0 0,0-1 1,-1 1-1,1 0 0,-1-1 0,1 1 0,-1-1 0,0 0 0,0 0 0,-1 0 0,1 0 0,0 0-27,2-7 61,1 0 0,-2-1 0,1 1-1,-1 0 1,-1-1 0,0 0-1,0 0 1,-1-3-61,-1 5 9,0 0 0,-1-1 0,0 1-1,0 0 1,-1 0 0,-1 0 0,1 0-1,-1 0 1,-1 0 0,-1-3-9,1 7-15,1-1 0,-1 0 0,0 1 0,-1 0 0,1 0 0,-1 0 0,0 1 0,0-1 0,-1 1 0,1 0 0,-1 1 0,0 0 0,0 0-1,-6-3 16,5 4-32,-1-1-1,1 1 1,-1 1-1,1-1 1,-1 1-1,0 1 1,0-1-1,-4 2 33,12-1-109,0 0 26,0 0 3,0 0-5,0 0 14,0 0 34,0 0-31,0 0-12,15-2-121,-4-4 230,-1 0 1,1-1-1,-1 0 1,-1 0-1,1-1 1,-1-1-1,-1 1 1,1-1-1,-2-1 1,1 0-1,-1 0 1,-1 0-1,0-1 1,0 0-1,-1 0 1,0 0-1,-1-1 1,-1 1-1,1-1 1,-2 0-1,0 0 1,0 0-1,-1-6-29,0 4 4,-2-1 0,1 1-1,-2 0 1,1 0 0,-2 0 0,0 0-1,-1 0 1,0 0 0,-1 1-1,-1 0 1,0 0 0,0 0-1,-6-6-3,12 19-6,0 0-1,0-1 0,0 1 0,0 0 0,0-1 0,0 1 0,-1 0 1,1-1-1,0 1 0,0 0 0,0 0 0,-1-1 0,1 1 0,0 0 1,0-1-1,-1 1 0,1 0 0,0 0 0,0 0 0,-1-1 0,1 1 1,0 0-1,-1 0 0,1 0 0,0 0 0,-1 0 0,1 0 0,0 0 1,-1 0-1,1 0 0,-1 0 0,1 0 0,0 0 0,-1 0 0,1 0 1,0 0-1,-1 0 0,1 0 0,0 0 0,-1 0 7,-4 16-53,5 35 102,0-42-109,1 4 67,0 1 1,1-1 0,1 0 0,0 0 0,1 0-1,0 0 1,1 0 0,3 3-8,53 98 94,-51-96-64,28 47 90,3-1 0,3-2 0,2-3 0,4 0-120,-50-59 0,0 1 0,1-1 0,-1 1 0,1-1 0,-1 1 0,1-1 0,-1 1 0,1-1 0,-1 1 0,1-1 0,-1 0 0,1 1 0,0-1 0,-1 0 0,1 0 0,0 1 0,-1-1 0,1 0 0,0 0 0,-1 0 0,1 0 0,0 0 0,-1 0-1,1 0 1,0 0 0,-1 0 0,1 0 0,0 0 0,-1 0 0,1-1 0,0 1 0,-1 0 0,1 0 0,0-1 0,-1 1 0,1 0 0,-1-1 0,1 1 0,-1-1 0,1 1 0,-1 0 0,1-1 0,-1 0 0,1 1 0,-1-1 0,0 1 0,1-1-1,12-27 213,-12 26-219,3-11-63,-1 0-1,0 0 1,-1 0-1,0 0 1,-1 0-1,0-5 71,0 3-369,-1-24-1457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17:59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0 211 4785,'0'0'888,"0"0"-128,0 0-200,0 0-239,0 0-321,0 0 0,0 0 240,15-53-120,-3 27-16,3-1-104,-1 1-48,3 2 48,-2 2 0,2 5-280,-5 6-1353,-2 6-743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18:02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222 758 3105,'0'0'1201,"0"0"-514,0 0-215,0 0-241,-6-13-102,2 3-116,1 1-2,0 0 1,-1 1-1,0-1 1,-1 1-1,1 0 1,-2 0-1,1 1 1,-1-1-1,0 1 1,-1 0-1,0 1 1,-3-3-12,7 7-5,0 0-1,0 0 1,0 0-1,-1 1 1,1-1 0,0 1-1,-1 0 1,1 0-1,-1 0 1,1 0 0,-1 1-1,1-1 1,-1 1-1,1 0 1,-1 0 0,0 1-1,1-1 1,-1 1 0,1-1-1,-1 1 6,0 1-2,1 0-1,0 0 1,0 0 0,0 0-1,0 0 1,0 0 0,1 1-1,-1 0 1,1-1-1,0 1 1,-1 0 0,1 0-1,0 0 1,1 0 0,-1 1-1,0 1 3,-4 10 7,1 1 0,1-1 0,0 1 0,2 0 0,-1 0 0,2 0-1,0 0 1,1 1-7,0-5 44,1 1 0,1 0-1,0 0 1,1-1 0,0 1 0,4 9-44,-4-15 5,-1 0 1,2 0 0,-1 0-1,1 0 1,0-1 0,0 0 0,1 1-1,-1-2 1,2 1 0,-1 0-1,0-1 1,3 1-6,-7-5 21,-1-1-1,1 0 1,-1 1-1,1-1 1,-1 0-1,1 1 1,0-1-1,-1 0 1,1 0-1,0 1 1,-1-1-1,1 0 1,0 0-1,-1 0 1,1 0 0,0 0-1,-1 0 1,1 0-1,0 0 1,-1 0-1,1-1 1,0 1-1,-1 0 1,1 0-1,0 0 1,-1-1-1,1 1 1,-1 0 0,1-1-1,0 1-20,14-21 438,5-36 35,-18 49-421,6-28 44,-2 0-1,-2-1 1,-1 0 0,-1 0 0,-3-26-96,0 19 230,1 43-120,0 1-181,0 0-48,2 16-54,4 1 178,1 0-1,1-1 1,1 0-1,0 0 1,1-1-1,0-1 1,2 1-1,7 7-4,-13-15-1,0-1-1,0 0 0,0 1 1,1-2-1,0 1 1,0-1-1,3 2 2,-9-7 2,1 1 0,-1 0 0,0-1 0,1 1 0,-1-1 0,0 1 0,1-1 0,-1 0 0,0 0 0,1 0 0,-1 1 0,0-1 0,1-1 0,-1 1 0,1 0 0,-1 0 0,0 0 0,1-1 0,-1 1 0,1-1-2,-1 0 16,1 0-1,-1 0 1,1 0-1,-1-1 1,0 1-1,0-1 0,1 1 1,-1-1-1,0 1 1,0-1-1,0 0 1,-1 0-1,1 1 1,0-1-1,-1 0 0,1 0 1,-1 0-1,1 0 1,-1 0-16,6-26 19,-1-1 0,-2 0 0,-1 0 0,-1 0 0,-2 0 0,0 0 0,-2 0 0,-4-13-19,4 37 187,2 23-197,6 29-24,4-25 39,0 1-1,1-2 1,1 0 0,7 9-5,-12-19 3,2 0 1,-1-1-1,1 0 0,1 0 0,0-1 0,0 0 0,1-1 0,0 0 1,1 0-4,-10-7 6,0 0 0,0-1-1,0 1 1,0-1 0,0 1 0,0-1 0,0 1 0,0-1 0,0 0 0,0 0 0,0 1 0,0-1 0,0 0 0,0 0 0,0 0 0,0 0 0,1 0 0,-1 0 0,0 0 0,0-1 0,0 1 0,0 0 0,0-1 0,0 1 0,0 0 0,0-1 0,0 1 0,0-1 0,-1 0 0,1 1 0,0-1 0,1 0-6,0-2 21,0 0 0,0 0-1,0 0 1,-1 0 0,1 0 0,-1-1 0,1 1 0,-1 0 0,0-1 0,0-3-21,2-12 46,0 0-1,-2 0 1,0-14-46,0 6 16,-1 13-21,1 0 1,-2-1-1,0 2 0,0-1 0,-1 0 0,-1 0 1,-3-7 4,4 34-927,5 16 904,0-22 21,3 18 11,2-1 1,0-1-1,2 1 1,1-2-1,0 1 1,2-1-1,3 3-9,-16-25 8,0 0 1,1 0-1,-1 0 0,0 1 0,0-1 0,0 0 1,0 0-1,0 0 0,0 0 0,0 0 1,1 0-1,-1 1 0,0-1 0,0 0 0,0 0 1,0 0-1,1 0 0,-1 0 0,0 0 0,0 0 1,0 0-1,0 0 0,1 0 0,-1 0 1,0 0-1,0 0 0,0 0 0,0 0 0,1 0 1,-1 0-1,0 0 0,0 0 0,0 0 0,0 0 1,0 0-1,1 0 0,-1 0 0,0 0 1,0-1-1,0 1 0,0 0 0,0 0 0,1 0 1,-1 0-1,0 0 0,0 0 0,0-1 1,0 1-1,0 0 0,0 0-8,6-14 197,0-25-130,-5 31-56,3-19 4,-1 3-99,1 1 1,1-1-1,1 1 0,9-21 84,-15 44-13,0-1-1,0 1 1,1 0 0,-1-1 0,0 1 0,1 0 0,-1-1 0,0 1 0,1 0 0,-1-1 0,0 1 0,1 0 0,-1 0 0,0 0 0,1-1 0,-1 1 0,1 0-1,-1 0 1,0 0 0,1 0 0,-1 0 0,1 0 0,-1 0 0,1 0 0,-1 0 0,1 0 0,-1 0 0,0 0 0,1 0 0,-1 0 0,1 0 0,-1 0-1,1 0 1,-1 1 0,0-1 0,1 0 0,-1 0 0,0 0 0,1 1 0,-1-1 0,1 0 0,-1 1 0,0-1 0,0 0 0,1 1 0,-1-1 0,0 0 13,15 16-52,6 17 68,-2 2 0,-1 0-1,-1 2-15,29 58 34,-46-94-31,1 0 0,-1-1 0,0 1 0,1 0 0,-1 0 0,0 0 0,1-1-1,-1 1 1,1 0 0,0-1 0,-1 1 0,1 0 0,-1-1 0,1 1 0,0-1-1,-1 1 1,1-1 0,0 1 0,0-1 0,0 0 0,-1 1 0,1-1 0,0 0-1,0 0 1,0 0 0,0 1 0,-1-1 0,1 0 0,0 0 0,0 0-1,0 0 1,0 0 0,0 0 0,-1-1 0,1 1 0,0 0 0,0 0 0,0-1-1,-1 1 1,1 0 0,0-1 0,0 1 0,-1-1 0,1 1 0,0-1 0,0 1-1,-1-1 1,1 0 0,-1 1 0,1-1 0,-1 0 0,1 1 0,-1-1 0,1 0-1,-1 0-2,27-44 260,-26 41-264,9-14 9,-2-1 0,0-1-1,-1 1 1,-1-1 0,-1-1 0,0 1 0,-2-1 0,0 0 0,-2 1-1,0-1 1,-2-7-5,1 26-14,0 0-1,-1 0 0,1 0 1,-1 0-1,1 0 1,-1 0-1,0 0 0,0 1 1,0-1-1,0 0 1,0 1-1,0-1 0,-1 1 1,1-1-1,0 1 1,-1-1-1,1 1 0,-1 0 1,1 0-1,-1 0 1,0 0-1,0 0 0,1 0 1,-1 0-1,0 1 1,0-1-1,0 0 0,0 1 1,0 0-1,0-1 1,0 1-1,0 0 0,0 0 1,0 0-1,1 0 1,-1 1-1,0-1 0,0 0 1,0 1-1,0-1 1,0 1-1,0 0 1,0 0-1,1 0 0,-1 0 1,0 0-1,1 0 1,-1 0-1,1 0 0,-1 1 1,1-1-1,-1 0 1,1 1-1,0-1 0,0 1 1,-1 1 14,-1 5-4,0 0 1,0 0-1,1 0 1,0 1-1,0-1 0,1 1 1,0-1-1,1 1 1,0-1-1,0 1 1,1 0-1,0-1 1,0 0-1,1 1 1,0-1-1,1 0 0,-1 0 1,2 0-1,-1 0 1,1 0-1,0-1 1,2 3 3,0-1-4,0 0-1,0-1 1,0 1 0,1-1 0,0-1 0,1 1 0,0-1 0,0-1 0,0 0 0,1 0-1,0 0 1,0-1 0,0 0 0,1-1 0,0 0 0,-1-1 0,1 0 0,3 1 4,-10-4 7,-1 1 1,1-1 0,-1 0-1,1 1 1,-1-1-1,1 0 1,-1-1 0,1 1-1,-1 0 1,1-1-1,-1 1 1,1-1 0,-1 0-1,1 0 1,-1 0-1,0 0 1,0 0 0,1 0-1,-1-1 1,0 1-1,0-1 1,0 0 0,-1 1-1,1-1 1,0 0 0,-1 0-1,1 0 1,0-1-8,2-6 42,1 0 1,-2 0-1,0-1 1,0 1-1,0-1 1,0-8-43,-1 10 5,7-39 10,17-65-6,-23 100-10,2-1-1,0 1 1,0 0 0,1 0-1,0 1 1,1 0 0,4-5 1,-10 15-11,0-1 0,0 0 0,0 0 0,0 1 1,1-1-1,-1 0 0,1 1 0,-1 0 0,1-1 0,0 1 0,-1 0 1,1 0-1,0 0 0,0 0 0,0 0 0,0 0 0,0 0 1,0 1-1,0-1 0,0 1 0,0 0 0,0-1 0,0 1 0,0 0 1,0 0-1,0 0 0,0 0 0,0 1 0,1-1 0,-1 1 1,0-1-1,0 1 0,0 0 0,-1-1 0,1 1 0,0 0 0,0 0 1,0 1-1,-1-1 0,1 0 0,0 0 0,-1 1 0,1-1 1,0 1 10,7 9-1,1 1 0,-2-1 1,1 1-1,-2 1 1,0-1-1,0 2 1,0-2 59,-13-19-48,1 1 0,-1 0 1,0 1-1,0-1 0,0 1 0,-1 1 0,0-1 0,0 1 0,0 0 0,-1 1 0,1 0 0,-1 0 0,1 0 0,-1 1 0,0 0 0,0 1 0,0-1 0,0 2 0,-1-1 0,1 1 0,-1 0-11,6 1-4,1 0 0,-1 0 0,1 0 0,-1 0 0,1 1-1,0-1 1,-1 0 0,1 1 0,0 0 0,0 0 0,0-1-1,0 1 1,0 0 0,1 1 0,-1-1 0,0 0 0,1 0-1,0 1 1,-1-1 0,1 1 0,0-1 0,0 1 0,1-1 0,-1 1-1,0 0 1,1 0 4,-4 10-11,2 1-1,-1 0 0,1 0 1,1 8 11,0-7-12,1 0 1,0 1 0,1-1-1,0 0 1,2 0 0,0 1-1,2 4 12,-4-16-5,1 0 0,-1 0-1,1 0 1,0-1 0,0 1-1,0-1 1,1 1 0,-1-1-1,1 0 1,0 0-1,-1 0 1,1 0 0,1-1-1,-1 1 1,0-1 0,1 0-1,-1 0 1,1 0 0,0 0-1,0-1 1,-1 1 0,1-1-1,0 0 1,0 0-1,0-1 1,0 1 0,1-1-1,-1 0 1,0 0 0,0 0 5,-2 0 24,1-1 1,-1 1-1,0-1 1,1 0-1,-1 0 1,0 0-1,0 0 1,0 0 0,0 0-1,0-1 1,0 1-1,0 0 1,0-1-1,-1 0 1,1 1-1,0-1 1,-1 0-1,0 0 1,1 0 0,-1 0-1,0 0 1,0 0-1,0 0 1,0-1-1,0 1 1,-1 0-1,1-1 1,-1 1-1,1 0 1,-1-1-1,0 1 1,0-1-25,3-17 55,-2 0-1,0 0 1,-1-15-55,-1 16 26,0-17-36,-2 0 0,-2 1 0,-1 0 0,-2 0 0,-1 0 1,-2 1-1,-1 1 0,-16-31 10,-6-23 56,17 44 29,-1 1-1,-12-20-84,30 62-54,0 0-61,0 0-57,4 29-26,18 21 207,2 0-1,3-2 1,5 5-9,7 12 90,-10-7 151,20 53-241,-23-49 133,21 35-133,-45-94 13,-1 0-1,1 0 1,0 0 0,-1-1-1,1 1 1,1 0 0,-1-1 0,0 0-1,1 1 1,-1-1 0,1 0-1,-1 0 1,3 1-13,-3-3 21,-1 0 1,0 0-1,1 0 0,-1 0 1,1 0-1,-1 0 0,0 0 1,1 0-1,-1-1 0,1 1 1,-1-1-1,0 1 1,1-1-1,-1 1 0,0-1 1,0 0-1,0 1 0,1-1 1,-1 0-1,0 0 0,0 0 1,0 0-1,0 0 0,0 0 1,-1 0-1,1-1 0,0 1 1,0 0-1,-1 0 0,1-1 1,0 0-22,13-20 55,0-1 0,-1-1 1,-1 0-1,-1-1 0,4-18-55,-10 26-825,-1 0 0,-1 0-1,0-1 1,-2 0 0,0-13 825,-1 3-5731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1:46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3 244 5841,'0'0'3033,"0"0"-2169,0 0-192,0 0-128,0 0-496,-3-121-48,28 88-80,4 3-32,15 1-736,-8 10-880,-6 8-1529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18:03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 2841,'0'0'1239,"0"0"-585,0 0-186,0 0-159,0 0-187,0 0-87,6-6 16,-1 1-44,0 1 0,0 0 0,1 0 0,-1 1 0,1-1 0,0 1 0,0 0 0,0 1 0,0-1-7,-3 2 1,-1 1 0,1-1-1,-1 1 1,1-1 0,-1 1-1,0 0 1,1 0 0,-1 0-1,1 0 1,-1 0 0,1 1-1,-1-1 1,1 1 0,-1-1-1,1 1 1,-1 0 0,0 0-1,0 0 1,1 1 0,-1-1 0,0 0-1,0 1 1,0-1 0,0 1-1,-1 0 1,1 0 0,0-1-1,-1 1 1,1 0 0,0 1-1,-1 0 37,1 0 1,-1 0 0,1 1 0,-1-1 0,0 0 0,0 0 0,0 1-1,-1-1 1,1 0 0,-1 1 0,1-1 0,-1 1 0,-1-1 0,1 1 0,0-1-1,-1 0 1,1 1 0,-1-1 0,0 0 0,0 1 0,-1-1 0,1 0-1,-1 0 1,1 0 0,-1 0 0,0 0 0,0 0 0,0-1 0,-1 1-1,1-1 1,-1 1 0,1-1 0,-1 0 0,0 0 0,0 0 0,0 0 0,0-1-1,0 1 1,0-1 0,0 0 0,0 1 0,-1-2 0,1 1 0,0 0-1,-1-1 1,1 1 0,-1-1 0,1 0 0,-1 0 0,1 0 0,-2-1-38,4 0 35,-1 0-1,1 0 1,0 0 0,0 0 0,-1 0 0,1 0 0,0 0 0,0 0 0,0-1 0,0 1 0,0 0 0,1-1 0,-1 1-1,0 0 1,1-1 0,-1 1 0,1-1 0,-1 1 0,1-1 0,0 0 0,-1 1 0,1-1 0,0 1 0,0-1-1,0 0 1,1 0-35,-2 1-12,1-1 0,0 1-1,0-1 1,-1 0 0,1 1-1,1-1 1,-1 1 0,0-1-1,0 0 1,1 1 0,-1-1-1,0 1 1,1-1 0,0 1-1,-1-1 1,1 1 0,0-1-1,0 1 1,0 0-1,0-1 1,0 1 0,0 0-1,0 0 1,0 0 0,0 0-1,1-1 13,4 1-320,1 0 0,-1 0-1,1 0 1,-1 1-1,1-1 1,-1 2-1,1-1 1,-1 1-1,1 0 1,2 1 320,16 9-2908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18:05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5 423 2801,'0'0'865,"0"0"-25,0 0-153,0 0-185,0 0-153,0 0-84,-5 0-91,6 0-176,-1 1-1,0 0 1,1-1 0,-1 1 0,0-1 0,1 1-1,-1-1 1,1 1 0,-1-1 0,1 0 0,-1 1-1,1-1 1,-1 0 0,1 1 0,-1-1 0,1 0-1,-1 1 1,1-1 0,0 0 0,-1 0 0,1 0-1,-1 0 1,1 1 0,0-1 0,-1 0 0,1 0-1,0 0 1,-1 0 0,1 0 0,-1-1 0,1 1-1,0 0 1,-1 0 2,19-18 246,9-37 328,-25 48-572,24-61 220,-20 49-205,0 0-1,1 0 1,1 1-1,1 0 1,0 0 0,11-12-17,-19 28-20,-1 1 1,1-1 0,-1 0-1,1 1 1,0 0 0,0-1 0,0 1-1,-1 0 1,1 0 0,1 0-1,-1 0 1,0 0 0,0 1 0,0-1-1,0 1 1,0-1 0,1 1 0,-1 0-1,0 0 1,0 0 0,1 0-1,-1 0 1,0 0 0,0 1 0,0-1-1,1 1 1,-1-1 0,0 1-1,0 0 1,0 0 0,0 0 0,0 0-1,0 0 1,0 1 0,0-1 19,3 3-5,0 0-1,-1-1 1,1 2 0,-1-1 0,0 0 0,0 1 0,0 0 0,-1 0 0,1 0 0,-1 0 0,-1 1-1,2 2 6,-4-8 14,0 0-1,0 0 1,1 0-1,-1 1 0,0-1 1,0 0-1,0 0 0,0 0 1,0 0-1,0 0 0,0 0 1,0 1-1,0-1 1,0 0-1,0 0 0,0 0 1,0 0-1,0 0 0,0 0 1,0 1-1,0-1 0,0 0 1,0 0-1,0 0 1,0 0-1,0 0 0,0 0 1,0 1-1,-1-1 0,1 0 1,0 0-1,0 0 0,0 0 1,0 0-1,0 0 1,0 0-1,0 0 0,0 1 1,0-1-1,-1 0 0,1 0 1,0 0-1,0 0 0,0 0 1,0 0-1,0 0 1,0 0-1,-1 0 0,1 0 1,0 0-1,0 0 0,0 0 1,0 0-1,0 0 0,-1 0 1,1 0-1,0 0-13,-12-4 178,-11-8-180,10 3 17,-52-33 22,60 39-68,0 0 0,1 1 0,-1 0-1,0 0 1,-1 1 0,1-1 0,0 1-1,0 0 1,-1 1 0,1-1 0,0 1-1,-4 0 32,8 1-5,-1-1 0,1 1 0,0 0 0,-1-1 0,1 1 0,0 0 0,0 0 0,0 0-1,0 0 1,0 0 0,0 0 0,0 1 0,0-1 0,0 0 0,0 0 0,1 1 0,-1-1 0,0 1 0,1-1-1,-1 0 1,1 1 0,0-1 0,-1 2 5,-6 35-84,6-20 62,0 1 0,1-1 0,0 1 0,2-1 0,3 17 22,-4-29-7,0-1 1,1 1-1,0-1 0,0 1 1,0-1-1,0 1 0,1-1 0,0 0 1,0 0-1,0 0 0,1-1 1,-1 1-1,1-1 0,1 0 0,-1 0 1,0 0-1,1-1 0,0 1 1,0-1-1,4 2 7,-7-4-6,-1 0 1,1 0-1,-1-1 1,1 1-1,0-1 0,-1 1 1,1-1-1,0 0 1,-1 0-1,1 0 1,0 0-1,-1 0 0,1 0 1,0 0-1,-1 0 1,1 0-1,0-1 1,-1 1-1,1-1 0,-1 0 1,1 1-1,0-1 1,-1 0-1,0 0 1,1 0 5,1-1 19,-1 0 1,0-1 0,1 0 0,-1 0 0,0 1-1,-1-1 1,1 0 0,0 0 0,-1-1 0,1 1-1,-1 0 1,0-1-20,4-15 116,-1 0-1,-1 0 0,-1 0 1,0-9-116,-1 19-35,2-148-334,16 179-37,38 61 467,-44-62-38,0-1 0,2 0 0,0 0 0,1-2 0,4 3-23,-20-20 5,1 0-1,0 0 0,0-1 0,-1 1 0,1 0 1,0-1-1,0 1 0,0 0 0,0-1 0,0 0 1,0 1-1,0-1 0,0 1 0,0-1 0,0 0 0,0 0 1,0 1-1,0-1 0,0 0 0,0 0 0,0 0 1,0 0-1,0 0 0,0-1 0,0 1 0,0 0 0,0 0 1,0-1-1,0 1 0,0 0 0,1-1-4,0-1 21,0 0-1,0 0 0,0 0 1,0-1-1,0 1 0,-1 0 1,1-1-1,-1 1 0,0-1 0,1 1 1,-1-1-1,0-1-20,4-12 85,-1 1 0,0-1 0,-2 0 0,1-1-85,0-24 34,-1 0 0,-3 0 1,-1-5-35,2 45 0,0-1 1,0 1-1,0-1 1,-1 1-1,1 0 1,0-1-1,-1 1 1,1 0-1,-1-1 0,1 1 1,-1 0-1,1 0 1,-1 0-1,0-1 1,0 1-1,0 0 1,0 0-1,0 0 1,0 0-1,0 0 1,0 1-1,0-1 1,0 0-1,0 0 1,-1 1-1,1-1 1,0 1-1,0-1 1,-1 1-1,1-1 1,0 1-1,-1 0 1,1 0-1,0-1 1,-1 1-1,1 0 1,-1 0-1,1 1 1,0-1-1,-1 0 1,1 0-1,0 1 0,-1-1 0,-1 1-17,1-1 0,0 1-1,0 0 1,0-1 0,0 1-1,0 0 1,1 0 0,-1 1-1,0-1 1,0 0-1,1 0 1,-1 1 0,0-1-1,1 1 1,0 0 0,-1-1-1,1 1 1,0 0 0,0 0-1,0 0 1,0-1-1,0 1 1,0 0 0,1 0-1,-1 1 1,1-1 0,-1 0-1,1 2 18,0-3-10,0-1-1,1 1 1,-1 0-1,0 0 0,1 0 1,-1-1-1,1 1 1,-1 0-1,1 0 1,0-1-1,-1 1 1,1-1-1,0 1 0,-1 0 1,1-1-1,0 1 1,0-1-1,-1 0 1,1 1-1,0-1 1,0 0-1,0 1 0,0-1 1,-1 0-1,1 0 1,0 0-1,0 1 1,0-1-1,0 0 1,0 0-1,0-1 0,0 1 11,41 0-93,-29-1 97,-1 0 25,0 0 1,0-1-1,0 0 0,0-1 0,-1-1 0,1 0 0,-1 0 0,0-1 0,0-1 0,-1 0 0,1 0 0,-2-1 0,10-7-29,-19 14 55,0 0-34,0 0-13,-12 26 17,5-13-4,1 0-1,0 0 1,1 0-1,0 1 0,1-1 1,1 1-1,0 0 1,0 7-21,0 22-17,1 0 1,2 5 16,1-15-37,-1-32 31,0 0 0,0 0 0,0 1 0,0-1 0,0 0 0,0 0-1,1 1 1,-1-1 0,0 0 0,1 0 0,-1 0 0,1 0 0,0 1 0,-1-1 0,1 0 0,0 0 0,0 0 0,-1 0 0,1-1 0,0 1 0,0 0 0,0 0 0,0 0 0,0-1 0,0 1 0,1 0 6,0 0-14,1 0 0,0 0 0,0-1 0,0 1 1,0 0-1,0-1 0,1 0 0,-1 0 0,0 0 0,0 0 0,0 0 14,5-1 19,0 0 1,-1-1-1,1 0 0,-1 0 1,1 0-1,-1-1 1,0 0-1,5-3-19,-3-1 24,1 0 1,-1-1 0,0 1-1,-1-2 1,0 1-1,0-1 1,-1 0-1,0-1 1,-1 0-1,0 0 1,-1 0 0,1-1-1,-2 0 1,0 0-1,0-1-24,3-15 58,-2 0 0,-1 0 1,-1-1-1,-1 1 0,-2-24-58,0 50-5,0 1 1,0-1 0,0 1 0,0 0-1,-1-1 1,1 1 0,0 0 0,0-1-1,0 1 1,-1 0 0,1-1 0,0 1-1,-1 0 1,1-1 0,0 1 0,0 0-1,-1 0 1,1-1 0,0 1 0,-1 0-1,1 0 1,-1 0 0,1 0 0,0-1-1,-1 1 1,1 0 0,-1 0 0,1 0-1,0 0 1,-1 0 0,1 0 0,-1 0-1,1 0 1,0 0 0,-1 0 0,1 0-1,-1 0 1,1 1 0,0-1 0,-1 0-1,1 0 1,0 0 0,-1 0 0,1 1-1,0-1 1,-1 0 0,1 0 0,0 1-1,-1-1 1,1 0 0,0 1 0,0-1-1,-1 1 5,-18 12-16,12-2 21,1 1-1,0 0 0,0 0 1,1 0-1,1 0 0,0 1 0,0 0 1,2-1-1,-1 8-4,2-14 0,0-1 0,1 1-1,0 0 1,0-1 0,1 1 0,-1 0 0,1-1 0,0 1-1,1-1 1,-1 1 0,1-1 0,0 0 0,1 1 0,-1-1-1,1 0 1,0-1 0,0 1 0,1 0 0,-1-1 0,1 0-1,0 0 1,0 0 0,1 0 0,-1-1 18,0-1 0,0 0 1,0 0-1,0-1 0,0 1 0,0-1 0,0 0 1,1 0-1,-1 0 0,0 0 0,1-1 0,-1 0 1,0 0-1,1 0 0,-1 0 0,0-1 0,1 0 0,-1 0 1,0 0-1,1 0 0,-1 0 0,0-1 0,0 0 1,0 0-1,-1 0 0,1-1 0,1 0-18,12-8 45,-1-1 0,0-1 0,-1 0 0,0-1 0,3-4-45,10-21-3345,-24 32 620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18:08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147 631 1664,'0'0'1618,"0"0"-795,0 0-318,0 0-17,0 0 42,0 0 26,0-7 2205,-2-33-2729,0-65 238,-10-69-270,5 123-42,-1 1 1,-3 0-1,-2 1 1,-9-21 41,4 41-27,18 28 10,-1 1 0,1-1 0,-1 1 1,1-1-1,-1 1 0,0 0 0,1-1 0,-1 1 1,0 0-1,1 0 0,-1-1 0,0 1 0,1 0 1,-1 0-1,0 0 0,0 0 0,1 0 0,-1 0 1,0 0-1,0 0 0,1 0 0,-1 0 0,0 0 1,1 0-1,-1 1 17,-2 0-21,1 1 0,0 0 0,0-1-1,1 1 1,-1 0 0,0 0 0,1 0 0,-1 0 0,1 1 0,-1-1-1,1 0 1,0 1 0,0-1 0,0 1 0,1-1 0,-1 1 0,0-1 0,1 1-1,-1 1 22,-3 30-15,2-1-1,0 1 0,3 0 0,0 0 0,3 0 0,0-1 0,3 0 1,0 0-1,10 23 16,-4-9 2,3-1 1,2-1-3,-12-33-11,-1 0 0,1 0 0,1-1 0,0 0 0,0 0 0,2 0 0,-1-1 0,1-1 1,0 1-1,1-1 11,-8-8-34,0 1 1,1 0-1,-1-1 1,0 0-1,1 1 1,-1-1-1,1 0 1,0 0-1,-1-1 1,1 1-1,-1 0 1,1-1-1,0 0 1,0 1-1,-1-1 1,1 0-1,0-1 1,0 1-1,-1 0 1,2-1 33,0 0 2,1-1 0,-1 0 1,1 0-1,-1 0 0,0 0 0,0-1 1,0 0-1,0 0 0,0 0 0,-1 0 1,1-1-3,9-9 88,-1-2 0,-1 1 0,-1-2 0,0 1 1,3-8-89,-5 8 28,-2 0 0,1 0 1,-2 0-1,0 0 0,-1-1 1,-1 0-1,1-7-28,0-19 296,-1 0-1,-3-11-295,-3 52-15,0 1-1,0-1 1,1 1-1,-1-1 1,0 1 0,0 0-1,0 0 1,0 0-1,0 0 1,0 1 0,0-1-1,0 1 1,1 0-1,-1 0 1,0 0-1,0 0 16,-1 4-2,-1 0 0,1 1 0,0-1 0,0 1 0,0 0 0,1 0 0,0 0-1,0 1 1,0-1 0,1 1 0,0 0 0,1-1 0,-1 1 0,1 2 2,-2 19-89,1 0 0,1 27 89,1-38-53,1-13 54,-1 0 0,1-1-1,0 1 1,0 0-1,0 0 1,1-1 0,-1 1-1,1-1 1,0 1 0,0-1-1,0 0 1,0 0-1,1 0 1,-1 0 0,1 0-1,0 0 1,0-1 0,0 1-1,0-1 1,0 0-1,0 0 1,2 1-1,2 1-6,0-1 0,0 1 0,0-1 0,0 0 1,1-1-1,-1 0 0,1 0 0,0-1 0,-1 0 0,8 0 6,-13-1 14,0-1 1,0 1-1,0-1 1,0 0-1,0 0 1,0 0-1,0 0 0,-1 0 1,1-1-1,0 1 1,0 0-1,-1-1 1,1 1-1,-1-1 0,0 0 1,1 1-1,-1-1 1,0 0-1,0 0 1,0 0-1,0-1-14,25-53 435,-17 35-350,2-9-172,-1 0 0,-1 0 0,-1-1 0,-2 0 1,-2 0-1,-1 0 0,-1-1 0,-1-19 87,-2 61-2,1 1 1,0-1-1,0 0 0,1 1 1,1-1-1,0 0 0,0 0 1,1 0-1,1 0 0,-1 0 1,1 0-1,1-1 0,0 0 0,0 0 1,1 0-1,0-1 0,1 0 1,-1 0-1,2 0 2,-7-7 1,15 15 13,-1 1 0,-1 0 0,0 1 0,5 11-14,-18-28 9,0 0-1,-1 0 0,1 0 0,0 0 0,-1 0 0,0 0 0,1 1 0,-1-1 0,1 0 0,-1 0 1,0 1-1,0-1 0,0 0 0,0 0 0,0 1 0,0-1 0,0 0 0,0 0 0,-1 1 0,1-1 1,0 0-1,-1 0 0,1 1 0,-1-1 0,1 0 0,-1 0 0,0 0 0,0 1-8,-1 0 13,0 0 0,0-1 0,-1 1 0,1 0 0,0-1 0,-1 1-1,0-1 1,1 0 0,-1 0 0,0 0 0,0 0 0,-1 0-13,-11 2 54,0 0 0,0-2 0,0 0 0,-7 0-54,6 0 54,10 0-44,1-1-1,-1 1 0,1-1 0,-1 0 0,0 0 1,1-1-1,-1 0 0,1 0 0,-6-1-9,52-3-595,-40 5 597,19 1 15,0-2 1,0 0-1,0-1 0,0-1 1,10-3-18,-24 4 16,1 0 0,-1 0 1,0-1-1,0 0 1,0 0-1,-1-1 0,1 0 1,-1 0-1,0 0 0,0 0 1,0-1-1,-1 0 0,1 0 1,-1 0-1,0-1 0,-1 1 1,1-1-1,1-5-16,1-2 42,0 0 0,-2 0 0,1-1-1,-2 0 1,0 0 0,0 0 0,-1-4-42,1-104 238,-3 76 90,-15 83-677,14-29 318,-1-1 1,1 1 0,0 0 0,1 0 0,0 0 0,0-1 0,0 1-1,1 0 1,1 2 30,-1-6-13,1 0 0,-1-1 0,1 1 0,0 0 0,0-1 0,0 0 0,0 1 0,1-1 0,-1 0-1,1 0 1,0 0 0,0-1 0,0 1 0,0-1 0,1 1 0,-1-1 0,1 0 0,2 1 13,38 18 9,-30-16-3,-1 1 1,0 1 0,0 0 0,-1 1-1,0 0 1,0 1 0,0 0-7,-11-8 0,0 1 1,1-1-1,-1 0 1,0 0-1,0 0 1,0 1-1,0-1 1,-1 1-1,1-1 1,0 1-1,0-1 1,-1 1-1,1-1 1,-1 1-1,1-1 1,-1 1-1,0 0 1,0-1-1,0 1 1,0 0-1,0-1 0,0 1 1,0-1-1,0 1 1,-1 0-1,1 0 0,-2 1 21,1 0 0,-1 0 0,0 0 0,0-1 0,0 1 0,0-1 0,0 1 0,-1-1 1,1 0-1,-1 0 0,1 0 0,-1 0 0,0 0-21,-10 5 94,1 0 1,-2-1 0,1 0 0,-1-1 0,-8 1-95,8-3 71,-1 0 0,1-1 0,-1-1 1,0-1-1,-6 0-71,13 0-143,7-6-2334,1 1-292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18:09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0 607 304,'0'0'1068,"0"0"-312,0 0 18,0 0 29,0 0-48,0 0 31,4-1 17,-2-1-715,1 0 0,0 0 0,-1-1 0,1 1-1,-1 0 1,0-1 0,0 1 0,0-1 0,0 0 0,0 0-1,-1 0 1,1 0 0,-1 0 0,0 0 0,0 0 0,0 0 0,0-1-1,0 1 1,-1 0 0,1-1-88,8-75 552,-7-134-206,-3 117-336,-8 23-16,5 57 242,1 0 0,1 0 1,1-13-237,1 29-28,0 0-59,0 0-64,0 23-351,3 31 512,2-1 0,2 0 0,3 0 0,2 0 0,3-2 0,2 0 0,21 45-10,-36-91-1,0 1 0,1-1 0,-1 0 0,1-1 0,1 1 0,-1 0 0,1-1 0,-1 0 0,1 0 0,0 0 0,2 1 1,-4-4 6,1 1 0,0 0 0,-1-1 0,1 0 0,0 1-1,0-1 1,0 0 0,0-1 0,0 1 0,1 0 0,-1-1 0,0 0 0,0 0 0,0 0-1,0 0 1,0 0 0,1-1 0,-1 1 0,0-1 0,1 0-6,0-1 15,0 0 0,0 0 0,0-1 0,0 1 0,-1-1 0,1 0 0,-1 0 0,0 0 0,0 0 0,0-1 0,0 1 0,-1-1 0,1 0 0,-1 1 0,0-2-15,4-4 18,-1-1-1,0 0 1,-1-1 0,0 1-1,1-7-17,0-17 13,-1-1 0,-1 1 0,-3-1-1,0 0 1,-2 1 0,-2-1-1,-1 1 1,-2 0 0,-1 0-13,-26-65 280,34 97-233,0 1-110,0 1-57,-1 5 72,0 1 0,0-1 0,1 0 0,-1 0 0,1 0 0,0 1 0,1-1 0,-1 0 0,2 3 48,-1 11-20,4 20 20,1-1 0,2 1-1,1-1 1,3-1 0,9 23 0,10 35 4,-25-76 3,-1 2-5,2 1-1,1-1 1,0 0 0,3 0-2,-11-21 18,1 0 1,0 0-1,-1-1 0,1 1 0,-1 0 0,1-1 0,-1 1 0,1 0 1,-1-1-1,1 1 0,-1-1 0,1 1 0,-1-1 0,1 1 0,-1-1 0,0 1 1,1-1-1,-1 1 0,0-1 0,0 0 0,1 1 0,-1-1 0,0 1 1,0-1-1,0 0 0,0 1 0,0-1 0,0 0 0,0 0-18,9-24-23,-2-1-19,1-1 0,1 2 0,1-1 0,1 1 0,2 1-1,0 0 1,13-16 42,-26 40-7,1-1 0,-1 1 0,1-1 0,-1 1 0,1-1 0,-1 1 0,1-1 0,-1 1 0,1 0 0,0-1 0,-1 1 0,1 0 0,0 0 0,-1-1 0,1 1 0,0 0 0,-1 0-1,1 0 1,0 0 0,-1 0 0,1 0 0,0 0 0,-1 0 0,1 0 0,0 0 0,-1 0 0,1 0 0,0 1 0,-1-1 0,1 0 0,0 0 0,-1 1 0,1-1 0,0 0 0,-1 1 0,1-1 0,-1 1 0,1-1 0,-1 1-1,1-1 1,-1 1 0,1-1 0,-1 1 0,0 0 0,1-1 0,-1 1 0,0-1 0,1 1 0,-1 0 0,0 0 7,19 37 53,-17-34-66,64 187 293,-65-189-274,0-1-1,0 0 0,0 0 0,0 1 0,0-1 1,0 0-1,0 0 0,0 0 0,1 0 1,-1 0-1,0-1 0,1 1 0,-1 0 0,1 0 1,-1-1-1,1 1 0,-1-1 0,1 0 0,-1 1 1,1-1-1,0 0 0,-1 0 0,1 0 1,-1 0-1,1 0 0,0 0 0,-1 0 0,1-1 1,-1 1-1,1-1 0,-1 1 0,1-1 1,0 0-6,5-1 28,-1 0 1,1-1-1,-1 1 1,0-2-1,0 1 1,0-1-1,1-1-28,0 0-71,0-1-1,-1-1 1,0 1-1,0-1 1,0 0-1,-1 0 1,0 0-1,-1-1 1,0 0-1,0 0 0,0 0 1,-1 0-1,0-1 1,0-2 71,2-16-1653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18:10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3385,'0'0'1096,"0"0"-320,0 0-216,0 0-456,0 0-104,0 0-160,0 0 152,12 0 0,2-2 8,6-5 304,2-4-136,5-2-48,-3 0-112,3-2-8,-10 4-1224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18:11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59 228 1528,'0'0'993,"0"0"-576,0 0-265,0 0 21,0 0 294,0 0 7,8-3-81,-2-1-295,0 1-1,-1-1 1,0 0 0,1 0 0,-1 0-1,0-1 1,-1 0 0,1 0-1,-1 0 1,0 0 0,-1-1-1,1 1 1,-1-1 0,0 0 0,0 0-1,-1-1 1,0 1 0,0 0-1,1-5-97,-1-2-16,0 0-1,-1-1 0,0 1 1,0-1-1,-2 1 0,-1-8 17,2 19 4,-1 1 0,0 0 0,-1 0-1,1-1 1,0 1 0,0 0 0,0 0-1,-1 0 1,1 1 0,0-1 0,-1 0-1,1 0 1,-1 1 0,1-1 0,-1 1 0,1-1-1,-1 1 1,1 0 0,-1-1 0,1 1-1,-1 0 1,0 0 0,1 0 0,-1 0-1,-1 1-3,-1-2 10,0 1 0,0 0 0,-1 1 0,1-1 0,0 1 0,0 0 0,-1 0 0,1 0 0,-3 1-10,2 2 0,0 1 0,1-1 0,-1 1 0,1 0 0,0 0 0,0 0-1,0 1 1,1-1 0,0 1 0,0 0 0,0 0 0,1 0 0,0 1 0,0-1-1,0 1 1,-2 11 1,1 0-1,0-1 1,1 1-1,1 18 0,1-23 1,-1 4 1,2-1 1,0 1 0,1-1-1,1 8-2,-2-20 0,0 0 1,1 0-1,-1 0 1,0 0-1,1 0 0,0 0 1,0 0-1,0 0 0,1-1 1,-1 1-1,1-1 0,0 0 1,0 0-1,0 0 0,0 0 1,1 0-1,-1-1 0,1 1 1,1 0-1,-2-2 14,-1 1 1,0-1 0,1 0 0,-1 0-1,1 0 1,-1-1 0,1 1 0,-1-1-1,1 1 1,0-1 0,-1 0-1,1 0 1,0 0 0,-1 0 0,1-1-1,-1 1 1,1-1 0,0 1 0,-1-1-1,1 0 1,-1 0 0,2-1-15,0 0 40,-1-1 1,1 0 0,-1 0 0,1 0-1,-1 0 1,0-1 0,0 1 0,0-1-1,-1 0 1,1 0 0,-1 0-1,1-2-40,3-8 90,0 0-1,-1-1 0,0 0 1,-2 0-1,0 0 0,0-1 0,-1-1-89,-1-65 73,-1 48 59,0 27 11,0 10 71,0 8-216,1 1 0,0-1 0,1 1 0,0-1 1,0 0-1,2 0 0,-1 0 0,1 0 0,1 0 0,0-1 0,1 0 1,-1 0-1,2 0 0,0-1 0,0 0 0,0 0 0,1-1 0,8 7 2,-14-13 3,0-1 0,0 1-1,0-1 1,0 0-1,0 0 1,0 0-1,0 0 1,1 0 0,-1 0-1,0 0 1,1-1-1,-1 1 1,0-1-1,1 1 1,-1-1-1,1 0 1,-1 0 0,1 0-1,-1-1 1,0 1-1,1 0 1,-1-1-1,0 0 1,1 1-1,-1-1 1,0 0 0,0 0-1,1-1 1,-1 1-1,0 0 1,0-1-1,-1 1 1,1-1-1,0 1 1,0-1 0,1-1-3,0-2 27,1-1 0,0 1 0,-1 0 0,0-1 0,0 0 0,-1 0 0,0 0 0,0 0 0,0 0 0,-1 0 0,1-1 0,-2 1 1,1-4-28,0-6 44,1 3-38,-1 0-1,-1 0 1,0 0-1,0 0 1,-2 0 0,1 0-1,-2 1 1,0-1-1,0 1 1,-5-11-6,13 99-625,4-48 611,0 0 0,2-1-1,1 0 1,2-1-1,5 9 15,-8-86 250,-9 27-265,2 1 0,0 0 0,5-12 15,-7 28-7,0 0-1,0 0 0,1 1 1,0-1-1,0 1 0,0 0 1,1 0-1,0 0 0,1 1 1,-1-1-1,1 1 0,0 0 1,0 0-1,1 0 8,-4 4-9,-1 0 1,1 0 0,-1 0-1,1 1 1,0-1 0,0 0-1,-1 1 1,1-1 0,0 1-1,0-1 1,0 1 0,0 0-1,0 0 1,-1 0 0,1 0-1,0 0 1,0 1 0,0-1-1,0 0 1,-1 1 0,1-1-1,0 1 1,0 0 0,-1 0-1,1 0 1,0-1 0,-1 1-1,1 1 1,-1-1 0,1 0-1,-1 0 1,0 1 0,1-1-1,-1 0 1,0 1 0,0-1-1,0 1 1,0 0 0,0-1-1,-1 1 1,1 0 8,7 12 11,-1 0 0,-1 1 0,-1 0 0,4 12-11,-4-11-6,4 22 84,-7-30-59,-1 0-1,2 1 1,-1-1-1,1 0 1,0-1-1,0 1 1,5 6-19,-8-14 8,1 1-1,0 0 1,0-1 0,-1 1 0,1-1 0,0 0-1,0 1 1,0-1 0,-1 0 0,1 1 0,0-1-1,0 0 1,0 0 0,0 0 0,0 1 0,0-1-1,-1 0 1,1 0 0,0-1 0,0 1 0,0 0-1,0 0 1,0 0 0,0-1 0,-1 1 0,1 0-1,0-1 1,0 1 0,0 0 0,-1-1 0,1 1-1,0-1-7,23-20 31,2-29-2025,-18 26-2686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18:16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263 0 576,'0'0'964,"0"0"-71,0 0-24,0 0-139,0 0-90,0 0-107,0 0-137,0 0-66,0 0-32,0 0 14,0 0 20,0 0 7,0 0 21,0 0 15,0 0-126,-39 0-138,7 1 66,0 2-1,0 1 1,0 1-1,0 2 1,-26 9-177,57-15 21,0 0-1,1 0 1,-1 0 0,1 0 0,-1 0-1,1 1 1,-1-1 0,1 0 0,0 0-1,0 1 1,0-1 0,-1 0-1,1 0 1,0 1 0,1-1 0,-1 0-1,0 0 1,0 1 0,0-1 0,1 0-1,-1 0 1,1 0-21,6 32-65,-7-32 86,10 27 19,-7-21-25,-1 0 0,1 1 0,-1-1 0,-1 1-1,1-1 1,-1 8-15,0-15 7,0 0 1,0 0 1,-1 0 15,0 0 28,0 0-22,0 0 20,0 0-34,0 0-22,0 0-8,0 0-4,0 0-28,0 0 13,0 0-39,0 0 37,0 0-15,0 0 31,0 0 15,0 0 15,0 0-2,0 0-1,0 0 0,1 7 35,-1 0 112,9-15-137,5-17-17,-12 20-11,1 0 0,-1 0 0,1 1-1,0-1 1,0 1 0,0-1 0,0 1-1,1 0 1,0 0 0,-1 0 0,2 1-1,-1-1 1,0 1 0,1 0 0,-1 0-1,2 0 11,21-1-59,-1 1 0,1 1-1,24 2 60,-41 0-28,-8 1 21,0-1 1,1 1 0,-1 0-1,0 0 1,0 0 0,0 1 0,0-1-1,0 0 1,0 1 0,0-1-1,0 1 1,-1 0 0,1-1-1,-1 1 1,1 0 0,-1 0 0,1 0-1,-1 0 1,0 2 6,23 42-5,-23-44 3,6 13-14,0 1 0,-2 0 0,0 1 0,0-1 1,-2 1-1,0 0 0,-1 0 0,0 0 0,-2 0 0,0 0 0,-1 0 0,-1 7 16,0-18 2,-1 0 0,1 0-1,-1-1 1,0 1 0,-1-1 0,1 1-1,-1-1 1,0 0 0,0-1 0,-1 1-1,1-1 1,-1 0 0,0 0 0,0 0-1,-3 1-1,-10 6 25,-1 0 1,1-1-1,-21 7-25,27-12 20,0-1-1,0 0 1,-1-1 0,0 0 0,1-1 0,-1-1 0,0 0 0,0-1-1,0 0 1,-12-2-20,23 2 0,0-1 0,-1 0 0,1 1 0,0-1 1,-1-1-1,1 1 0,0 0 0,0 0 0,0-1 0,0 1 0,0-1 0,0 0 0,1 0 0,-1 1 0,0-1 0,1 0 0,-1 0 0,1-1 0,0 1 0,0 0 0,0 0 0,0 0 0,0-1 0,0 1 0,1-1 0,-1 1 0,1-2 0,-3-10-136,1 0-1,1-1 1,0 1-1,1-7 137,0 20-25,27 20-1398,-15-12-206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18:17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68 1608,'0'0'1539,"0"0"-492,0 0-249,0 0-234,0 0-247,0 0-149,-39 3 1149,36 1-1304,0 1 0,0-1 1,1 1-1,0 0 1,0 0-1,0 0 0,1 0 1,-1 0-1,1 0 0,0 1 1,1-1-1,-1 4-13,3 75-47,0-42 96,-2-34-44,1 0 1,0 1-1,0-1 0,1 0 0,0 0 1,1 0-1,-1 0 0,2 0 0,-1-1 0,1 1 1,0-1-1,1 0 0,0 0 0,0 0 1,0-1-1,1 0 0,0 0 0,0 0 0,0-1 1,1 1-1,0-2 0,0 1 0,0-1 1,0 0-1,1 0 0,0-1 0,0 0 0,0-1 1,0 0-1,0 0 0,0 0 0,0-1 1,1 0-1,-1-1 0,5 0-5,-9-1 33,0 0 0,0 0 0,0 0 0,-1-1-1,1 1 1,0-1 0,-1 0 0,1 0 0,-1 0 0,1-1 0,-1 1 0,0-1 0,0 0-1,0 0 1,0 0 0,-1 0 0,1 0 0,-1-1 0,0 1 0,0-1 0,0 0 0,0 1-1,-1-1 1,2-3-33,4-11 175,0 0 1,-2 0-1,0-1 0,2-14-175,-4 9 190,-2 0 1,0 0-1,-2-12-190,0-7 477,0 39-450,0 0 0,0 0 1,0 0-1,-1 1 0,0-1 1,1 0-1,-1 1 0,0-1 1,-1 1-1,1-1 0,-1 1 1,1 0-1,-1 0 0,0 0 1,0 1-1,-3-3-27,-6-5-33,-1 1-1,1 0 1,-13-6 33,13 10 2,-1 0-1,1 1 0,-1 1 1,0 0-1,0 1 0,0 0 1,0 1-1,0 0 0,0 1 1,-12 2-2,-2-2-54,24 0 24,0 0-1,0 1 0,0-1 1,0 1-1,0-1 1,0 1-1,0 0 0,1 0 1,-1 1-1,0-1 1,1 0-1,-1 1 0,0 0 1,1-1-1,-2 2 31,3-1-186,0-1-1,0 0 0,0 0 1,0 1-1,0-1 0,0 0 1,0 1-1,0-1 1,1 1-1,-1 0 0,0-1 1,1 1-1,-1-1 1,1 1-1,0 0 0,0-1 1,-1 1-1,1 0 187,0-2-89,0 1 0,0-1 1,0 0-1,1 1 0,-1-1 0,0 1 0,0-1 0,0 0 0,0 1 1,0-1-1,0 0 0,1 1 0,-1-1 0,0 0 0,0 0 1,0 1-1,1-1 0,-1 0 0,0 1 0,1-1 0,-1 0 1,0 0-1,0 0 0,1 1 0,-1-1 0,0 0 0,1 0 0,-1 0 1,1 0-1,-1 1 0,0-1 0,1 0 0,-1 0 0,0 0 1,1 0-1,-1 0 0,0 0 0,1 0 0,-1 0 89,1 0-26,10 2-3035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18:20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103 232 1736,'0'0'1275,"0"0"-282,0 0-113,0 0-95,0 0-105,0 0-290,-10-8 713,10 64-987,0-56-18,0 0 20,-3-1-68,-1 0 1,0 0 0,1 0-1,0-1 1,-1 0 0,1 0-1,0 0 1,0 0 0,0 0-1,0 0 1,0-1 0,1 0-1,-1 1 1,1-1-1,-1 0 1,1 0 0,-2-3-51,-33-59-525,37 64 495,0 0 0,0 1 0,0-1-1,1 1 1,-1-1 0,0 1 0,1-1 0,-1 1 0,0-1 0,1 1 0,-1-1 0,0 1-1,1-1 1,-1 1 0,1 0 0,-1-1 0,1 1 0,-1 0 0,1-1 0,-1 1 0,1 0-1,-1 0 1,1-1 0,0 1 0,-1 0 0,1 0 0,-1 0 0,1 0 0,0 0 0,-1 0 0,1 0-1,-1 0 1,1 0 0,0 0 0,-1 0 30,37-4 221,-22 3-304,0-2 76,0 0 0,0 0 0,0-2 0,2-1 7,-13 5 13,0 0-1,0-1 1,-1 1-1,1-1 1,-1 0 0,1 0-1,-1 0 1,0-1-1,0 1 1,0-1-1,0 0 1,0 0 0,0 0-1,-1 0 1,1 0-1,-1-1 1,0 1-1,0-2-12,0 0 45,-1-1-1,-1 1 0,1-1 0,-1 0 1,0 1-1,0-1 0,0 0 1,-1 1-1,0-1 0,0 1 0,0-1 1,-1 1-1,0-1 0,0 1 0,0 0-44,1 4 103,1 0-53,0 1-81,0 76-185,-1 26 207,4 0 1,4 0-1,9 26 9,4 35 12,-14-94 154,14 58-166,-13-115 7,1-16-483,4-20-1692,-5 3-1525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18:20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3 880,'0'0'664,"0"0"-402,0 0-182,0 0-47,0 0 34,6 0-43,-1-1-49,-3 1 72,0-1-1,0 1 1,0 0-1,1-1 1,-1 1-1,0 0 1,0 0-1,1 1 0,-1-1 1,0 0-1,0 1 1,0-1-1,1 1 1,-1 0-1,0 0 1,0-1-1,0 2 1,0-1-1,0 0 1,0 0-1,-1 0 0,1 1 1,0-1-1,-1 1 1,1 0-1,-1-1 1,1 1-1,-1 0 1,0 0-1,0 0 1,0 0-1,0 0 1,0 0-1,0 0 0,0 1-46,1 4 208,1 0-1,-2 0 1,1 0-1,-1 0 1,0 0-1,0 0 1,-1 1-1,0-1 0,0 0 1,-1 0-1,0 0 1,0 0-1,-1 1 1,-1 4-208,1-8 69,1-1 1,-1 1 0,0-1 0,0 1 0,0-1 0,0 0 0,0 0-1,-1 0 1,0 0 0,1-1 0,-1 1 0,0-1 0,0 1-1,0-1 1,-1 0 0,1 0 0,0-1 0,-1 1 0,1-1-1,-1 1 1,0-1 0,1 0 0,-1 0 0,0-1 0,0 1-1,0-1 1,1 0 0,-4 0-70,6 0 36,-1 0 0,0 0 0,0 0 0,0 0 0,0 0 0,1 0 0,-1 0 0,0-1 0,0 1-1,1-1 1,-1 1 0,0-1 0,0 0 0,1 1 0,-1-1 0,1 0 0,-1 0 0,1 0 0,-1-1 0,1 1 0,0 0 0,-2-1-36,2-2 9,-1 0 0,1 0 1,0 0-1,0 0 0,0 0 1,0 0-1,1 0 1,0 0-1,-1-1 0,2 1-9,-2-2-10,0 0 0,1 0 0,0 1 0,1-1 0,-1 0 0,1 0 0,0 1 0,0-1-1,1 0 1,0 1 0,2-5 10,-3 7-33,1 1-1,0 0 1,0 0-1,0 0 1,1 0-1,-1 0 0,0 0 1,1 1-1,-1-1 1,1 1-1,0-1 1,-1 1-1,1 0 1,0 0-1,0 0 1,0 1-1,-1-1 0,1 1 1,0 0-1,0-1 1,0 1-1,0 0 1,0 1-1,0-1 34,51 1-3959,-42 5 1888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1:47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46 529 472,'0'0'796,"0"0"1254,0 0-642,0 0-105,0 0-106,21-2-363,65-9-312,-80 9-497,-1 0 1,0 0 0,-1-1-1,1 0 1,0 1-1,-1-2 1,1 1-1,-1 0 1,0-1-1,0 0 1,-1 0 0,1 0-1,-1 0 1,0 0-1,0-1 1,0 0-1,0 0 1,-1 1-1,0-1 1,0-1 0,0 1-1,-1 0 1,0 0-1,0-1-25,1 1 9,-1 1 0,0-1 0,0 1 0,-1-1-1,0 1 1,1-1 0,-1 0 0,-1 1 0,1-1 0,-1 0 0,0 1-1,0-1-8,0 3-11,0 0 0,0 1 1,0-1-1,0 0 0,0 1 0,-1-1 0,1 1 0,0-1 0,-1 1 0,0 0 0,1-1 0,-1 1 0,0 0 0,1 0 0,-1 0 0,0 0 0,0 1 0,0-1 0,0 0 1,0 1-1,0-1 0,0 1 0,0 0 0,0 0 0,0 0 0,0 0 0,-1 0 11,-5 0-11,1 0 0,0 0 0,0 1 0,-1 0 0,1 0 0,0 1 1,0-1-1,0 2 0,1-1 0,-1 1 0,0 0 0,1 0 0,0 1 0,-1 0 0,2 0 0,-1 1 0,0-1 0,1 1 1,0 0-1,0 1 0,0-1 0,1 1 0,0 0 0,0 0 0,0 0 0,1 1 0,-1 3 11,-1 1-10,0 0-1,1 0 0,1 1 1,0 0-1,1 0 1,0 0-1,0 0 0,1 6 11,1-11 2,-1-1-1,1 1 1,1 0 0,-1-1-1,1 1 1,0 0-1,1-1 1,0 0-1,0 1 1,0-1-1,1 0 1,-1 0 0,2 0-1,-1 0 1,1-1-1,0 1-1,5 3 13,0-1-1,1 0 1,0 0 0,0-1-1,1 0 1,0-1-1,0 0 1,1-1 0,0 0-1,0-1 1,0-1-1,0 1 1,0-2-1,1 0 1,-1 0 0,1-1-1,0-1 1,-1 0-1,1-1 1,0 0 0,-1-1-1,5-1-12,-4 0 24,-1 1 0,1-2 0,-1 0 0,0 0-1,-1-1 1,1-1 0,-1 0 0,0-1 0,0 0 0,-1 0-1,0-1 1,0 0 0,-1-1 0,0 0 0,0-1 0,-1 0-1,0 0 1,-1 0 0,0-1 0,-1 0 0,0-1 0,0-1-24,-3 3 34,-1-1 1,1 1 0,-1-1 0,-1 0-1,0 0 1,-1 1 0,0-1-1,-1 0 1,0 0 0,-2-8-35,3 15 10,-1 0 0,-1-1 0,1 1 0,-1 0 0,1 0 0,-1 0 0,0 0 0,-1 0 0,1 1 0,-1-1 0,1 0 0,-4-1-10,4 3 14,0 0 0,0 0 0,-1 1-1,1 0 1,0-1 0,-1 1 0,0 0 0,1 0 0,-1 0-1,1 0 1,-1 1 0,0-1 0,0 1 0,1 0-1,-1 0 1,0-1 0,0 2 0,0-1 0,1 0-1,-1 1 1,0-1-14,-1 2-12,1-1 0,0 0 0,0 1 0,0 0 0,1 0 0,-1 0 0,0 0 0,1 0 0,-1 0 0,1 1 0,0-1 1,0 1-1,0 0 0,0 0 0,0-1 0,0 1 0,1 1 0,-2 1 12,-22 61-138,18-45 67,1 1 0,0 0-1,2 0 1,1 1 0,1 0 0,1-1 0,0 1 0,2 0 0,1 1 71,-2-23-2,1 0 0,-1 0 0,0-1 0,1 1 0,-1 0 0,1 0 1,-1 0-1,1 0 0,0-1 0,-1 1 0,1 0 0,0-1 0,-1 1 0,1 0 1,0-1-1,0 1 0,0-1 0,0 1 0,-1-1 0,1 0 0,0 1 0,0-1 1,0 0-1,0 1 0,0-1 0,0 0 0,0 0 0,0 0 0,0 0 0,0 0 1,0 0-1,0 0 0,0 0 0,0-1 0,0 1 0,0 0 0,0-1 0,-1 1 1,1 0-1,1-1 2,2 0-6,-1 0 1,1-1-1,-1 1 1,1-1-1,-1 1 1,1-1 0,-1 0-1,0-1 1,3-1 5,4-9 48,0 0 0,-1 0 1,0-1-1,-1 0 0,-1 0 0,0-1 1,4-13-49,3-17 464,8-47-464,-17 71 30,-5 21-33,0 0 1,0 0 0,0 0 0,0 0-1,0 0 1,0 1 0,0-1-1,0 0 1,0 0 0,0 0-1,1 0 1,-1 0 0,0 0-1,0 0 1,0 0 0,0 0-1,0 0 1,0 0 0,0 0-1,0 0 1,1 0 0,-1 0-1,0 0 1,0 0 0,0 0 0,0 0-1,0 0 1,0 0 0,0 0-1,1 0 1,-1 0 0,0 0-1,0 0 1,0 0 0,0 0-1,0 0 1,0 0 0,0 0-1,0 0 1,1 0 0,-1 0-1,0 0 1,0 0 0,0 0-1,0-1 1,0 1 0,0 0 0,0 0-1,0 0 1,0 0 0,0 0-1,0 0 1,0 0 0,0 0-1,0-1 1,1 1 0,-1 0-1,0 0 1,0 0 0,0 0-1,0 0 1,0 0 0,0 0-1,0-1 1,0 1 0,0 0-1,-1 0 3,8 15-80,4 20 49,-10-33 32,22 78 3,-20-74 2,0 1 0,0 0-1,0 0 1,1-1 0,0 0 0,0 0-1,0 0 1,1 0 0,0-1 0,1 1-6,-4-4 2,0-1 1,0 0-1,-1 1 0,1-1 1,0 0-1,0 0 0,1 0 1,-1-1-1,0 1 1,0 0-1,0-1 0,0 0 1,1 1-1,-1-1 0,0 0 1,0 0-1,1 0 1,-1 0-1,0-1 0,0 1 1,1-1-1,-1 1 0,0-1 1,0 0-1,0 0 1,0 0-1,0 0 0,0 0 1,0 0-1,0 0 0,0-1 1,-1 1-1,1-1 1,-1 1-1,2-2-2,6-7 28,1 0 1,-2-1-1,1 0 0,-2-1 1,3-3-29,-4 5-8,26-35-52,-19 26-368,0 1 1,-2-2-1,5-7 428,-15 24-79,0-1-1,0 1 1,-1 0-1,1-1 1,-1 1-1,1 0 1,-1-1-1,0 1 1,0-1-1,-1 1 1,1 0-1,-1-1 1,0 1-1,0 0 0,0-1 1,0 1 79,1 2 15,-1-1 1,1 1-1,-1 0 1,1 0-1,-1-1 0,0 1 1,1 0-1,-1 0 1,0 0-1,0 0 0,0 0 1,0 0-1,0 0 1,0 0-1,0 0 0,0 1 1,0-1-1,0 0 1,0 1-1,-1-1 0,1 1 1,0-1-1,0 1 1,-1 0-1,1-1 0,0 1 1,-1 0-1,1 0 1,0 0-1,-1 0 0,1 0 1,0 0-1,-1 0 1,1 0-1,0 1 0,-1-1 1,1 1-1,0-1 1,0 1-1,-1 0-15,0 0 1,0 1 1,1-1-1,-1 1 1,1 0-1,0-1 1,-1 1-1,1 0 0,0 0 1,0 0-1,0 0 1,1 0-1,-1 0 0,0 0 1,1 1-1,-1-1 1,1 0-1,0 2-1,-6 44-58,6-42 47,-1 2 15,0 5 29,0 1-1,1-1 1,0 1-1,1-1 1,1 0-1,0 3-32,-1-13 12,0 0-1,0 0 1,0 0-1,0 0 1,0-1-1,1 1 1,-1 0-1,1 0 1,0-1 0,0 1-1,0-1 1,0 0-1,0 1 1,0-1-1,1 0 1,-1 0-1,1-1 1,0 1 0,-1 0-1,1-1 1,0 0-1,0 1 1,0-1-1,0 0 1,0-1-1,0 1 1,0 0-1,3-1-11,2 1 44,0 0-1,1-1 0,-1 0 0,1-1 0,-1 0 0,0 0 0,0-1 0,0 0 1,1 0-1,-2-1 0,1 0 0,0-1 0,-1 0 0,1 0 0,-1 0 0,0-1 1,-1 0-1,1 0 0,-1-1 0,0 1 0,0-1 0,0-1 0,-1 1 0,4-8-43,0 0 36,0-1 0,-1-1-1,0 0 1,-2 0 0,1 0-1,-2 0 1,-1-1 0,0 0-1,-1 0 1,0-1-1,-1-10-35,-1 3 62,2-14 72,-3-1 0,-1 1 1,-4-20-135,1 84-576,1 30 583,2-1-21,3 74 37,-1-113-57,1-1 0,0 1 0,1-1 0,1 0 0,1 0 0,-1 0 0,5 6 34,-9-19-5,0-1 0,0 1 1,0-1-1,1 0 0,-1 1 0,0-1 1,0 1-1,0-1 0,1 0 0,-1 1 0,0-1 1,1 0-1,-1 1 0,0-1 0,0 0 1,1 0-1,-1 1 0,0-1 0,1 0 0,-1 0 1,1 0-1,-1 1 0,0-1 0,1 0 1,-1 0-1,1 0 0,-1 0 0,0 0 0,1 0 1,-1 0-1,1 0 0,-1 0 0,1 0 0,-1 0 5,13-12 1,7-29 153,-17 34-147,37-86 245,-24 51-75,2 1 0,3 1-177,-21 39-3,0 1-1,0 0 1,0-1-1,0 1 1,0 0-1,0-1 1,1 1-1,-1 0 0,0 0 1,0-1-1,1 1 1,-1 0-1,0 0 1,0-1-1,1 1 1,-1 0-1,0 0 0,0 0 1,1-1-1,-1 1 1,0 0-1,1 0 1,-1 0-1,0 0 0,1 0 1,-1 0-1,0 0 1,1 0-1,-1 0 1,0 0-1,1 0 1,-1 0-1,0 0 0,1 0 1,-1 0-1,0 0 1,1 0-1,-1 0 1,0 0-1,1 0 1,-1 1-1,0-1 0,1 0 1,-1 0-1,0 0 1,0 1-1,1-1 1,-1 0-1,0 0 0,0 1 1,1-1-1,-1 0 1,0 0-1,0 1 1,0-1-1,0 0 1,1 1-1,-1-1 0,0 0 1,0 1-1,0-1 1,0 0-1,0 1 1,0-1-1,0 0 1,0 1-1,0-1 0,0 0 1,0 1 3,10 34-30,-8-26 41,5 12 9,0 0 0,1 0 0,8 12-20,-14-28 6,1 1 1,0-1-1,1 1 1,0-1-1,-1 0 1,2-1 0,-1 1-1,0-1 1,1 0-1,0 0 1,0 0-1,0 0 1,1-1-1,-1 0 1,3 1-7,-5-3 22,-1 0 1,1-1 0,-1 1-1,1-1 1,0 0 0,-1 1-1,1-1 1,-1-1 0,1 1-1,0 0 1,-1 0 0,1-1-1,-1 0 1,1 1 0,-1-1-1,1 0 1,-1 0 0,2-1-23,1-1 29,0-1 1,0 0-1,0 1 0,0-1 1,-1-1-1,1 1 1,-1-1-1,1-1-29,4-6 29,-1-1 1,0 0-1,-1 0 1,0-1-1,-1 1 1,2-9-30,-4 10-20,-1-1 0,0 1 0,-1-1 0,0 0 0,-1 0 0,-1 0 0,0 0 0,-1 0 0,0 0 0,-1 0 0,0-1 20,2 12-3,-1 1 0,1 0 0,0 0 0,0-1 0,-1 1 1,1 0-1,-1 0 0,1 0 0,-1 0 0,0-1 0,1 1 0,-1 0 0,0 0 0,0 0 1,0 0-1,0 0 0,0 1 0,0-1 0,0 0 0,0 0 0,0 1 0,0-1 0,0 0 1,0 1-1,0-1 0,-1 1 0,1 0 0,0-1 0,0 1 0,-1 0 0,1 0 0,0 0 1,0 0-1,-1 0 0,1 0 0,0 0 0,-1 0 0,1 0 0,0 1 0,0-1 0,-1 0 1,1 1-1,0-1 0,0 1 0,0-1 0,0 1 0,0 0 0,-1 0 3,-3 2-12,1 1-1,-1-1 1,1 1-1,0 0 1,0 0-1,0 0 0,0 1 1,1-1-1,0 1 1,-1 1 12,-1 9-20,0 0-1,0 1 1,2 0 0,0 0-1,0 0 1,2 0 0,0 0-1,1 0 1,0 0-1,1 1 1,1-1 0,3 10 20,-4-21 9,0-1 0,0 1 0,0-1 0,0 0 1,1 1-1,0-1 0,0 0 0,0 0 0,0 0 0,1-1 0,-1 1 1,1 0-1,0-1 0,0 0 0,1 1 0,-1-1 0,0-1 0,1 1 1,0 0-1,0-1 0,0 0 0,2 1-9,0-1 61,0 0-1,0-1 1,0 0-1,0 0 1,0-1-1,0 1 1,0-1 0,0-1-1,0 1 1,0-1-1,0 0 1,0-1-1,0 1 1,0-1 0,-1 0-1,1-1 1,0 0-61,33-17 68,-1-3 1,-2-1-1,0-1 1,-2-2-1,0-2 1,-2-1-1,-2-1 0,-1-2 1,1-3-69,14-25-39,-42 56 19,1 0 0,-1 1 0,0-1 0,0 0 0,0 0 0,-1 0 0,1-1 0,-1 1 0,-1 0 0,1 0 0,-1-1 0,0-3 20,0 9-17,-1-1 1,1 0-1,0 1 0,-1-1 0,1 0 1,-1 1-1,1-1 0,-1 1 0,1-1 1,-1 1-1,1-1 0,-1 1 1,0-1-1,1 1 0,-1-1 0,0 1 1,1 0-1,-1-1 0,0 1 0,1 0 1,-1 0-1,0 0 0,0 0 0,0-1 1,1 1-1,-1 0 0,0 0 0,0 0 1,0 1 16,-31-1-65,22 0-21,-42 8-75,50-8 144,0 0-1,1 1 0,-1-1 0,0 1 0,1-1 0,-1 1 0,0 0 1,1 0-1,-1 0 0,1 0 0,0 0 0,-1 0 0,1 0 1,0 0-1,-1 0 0,1 1 0,0-1 0,0 1 0,0-1 1,0 1-1,0-1 0,0 1 0,1-1 0,-1 1 0,1 0 1,-1-1-1,1 1 0,-1 1 18,2 0-18,1-1-1,-1 1 1,1-1-1,0 1 1,0-1 0,0 0-1,0 0 1,0 0 0,0 0-1,0 0 1,1-1-1,-1 1 1,1 0 0,-1-1-1,1 0 1,0 0 0,-1 0-1,1 0 1,2 0 18,10 7-15,-8-4 14,0 0 1,0 1 0,0 0-1,-1 0 1,0 0 0,0 1-1,0 0 1,-1 0 0,0 0-1,0 1 1,0 0 0,-1 0-1,0 0 1,-1 0 0,1 1-1,-2-1 1,1 1 0,0 1 0,2 16-10,-2-1 1,0 1-1,-1 0 1,-2 0 0,-1 6 9,1-2 31,1-29-21,0 1 0,0-1 0,1 1-1,-1-1 1,0 1 0,0-1-1,1 0 1,-1 0 0,0 0 0,1 0-1,-1 0 1,0 0 0,0 0 0,1 0-1,-1 0 1,0 0 0,1-1-1,-1 1 1,0-1 0,0 1 0,1-1-10,6-3 10,0-1 0,-1 0 1,0 0-1,0-1 1,0 0-1,-1 0 0,0 0 1,0-1-1,3-5-10,47-72-1545,-44 65 575,21-34-4015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19:57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99 1432,'0'0'860,"0"0"-157,0 0-187,0 0 61,0 0 3,-7-13-286,-40-66 547,47 79-843,0-1 1,0 1 0,0 0-1,0 0 1,0-1 0,0 1 0,0 0-1,0 0 1,0 0 0,0-1-1,0 1 1,0 0 0,0 0 0,0-1-1,0 1 1,-1 0 0,1 0-1,0 0 1,0 0 0,0-1-1,0 1 1,0 0 0,-1 0 0,1 0-1,0 0 1,0-1 0,0 1-1,-1 0 1,1 0 0,0 0 0,0 0-1,0 0 1,-1 0 0,1 0-1,0 0 1,0 0 0,0 0 0,-1 0-1,1 0 1,0 0 0,0 0-1,-1 0 1,1 0 0,0 0 0,0 0-1,0 0 1,-1 0 0,1 0-1,0 0 1,0 0 0,0 0-1,-1 0 1,1 1 0,0-1 0,0 0-1,0 0 1,-1 0 1,-3 20-65,3 38 9,1-49 67,0 78-25,4 0 1,10 54 13,122 839-24,-86-262 60,-6-70 24,24 116 170,-28-299-125,-27-245 45,-6-79 14,16 74-164,-2-112 42,-10-54 18,4 39-60,-9-19 89,4-1 0,2 0 1,21 62-90,-15-49 25,-14-58-14,1-1 1,1 1 0,1 0-12,-3-22-18,0 0-1,0 0 1,0 0 0,0-1 0,0 0 0,0 0-1,0 0 1,0 0 0,0 0 0,0-1 18,2 1-16,117-3-20,0-6-1,-1-4 0,0-7 1,6-5 36,394-99-527,-334 79 296,505-114-604,9 40 621,-564 102 236,376-56 24,-197 15-51,1014-166 32,-1090 194-28,290-43 10,-331 37-19,124-41 10,-206 46-96,-118 31 88,1 0 0,-1 0 1,0 0-1,1 0 0,-1 0 0,0 0 1,0 0-1,1 0 0,-1-1 1,0 1-1,0 0 0,1 0 1,-1 0-1,0 0 0,0 0 1,0 0-1,1-1 0,-1 1 0,0 0 1,0 0-1,0 0 0,1-1 1,-1 1-1,0 0 0,0 0 1,0-1-1,0 1 0,0 0 1,0 0-1,0-1 0,1 1 0,-1 0 1,0 0-1,0-1 0,0 1 1,0 0-1,0 0 0,0-1 1,0 1 7,0-2-739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19:58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0 256,'0'0'942,"0"0"-442,0 0-134,0 0 95,0 0-91,13 36-274,65 136 422,-8 3-1,-6 7-517,76 191 487,-114-313-466,24 58 469,60 104-490,-107-216-32,-2-5 19,-1 0 0,0 0-1,1 1 1,-1-1 0,1 0 0,0 0-1,-1 0 1,1 1 0,0-1 0,-1 0 0,1 0-1,0 0 1,0 0 0,0 0 0,0-1-1,0 1 1,0 0 0,0 0 0,0-1 0,1 1-1,-1 0 1,0-1 0,0 1 0,1-1-1,-1 0 1,0 1 0,0-1 0,1 0 0,-1 0-1,0 0 1,1 0 0,-1 0 0,2 0 13,2-4-1347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19:59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0 246 2513,'0'0'624,"0"0"-235,0 0-110,0 0-70,0 0-53,0 0 8,2-21 630,5 8-708,1 1 0,0 1 0,1-1 0,0 1 0,1 1 0,0 0 0,1 0 0,-1 1 0,13-7-86,7-9 147,-21 17-122,56-43 120,-60 48-169,0-1 0,0 1-1,1 0 1,0 1-1,0-1 1,-1 1-1,1 1 1,0-1-1,1 1 1,-1 0 0,6 0 24,-11 1-10,0 0 0,0 0 1,-1 1-1,1-1 0,0 1 1,0-1-1,0 1 0,0-1 1,0 1-1,0-1 0,-1 1 1,1 0-1,0 0 0,-1-1 1,1 1-1,0 0 0,-1 0 1,1 0-1,-1-1 0,1 1 1,-1 0-1,1 0 0,-1 1 10,11 28-33,-8-20 26,40 120 22,-12-36 18,3-1 0,46 88-33,245 370 111,-160-283 42,-139-215-144,-21-41 4,1 0-1,-1 0 0,2-1 0,0 0 1,0 0-1,1-1 0,7 7-12,-15-16-22,1-1 0,-1 0-1,1 1 1,-1-1 0,1 0 0,0 1-1,-1-1 1,1 0 0,0 0 0,-1 1 0,1-1-1,0 0 1,-1 0 0,1 0 0,0 0-1,0 0 1,-1 0 0,1 0 0,0 0 0,-1 0-1,1 0 1,0-1 0,-1 1 0,1 0 0,0 0-1,-1-1 1,1 1 0,-1 0 0,1-1-1,0 1 1,-1-1 0,1 1 0,-1 0 0,1-1-1,-1 1 1,1-1 0,-1 0 0,0 1-1,1-1 1,-1 1 0,0-1 0,1 0 0,-1 1-1,0-1 1,0 0 0,1 1 0,-1-1-1,0 0 1,0 1 0,0-1 0,0 0 0,0 1-1,0-2 23,6-24-1725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19:59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1272,'0'0'675,"0"0"-343,0 0-257,0 0-206,0 0 8,7 14 21,64 164 1189,45 177-1087,-51-146 318,169 481 427,35-18-467,-81-312-90,-159-308-188,-27-49-353,-2-5-673,0-7-417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20:00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1 361 1800,'0'0'1182,"0"0"-789,18-22-233,3-4-113,-7 6-7,2 1-1,0 0 1,2 2-1,0 0 1,0 1-1,9-5-39,6-4 75,165-115 65,-195 138-151,0 0 1,0 0-1,0 0 0,0 1 0,0-1 0,0 1 0,0-1 0,1 1 1,-1 0-1,0 1 0,1-1 0,-1 0 0,1 1 0,-1 0 1,1 0-1,-1 0 0,1 0 0,-1 0 0,1 1 11,-1 1-16,0-1 0,-1 1 0,1 0 0,-1 0 0,1 0 0,-1 0-1,0 1 1,0-1 0,0 1 0,0-1 0,0 1 0,0 0 0,-1 0 0,1 0 0,-1-1 0,0 1-1,0 1 1,0-1 0,0 0 0,-1 1 16,49 175 13,-20-69 75,31 76-88,50 65 245,139 231-245,-115-235 405,88 231-405,-172-347 128,10 28 249,76 140-377,-132-292 17,0 1-1,1-1 1,0-1-1,0 1 0,5 4-16,-9-10-49,0 1-1,0-1 0,0 0 1,0 0-1,1 0 0,-1 0 0,0 0 1,1 0-1,-1 0 0,0-1 1,1 1-1,-1 0 0,1-1 0,-1 1 1,1-1-1,-1 0 0,1 1 0,-1-1 1,1 0-1,0 0 0,-1 0 1,1 0-1,-1 0 0,1-1 0,-1 1 1,1 0-1,-1-1 0,1 1 1,-1-1-1,1 1 0,-1-1 0,1 0 1,-1 1-1,1-2 50,11-16-1770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20:00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4001,'0'0'664,"0"0"-500,5 26-255,40 132 1105,44 98-1014,-76-223 83,113 288 602,-78-211-372,55 90-313,-88-180 5,-15-20-10,1 0 0,-1 0 1,0 0-1,0 0 1,0 0-1,1 0 1,-1 0-1,0 0 1,0 0-1,0 0 1,0 0-1,1 0 1,-1 0-1,0 0 0,0 0 1,0 0-1,0 0 1,1 0-1,-1 0 1,0-1-1,0 1 1,0 0-1,0 0 1,1 0-1,-1 0 1,0 0-1,0 0 0,0-1 1,0 1-1,0 0 1,0 0-1,0 0 1,0 0-1,1 0 1,-1-1-1,0 1 1,0 0-1,0 0 1,0 0-1,0-1 1,0 1-1,0 0 0,0 0 1,0 0-1,0 0 1,0-1-1,0 1 1,0 0-1,0 0 1,0 0-1,0 0 1,0-1-1,-1 1 1,1 0 4,-6-47-1415,-7 5-634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20:01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1 374 3169,'0'0'630,"0"0"52,0 0-70,0 0-249,0 0-170,6-19 26,2-5-129,1 0 1,1 1-1,1 0 1,1 0-1,2 1 1,3-5-91,3 1 110,14-20 154,1 2 1,20-18-265,-55 61-10,1 0 1,0 1 0,-1-1 0,1 0-1,0 0 1,0 1 0,0-1 0,-1 0 0,1 1-1,0-1 1,0 1 0,0-1 0,0 1-1,0 0 1,0-1 0,0 1 0,0 0 0,0 0-1,0 0 1,0-1 0,0 1 0,1 0-1,-1 0 1,0 1 0,0-1 0,0 0 0,0 0-1,0 0 1,0 1 0,0-1 0,0 1-1,0-1 1,0 0 0,0 1 0,0 0 0,-1-1-1,1 1 1,0 0 0,0-1 0,0 1-1,-1 0 1,2 0 9,2 6-47,1-1 0,-1 1 0,0 0 0,-1 0 0,3 7 47,0-2 22,113 249 183,-24-51 125,64 96-330,20-6 123,-177-298-118,-1 1 0,0-1 1,0 0-1,0 1 0,0-1 0,0 0 1,-1 1-1,1-1 0,-1 1 0,1-1 1,-1 1-1,0-1 0,0 1-5,0-2-1,0 0 0,0 0-1,-1-1 1,1 1 0,0 0 0,0-1 0,-1 1 0,1 0-1,0-1 1,-1 1 0,1 0 0,-1-1 0,1 1 0,0-1-1,-1 1 1,0 0 0,1-1 0,-1 1 0,1-1 0,-1 0-1,0 1 1,1-1 0,-1 0 0,0 1 0,1-1 0,-1 0-1,0 1 2,-1-1-110,-1 0 0,1 0 0,0 0-1,-1-1 1,1 1 0,0 0-1,-1-1 1,1 1 0,0-1-1,-1 0 1,1 0 0,0 0-1,0 0 1,0 0 0,0 0-1,0-1 1,0 1 0,0-1 0,0 1-1,1-1 1,-1 0 0,1 0-1,-2-1 111,-19-30-4086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20:01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1096,'0'0'451,"0"0"-278,19 32-66,254 460 805,-89-130-224,170 324 114,-82-148-453,-79-151-190,-167-335-135,2-2-1,3 0 1,1-2 0,13 11-24,-44-58-4,0 0 1,-1 0-1,1 0 0,0 1 1,0-1-1,-1-1 1,1 1-1,0 0 1,0 0-1,0 0 1,0 0-1,1-1 1,-1 1-1,0 0 0,0-1 1,0 1-1,0-1 1,1 1-1,-1-1 1,0 0-1,1 1 4,-1-3-45,-1 1 0,1 0 0,0-1 0,-1 1 0,1 0 0,-1-1 0,1 1 0,-1-1 0,0 1 1,0-1-1,1 1 0,-1-1 0,0 1 0,0-1 0,0 1 0,-1-1 0,1 0 45,0-30-1088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20:02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1 479 984,'0'0'1465,"0"0"-1048,15-23-326,-4 5-67,3-5 8,2 1 0,0 0 1,1 0-1,1 2 0,2 0 0,3-1-32,53-44 31,43-24-31,-82 64-9,1 2 1,1 1-1,1 2 0,25-8 9,-57 24-13,0 2 0,1-1 0,-1 1 0,1 0 0,0 1 0,0 0 0,3 1 13,-9 0-16,0 0 1,0 0-1,1 0 0,-1 1 0,0-1 1,0 1-1,0 0 0,0 0 0,0 1 1,0-1-1,0 0 0,0 1 0,0 0 1,0-1-1,-1 1 0,1 1 1,-1-1-1,0 0 0,1 0 0,-1 1 1,0 0 15,12 20 22,-1 0 1,-1 1-1,-1 0 1,-1 0 0,5 22-23,5 11 84,314 738 555,38-11-23,-117-283-132,-94-191-51,-156-301-399,22 41 240,-2 1-1,-3 1 1,-1 1-1,-3 1 1,3 25-274,-19-101-629,-2-9-1069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20:02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4217,'0'0'756,"0"0"-22,0 0-84,0 0-312,0 0-429,5 21-8,20 59 275,4-2 0,3-1 1,30 50-177,-60-123 6,219 389 202,-218-397-1212,-4-9 508,-10-14-1587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1:49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0 184,'0'0'417,"0"0"-319,0 0 175,0 0 1003,0 0-121,0 0-160,0 0-109,0 0-222,0 0-56,0 0-66,0 0-101,0 0-138,0 0-198,21 1-260,41 6 264,50 7 234,100-1-343,-244-11-1516,15-2-843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20:02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0 138 3609,'0'0'509,"0"0"-201,0 0-16,0 0 80,0 0-122,23-20-38,74-62-49,-92 78-152,0 0 0,0 0 1,1 0-1,-1 1 1,1 0-1,0 0 1,0 0-1,1 1 1,5-2-12,-9 4-6,0-1 1,0 1 0,0-1 0,0 1 0,0 0 0,1 1 0,-1-1-1,0 0 1,0 1 0,0 0 0,0 0 0,0 0 0,0 0 0,2 1 5,2 3-10,0 0 1,0 1-1,0 0 1,0 0 0,-1 1-1,0-1 1,-1 1-1,0 1 1,0-1 0,1 2 9,10 14 115,442 626 1162,-426-601-1244,-9-15-10,-1 1 1,-1 1-1,-2 1 0,-2 1 1,0 5-24,-16-42-4,-1 1 1,0-1 0,1 1-1,-1-1 1,0 1 0,0-1 0,1 1-1,-1-1 1,0 1 0,0-1-1,0 1 1,0-1 0,1 1 0,-1-1-1,0 1 1,0-1 0,0 1-1,0 0 1,-1-1 0,1 1 0,0-1-1,0 1 1,0-1 0,0 1 0,0-1-1,-1 1 1,1-1 0,0 1-1,-1-1 1,1 1 0,0-1 0,-1 1-1,1-1 1,0 1 0,-1-1-1,1 0 1,-1 1 0,1-1 0,-1 0-1,1 1 1,-1-1 0,1 0-1,-1 0 1,1 0 0,-1 1 0,1-1-1,-1 0 4,-28-7-1527,0-10-1905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20:03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4609,'0'0'487,"7"26"-441,16 40-10,3-1-1,2-1 0,7 6-35,470 814 1006,-163-294-431,-237-402-526,-9 5-1,-8 3 0,-9 4 1,7 55-49,-64-183-20,-20-62-55,-4-19 11,-9-25-864,-11-17-2792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20:03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0 596 4185,'17'-20'60,"49"-52"193,2 3-1,33-23-252,54-36 167,121-75-167,-275 202-7,0 0 0,0 0 0,1 0 0,-1 0 0,1 0-1,-1 0 1,1 0 0,-1 1 0,1-1 0,-1 0 0,1 1 0,0 0 0,-1-1 0,1 1-1,0 0 1,-1 0 0,1-1 0,0 1 0,0 1 0,-1-1 0,1 0 0,0 0 0,-1 1 7,2 1-24,-1 0 0,0 0 0,-1 0 0,1 1 0,0-1 1,-1 1-1,1-1 0,-1 1 0,0 0 0,0-1 0,0 1 0,0 0 1,0 1 23,28 81 40,27 72 294,15 19-334,106 209 379,110 250 104,-279-616-473,135 312 244,146 241-254,-287-568-1,20 32 2,-2 0 0,-2 1-1,-1 0 1,-2 2 0,0 4-1,-14-39 34,0-1 0,0 0 0,-1 1 0,1-1 0,-1 0 0,1 1 0,-1-1 0,0 1 1,0-1-1,-1 1 0,1-1 0,-1 0 0,0 1 0,1-1 0,-2 0 0,1 2-34,-1-3-39,1 0-1,-1-1 0,0 1 1,0 0-1,0-1 0,0 1 1,0-1-1,0 0 0,0 0 1,0 0-1,-1 0 1,1 0-1,0 0 0,-1 0 1,1-1-1,0 1 0,-1-1 1,1 0-1,-1 0 1,1 0-1,-2 0 40,-11 1-2019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20:04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5633,'0'0'764,"0"0"-361,0 0-415,4 25-39,15 74 164,4-2 0,32 84-113,-48-161-35,20 49 216,13 21-181,-31-72-109,0-1 0,1 0 0,1-1 0,1 0 1,0 0-1,1-1 0,7 5 109,-18-31-3497,-2-11 647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20:04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1 387 5089,'0'0'791,"0"0"-371,12-21-143,-3 6-224,3-6 8,0 2 0,1 0 0,1 0-1,1 1 1,1 1 0,9-8-61,52-43 123,4 4-1,8-1-122,-87 63-14,0 1-1,0-1 0,0 1 1,1-1-1,-1 1 1,0 0-1,0 0 0,1 0 1,-1 0-1,1 0 1,-1 1-1,0-1 0,1 1 1,0 0-1,-1-1 0,1 1 1,-1 0-1,1 1 1,-1-1-1,2 0 15,-2 2-20,0-1 0,0 1-1,0-1 1,-1 1 0,1-1-1,0 1 1,-1 0 0,1 0 0,-1 0-1,0 0 1,1 0 0,-1 0 0,0 1-1,0-1 1,0 0 0,-1 0 0,1 1-1,0-1 1,-1 1 0,0 1 20,38 183 57,7 35 71,-33-177-82,2-1 0,2-1 1,20 39-47,0-18 51,3-3 1,2-1-1,32 35-51,-25-33 53,-46-60-50,0 0 1,-1 0 0,0 0-1,1 0 1,-1 0 0,0 1 0,0-1-1,0 0 1,0 1 0,-1-1 0,1 1-1,-1-1 1,1 1 0,-1-1 0,0 1-1,0-1 1,0 1 0,0-1-1,0 1 1,-1-1 0,1 1 0,-1-1-1,0 1 1,0-1 0,0 0 0,0 1-1,0-1 1,0 0 0,0 0-1,-1 0 1,1 0 0,-1 0 0,0 0-1,1 0 1,-2 0-4,-7 7 4,0 0-1,-1-1 0,0 0 1,0-1-1,-1 0 0,0-1-3,2 0-77,-40 20-1011,4-7-1186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20:04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0 6729,'0'0'1009,"0"0"-713,0 0-296,0 0-496,0 0-1377,-134 53-3792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20:07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243 145 496,'0'0'910,"0"0"-180,0 0 0,0 0-206,0 0-209,0 0-10,-23-20 3,-72-60-44,70 58-76,24 20-131,-1 1 1,1-1 0,-1 0-1,0 1 1,1-1-1,-1 1 1,0-1-1,0 1 1,0 0-1,0-1 1,0 1 0,0 0-1,-1 1 1,1-1-1,0 0 1,0 1-1,-1-1 1,1 1-1,0 0 1,-1-1 0,1 1-58,4 26-276,11 10 205,2 0 0,1-1 0,2-1 0,17 24 71,4 12-18,210 357-31,-244-419 47,-3-6 1,-1 1 0,1-1 0,-1 0 0,0 1-1,1-1 1,-1 1 0,0-1 0,-1 1-1,1-1 1,0 1 0,-1 0 0,1 1 1,-21-9-163,3-5 22,0-1-1,0 0 0,1-1 1,1-1-1,0-1 0,1 0 1,-4-5 141,-29-37-781,-13-22 781,30 37 144,1-1 0,2-1 0,3-1 0,1-1 0,2-1 0,2-1 0,-11-45-144,29 92-1,1 0 0,0 0 0,0 0 0,0-1 0,0 1 0,-1 0 0,1 0 1,0 0-1,0-1 0,0 1 0,0 0 0,0 0 0,0 0 0,0-1 0,0 1 0,0 0 0,0 0 0,-1 0 0,1-1 0,0 1 1,0 0-1,0 0 0,0-1 0,1 1 0,-1 0 0,0 0 0,0 0 0,0-1 0,0 1 0,0 0 0,0 0 0,0-1 0,0 1 1,0 0-1,0 0 0,1 0 0,-1 0 0,0-1 0,0 1 0,0 0 0,0 0 0,1 0 0,-1 0 0,0-1 0,0 1 0,0 0 1,1 0-1,-1 0 0,0 0 0,0 0 0,0 0 0,1 0 0,-1 0 0,0 0 0,0 0 0,1 0 0,-1 0 0,0 0 0,0 0 1,1 0 0,16 13-78,19 26-10,14 20 81,45 50-660,-65-77-470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20:07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1280,'0'0'1015,"0"0"-508,0 0-555,0 0-40,0 0 57,3 26 22,12 69 70,12 31-61,-20-94 12,-5-22 7,0 1-1,0-1 1,1 0 0,1 0 0,3 8-19,-6-17 225,-1-1 436,0-35 1090,-15-275-1513,15 309-393,10 11-481,30 44 535,-2 2 0,21 43 101,5 7-1,-23-39 11,-20-31 1,0-1-1,2-1 1,2-1-1,1-2 1,16 15-11,-41-45-1,0 0 0,0 0 0,0 0 0,0 0 0,0-1 1,0 1-1,0 0 0,0-1 0,0 1 0,0 0 0,0-1 0,0 0 0,1 1 0,-1-1 0,0 0 0,0 1 0,1-1 1,-1 0-1,0 0 0,0 0 0,1 0 0,-1 0 0,0 0 0,0-1 0,1 1 0,-1 0 0,0-1 0,0 1 0,0-1 1,1 1-1,-1-1 0,0 1 0,0-1 0,0 0 0,0 0 0,0 1 0,0-1 0,0 0 0,0 0 0,-1 0 0,1 0 0,0 0 1,0-1 0,5-7-106,-1 0 0,0 0 0,-1 0 0,0 0 1,1-6 105,1-1-372,10-25-1809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20:08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162 515 2841,'0'0'516,"0"0"-131,0 0-1,0 0-97,-23-7-178,-69-20-94,90 26-16,1 1 0,0-1 0,0 1-1,-1 0 1,1-1 0,0 1 0,0 0 0,-1 0 0,1 0-1,0-1 1,-1 1 0,1 1 0,0-1 0,-1 0 0,1 0 0,0 0-1,-1 1 1,1-1 0,0 1 0,0-1 0,0 1 0,-1-1 0,1 1-1,0 0 1,0 0 0,0-1 0,0 1 0,0 0 0,0 0-1,0 0 1,0 0 0,1 0 0,-1 0 0,0 0 0,1 0 0,-2 2 1,1 1-10,0 0 0,1 0 0,-1 1 1,1-1-1,0 0 0,0 1 0,0-1 1,0 3 9,1 1-21,-1 14 12,0-1-1,2 1 1,0-1 0,2 0 0,0 0-1,1 0 1,2-1 0,0 1 0,1-2-1,0 1 1,2-1 0,1 0 0,0-1-1,1 0 1,1-1 0,2 1 9,-1-1-2,0-1 0,1 0 0,8 4 2,-19-16-3,1 0 1,0 0 0,0 0-1,0-1 1,1 0-1,-1 0 1,1-1-1,-1 1 1,1-1 0,0 0-1,0-1 1,0 0-1,0 0 1,1 0 2,-5-4 142,-1-1 0,0 0 0,-1 0 0,1 0 0,-1 0 0,0 0 0,0 0 0,0 0 0,0 0-1,-1 0-141,1-2 156,-2-10-117,0-1 1,-1 0-1,-1 1 1,-1-1-1,-1 1 0,0 0 1,-3-5-40,-17-49-243,20 50 72,2 8-61,1 0 0,0 1-1,1-1 1,0-1 0,0-6 232,27 31-784,4 17 717,-24-22 68,1-1 1,-1 0 0,1 0-1,0-1 1,1 1-1,-1-2 1,1 1 0,0-1-1,0 0 1,0 0-1,8 2-1,-14-6 92,0 0-1,-1-1 0,1 1 1,-1-1-1,1 1 0,0-1 1,-1 1-1,1-1 0,-1 0 1,1 1-1,-1-1 0,1 1 1,-1-1-1,0 0 0,1 0 1,-1 1-1,0-1 0,0 0 1,1 0-1,-1 1 0,0-1 1,0 0-1,0 0 0,0 1 1,0-1-1,0 0 0,0 0 1,0 0-1,0 0-91,0-33 299,0 29-134,0 2-149,1-9 42,-1-1 0,-1 0 0,0 0 0,-1 0 0,-1-1-58,1 9-40,0 0 0,0 0-1,0 0 1,0 0-1,-1 0 1,0 1 0,0-1-1,0 1 1,-1 0 0,0 0-1,0 0 1,0 0-1,-3-2 41,4 5-166,0-1 0,1-1 0,-1 1 0,0 0 0,1-1 0,0 1 0,-1-1 0,1 1 0,0-1 0,0 0 0,0 0 0,1 0 0,-1 0-1,1-1 1,0 1 0,0 0 0,0-1 0,0 1 0,0 0 0,1-1 0,-1 1 0,1-1 0,0-2 166,1 5-18,0 0 0,-1 0 0,1 0 0,0 0 0,-1 0 0,1 1 1,0-1-1,0 0 0,0 0 0,0 0 0,0 1 0,0-1 0,0 0 0,0 1 0,0-1 0,1 1 0,-1-1 0,0 1 1,0 0-1,0 0 0,1-1 0,-1 1 0,0 0 0,0 0 0,0 0 0,1 0 0,-1 0 0,0 0 0,1 1 18,39 1-23,-36 0 19,0 1 0,-1-1 0,1 1 0,-1-1 0,0 1 0,0 1 1,0-1-1,0 0 0,0 1 0,-1 0 0,1 0 0,-1 0 0,0 0 0,1 3 4,37 69 13,-33-59 37,4 10 13,-9-20-46,0 1 0,0-1 1,1 1-1,0-1 0,1 0 1,0-1-1,0 1 1,5 5-18,-10-12 32,1 0 1,-1 0 0,0 1 0,1-1 0,-1 0 0,0 0 0,1 0 0,-1 1 0,0-1 0,1 0 0,-1 0 0,0 0 0,1 0 0,-1 0 0,1 0 0,-1 0 0,0 0 0,1 0 0,-1 0-1,1 0 1,-1 0 0,0 0 0,1 0 0,-1 0 0,1 0 0,-1 0 0,0 0 0,1-1 0,-1 1 0,0 0 0,1 0 0,-1 0 0,0-1 0,1 1 0,-1 0 0,0 0 0,1-1 0,-1 1-1,0 0 1,0-1 0,0 1 0,1 0 0,-1-1 0,0 1 0,0-1 0,0 1 0,0 0 0,1-1 0,-1 1 0,0 0 0,0-1 0,0 1 0,0-1 0,0 1 0,0 0 0,0-1 0,0 1-1,0-1-32,4-29 594,-4 27-530,3-23 14,-1-1-1,-1 1 0,-1-1 1,-2 1-1,-1 0 1,0 0-1,-2 0 1,-1 0-1,-1 0 1,-2 1-1,0 1 1,-1-1-78,-28-41-96,-2 1 0,-43-50 96,33 47-26,113 156-1053,288 379 961,-349-464 92,46 46 130,-44-46-214,-1-1 0,1 1 0,0-1 0,0 0 0,-1 0 0,1-1 0,1 1 0,-1-1 0,0 0 0,0 0 0,0 0 0,1 0 0,-1-1 0,2 0 110,12 0-1414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20:09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0 2657,'0'0'897,"0"0"-398,0 0-508,-7 24 6,3-8 12,-60 184 127,46-164-130,14-30-19,1 1-1,-1-1 0,1 1 0,0 0 0,1 0 0,0 0 0,0 0 0,0 0 1,1 2 13,19-11-179,32-18 328,-38 14-138,1 1-1,0 0 0,0 1 0,1 0 1,-1 1-1,1 1 0,11-1-10,-13 3-7,0 1-1,0 0 0,0 0 1,0 1-1,0 1 0,-1 0 1,1 1-1,-1 0 1,1 1-1,-2 0 0,1 1 1,0 0-1,-1 0 1,3 4 7,22 11 12,-1-7 390,-33-14-352,0 0 1,0 0-1,0 0 1,0-1-1,-1 1 1,1 0-1,0 0 1,0-1-1,0 1 1,0 0-1,-1-1 1,1 1-1,0-1 1,0 1-1,-1-1 1,1 0-1,0 1 1,-1-1-1,1 0 1,-1 1-1,1-1 1,-1 0-1,1 1 1,-1-1-1,1 0 1,-1 0-1,0 0 1,1 0-1,-1 1 1,0-1-1,0 0 1,0 0-1,1 0 1,-1 0-1,0-1-50,7-47 230,-2-1 0,-3 0 0,-2-27-230,0 63 4,1 11-34,-1 1 1,0 0-1,0 0 1,0-1-1,0 1 0,-1 0 1,1 0-1,-1-1 1,1 1-1,-1 0 1,0 0-1,1 0 1,-1 0-1,0 0 0,0 0 1,-1 0-1,1 0 1,0 0-1,-1 1 1,1-1-1,-1 0 1,0 1-1,1-1 0,-1 1 1,0 0-1,0-1 1,0 1-1,0 0 1,0 0-1,0 0 1,0 0-1,0 1 0,0-1 1,0 1-1,-1-1 1,1 1-1,-1 0 30,2 0-23,0 1-1,0 0 1,1-1-1,-1 1 1,0 0 0,1 0-1,-1 0 1,1 0-1,-1 0 1,1-1-1,0 1 1,-1 0 0,1 0-1,0 0 1,-1 0-1,1 0 1,0 0-1,0 0 1,0 0 0,0 0-1,0 0 1,0 0-1,0 0 1,0 0 23,4 30-186,-2-28 180,1 1 0,0-1 0,0 0-1,0 0 1,0 0 0,0 0 0,1 0 0,-1-1 0,1 0 0,0 0-1,0 0 1,2 1 6,57 22-55,-47-19 61,-5-2-8,5 1 2,0 1 1,0 1-1,-1 0 0,0 1 0,-1 1 0,13 9 0,-26-17 11,-1 0 0,1 0 0,0 0 0,0 0 0,-1 0 0,1 0-1,-1 0 1,1 1 0,-1-1 0,1 0 0,-1 0 0,0 1 0,1-1 0,-1 0 0,0 1 0,0-1 0,0 0 0,0 0-1,0 1 1,0-1 0,0 0 0,-1 1 0,1-1 0,0 0 0,-1 0 0,1 1 0,-1-1 0,0 0 0,0 1-11,-21 31 629,-65 72-98,37-30-3364,37-54-108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07:04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143 591 2576,'0'0'1444,"0"0"-324,0-11 156,1-37-1039,0 19-187,-1 0-1,-1 0 0,-1 0 0,-2 0 1,-1 1-1,-3-11-49,-15-34 18,7 14-124,-4 2 0,-1 0 0,-5-1 106,25 55-13,1 3 9,0-1 0,0 0 0,0 1-1,-1-1 1,1 0 0,0 1 0,-1-1 0,1 0 0,-1 1 0,1-1-1,-1 1 1,1-1 0,-1 1 0,1-1 0,-1 1 0,1-1 0,-1 1-1,1-1 1,-1 1 0,0 0 0,1-1 0,-1 1 0,0 0 0,1 0-1,-1 0 1,0-1 0,0 1 0,1 0 0,-1 0 0,0 0 0,0 0 4,1 36-234,2-18 229,1 1-1,1 0 1,1-1-1,0 0 1,1 0-1,1 0 0,7 10 6,13 40-9,-8-12 18,2-2 0,23 40-9,-33-73-23,0-1 1,2 0 0,0-1-1,1-1 1,1 0 0,1-1-1,0 0 1,7 3 22,-22-19-3,0 1 0,0-1 0,1 0 0,-1 1 0,1-1 0,-1 0 0,1 0 0,0 0 0,-1 0 0,1 0-1,0-1 1,-1 1 0,1 0 0,0-1 0,0 0 0,0 1 0,0-1 0,0 0 0,0 0 0,-1 0 0,1 0 0,0 0 0,0 0 0,0 0 0,0-1 0,0 1 0,0-1 0,-1 0 0,1 1 0,0-1-1,0 0 1,-1 0 0,1 0 0,-1 0 0,1 0 0,-1 0 0,1-1 0,-1 1 0,0 0 0,1-1 0,-1 1 0,0-1 0,0 0 0,0 1 0,0-1 0,0 0 0,-1 1 0,1-1 0,-1 0 0,1 0 0,0-1 3,3-10-4,-1 1 0,0-1 0,0 1 0,-1-1 0,-1 0 0,0-13 4,-1 21-24,0-1-1,0 0 0,-1 1 1,0-1-1,0 0 0,-1 1 1,0-1-1,0 1 0,0 0 1,0-1-1,-1 1 0,0 0 1,0 1-1,0-1 0,-1 0 1,1 1-1,-1 0 0,0 0 1,-1 0-1,1 0 0,0 1 1,-1-1-1,0 1 0,0 0 1,0 1-1,0-1 0,-1 1 1,-1-1 24,-3-1-41,0 1 1,0 0 0,-1 0-1,1 1 1,-1 0 0,1 1 0,-1 0-1,1 0 1,-9 2 40,18-1-8,1 0-15,0 0-56,0 0 0,0 0 16,37 0-22,-18 0 110,-1-1-1,1 0 1,-1-1 0,0-1-1,0-1 1,0-1-1,0 0 1,-1-1 0,0-1-1,0-1 1,-1 0 0,6-5-25,-5 4 61,2-2 79,0-1 0,-1 0 0,-1-2 0,10-8-140,-18 13 134,31-33-135,-39 41 48,0-1 0,0 1-1,0-1 1,0 1 0,0-1-1,0 0 1,0 1 0,-1-1-1,1 0 1,0 0 0,-1 1-1,0-1 1,1 0 0,-1 0-1,0 0 1,0 0 0,0 1-1,0-1 1,0 0 0,-1 0-1,1 0 1,0 1 0,-1-1-1,1 0 1,-1 0 0,-1-1-47,0 2-12,0-1-1,-1 1 1,1-1 0,-1 1 0,1 0 0,-1 0 0,0 0 0,0 1 0,1-1 0,-1 0-1,0 1 1,0 0 0,0 0 0,1 0 0,-1 0 0,-1 0 12,-47 4-394,46-3 385,0 0 0,1 1 0,0-1 0,-1 1 0,1 0 0,0 0 0,0 0 0,0 0 1,0 1-1,0 0 0,0 0 0,1 0 0,0 0 0,-1 1 0,1-1 0,0 1 0,1-1 0,-1 1 0,1 0 1,-1 0-1,0 4 9,-1 4-13,1 1 0,1-1 1,0 1-1,0 0 0,1 0 0,1 0 1,1 6 12,-2-9 0,1 0-1,0 0 1,0 0 0,1 0 0,1-1 0,0 1 0,0 0 0,1 0 0,0-1 0,0 1 0,1-1-1,1 0 1,1 2 0,-4-7 1,0 0 0,0 1-1,1-1 1,0 0 0,0-1-1,0 1 1,0 0 0,0-1-1,1 0 1,-1 0 0,1 0-1,0 0 1,0 0 0,0-1-1,1 0 1,-1 0 0,0 0-1,1 0 1,-1-1 0,1 0-1,0 0 1,0 0 0,-1 0-1,1-1 1,0 1 0,0-1-1,-1-1 1,1 1 0,0-1-1,2 0 0,-1-1 17,0-1-1,0 1 0,0-1 0,-1-1 0,0 1 1,1-1-1,-1 0 0,0 0 0,-1 0 0,1 0 1,-1-1-1,0 0 0,0 0 0,-1 0 1,3-4-17,20-22 75,-25 30-105,0 0-1,0 0 1,0-1 0,0 1-1,0 0 1,0-1 0,0 1 0,-1 0-1,1-1 1,0 1 0,-1-1-1,1 1 1,-1-1 0,1 0-1,-1 1 1,0-1 0,0 1-1,0-1 1,0 0 0,0 1-1,0-1 1,0 0 30,0 1-1830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1:49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4961,'0'0'1200,"0"0"-102,0 0-238,0 0-317,0 0-136,0 0-125,0-1-134,1 1-150,0-1-1,0 1 1,0-1-1,1 1 1,-1-1-1,0 1 1,0 0-1,0-1 1,1 1-1,-1 0 1,0 0-1,0 0 1,1 0-1,-1 0 0,0 1 1,1-1-1,-1 0 1,0 0-1,1 1 3,19 6 2,1 0 0,-1 2-1,-1 0 1,4 3-2,38 17 28,136 54 24,-198-78-364,-11 3 344,-20 6 261,25-12-335,-10 5 42,0 1 1,1 0-1,0 1 0,0 1 1,1 0-1,0 1 1,1 1-1,0 0 1,1 1-1,0 0 1,1 1-1,-9 14 0,18-24-152,0 1 1,1-1-1,-1 1 0,1 0 1,0-1-1,1 1 0,-1 0 1,1-1-1,0 1 0,0 0 1,0 0-1,1-1 0,-1 1 1,1 0-1,1 1 152,8 6-2182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20:10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21 680,'0'0'776,"0"0"-29,0 0-176,0 0-290,0 0-174,-1 0-84,-2 1-9,2 0 52,1-1 147,0 0 217,0 0 88,-22-10 771,-2-2-1424,18 12 117,1 0 0,0 0-1,0 0 1,0 1 0,-1 0 0,1 0 0,0 0 0,0 1-1,0-1 1,1 1 0,-1 0 0,0 1 0,1-1 0,-1 1-1,1 0 1,0 0 0,0 0 0,0 1 0,0-1 0,1 1-1,-1 0 1,1 0 0,0 0 0,0 1 0,-1 3 18,-2 2-15,1 1 0,0 0 0,1 0 0,0 0 0,1 1 0,0-1 0,1 1 0,0 0 0,1 0 0,0 0 0,1 0 15,0-10-9,1 1-1,-1-1 1,1 1-1,-1-1 1,1 1 0,0-1-1,0 0 1,0 0-1,0 1 1,0-1-1,1 0 1,-1 0 0,1 0-1,-1 0 1,1 0-1,0 0 1,0-1 0,-1 1-1,1-1 1,1 1-1,-1-1 1,0 0-1,0 1 1,0-1 0,1 0-1,-1-1 1,0 1-1,1 0 1,-1-1 0,1 1-1,-1-1 1,3 0 9,13 3 6,0-1 1,1-1-1,-1-1 1,7-1-7,-2 0 40,13 1 36,-19-2-55,0 2 0,0 1 0,0 0 0,0 1 0,0 0 0,13 5-21,-30-7 21,1 0 0,-1 0 0,1 0 0,-1 1 0,1-1-1,-1 0 1,1 1 0,-1-1 0,0 0 0,1 1 0,-1-1 0,0 0 0,1 1 0,-1-1 0,0 1 0,1-1 0,-1 1 0,0-1 0,0 1 0,1-1 0,-1 1 0,0-1 0,0 1 0,0-1 0,0 1 0,0-1 0,0 1 0,0-1 0,0 1 0,0-1 0,0 1-1,0-1 1,0 1 0,0-1 0,0 1 0,0-1 0,0 1 0,-1-1 0,1 1 0,0-1 0,0 1 0,-1-1 0,1 1 0,0-1 0,-1 0 0,1 1 0,0-1 0,-1 1 0,1-1 0,-1 0 0,1 1 0,-1-1 0,1 0 0,0 0 0,-1 1 0,1-1 0,-1 0-1,0 0-20,-27 21 269,27-21-272,-27 18 62,-3 2-3,-1-1-1,-1-2 0,0-1 0,-28 9-55,60-26-66,1 0-1,0 0 1,0 0-1,0 0 1,0 0-1,1 0 1,-1-1-1,0 1 1,0 0-1,1 0 0,-1 0 1,1 0-1,-1 0 1,1 0-1,-1 0 1,1 0-1,-1 0 1,1 1-1,0-2 67,25-30-1850,6-8 19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20:11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7 3689,'0'0'475,"0"0"-35,0 0 214,0 0 52,0 0-562,-5-2-367,-11-2 38,17 15 70,28 35 30,-11-19 82,62 113 7,-22-37 96,46 61-100,-103-162 3,0 0 1,0-1-1,0 1 0,1-1 0,-1 1 0,0-1 0,0 0 1,1 1-1,-1-1 0,1 0 0,-1 0 0,1 0 0,0 0 1,-1 0-1,1 0 0,1 0-3,-3-2 12,1 1 1,-1 0-1,1 0 1,0 0-1,-1 0 1,1-1-1,-1 1 1,1 0-1,-1 0 1,1-1-1,-1 1 1,1 0-1,-1-1 1,1 1-1,-1-1 1,1 1-1,-1-1 1,0 1-1,1-1 1,-1 1-1,0-1 1,1 1-1,-1-1 1,0 1-1,0-1 1,0 1-1,1-1 1,-1 0-1,0 1 1,0-1-13,2-9 160,0-1 0,-1 1 1,-1-1-1,0-9-160,0 20 0,1-22 22,-1-1 0,-1 1 1,0 0-1,-2 0 0,-1 0 0,-1 1 0,0-1 0,-8-16-22,25 59-132,1 0 0,0-1 0,2-1 0,0 0 0,1-1 0,1-1 0,1 0 0,0-1 0,4 1 132,-21-17 3,-1 0 0,0 0 0,0 0 0,0 0 0,1 1 0,-1-1 0,0 0 0,0 0 0,0 0 0,1 0 0,-1 0 0,0 0 0,0 0 0,0 0 0,1 0 0,-1 0 0,0 0 0,0 0 0,1 0 0,-1 0 0,0 0 0,0 0 0,0 0 0,1-1-1,-1 1 1,0 0 0,0 0 0,0 0 0,0 0 0,1 0 0,-1 0 0,0-1 0,0 1 0,0 0 0,0 0 0,1 0 0,-1 0 0,0-1 0,0 1 0,0 0 0,0 0 0,0 0 0,0-1 0,0 1 0,0 0 0,0 0-3,4-18 316,-3-23 297,-1 37-571,0-14 21,1 7-55,0-1 0,-1 1 1,-1 0-1,0 0 0,-1-1 1,0 1-1,0 0 0,-1 0 1,-1 1-1,-4-11-8,7 21-115,1 0-130,3 8-349,22 28 558,1-1-1,2-1 1,4 1 36,-28-31 8,1 0 0,-1 0 0,1 0 0,-1 0 0,1-1 0,0 0 0,0 0 0,1 0 0,3 1-8,-8-3 7,0-1-1,0 0 1,1 1 0,-1-1 0,0 0 0,0 0 0,0 0 0,0 0-1,1 0 1,-1 0 0,0 0 0,0 0 0,0 0 0,0-1 0,1 1 0,-1 0-1,0-1 1,0 1 0,0-1 0,0 0-7,1 0 7,-1 0 0,0-1 0,0 1 0,0 0 0,0-1 0,0 1 1,0-1-1,0 0 0,0 1 0,-1-1 0,1 0 0,0 1 0,-1-1 0,0 0 0,1 0 0,-1 0 0,0-1-7,-1-37-1112,-7 22-928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20:12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1 204 4113,'0'0'760,"0"0"-760,0 0-472,0 0-304,107-124-16,-44 80 167,-2 9-1199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20:13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182 309 3145,'0'0'714,"0"0"-153,0 0-109,0 0-223,-21-8-142,-64-25-87,81 31-14,0 1 1,1 0-1,-1 0 1,0 0-1,0 0 1,0 1-1,0-1 1,0 1-1,0 0 1,-1 1 13,4-1-8,0 0 1,0 0-1,0 1 1,0-1-1,0 0 1,-1 1 0,1-1-1,0 1 1,0-1-1,0 1 1,0 0 0,1 0-1,-1-1 1,0 1-1,0 0 1,0 0-1,0 0 1,1 0 0,-1 0-1,0 0 1,1 0 7,-2 4-22,1-1 1,0 1 0,0 0-1,0 0 1,1 0-1,0 0 1,0 0 0,0 0-1,0-1 1,2 6 21,-1 11 7,0-9-17,1 0-1,0 0 0,0 0 1,1-1-1,1 1 0,0-1 1,1 0-1,0 0 0,0 0 1,1-1-1,0 0 0,1 0 1,0 0-1,1-1 0,0 0 1,1-1-1,-1 0 0,2 0 1,7 5 10,-16-12 30,0 0 1,1 0-1,-1 0 1,0 0 0,1 0-1,-1-1 1,1 1-1,-1 0 1,1-1 0,0 1-1,-1-1 1,1 0 0,-1 0-1,1 1 1,0-1-1,-1 0 1,1 0 0,0 0-1,-1-1 1,1 1-1,-1 0 1,1-1-31,0 0 47,-1 0-1,0 0 1,0 0 0,1 0 0,-1 0-1,0 0 1,0 0 0,-1 0 0,1-1-1,0 1 1,0 0 0,0-1 0,-1 1 0,1-1-1,-1 1 1,1-1 0,-1 1 0,0-1-1,1 0-46,0-12 227,0 0 0,0-1 0,-1 1 0,-1 0 0,0-1-227,-1-5-141,1 3 143,-1 0 0,-1 1 1,-1-1-1,0 1 0,-1 0 0,-1 0 1,-4-8-3,-16-31-433,-16-22 433,18 32-142,15 30 72,5 6 36,-1 0 0,0 0 0,0 0 0,-1 1-1,-1-1 1,-4-3 34,24 49-1332,13 10 1305,0 1 5,31 40 22,-49-76 8,1 0 0,0-1 0,1-1-1,1 1 1,-1-1 0,1-1 0,1 0 0,0-1-1,7 4-7,-17-11 22,1 1-1,-1-1 1,0 0-1,1 0 0,-1 0 1,1 0-1,-1-1 1,1 1-1,-1-1 1,1 1-1,0-1 0,-1 0 1,1 0-1,0 0 1,-1 0-1,1-1 1,-1 1-1,1-1 0,1 0-21,-2 0 38,0 0 0,0 0 0,0-1 0,-1 1 0,1-1 0,0 1 0,-1-1 0,1 0 0,-1 0 0,1 0 0,-1 1 1,0-1-1,0-1 0,0 1 0,0 0 0,0 0 0,0-2-38,2-11 122,0 0 1,-1 1 0,0-1 0,-2 0 0,1 0 0,-2-2-123,1 4-84,0 10 86,0 0 0,0 1-1,0-1 1,0 1-1,-1-1 1,1 0-1,-1 1 1,1-1-1,-1 1 1,0 0 0,0-1-1,0 1 1,0-1-1,-1 1 1,1 0-1,-1 0 1,1 0-1,-1 0 1,0 0 0,1 0-1,-1 0 1,0 1-1,0-1 1,-3-1-2,5 33-444,1-21 440,0-1 0,1 1 0,0 0 0,0 0 0,1-1 0,0 1 1,1-1-1,0 0 0,0 0 0,1 0 0,0 0 0,0-1 0,0 0 0,1 0 1,1-1-1,-1 1 0,1-1 4,-1 0 0,1 0 1,0 0 0,0 0-1,1-1 1,0 0 0,0-1-1,0 0 1,0 0-1,1-1 1,-1 0 0,1 0-1,0-1 1,0 0-1,0 0 1,0-1 0,8 0-1,-14-2 10,0 0 0,0 0 0,0 0 1,0 0-1,0-1 0,0 1 1,0-1-1,-1 0 0,1 0 0,-1 0 1,1 0-1,-1 0 0,0 0 1,0-1-1,0 1 0,0-1 0,0 1 1,-1-1-1,1 0 0,-1 0 1,1 0-1,-1 1 0,0-2 0,0 1 1,-1 0-1,1-2-10,3-10 62,0-1 0,-1 1 0,-1-1-1,0-11-61,-1 11-40,-2-40-298,3 72-427,-1-9 750,0-1 1,0 0-1,1 1 1,0-1-1,0 0 0,2 5 15,10 18-7,-10-17 8,1-1 1,1 0-1,0 0 1,0 0-1,1 0 1,0-1-1,1-1 0,0 1 1,8 6-2,-16-16 1,0 0 0,1 1 0,-1-1 0,0 0 0,0 0 0,1 0 0,-1 0 0,0 0 0,0 0 0,0 0 0,1 0 0,-1 1 0,0-1 0,0 0 0,1 0 0,-1 0 0,0 0 0,0 0 0,1 0 0,-1 0 0,0-1 0,0 1-1,1 0 1,-1 0 0,0 0 0,0 0 0,1 0 0,-1 0 0,0 0 0,0 0 0,0-1 0,1 1 0,-1 0 0,0 0 0,0 0 0,0-1 0,0 1 0,1 0 0,-1 0 0,0 0 0,0-1-1,6-15 45,-2-24 28,-3 33-62,0-12 2,-1 14-17,0-1 1,0 1 0,0-1-1,1 1 1,0-1-1,0 1 1,1-1 0,-1 1-1,1 0 1,1-2 3,0 7-67,0-1 1,1 1-1,-1-1 1,0 1-1,0 0 1,0 0 0,1 1-1,-1-1 1,0 1-1,0-1 1,0 1-1,0 0 1,1 1 66,14 6-25,-1 1 0,-1 0 0,1 2 1,12 10 24,-19-13 2,-1 0 1,2-1 0,-1 0 0,1 0 0,0-1-1,0-1 1,1 0 0,0 0 0,0-1 0,0-1-1,0 0 1,0-1 0,7 1-3,-17-7 95,-1 0 0,0-1 0,0 1-1,0 0 1,0-1 0,-1 1 0,0-1 0,0 1 0,0-1-1,0 1 1,-1-3-95,1-2 48,-1-2-16,-1 1-1,1 0 1,-2 0 0,1 0-1,-1 0 1,-1 0 0,0 0-1,0 1 1,-1 0 0,0 0-1,-1 0 1,-2-2-32,-17-24 22,-3 1 1,-11-10-23,16 19-16,-16-17-36,39 42-81,0 2-111,4 8 203,0-1 0,0 0 0,1 0 0,0-1 0,0 0 0,1 0 0,0 0 0,1 0 0,2 1 41,12 17-1,-1 0 42,-2 0 4,1-1 0,1-1 0,1 0-1,1-2 1,1-1 0,1 0 0,3-1-45,-25-18-15,1 0-1,-1-1 0,1 1 1,0-1-1,-1 0 0,1 0 1,0 0-1,0 0 0,0 0 1,0-1-1,0 1 0,0-1 1,0 0-1,0 0 1,0 0-1,0 0 0,0 0 1,0-1-1,0 0 0,0 1 1,0-1-1,-1 0 0,1 0 1,0-1-1,0 1 0,-1-1 16,7-10-1269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20:13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97 3265,'0'0'576,"0"0"-448,0 0-128,0 0-304,0 0-24,0 0-136,0 0-129,158-96-999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20:14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1 859 1736,'0'0'1222,"0"0"-647,0 0-429,0 0-166,14 3 178,15 2-45,1 0 1,0-3-1,0 0 0,1-2 1,-1-1-1,26-4-113,14-13 180,-1-3 0,-1-3 0,47-25-180,-32 15 105,691-309 558,-50 21-500,-700 309-215,-24 13 47,0 0 0,1 0 1,-1-1-1,0 1 0,0 0 0,1 0 0,-1 0 1,0-1-1,0 1 0,0 0 0,0 0 0,1-1 0,-1 1 1,0 0-1,0 0 0,0-1 0,0 1 0,0 0 1,0 0-1,0-1 0,0 1 0,1 0 0,-1-1 1,0 1-1,0 0 0,0 0 0,-1-1 0,1 1 1,0 0-1,0-1 0,0 1 0,0 0 0,0 0 1,0-1-1,0 1 0,0-1 5,-3-1-96,-1 0 1,1 1-1,0-1 0,0 0 1,-1 1-1,1 0 0,0 0 1,-1 0-1,-1 0 96,2 0-82,-29-9-1381,3 0-1874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20:14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1 592,'0'0'576,"0"0"-437,0 0 14,0 0 385,0 0 237,26 6 47,190 38 876,-207-42-1671,-1 0 0,0 0 0,0 1 0,1 0 0,-2 0 0,1 1 1,0 0-1,4 3-27,-10-6 4,0 1 1,-1-1-1,1 1 1,0 0-1,-1 0 1,1-1-1,-1 1 1,0 0-1,0 0 1,0 0 0,0 1-1,0-1 1,0 0-1,0 0 1,0 0-1,-1 1 1,0-1-1,1 0 1,-1 1-1,0-1 1,0 0-1,0 1 1,0-1-1,0 0 1,-1 1 0,1-1-1,-1 0 1,0 0-1,1 1 1,-1-1-1,0 0 1,0 0-1,0 0 1,-1 1-5,-7 11 28,0-1 1,0-1-1,-1 1 1,-1-2-1,0 1 0,-1-1 1,-6 4-29,-9 10-8,-123 107-1657,81-78-1237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20:15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1 130 960,'0'0'696,"0"0"-217,0 0-292,0 0-150,0 0-18,0 0 42,2-18 51,8-58 84,-9 73-165,-1 1-1,0-1 1,1 0-1,0 1 1,-1-1-1,1 1 1,0-1-1,0 1 1,0 0-1,1-1 1,-1 1-1,1-1-30,-1 2-2,-1 1 0,0 0 0,1 0-1,-1-1 1,1 1 0,-1 0 0,0 0 0,1 0-1,-1 0 1,1-1 0,-1 1 0,1 0 0,-1 0-1,1 0 1,-1 0 0,0 0 0,1 0 0,-1 0-1,1 0 1,-1 0 0,1 0 0,-1 1 0,1-1-1,-1 0 1,0 0 0,1 0 0,-1 0 0,1 1-1,-1-1 1,0 0 0,1 0 0,-1 1 0,0-1-1,1 0 1,-1 1 2,4 3-25,-1-1 0,0 1 0,-1 0 1,1 0-1,-1 1 0,1-1 0,0 2 25,74 185 64,1 27-64,-23-57 99,7-3 1,22 28-100,-53-136-911,-25-42-279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20:15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54 252 2561,'0'0'373,"0"0"27,0 0-156,0 0-271,-9 19-29,5-11 51,-2 5 3,0 0 0,0 0 0,1 1 1,1 0-1,0 0 0,1 0 0,0 1 0,1-1 0,0 14 2,5 26 6,2-1 1,2 0 0,3 0-1,1 0 1,3-1 0,9 17-7,-23-69 26,0 0-1,0 0 1,1-1 0,-1 1 0,0 0-1,0 0 1,0 0 0,0 0 0,0 0 0,1 0-1,-1-1 1,0 1 0,0 0 0,0 0 0,0 0-1,1 0 1,-1 0 0,0 0 0,0 0-1,0 0 1,0 0 0,1 0 0,-1 0 0,0 0-1,0 0 1,0 0 0,1 0 0,-1 0-1,0 0 1,0 0 0,0 0 0,0 0 0,1 0-1,-1 1 1,0-1 0,0 0 0,0 0 0,0 0-1,0 0 1,1 0 0,-1 0 0,0 1-1,0-1 1,0 0 0,0 0 0,0 0 0,0 0-1,0 0 1,1 1 0,-1-1 0,0 0 0,0 0-1,0 0 1,0 0 0,0 1 0,0-1-1,0 0 1,0 0 0,0 0 0,0 1 0,0-1-1,0 0-25,6-28 435,1-48-617,-6 68 277,3-94-162,-6-46 67,-1 80-107,3 0 0,2 0 1,4 1-1,7-28 107,-11 85-13,1 0 0,-1 0 0,2 0-1,-1 1 1,1-1 0,1 1 13,-4 7-10,-1 1-1,1-1 1,0 1-1,0-1 1,0 1 0,0 0-1,0-1 1,0 1-1,1 0 1,-1 0 0,0 0-1,1 0 1,-1 0-1,0 0 1,1 0 0,-1 0-1,1 1 1,0-1 0,-1 1-1,1-1 1,-1 1-1,1-1 1,0 1 0,0 0-1,-1 0 1,1 0-1,0 0 1,-1 0 0,1 0-1,0 0 1,-1 0-1,1 1 1,0-1 0,-1 1-1,1-1 1,-1 1-1,1 0 1,-1 0 0,1 0-1,-1 0 11,15 11-35,-1 0 0,-1 1 0,-1 1 0,0 1-1,0 0 1,-1 0 0,8 17 35,10 8-12,-22-29-45,40 52 168,2-3-1,3-1-110,-35-42-208,0 0 0,1-1 0,1 0 0,1-2 0,0 0 0,1-2-1,0 0 1,8 2 208,-8-6-2711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22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1918 1344,'43'26'1515,"-21"-14"-844,-22-12-606,1 0 0,-1 0 0,1 0 0,-1 0 0,1 0 0,-1 0 0,1 0 0,-1 0 0,0 0 0,1 0 0,-1 0 0,1 0 0,-1 0 0,1 0 0,-1-1 0,0 1 0,1 0 0,-1 0 0,1-1 0,-1 1 0,0 0 0,1 0 0,-1-1 0,0 1 0,1 0 0,-1-1 0,0 1 0,0-1-65,2-2 362,-1-1-1,0 1 1,0-1-1,-1 1 1,1-1-1,-1 0 1,0 1-1,0-1 1,0-1-362,1-16-353,2-27 486,-3 32-141,0 1 0,1 0 1,1-1-1,0 1 1,1 0-1,1 0 1,0 0-1,6-12 8,-9 26-24,-1 1 0,1-1 0,-1 0 1,0 0-1,1 1 0,0-1 0,-1 0 0,1 1 0,-1-1 0,1 0 0,0 1 1,0-1-1,-1 1 0,1-1 0,0 1 0,0-1 0,0 1 0,-1 0 0,1 0 1,0-1-1,0 1 0,0 0 0,0 0 0,0 0 0,0 0 0,-1 0 0,1 0 1,0 0-1,0 0 0,0 0 0,0 0 0,0 0 0,0 1 0,0-1 0,-1 0 1,1 1-1,0-1 0,0 0 0,0 1 0,-1-1 24,35 28-594,-19-13 749,-38-32 858,17 12-983,0 1 1,0 0-1,0 0 1,-1 0-1,0 1 1,1-1-1,-1 1 1,-1 1-1,-2-2-30,4 5 23,15 27-483,0-8 445,1-1 0,1-1-1,0 0 1,2 0 0,0-1 0,1-1 0,0 0 0,2-2-1,-1 1 1,2-2 0,0 0 0,0-2 0,17 9 15,-33-19-5,0 0-1,0 1 1,0-1 0,0 0 0,1 0 0,-1 0 0,0-1 0,1 1 0,-1-1 0,0 1 0,1-1 0,-1 0 0,0 1 0,1-1 0,-1 0 0,1-1 0,-1 1-1,0 0 1,1-1 0,-1 1 0,0-1 0,1 0 0,-1 0 0,1 0 5,0-2 35,-1 0 0,0 0 0,0 0 0,0-1 0,0 1 0,0 0 0,-1-1 0,0 1 0,1-1 0,-1 1 1,0-1-1,-1 0 0,1 1 0,-1-1 0,0 0-35,3-28 111,-1 1 0,-2 0 0,-1-1 0,-4-18-111,2 16 3,1 1 0,1-1 0,4-28-3,-2 55-12,-1-1 5,2 0-1,-1 0 1,1 0-1,0 0 1,0 0-1,2-4 8,-3 11-17,0-1 0,0 1 0,-1 0 0,1-1 0,0 1 0,0 0 0,0 0 0,0 0 0,0 0 0,0 0 0,1 0 0,-1 0 0,0 0 0,0 0 0,1 0 0,-1 0 1,1 1-1,-1-1 0,1 1 0,-1-1 0,1 1 0,-1 0 0,1-1 0,-1 1 0,1 0 0,-1 0 0,1 0 0,-1 0 0,1 0 0,-1 0 0,1 1 0,-1-1 0,1 0 0,-1 1 0,1-1 0,1 2 17,13 5 0,0 0 0,-1 2-1,0 0 1,0 1 0,-1 0 0,13 12 0,-44-31 214,1 1 0,-1 1 0,-8-2-214,18 6 7,1 0-62,0 1 1,0 0-1,-1 0 0,1 1 0,-1 0 0,1 0 0,-3 0 55,7 1-15,1 0 0,-1 0 0,1 0 0,-1 1 0,1-1 0,-1 1 0,1-1 0,-1 1 0,1-1 0,0 1 0,-1 0 0,1 0 0,0-1 0,0 1 0,0 0 0,-1 0 0,1 0 0,0 1 0,0-1 0,0 0 0,0 0 0,1 0 0,-1 1 0,0-1-1,1 1 1,-1-1 0,0 0 0,1 1 0,0-1 0,-1 1 0,1-1 0,0 1 0,0-1 0,0 2 15,-2 12-6,1 0-1,0-1 1,2 1-1,-1 0 1,2-1-1,0 1 1,1-1-1,0 1 1,1-1-1,1 0 1,0-1-1,4 7 7,-5-12-18,0 1 0,1-1 0,-1 0 0,2 0 1,-1-1-1,1 1 0,1-1 0,-1-1 0,1 1 0,0-1 0,1 0 0,-1-1 0,1 0 1,0 0-1,0-1 0,1 1 0,-1-2 0,1 1 0,0-2 0,2 1 18,-9-2 10,0 0 1,0-1-1,0 0 0,0 1 0,0-1 0,0 0 1,0 0-1,0 0 0,0 0 0,0 0 0,0-1 0,0 1 1,1-1-1,-1 1 0,0-1 0,-1 0 0,1 0 1,0 0-1,0 0 0,0 0 0,0 0 0,-1 0 1,1-1-1,0 1-10,0-2 43,-1 0 1,1 1-1,-1-1 1,1 0-1,-1 0 0,0 0 1,0 0-1,0 0 1,0 0-1,-1 0 1,1 0-1,-1 0 1,0 0-1,0-3-43,-1-9 104,0 0 1,-1 1-1,-1 0 0,0-1 1,-1 1-1,-4-8-104,-8-20 74,-2 2 0,-11-20-74,22 45-195,24 34-264,1 3 490,-2-8-18,0 0 0,1-1 0,0-1 0,10 5-13,-21-13-5,0-1 0,0 1 0,1-2-1,-1 1 1,1-1 0,-1 1 0,1-2 0,0 1 0,0-1 0,0 0 0,0-1-1,0 1 1,0-1 0,0-1 0,3 0 5,-9 0 29,0 1 1,0-1-1,0 0 0,-1 0 1,1 1-1,0-1 1,-1 0-1,1 0 0,-1 0 1,1 0-1,-1 0 0,1 0 1,-1 0-1,1 0 0,-1 0 1,0 0-1,0 0 0,0 0 1,1 0-1,-1-1 0,0 1 1,0 0-1,-1 0 1,1 0-1,0 0 0,0 0 1,0 0-1,-1-1-29,-6-38 274,6 35-239,-7-23 0,-1 0-1,-1 1 1,-1 0-1,-1 0 1,-2 1-1,0 1 1,-11-13-35,-31-39 48,-45-45-48,21 26 33,71 85-33,5 5 2,0 0 1,0 0 0,-1 1-1,0 0 1,0 0 0,0 0-1,0 1 1,-1 0 0,0-1-3,5 5-31,14 20-708,57 70 748,4-4-1,4-2 0,3-5 1,5-2-9,-67-60-18,1-2 1,19 11 17,-32-22-34,0 0 1,0 0-1,0 0 0,1-1 0,-1 0 1,1-1-1,0 0 0,0 0 0,0 0 0,6-1 34,-12-1 13,-1 0 0,1-1 0,0 1 0,-1-1 0,1 0-1,-1 1 1,1-1 0,-1 0 0,0 0 0,1 0-1,-1 0 1,0 0 0,1 0 0,-1-1 0,0 1-1,0 0 1,0-1 0,0 1 0,0 0 0,0-1 0,-1 1-1,1-1 1,0 1 0,-1-1 0,1 0 0,-1 1-1,0-1 1,1 0 0,-1 1 0,0-1 0,0 0 0,0 1-1,0-2-12,-1-67 308,0 59-282,-10-86 68,5 51-79,2 1 0,2-19-15,2 51-18,1 0 0,0-1-1,1 1 1,0 0 0,1 0 0,1 0 0,0 1 0,1-1-1,0 1 1,2-3 18,-18 13 1,-1 0 0,1-1 0,0 0-1,-1-1 1,1 0 0,1 0 0,-2-2-1,-48-16 12,59 22-4,-4-2-27,0 0-1,0 1 1,0 0 0,-1 0-1,1 0 1,0 1-1,-1 0 1,1 0-1,-2 0 20,6 0-12,0 0 0,0 1 0,1-1-1,-1 0 1,0 1 0,0-1-1,0 1 1,1-1 0,-1 1 0,0-1-1,0 1 1,1 0 0,-1-1-1,1 1 1,-1 0 0,1 0-1,-1-1 1,1 1 0,-1 0 0,0 1 12,-2 29-108,5-15 100,1-1 0,1 0 1,0 1-1,1-1 1,0-1-1,1 1 0,1-1 1,0 0-1,1 0 1,1-1-1,0 0 1,0-1-1,1 0 0,1 0 1,0-1-1,1-1 1,0 1-1,0-2 1,1 0-1,1-1 0,-1 0 1,1 0-1,1-2 1,-1 0-1,15 4 8,-29-10 0,10 3 2,0 1 0,0-1-1,0-1 1,0 0 0,0-1 0,1 0 0,3 0-2,-12-1 14,1-1 0,-1 1 0,1-1-1,0 1 1,-1-1 0,1 0 0,-1 0 0,0 0 0,1 0 0,-1-1 0,0 1-1,0 0 1,1-1 0,-1 0 0,0 0 0,-1 1 0,1-1 0,0 0-1,-1 0 1,1-1 0,-1 1 0,1 0 0,-1 0 0,0-1 0,0 1 0,0-1-1,0 1 1,-1-1 0,1 1 0,0-1 0,-1-1-14,3-14 29,0 0 0,-1-1 1,-1 1-1,-1 0 0,-1-1 0,0 1 0,-1-1 1,-4-12-30,-8-27-1,-2 1 1,-4-2 0,13 38 4,7 20-11,-1 0-1,1 1 0,0-1 0,-1 0 1,1 0-1,-1 1 0,1-1 0,-1 1 1,1-1-1,-1 0 0,1 1 1,-1-1-1,0 1 0,1-1 0,-1 1 1,0-1-1,1 1 0,-1 0 0,0-1 1,0 1-1,1 0 8,-4 1-273,7 8-3,52 65 224,3-2 0,3-3 0,45 38 52,-106-107 1,0 0-1,0 1 1,0-1-1,0 0 1,0 1-1,1-1 1,-1 0-1,0 0 1,0 1-1,0-1 1,1 0-1,-1 0 1,0 1-1,0-1 1,1 0-1,-1 0 1,0 1-1,1-1 1,-1 0-1,0 0 1,1 0-1,-1 0 1,0 0-1,1 0 1,-1 0-1,0 1 1,1-1-1,-1 0 1,0 0-1,1 0 0,-1 0 1,0 0-1,1-1 1,-1 1-1,1 0 1,-1 0-1,0 0 1,1 0-1,-1 0 1,0 0-1,1 0 1,-1-1-1,0 1 1,1 0-1,-4-19 234,-14-28 112,17 46-357,-10-23 41,-15-36 11,-9-36-41,28 78-20,2 0 0,0-1 0,1 0 0,1 0 0,0 0 0,2 0 0,0-12 20,1 31-10,-1-1-1,0 1 1,0-1 0,0 0 0,1 1 0,-1-1-1,0 1 1,1-1 0,-1 1 0,0-1 0,1 1-1,-1-1 1,0 1 0,1 0 0,-1-1-1,1 1 1,-1-1 0,1 1 0,-1 0 0,1 0-1,0-1 1,-1 1 0,1 0 0,-1 0-1,1 0 1,-1-1 0,1 1 0,0 0 0,-1 0-1,1 0 1,-1 0 0,1 0 0,0 0 0,-1 0-1,1 1 1,-1-1 0,1 0 0,0 0-1,-1 0 1,1 0 0,-1 1 0,1-1 0,-1 0-1,1 1 1,-1-1 0,1 0 0,-1 1 0,1-1-1,-1 1 1,1-1 10,39 25-179,-27-17 189,44 27 6,43 24 61,-89-53-96,1-1-1,-1 0 1,1-1-1,0 0 1,0-1 0,1 0-1,8 0 20,-20-3 19,0 0 1,0-1-1,0 1 0,0 0 0,0-1 1,0 1-1,0-1 0,0 1 0,0-1 1,0 1-1,0-1 0,0 0 0,0 1 1,0-1-1,-1 0 0,1 0 1,0 0-1,-1 0 0,1 1 0,0-1 1,-1 0-1,1 0 0,-1 0 0,0 0 1,1 0-1,-1 0 0,0 0 0,1-1 1,-1 1-1,0 0 0,0 0 0,0 0 1,0 0-1,0 0 0,0-1-19,0-51 399,-1 40-416,-1-30 42,0-63 23,3 95-64,0-1 0,0 1-1,2 0 1,-1 0 0,1 0 0,1 0-1,0 1 1,1-2 16,-4 10-18,-1 1-1,1 0 1,0-1 0,0 1 0,0 0-1,0-1 1,0 1 0,0 0 0,0 0-1,0 0 1,0 0 0,0 0 0,1 0-1,-1 0 1,0 0 0,1 0 0,-1 1-1,1-1 1,-1 1 0,1-1-1,-1 1 1,1-1 0,1 1 18,0 0-33,0 0-1,0 1 1,0-1 0,0 1 0,0-1 0,0 1-1,0 0 1,0 0 0,0 0 0,0 1-1,-1-1 1,2 1 33,10 8-121,1 0 1,-1 1-1,-1 1 0,6 6 121,-6-5-6,-28-23 100,-1 1 1,0 1 0,0 0-1,-1 1 1,0 1 0,0 1-1,-7-1-94,21 5-17,-1 0-1,0 0 0,1 0 1,-1 1-1,0-1 0,0 1 0,1 0 1,-1 0-1,0 1 0,0-1 1,1 1-1,-1 0 0,0 0 0,1 0 1,-1 0-1,1 0 0,-1 1 1,-2 1 17,4 0-12,-1-1 0,1 0-1,0 1 1,0 0 0,0-1 0,0 1 0,0 0 0,0 0 0,1 0 0,0 0 0,-1 1 0,1-1 0,0 0 0,1 0 0,-1 1 0,0-1 0,1 0 0,0 1-1,0-1 1,0 1 0,0 0 12,2 8-12,0 0 0,0 1 0,1-1-1,1 0 1,0 0 0,1-1 0,0 1 0,0-1-1,1 0 1,1-1 0,0 1 0,1-1-1,0 0 1,0-1 0,1 0 0,0 0 0,0-1-1,1 0 1,0-1 0,1 0 0,-1-1-1,2 0 1,-1 0 0,8 1 12,-16-6 0,0 0 0,0 0 0,0 0 0,0-1 0,0 0 0,1 1 0,-1-1 0,0 0 0,0-1 0,0 1 0,0 0 0,0-1-1,1 0 1,-1 0 0,0 0 0,0 0 0,0 0 0,-1-1 32,0 1 0,0-1 0,0 1 0,-1-1-1,1 0 1,0 1 0,-1-1 0,1 0 0,-1 0-1,0 0 1,1 0 0,-1-1 0,0 1 0,0 0-1,-1 0 1,1-1 0,0-1-32,0-3 71,0 0 0,-1 0 0,1 0-1,-1 0 1,-1 0 0,0 0 0,0 0 0,0 0 0,-1 0 0,0 0 0,0 0 0,0 0-1,-1 1 1,-1-1-71,-22-36 69,-2 1-1,-2 2 1,-1 0 0,-36-33-69,11 12 19,-5-14-19,-15-26 130,107 134-381,1-1 0,2-2 0,21 14 251,-8-4-37,44 42 60,-43-37-22,2-2 0,18 9-1,-66-50-12,0-1-1,0 0 1,0 1 0,0-1-1,0 0 1,0 0 0,0-1 0,0 1-1,0 0 1,0-1 0,0 1-1,1-1 1,1 0 12,-4 0 4,1 0 0,0 0 0,-1 0 0,1 0 0,0-1 0,-1 1 1,1 0-1,0 0 0,-1-1 0,1 1 0,0-1 0,-1 1 0,1-1 0,-1 1 0,1 0 0,-1-1 0,1 0 0,-1 1 0,0-1 0,1 1 0,-1-1 0,1 0 0,-1 1 0,0-1 1,0 0-1,1 0-4,0-6 41,0-1 1,0 1-1,-1 0 0,1-1 1,-2 1-1,1-1 1,-1 0-42,0-3-19,-4-49 57,1 3-9,1-37-29,4 78-12,-1 1-1,2 0 1,0 0 0,1 0-1,1 1 1,0-1 0,1 1-1,4-8 13,-9 21-13,0 0 0,1-1-1,0 1 1,-1 0 0,1 0-1,-1 1 1,1-1 0,0 0-1,0 0 1,0 0 0,0 0-1,-1 1 1,1-1 0,0 0-1,0 1 1,0-1 0,0 0-1,0 1 1,1 0 0,-1-1-1,0 1 1,0 0 0,0-1-1,0 1 1,0 0 0,2 0 13,-1 0-22,1 1 0,-1-1 0,1 1 0,-1 0 0,1-1 0,-1 1 0,1 0 0,-1 1 0,1-1 0,-1 0 0,0 1 0,0 0 22,9 6-63,0 2 0,-1-1 0,0 1 0,2 4 63,-10-12-2,2 3-110,14 18-44,-43-35 412,-2-6-240,19 12-11,0 0-1,0 0 1,-1 1-1,0 0 0,0 0 1,0 1-1,0 0 1,-1 1-1,0 0 1,1 1-1,-6-1-4,14 3-9,0 0 0,-1 1-1,1-1 1,0 1-1,-1-1 1,1 1 0,0-1-1,0 1 1,0 0-1,0 0 1,0-1 0,0 1-1,0 0 1,0 0-1,0 0 1,0 0 0,0 0-1,0 0 1,1 0-1,-1 1 1,0-1 0,1 0-1,-1 0 1,1 0-1,-1 1 1,1-1 0,0 0-1,0 1 1,-1-1-1,1 0 1,0 1 0,0-1-1,0 0 1,0 1 9,2 51-34,-2-48 30,3 13-1,0 0 0,1 0 0,1 0 1,0 0-1,2-1 0,0 0 0,6 10 5,-9-18-12,0-1-1,1-1 0,0 1 1,0 0-1,1-1 1,0 0-1,1-1 1,-1 1-1,1-1 1,0 0-1,1-1 0,-1 0 1,1 0-1,0-1 1,0 1-1,4 0 13,-10-5 3,0 1-1,0 0 0,0-1 1,0 1-1,0-1 0,0 1 1,0-1-1,1 0 0,-1 0 1,0 0-1,0 0 0,0-1 1,0 1-1,1 0 0,-1-1 1,0 1-1,0-1 0,0 0 1,0 0-1,0 0 0,0 0 1,0 0-1,-1 0 0,2-1-2,-1-1 14,1 0-1,-1 0 0,0 0 0,-1 0 0,1 0 0,0 0 0,-1 0 1,1-1-1,-1 1 0,0 0 0,0-1 0,-1 1 0,1-1 0,-1 0-13,2-9 50,-2 1 0,0-1-1,0 0 1,-1 0 0,-1 0 0,0 0-1,-3-12-49,-8-9 54,-2 0-1,-1 1 0,-19-29-53,15 26 106,33 56-144,2-1-1,0 0 1,2-1 0,-1 0 0,2-2-1,1 0 1,0-1 0,1 0 0,10 4 38,-27-17-9,0-1 0,0 1 1,0-1-1,1 0 0,-1 0 1,0 0-1,1 0 1,-1 0-1,0-1 0,1 0 1,-1 0-1,1 0 0,-1 0 1,0 0-1,1 0 0,-1-1 1,1 0-1,-1 0 9,0 0 12,-1 0 0,0-1-1,0 1 1,0-1 0,0 0 0,0 1 0,0-1 0,0 0-1,0 0 1,-1 0 0,1 0 0,-1-1 0,1 1-1,-1 0 1,0-1 0,0 1 0,0 0 0,0-1-1,-1 0 1,1 1 0,-1-1 0,1 1 0,-1-3-12,1-8 39,-1-1 1,0 1-1,-1 0 1,0 0-1,-1 0 1,-1-1-1,0 2 1,-1-1-1,0 0 1,-1 1-1,-6-12-39,6 13 15,0 1-1,-1 0 0,0 0 1,-1 0-1,0 1 1,-1 0-1,0 0 0,0 1 1,-1 0-1,0 0 0,0 1 1,-1 0-1,-7-3-14,16 9-9,0 0 0,0 1 0,0-1 0,0 1 0,0-1 0,0 1 0,0-1 1,0 1-1,0 0 0,0 0 0,0-1 0,0 1 0,0 0 0,0 0 0,-1 0 0,1 0 0,0 1 0,0-1 0,0 0 0,0 0 0,0 0 0,0 1 0,0-1 0,0 1 9,0-1-11,0 1 0,1 0 0,-1 0 0,1 0 0,-1 0 0,1 0 0,-1-1 0,1 1 0,0 0 0,0 0 0,-1 0 0,1 0 1,0 0-1,0 0 0,0 0 0,0 0 0,0 0 0,0 0 0,0 0 0,0 0 0,1 0 11,-1 4-27,1 0 1,1-1 0,-1 1-1,0-1 1,1 1-1,0-1 1,0 0 0,1 1-1,-1-1 1,3 3 26,-2-4-12,0 0 1,0 1-1,1-1 1,-1 0 0,1-1-1,-1 1 1,1-1-1,0 1 1,0-1-1,0 0 1,0 0 0,1-1-1,-1 0 1,0 1-1,1-1 1,-1 0-1,1-1 1,-1 1 0,1-1-1,-1 0 1,1 0-1,-1-1 1,1 1-1,0-1 12,1-1 16,-1 0 0,1 0 0,-1-1 0,1 0 0,-1 0 0,0 0 0,-1 0 0,1-1 0,0 0 0,-1 0 0,0 0 0,0 0 0,0-1 0,0 0 0,-1 1 0,0-1 0,0-1 0,1-1-16,22-57 110,-25 61-83,0 1-1,0-1 0,0 0 1,-1 1-1,1-1 0,-1 0 1,1 0-1,-1 1 0,0-1 1,0 0-1,0 0 0,-1 0 1,1 1-1,-1-1 0,0 0 1,1 0-1,-1 1 0,0-1 1,0 1-1,-1-1 1,1 1-1,-1-1 0,1 1-26,0 2 13,1 0-1,0 0 1,-1 0-1,1 0 0,0 0 1,-1 0-1,1 0 1,0 0-1,-1 0 1,1 0-1,0 0 1,-1 0-1,1 1 1,0-1-1,0 0 0,-1 0 1,1 0-1,0 0 1,0 1-1,-1-1 1,1 0-1,0 0 1,0 1-1,0-1 0,-1 0 1,1 0-1,0 1 1,0-1-1,0 0 1,0 1-1,0-1 1,0 0-1,0 1 1,-1-1-1,1 0 0,0 1 1,0-1-1,0 0 1,0 0-1,0 1 1,0-1-1,0 0 1,1 1-1,-1-1 0,0 0 1,0 1-1,0-1 1,0 0-1,0 1 1,1-1-13,-2 23-301,1-22 373,1 15-78,0 0 0,2 0 0,0 0 0,0 0 0,1-1 0,1 0 0,1 1 0,0-2 0,2 1 6,6 13-9,2 0 1,1-1-1,1 0 1,5 2 8,-15-20-15,0 1 1,1-1 0,0-1-1,1 0 1,0 0 0,1-1-1,-1 0 1,1-1 0,0 0 0,1-1-1,3 1 15,-14-6 12,1 1-1,-1-1 1,0 0-1,1 0 1,-1 0 0,1-1-1,-1 1 1,0 0-1,1 0 1,-1-1-1,1 1 1,-1-1-1,0 1 1,1-1-1,-1 0 1,0 0 0,0 1-1,0-1 1,0 0-1,1 0 1,-1 0-1,0 0 1,-1 0-1,1 0 1,0 0 0,0-1-1,0 1 1,-1 0-1,1 0 1,0-2-12,20-43 363,-19 39-382,2-4-289,0 0 1,-1 0-1,0-1 0,-1 1 0,0-1 0,-1 1 1,0-1-1,-1 0 0,0-3 308,-7-76-5596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1:50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49 760,'0'0'64,"0"0"0,0 0 792,0 0 1305,0 0-1185,0 0-272,0 0-248,25-11-424,-16 2-32,1 1-176,2-1-432,-2 2-608,-3 3-697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6:5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1 893 1736,'26'-9'4815,"6"-13"-3675,30-31-1231,-60 51 247,233-225 1150,-93 88-434,47-30-872,86-53 446,-204 172-393,-71 50-58,4 10-2715,-3 11-571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6:58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2457,'30'-9'2075,"28"4"-1519,1 3 0,-1 2 1,39 6-557,175 29 133,-248-31-91,74 16-26,-75-14-5,0 0 0,1-1 0,0-2-1,0 0 1,0-2 0,0 0 0,0-2 0,0-1-1,2-1-10,-28 5 117,-1 0-1,1-1 1,0 1-1,0 0 1,0 0-1,0 1 0,1-1 1,-1 0-1,1 0 1,-1 1-1,1-1 1,0 1-1,0 0 1,0-1-1,0 1 0,0 0 1,1-1-1,-1 4-116,-14 63-183,-22 248 111,5-42-380,-11 12-283,44-278-1091,3-10 294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03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8 293 1200,'0'0'133,"-1"0"0,1 0 0,-1 0 0,1 0 0,0 0 0,-1-1 0,1 1 1,0 0-1,-1 0 0,1 0 0,0-1 0,0 1 0,-1 0 0,1 0 0,0-1 0,0 1 0,-1 0 0,1-1 0,0 1 0,0 0 0,0-1 0,-1 1 0,1 0 0,0-1 0,0 1 0,0 0 0,0-1 0,0 1 0,0 0 0,0-1 0,0 1 0,0-1 0,0 1 0,0 0 0,0-1 0,0 1 0,0 0 0,0-1 1,0 1-1,0-1 0,0 1 0,1 0 0,-1-1 0,0 1 0,0 0 0,0-1-133,20-23 1905,43-27-2492,-50 41 1244,40-33-482,-19 14-185,1 2 0,1 1 0,1 2 0,32-16 10,-67 40-37,-2-1-22,1 1-1,-1 0 0,0-1 1,0 1-1,1 0 0,-1-1 0,0 1 1,0 0-1,1 0 0,-1 0 1,0-1-1,1 1 0,-1 0 1,0 0-1,1 0 0,-1 0 1,0-1-1,1 1 0,-1 0 0,0 0 1,1 0-1,-1 0 0,0 0 1,1 0-1,-1 0 0,1 0 1,-1 0-1,0 0 0,1 0 1,-1 0-1,0 0 0,1 1 0,-1-1 1,0 0-1,1 0 0,-1 0 1,0 0-1,1 1 0,-1-1 1,0 0-1,1 0 0,-1 0 0,0 1 1,0-1-1,1 0 0,-1 1 1,0-1-1,0 0 0,0 1 1,0-1-1,1 0 0,-1 1 1,0-1-1,0 0 0,0 1 0,0-1 1,0 0-1,0 1 0,0-1 1,0 0-1,0 1 0,0-1 1,0 1-1,0-1 0,0 0 1,0 1-1,0-1 0,0 0 0,0 1 60,-12 33-2793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03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1488,'0'-2'6238,"2"1"-4382,-1 4-1910,0 0 0,0 1-1,0-1 1,0-1 0,1 1-1,-1 0 1,1 0 0,-1 0 0,1-1-1,1 2 55,6 9-26,244 440 184,-239-420-147,-12-28-5,0 0 0,0 0 0,0 0 0,1 0 0,-1 0 0,1 0 0,0-1-1,0 1 1,1-1-6,-3-4 52,-2-5-1181,-1 6-1276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04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0 235 1496,'0'0'548,"12"-9"2228,21-14-2049,0-1 0,-2-2 0,0-1 0,-2-1 1,24-30-728,-40 44 187,-8 8-344,9-9 729,-14 11-1047,-7 5-1401,-13 4-382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04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34 4353,'-16'-28'2881,"17"23"-2248,10 19-732,97 132 238,-52-74-62,18 35-77,-6 14 26,-43-73-10,3-1 1,1-1-1,20 22-16,-38-55-2,-7-6 3,1-1 0,1 1 1,-1-1-1,1-1 0,0 1 0,0-1 1,6 4-2,18-38 133,-23 20-208,0 0 0,0-1-1,-1 1 1,-1-1 0,0 0 0,0 0-1,-1-1 1,0 1 0,-1-1 0,0 0-1,0 0 1,0-10 75,5-79-1991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05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1 219 888,'0'-2'632,"0"0"1985,2 0-1353,1-3-176,2-1-7,-3-10-369,5-1-296,1-7-128,-1 0-176,0-3-64,0 3-48,-2 5-496,12-32-1889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06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194 628 1496,'0'0'639,"2"-4"5260,0-10-3844,-38-56-1826,-2 1 0,-4 2 1,-9-7-230,35 51 40,1 2-100,15 25-536,22 33-11,32 42 619,4-2-1,3-4 1,32 29-12,-92-102-9,-1 1 0,0 0 1,1-1-1,-1 1 0,1-1 1,-1 1-1,1 0 0,-1-1 1,1 1-1,-1-1 0,1 1 1,-1-1-1,1 0 0,0 1 1,-1-1-1,1 0 0,0 1 1,-1-1-1,1 0 0,0 0 1,-1 1-1,1-1 0,0 0 1,0 0-1,-1 0 0,1 0 0,0 0 1,0 0-1,-1 0 0,1 0 1,0-1 8,-1-21 147,-20-46 265,18 62-452,-46-103 125,33 76-89,0 1 1,3-2-1,-5-16 4,75 84-1012,3 12 982,-7-6 79,22 11-49,-60-41-52,0-1-1,1 0 1,0-2-1,1 0 1,0-1-1,0 0 1,2-1 51,-19-5 2,0 0 0,1 1 0,-1-1 0,0 0 0,0 0 0,1 0 0,-1 0 0,0 0 0,0 0 0,1 0 0,-1 0 0,0 0 0,0-1 0,1 1 0,-1 0 0,0-1 0,0 1 0,0-1 0,1 1 0,-1-1 0,0 0 0,0 0 0,0 1 0,0-1 0,0 0 0,-1 0 0,1 0 0,1-1-1,-1 0 20,0-1 0,0 1 1,0-1-1,-1 0 0,1 1 0,-1-1 1,1 0-1,-1 0 0,0 1 1,0-1-1,0 0 0,0 0 0,-1 0-20,-1-12 83,-1 1 0,-1 0 0,0 0 0,-6-11-83,2 6 30,-2 1-1,0 0 0,-2 0 1,1 1-1,-2 1 1,0 0-1,-15-12-29,-7-6-56,-2 2 1,-33-21 55,37 34-333,22 18-41,17 18 47,-1-11 292,1 0 0,-1 0 0,1-1 0,0 0 0,1 0-1,-1 0 1,1-1 0,0 0 0,0 0 0,0-1 0,0 0 0,1 0-1,-1-1 1,1 0 0,0 0 0,0-1 0,-1 0 0,6 0 35,-9 0 4,0-1 1,0 1 0,-1-1-1,1 0 1,0-1 0,0 1-1,0-1 1,0 0 0,-1 1-1,1-2 1,0 1 0,0 0-1,-1-1 1,1 0 0,-1 1 0,0-1-1,0-1 1,1 1 0,-1 0-1,0-1 1,-1 0 0,1 1-1,0-1 1,-1 0 0,0 0-1,0-1 1,0 1 0,0 0-1,0-1 1,0 1 0,-1-1 0,0 0-1,0 0 1,0 1 0,0-1-1,0 0 1,-1 0 0,0-1-5,0-1 27,0 1 0,-1-1 0,0 1 0,0-1 1,-1 0-1,0 1 0,1 0 0,-2-1 1,1 1-1,-1 0 0,1 0 0,-3-2-27,1 1 14,1-1 0,-1 0 0,1 0 0,1 0 0,-1 0 0,1-2-14,9 37-74,199 287 247,-204-312-174,0 0 0,-1-1-1,1 1 1,0 0 0,0-1 0,0 1 0,1-1-1,-1 0 1,1 0 0,-1 0 0,1 0 0,0 0-1,0-1 1,0 1 1,-2-2 28,1 1 1,0-1-1,-1 0 0,1 0 1,0 0-1,0 0 0,-1-1 0,1 1 1,0 0-1,-1-1 0,1 1 1,-1-1-1,1 0 0,-1 1 0,1-1 1,-1 0-1,1 0 0,-1 0 0,1 0 1,-1 0-1,0 0 0,0 0 1,0 0-1,1-1 0,-1 1 0,0 0 1,-1-1-1,2 0-28,3-5-89,0 0 0,0 0 0,0-1 0,-1 1 1,0-1-1,0 0 0,-1-1 0,0 1 0,0 0 0,-1-1 0,0 0 0,-1 1 1,0-1-1,0-7 89,-4-58-3245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07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24 1488,'-17'-2'6650,"2"0"-5666,-14 0-80,15-5-176,9 3-488,5 1-240,0 1-304,5 0-200,-1 2-1184,52 9-977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07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362 889 1544,'2'-5'3707,"0"-14"-2397,-5-5-787,0 1 0,-2 1 0,-1-1-1,-1 1 1,-7-18-523,-55-106 220,2 2-226,47 93-10,-2 0 1,-2 2 0,-2 1 0,-2 1 0,-14-15 15,41 60-32,-1 0 1,1 0 0,-1 0 0,0 0 0,0 0 0,1 0 0,-1 1-1,-1-1 1,1 1 0,0 0 0,-2-2 31,-2 8-608,10 17 324,19 42 287,2-1 0,4-1 0,1-2 0,4 0 0,2-3 0,2-1 1,3-1-1,2-3 0,43 40-3,-77-84-19,0-1 1,1 0-1,0 0 0,0-1 1,0-1-1,1 1 1,0-2-1,0 0 1,0 0-1,1-1 1,-1 0-1,4 0 19,-13-6 34,-1 1-1,0-1 1,1 0 0,-1 1 0,0-1-1,0 0 1,-1 0 0,1 0 0,-1 0-1,1 1 1,-1-1 0,0 0-1,0 0 1,-1-2-34,-2-49 55,-3 0-1,-2 1 1,-2 1-1,-2-1 1,-3 2-1,-2 0 1,-17-34-55,1 19-2,-3 1 0,-2 1 1,-5 1 1,23 32 5,20 30-15,-1-1 1,1 1 0,-1 0 0,0 0 0,0 0 0,0 0 0,1 0 0,-1 0 0,0 0-1,0 0 1,0 0 0,-1 0 0,1 0 0,0 1 0,0-1 0,0 0 0,-1 1 0,1-1-1,0 1 1,0 0 0,-1-1 0,1 1 0,0 0 0,-2 0 9,2 0-10,0 1 1,0-1-1,0 1 1,1 0-1,-1-1 1,0 1-1,0 0 0,1 0 1,-1 0-1,0 0 1,1 0-1,-1-1 1,1 1-1,-1 0 1,1 0-1,0 0 0,-1 0 1,1 1-1,0-1 1,0 0-1,0 0 1,0 0-1,0 0 0,0 0 1,0 0-1,0 0 1,0 0-1,0 0 1,0 0-1,1 1 10,1 20-3,2 1 0,0-1-1,1 0 1,2 0 0,0 0 0,1-1-1,1 0 1,1-1 0,1 0 0,1 0 3,27 38-21,2-2 1,30 29 20,-15-17-4,-37-47 2,2-1 0,0-1 0,1-1-1,1 0 1,12 5 2,-12-7-5,-21-14-1,0 0 1,0-1-1,0 1 1,1-1-1,-1 0 1,1 0 0,-1 0-1,1 0 1,-1 0-1,1 0 1,0-1-1,-1 1 1,1-1-1,0 0 1,0 1-1,-1-1 1,1-1 0,0 1-1,-1 0 1,1-1-1,2 0 6,-2 0 24,0-1 0,0 0-1,1 0 1,-1 0 0,-1 0 0,1 0-1,0-1 1,0 1 0,-1-1 0,0 0-1,1 0 1,-1 0 0,0 0 0,0-2-24,6-10 108,0-2 0,-2 1-1,0-1 1,-1 0 0,0 0 0,-2 0-108,4-20 45,-1 1-1,-2-1 0,-2 0 0,-2 1 1,-3-37-45,-5 33-662,-15-21-1364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1:50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 1224,'65'-44'1867,"-52"36"-373,-13 8-267,0 0-287,0 0-233,0 0-106,0 0-52,0 0-71,0 0 2,0 9 1785,0 37-2505,0 21 225,14 606-460,-13-668 197,0 3-113,5-6-2904,-3-2-1675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12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1429 1424,'0'0'326,"17"-7"4612,-16 0-4785,0 0 0,0-1-1,0 1 1,-1 0 0,0-1-1,0 1 1,-1-1 0,0 1 0,-1 0-1,1 0 1,-1-1 0,-2-2-153,1-1 106,-7-24-66,-2 0 0,-1 1 0,-2 1 0,-1 0 0,-4-3-40,12 22 6,-6-10-43,18 41-428,12 13 469,0 0-1,2-1 0,1 0 1,18 19-4,14 12 25,30 26-25,-57-62-3,1-1-1,0-2 1,2 0 0,1-2 0,3 2 3,-29-20-8,1 1 0,-1-1 0,1 0 0,-1 0 0,1 1 0,-1-2 0,1 1 0,0 0 0,-1 0 0,1-1 0,0 0 0,0 1 0,-1-1 0,1 0 0,0 0 0,0-1 0,0 1 0,1-1 8,-2 0 22,0 0 0,0 0 0,-1-1-1,1 1 1,-1 0 0,1-1-1,-1 1 1,0-1 0,0 0-1,1 1 1,-1-1 0,0 0-1,0 0 1,-1 0 0,1 0-1,0 0 1,-1 0 0,1 0-1,-1 0 1,1 0 0,-1 0-1,0 0 1,0 0 0,0 0 0,0-1-22,0-16 58,0-1 1,-2 1 0,0-1 0,-1 1 0,-1 0 0,-4-12-59,-43-112 6,43 122 12,1 6 9,0 0-1,-2 0 1,0 1 0,0 0-1,-5-4-26,47 56-135,1-1 0,2-1 0,2-3-1,0 0 1,19 9 135,-51-38-8,0 0-1,0 0 1,1-1 0,-1 0-1,1 0 1,-1 0 0,1-1-1,0 0 1,0 0-1,0-1 1,0 0 0,6 0 8,-10-1 13,-1 0 0,1-1 0,0 1 0,-1-1 0,1 1 0,-1-1 0,1 0 1,-1 0-1,0 0 0,1-1 0,-1 1 0,0 0 0,0-1 0,0 0 0,0 1 1,0-1-1,0 0 0,0 0 0,0 0 0,-1 0 0,1 0 0,-1 0 0,0-1 1,1 1-1,-1 0 0,0-1 0,-1 1 0,1-1 0,0 1 0,-1-1 0,1 0 1,-1 1-1,0-1 0,0 1 0,0-3-13,2-17 22,-2 0-1,-1 1 1,-1-1 0,0 0-1,-2 1 1,0-1 0,-2 1 0,0 0-1,-1 1 1,-1 0 0,-1 0-1,-1 0 1,-1 1 0,0 1 0,-2 0-1,0 0 1,-1 2 0,-15-15-22,4 10-7,23 20 0,1 0 1,0 0 0,-1 0 0,1 0 0,-1 0 0,1 0-1,-1 0 1,1 1 0,-1-1 0,1 1 0,-1-1 0,1 1-1,-1 0 1,0-1 0,1 1 0,-1 0 0,-1 0 6,17 40-702,12 15 703,3-1-1,1-1 0,18 20 0,117 145 35,-34-46-8,-9-10-27,-218-296 304,42 58-348,-96-145-354,127 182 322,2-1 1,1 0-1,2-1 1,-10-38 75,14 14-48,14 62 41,-1-1 0,1 1 1,0-1-1,0 1 1,0-1-1,1 0 1,-1 1-1,1-1 0,0 1 1,0-1-1,0 1 1,0 0-1,0-1 0,1 1 1,0 0-1,-1 0 1,1 0 6,0 2-14,0 0 0,-1 0 0,1 0 0,0 0 0,0 0 0,0 1-1,-1-1 1,1 0 0,0 1 0,0 0 0,0-1 0,0 1 0,0 0 0,0 0 0,0 0 0,0 0 0,0 1 0,0-1 0,0 1 0,0-1 0,-1 1 0,2 0 14,44 15-139,-43-14 115,8 3 30,-2 0 1,1 1 0,-1 0-1,1 0 1,-2 1 0,1 1-1,-1 0 1,0 0-1,-1 1 1,0 0 0,0 0-1,-1 1 1,2 3-7,-6-9 13,-1 1 0,0-1 1,0 1-1,0-1 0,-1 1 0,1 0 0,-1 0 1,0 0-1,0 0 0,-1 0 0,0 0 0,0 0 0,0 0 1,0 0-1,-1 0 0,0 0 0,0 0 0,0 0 1,0-1-1,-1 1 0,0 0 0,0-1 0,0 1 0,-1-1 1,1 0-1,-1 0 0,0 0 0,-1 0 0,1 0 1,0 0-1,-1-1 0,0 0 0,-1 1-13,-31 24 114,34-27-100,0 0 0,0 1-1,1-1 1,-1 0-1,0 0 1,0-1-1,0 1 1,-1 0-1,1-1 1,0 1-1,0-1 1,0 0 0,0 0-1,0 0 1,-1 0-1,1 0 1,0 0-1,0 0 1,0-1-1,-1 1-13,3 0-2,-1-1-1,1 1 0,-1 0 0,0 0 0,1 0 0,-1-1 0,1 1 0,-1 0 0,0-1 0,1 1 0,-1-1 0,1 1 0,-1-1 0,1 1 0,0-1 0,-1 1 0,1-1 1,-1 1-1,1-1 0,0 1 0,0-1 0,-1 0 0,1 1 0,0-1 0,0 1 0,-1-1 0,1 0 0,0 1 0,0-1 0,0 0 0,0 1 0,0-1 0,0 0 0,0 1 0,0-1 1,1 0-1,-1 1 0,0-1 0,0 0 0,0 1 0,1-1 0,-1 1 0,0-1 0,1 1 0,-1-1 0,0 0 0,1 1 0,-1-1 0,1 1 0,-1 0 0,1-1 0,-1 1 1,1-1-1,-1 1 0,1 0 0,0-1 0,-1 1 0,1 0 0,-1 0 0,1-1 0,0 1 0,-1 0 0,1 0 3,86 7-128,-64-4 133,0-1 0,1-1 0,22-1-5,-45-1 30,0 1 0,0-1 1,0 1-1,0-1 0,0 1 0,0-1 1,0 0-1,0 0 0,0 1 1,0-1-1,0 0 0,0 0 0,0 0 1,-1 0-1,1 0 0,0 0 0,-1 0 1,1 0-1,-1 0 0,1-1 1,-1 1-1,0 0 0,1 0 0,-1 0 1,0-1-1,0 1 0,0 0 1,0 0-1,0 0 0,0-1 0,0 0-30,-3-49 644,2 38-585,-3-36 24,-1 5-66,3 0-1,2-1 1,2-4-17,-1 37-13,0 1 0,1-1 1,0 0-1,1 1 0,0 0 1,1 0-1,0 0 1,1 0-1,0 0 0,1 1 1,0 0-1,1 0 0,7-9 13,-12 17-18,0 0-1,0 0 0,1 1 0,-1-1 1,0 0-1,1 1 0,0-1 0,-1 1 1,1 0-1,0 0 0,-1 0 0,1 0 0,0 0 1,0 1-1,0-1 0,0 1 0,0 0 1,0 0-1,0 0 0,-1 0 0,1 0 1,0 1-1,0-1 0,0 1 0,0 0 1,0 0-1,-1 0 0,1 0 0,1 1 19,7 3-42,-1 1-1,1 1 0,-1-1 1,-1 2-1,1-1 0,2 5 43,-11-12 30,-28-7 587,-12-6-616,31 9-30,0 1 0,0 0-1,0 1 1,-1 0 0,1 0-1,0 1 1,-1 0 0,0 0-1,-5 1 30,12 1-28,1 0 0,-1-1-1,0 1 1,1 0 0,-1 0-1,1 1 1,0-1-1,-1 0 1,1 0 0,0 1-1,0-1 1,0 1 0,0-1-1,0 1 1,0-1 0,0 1-1,0-1 1,1 1 0,-1 0-1,1 0 1,-1-1-1,1 1 1,-1 0 0,1 0-1,0 0 1,0-1 0,0 1-1,0 0 1,0 0 0,1 0-1,-1 1 29,8 63 0,-8-65-9,6 23 3,2-1-1,0 0 1,1-1 0,1 0-1,1 0 1,1-1-1,1 0 1,1-1 0,0-1-1,13 12 7,-23-26-30,2-1 0,-1 1-1,0-1 1,1 0 0,0 0 0,0 0-1,0-1 1,0 0 0,0 0 0,1-1-1,5 2 31,-10-4 18,-1 1-1,1-1 0,0 0 0,-1 1 0,1-1 0,-1 0 1,1 0-1,0 0 0,0 0 0,-1 0 0,1-1 1,-1 1-1,1 0 0,0-1 0,-1 1 0,1-1 1,-1 0-1,1 0 0,-1 1 0,1-1 0,-1 0 0,0 0 1,1 0-1,-1 0 0,0-1 0,0 1 0,0 0 1,0 0-1,0-1 0,0 1 0,0-1 0,0 1 0,0-1 1,-1 1-1,1-1 0,-1 1 0,1-1 0,-1 1 1,1-1-1,-1 0 0,0 1 0,0-1 0,0 0 1,0 1-1,0-1 0,0 0 0,-1 1 0,1-2-17,-1-21 75,-2 1 0,0-1 0,-2 0-1,0 1 1,-2 0 0,0 0 0,-1 1 0,-11-19-75,-19-34-22,-42-59 22,73 123 11,-51-82-25,-4 3 0,-12-8 14,103 167-797,-1-20 808,1 0 0,3-2 0,1-2 0,25 25-11,6 1-18,4-4 0,26 18 18,-90-82-3,33 26-40,-36-28 30,0 0 0,1 0 0,-1 0 0,1 0 0,0 0 0,-1-1 0,1 1 0,0 0 0,-1-1 0,1 1 0,0-1 0,0 0 0,-1 0 0,1 1 0,0-1 0,0 0 0,0 0 0,-1-1 0,1 1 0,0 0 0,0-1 0,0 1 13,-1-2 20,0 0 0,0 0 1,0-1-1,0 1 0,0 0 0,-1 0 0,1 0 1,-1-1-1,0 1 0,1 0 0,-1 0 1,0-1-1,0 1 0,-1 0 0,1 0 1,0-1-1,-1 0-20,0-6 40,-7-78 90,-1-37-111,9 110-30,0 0 1,1 1-1,1-1 0,0 0 1,1 1-1,0-1 1,4-6 10,-7 18-13,1 0 1,-1 1 0,1-1 0,0 0 0,0 0 0,0 0-1,0 0 1,0 1 0,1-1 0,-1 1 0,0-1 0,1 1-1,-1-1 1,1 1 0,-1 0 0,1-1 0,0 1 0,0 0-1,-1 0 1,1 0 0,0 1 0,0-1 0,0 0 0,0 1-1,0-1 1,0 1 0,0 0 0,0 0 0,0-1 0,0 1-1,0 1 1,0-1 0,0 0 0,0 0 0,0 1 0,2 0 12,6 2-47,1 2 1,0-1 0,-1 1 0,0 1 0,-1 0 0,4 2 46,5 4-20,-44-28 315,7 3-273,0 1 0,-1 1 0,0 1 0,-1 1-1,0 1 1,-3 0-22,22 8-15,1 0-1,0 0 0,-1 0 0,1 0 0,0 0 1,0 0-1,-1 0 0,1 1 0,0-1 0,-1 0 0,1 1 1,0-1-1,0 1 0,0-1 0,-1 1 0,1 0 0,0 0 1,0-1-1,0 1 0,0 0 0,0 0 0,0 0 1,1 0-1,-1 0 0,0 0 0,0 0 0,1 1 0,-1-1 1,1 0-1,-1 0 0,1 0 0,-1 1 0,1-1 1,0 0-1,-1 1 0,1-1 0,0 0 0,0 1 0,0-1 16,-3 56-58,3-57 57,2 24-9,0-1 0,2 1-1,0-1 1,2 0 0,1 0-1,8 20 11,-10-31-11,0 1 0,1-1 0,1 0 0,0-1-1,1 0 1,0 0 0,0 0 0,1-1 0,0 0 0,1-1-1,0 0 1,10 6 11,-19-14-6,1 0 0,-1 0 0,0 0 0,1 0 0,-1 0 0,1 0 0,-1-1 0,1 1 0,-1-1 0,1 1 0,0-1 0,-1 1 0,1-1 0,0 0 0,-1 0 0,1 0 0,0 0 0,-1 0-1,1 0 1,-1 0 0,1-1 0,0 1 0,-1-1 0,1 1 0,1-1 6,-1-1 25,-1 1 0,1-1 0,-1 0 0,1 0 0,-1 1-1,0-1 1,0 0 0,1 0 0,-1 0 0,-1 0 0,1-1 0,0 1 0,0 0-1,-1 0 1,1 0 0,-1-2-25,2-9 119,-1 1 0,-1-1 0,0 0 0,-1 1 0,0-1-1,-1-3-118,-6-19 53,-2 1 0,-1 0 0,-2 1-1,-10-20-52,31 67-73,1 0 0,1-1-1,0 0 1,1-1 0,0 0 0,1-1-1,0 0 1,1-1 0,0 0 0,1-1-1,0 0 1,0-2 0,11 6 73,-23-13 13,-1 1 0,1 0 0,-1 0-1,1-1 1,-1 1 0,1-1 0,0 0 0,-1 1 0,1-1 0,-1 0-1,1 0 1,0 0 0,-1 0 0,1 0 0,0 0 0,-1 0 0,1-1-1,-1 1 1,1 0 0,0-1 0,-1 0 0,1 1 0,-1-1-1,0 0 1,1 0 0,-1 0 0,1 1 0,-1-2 0,0 1 0,0 0-1,0 0 1,0 0 0,0 0 0,0-1 0,0 1 0,0-1 0,0 1-1,0 0 1,-1-1 0,1 1 0,-1-1 0,1 0 0,-1 1 0,1-1-1,-1 1 1,0-1 0,0-1-13,1-10 201,-1 0 0,-1 0-1,0 0 1,-1 0 0,-2-11-201,1 11-50,-5-24 83,-1 0 0,-2 0 0,-2 1 0,-1 1 0,-2 0 0,-2 1 0,-3-4-33,-42-61-5,-49-58 5,104 152-147,11 19-150,10 21-128,8 12 427,3-1 1,2-1-1,1-1 1,12 11-3,-17-25 1,3 0 0,0-2 0,2-1 0,1-1 0,1-1 0,8 3-1,-20-17-23,0 0 1,0-1-1,1-1 0,3 0 23,-15-7 4,0 1-1,0-1 0,0 0 0,0-1 1,0 1-1,0-1 0,0 0 1,0-1-1,0 0 0,1 0 0,-1 0 1,0 0-1,0-1 0,0 0 1,2-1-4,-4-1 22,0 1 0,-1-1 1,1 1-1,-1-1 1,0 0-1,0 0 1,0-1-1,0 1 0,0-1 1,-1 1-1,0-1 1,1 0-1,-1 0 1,-1 0-1,1 0 0,-1 0 1,1-1-1,-1-2-22,5-14 47,-1 0 0,-2-1 0,0-1-47,-1 8 15,-1 0 0,0-1 0,-2 1 1,0-1-1,0 1 0,-1 0 0,-1-1 1,-3-7-16,3 14-23,0 0 1,0 1-1,-1 0 1,0 0-1,-1 0 0,0 0 1,0 1-1,0 0 1,-1 0-1,0 0 1,-1 0-1,1 1 1,-1 0-1,0 1 1,-3-2 22,9 6-18,0 1 0,1 0 0,-1-1 1,1 1-1,-1 0 0,0 0 1,1 0-1,-1-1 0,0 1 0,0 0 1,1 0-1,-1 0 0,0 0 0,1 0 1,-1 0-1,0 0 0,1 0 1,-1 0-1,0 1 0,0-1 0,1 0 1,-1 0-1,1 1 0,-1-1 0,0 0 1,1 1-1,-1-1 0,1 0 1,-1 1-1,0-1 18,-16 24-145,-2 29 143,18-44-5,-1-1 0,2 0 1,-1 1-1,1-1 0,0 1 1,1-1-1,0 0 0,0 1 1,1-1-1,0 0 0,0 0 1,1 0-1,0 0 0,1 0 1,0-1-1,0 1 0,0-1 1,1 0-1,0 0 0,0-1 1,1 1-1,0-1 0,0-1 1,4 4 6,-3-2 5,1-1 0,0 1 0,0-2 0,1 1 0,0-1 0,0 0 0,0-1 0,1 0 0,-1 0 0,1-1 0,0 0 0,0-1 0,0 0 0,0-1 0,1 0 0,-1 0 0,0-1 0,0-1 0,1 0 0,1 0-5,-7-1 48,0 0 1,0 0 0,0-1 0,0 0-1,0 0 1,-1 0 0,1 0-1,-1-1 1,0 1 0,0-1-1,0 0 1,0-1 0,-1 1 0,1 0-1,-1-1 1,0 0 0,-1 0-1,1 0 1,-1 0 0,1-4-49,7-17 87,-2 0 1,-1-1 0,3-18-88,-7 31 32,3-15-10,-1 1 0,-1-1-1,-1 0 1,-2 0 0,-1 0-1,-1 0 1,-1 0 0,-2-2-22,3 26-16,1 4-14,0 1 0,0-1 0,0 1 0,0-1 0,0 0 0,0 1 0,-1-1 0,1 1 0,0-1 0,0 1 0,0-1 0,-1 1 0,1-1 0,0 1 0,-1-1 0,1 1 0,0-1 0,-1 1 0,1-1 0,-1 1 0,1 0 0,-1-1 0,1 1 0,-1 0 0,1-1 0,-1 1 0,1 0 0,-1 0 0,1-1 0,-1 1 0,0 0 0,1 0 0,-1 0 0,1 0 0,-1 0 0,1 0 0,-1 0 0,0 0 0,1 0 0,-1 0 0,1 0 0,-1 0 0,0 0 0,1 1-1,-1-1 1,1 0 0,-1 0 0,1 0 30,-40 6-2423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13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0 267 1064,'42'-7'3088,"-33"1"-2760,0 0 1,-1-1-1,1 0 1,-1-1 0,-1 0-1,1 0 1,-1-1-1,-1 1 1,1-3-329,22-24 373,58-66-838,-77 88-1184,7-20-1663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15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324 1016 1488,'7'5'5255,"-9"-21"-4943,0 0 0,-2 0 1,0 1-1,-1-1 1,0 1-1,-1 0 0,-1 0 1,-2-1-313,-10-27 219,-13-25-227,-4 1 1,-2 2 0,-18-18 7,7 7-26,38 57 20,-35-44-47,50 75-163,0 0 0,1 0 0,0-1 0,3 6 216,35 48-40,2-2 0,3-2 0,3-3 1,2-1-1,3-3 0,28 19 40,-76-66-90,0-2 0,1 1 0,0-1 0,0 0-1,0-1 1,0 0 0,0-1 0,1 0 0,7 2 90,-14-5-15,-1 1 1,1-1-1,-1 0 0,0 0 0,1 0 1,-1 0-1,1 0 0,-1-1 1,0 1-1,1-1 0,-1 0 1,0 1-1,1-1 0,-1 0 0,0 0 1,0 0-1,2-2 15,-2 1 18,0 0 0,-1 0-1,1 0 1,-1 0 0,1 0 0,-1-1 0,0 1-1,1-1 1,-1 1 0,-1-1 0,1 1 0,0-1-1,-1 0 1,1 1 0,-1-1 0,0 0 0,0 1-1,0-1 1,0-2-18,-1-13 69,-1-1 1,0 0-1,-1 1 0,-2-1 0,0 1 0,0 0 1,-2 1-1,0 0 0,-1 0 0,-1 0 0,-2-1-69,-24-37 131,-2 2 0,-28-28-131,3 3 54,23 31 38,23 29 64,1-1 0,0 0 0,-6-13-156,19 29 49,12 25-789,345 441 569,-332-433 8,2-1-1,21 19 164,-45-48-2,-1 0-1,0 0 1,0 0-1,1 0 1,-1 0-1,0 0 1,0-1-1,1 1 1,-1 0-1,0 0 1,0 0 0,0 0-1,1 0 1,-1 0-1,0-1 1,0 1-1,0 0 1,1 0-1,-1 0 1,0 0-1,0-1 1,0 1-1,0 0 1,0 0-1,1 0 1,-1-1-1,0 1 1,0 0-1,0 0 1,0-1-1,0 1 1,0 0-1,0 0 1,0-1-1,0 1 1,0 0-1,0 0 1,0-1-1,0 1 1,0 0-1,0 0 1,0-1-1,0 1 1,0 0-1,0 0 1,-1-1-1,1 1 1,0 0-1,0 0 1,0 0-1,0-1 1,0 1 0,-1 0 2,0-16 130,-36-113 9,27 99-144,1 1 0,0-2 0,3 1 0,0-1 0,2 0 0,2 0 0,0-4 5,8 13-82,6 16-161,-8 7 197,0 1 1,0-1 0,0 1 0,0 0 0,0 0-1,0 0 1,-1 0 0,3 2 45,1 1 22,20 15 18,-1 1 1,0 2 0,-2 0-1,6 9-40,-6-6 35,1-2 1,1 0-1,25 16-35,-49-39 11,-1-1 1,0 1 0,1 0-1,-1-1 1,0 0 0,1 1-1,-1-1 1,1 0 0,-1 1-1,1-1 1,-1 0 0,1 0-1,-1 0 1,1-1 0,-1 1-1,1 0 1,-1 0-1,0-1 1,1 1 0,-1-1-1,1 1 1,-1-1 0,0 0-1,0 0 1,1 1 0,-1-1-1,0 0 1,0 0 0,0 0-1,0 0 1,0 0 0,0 0-1,0-1 1,0 1 0,0 0-1,-1 0 1,1-1 0,0 1-1,-1 0 1,1-1-12,6-11 90,0-1-1,-1 0 1,-1 0-1,0-1-89,0 0-26,3-6 68,-1-1-1,-1 0 1,-2 0-1,0 0 0,-1 0 1,-1-1-1,-1-12-41,-1 20 23,-1 1-1,0 0 1,-1-1 0,0 1-1,-2 0 1,1 1 0,-2-1-1,0 1 1,0-1 0,-2 1-1,1 1 1,-5-5-23,10 14-6,0 1 1,-1 0-1,0 0 1,1 0-1,-1 0 1,0 0-1,0 0 1,0 0-1,0 1 0,-1-1 1,1 1-1,0 0 1,-1-1-1,1 1 1,-3-1 5,4 2-10,0 0 1,-1 0 0,1 0 0,-1 0-1,1 0 1,-1 0 0,1 0-1,0 0 1,-1 1 0,1-1 0,0 0-1,-1 1 1,1-1 0,0 1-1,-1 0 1,1-1 0,0 1-1,0 0 1,0 0 0,0 0 0,-1 0 9,-1 2-12,0 0 0,1 1 0,-1-1 1,1 1-1,0-1 0,0 1 1,0 0-1,1 0 0,-1 0 0,1 0 1,0 0-1,0 0 0,1 0 0,-1 0 1,1 0-1,-1 1 0,1-1 0,1 1 12,0 10-14,2 0 0,0 0 0,0 1 0,2-2 0,-1 1 0,2-1 0,0 1-1,1-1 1,0-1 0,1 0 0,2 1 14,-6-7 1,1 0 0,0 0 0,0-1 0,1 0 1,0 0-1,0 0 0,1-1 0,-1 1 0,1-2 0,0 1 0,0-1 0,1 0 1,-1 0-1,1-1 0,0 0 0,0-1 0,0 0 0,0 0 0,1 0 0,-1-1 0,2 0-1,-6-2 92,0 1-1,1-1 0,-1 0 0,0 0 1,1 0-1,-1-1 0,0 1 0,0-1 1,0 0-1,0 0 0,0-1 0,-1 1 1,1-1-1,-1 1 0,1-1 0,-1 0 0,0-1 1,0 1-1,-1-1 0,1 1 0,-1-1 1,1 0-1,0-3-91,7-12 213,0-1-1,-2-1 1,-1 0 0,2-8-213,0 1-45,-1 7-308,-1 0-1,-1-1 1,-1 0-1,-1 0 1,0 0 0,-2 0-1,-1 0 1,0-1-1,-3-17 354,-20-47-4607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16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17 130 632,'0'0'511,"1"0"-71,0 0-201,0 0-165,-1 0 1,1 0 0,-1 0 0,0 0 0,1 0-1,-1 0 1,1 0 0,-1 0 0,0 0-1,1 0 1,-1 0 0,1 0 0,-1 0-1,0 0 1,1 1 0,-1-1 0,0 0-1,1 0 1,-1 1 0,0-1 0,1 0 0,-1 0-1,0 1 1,0-1 0,1 0 0,-1 1-1,0-1 1,0 0 0,1 1 0,-1-1-1,0 0 1,0 1 0,0-1 0,0 0-1,0 1 1,1-1-75,-6 18 877,-20 16-119,24-34-625,30-27 1366,12-18-974,-22 25-375,0-1 0,-2 0 1,0-1-1,4-10-150,-30 38-1035,-6 16-1179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26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0 413 248,'0'0'1143,"15"-7"5424,-11 16-6320,0 0 0,0 0 1,0-1-1,1 0 1,1 0-1,1 2-247,53 64 48,3-2 1,6 0-49,-31-32 7,-37-40-9,-1 1 0,0-1 0,0 0-1,0 0 1,0 0 0,0 1 0,0-1 0,0 0 0,1 0 0,-1 0-1,0 0 1,0 1 0,0-1 0,1 0 0,-1 0 0,0 0 0,0 0-1,0 0 1,1 0 0,-1 0 0,0 0 0,0 0 0,0 1 0,1-1 0,-1 0-1,0 0 1,0 0 0,1 0 0,-1 0 0,0 0 0,0-1 0,0 1-1,1 0 1,-1 0 0,0 0 0,0 0 0,1 0 0,-1 0 0,0 0-1,0 0 1,0 0 0,0-1 0,1 1 0,-1 0 0,0 0 0,0 0-1,0 0 1,0-1 0,1 1 0,-1 0 0,0 0 0,0 0 0,0-1-1,0 1 1,0 0 2,4-21 84,-5-26 75,-4 15-139,-1 1-1,-2-1 1,-1 1-1,-1 1 0,-4-6-19,-21-68 9,75 120-631,55 44 521,-69-42 117,0-1-1,1-1 1,1-2-1,1 0 1,-1-2-1,4 0-15,-31-12 9,0 0-1,0 1 0,-1-1 0,1 0 1,0 0-1,0 1 0,0-1 0,0 0 1,-1 0-1,1 0 0,0 0 0,0 0 1,0 0-1,0 0 0,0-1 0,-1 1 1,1 0-1,0 0 0,0-1 0,0 1 1,-1 0-1,1-1 0,0 1 0,0-1 1,-1 1-1,1-1 0,0 1 0,-1-1 1,1 1-1,0-1 0,-1 0-8,1-1 22,0 0-1,-1 0 1,1 0-1,-1 0 1,0 0-1,1 0 1,-1 0 0,0 0-1,0 0 1,0 0-1,-1 0 1,1 0-1,-1-2-21,-21-63 270,20 64-280,-9-21 27,-2 1-1,0 1 0,-2 0 0,0 1 0,-2 0 0,0 1 1,-1 1-1,-1 1 0,-6-4-16,11 11-158,17 16-355,26 20 69,-14-17 419,0-1 1,1-1-1,0 0 1,0-1-1,0-1 1,12 2 24,-22-5 10,0 1 1,1-2 0,-1 1-1,0-1 1,1 0 0,-1 0 0,0-1-1,1 0 1,-1 0 0,0 0-1,0-1 1,0 0 0,0 0-1,0-1 1,0 1 0,0-1 0,-1-1-1,0 1 1,2-1-11,-5 1 27,0 0 0,-1 0 0,1 0 0,0 0 0,-1 0-1,1 0 1,-1 0 0,0 0 0,0-1 0,0 1 0,-1 0 0,1-1 0,-1 1 0,0 0 0,0-1 0,0 1 0,0-1-1,-1 0-26,-11-61 305,-28-35-162,26 70-88,35 74-435,6-5 380,1-1 0,14 12 0,-28-34 1,1-1 0,0-1 0,1-1 0,1 0-1,0-1 1,13 7-1,-27-18 3,-1 0 0,1 0 0,-1 0 1,1 0-1,-1 0 0,1-1 0,0 1 0,-1-1 0,1 0 0,0 0 1,0 0-1,-1 0 0,1 0 0,0-1 0,-1 1 0,1-1 0,0 0 1,-1 1-1,1-1 0,-1 0 0,1-1 0,-1 1 0,0 0 0,0-1 1,1 1-1,0-2-3,0 0-39,0 0-1,0 0 1,0 0 0,0-1 0,0 1 0,-1-1 0,0 0 0,0 1-1,0-1 1,0 0 0,-1 0 0,1 0 0,-1 0 0,0-1 0,0 1 0,-1 0-1,1 0 1,-1-5 39,-3-70-2274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27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3 108 8066,'-2'-2'1040,"2"-3"-728,0-8-312,7-4-344,10-5-728,36-26-1953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27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251 712 1496,'1'0'204,"0"0"0,-1-1 0,1 1 0,0-1 0,0 1 0,0-1 0,-1 1 0,1-1 0,0 1 0,-1-1 0,1 0 0,0 1 0,-1-1 0,1 0 0,-1 0 0,1 1 0,-1-1 0,0 0 0,1 0 0,-1 0 0,0 0 0,1 0 0,-1 1 0,0-1 0,0 0 0,0 0 0,0 0 0,0 0 0,0 0 0,0 0-1,0 0-203,0-30 846,-4 6-714,-1 0 1,-1 0 0,-1 1 0,-1 0 0,-1 0 0,-1 1 0,-1 0-1,-8-11-132,-2-1 1,-2 1-1,-1 1 0,-2 1 1,-26-24-1,30 37 47,22 19-57,-1-1 0,1 1-1,-1-1 1,1 1 0,0-1 0,-1 1 0,1-1-1,-1 1 1,1-1 0,-1 1 0,0 0 0,1-1 0,-1 1-1,1 0 1,-1 0 0,0-1 0,1 1 0,-1 0-1,0 0 1,1 0 0,-1 0 0,0-1 0,1 1 0,-1 0-1,0 0 1,1 1 0,-1-1 0,0 0 0,0 0 10,3 6-34,-1-1 1,1 1-1,0-1 1,0 0-1,0 1 1,1-1-1,0 0 0,0-1 1,0 1-1,1 0 1,0-1-1,0 1 34,11 14-60,16 29 64,2-2 0,3-1 1,1-2-1,2-2 0,2-1 0,8 3-4,-32-31-11,0 0 1,0-1-1,1-1 0,6 2 11,-16-9 1,-1 1-1,1-1 1,0-1 0,-1 1-1,1-2 1,0 1 0,0-1 0,1 0-1,-1 0 1,0-1 0,0 0 0,1-1-1,-7 1 22,-1-1 0,1 0 0,-1 0 0,1 1 0,0-1 0,-1 0 0,0 0 0,1-1 0,-1 1 0,0 0 0,1 0 0,-1-1 0,0 1 1,0 0-1,0-1 0,0 1 0,0-1 0,-1 0 0,1 1 0,0-1 0,-1 0 0,1 1 0,-1-1 0,1 0 0,-1 0 0,0 1 0,0-1 1,0 0-1,0 0 0,0 1 0,0-1-22,-6-62 570,5 55-549,-7-30 41,-2 0 1,-1 1-1,-2 0 1,-2 0 0,-1 1-1,-16-26-62,-3 3-8,-3 2-1,-2 1 0,-23-24 9,44 63-145,19 19 134,0-1 0,0 0 0,-1 0 0,1 0-1,0 0 1,0 0 0,0 0 0,-1 0 0,1 0 0,0 0-1,0 0 1,0 1 0,0-1 0,-1 0 0,1 0 0,0 0-1,0 0 1,0 0 0,0 1 0,0-1 0,0 0-1,0 0 1,-1 0 0,1 1 0,0-1 0,0 0 0,0 0-1,0 0 1,0 1 0,0-1 0,0 0 0,0 0 0,0 0-1,0 1 1,0-1 0,0 0 0,0 0 0,0 0-1,0 1 1,0-1 0,0 0 0,0 0 0,1 0 0,-1 1-1,0-1 1,0 0 0,0 0 0,0 0 0,0 0 11,16 42-511,20 19 499,3-3-1,2-1 1,3-2-1,28 27 13,37 47 13,-107-126-22,15 17-10,-16-19 9,-1 0 0,0-1 1,1 1-1,-1-1 1,1 1-1,-1-1 1,0 1-1,1-1 0,0 1 1,-1-1-1,1 0 1,-1 1-1,1-1 0,-1 0 1,1 1-1,0-1 1,-1 0-1,1 0 1,0 1-1,-1-1 0,1 0 1,0 0-1,-1 0 1,1 0-1,0 0 1,-1 0-1,2 0 10,-13-43 234,7 28-228,-15-57 48,7 28-50,1-2 0,3 1-1,0-12-3,8 51 3,-1 1-9,0 0 0,1 1 1,0-1-1,0 0 1,0 1-1,0-1 0,1 0 1,0 0-1,0 1 0,0-1 1,1 1-1,1-3 6,-1 7-19,1 0-1,-1 0 1,1 0 0,-1 0-1,1 1 1,-1-1 0,1 1-1,-1 0 1,0 0 0,1 0-1,-1 0 1,0 0 0,0 0-1,1 1 1,-1-1-1,1 2 20,4 1-34,18 12 48,-1 1 0,0 1 0,-2 1 0,0 1 0,-1 1 0,4 7-14,53 50 91,-76-76-76,-1-1 1,1 1-1,0 0 1,0-1-1,0 1 0,0-1 1,0 0-1,0 0 1,0 0-1,1 0 1,-1 0-1,0 0 1,0-1-1,1 1 1,-1-1-1,1 1 1,-1-1-1,0 0 1,1 0-1,-1 0 1,1 0-1,-1 0 0,0-1 1,1 1-1,-1-1 1,0 0-1,1 1 1,-1-1-1,0 0 1,0 0-1,0-1 1,0 1-1,0 0 1,0-1-1,0 1 1,0-1-1,0 0 0,-1 1 1,1-1-1,-1 0 1,1 0-1,0-1-15,3-5 5,1-1 0,-1 1 0,-1-1-1,0 0 1,0 0 0,0 0-1,-1-1 1,-1 1 0,2-11-5,-4 19-46,1 0 0,-1-1 1,0 1-1,0-1 0,0 1 1,0-1-1,0 1 1,0 0-1,0-1 0,-1 1 1,1 0-1,0-1 0,-1 1 1,1 0-1,-1-1 0,0 1 1,1-1 45,-30-29-1779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28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1 195 1560,'0'0'188,"2"-2"5643,14-10-5087,23-25 204,-22 22-1058,-1 0 0,-1 0 0,0-2 0,-2 0 0,1 0 0,3-9 110,-11 4-2618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30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3 391 1664,'1'-1'114,"-1"1"11,0 1 0,1-1 1,-1 1-1,0-1 0,1 0 1,-1 1-1,1-1 0,-1 0 1,0 1-1,1-1 0,-1 0 1,1 0-1,-1 1 0,1-1 0,-1 0 1,1 0-1,-1 0 0,1 0 1,0 0-1,-1 1 0,1-1 1,-1 0-1,1 0 0,-1-1 1,1 1-1,-1 0 0,1 0 1,0 0-126,9 0 3415,-15-11-822,-15-39-2220,18 40-503,8 14-521,9 7 404,76 46 247,-23-14-87,2-3-1,20 7 88,-89-46-2,0-1 0,-1 0 0,1 1 0,-1-1 0,1 0 0,0 0 0,-1 1 0,1-1 0,0 0-1,0 0 1,-1 0 0,1 0 0,0 0 0,-1 0 0,1 0 0,0 0 0,0 0 0,-1 0 0,1 0 0,0 0 0,-1-1 0,1 1 0,0 0 0,-1 0 0,1-1 0,0 1 0,-1 0 0,1-1 0,-1 1 0,1-1 2,4-21 155,-16-37 187,9 49-366,-4-7 45,0 1-1,-1 0 1,0 0 0,-2 1 0,1 0 0,-2 1-1,0 0 1,-1 0 0,0 1 0,-1 0-1,0 1 1,-1 0 0,-1 1 0,0 1-1,0 0 1,-7-2-21,19 10-10,0 1 1,1 0-1,-1 1 1,0-1-1,0 0 0,0 0 1,0 1-1,0-1 0,-1 1 1,1 0-1,0 0 1,0 0-1,0 0 0,-2 0 10,67 32-1029,-50-26 1021,0-1-1,1-1 1,0-1 0,0 0-1,0 0 1,0-1 0,0-1-1,3-1 9,-13 0 10,0 0-1,0 0 0,0-1 0,0 0 0,0 0 1,0 0-1,0 0 0,0-1 0,0 1 0,-1-1 1,1 0-1,-1 0 0,1-1 0,-1 1 0,0-1 0,0 1 1,0-1-1,0 0 0,0 0 0,-1 0 0,1-1 1,-1 1-1,0-1 0,0 1 0,0-1 0,0 0 1,-1 1-1,0-1 0,1 0 0,-1-2-9,1-3 23,0 1 1,0-1-1,-1 1 0,0-1 1,-1 0-1,0 1 0,0-1 1,-1 0-1,0 1 0,-1-1 1,1 0-1,-2 1 0,1 0 0,-1-1 1,-1 1-1,1 0 0,-1 1 1,-1-1-1,-3-4-23,2 5-22,5 13-262,8 17-34,21 21 319,1-2 1,2-1-1,2-1 1,1-2 0,2-1-1,14 9-1,-49-45 3,1 1 0,-1-1 0,1 1-1,-1-1 1,1 0 0,0 1 0,0-1 0,-1 0-1,1 0 1,0 0 0,0 0 0,0-1 0,0 1-1,0-1 1,0 1 0,0-1 0,0 1 0,0-1-1,1 0 1,-1 0 0,0 0 0,0 0 0,0-1 0,0 1-1,0-1 1,0 1 0,0-1 0,0 1 0,0-1-1,0 0 1,0 0 0,0 0 0,-1 0 0,1-1-1,0 1 1,0 0-3,1-3-47,0 0-1,0 0 0,-1 0 0,1 0 1,-1 0-1,0-1 0,0 1 1,0-1-1,-1 1 0,0-1 1,1 0-1,-2 1 0,1-1 0,0 0 1,-1 0-1,0 0 0,0 1 1,-1-2 47,-6-73-2243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30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29 5849,'-7'-3'2057,"5"3"-1209,-8-4-568,12 2-280,1-3-496,7 1-176,9-2-417,49 1-1815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1:52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1 842 592,'0'0'4454,"0"0"-2621,0 0-917,0 0-357,0 0-168,0 0-30,5-23 10,-2 11-319,7-31 245,-2 0 0,-2-1 1,0-20-298,-5-54 233,-6 1 1,-15-89-234,20 206-2,0 0-1,0 0 1,0 0 0,0 0 0,0 0 0,0 0 0,-1 0 0,1 0 0,0 0 0,0 0 0,0 0-1,0 0 1,0 0 0,0 0 0,0 0 0,0 0 0,0 0 0,-1 0 0,1 0 0,0 0-1,0 0 1,0 0 0,0 0 0,0 0 0,0 0 0,0 0 0,0 0 0,0 0 0,0 0 0,0 0-1,-1 0 1,1-1 0,0 1 0,0 0 0,0 0 0,0 0 0,0 0 2,-4 20-213,-1 33-110,3 16 359,3-1-1,3 1 1,3-1-1,3 0 1,9 27-36,-15-82 0,21 73 9,-22-78-9,0-1 1,1 1 0,0-1-1,0 0 1,1 0-1,-1 0 1,2-1 0,-1 0-1,3 3 0,-6-8 4,-1 0 0,1 0 0,-1 0 0,1 0 0,-1 0 0,1-1 0,0 1 0,-1 0 0,1-1 0,0 0 0,-1 1 0,1-1 0,0 0 0,0 0 0,-1 0 0,1 0 0,0 0 0,0 0 0,-1-1 0,1 1 0,0 0 0,0-1 0,-1 0 0,1 1 0,-1-1 0,1 0 0,-1 0 0,1 0 0,-1 0 0,1 0 0,-1 0 0,0 0 0,1 0 0,-1-1 0,0 1 0,0 0 0,0-1 0,0 1-4,6-8 37,0 1 0,-1 0 0,0-1 0,-1 0-1,3-8-36,1-6 51,-2 0-1,-1 0 0,-1-1 1,-1 0-1,0 0 0,-2 0 1,-1 0-1,-1 0 0,-2-13-50,1-5 409,1 42-464,0 3-126,0 4 136,0 48-214,7 46 259,-5-84 12,0-1 0,1 0-1,1-1 1,1 1-1,0-1 1,1 0-1,1 0 1,6 10-12,-12-23-4,0 0-1,0 0 1,1 0 0,-1 0-1,0 0 1,1 0 0,0-1-1,-1 1 1,1-1 0,0 1-1,0-1 1,0 0 0,0 1-1,0-1 1,0 0 0,0-1-1,0 1 1,0 0 0,0 0-1,1-1 1,1 1 4,-2-1 3,0-1-1,0 1 1,0 0-1,-1-1 1,1 0-1,0 1 1,0-1-1,0 0 1,0 0-1,0 0 1,-1 0-1,1 0 1,0 0-1,-1 0 1,1-1-1,-1 1 1,0-1-1,1 1 1,-1-1-1,0 0 1,0 1-1,0-1 1,0 0-1,0 0-2,8-16 26,-1 0 0,-1 0 0,0-1 0,-1 1 0,-2-2 0,0 1 0,0 0 0,-2-6-26,4-45 261,-4-44-261,-2 105 31,2 35-122,2 0 0,1 0-1,1 0 1,2-1 0,0 0-1,3 2 92,-7-18 1,0-1-1,0 0 1,1 0-1,0 0 0,1-1 1,0 0-1,0 0 0,4 3 0,-9-8 1,0-1 0,0 0 0,0 0 0,0 0 0,1 0 0,-1 0 0,0 0 0,1 0 0,-1 0 0,1 0 0,-1-1 0,1 1 0,-1-1 0,1 1 0,0-1 0,-1 1 0,1-1 0,-1 0 0,1 0 0,0 0 0,-1 0 0,1 0 0,0 0 0,-1 0 0,1-1 0,0 1 0,-1-1 0,1 1 0,-1-1 0,1 1 0,-1-1 0,1 0 0,-1 0 0,0 0 0,1 0 0,-1 0 0,0 0 0,0 0 0,1 0 0,-1 0 0,0-1 0,0 1 0,0 0 0,-1-1-1,1 1 1,0-1 0,0 1 0,-1-1 0,1 1 0,-1-1-1,7-14 29,0-1-1,-1 0 1,-1 0-1,-1 0 1,-1 0-1,0-1 1,0-7-29,0-36 64,-2-32-64,-1 48 4,1-25 14,1 38 41,-1 0 0,-2 0-1,-1 0 1,-1 1 0,-2-1 0,-1 1 0,-5-14-59,10 111-734,0 25 726,-1-7 24,6 31-16,-2-90 1,1 1 0,1-1 0,2 0 0,0 0 0,2 0 0,6 14-1,-11-34-16,-1 0 1,0 0-1,1-1 1,0 1-1,0-1 1,1 1-1,-1-1 1,1 0-1,0 0 1,0-1-1,0 1 1,1-1-1,-1 0 1,1 0-1,-1 0 1,5 1 15,-7-3-4,1 0 0,0 0 0,1-1 0,-1 1 0,0-1 0,0 0 0,0 0-1,0 0 1,0 0 0,0 0 0,0-1 0,0 1 0,0-1 0,0 0 0,0 0 0,0 0 0,0 0 0,0 0 0,0-1 0,-1 1 0,1-1 0,0 0 0,-1 0 0,0 0 0,1 0-1,-1 0 1,0 0 0,0-1 0,0 1 4,6-8 14,-1 0 0,0-1 0,-1 1 0,0-1 0,-1-1-1,0 1 1,-1-1 0,0 0 0,0 0 0,-2 0 0,1 0-14,0-10 39,-1 1 1,0-1 0,-2 1-1,0-1 1,-4-20-40,-9 3 69,1 25-175,12 15 96,-1-1 0,1 0-1,-1 0 1,0 0 0,1 0 0,-1 1 0,1-1 0,-1 0 0,1 0 0,0 1 0,-1-1 0,1 0 0,-1 1 0,1-1 0,0 0 0,-1 1 0,1-1 0,-1 1 0,1-1-1,0 1 1,0-1 0,-1 1 0,1-1 0,0 1 0,0-1 0,0 1 0,0-1 0,-1 1 0,1-1 0,0 1 0,0-1 0,0 1 0,0 0 10,-8 34-68,1 1 0,1 0 0,3 1 0,0-1 0,3 1 0,1-1 0,2 8 68,-3-41 1,1 0 0,-1 0 1,1-1-1,-1 1 1,1 0-1,0 0 0,0-1 1,0 1-1,0 0 1,1-1-1,-1 1 1,1-1-1,0 0 0,-1 1 1,1-1-1,0 0 1,0 0-1,1 0 1,-1 0-1,0-1 0,1 1 1,-1 0-1,1-1 1,-1 0-1,2 1-1,-2-1 9,0-1 0,0 0 1,0 1-1,0-1 0,0 0 0,0 0 0,0 0 1,0 0-1,0-1 0,0 1 0,-1 0 0,1-1 1,0 0-1,0 1 0,0-1 0,0 0 0,-1 0 1,1 0-1,0 0 0,-1 0 0,1 0 0,-1 0 1,1-1-1,-1 1 0,0 0 0,1-1 0,-1 0 1,0 1-1,0-1 0,0 0 0,0 1 0,0-1 1,0 0-1,-1 0 0,1 0 0,0-1-9,2-9 0,0 0-1,0 0 0,-1 1 0,-1-2 1,0 1-1,0 0 0,-1 0 0,-1 0 1,0 0-1,-1 0 0,0 0 0,-1 0 1,0 0-1,0 1 0,-2-1 0,1 1 1,-2 0-1,1 0 0,-1 1 0,-1 0 1,0 0-1,-1 0 0,1 1 0,-2 0 1,-6-6 0,13 13-14,-1 0 0,0 0 1,1 1-1,-1-1 1,0 1-1,0-1 0,0 1 1,0 0-1,0 0 0,-1 0 1,-1 0 13,3 1-15,1 0-1,-1 0 1,1 0 0,-1 0 0,1 0-1,-1 0 1,1 0 0,0 1 0,-1-1-1,1 1 1,-1-1 0,1 1 0,0 0-1,-1-1 1,1 1 0,0 0 0,0 0-1,-1 1 17,-1 1-28,1 0-1,0 0 1,0 0 0,0 1 0,0-1 0,1 1 0,-1-1 0,1 1 0,0 0 0,0-1 0,0 1 0,0 0 0,1 0 0,-1 0 0,1 0 0,1 3 27,-2 1-11,1-1 0,1 0 0,-1 0 0,1 1 0,1-1 0,-1 0 0,1 0-1,0 0 1,1 0 0,0-1 0,0 2 11,0-5 9,-1 0 1,0 0-1,1 0 1,0 0-1,-1 0 1,1-1-1,0 0 1,0 1-1,1-1 0,-1 0 1,0 0-1,1-1 1,-1 1-1,1-1 1,0 1-1,-1-1 1,1 0-1,0-1 0,0 1 1,0-1-1,-1 0 1,1 1-10,5-1 35,0 1 1,0-1-1,-1-1 1,1 0 0,0 0-1,-1 0 1,1-1-1,-1-1 1,0 1-1,0-1 1,0-1 0,0 1-1,0-1 1,0-1-1,-1 0 1,0 0-1,0 0 1,0-1 0,3-4-36,9-11 43,-2-1 0,0-1 1,-2 0-1,0-1 1,4-12-44,14-23 7,-30 56-18,-1-1-1,0 0 1,1 0 0,0 1 0,0 0-1,0-1 1,0 1 0,0 0 0,1 1-1,0-1 1,-1 1 0,2-1 11,-4 3-8,0-1-1,1 1 1,-1 0 0,1-1 0,-1 1 0,0 0-1,1 0 1,-1 0 0,1 0 0,-1 0 0,0 1-1,1-1 1,-1 0 0,1 1 0,-1-1 0,0 1-1,1-1 1,-1 1 0,0 0 0,0-1 0,1 1-1,-1 0 1,0 0 0,0 0 0,0 0-1,0 0 1,0 0 0,0 0 0,0 0 0,-1 1-1,1-1 1,0 0 0,-1 0 0,1 1 0,-1-1-1,1 0 1,0 2 8,11 25 0,-1 0 0,-1 1 0,-2 0 0,0 1 0,-2 0 0,-2 0 0,0 0 0,-2 1 0,-2 1 0,8 5 6,-8-36 7,1 0 0,-1 0 1,1 0-1,0 0 0,-1 0 1,1-1-1,0 1 0,0 0 1,-1 0-1,1 0 0,0-1 0,0 1 1,0 0-1,0-1 0,0 1 1,0-1-1,0 1 0,0-1 0,0 0 1,0 1-14,2-1 34,0-1 0,0 1-1,0 0 1,0-1 0,-1 0 0,1 0 0,0 0 0,0 0 0,-1 0 0,1 0 0,-1-1 0,1 1-1,-1-1 1,0 0 0,1 1 0,-1-1 0,0 0 0,0 0 0,0-1 0,0 0-34,12-12 6,0 0 1,-1-1-1,-1-1 0,8-13-6,-15 22-185,-1-1 0,0 1 0,0-1 0,-1 0 0,0 0-1,-1-1 1,0 1 0,0 0 0,-1-1 0,0 1 0,-1-1 185,0-36-2107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32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275 613 1328,'-3'-3'1261,"-2"-2"-278,-1 0 1,0 1-1,0-1 1,0 1-1,0 0 1,-4-2-984,9 6 2,-1 0 0,1-1 0,0 1 0,0 0 0,0-1 0,0 1 0,0 0 0,0 0 0,0 0 0,-1 0 0,1 0 0,0 0 0,0 0 0,0 1 0,0-1 1,0 0-1,0 1 0,0-1 0,0 0 0,0 1 0,0-1 0,0 1 0,0 0 0,0-1 0,0 1 0,0 0 0,0-1 0,0 1 0,1 0 0,-1 0 0,0 0 0,1 0 0,-1 0 0,1 0 0,-1 0 0,1 0 0,-1 0 1,1 0-1,0 0 0,-1 0 0,1 0 0,0 0 0,0 1 0,0-1 0,0 1-2,-3 12-11,1 1 0,0 0 0,1 0 0,1 0 0,0 0 0,2 0 0,-1-1 0,2 1 0,0 0 0,0-1-1,5 11 12,-5-15-16,1 0-1,-1 0 1,2-1-1,-1 0 0,2 0 1,-1 0-1,1 0 0,0-1 1,1 0-1,0 0 1,0-1-1,0 0 0,1 0 1,0-1-1,1 0 0,0 0 1,3 1 16,-11-6 9,0 0-1,1-1 1,-1 1 0,1 0 0,-1-1-1,1 1 1,-1-1 0,1 0 0,-1 1-1,1-1 1,-1 0 0,1 0 0,-1 0 0,1 0-1,-1 0 1,1 0 0,-1 0 0,1-1-1,-1 1 1,1 0 0,-1-1 0,1 0-1,-1 1 1,1-1 0,-1 0 0,0 1-1,1-2-8,0 0 30,-1 0-1,1 0 1,-1 0-1,0-1 1,0 1-1,0 0 0,0-1 1,0 1-1,0 0 1,-1-1-1,1 1 1,-1-1-1,0 1 1,0-1-1,0-1-29,0-8 95,-1 1-1,0-1 1,0 1 0,-1 0 0,-1-1 0,0 1-1,-2-3-94,-39-79 81,-4 2 0,-3 2 0,-22-22-81,39 58 8,6 10-7,-3 0-1,-6-3 0,28 37-132,12 17-163,13 19-135,68 85 492,45 44-62,-116-142 1,-2 1-5,2-1 0,0 0 0,1-1 1,0-1-1,1 0 0,0-1 0,1 0 1,0-1-1,1-1 0,0-1 0,11 4 4,-26-12 10,0 0-1,0 1 0,0-1 1,0 0-1,0 0 0,1-1 1,-1 1-1,0 0 0,0-1 1,0 1-1,0-1 0,0 1 1,0-1-1,0 0 0,0 0 1,0 0-1,0 0 0,-1-1 1,1 1-1,0 0 0,-1-1 0,1 1 1,-1-1-1,1 1 0,-1-1 1,0 0-1,0 0 0,0 1 1,0-1-1,0 0 0,0 0-9,5-10 62,0-1 0,-1 1 0,-1-1 0,2-8-62,-3 10 31,1-3 5,-1-1 0,0 0 0,-1 1 0,-1-1 0,0 0 0,-1 0 0,-1 0 0,0 0 0,-4-13-36,4 22 7,0 0 0,0 0 0,-1 0 1,0 0-1,0 0 0,-1 0 0,1 1 0,-1-1 0,-1 1 0,1 0 0,-1 0 0,1 0 0,-2 0 0,1 1 0,0-1 0,-1 1 0,0 0 0,0 1 0,0-1 0,0 1 0,-1 0 0,1 0 0,-1 1 0,0-1 0,0 1-7,5 2-2,0 0 0,0 0-1,0 0 1,1 0 0,-1-1-1,0 2 1,0-1-1,0 0 1,0 0 0,0 0-1,0 0 1,1 0-1,-1 1 1,0-1 0,0 0-1,0 1 1,1-1-1,-1 1 1,0-1 0,0 1-1,1-1 1,-1 1 0,0-1-1,1 1 1,-1 0-1,1-1 1,-1 1 0,0 0 2,-11 29-97,5 34-5,8-50 87,1 0 1,1 0-1,0 0 0,1 0 0,0 0 1,1-1-1,0 0 0,1 0 1,1 0-1,0-1 0,1 0 0,5 7 15,-6-10-6,0 0-1,1-1 0,0 1 0,0-1 0,1-1 1,0 0-1,0 0 0,1-1 0,-1 0 0,1 0 1,1-1-1,-1-1 0,1 0 0,0 0 0,9 1 7,-17-4 11,1-1-1,-1 1 1,1-1-1,-1 0 1,0 0-1,1 0 1,-1 0-1,1-1 1,-1 0-1,1 1 1,-1-1-1,0 0 0,0-1 1,1 1-1,-1-1 1,0 1-1,0-1 1,0 0-1,1-1-10,0-1 15,0 0 1,0 0-1,0-1 0,-1 0 0,0 1 0,1-1 0,-2 0 0,1 0 0,-1-1 1,1 1-1,-1-2-15,3-10 22,0-1 0,-2 0 0,0 0 0,-1 0 0,0 0 0,-2 0 0,0-1-22,-3-18 19,-2 1 0,-2-1-1,-1 1 1,-1 1 0,-10-23-19,6 29 47,13 28-50,-1 0 1,1 0-1,0 0 0,-1 0 0,1 0 0,-1 0 1,1 0-1,-1 1 0,1-1 0,-1 0 1,0 0-1,1 0 0,-1 1 0,0-1 0,0 1 1,1-1-1,-1 0 0,0 1 0,0-1 0,0 1 1,0 0-1,0-1 0,0 1 0,0 0 1,0-1-1,0 1 0,1 0 0,-2 0 3,1 1-15,0 1-1,1-1 1,-1 0 0,1 1-1,-1-1 1,1 0 0,-1 1-1,1-1 1,0 1 0,-1-1-1,1 1 1,0-1 0,0 1-1,0-1 1,0 1 0,1-1-1,-1 1 1,0-1 0,1 1-1,-1-1 16,7 35-58,-1-18 41,1 0 0,0 0 0,1 0 0,1-1 0,1-1 1,1 1-1,0-2 0,1 1 0,7 6 17,-12-14-4,2 1 0,-1-1 0,1-1 0,1 1 0,-1-2 0,1 1 0,0-1 0,1-1 0,-1 0 0,1 0 0,0-1 0,1 0 0,-1-1 0,0-1 0,1 0 0,1 0 4,-11-2 16,-1 0 0,1 0-1,0 0 1,0 0 0,0 0 0,0 0 0,0 0 0,0-1 0,0 1 0,-1-1 0,1 0 0,0 1 0,0-1 0,-1 0 0,1 0-1,0 0 1,-1 0 0,1-1 0,-1 1 0,1 0 0,-1-1 0,0 1 0,0 0 0,1-1-16,0-2 39,0 0-1,0 0 1,0 0 0,-1 0-1,0 0 1,0 0 0,0 0-1,0-1 1,0 1 0,-1 0 0,0-1-39,0-9 71,0-1 0,-1 1 1,-1 0-1,0-1 1,-1 1-1,-2-5-71,1 7-24,-1 0 0,-1 1 0,0-1 0,-1 1 0,0 0 0,0 1 0,-1-1-1,-1 1 1,1 1 0,-2 0 0,1 0 0,-1 1 0,-1 0 0,0 1 0,0 0 0,0 0 0,0 2 0,-1-1 0,0 1 0,-1 1 0,1 0 0,-1 1 0,1 0 0,-1 1-1,-7 0 25,17 2-17,0 1-1,0-1 1,0 1-1,0 0 0,0-1 1,0 1-1,0 1 1,0-1-1,0 0 0,0 1 1,1 0-1,-1-1 1,1 1-1,-1 0 0,1 0 1,0 0-1,0 1 0,0-1 1,0 1-1,0-1 1,0 1-1,1-1 0,-1 1 1,1 0-1,-1 0 1,1 0-1,0 0 0,1 0 1,-1 0 17,0 0-15,0 1 1,0-1 0,0 0 0,1 0-1,0 1 1,-1-1 0,1 0 0,0 0-1,1 1 1,-1-1 0,1 0-1,-1 0 1,1 1 0,0-1 0,0 0-1,0 0 1,1 0 0,-1 0 0,1 0-1,-1-1 1,1 1 0,0 0-1,0-1 1,0 1 0,1-1 0,-1 0-1,1 1 15,1-1-7,-1 0-1,0 0 0,0 0 0,1 0 0,-1-1 1,0 1-1,1-1 0,0 0 0,-1 0 0,1-1 1,0 1-1,-1-1 0,1 0 0,0 0 0,0 0 1,-1 0-1,1 0 0,0-1 0,-1 0 0,2 0 8,0-1 39,1 0-1,0-1 0,-1 0 0,1 0 0,-1-1 0,0 1 0,0-1 0,0 0 0,-1-1 0,1 1 0,1-4-38,7-9 138,0 0 0,-2-1 0,0-1-1,-1 0 1,0 0 0,3-13-138,0 3 29,-9 21-193,0 0 0,-1 0 0,1-1 0,-1 1 0,-1-1 0,0 1 0,1-6 164,-8 15-2086,-11 7-1525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33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 1584,'0'0'195,"1"-1"0,-1 1 0,1 0-1,-1-1 1,0 1 0,1 0 0,-1-1-1,1 1 1,-1-1 0,0 1 0,1-1-1,-1 1 1,0-1 0,0 1 0,1-1-1,-1 1 1,0-1 0,0 1 0,0-1-1,0 1 1,0-1 0,0 1 0,0-1-1,0 0 1,0 1 0,0-1 0,0 1-1,0-1 1,0 1 0,0-1 0,0 1-1,0-1 1,-1 1 0,1-1-195,1-13 932,0 14-936,0 0 0,0 0 0,0 0 0,0 1 0,0-1 0,-1 0 0,1 0 0,0 0 0,0 1 0,0-1-1,0 1 1,-1-1 0,1 1 0,0-1 0,0 1 0,-1-1 0,1 1 0,0-1 0,-1 1 0,1 0 0,-1-1 0,1 1 0,0 0 4,60 51-66,-35-32 96,-1 1 1,-1 2-1,19 22-30,-3 4 25,79 93 226,-75-92-227,-31-33-9,1 0 0,0-2-1,1 0 1,1 0-1,1-2 1,15 11-15,-30-22 12,0-1-1,0 0 1,0 1 0,0-1 0,0 0-1,0 0 1,0 0 0,1 0-1,-1 0 1,0-1 0,1 1-1,-1-1 1,1 0 0,-1 1 0,0-1-1,1 0 1,-1 0 0,1-1-1,-1 1 1,2-1-12,-1-1 2,0 0 0,-1 0 0,1-1 0,-1 1 0,0-1 0,0 1 0,0-1 0,0 0 0,0 0 0,0 0 0,-1 0 0,1 0 0,-1-1 0,0 1 0,0-2-2,12-47-1167,3-68-2083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35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154 780 480,'-7'-16'7920,"-10"2"-6090,-20-5-1851,34 18 27,-1-1 1,1 1 0,-1 0-1,1 0 1,-1 0 0,0 0-1,0 0 1,0 1 0,1 0-1,-1 0 1,0 0 0,0 0-1,0 1 1,0-1-1,1 1 1,-1 0-7,2 0-15,-1 1-1,1-1 1,0 1 0,0 0-1,1-1 1,-1 1 0,0 0-1,1 0 1,-1 0-1,1 1 1,-1-1 0,1 0-1,0 0 1,0 1 0,0-1-1,0 1 1,1-1-1,-1 1 1,1-1 0,-1 1-1,1-1 1,0 1 0,0 0-1,0 1 16,-1 13-16,2 0 0,-1 0 1,2 0-1,1 0 0,0 0 0,1-1 0,0 1 1,1-1-1,1 0 0,3 4 16,-4-8-24,1-1 1,-1-1-1,2 1 1,0-1 0,0 0-1,0 0 1,2-1-1,-1 0 1,1 0-1,0-1 1,1-1-1,0 1 1,0-1-1,8 3 24,-16-9-3,0 1-1,0-1 1,0 0-1,0-1 1,0 1-1,0 0 1,1 0-1,-1-1 1,0 1-1,1-1 1,-1 0-1,0 0 1,1 0-1,-1 0 1,0 0-1,1-1 0,-1 1 1,0 0-1,0-1 1,1 0-1,-1 0 1,1 0 3,-1 0 12,0-1 0,0 0 0,-1 0 1,1 1-1,-1-1 0,1 0 0,-1 0 0,0 0 1,0 0-1,0-1 0,0 1 0,0 0 1,0 0-1,-1-1 0,1 1 0,-1 0 0,1-1 1,-1 1-13,1-10 36,0 1 0,-1-1 0,-1 1 1,0 0-1,0-1 0,-1 1 0,-1 0 0,-1-4-36,-24-62 84,-18-33-84,52 119-161,1 0-1,1-1 0,0 0 0,0 0 0,4 2 162,6 7-41,-11-10 19,60 53-168,-61-55 133,0 0-1,0-1 1,0 0 0,1 0 0,0 0-1,0-1 1,0 0 0,0-1 0,0 1-1,3-1 58,-9-2 2,0 1 0,1-1-1,-1 0 1,1 0-1,-1 0 1,1-1-1,-1 1 1,1 0-1,-1 0 1,0-1-1,1 1 1,-1-1-1,0 1 1,1-1 0,-1 0-1,0 0 1,0 1-1,0-1 1,1 0-1,-1 0 1,0 0-1,0 0 1,0 0-1,0 0 1,-1-1-1,1 1 1,0 0 0,0 0-1,-1-1 1,1 1-1,-1 0 1,1-1-1,-1 1 1,1 0-1,-1-1 1,0 1-1,0-1 1,0 1 0,0 0-1,0-1 1,0 1-1,0-1 1,0 0-2,-1-11 63,0 1 1,0 0-1,-1 0 0,-3-10-63,4 18 5,-16-51 91,-3 1 1,-2 1-1,-2 1 1,-2 1 0,-16-21-97,-23-46 94,53 94-76,-1 0-1,-1 1 1,-1 1-1,-1 0 1,-13-14-18,19 31-205,11 18 2,11 19 74,29 51 127,4-3 1,3-1 0,4-2 0,3-3 0,9 5 1,-44-53-10,1-2 0,1 0 0,0-1 0,2-2 0,1 0 0,21 12 10,-44-31 3,0-1 0,0 1 0,0-1 0,0 0-1,0 0 1,0 0 0,1 0 0,-1 0 0,0-1 0,1 1-1,-1-1 1,1 0 0,-1 1 0,1-1 0,-1 0-1,0 0 1,1-1 0,-1 1 0,1 0 0,-1-1 0,0 0-1,1 1 1,-1-1 0,0 0 0,1 0 0,-1 0 0,0 0-1,0-1 1,1 0-3,-1 0 17,0 0-1,-1-1 0,1 1 0,-1 0 0,0 0 1,0-1-1,0 1 0,0-1 0,0 1 1,-1-1-1,1 1 0,-1-1 0,1 0 0,-1 1 1,0-1-1,0 1 0,0-1 0,-1 0 1,1 1-1,0-1 0,-1 1 0,0-1 0,1 1 1,-1-1-1,0 1 0,-1-1 0,0 0-16,-6-13 3,-1 0 0,-1 0 0,0 2 0,-1-1 0,-1 1 0,-9-8-3,14 14-113,0 1 0,-1 0 0,0 0 0,-1 1-1,0 0 1,0 0 0,0 1 0,0 1 0,-1-1-1,0 1 1,0 1 0,-2-1 113,33 8-810,-3 0 640,0-1 0,0 0-1,11-1 171,-23-2 40,1 0 1,-1-1-1,1 1 0,-1-1 0,0 0 0,1-1 0,-1 0 0,0 0 1,0 0-1,0-1 0,0 0 0,-1 0 0,2-1-40,8-7 175,-1 0-1,0-1 1,-1-1-1,11-12-174,-19 19 36,0 0 0,-1 0 0,0 0 0,1-1 0,-2 1 0,1-1 0,-1 0 0,0 0 0,-1 0 0,1-1 0,-1 1 0,0-5-36,-2 6 34,0 0 0,-1 0 1,1 0-1,-1 0 0,-1 0 0,1 1 1,-1-1-1,0 1 0,0-1 1,-1 1-1,0 0 0,1-1 0,-2 1 1,1 1-1,-1-1 0,1 0 1,-1 1-1,-1 0 0,0-1-34,3 3-5,0 1 0,0-1 0,0 0 0,-1 1 0,1-1 0,0 1 0,-1 0 0,1-1 0,-1 1-1,0 1 1,1-1 0,-1 0 0,0 1 0,0-1 0,1 1 0,-1 0 0,0 0 0,0 0 0,0 0 0,1 0 0,-1 1 0,0-1-1,0 1 1,1 0 0,-1 0 0,0 0 0,1 0 0,-1 0 0,1 0 0,-1 1 0,1-1 0,0 1 0,0 0 0,0 0 0,0-1-1,0 2 1,0-1 0,0 0 0,-1 2 5,-2 2-8,1-1 0,0 1 0,0 1 0,1-1 0,-1 0 0,2 1 0,-1 0 0,0-1 0,1 1 0,1 0 0,-1 0 0,1 1 0,0-1 0,1 0 0,-1 0 0,1 0-1,1 1 1,0-1 0,0 0 0,0 0 0,1 0 0,0 0 0,0 0 0,0 0 0,1-1 0,0 1 0,1-1 0,0 2 8,4 4 5,-1-1 0,2 0 1,0-1-1,0 1 0,0-2 0,1 1 1,1-1-1,0-1 0,0 0 0,0 0 0,1-1 1,0-1-1,1 0 0,4 1-5,-7-3 18,0-1 0,0 0 0,0-1-1,0 0 1,1 0 0,-1-1 0,5 0-18,-12-1 13,0 0 1,0 0-1,0-1 1,0 1-1,0-1 1,0 0-1,0 0 1,0 0 0,0 0-1,0 0 1,0 0-1,0-1 1,-1 0-1,1 1 1,0-1-1,-1 0 1,0 0-1,1 0 1,-1-1-1,0 1 1,0 0-1,0-1 1,-1 1-1,1-1 1,-1 0-1,1 0-13,5-14 22,0-1 1,-1 1-1,-2-1 0,1 0 0,-2 0 0,0-1 0,-2 1 1,0-1-1,0 1 0,-2-1 0,0 1 0,-2-1 0,0 1 1,-1-2-23,-2-3-1,0 0 1,-2 1 0,-1 1 0,0-1-1,-2 1 1,0 1 0,-1 0 0,-1 0 0,-1 2-1,-15-16 1,7 9 44,-2 2-1,-1 1 1,0 0-1,-2 2 1,0 1-1,-1 2 1,-1 0-1,-9-2-43,38 19-4,-1 0 0,1-1 0,0 1 0,0 0 0,-1 0 0,1 0 0,0-1 0,-1 1 0,1 0 0,0 0 0,-1 0 0,1 0 0,0 0 0,-1 0 0,1-1 0,0 1 0,-1 0 0,1 0 0,0 0 0,-1 0-1,1 0 1,0 0 0,-1 0 0,1 1 0,0-1 0,-1 0 0,1 0 0,0 0 0,-1 0 0,1 0 0,0 0 0,-1 1 0,1-1 0,0 0 0,0 0 0,-1 0 0,1 1 0,0-1 0,0 0 0,-1 0 0,1 1 4,4 16-158,24 31-8,-22-39 183,30 44 20,3-1-1,2-2 0,30 27-36,-20-22 93,-3 1-1,24 39-92,-57-73-10,-11-13-8,2 0 1,-1-1-1,1 0 1,0 0 0,1-1-1,0 0 1,6 5 17,-13-12-1,1 1 0,-1-1 1,1 1-1,-1-1 0,1 0 1,0 1-1,-1-1 0,1 0 1,-1 0-1,1 0 0,0 1 1,-1-1-1,1 0 0,0 0 1,-1 0-1,1 0 0,0 0 1,-1 0-1,1 0 0,0 0 1,-1-1-1,1 1 0,0 0 1,-1 0-1,1 0 0,0-1 1,-1 1-1,1 0 0,-1-1 1,1 1-1,-1 0 0,1-1 1,14-23 82,-11 13-285,-1 0 0,0-1 1,-1 0-1,1-7 203,0-62-1897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37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195 508 1440,'3'-9'3783,"-1"1"1700,-8-4-6496,-2 0 1002,0 0 1,0 1 0,-1 0 0,-1 0-1,0 1 1,-1 1 0,0-1-1,0 2 1,0-1 0,-2 2 0,1-1-1,0 2 1,-1-1 0,-2 1 10,14 6-11,0 0 0,1-1 0,-1 1 0,0 0 0,0 0 0,0 0 0,0 0 0,0-1 0,0 1 0,0 0 0,0 1 0,0-1 0,0 0 0,1 0 0,-1 0 0,0 0 1,0 1-1,0-1 0,0 0 0,0 1 0,0-1 0,1 1 0,-1-1 0,0 1 0,0-1 0,1 1 0,-1 0 0,0-1 0,1 1 0,-1 0 11,0 1-12,0 0 0,0 0 1,0 1-1,1-1 0,-1 0 0,1 0 0,0 1 0,-1-1 0,1 0 0,0 0 1,0 1-1,1 1 12,0 9-15,1-1 0,1 1 0,0-1 0,3 8 15,4 7-10,0 0-1,2 0 1,1-1-1,1-1 1,1 0-1,2-1 1,0-1 0,1 0-1,2-2 1,0 0-1,3 1 11,-21-20 11,35 23-203,-36-25 197,0 1 0,0-1 1,0 1-1,0-1 0,0 0 1,-1 1-1,1-1 0,0 0 1,0 0-1,0 1 0,0-1 1,0 0-1,0 0 0,0 0 1,0 0-1,0 0 0,0-1 1,0 1-1,0 0 0,0 0 1,0 0-1,0-1 0,-1 1 1,1-1-1,0 1 0,0-1 1,0 1-1,0-1 0,-1 1 1,1-1-1,0 0 0,0 1 1,-1-1-1,1 0 1,-1 0-1,1 1 0,-1-1 1,1 0-1,-1 0 0,1 0-5,3-11 64,0 1 1,-1-1-1,-1 0 0,0 0 0,0 0 0,-1 0 1,-1 0-1,0 0 0,-1 0 0,0-1 0,-2-7-64,-6-23 33,-2 1-1,-11-28-32,-1-3 71,29 87-163,0-1 1,0-1 0,2 1 0,-1-1-1,2 0 1,-1 0 0,1-1-1,1-1 1,0 1 0,5 2 91,2 3 15,1-1 0,0-1 0,1 0 0,1-1 0,0-2 0,13 6-15,-27-14 2,0-1 0,0 1 0,1-1 0,-1-1 0,1 1-1,0-1 1,-1 0 0,1-1 0,0 0 0,0 0 0,-1 0 0,1-1 0,2 0-2,-6 0 18,0 0 0,-1 0 1,1 0-1,0 0 0,0-1 1,-1 1-1,1-1 0,-1 0 0,1 0 1,-1 0-1,0 0 0,0 0 1,0 0-1,0-1 0,0 1 0,0-1 1,-1 1-1,1-1 0,-1 0 1,0 0-1,1 1 0,-2-1 0,1 0 1,0 0-1,0 0 0,-1 0 1,1 0-1,-1 0 0,0 0 0,0-3-18,0-9 58,-1 1 0,0-1-1,-1 0 1,-1 1-1,0 0 1,-1-1-1,0 1 1,-1 0-1,-4-7-57,-14-26 13,-2 1-1,-4-3-12,-8-13 12,51 80-254,1-1 0,1 0 0,0-1 0,1-1 1,12 8 241,21 21-22,-21-16 33,-17-15-11,1-1 0,0 0 1,1 0-1,0-2 0,1 0 0,12 7 0,-27-51 406,-15-65-176,9 68-227,1-1 0,1-1 0,2 1 0,1 0 0,3-24-3,-2 55-5,0 0 1,0 0-1,0 0 0,0 0 1,0 0-1,1 0 0,-1 0 1,0 0-1,1 0 1,-1 0-1,1 0 0,-1 1 1,1-1-1,-1 0 0,1 0 1,-1 0-1,1 0 0,0 1 1,0-1-1,-1 0 0,1 1 1,0-1-1,0 1 0,0-1 1,0 1-1,0-1 0,-1 1 1,1-1-1,0 1 0,0 0 1,0 0-1,0-1 0,0 1 1,0 0-1,0 0 1,0 0-1,0 0 0,0 0 1,0 0-1,0 1 0,0-1 1,0 0-1,0 0 0,0 1 1,0-1-1,0 1 0,0-1 1,0 0-1,0 1 5,9 4-78,0-1 0,-1 2 1,0-1-1,7 6 78,-4-3-29,25 19 75,-2 0 0,32 32-46,-44-38 12,-23-21-4,1 1 0,-1-1 0,0 0 0,0 0 0,1 0 0,-1 0 0,0 0-1,0 0 1,0 0 0,1 0 0,-1 0 0,0 0 0,0 0 0,1 0 0,-1 0 0,0 0 0,0 0 0,1 0 0,-1 0 0,0-1 0,0 1 0,0 0 0,1 0 0,-1 0 0,0 0 0,0 0-1,0 0 1,0-1 0,1 1 0,-1 0 0,0 0 0,0 0 0,0 0 0,0-1 0,0 1 0,1 0 0,-1 0 0,0-1 0,0 1 0,0 0 0,0 0 0,0 0 0,0-1 0,0 1-1,0 0 1,0 0 0,0-1 0,0 1 0,0 0 0,0 0 0,0-1 0,0 1 0,0 0 0,0 0-8,3-22 306,-2 12-321,4-13-384,1 0 1,2 1-1,0 0 0,9-17 399,30-58-2718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37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295 427 1416,'-9'-6'5167,"-9"-17"-3751,8 9-782,6 10-580,0 0 1,0 0 0,0 1 0,0-1 0,0 1 0,-1 1-1,1-1 1,-1 0 0,0 1 0,0 0 0,0 0-1,0 0 1,0 1 0,0 0 0,-5-1-55,8 2-10,-1 0 0,0 0-1,1 1 1,-1-1 0,0 0 0,1 1 0,-1 0-1,0 0 1,1-1 0,-1 2 0,1-1-1,-1 0 1,1 0 0,0 1 0,-1-1 0,1 1-1,0 0 1,0 0 0,0 0 0,0 0 0,1 0-1,-1 0 1,0 0 0,1 0 0,-1 1-1,1-1 1,0 1 0,0-1 0,0 1 0,0 1 10,-2 7-13,1-1 0,0 1 0,0-1 0,1 1 0,1 0 0,0 0 0,0-1 0,1 1 0,1 0 0,-1-1 0,2 1 0,0-1 0,0 0 0,0 0 1,1 0-1,1 0 0,0-1 0,5 8 13,-5-7-20,1-1 1,0 0 0,1 0 0,0 0 0,1-1-1,-1 0 1,1 0 0,1-1 0,0 0 0,0-1-1,0 0 1,1 0 0,-1-1 0,1 0-1,1-1 1,-1 0 0,1 0 0,1-1 19,-10-2 10,1-1-1,-1 1 1,0-1 0,1 0 0,-1 1 0,1-1 0,-1 0-1,1-1 1,-1 1 0,1 0 0,-1-1 0,1 1 0,-1-1-1,0 0 1,1 0 0,-1 0 0,0 0 0,0 0 0,0 0-1,0-1 1,0 1 0,2-2-10,-2 1 22,-1-1-1,1 0 1,-1 1-1,1-1 1,-1 0-1,0 0 1,0 0-1,0 0 1,0 0-1,0 0 1,-1 0 0,0 0-1,1 0 1,-1 0-1,-1-3-21,0-8 66,0 0-1,-2 0 1,0 0 0,0 0-1,-1 0 1,-1 1 0,-3-6-66,-37-70 42,-4 2 0,-4 2 0,-16-13-42,-6-12 19,66 95-16,6 9-3,-1-1 0,-1 1 0,1-1 0,-1 1 0,0 1 0,-1-1 0,1 1 0,-6-5 0,9 10-75,4 3 23,-1 1-1,0-1 1,1 0 0,0 1-1,0-1 1,0 0 0,0 0-1,0 0 1,0 0-1,1 0 1,0-1 0,-1 1-1,2 0 53,6 8-42,54 62 47,3-2 0,2-4 0,4-2 1,2-4-1,4-3-5,-76-56 2,-1 0 0,1 1 0,0-2 1,0 1-1,0 0 0,1-1 0,-1 1 1,0-1-1,1 0 0,-1 0 0,0 0 1,1-1-1,-1 1 0,1-1 0,-1 0 1,1 0-1,-1 0 0,2 0-2,-3-2-8,1 1 0,0 0 0,-1-1 0,1 0 0,-1 0 0,0 0 0,0 0 0,1 0 0,-1 0 0,0 0 1,-1-1-1,1 1 0,0-1 0,-1 1 0,0-1 0,1 0 0,-1 1 0,0-1 0,0 0 0,0 0 0,0-2 8,5-32-1841,-2-35-2607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39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84 1560,'0'1'147,"1"-1"0,-1 0-1,0 0 1,0 0-1,0 1 1,1-1-1,-1 0 1,0 0 0,0 0-1,1 0 1,-1 0-1,0 1 1,0-1 0,1 0-1,-1 0 1,0 0-1,1 0 1,-1 0 0,0 0-1,0 0 1,1 0-1,-1 0 1,0 0 0,1 0-1,-1 0 1,0 0-1,0-1 1,1 1 0,-1 0-1,0 0 1,0 0-1,1 0 1,-1 0-1,0 0 1,0-1 0,1 1-1,-1 0 1,0 0-1,0 0 1,0-1 0,0 1-1,1 0 1,-1 0-1,0-1 1,0 1 0,0 0-1,0 0 1,0-1-1,0 1 1,0 0 0,1 0-1,-1-1-146,-5-20 1644,-16-22-1238,20 42-407,1 0 0,0 0 0,-1 0 0,1 0 0,-1 0-1,1 1 1,-1-1 0,0 0 0,1 0 0,-1 0 0,0 1 0,1-1 0,-1 0 0,0 1 0,0-1-1,0 1 1,0-1 0,0 1 0,1-1 0,-1 1 0,0 0 0,0-1 0,0 1 0,0 0 0,0 0-1,0-1 1,0 1 0,0 0 0,0 0 0,0 0 0,0 1 0,0-1 0,0 0 0,0 0 0,0 0-1,0 1 1,0-1 0,0 0 0,0 1 0,0-1 0,0 1 0,0-1 0,0 1 0,0 0 0,1-1-1,-1 1 1,0 0 0,1-1 0,-1 1 0,0 0 0,1 0 0,-1 0 0,1 0 0,-1 0 0,1-1-1,-1 1 1,1 0 0,0 0 0,-1 1 1,-3 5-81,1 1 1,-1 0-1,1 0 0,1 0 0,-1 0 1,0 5 80,1-1-37,1 0 0,0 0 1,1 1-1,0-1 0,1 0 1,0 0-1,1 1 1,0-1-1,1 0 0,1-1 1,0 1-1,1 2 37,-3-9-24,1 1 0,0-1 1,0 0-1,1 0 0,-1 0 0,1-1 1,0 1-1,0-1 0,0 0 0,1 0 1,0-1-1,-1 1 0,1-1 0,0 0 1,1 0-1,-1-1 0,1 1 0,-1-1 1,1 0-1,-1-1 0,1 1 0,0-1 1,0 0-1,0-1 0,5 1 24,77-5 72,-63 2-62,1 1 1,-1 1-1,22 3-10,-46-3-2,-1-1 0,0 1 0,1 0 0,-1 1 0,1-1 0,-1 0 0,0 0 0,1 0 0,-1 0 0,1 0 1,-1 0-1,0 0 0,1 1 0,-1-1 0,0 0 0,1 0 0,-1 1 0,0-1 0,1 0 0,-1 0 0,0 1 0,1-1 0,-1 0 0,0 1 1,0-1-1,0 0 0,1 1 0,-1-1 0,0 0 0,0 1 0,0-1 0,0 1 0,0-1 0,1 0 0,-1 1 0,0-1 0,0 1 1,0-1-1,0 0 0,0 1 0,0-1 0,-1 1 0,1-1 0,0 0 0,0 1 0,0-1 0,0 1 2,-16 23 177,-29 18 67,36-35-200,-1 0 0,1-1 0,-1 0 0,0-1-1,0 0 1,-1 0 0,0-1 0,-3 1-44,11-4-134,-1-1 0,1 1 0,-1-1 1,1 0-1,-1 1 0,1-1 1,-1-1-1,1 1 0,-1-1 0,1 1 1,-1-1-1,1 0 0,-1 0 1,1 0-1,0-1 0,0 1 0,0-1 1,-1 0-1,2 0 0,-1 0 1,0 0-1,0 0 0,1-1 0,-1 1 1,1-1-1,0 0 0,-1 0 1,1 1-1,1-1 0,-1-1 0,0 1 1,0-1 133,-38-91-5211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39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1320,'13'0'6661,"1"9"-4650,13 20-3404,-13-13 2045,100 114-305,16 33-347,-50-62 97,-76-96-96,0 0 0,0 0 0,1-1 0,-1 0 0,1 1 0,0-2 0,0 1 0,0 0 0,1-1 0,-1 0-1,1-1 1,0 1-1,-3-2 6,-1-1 1,1 1-1,-1-1 0,1 0 0,-1 0 0,1 0 0,-1 0 0,1 0 0,-1 0 0,1-1 0,-1 1 0,1-1 0,-1 0 1,0 0-1,1 0 0,-1 0 0,0 0 0,0 0 0,0-1 0,1 1 0,-1-1 0,-1 1 0,1-1 0,0 0 0,0 0 0,-1 0 1,1 0-1,-1 0 0,1 0 0,0-2-6,0 2-12,0-1-110,0-1 1,0 1-1,0 0 0,0-1 0,0 1 1,-1-1-1,0 0 0,1 0 1,-1 1-1,-1-1 0,1 0 0,0 0 1,-1 0-1,0 0 0,0 0 122,-4-72-3562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39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20 226 1664,'-7'-2'3977,"4"2"-1528,-2-6-865,3 1-480,-1-3-528,3-8-416,0-6-160,3-6-8,4-1-168,8 1-568,4 2-792,8 2-1081,41-7-2832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40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120 749 1720,'-1'-6'731,"0"0"0,0 1 0,-1-1 0,1 1 0,-1-1 0,0 1 0,-1 0 0,-2-5-731,3 5 170,-1-1 0,-1 0 1,1 1-1,-1-1 1,0 1-1,0 0 1,-1 0-1,0 1 0,1-1 1,-1 1-1,-1 0 1,-3-2-171,9 6 3,-1-1 1,0 1 0,0 0 0,0-1-1,0 1 1,0 0 0,0 0 0,0 0-1,1 0 1,-1 0 0,0 0-1,0 0 1,0 0 0,0 0 0,0 0-1,0 1 1,0-1 0,0 0-1,1 1 1,-1-1 0,0 0 0,0 1-1,0-1 1,1 1 0,-1-1 0,0 1-1,0 0 1,1-1 0,-1 1-1,1 0 1,-1-1 0,0 1-4,-1 3-9,0-1 0,1 1 0,-1-1 0,1 1 0,0-1 0,0 1 0,0 0 0,0 0 0,0 0 9,-1 12-59,1-1-1,1 1 1,0 15 59,2-15-8,1 0-1,0 0 1,1 0 0,0 0 0,2-1 0,2 6 8,-6-15-43,1-1 1,-1 1 0,1 0 0,1-1-1,-1 0 1,1 0 0,0 0 0,0 0 0,0-1-1,0 1 1,1-1 0,0 0 0,0 0 0,0-1-1,0 0 1,1 0 0,4 2 42,-9-5 0,0 1-1,0-1 1,0 0-1,0 0 1,0 1 0,0-1-1,0 0 1,0 0 0,0 0-1,0 0 1,0-1 0,0 1-1,0 0 1,0 0 0,0-1-1,0 1 1,0 0 0,0-1-1,0 1 1,0-1-1,0 1 1,0-1 0,0 0-1,-1 1 1,1-1 0,1-1 0,0 0 14,0-1 0,-1 1 0,1-1 0,0 0-1,-1 0 1,0 0 0,0 0 0,0 0 0,1-3-14,0-4 63,0 0 1,-1 0-1,0 0 0,0 0 0,-1-10-63,-3 3 151,-1-1 1,0 0 0,-1 1-1,-1 0 1,0 0-1,-1 0 1,-1 1-1,-1 0 1,0 1-1,-1 0 1,-8-9-152,21 29-117,21 27-225,1-2 1,7 6 341,-25-28-1,1-1 1,1 1 0,-1-1 0,1 0-1,0-1 1,1 0 0,-1-1 0,1 0-1,0 0 1,8 2 0,-16-7 7,0 0 1,-1 1-1,1-1 0,0 0 0,0 0 1,-1 0-1,1 0 0,0 0 1,0 0-1,-1 0 0,1-1 0,0 1 1,0-1-1,-1 1 0,1-1 1,-1 0-1,1 0 0,0 1 0,-1-1 1,1 0-1,-1 0 0,1-1-7,1-1 34,0-1 0,0 1 0,0-1 0,0 1-1,-1-1 1,0 0 0,0 0 0,0 0 0,1-2-34,1-5 63,0-1 1,-1 0-1,0 0 1,-1 0-1,0-1 1,0-4-64,-3 7 4,0 0 1,0 0 0,-1 0 0,0 0-1,-1 0 1,0 0 0,-1 1-1,0-1 1,0 1 0,-1 0 0,0 0-1,0 1 1,-1-1 0,-2 0-5,6 6-34,0 0 1,-1-1-1,1 1 1,-1 1-1,0-1 0,0 0 1,0 1-1,0-1 1,0 1-1,-1 0 1,1 0-1,-1 0 1,1 1-1,-1-1 1,0 1-1,1 0 1,-1 0-1,0 0 0,0 0 1,0 1-1,0 0 1,0-1-1,0 1 1,0 1-1,0-1 1,0 1-1,1-1 1,-1 1-1,0 0 1,0 1-1,0-1 0,1 1 1,-1-1-1,1 1 1,-1 0-1,1 0 1,0 1 33,81-19-683,-51 12 662,-22 3 9,0 0 1,0 1 0,0-1 0,0 1-1,0 0 1,-1 0 0,1 1 0,0-1-1,0 1 1,0 0 0,0 1 0,-1-1-1,1 1 1,0 0 0,-1 0 0,0 0-1,1 1 1,-1-1 0,1 2 11,1 2-2,1 1 1,-1 0-1,0 0 1,-1 0-1,0 1 0,0 0 1,0 0-1,-1 0 1,0 0-1,-1 2 2,15 42 50,7 17-32,-23-64-30,0 0 1,1 0-1,0-1 0,0 1 1,0-1-1,0 0 1,1 0-1,0 0 0,0-1 1,0 1-1,3 2 12,-5-6 11,-1 1 0,1-1 1,-1 1-1,1-1 0,-1 0 0,1 0 0,0 0 0,-1 0 0,1 0 0,-1 0 1,1 0-1,0 0 0,-1-1 0,1 1 0,-1 0 0,1-1 0,-1 1 0,1-1 1,-1 0-1,0 0 0,1 1 0,-1-1 0,0 0 0,1 0 0,-1 0 0,0 0 1,0-1-1,0 1 0,0 0 0,0 0 0,0-1 0,1 0-11,3-5 110,-1 1 0,1-1 0,-1 0 0,0 0 0,-1-1 0,1 0-110,-1-4 54,-1 0 0,0 0 0,0 0-1,-1-1 1,-1 1 0,0-1 0,0 1-1,-2 0 1,1-1 0,-2 1-1,1 0 1,-2 0 0,0 0 0,0 0-1,-2-1-53,-14-34 339,-3 0-1,-26-40-338,48 85 0,-26-43-2,-1 0 0,-2 3 0,-2 0 0,-2 2 0,-1 1 0,-24-18 2,48 50-230,8 8 43,11 20-71,29 37 122,-34-53 150,35 52-17,3-3 0,31 32 3,-45-57-5,1-2 0,1 0-1,1-2 1,2-1 0,10 4 5,-37-24 13,1-1-1,0 0 1,-1-1 0,1 1 0,0-1 0,0 0-1,0-1 1,1 1 0,-1-1 0,0-1 0,1 1 0,-1-1-1,0 0 1,3 0-13,-7-1-38,1 1 0,-1-1 0,1 0-1,-1 0 1,0 1 0,1-2 0,-1 1 0,0 0 0,0 0-1,0-1 1,0 1 0,0-1 0,0 1 0,0-1-1,0 0 1,0-1 38,1-1-221,-1 1-1,-1-1 1,1 1-1,0-1 1,-1 0-1,0 0 1,0 1-1,0-1 1,0 0-1,-1 0 1,1 0-1,-1 0 1,0-4 221,-7-60-4561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41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0 195 1536,'0'0'1377,"0"0"1503,5-4-1856,0 0-759,5-12 31,7-8-136,2-4-160,1-7-833,28-49-3832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1:53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1 121 120,'0'0'400,"0"0"4713,0 0-3993,0 0-367,0 0-209,0 0 200,0 0 8,119-26-176,-77 8-312,-1 3-208,-2-3-56,0-1-360,-10 5-856,-14 3-4105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42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71 428 1440,'10'-2'9652,"-2"-15"-9471,-2 1 0,0-1 0,-1 0 1,2-12-182,7-21 32,-11 39-23,1-1 0,-2 1 0,0-1 0,0 1 0,-1-1-1,0 0 1,-1 1 0,0-6-9,0 14-41,-1 1-1,1-1 1,-1 0 0,1 1 0,-1-1-1,0 0 1,0 1 0,0-1-1,0 1 1,0 0 0,-1-1-1,1 1 1,-1 0 0,0 0-1,1 0 1,-1 0 0,0 0-1,0 0 1,0 0 0,0 1 0,-1-1-1,1 1 1,0 0 0,-1-1-1,1 1 1,-1 0 0,1 0-1,-1 1 1,0-1 0,1 0-1,-1 1 1,0 0 0,1-1-1,-1 1 1,0 0 0,1 1 0,-1-1-1,0 0 1,0 1 41,0-1-20,0 0 0,0 0 0,0 0 0,1 1 0,-1 0 0,0-1 0,0 1 0,1 0 0,-1 0 1,0 0-1,1 0 0,-1 1 0,1-1 0,0 1 0,-1 0 0,1-1 0,0 1 0,0 0 0,0 0 0,0 0 0,0 1 0,1-1 0,-2 1 20,2 1-14,0 0-1,0 0 0,0 0 1,0 0-1,0 0 1,1 0-1,0 0 0,0 1 1,0-1-1,0 0 1,0 0-1,1 0 0,0 0 1,1 3 14,5 15-35,1 0 0,2 0 1,0-1-1,1 0 0,3 3 35,-13-22-6,6 9-1,1 0 0,-1-1 0,2 0-1,0-1 1,0 0 0,0 0 0,1-1 0,2 2 7,-6-6-6,-1 0 1,1-1-1,0 1 0,-1-1 1,1 0-1,1-1 1,-1 1-1,0-1 0,1 0 1,-1-1-1,1 0 1,-1 0-1,1 0 1,0-1-1,-1 0 0,5 0 6,-8-1 46,0 1 0,1-1 0,-1 0 0,0 0-1,0-1 1,0 1 0,0-1 0,0 1 0,0-1-1,0 0 1,0 0 0,-1 0 0,1-1 0,-1 1 0,0-1-1,1 1 1,-1-1 0,0-1-46,2-2 80,-1 0 1,0 0-1,0 0 1,-1-1 0,0 1-1,0-1 1,0 1-1,-1-1 1,0-1-81,1-11 98,-1 1 0,-1 0 0,-1-1 0,0 1 0,-2-1 0,-2-9-98,-2-1 19,-2 1-1,-1 0 1,-1 0 0,-2 1-1,-1 0 1,-8-10-19,69 123-1895,16 4 1444,33 34 451,-103-157 150,-27-47 66,23 57-207,1-1 0,1 1 0,0-2 0,2 1-1,1-1 1,-2-22-9,8 46-10,0 1 1,0-1-1,0 1 0,-1-1 0,1 1 1,0-1-1,0 1 0,0-1 0,0 1 1,0-1-1,1 1 0,-1 0 1,0-1-1,0 1 0,0-1 0,0 1 1,1-1-1,-1 1 0,0-1 0,0 1 1,1-1-1,-1 1 0,0 0 0,0-1 1,1 1-1,-1 0 0,1-1 0,-1 1 1,0 0-1,1-1 0,-1 1 1,1 0-1,-1 0 0,1-1 0,-1 1 1,0 0-1,1 0 0,-1 0 0,1 0 1,-1 0-1,1 0 0,-1 0 0,1 0 10,29 10-213,27 28 187,-56-37 29,28 23 80,-1 2 0,21 25-83,-9-10 33,-40-40-31,0-1 0,0 1 0,1-1 0,-1 0 0,0 1 0,1-1 0,-1 0 1,0 0-1,1 1 0,-1-1 0,0 0 0,1 0 0,-1 1 0,0-1 0,1 0 0,-1 0 0,1 0 0,-1 0 0,1 0 0,-1 0 1,0 1-1,1-1 0,-1 0 0,1 0 0,-1 0 0,1-1 0,-1 1 0,1 0 0,-1 0 0,0 0 0,1 0 0,-1 0 0,1 0 0,-1-1 1,0 1-1,1 0 0,-1 0 0,0-1 0,1 1 0,-1 0 0,0 0 0,1-1 0,-1 1 0,0 0 0,1-1 0,-1 1 0,0 0 1,0-1-1,1 0-2,9-25 105,-7 16-136,12-37-1015,8-53-2965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43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348 436 1352,'0'-2'420,"0"1"-1,0-1 0,-1 0 0,1 0 1,-1 1-1,1-1 0,-1 0 0,0 1 1,1-1-1,-1 1 0,0-1 0,0 1 1,0-1-1,0 1 0,-1-1-419,-25-18 1696,24 18-1703,1 1 0,-1-1 0,0 1 0,0 0 0,0 0 0,0 0 0,0 0 0,0 1 0,0-1 0,0 1 0,0 0 0,0 0 0,-1 0 0,1 0 0,0 1-1,0-1 1,0 1 0,0 0 0,-2 0 7,1 2-13,0 0-1,0 1 0,1-1 1,-1 1-1,1 0 0,0 0 1,0 0-1,0 1 0,0-1 1,1 1-1,-1-1 0,1 1 1,1 0-1,-1 0 0,1 0 1,-1 0-1,1 0 0,1 0 1,-1 0-1,1 0 0,0 0 1,0 5 13,0 3-16,1 0 0,0 0 0,1-1 1,0 1-1,1 0 0,0-1 0,1 1 1,4 8 15,-5-14-18,1-1 1,-1 0-1,1 1 1,1-1-1,-1 0 1,1-1-1,0 1 1,1-1-1,-1 0 1,1-1-1,0 1 1,1 0 17,-5-4 1,0 0 0,0 0 0,0 0 0,0-1 0,0 1 0,0 0 0,0-1 0,0 1 0,0-1 0,0 0 0,0 0 0,0 0 0,1 0 0,-1 0 0,0 0 0,0-1 0,0 1 0,1-1-1,0 0 16,0-1 1,-1 1 0,1-1 0,-1 0 0,0 0-1,0 0 1,1 0 0,-1 0 0,0 0-1,-1 0 1,1-1 0,0 1 0,-1-1 0,1 1-1,-1-1 1,0 0 0,1 0-17,1-6 29,-1 1 0,0-1 0,0 0 0,0 1 0,-1-1 0,-1 0 0,1 0 1,-2 0-1,1 0 0,-1 0 0,0 0 0,-1 0 0,0 1 0,0-1 0,-4-7-29,-5-12 58,0 0 1,-2 0-1,-2 2 0,-1-2-58,14 25 2,-118-185 11,100 160 27,-1 1 0,-1 1 1,-1 2-1,-2 0 0,-13-9-40,19 21 117,18 12-120,1 0 0,0 0 0,0 0 0,0 0 0,0 0 0,-1 0 0,1 1 0,0-1 0,0 0 0,0 0 0,0 0 0,0 0 0,0 0 0,-1 1 0,1-1 0,0 0 0,0 0 0,0 0 0,0 1 0,0-1 0,0 0 0,0 0 0,0 0 0,0 0 0,0 1 0,0-1 0,0 0 0,0 0 0,0 0 0,0 1 0,0-1 0,0 0 0,0 0 0,0 0 0,0 1 0,0-1 0,0 0 0,0 0 0,1 0 0,-1 0 0,0 1 0,0-1 0,0 0 0,0 0 0,0 0 0,0 0 0,1 0 0,-1 1 3,24 37-231,17 26 238,3-2 1,3-1 0,3-3 0,1-2-1,14 7-7,-61-60 21,0 0 0,0 0-1,0 0 1,0 0-1,0-1 1,0 0-1,1 0 1,-1 0 0,1 0-1,0-1 1,2 1-21,-6-2-11,0 0 0,0 0 0,1 0 0,-1 0 0,0 0 0,0 0 0,0 0 0,0 0 0,0-1 0,0 1 0,0 0 0,0-1 0,0 1-1,0-1 1,0 1 0,-1-1 0,1 1 0,0-1 0,0 0 0,0 1 0,0-1 0,0 0 11,0-1-150,0-1 0,0 1-1,0 0 1,0 0 0,0-1-1,0 1 1,-1-1 0,1 1-1,-1-1 1,1 1 0,-1-1 0,0 1-1,0-1 1,0 0 150,-2-49-4558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44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319 462 488,'-9'-7'5550,"-14"-10"-3746,19 14-1716,0 0 1,-1 1-1,1-1 1,-1 1 0,0 0-1,1 0 1,-1 1-1,0-1 1,0 1-1,0 0 1,0 1 0,0-1-1,-1 1 1,1 0-1,0 0 1,0 0-1,0 1 1,-2 0-89,3 1-8,0 0-1,0 0 0,0 0 1,0 0-1,1 0 1,-1 1-1,1 0 1,0-1-1,-1 1 1,1 1-1,1-1 1,-1 0-1,0 1 0,1-1 1,0 1-1,0 0 1,0 0-1,0 0 1,0 0-1,1 0 1,-1 3 8,0 1-14,0 0 0,1 0 1,0 0-1,0 0 1,1 0-1,0 1 1,1-1-1,0 0 0,0 0 1,0 0-1,1 0 1,0-1-1,1 1 1,0 0-1,0-1 0,0 0 1,1 1-1,0-1 1,1-1-1,0 1 0,0-1 1,0 0-1,0 0 1,1 0-1,0-1 1,1 1-1,-1-2 0,1 1 1,0-1-1,0 0 1,0 0-1,0-1 1,3 1 13,-8-3 16,1 1 0,-1-1 0,1 0 0,0 0 0,0 0 0,-1-1 0,1 1 0,0-1 0,0 1 0,0-1 0,0 0 0,0 0 0,0 0 0,0-1 0,0 1 1,0-1-1,-1 1 0,1-1 0,0 0 0,0 0 0,-1 0 0,1-1 0,0 1 0,-1 0 0,0-1 0,1 0 0,-1 0 0,0 0 0,0 0 0,0 0 0,0 0 1,0 0-1,0 0 0,0-1 0,-1 1 0,1-1 0,-1 0 0,0 1 0,0-1 0,0 0 0,0 1 0,0-1 0,-1-1-16,4-9 46,-2 1 0,1-1 0,-2 0-1,0 0 1,0 0 0,-1 0 0,-1 1 0,0-1-1,-2-7-45,-3-7 13,-2 0-1,-1 0 0,-2 0 0,0 1 0,-1 0 0,-12-15-12,-10-14 10,-4 0-1,-15-14-9,29 39 27,-1 1 0,-1 1-1,-2 1 1,-14-10-27,49 59-771,14 16 757,27 37 20,3-3 1,7 3-7,-27-37-11,3-1 1,1-2-1,2-2 0,21 15 11,-53-44 8,-1-1 0,1 0-1,0 0 1,0 0-1,1 0 1,-1-1 0,0 0-1,1 0 1,5 1-8,-9-3-30,0 0 0,1 0 1,-1 0-1,0 0 0,0 0 0,0 0 0,0-1 1,0 1-1,0-1 0,0 0 0,0 1 0,0-1 0,0 0 1,0 0-1,0-1 0,0 1 0,0 0 0,-1 0 1,1-1-1,-1 1 0,1-1 0,-1 0 0,1 1 1,-1-1-1,0 0 0,0 0 0,0 0 0,0 0 1,0 0-1,0-1 30,22-53-2437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45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145 501 1928,'-1'-2'390,"-1"0"0,0 0 0,1 0 0,-1 0 0,0 0 0,0 1 0,0-1 0,-1 1 0,1 0-1,0-1 1,0 1 0,-1 0 0,1 0 0,-1 1 0,-1-1-390,3 0 32,-1 1-1,0 0 1,0-1 0,0 1-1,0 0 1,0 1 0,0-1-1,0 0 1,0 0 0,0 1-1,0-1 1,0 1 0,0 0-1,1-1 1,-1 1 0,0 0-1,0 0 1,1 0 0,-1 0-1,1 1 1,-1-1 0,1 0-1,-1 1 1,1-1 0,0 1-1,0-1 1,0 1 0,0 0-1,-1 1-31,-2 6-14,1 0 0,0 0 0,0 0 0,1 1 0,0-1 0,1 1 0,0 0 0,1-1 0,0 1 0,0 0 0,1-1 0,0 1 0,1 0 0,0-1 0,3 10 14,-3-10-25,1-1 0,0 1 1,1 0-1,0-1 0,0 0 1,1 0-1,0 0 0,0 0 1,1-1-1,0 0 0,0 0 0,1 0 1,0-1-1,0 0 0,1 0 1,6 3 24,-13-8 4,0-1 1,0 1-1,0-1 1,0 1-1,0-1 1,1 1 0,-1-1-1,0 0 1,0 1-1,0-1 1,1 0-1,-1 0 1,0 0-1,0 0 1,0 0-1,1 0 1,-1-1 0,0 1-1,0 0 1,0-1-1,1 1 1,-1 0-1,0-1 1,0 1-1,0-1 1,0 0-1,0 0-4,1 0 14,0-1 0,0-1 0,0 1-1,-1 0 1,1 0 0,-1-1-1,1 1 1,-1-1 0,0 1-1,0-1 1,0 1 0,0-2-14,2-6 35,-1-1 0,0 1 0,-1-1 0,0 0 0,-1 1 0,0-2-35,-2-4 32,0-1-1,-2 1 1,0 0 0,0 0-1,-2 1 1,-3-7-32,-16-55 34,27 81-109,0 0-1,0 0 1,1-1-1,-1 1 1,1-1-1,0 1 1,0-1-1,0 0 1,0 0-1,0 0 1,3 1 75,50 37 180,-40-30-198,-16-10 19,11 7-5,0-1 1,0 0-1,1-1 0,0 0 0,4 1 4,-15-6 8,0 0 0,0-1-1,1 1 1,-1-1 0,0 1-1,1-1 1,-1 1 0,1-1-1,-1 0 1,0 0 0,1 0-1,-1 0 1,1 0 0,-1 0-1,1 0 1,-1 0 0,0-1-1,1 1 1,-1-1 0,0 1-1,1-1 1,-1 1 0,0-1-1,0 0 1,1 1 0,-1-1-1,0 0 1,0 0 0,0 0-1,0 0 1,0 0 0,0 0-1,0 0 1,0 0 0,-1-1-1,1 1 1,0 0 0,-1 0-1,1-1 1,-1 1 0,1 0-1,-1-1 1,1 1 0,-1 0-1,0-1 1,0 1 0,0-1-1,0 1 1,0-1-1,0 1 1,0 0 0,0-1-1,-1 1 1,1-1-8,-1-13 59,-1 0 0,0 1 0,-1-1 0,0 0 0,-2 1 0,1 0-1,-2 0 1,-6-13-59,-13-21 189,-26-35-189,44 71 0,-31-42 215,-2 3 0,-2 1-1,-22-18-214,-11-12 822,175 221-1452,-47-72 648,4-3 0,2-2-1,3-2 1,31 20-18,-89-79-13,-1 0 0,0-1 0,1 1-1,-1-1 1,1 0 0,0 0 0,0 0 0,0-1-1,0 1 1,0-1 0,0 0 0,0 0 0,0 0-1,0-1 1,0 0 0,1 1 0,-1-2 0,3 1 13,-3-1 5,-1 0 0,1-1 0,-1 1 0,0-1 0,0 0 0,0 0 0,0 0 0,0 0 0,0 0 0,0 0 0,-1-1 0,1 0 0,-1 1 0,0-1 0,1 0 0,-1 0 0,-1 0 0,1-1 0,0 1 0,-1 0 0,0 0 0,1-2-5,2-7-48,0-1-1,-1 0 1,-1 0-1,0-1 0,-1 1 1,0-1-1,-1 1 1,0 0-1,-1-1 0,-1 1 1,0 0-1,-1-1 1,0 1-1,-1 1 1,0-1-1,-1 0 0,-1 1 1,0 0-1,0 1 1,-1-1-1,-1 1 0,0 0 1,0 1-1,-1 0 1,-1 0 48,9 8-2,0 1 0,0 0 0,0 0 1,0 1-1,0-1 0,0 0 1,0 0-1,0 0 0,0 1 1,0-1-1,-1 0 0,1 1 0,0-1 1,0 1-1,-1 0 0,1-1 1,0 1-1,-1 0 0,1 0 0,0 0 1,-1 0-1,1 0 0,0 0 1,-1 0-1,1 0 0,0 0 1,-1 1-1,1-1 0,-1 1 2,0 1-5,0-1 0,1 1 0,-1 0 0,0 0-1,1 0 1,0 0 0,-1 0 0,1 0 0,0 0 0,0 0 0,0 1 0,0-1-1,0 0 1,1 1 0,-1 0 5,-2 13-9,0 1 1,1-1-1,1 1 0,1 6 9,0-6 16,2 1-1,-1-1 1,2-1-1,1 1 1,0 0 0,1-1-1,0 1 1,6 9-16,-9-20 29,1-1 0,-1 0 0,1 0 0,0 0 0,0 0 0,0 0 0,1-1 0,0 1 0,0-1 0,0 0 0,0 0 0,1-1 0,-1 1 0,1-1 0,0 0 0,0 0 0,0-1 0,0 1 0,1-1 0,-1 0 0,1-1 0,-1 1 0,1-1 0,0 0 0,-1 0 0,1-1 0,1 0-29,1-1 87,0-1 0,0 0 0,0 0-1,-1 0 1,1-1 0,-1-1 0,1 1 0,-1-1-1,0 0 1,-1-1 0,1 1 0,-1-2-1,0 1 1,0 0 0,0-1 0,1-2-87,3-5 21,1 1 0,-2-1 0,0-1 0,0 0 0,-1 0 1,-1-1-1,3-8-21,-7 15-118,-2 6-5,0 0 0,0 0 0,0 0 1,-1 0-1,1 0 0,-1 0 0,1-1 0,-1 1 1,0 0-1,0 0 0,0-1 0,0 1 0,0 0 0,-1 0 1,1-1-1,-1 1 0,1 0 0,-1-1 123,-20-46-3742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45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1 269 1200,'2'-2'5057,"1"-4"-3952,4-5-337,7-11-208,1-9-176,5-6-176,-1 2-32,3 2-88,0 5-88,-5 4 0,-3 8-840,-14-8-3785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8:15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1 163 224,'0'0'360,"0"0"-116,24 36 596,-12 16 127,-12-52-1033,0 0 4,0 0-14,0 0 3,0 0 52,0 0 12,0 0-5,1 2-257,3 5 6354,32-43-3269,26-33-2814,-39 42 64,0 1 0,2 1 0,0 1 0,2 1 0,1 1-64,-18 14-54,-32 26-3738,-20 18-2134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8:16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4353,'8'9'4491,"21"22"-3834,2 3-827,25 36 382,44 74-212,-61-86 10,4 9 54,-43-64 49,-8-9-981,-3-2-739,-35-22-4448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8:23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229 313 1808,'0'0'402,"10"-1"1505,-5 0 3174,-29-11-5063,0 1 1,-1 1-1,0 1 0,-1 2 1,1 0-1,-1 2 0,-1 0 1,-12 1-19,38 9-41,0-1 0,1 1 0,0-1-1,-1 1 1,2 0 0,-1-1 0,0 1 0,1-1 0,0 2 41,3 15-13,1 0 0,1 0-1,1 0 1,1-1 0,0 0-1,2-1 1,0 0 0,1 0-1,1-1 1,1 0 0,0-1-1,2-1 1,-1 0 0,2-1-1,0 0 1,15 9 13,-29-23-14,0 1 0,0-1 1,0 0-1,0 0 0,0 0 1,0 0-1,0 0 0,0-1 0,0 1 1,0 0-1,0-1 0,1 0 1,-1 1-1,0-1 0,0 0 1,1 0-1,0-1 14,-2 1 3,0 0 0,0-1 1,0 1-1,0-1 0,0 0 0,0 1 1,0-1-1,0 0 0,-1 1 0,1-1 1,0 0-1,0 0 0,0 0 0,-1 0 1,1 0-1,-1 0 0,1 0 0,-1 0 1,1 0-1,-1 0 0,1 0 1,-1 0-1,0-1-3,1-3 45,0 0 1,-1 0 0,1 0 0,-1-1-1,-1 1 1,1 0 0,-1 0-1,0 0 1,0 0 0,0 0 0,-1 0-1,1 0 1,-3-2-46,-13-25 52,-1 2 0,-2 0 0,-1 1-1,-23-24-51,38 46 4,25 28-148,1-2 0,1 0 1,1-1-1,2 0 144,-1-3-2,42 27 25,-60-40-31,-1 0 0,1 1 1,0-1-1,0-1 0,0 1 0,0-1 1,0 0-1,1 0 0,-1 0 0,0-1 1,0 0-1,3 0 8,-7-1 5,0 0 0,1 1 1,-1-1-1,0 0 0,1 0 1,-1 0-1,0 0 0,0 0 1,0 0-1,0-1 0,0 1 1,0 0-1,0 0 0,-1-1 0,1 1 1,0-1-1,-1 1 0,1 0 1,-1-1-1,1 1 0,-1-1 1,0 1-1,1-1 0,-1 0 0,0 1 1,0-1-1,0 1 0,0-1 1,-1 1-1,1-2-5,-6-54 351,6 53-354,-6-18 54,0 0 0,-1 0 0,-1 1 0,-1 0 0,-10-17-51,15 30 14,14 21-84,2-1 1,0 0-1,0 0 0,5 2 70,67 66-281,-96-132 545,7 33-196,0 0 1,1 0-1,1 0 1,1-6-69,1 20 1,1 0-1,-1 0 1,1 0 0,1 0 0,-1 0 0,1 0-1,-1 0 1,2 1 0,-1-1 0,0 0-1,1 0 1,0 1 0,0-1 0,0 1 0,1-1-1,-1 1 1,1 0 0,3-4-1,-4 7-11,1 0 0,-1 0 0,0 0 0,1 1 0,-1-1 0,0 1 0,1-1 0,-1 1 0,1 0 0,-1 0 0,1 0 0,-1 0 0,0 0 0,1 1 1,-1-1-1,1 1 0,-1-1 0,0 1 0,1 0 0,-1 0 0,0 0 0,0 0 0,0 0 0,0 1 0,1 0 11,53 36 91,-30-17-28,-1 1 0,-1 1-1,-1 1 1,10 15-63,-39-98 1265,5 37-1262,0 7-34,0 4-222,0-1 0,1 1 1,0 0-1,1-1 0,0 1 0,0 0 1,2-1-1,-1 1 0,1 0 1,1 1-1,1-4 253,42-80-2830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8:23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252 318 2401,'-10'-5'880,"0"-1"0,0 1 0,-1 1 0,1 0 0,-1 1 0,-4-1-880,9 2 70,0 1 0,1 0-1,-1 0 1,0 0 0,0 1-1,0-1 1,0 2 0,0-1 0,0 1-1,0-1 1,0 2 0,-4 0-70,8 0-5,0 0-1,0 0 1,0 0 0,1 0 0,-1 0 0,0 0 0,1 0-1,0 1 1,-1-1 0,1 0 0,0 1 0,0 0-1,0-1 1,1 1 0,-1-1 0,1 1 0,-1 0 0,1-1-1,0 1 1,0 0 0,0 0 0,0 0 5,4 61-89,-2-51 79,1-1 0,1 0 0,0 0 0,0 0 0,1 0 0,1-1 1,0 0-1,1 0 0,5 7 10,-8-12-4,1 1 0,0-1 0,1 0 0,0 0 0,0-1 0,0 0 0,0 0 0,1 0 0,0-1 0,0 0 0,0 0 0,1 0 0,-1-1 0,1-1 0,6 2 4,-13-3 9,0-1 0,0 0 1,0 0-1,0 0 0,0 0 1,0-1-1,0 1 0,0 0 0,0 0 1,0-1-1,0 1 0,0 0 1,0-1-1,0 1 0,0-1 1,0 1-1,-1-1 0,1 0 0,0 1 1,0-1-1,0 0 0,-1 1 1,1-1-1,0 0 0,-1 0 1,1 0-1,-1 0 0,1 0 0,-1 0 1,1 1-1,-1-1 0,0 0 1,1 0-1,-1 0 0,0-1 0,0 1 1,0 0-1,0 0 0,0 0 1,0 0-1,0 0 0,0 0 1,0 0-1,0 0 0,-1 0 0,1 0-9,-9-60 938,6 51-983,-10-41 118,-2 0 0,-2 2 1,-2 0-1,-3 1 0,-1 1 0,-3 1 0,-2 1 1,-1 2-1,-16-17-73,31 46-54,15 21-172,17 27 36,18 26 206,3-2 0,2-2 0,2-1-1,3-3 1,27 23-16,-67-70 6,0 1 0,0-1 0,1 0 0,0-1 0,0 0 0,0 0 0,0 0 0,1-1-1,2 1-5,-9-4-15,1 1 0,-1-1 0,1 0 0,-1 0 0,0 0 0,1 0 0,-1 0 0,1 0 0,-1 0 0,0 0 0,1 0 0,-1-1 0,1 1 0,-1-1 0,0 1 0,1-1 0,-1 1 0,0-1 0,0 0 0,1 0 0,-1 0 15,1-1-84,0 0-1,0-1 1,-1 1-1,1 0 1,-1-1-1,0 1 1,0-1-1,0 0 1,0 1-1,0-1 1,-1 0-1,1 1 0,-1-1 1,1 0-1,-1-2 85,0-29-2680,-10-31-2008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8:28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130 325 1056,'0'-6'7266,"-3"-21"-5432,1 22-1650,-1-1 1,1 1 0,-1-1 0,0 1 0,0 0-1,-1 0 1,1 1 0,-1-1 0,0 1 0,-2-2-185,5 5-23,0 0 0,0 0 0,0 0 1,0 0-1,-1 0 0,1 0 0,0 0 1,0 1-1,-1-1 0,1 0 1,0 1-1,-1-1 0,1 1 0,-1 0 1,1-1-1,0 1 0,-1 0 0,1 0 1,-1 0-1,1 0 0,-1 0 1,1 0-1,-1 0 0,1 0 0,-1 1 1,1-1-1,0 1 0,-1-1 0,1 1 1,0-1-1,-1 1 0,1 0 1,0 0-1,0 0 0,-1 0 0,1-1 1,0 2-1,0-1 0,0 0 0,0 0 1,1 0-1,-2 1 23,-3 7-45,0 0 1,1 0-1,0 0 1,0 1-1,1-1 1,1 1-1,-1 0 0,2 0 1,-1 0-1,1 0 1,1 0-1,0 0 1,0 0-1,1 0 0,0 0 1,1 0-1,0 0 1,1 0-1,0 1 45,-2-9-19,0 0 0,0 0 0,0 0 0,1 0 0,-1 0 0,0-1 0,1 1 0,-1 0 0,1-1-1,0 1 1,0-1 0,-1 1 0,1-1 0,0 0 0,0 0 0,0 0 0,0 0 0,1 0 0,-1 0 0,0-1 0,0 1 0,0-1-1,1 1 1,-1-1 0,0 0 0,0 0 0,1 0 0,-1 0 0,0 0 0,1-1 19,14 0-11,-1-2 1,1 0-1,-1-1 0,4-2 11,17-3-9,-34 9 10,5-2 1,1 0 0,0 1 0,-1 0 1,1 0-1,0 1 0,0 0 0,0 0 1,0 1-1,-1 1 0,1-1 0,3 2-2,-12-2-1,1-1 0,0 0 0,-1 0 0,1 1 0,-1-1 0,1 1 0,-1-1 0,1 0 0,0 1 0,-1-1 0,0 1 0,1-1 0,-1 1 0,1 0 0,-1-1 0,0 1 0,1-1 0,-1 1 0,0 0 0,0-1 0,1 1 0,-1 0 0,0-1 1,0 1-1,0 0 0,0-1 0,0 1 0,0 0 0,0-1 0,0 1 0,0 0 1,-13 20-41,8-16 45,0 0-1,-1-1 1,1 0-1,-1 0 0,0 0 1,-2 1-4,-12 2-88,0-2 1,0 1-1,-1-2 1,1-1 0,-7 0 87,23-3-2,27-2-33,-16 3 22,0-1 1,0 0-1,0-1 0,0 0 1,0 0-1,0-1 1,0 1-1,0-2 1,-1 1-1,1-1 1,-1 0-1,1 0 1,-1 0-1,0-1 0,-1 0 1,1 0-1,-1-1 1,1 0-1,-1 0 1,-1 0-1,5-5 13,-4 1 56,0-1 0,-1 1 0,0-1 0,0 0 0,-1 0 0,-1-1 0,1 1 0,-2 0 0,1-1-1,-2 0 1,1 1 0,-1-1 0,-1 1 0,0-5-56,-1 2 13,0 1-1,-1-1 0,0 1 1,0 0-1,-2 0 1,1 1-1,-2-1 1,1 1-1,-1 0 1,-1 0-1,0 1 0,-2-1-12,-19-23 36,-1 1 0,-2 1-1,-1 2 1,-9-6-36,41 36-1,0 0-1,0 1 0,0-1 1,0 0-1,0 0 0,0 0 1,0 0-1,0 0 1,0 0-1,0 0 0,0 1 1,0-1-1,0 0 1,0 0-1,0 0 0,0 0 1,0 0-1,-1 0 1,1 0-1,0 0 0,0 1 1,0-1-1,0 0 1,0 0-1,0 0 0,0 0 1,0 0-1,0 0 0,0 0 1,0 0-1,0 0 1,-1 0-1,1 0 0,0 0 1,0 0-1,0 0 1,0 1-1,0-1 0,0 0 1,0 0-1,-1 0 1,1 0-1,0 0 0,0 0 1,0 0-1,0 0 1,0 0-1,0 0 0,0 0 1,0 0-1,-1-1 0,1 1 1,0 0-1,0 0 1,0 0-1,0 0 0,0 0 1,0 0-1,0 0 1,0 0 1,6 18-218,13 20-100,54 59 329,4-3-1,5-1-10,-55-63 2,-14-17 137,-18-23 180,-7-16-280,11 23-40,-7-16 6,1-1 0,1-1 0,-2-11-5,7 26-12,0 1 1,0-1 0,1 0-1,0 0 1,0 1 0,0-1-1,1 0 1,0 1 0,0-1 0,0 0-1,1 1 1,-1-1 0,2 1-1,-1 0 1,2-4 11,-3 8-15,0 0 0,1-1 0,-1 1 0,0 0 0,1 0 0,-1 0 0,1 0 0,-1 0-1,1 0 1,-1 0 0,1 1 0,0-1 0,-1 0 0,1 1 0,0 0 0,-1-1 0,1 1 0,0 0 0,0 0 0,0 0 0,-1 0 0,1 0-1,0 0 1,0 0 0,-1 1 0,1-1 0,0 1 0,-1-1 0,1 1 0,0 0 0,-1-1 0,2 2 15,54 30 24,-53-29-27,8 5 22,-1 0 1,1 1 0,-1 0 0,-1 0 0,0 2-1,1 0-19,-14-22-33,1 1-1,0 0 0,1-1 0,0 1 1,1-1-1,0 0 0,1-7 34,10-23-1811,20-34-1700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1:53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83 680,'0'0'312,"0"0"-312,0 0 0,0 0 1817,0 0-761,0 0-512,0 0 208,8-4-264,6 0 176,6-1 169,9-4-81,5 1-360,7-3-248,18-5-144,-8 3-56,-7 0-1449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8:29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134 375 1640,'-11'-5'2043,"2"0"-1311,0 1-1,-1 0 1,1 1 0,-1 0 0,0 0-1,0 1 1,-2 0-732,11 2-1,-1 0 1,0 0-1,1 0 0,-1 0 0,0 0 0,1 1 1,-1-1-1,0 0 0,1 1 0,-1 0 1,1-1-1,-1 1 0,0 0 0,1 0 1,0 0-1,-1 0 0,1 0 0,-1 0 1,0 1 7,1 1 0,-1-1 0,1 0 0,0 0 0,0 1 0,0-1 0,0 1 0,0-1 0,0 1 0,0-1 0,1 1-1,0-1 1,-1 1 0,1 0 0,0 1-7,0 7-8,1 0-1,0-1 0,0 1 1,1-1-1,0 1 1,1-1-1,0 0 0,1 0 1,0 0-1,1 0 0,0-1 1,0 1-1,1-1 1,0-1-1,0 1 0,1-1 1,1 0-1,-1-1 1,1 0-1,0 0 0,1 0 1,-1-1-1,1 0 1,4 1 8,-12-7-10,0 1 0,-1-1 1,1 1-1,0-1 1,0 0-1,0 1 0,0-1 1,0 0-1,0 0 1,0 1-1,0-1 0,0 0 1,1 0-1,-1 0 1,0 0-1,0-1 0,0 1 1,0 0-1,0 0 1,0-1-1,0 1 0,0 0 1,0-1-1,0 1 1,-1-1-1,1 1 0,0-1 1,0 1-1,0-1 1,0 0-1,-1 0 0,1 1 1,0-2 9,1-1 22,-1 0 1,0 0 0,0 0 0,0 0-1,-1 0 1,1 0 0,-1 0 0,1 0-1,-1 0 1,0 0 0,0 0 0,-1-1-23,0-13 84,-2 1 1,0-1 0,0 1-1,-2-2-84,-4-5 38,0 1 0,-1 0 0,-2 1 0,-1-2-38,-1-1 7,14 23-66,38 38-354,-26-25 419,0-1-1,0 0 0,1 0 0,1-1 1,4 2-6,30 8-42,-48-20 50,1 1-1,0-1 1,0 0-1,0 1 1,-1-1-1,1 0 1,0 0-1,0 0 1,0 0-1,0 0 1,0 0-1,-1 0 1,1 0-1,0 0 1,0 0-1,0 0 1,0-1-1,-1 1 0,1 0 1,0-1-1,0 1 1,0 0-1,-1-1 1,1 1-1,0-1 1,-1 1-1,1-1 1,0 0-1,-1 1 1,1-1-1,-1 0 1,1 1-1,-1-1 1,1 0-1,-1 1 0,1-1 1,-1 0-1,0 0 1,0 0-1,1 1 1,-1-1-1,0 0 1,0 0-1,0 0 1,0 0-1,0 0 1,0 1-1,0-1 1,0 0-1,0 0 1,0 0-1,0 0 1,-1 1-1,1-1 0,0 0 1,-1 0-8,-3-19 96,-1 1 0,0 1-1,-2-1 1,0 1 0,-1 0 0,-1 0 0,-6-8-96,-17-23-3,-33-37 3,44 59 33,80 124-662,-39-67 638,1-2 0,2 0 0,0-2 1,2-1-1,0 0 0,2-2 0,1-1 0,1 0-9,-27-21-4,0 1 0,0-1 0,0 0-1,0 1 1,0-1 0,0 0 0,1 0-1,-1 0 1,0-1 0,0 1 0,1-1-1,-1 1 1,0-1 0,1 0 0,-1 1-1,1-1 1,-1-1 0,0 1 0,1 0-1,-1 0 1,0-1 0,1 1 0,-1-1-1,1 0 5,-1-1 19,-1 0 0,1 0 0,-1 1-1,1-1 1,-1 0 0,1-1 0,-1 1-1,0 0 1,0 0 0,0 0 0,0-1-1,-1 1 1,1-1 0,-1 1 0,1 0 0,-1-1-1,0 1 1,0-1 0,0 1 0,0-1-1,0 1 1,-1-2-19,-1-15 63,-1 0 1,-1 0-1,-1 0 0,-1 1 1,0 0-1,-1 0 0,-1 1 1,-1 0-1,0 0 0,-8-9-63,-17-24 45,-3 2 0,-29-29-45,63 74 22,1 0-6,0 1 0,0-1 0,0 1 0,0-1 0,-1 1 0,1 0 0,-1 0 0,0 0 0,0 0 0,0 1 1,0-1-1,0 1 0,0-1-16,19 23-683,118 123 641,19 19 78,-151-160-32,0-1-1,0 1 0,1-1 1,-1 0-1,1 0 0,0 0 1,0 0-1,0-1 0,0 1 1,0-1-1,0 1 1,0-1-1,0 0 0,0 0 1,1-1-1,-1 1-3,-1-1 13,0-1 0,0 0-1,0 0 1,0 1 0,0-1 0,0-1 0,-1 1-1,1 0 1,0 0 0,-1 0 0,1-1 0,-1 1 0,1-1-1,-1 1 1,0-1 0,0 0 0,0 0 0,0 1-1,0-1 1,0 0 0,0 0 0,0 0 0,-1 0 0,1 0-1,-1 0 1,1-1-13,5-13-364,-1-1-1,0-1 0,-1 1 1,0-1-1,-2 1 0,0-1 1,-1-7 364,-4-44-4541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8:30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77 1760,'0'0'167,"1"0"0,-1 0 0,1 0-1,-1 0 1,1 0 0,-1 0 0,0 0-1,1-1 1,-1 1 0,1 0 0,-1 0 0,1 0-1,-1-1 1,0 1 0,1 0 0,-1-1-1,1 1 1,-1 0 0,0-1 0,1 1-1,-1 0 1,0-1 0,0 1 0,1-1-1,-1 1 1,0-1 0,0 1 0,0 0 0,1-1-1,-1 1 1,0-1 0,0 0-167,-1-22 2006,0 21-1956,0-1 1,1 0-1,-1 1 0,0-1 0,0 1 0,-1-1 0,1 1 0,0-1 1,-1 1-1,1 0 0,-1-1 0,0 1 0,0 0 0,0 0 0,-1-1-50,2 3-14,0-1-1,0 1 1,0-1-1,-1 1 0,1-1 1,0 1-1,0-1 1,0 1-1,0 0 0,0 0 1,-1 0-1,1 0 1,0 0-1,0 0 0,0 0 1,-1 0-1,1 0 1,0 0-1,0 1 0,0-1 1,0 0-1,0 1 1,0-1-1,0 1 0,0-1 1,0 1-1,0 0 1,0-1-1,-1 1 15,1 1-17,0 1-1,-1-1 1,1 0-1,0 0 1,0 0-1,0 1 1,0-1-1,1 0 1,-1 1-1,1-1 1,-1 1-1,1-1 1,0 3 17,0 7-27,0 1-1,1 0 1,0-1 0,1 1 0,1 1 27,-2-7-5,0 1 0,1-1 0,0 0 0,1 1 0,-1-1 1,1 0-1,1-1 0,-1 1 0,1-1 0,0 1 0,1-1 0,-1 0 1,1 0-1,1-1 0,-1 0 0,1 0 0,0 0 0,0 0 1,0-1-1,0 0 0,1 0 0,0-1 0,0 0 0,0 0 0,0-1 1,0 0-1,0 0 0,1 0 0,-1-1 0,1 0 5,19 3 0,56 10 42,-76-13-39,0 1 0,0 0 1,0 1-1,0-1 1,-1 1-1,1 1 0,-1-1 1,0 1-1,5 4-3,-10-7 14,0 0-1,1 0 0,-1 0 1,0 0-1,0 1 1,1-1-1,-1 1 0,0-1 1,0 0-1,-1 1 1,1-1-1,0 1 1,0 0-1,-1-1 0,1 1 1,-1 0-1,1-1 1,-1 1-1,0 0 0,0 0 1,0-1-1,0 1 1,0 0-1,0 0 0,0-1 1,0 1-1,-1 0 1,1-1-1,-1 1 0,1 0 1,-1-1-1,0 1 1,0-1-1,0 1 0,0-1 1,0 1-1,0-1 1,0 1-1,0-1 0,0 0 1,0 0-1,-1 0 1,1 0-1,-1 0 0,1 0 1,-1 0-1,1 0-13,-7 5 103,-1-1-1,1 0 0,-1-1 0,0 1 0,0-2 1,-1 1-1,-6 0-102,-103 20-214,121-29-2179,14-16-2236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8:31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56 629 1752,'4'-1'258,"0"0"-1,-1 0 1,1 0-1,-1 0 1,0-1-1,1 0 1,-1 0-1,0 0 1,0 0-1,0 0 1,0-1-1,-1 1 1,1-1-1,-1 1 1,1-1-1,-1 0 0,0 0 1,0 0-1,0-1 1,-1 1-1,1 0 1,-1-1-1,2-2-257,1-5 81,0 1-1,0 0 1,-1-1-1,-1 0 1,1 0-1,-2 0 1,1-8-81,-2 15 0,0 1 1,0-1-1,-1 0 1,1 1-1,-1-1 1,0 1-1,0-1 1,0 1-1,-1-1 1,1 1-1,-1-1 1,0 1-1,0 0 1,0 0-1,0 0 1,0 0-1,-1 0 1,1 1-1,-1-1 1,0 1-1,0 0 1,0-1-1,0 1 1,0 1-1,0-1 1,0 0-1,-1 1 1,0-1-1,1 2-9,1-1 0,-1 1 0,0-1-1,1 1 1,-1 0 0,0 0 0,0 0 0,1 1 0,-1-1 0,0 1-1,1-1 1,-1 1 0,0 0 0,1 0 0,-1 0 0,1 0-1,-1 1 1,1-1 0,0 1 0,0-1 0,0 1 0,0 0 0,0 0-1,0 0 1,0 0 0,0 0 0,1 0 0,-1 1 0,1-1 0,-1 0-1,1 1 1,0-1 0,0 1 0,0-1 0,1 1 0,-1 0 0,0-1-1,1 1 10,-2 5 1,0 0 0,0 0 0,1 0 0,0 0 0,1 0 0,0 0 0,0 0 0,1 0 0,0 0 0,0 0-1,1 0 1,0 0 0,0 0 0,1 0 0,0-1 0,0 0 0,1 1 0,0-1 0,0 0 0,1-1 0,-1 1 0,2-1 0,-1 0-1,1 0 1,0-1 0,0 0 0,0 0 0,1 0 0,-1 0 0,1-1 0,0 0 0,1-1 0,-1 0 0,1 0 0,-1 0 0,1-1-1,0 0 1,0-1 0,0 0 0,0 0 0,0-1 0,5 0-1,-9 0 27,0 0-1,1 0 1,-1-1 0,1 1-1,-1-1 1,0 0 0,0-1-1,1 1 1,-1-1 0,0 0-1,0 0 1,-1 0-1,1 0 1,0-1 0,-1 1-1,1-1 1,-1 0 0,0 0-27,2-3 66,-1 1 0,0-1-1,0 0 1,0 0 0,-1-1 0,1 1 0,-2-1 0,1 1 0,-1-1 0,1-5-66,1-6 71,-1 1 1,-1-1-1,-1 0 1,0 1 0,-1-1-1,-2 0 1,1 0-1,-4-11-71,-1 4 21,-2 1 0,0-1 0,-1 1-1,-2 1 1,0 0 0,-2 0 0,0 1 0,-6-5-21,-8-10 31,-3 2 0,0 1 1,-2 1-1,-8-5-31,16 21 139,19 19-117,12 14-271,35 48 253,3-1-1,3-3 1,2-1 0,47 40-4,-79-81 4,1-2 1,1 0-1,3 1-4,-17-13 3,1 0 0,-1 0 0,1 0 0,0-1 0,0 0-1,1 0 1,-1-1 0,1 0 0,-1 0 0,1-1 0,-1 1 0,2-2-3,-6 0 7,1 0-1,-1-1 1,0 0 0,0 1 0,0-1 0,0 0-1,-1-1 1,1 1 0,0 0 0,0-1 0,-1 0-1,1 0 1,-1 1 0,1-2 0,-1 1 0,0 0-1,0 0 1,0-1 0,0 1 0,0-1 0,1-1-7,0-1-203,0 0 0,-1-1 0,1 1 0,-1 0 0,0-1 0,-1 1 0,1-1 0,-1 1 0,0-1 0,0 0 0,-1 1 0,0-6 203,-7-58-4363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8:31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1 241 1272,'0'0'600,"2"0"1881,1-2-657,1 0-655,-1-3-297,-1-3-560,6-6 192,1-3-144,3-7-192,1-5-104,1-1-64,6-1-120,-3 3-1032,19-23-3329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8:35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 2040,'17'-21'992,"-4"5"390,-13 16-1370,0 0 0,0 0 0,0 0 0,0 0 0,0 1 0,0-1 0,0 0-1,0 0 1,0 0 0,0 0 0,0 0 0,0 0 0,0 1 0,0-1 0,0 0 0,0 0 0,1 0 0,-1 0 0,0 0 0,0 0 0,0 0 0,0 0 0,0 0 0,0 0 0,0 1 0,0-1 0,1 0 0,-1 0 0,0 0 0,0 0 0,0 0 0,0 0 0,0 0 0,0 0 0,0 0 0,1 0 0,-1 0 0,0 0 0,0 0-1,0 0 1,0 0 0,0 0 0,0 0 0,1 0 0,-1 0 0,0 0 0,0 0 0,0 0 0,0 0 0,0 0 0,0-1 0,0 1 0,1 0 0,-1 0 0,0 0 0,0 0 0,0 0 0,0 0 0,0 0 0,0 0 0,0 0 0,0-1-12,-3 1 1709,-12-1-3061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8:38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8 694 528,'0'0'1088,"2"-8"3591,1-1-3382,-9-19-63,5 25-1230,0 0 1,0 0-1,0 0 1,0 0 0,1 0-1,-1-1 1,1 1-1,0 0 1,0 0 0,0 0-1,0-1 1,1 1-1,-1 0 1,1 0 0,0 0-1,0-2-4,0 5-17,0 0 1,-1-1-1,1 1 0,-1 0 0,1 0 1,0 0-1,0 0 0,-1 0 0,1-1 0,0 1 1,-1 1-1,1-1 0,0 0 0,-1 0 0,1 0 1,0 0-1,-1 0 0,1 1 0,0-1 1,-1 0-1,1 0 0,0 1 0,-1-1 0,1 1 1,-1-1-1,1 0 0,-1 1 0,1-1 1,-1 1-1,1-1 0,-1 1 0,0 0 0,1 0 17,17 18 17,21 27 0,-28-34-4,-1 0-1,0 0 1,0 1 0,-1 0-1,-1 1 1,0 0-1,-1 1-12,-27-64 864,4 10-703,2-1 1,-2-10-162,13 40-10,1-1 0,0 0 0,0 0 0,1-1 0,1 1 0,0 0 0,0 0 0,1-1 0,0 1 0,3-9 10,-4 20-11,0 0-1,1-1 1,-1 1 0,0 0-1,0-1 1,1 1 0,-1 0 0,0 0-1,1-1 1,-1 1 0,0 0-1,1 0 1,-1 0 0,0 0-1,1-1 1,-1 1 0,0 0-1,1 0 1,-1 0 0,1 0-1,-1 0 1,0 0 0,1 0-1,-1 0 1,1 0 0,-1 0-1,0 0 1,1 0 0,-1 0 0,0 0-1,1 0 1,-1 0 0,1 1-1,-1-1 1,0 0 0,1 0 11,23 11-88,19 17 138,-8 1 20,-2 2 0,17 19-70,28 28 33,-78-78-33,1 0 0,-1 0 0,0 1 0,0-1 0,1 0 0,-1 0 0,0 1 0,0-1 0,1 0 0,-1 0 0,0 0 0,1 0 0,-1 0 0,0 1 0,1-1-1,-1 0 1,0 0 0,1 0 0,-1 0 0,0 0 0,1 0 0,-1 0 0,0 0 0,1 0 0,-1 0 0,0 0 0,1 0 0,-1-1 0,0 1 0,1 0 0,-1 0 0,0 0 0,0 0 0,1 0 0,-1-1 0,0 1 0,0 0 0,1 0 0,-1 0 0,0-1 0,0 1 0,1 0 0,-1-1 0,0 1 0,0 0 0,0 0 0,0-1-1,1 1 1,-1 0 0,0-1 0,0 1 0,0 0 0,0-1 0,0 1 0,0 0 0,0-1 0,0 1 0,0 0 0,0-1 0,0 1 0,0 0 0,0-1 0,0 1 0,0 0 0,0-1 0,0 1 0,-1 0 0,1-1 0,-1-31 149,0 26-119,-1-39 22,-2 1 0,-1 0-1,-3 1 1,-10-31-52,8 48 40,5 19-62,3 17-159,4-6 147,0-1 0,-1 1 0,2 0-1,-1-1 1,0 0 0,1 1-1,-1-1 1,1 0 0,1 1 34,7 8-17,2 7 17,1-1 1,2-1-1,-1 0 1,3 0-1,-14-13-3,1 0 0,0 1 0,0-2 0,1 1 0,-1-1 1,1 1-1,0-1 0,-1-1 0,1 1 0,0-1 0,1 0 0,-1-1 1,0 1-1,1-1 0,-1-1 0,6 1 3,-10-1-1,0 0 1,0 0-1,1 0 0,-1-1 1,0 1-1,0-1 1,0 1-1,0-1 0,0 0 1,0 0-1,0 0 0,0 0 1,-1 0-1,1 0 1,0-1-1,0 1 0,-1-1 1,1 1-1,-1-1 0,1 1 1,-1-1-1,0 0 1,1 0 0,-1-1 16,0-1 0,0 1 0,0 0 1,0-1-1,0 1 0,-1 0 0,0-1 1,1 1-1,-1-1 0,0 1 0,-1-1 1,1 1-1,-1-3-16,-1-2 38,0-1 0,0 1 0,-1 0 0,0 0 0,0 0 1,-1 1-1,0-1 0,-1 1 0,1 0 0,-2 0 0,-3-5-38,0 5-6,0 0 0,0 1-1,-1 0 1,0 0 0,0 1-1,0 0 1,-1 1 0,0 0 0,0 1-1,0 0 1,-4 0 6,10 2-32,1 1-1,-1-1 1,1 1-1,-1 0 1,0 0 0,1 1-1,-1-1 1,1 1-1,-1 0 1,1 0 0,-1 1-1,1-1 1,-3 2 32,5-2-16,-1 1 1,1 0-1,-1 0 1,1 0-1,0 0 1,0 0 0,-1 1-1,2-1 1,-1 1-1,0-1 1,0 1-1,1 0 1,-1-1-1,1 1 1,0 0-1,0 0 1,0 0 0,0 0-1,1 0 1,-1 0-1,1 2 16,-1-3-12,1 0 0,-1 0 1,1 0-1,-1 0 0,1 0 0,0 0 0,0 0 0,0 0 0,0 0 0,1 0 0,-1 0 1,0 1-1,1-1 0,0 0 0,-1 0 0,1 0 0,0-1 0,0 1 0,0 0 0,0 0 1,0 0-1,1-1 0,-1 1 0,0 0 0,1-1 0,-1 0 0,1 1 0,0-1 0,-1 0 0,1 0 1,0 1-1,0-1 0,0-1 0,0 1 0,0 0 0,0 0 0,0-1 0,0 1 0,0-1 1,0 0-1,0 1 0,0-1 0,0 0 0,0 0 0,0-1 0,1 1 12,2 0 5,0-1-1,1 0 1,-1 0-1,0 0 1,0-1-1,0 1 0,0-1 1,-1 0-1,1-1 1,0 1-1,-1-1 1,0 0-1,0 0 1,1 0-1,-2-1 1,1 1-1,0-1 0,2-4-4,-1-1 73,0 0-1,-1-1 0,-1 0 0,1 1 0,-2-1 0,1-1 0,-1 1 0,-1 0 0,0 0 0,0-1 0,-1 1 0,0 0 0,-1-1 0,0 1 0,-1 0 1,0 0-1,-1 0 0,0 0 0,-4-9-72,1 3 22,0 0 1,-2 1 0,0 0 0,0 0-1,-2 0 1,1 1 0,-2 1-1,0 0 1,-1 0 0,0 1-1,-10-7-22,11 14-5,8 10-43,11 25-121,25 39-94,-19-43 264,0-2-1,2 0 1,1 0 0,1-2-1,0 0 1,2-1-1,1-1 1,0-1 0,1-1-1,1-1 1,1-1-1,0-1 1,8 3-1,-29-16-8,1-1 0,-1 1 0,1-1 0,-1 0 0,1 0 0,-1 0 0,1 0 0,-1-1 0,4 1 8,-6-2 5,-1 1-1,1 0 1,0-1-1,0 1 1,0-1-1,-1 1 1,1-1-1,0 1 1,-1-1-1,1 1 1,0-1-1,-1 0 1,1 1-1,-1-1 1,1 0-1,-1 0 1,1 1-1,-1-1 1,0 0-1,1 0 1,-1 0-1,0 0 1,0 1-1,1-1 1,-1 0-1,0 0 1,0 0-1,0 0 1,0 0-1,0 0 1,0 1-1,0-1 1,-1 0-1,1 0 1,0 0-1,0 0 1,-1 0-1,1 1 1,0-1-1,-1 0-4,-8-31 51,-1 1-1,-1 1 1,-1 0-1,-2 1 1,-1 0-1,-2 1 1,-5-6-51,-19-35 92,34 56 521,11 21-700,15 24-169,2-4 254,0-2 0,3 0-1,13 11 3,-30-30 14,0-1 0,1 0 0,-1 0-1,1-1 1,0 0 0,1-1-1,-1 0 1,1 0 0,0 0-1,0-1 1,0-1 0,0 0 0,1 0-1,-1 0 1,6-1-14,-14-1 17,1-1-1,-1 1 1,0-1-1,1 0 1,-1 1-1,0-1 1,0 0-1,1 0 1,-1 1 0,0-1-1,0 0 1,0 0-1,0 0 1,0 0-1,0-1 1,-1 1 0,1 0-1,0 0 1,-1-1-1,1 1 1,0 0-1,-1 0 1,1-1 0,-1 1-1,0-1-16,10-37 211,-9 31-407,1 0-1,-2 0 1,1 0-1,-1 0 0,0 0 1,-1 0-1,0 0 1,0 0-1,-1 0 0,0 0 1,-1 0-1,-2-5 197,-32-85-4114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8:38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34 960,'0'0'6906,"0"-3"-5802,0-1-160,0 0-800,0-3-24,3 1-120,-3 1-392,-3 1-1144,-11 21-2825</inkml:trace>
  <inkml:trace contextRef="#ctx0" brushRef="#br0" timeOffset="1">1 349 1680,'0'0'416,"2"-2"3985,3 0-3240,-3-3-257,1-6-368,2-2-136,4-9-184,6 0-216,-3-4-208,30-29-2361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8:39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314 523 2673,'-1'-18'1118,"0"1"0,-1-1 1,-1 1-1,-1 0 1,0 0-1,-4-10-1118,-3 1 419,0 0 0,-1 0-1,-14-21-418,-7-2-209,-2 1-1,-2 2 0,-28-27 210,57 64-37,6 5 35,-1 1-1,0-1 1,0 1 0,-1-1-1,1 1 1,-1 0-1,0 0 1,1 0 0,-1 1-1,0-1 1,-1 1 0,1 0-1,-3-1 3,30 54-651,17 18 673,2-2 0,4-1 0,8 4-22,-15-20 13,25 33 16,3-4 0,4-2 0,37 27-29,-104-100-7,0-1 1,0 1-1,0-1 1,0-1 0,1 1-1,-1 0 1,1-1-1,0 0 1,-1 0-1,1-1 1,5 2 6,-9-3-2,0 0 0,-1 0 0,1 0-1,0 0 1,0 0 0,0 0 0,-1 0 0,1 0 0,0 0 0,0-1-1,-1 1 1,1 0 0,0 0 0,0-1 0,-1 1 0,1-1-1,0 1 1,-1 0 0,1-1 0,0 1 0,-1-1 0,1 0 0,-1 1-1,1-1 1,-1 1 0,1-1 0,-1 0 2,1-2 15,0 1 1,0-1-1,-1 1 0,0-1 1,1 1-1,-1-1 1,0 1-1,0-1 0,0 1 1,-1-1-1,1 1 1,0-1-1,-1 1 0,0-1-15,-2-7 2,0 1-1,-1 0 0,0-1 0,-1 2 0,0-1 0,-1 0 1,1 1-1,-1 0 0,-1 0 0,0 1 0,0 0 0,0 0 1,-1 0-1,0 1 0,-1 0-1,-7-6-71,-1 2 0,0 0 1,0 1-1,-1 0 0,0 1 1,-1 1-1,-8-1 71,-20 1-274,45 7 243,0 0 0,0 0 0,0 0 0,0 0 0,0 0 0,0 0 0,-1 0 1,1 0-1,0 1 0,0-1 0,0 1 0,0 0 0,0 0 0,0-1 0,0 1 0,1 0 0,-1 1 1,0-1-1,0 0 0,0 1 31,60-51-119,-48 34 227,1 0 0,-2-1-1,0 0 1,-1-1 0,-1 0 0,0 0-1,-2-1 1,0 1 0,1-7-108,-4 15 68,0 0 0,-1 0-1,0 0 1,0 0 0,-1 0 0,0 0 0,-1 0-1,0 0 1,0 0 0,-1 0 0,0 1 0,-1-1-1,1 0 1,-2 1 0,1 0 0,-1 0-1,-1 0 1,1 0 0,-1 0 0,-1 1-68,3 8 460,3 9-528,4 14-111,5 2 182,0 0 0,2-1 0,1-1-1,1 0 1,13 18-3,-19-32 22,1 1 0,0-1 0,0-1-1,1 0 1,0 0 0,1 0 0,0-1 0,0-1-1,1 0 1,0 0 0,0-1 0,0-1 0,9 4-22,-18-8 23,0 0 0,0-1 0,1 1 0,-1 0 0,0-1 0,1 1 0,-1-1 0,1 1 0,-1-1 0,0 0-1,1 0 1,-1-1 0,1 1 0,-1 0 0,1-1 0,-1 1 0,0-1 0,1 0 0,-1 0 0,0 0 0,0 0 0,0 0 0,0 0 0,0-1 0,0 1 0,0-1 0,0 1 0,0-1 0,0 0 0,-1 0 0,2-1-23,0-3-93,-1 0 0,0 0-1,0 0 1,-1 0 0,1 0-1,-1 0 1,-1 0 0,1 0 0,-1 0-1,0-1 1,0 1 0,-1 0-1,0 0 1,-1-6 93,-21-96-2400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8:40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8426,'0'-2'1200,"0"2"-80,0-5-736,0 3-384,0 0-120,2-5 8,1 5-736,9-2-1000,27 15-1049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8:42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37 861 1896,'-6'0'7342,"-17"7"-6014,21 1-1340,0 1 0,1-1 0,0 1 1,0-1-1,1 1 0,0 0 0,0-1 0,1 1 0,0-1 0,1 1 0,0-1 0,0 1 0,3 5 12,2 7-40,2 0 0,0-1-1,2 1 1,7 10 40,-14-24-20,1 0-1,-1-1 1,2 1-1,-1-1 1,1 0-1,0-1 1,0 1-1,6 3 21,-10-7-7,1 0 0,0-1 0,0 0 0,0 1-1,0-1 1,0 0 0,0 0 0,0-1 0,0 1 0,1-1 0,-1 1 0,0-1-1,0 0 1,0 0 0,1 0 0,-1-1 0,0 1 0,0-1 0,0 0 0,0 0-1,1 0 1,-2 0 0,2 0 7,8-6 29,0-1 0,0 1 0,-1-2 0,0 0 0,0 0 0,-1-1 0,0 0 0,-1 0 0,0-1 1,0-1-1,-1-1-29,14-21 64,-1-1 1,-2-1 0,2-11-65,-17 39 23,-1 1 0,-1-1 1,1 1-1,-1-1 1,-1 0-1,1 0 1,-1 0-1,-1 0 0,1 0 1,-1 0-1,-1 0 1,0 0-1,0 0 1,-2-6-24,2 8 25,-1 1 0,0 0 1,-1-1-1,1 1 1,-1 0-1,0 0 1,-1 1-1,1-1 1,-1 1-1,0-1 1,0 1-1,0 0 1,0 1-1,-1-1 1,0 1-1,0 0 1,0 0-1,0 0 1,0 0-1,-4 0-25,8 2-7,-1 1 1,1 0-1,-1-1 1,1 1-1,0 0 0,-1 0 1,1 0-1,-1 0 0,1 0 1,-1 0-1,1 0 0,0 0 1,-1 1-1,1-1 1,-1 1-1,1-1 0,0 1 1,0-1-1,-1 1 0,1 0 1,0-1-1,0 1 1,0 0-1,-1 0 0,1 0 1,0 0-1,0 0 0,1 0 1,-1 0-1,0 1 0,0-1 1,0 0-1,1 0 1,-1 1-1,1-1 0,-1 0 1,1 1-1,-1-1 0,1 1 1,0-1-1,0 0 0,0 1 1,-1-1 6,-1 9-54,0 0-1,1 0 1,0 1 0,1-1 0,0 5 54,1-1-10,0 0 1,1 0-1,1 0 0,0 0 0,1-1 1,0 0-1,1 0 0,0 0 1,1 0-1,1-1 0,0 0 1,1 0-1,0-1 0,1 0 1,2 2 9,-10-12-11,-1 0 1,1 0 0,0 0 0,0 0 0,0 0 0,0 0 0,0-1 0,0 1 0,0 0 0,0-1-1,0 1 1,0-1 0,0 1 0,0-1 0,1 1 0,-1-1 0,0 0 0,0 0 0,0 1-1,1-1 1,-1 0 0,0 0 0,0 0 0,1 0 0,-1-1 0,0 1 0,0 0 0,0 0 0,1-1-1,-1 1 1,0-1 10,1-1 2,0 1 0,1-1-1,-1 0 1,0 0 0,-1-1-1,1 1 1,0 0 0,-1-1-1,1 1 1,-1-1 0,0 1-1,0-1 1,1-1-2,2-7 45,-1 0 0,0 0-1,-1-1 1,0 1 0,-1 0 0,1-9-45,-3 8 18,-1 0 1,0 0-1,-1 1 1,0-1 0,-1 1-1,0 0 1,0 0-1,-1 0 1,-3-4-19,15 26-47,1 0 1,1-1-1,0-1 1,1 1-1,-1-1 1,2-1-1,-1 0 1,1 0-1,1-1 1,-1 0-1,1-1 1,0-1-1,0 0 1,10 2 46,-21-6-2,1-1 0,0 0 0,-1 1 0,1-1 0,0 0 1,-1 0-1,1 0 0,0 0 0,-1-1 0,1 1 0,-1 0 0,1-1 1,0 1-1,-1-1 0,1 0 0,-1 1 0,1-1 0,-1 0 0,1 0 0,-1 0 1,0 0-1,0 0 0,1 0 0,-1 0 0,1-2 2,0 1 26,-1-1 0,1 0 0,-1-1-1,0 1 1,0 0 0,0 0 0,0 0 0,-1-1 0,1 1-1,-1 0 1,0-1 0,0-1-26,0-10 81,-2 0 1,0 0-1,0 0 0,-2 0 0,-1-5-81,-5-8 33,-1 1-1,-1 0 0,-2 0 0,0 2 0,-2 0 1,-9-11-33,-10-11-42,-3 2 1,-35-31 41,12 20-104,54 50 82,1 1-1,-1 1 0,0-1 0,-1 1 0,1 0 0,-1 0 0,0 1 0,-6-1 23,29 42-677,9-3 676,2-1 0,0-1 1,3-1-1,0-2 0,2 0 1,1-3-1,2 0 0,0-3 1,1 0-1,35 15 1,-51-28 0,38 18-13,-53-27 10,0-1-1,0 1 0,1-1 0,-1 1 0,0-1 1,1 0-1,-1-1 0,1 1 0,-1-1 0,1 0 0,1 0 4,-5-1 2,-1 1-1,1-1 0,-1 1 0,1-1 0,0 1 1,-1-1-1,1 1 0,-1-1 0,1 0 0,-1 1 0,0-1 1,1 0-1,-1 1 0,0-1 0,1 0 0,-1 0 1,0 1-1,0-1 0,0 0 0,0 0 0,0 1 0,0-1 1,0 0-1,0 0 0,0 1 0,0-1 0,0 0 1,0 0-1,0 0 0,-1 1 0,1-1 0,0 0-1,-9-33 255,7 26-244,-7-21 60,-1 0-1,-2 0 0,0 1 0,-2 0 0,-1 1 0,-10-12-70,92 116-399,-58-68 411,0 0 0,1-1 0,0 0-1,0 0 1,1-1 0,0 0 0,10 4-12,-20-11-2,-1 1 1,1-1-1,-1 0 1,1 0 0,-1 0-1,1 0 1,-1 0 0,1 1-1,-1-1 1,1 0 0,-1 0-1,1 0 1,-1 0 0,1 0-1,-1-1 1,1 1 0,-1 0-1,1 0 1,-1 0 0,1 0-1,-1-1 1,1 1-1,-1 0 1,0 0 0,1-1-1,-1 1 1,1 0 0,-1-1-1,0 1 1,1 0 0,-1-1-1,0 1 1,1-1 0,-1 1-1,0 0 1,0-1 0,1 1 1,2-26 107,-13-36 147,9 55-259,-36-128 275,45 144-328,-1 0 1,1-1-1,1 0 1,-1 0 0,9 5 57,5 5 21,-16-12-17,60 48 39,-62-51-42,1 0 1,-1 0 0,1-1 0,0 1 0,-1-1 0,1 0-1,0 0 1,1-1 0,-1 1 0,0-1 0,0 0 0,1-1-1,-1 1 1,1-1-2,-5-1 9,0 1-1,0-1 1,1 1 0,-1-1-1,0 1 1,0-1 0,0 0-1,0 0 1,0 0-1,0 0 1,0 0 0,0 1-1,0-2 1,-1 1-1,1 0 1,0 0 0,-1 0-1,1 0 1,-1 0-1,1-1 1,-1 1 0,1 0-1,-1 0 1,0-1-1,0 1 1,1 0 0,-1-1-1,0 1 1,0 0-1,0 0 1,-1-1 0,1 1-1,0 0 1,0-1-1,-1 1 1,1 0 0,-1-1-9,0-7 67,-1 1 0,0 0 1,-1 0-1,0 0 0,-2-5-67,0 4-2,-1-1-1,0 1 1,0 0 0,-1 0-1,0 0 1,0 1 0,-1 0-1,0 1 1,-8-6 2,13 11-32,1 0-1,-1 0 1,0 0 0,0 1-1,0-1 1,0 1-1,0 0 1,0 0 0,0 0-1,-1 0 1,1 1-1,0-1 1,0 1 0,-1 0-1,1 0 1,0 0-1,-1 0 1,1 1 0,0-1-1,0 1 1,-1 0-1,1 0 1,0 0 0,0 0-1,0 1 1,0-1-1,0 1 1,1 0 0,-1 0-1,0 0 1,1 0-1,-1 0 1,1 0 0,0 1-1,-1 1 33,-6 6-67,0 1 0,1 1 1,0-1-1,1 2 0,0-1 0,1 1 0,0 0 0,0 4 67,17-50 40,2 1 0,1 0 0,2 1-1,1 1 1,7-8-40,-22 35 6,0 1 1,0 0-1,0-1 0,1 1 0,-1 0 0,1 0 1,-1 0-1,1 0 0,0 1 0,0-1 1,0 1-1,0 0 0,0-1 0,0 1 0,0 1 1,0-1-1,0 0 0,0 1 0,0 0 1,1-1-7,1 2 14,0-1 0,0 1 1,0 0-1,0 0 1,0 1-1,0-1 0,0 1 1,-1 0-1,1 1 0,-1-1 1,1 1-1,-1 0-14,12 9 44,0 1 0,0 1 0,-1 0-1,-1 1 1,9 14-44,10 26-49,-30-45 4,-19-36 2,6 7 51,1 0 0,0-1 0,2 0 1,0 0-1,1-1 0,1 0 0,2 0 0,-1 0 1,2 0-1,1 0 0,1-1 0,1 1 1,2-13-9,-3 33 8,0-1 1,0 1 0,0-1-1,0 1 1,0-1 0,1 1-1,-1 0 1,0-1 0,1 1-1,0 0 1,-1-1 0,1 1-1,0 0 1,-1 0 0,1 0-1,0 0 1,0 0 0,0-1-1,0 2 1,0-1 0,0 0-1,0 0 1,1 0 0,-1 0-1,0 1 1,0-1 0,1 0-1,-1 1 1,0-1 0,1 1-1,-1 0 1,1-1 0,-1 1-1,0 0 1,1 0 0,-1 0-1,1 0 1,-1 0 0,0 0-1,1 0 1,-1 1 0,1-1-1,-1 0 1,0 1 0,1-1-1,-1 1 1,0 0 0,0-1-1,1 2-8,10 4 27,-1 1 0,0 0 0,-1 1-1,0 0 1,4 4-27,-1-1 19,117 110 180,-127-118-184,-1-1 1,1 0 0,-1 0 0,1 0-1,0 0 1,0 0 0,0-1 0,0 1-1,0-1 1,1 0 0,-1 0 0,0 0-1,1 0 1,-1 0 0,0-1 0,3 0-16,-5 0 19,1 0 0,0-1 0,-1 1 0,1-1 0,-1 0 1,1 1-1,-1-1 0,1 0 0,-1 0 0,0 0 0,1 0 0,-1 0 1,0 0-1,0 0 0,0-1 0,0 1 0,0 0 0,0 0 1,0-1-1,0 1 0,0-1 0,-1 1 0,1-1 0,-1 1 1,1-1-1,-1 0 0,1 1 0,-1-1 0,0 0 0,0 1 1,0-1-1,0 1 0,0-2-19,0 2 0,1-5-121,0-1 0,-1 1 0,1 0 0,-1-1 0,-1 1 0,1 0 0,-1 0 0,0-1 0,-1 1 0,1 0 0,-1 0 0,-1 0 0,1 1 0,-1-1 0,0 0 0,0 1 0,-1-1 121,-62-85-3542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1:55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48 679 360,'0'0'734,"0"0"1525,0 0-52,0 0-807,0 0-117,0 0-195,-3-2-238,0 0-753,0-1-1,1 1 1,0-1 0,0 0 0,0 0 0,0 0 0,0 0-1,1-1 1,-1 1 0,1 0 0,0-1 0,0 1-1,0-1 1,0 1 0,1-1 0,-1 0 0,1 1 0,0-2-97,-6-83 273,6 75-269,-3-275-405,-4 359-706,7-45 1083,-1 20 9,2 0 0,3 0 0,3 9 15,-5-41-11,1-1-1,0 0 1,1 0 0,1 0 0,0-1 0,0 1-1,1-1 1,1-1 0,0 1 0,1-1 0,0 0-1,1-1 1,2 3 11,-10-12-4,0 0 1,0 0-1,0 0 0,0 0 0,0 0 0,0 0 1,1 0-1,-1 0 0,0 0 0,1 0 1,-1-1-1,1 1 0,-1 0 0,1-1 0,-1 1 1,1-1-1,-1 0 0,1 0 0,-1 1 0,1-1 1,-1 0-1,1 0 0,0 0 0,-1-1 0,1 1 1,-1 0-1,2-1 4,-1 0 17,1-1 1,-1 0 0,0 1-1,0-1 1,0 0 0,0 0-1,0 0 1,0-1 0,0 1-1,-1 0 1,1-1-1,-1 1 1,0-1 0,1-1-18,5-12 121,-1-1 1,-1 1-1,-1-1 1,1-9-122,-5 26 0,11-84 141,-3-1 0,-5 0 0,-4-47-141,0 37 164,1 79-134,1 10-5,-1-1 1,0 1-1,0-1 0,-1 1 1,0-1-1,0 1 1,0-1-1,-1 1 0,0 0 1,0 0-1,-1-1-25,4 12-78,0 0 0,0 0 1,-1 0-1,1 0 0,-1 0 0,-1 1 0,1-1 0,-1 0 0,0 1 78,0 16-42,2 48 5,3 1-1,12 59 38,-8-88-129,1-1-1,2 0 1,2-1 0,2 0 0,10 17 129,-23-52-47,-1-2 19,-1-1 0,1 0-1,0 1 1,0-1-1,1 0 1,-1 0-1,0 0 1,1 0 0,-1 0-1,1 0 1,0 0-1,-1 0 1,1 0-1,0-1 1,0 1-1,0-1 1,0 1 0,1-1-1,0 0 29,-1-5 7,0 0-1,0 0 1,0 0 0,-1 0-1,0-1 1,0 1 0,0-1 0,0 0-7,1-3 30,16-68 230,-11 43-61,1 1 0,1 0 0,1 0 0,2 0 0,2 2 0,14-27-199,-28 57-5,1 0 1,-1 0-1,0-1 0,0 1 1,0 0-1,0 0 0,0 0 1,1-1-1,-1 1 1,0 0-1,0 0 0,0 0 1,1 0-1,-1-1 1,0 1-1,0 0 0,1 0 1,-1 0-1,0 0 0,0 0 1,1 0-1,-1 0 1,0 0-1,0 0 0,1 0 1,-1 0-1,0 0 1,0 0-1,1 0 0,-1 0 1,0 0-1,0 0 0,1 0 1,-1 0-1,0 0 1,0 0-1,1 0 0,-1 1 1,0-1-1,0 0 1,0 0-1,1 0 0,-1 0 1,0 0-1,0 1 0,0-1 1,0 0-1,1 0 1,-1 0-1,0 1 0,0-1 1,0 0-1,0 0 1,0 1-1,0-1 0,1 0 5,5 14-50,-6-13 37,22 64-9,-16-46 29,0 1 0,1-1-1,1-1 1,0 1 0,2-1 0,0-1 0,1 1-1,7 8-6,-17-26 6,0 1-1,-1 0 0,1-1 1,0 1-1,0 0 0,0-1 0,-1 1 1,1-1-1,0 1 0,0-1 1,0 1-1,0-1 0,0 0 0,0 0 1,0 1-1,0-1 0,0 0 1,0 0-1,0 0 0,0 0 0,0 0 1,0 0-1,0 0 0,0-1 0,0 1 1,0 0-1,0 0 0,0-1 1,-1 1-1,1 0 0,0-1 0,0 1 1,0-1-1,0 0 0,0 1 1,-1-1-1,1 0 0,0 1 0,-1-1 1,1 0-6,27-36 152,-23 29-136,4-6-32,-1 0-1,0 0 0,-1 0 0,-1-1 0,-1 0 0,0 0 0,0-1 0,-2 1 0,0-1 0,-1 0 0,0 0 0,-1 0 0,-1 0 0,-1-4 17,1 19-7,-1-1 1,1 1-1,0 0 0,-1 0 0,1 0 1,-1 0-1,1 0 0,-1 0 0,1 0 1,-1 1-1,0-1 0,1 0 0,-1 0 1,0 0-1,0 0 0,1 1 0,-1-1 1,0 0-1,0 1 0,0-1 0,0 1 1,0-1-1,0 1 0,0 0 0,0-1 1,0 1-1,0 0 0,0 0 0,-1-1 1,1 1-1,0 0 0,0 0 0,0 0 1,0 0-1,0 1 0,0-1 0,0 0 1,-1 0 6,-1 1-21,0-1 0,0 1 0,0-1 1,-1 1-1,1 0 0,0 0 1,0 0-1,0 1 0,0-1 1,1 1-1,-1-1 0,0 1 1,0 1 20,-2 2-23,1 0 1,0 0 0,1 1 0,-1 0 0,1-1-1,0 1 1,0 0 0,1 1 0,0-1-1,0 0 1,0 1 0,1-1 0,0 2 22,-2 16-76,1 0-1,1 0 1,2 1 76,-1-6-30,0-15 37,0 0 1,0 0 0,0 0-1,1 0 1,-1 0 0,1 0-1,0 0 1,0 0 0,1-1-1,-1 1 1,1 0 0,0-1-1,0 1 1,0-1 0,0 0 0,1 0-1,-1 0 1,1 0 0,0 0-1,0 0 1,0 0 0,0-1-1,0 0 1,0 0 0,1 0-1,-1 0 1,1 0 0,0 0-1,-1-1 1,1 0 0,0 0 0,0 0-1,0 0 1,0-1 0,0 1-1,0-1 1,0 0 0,0 0-1,0-1 1,0 1 0,-1-1-1,1 0 1,0 0 0,0 0-1,0 0 1,-1-1 0,1 1 0,0-1-1,-1 0 1,0 0 0,2-2-8,8-6 53,-2-1 1,0-1 0,0 0 0,-1 0-1,0-1 1,-1 0 0,5-12-54,6-15 128,-1-1 1,-1-5-129,13-30 164,-31 76-172,0 0 0,0 0 1,0 0-1,0 0 0,0 0 0,0-1 0,0 1 1,0 0-1,0 0 0,0 0 0,1 0 0,-1 0 0,0 0 1,0 0-1,0 0 0,0 0 0,0 0 0,0 0 0,0 0 1,0-1-1,0 1 0,1 0 0,-1 0 0,0 0 0,0 0 1,0 0-1,0 0 0,0 0 0,0 0 0,0 0 1,1 0-1,-1 0 0,0 0 0,0 0 0,0 0 0,0 0 1,0 0-1,0 0 0,0 0 0,1 1 0,-1-1 0,0 0 1,0 0-1,0 0 0,0 0 0,0 0 0,0 0 1,0 0-1,0 0 0,0 0 0,1 0 0,-1 0 0,0 1 1,0-1-1,0 0 0,0 0 0,0 0 0,0 0 0,0 0 1,0 0-1,0 0 0,0 1 8,6 11-189,3 17 98,-8-29 85,16 68-29,15 45-98,-28-113 382,0-9-151,4-13-66,-8 20-23,10-32 94,32-94 211,-35 111-297,0 0-1,1 1 1,1 0-1,1 0 1,0 1-1,3-3-16,-12 17-6,-1 1 0,0-1 0,0 1-1,1-1 1,-1 1 0,1-1-1,-1 1 1,0-1 0,1 1 0,-1-1-1,1 1 1,-1-1 0,1 1-1,0 0 1,-1-1 0,1 1 0,-1 0-1,1-1 1,0 1 0,-1 0-1,1 0 1,0 0 0,-1 0 0,1 0-1,0-1 1,-1 1 0,1 0-1,0 0 1,-1 1 0,1-1 0,-1 0-1,1 0 1,0 0 0,-1 0 0,1 1-1,0-1 1,-1 0 0,1 0-1,-1 1 1,1-1 0,-1 0 0,1 1-1,0-1 1,-1 1 0,0-1-1,1 1 1,-1-1 0,1 1 0,-1-1-1,0 1 1,1-1 0,-1 1 6,16 39-113,-13-30 138,5 13-22,1 0 1,1-1-1,1 0 0,1 0 1,2 0-4,-11-16 25,1-1-1,0 0 1,0 0 0,0 0-1,0-1 1,1 1-1,0-1 1,0 0 0,0-1-1,1 1 1,-1-1 0,1 0-1,0 0 1,0-1 0,0 1-1,0-1 1,0-1 0,1 1-1,-1-1 1,0 0-1,5 0-24,-9-2-4,-1 1 0,0-1 0,0 0 0,0 0-1,0 1 1,0-1 0,-1 0 0,1 0-1,0 0 1,0 0 0,-1 0 0,1 0 0,0 0-1,-1 0 1,1 0 0,-1 0 0,1-1-1,-1 1 1,0 0 0,1 0 0,-1 0-1,0-1 1,0 1 0,0 0 0,0 0 0,0-1-1,0 1 1,0 0 0,0 0 0,-1-1 4,-2-39-936,-17 8-1177,-8 2-2121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8:4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5 1728,'-13'0'7130,"8"0"-6026,-9 0-112,11 0-392,6-2-319,-1 2-201,-2-2-80,0 2-561,-5 4-855,-21 47-1144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8:43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0 281 1608,'0'-2'344,"5"2"-296,-2-5 1585,4-1-441,0-3-304,8-13-136,2-2-392,0-11-216,7-2-144,-4-3-312,24-60-3744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8:44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289 332 1656,'-4'-5'3493,"-17"-16"-1875,18 19-1536,-1-1 0,0 1 0,1 0-1,-1 0 1,0 1 0,0-1 0,0 1 0,-1 0 0,1 0 0,0 0 0,0 0 0,0 1 0,-1-1-1,1 1 1,0 1 0,-1-1 0,1 0 0,0 1 0,0 0 0,0 0 0,-1 0 0,1 1 0,0-1 0,0 1-1,1 0 1,-1 0 0,0 0 0,-1 2-82,0 0-13,1 0 0,-1 0 0,0 1 0,1 0 0,0 0 0,0 0 0,0 0-1,1 1 1,0-1 0,0 1 0,0 0 0,1 0 0,0 0 0,0 0 0,0 0 0,1 1 0,0-1 0,0 5 13,0 3-8,1 1 0,0 0 1,1 0-1,1-1 1,0 1-1,1-1 0,0 1 1,4 7 7,-5-17-5,0 0 0,0 0 1,0 0-1,1 0 0,-1-1 0,1 1 0,0-1 1,0 1-1,1-1 0,-1 0 0,1-1 1,0 1-1,0-1 0,0 0 0,1 1 0,-1-2 1,1 1-1,0-1 0,-1 1 0,1-1 1,0 0-1,1-1 0,-1 1 0,0-1 1,1 0 4,-3-1 14,-1 1 1,1-1 0,0 0-1,-1 0 1,1 0 0,0 0 0,-1-1-1,1 1 1,-1 0 0,1-1 0,-1 0-1,1 0 1,-1 0 0,1 0-1,-1 0 1,0 0 0,1-1 0,-1 1-1,0-1 1,0 1 0,0-1-1,0 0 1,0 0-15,0-2 55,1 0 0,-1 1 0,0-1 0,0 0 0,-1-1 0,1 1-1,-1 0 1,0 0 0,0-1 0,0 1 0,-1 0 0,0-1 0,1 0-55,-1-11 87,-1 0 0,0 0 1,-2 1-1,1-1 0,-2 0 0,0 1 1,-2-5-88,-17-32 28,-2 0 1,-2 2 0,-3 1 0,-35-44-29,-15-28 67,70 107-84,9 15-220,19 26-50,58 58 334,3-4 0,49 38-47,-111-103 18,1-1 0,1-1-1,0 0 1,14 7-18,-32-20-1,0-1-1,-1 0 1,1 1-1,0-1 0,-1 0 1,1 1-1,0-1 1,0 0-1,-1 0 1,1 0-1,0 0 1,0 0-1,0 0 0,-1 0 1,1 0-1,0 0 1,0 0-1,-1 0 1,1 0-1,0 0 1,0-1-1,-1 1 1,1 0-1,0-1 0,0 1 1,-1 0-1,1-1 1,-1 1-1,1-1 1,0 1-1,-1-1 1,1 1-1,-1-1 0,1 0 1,-1 1-1,1-1 1,-1 0-1,1 0 2,13-39-449,-11 30 188,20-78-1562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8:45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149 540 120,'-11'-4'8076,"-17"-4"-6491,22 7-1518,1-1 0,-1 1 0,1 0 0,-1 1 0,1-1 0,-1 1 0,0 0 0,1 1 0,-1-1 0,0 1 0,1 0 0,-1 1 0,-4 1-67,8-2-11,1 0-1,-1 0 0,0 0 1,1 0-1,-1 0 1,1 0-1,0 0 0,-1 1 1,1-1-1,0 1 0,0-1 1,0 1-1,0 0 0,0-1 1,0 1-1,0 0 1,0 0 11,0 2-14,0 0 0,1-1-1,-1 1 1,1 0 0,0-1 0,0 1 0,0 0 0,1 0 0,-1-1 0,1 1 0,0 0 0,0 0 14,3 10-12,0 0 0,1 0-1,1-1 1,0 1 0,1-1 0,4 6 12,-7-14-11,-1 1 0,1-1 0,0 0 0,1 0 0,-1 0 0,1-1 0,0 1 0,0-1 0,0 0 0,1-1 1,-1 1-1,1-1 0,0 0 0,0-1 0,5 2 11,-9-3-11,-1-1 1,1 1 0,-1-1-1,1 0 1,0 1 0,-1-1-1,1 0 1,-1 0 0,1 0-1,0-1 1,-1 1 0,1 0-1,0-1 1,-1 1 0,1-1-1,-1 1 1,1-1 0,-1 1-1,1-1 1,-1 0-1,0 0 1,1 0 0,-1 0-1,1-1 11,-1 0 15,1 0-1,0-1 1,0 1-1,-1-1 0,0 0 1,1 0-1,-1 1 0,0-1 1,0 0-1,-1 0 1,1 0-1,0-3-14,0-6 62,-1 0 0,1 0 1,-2 0-1,0 0 0,0 0 0,-2-5-62,-4-6 39,0-1 0,-2 1-1,-1 1 1,0 0 0,-2 0-1,0 1-38,23 35-32,1 0 0,1-1 0,0 0 0,1-1 0,0 0 0,1-1 0,0-1 0,1 0 0,0-1 0,0-1 0,1 0 0,9 2 32,-25-10 2,0 0 1,0 1-1,0-1 0,0 0 0,0 0 0,0 0 0,0 0 1,0 0-1,0 0 0,0 0 0,0 0 0,0 0 1,0 0-1,0-1 0,0 1 0,0 0 0,0-1 0,0 1 1,0-1-1,0 1 0,0-1 0,0 1 0,0-1 0,-1 0 1,1 1-1,0-1 0,0 0 0,0 0-2,0-2 14,1 1 0,0-1 0,-1 0 0,0 0 0,0 0 0,0 0 0,0 0 0,0 0 0,-1 0 0,1-1-14,1-12 84,-1 1 1,-1-1-1,-2-12-84,2 24 8,-3-21 22,-1-1 0,-1 1 1,-1 0-1,-2 1 0,0-1 1,-2 1-1,0 1 0,-10-14-30,-7-10 32,-1 1 0,-3 2 0,-21-23-32,41 53 24,5 6 37,0 1 0,0 0 0,-1 0 0,0 0 0,0 1 0,-5-4-61,52 80-492,-6-17 510,3-2 0,38 40-18,-53-67 0,1 0 1,2-2 0,0-1-1,1-1 1,1-1 0,14 6-1,-37-22-7,1 0 1,0-1 0,0 1-1,1-1 1,-1 0 0,0-1 0,0 1-1,1-1 1,-1 0 0,1-1-1,2 1 7,-5-2 5,-1 1 0,0-1 0,1 1-1,-1-1 1,0 0 0,0 0 0,0 0-1,0 0 1,0 0 0,0 0-1,0-1 1,0 1 0,0-1 0,0 1-1,-1-1 1,1 0 0,-1 1 0,1-1-1,-1 0 1,0 0 0,1 0 0,-1 0-1,0 0 1,-1-1 0,1 1 0,0 0-1,0-1-4,4-14 33,0 0-1,-1-1 0,0 1 0,-2-1 1,0 0-1,-1 0 0,-1 0 0,0 1 1,-2-2-33,1 8-11,0 0 1,-1 0 0,0-1 0,-1 1-1,0 1 1,-1-1 0,0 0 0,-1 1-1,0 0 1,-1 0 0,0 0 0,0 1-1,-1 0 1,-6-6 10,13 14-6,-1 0-1,0 0 1,0 0 0,0 0-1,0 0 1,0 0 0,0 0 0,-1 0-1,1 0 1,0 1 0,0-1-1,-1 0 1,1 1 0,0-1-1,-1 1 1,1-1 0,0 1-1,-1 0 1,1 0 0,-1 0-1,1-1 1,0 1 0,-1 0-1,1 1 1,-1-1 0,1 0-1,-1 0 1,1 1 0,-1-1 6,0 2-21,1-1 0,-1 1-1,0 0 1,0-1 0,1 1 0,-1 0 0,1 0 0,-1 0-1,1 0 1,0 1 0,0-1 0,0 0 0,0 0 0,0 1 0,0 1 21,-2 8-73,0 0 1,1 0-1,0 0 1,1 1 0,0-1-1,1 7 73,1-11 26,0 1-1,1 0 1,0 0 0,0-1-1,1 0 1,0 1-1,0-1 1,1 0 0,0 0-1,0-1 1,1 1 0,0-1-1,0 0 1,1 0-1,0-1 1,0 0 0,1 0-1,0 0 1,0-1 0,0 0-1,0 0 1,1 0-1,0-1 1,0-1 0,0 1-1,0-1 1,1-1-1,-1 1 1,1-1 0,-1-1-1,1 0 1,0 0 0,0-1-1,0 0 1,-1 0-1,1-1 1,0 0 0,0-1-1,-1 1 1,1-2-1,-1 1 1,0-1 0,0-1-1,0 0 1,0 0 0,0 0-1,-1-1 1,7-5-26,-6 3 59,0-1 0,-1 0 0,0 0 0,-1-1 1,0 0-1,0 0 0,-1 0 0,0-1 0,0 0 0,-1 0 0,0 0-59,-2 3-82,0 0-1,0 1 0,0-1 0,-1 0 1,0 0-1,0 0 0,-1 0 0,0 0 1,0 0-1,-1-1 0,0 1 0,0 1 1,-1-1-1,1 0 0,-2 0 0,1 0 1,-2-1 82,4 6-101,-1 1 0,0-1 1,0 1-1,0-1 1,-1 1-1,1 0 0,0 0 1,0-1-1,-1 1 1,1 0-1,-1 0 1,1 0-1,-1 0 0,-1 0 101,-51-20-2274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8:45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1 373 1592,'2'-2'192,"-2"-2"2833,8-12-1585,1-6-535,-1-10 15,4-8-176,2-6-296,3 0-224,5 2-104,-5 5-120,-2 6-8,2 9-392,0 11-1520,10 2-3794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8:46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69 112 1568,'-4'-3'7357,"7"-1"-5343,2 5-2329,-2 12 552,-2 6-213,0-15 5,-1 0 0,1-1 0,-1 1 0,-1 0 0,1 0-1,0 0 1,-1 0 0,0 0 0,-1 2-29,-17-53 443,20 21-436,-1 26-7,0 0-1,-1 0 0,1-1 0,0 1 0,0 0 0,0-1 0,0 1 0,0 0 0,0-1 0,0 1 0,0 0 0,0-1 0,0 1 0,0 0 0,0 0 0,0-1 0,0 1 0,0 0 0,1-1 0,-1 1 0,0 0 1,0-1-1,0 1 0,0 0 0,0 0 0,1-1 0,-1 1 0,0 0 0,0 0 0,1-1 0,-1 1 0,0 0 0,0 0 0,1 0 0,-1 0 0,0-1 0,0 1 0,1 0 0,-1 0 0,0 0 0,1 0 0,-1 0 0,0 0 1,1 0-1,-1 0 0,0 0 0,1 0 0,-1 0 0,0 0 0,1 0 0,-1 0 0,0 0 0,0 0 0,1 0 0,-1 0 0,0 0 0,1 1 1,1 8-9,-1-6 104,-4-12-69,0 2-554,0-1-1,-1 1 0,1 0 1,-1 0-1,-1 0 1,0 0 528,-33-43-4609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8:52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5 248 1248,'-1'-8'6730,"-2"-4"-3016,4 17-3825,1 0 0,1 0 1,-1 0-1,1 0 0,0 0 1,0 0-1,0-1 0,1 0 1,2 3 110,1 2-4,19 28 15,-14-18-8,2-1 0,0 0 0,0-1-1,12 9-2,-35-69-362,1 12 381,4 17-9,1-1-1,0 0 1,1-1-1,0-7-9,2 23-13,36 15-440,-12-3 240,40 17 221,-46-20-5,-1 0 0,1-2 1,1 0-1,-1-1 0,5 0-3,-22-6 7,-1 1-1,1-1 1,0 0-1,-1 0 1,1 0 0,0 0-1,-1 1 1,1-1-1,0 0 1,-1 0 0,1 0-1,0 0 1,-1-1-1,1 1 1,-1 0-1,1 0 1,0 0 0,-1 0-1,1-1 1,0 1-1,-1 0 1,1 0 0,-1-1-1,1 1 1,-1-1-1,1 1 1,-1 0-1,1-1 1,-1 1 0,1-1-1,-1 1 1,0-1-1,1 0 1,-1 1 0,0-1-1,1 1 1,-1-1-1,0 1 1,0-1-1,1 0 1,-1 0-7,0-2 22,0 0-1,-1 0 1,1 0-1,0 0 1,-1 0-1,0 0 1,0 0-1,0 0 1,0 0-1,-1-1-21,-36-64 163,33 60-158,0 1 0,-1 0 0,-1 0 0,1 1 0,-1 0 1,0 0-1,0 0 0,0 1 0,-1 0 0,0 1 0,0-1 0,0 1 0,-1 1 0,-1-1-5,9 4-33,1-1 0,0 1 0,0 0 0,0-1 0,0 1 0,0 0 0,0-1 0,0 1 0,0 0 1,0-1-1,0 1 0,0 0 0,0-1 0,0 1 0,0 0 0,0-1 0,0 1 0,0 0 0,1-1 0,-1 1 0,0 0 0,0-1 0,0 1 0,0 0 0,1 0 0,-1-1 1,0 1-1,0 0 0,1 0 0,-1-1 0,0 1 0,1 0 0,-1 0 0,0 0 0,0-1 0,1 1 0,-1 0 0,0 0 0,1 0 0,-1 0 0,0 0 0,1 0 1,-1 0-1,0 0 0,1 0 33,21-14-161,-20 12 142,9-5 16,0 0-1,-1-1 1,0-1 0,0 1-1,-1-1 1,0-2 3,-5 7 32,0 0-1,-1-1 1,0 0 0,0 0-1,0 0 1,-1 0 0,1 0-1,-1 0 1,0 0 0,-1-1-1,0 1 1,1-1 0,-2 0-1,1 1 1,-1-1-32,0 5 287,0 2-267,0 0-1,0 1 1,0-1 0,0 0 0,0 0 0,0 0 0,0 0 0,0 0 0,1 0-1,-1 0 1,0 0 0,1 0 0,-1 0 0,0 0 0,1 0 0,0 0 0,-1 0-1,1 0 1,-1 0 0,1 0 0,0 0 0,0 0 0,0-1 0,0 1-20,22 30 364,-21-30-356,14 19-4,0 2 17,1-1-1,0-1 1,2 0-1,1-2 1,0 0-1,1-1 1,1-1-1,6 3-20,-27-19-17,0 1-1,0-1 1,0 1-1,0-1 0,0 0 1,0 1-1,0-1 1,0 0-1,0 0 1,0 0-1,1 0 0,-1 0 1,0 0-1,0 0 1,0 0-1,0 0 1,0 0-1,0 0 0,0-1 1,0 1-1,0 0 1,0-1-1,0 1 1,0-1-1,0 1 0,0-1 1,0 0-1,0 1 1,-1-1-1,1 0 18,0 0-104,0-1 0,-1 1 0,1-1-1,0 1 1,-1-1 0,0 1 0,1-1-1,-1 1 1,0-1 0,0 1 0,0-1 0,0 0-1,0 1 1,0-1 0,0 1 0,0-1-1,-1 0 1,1 1 0,-1-1 0,1 1 0,-1-1-1,1 1 1,-1 0 0,0-1 0,0 1 0,0-1 104,-32-52-6198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8:52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57 896,'-12'-4'6378,"7"2"-5466,-7-7-232,10 5-680,2 1 0,5-3-96,9-1-928,47-15-1409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8:53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170 617 1728,'0'0'206,"1"0"-1,-1-1 1,1 1 0,-1 0-1,0 0 1,1-1-1,-1 1 1,1 0-1,-1 0 1,0-1-1,1 1 1,-1 0-1,0-1 1,1 1-1,-1-1 1,0 1 0,0 0-1,1-1 1,-1 1-1,0-1 1,0 1-1,0-1 1,0 1-1,1-1 1,-1 1-1,0-1 1,0 1 0,0-1-1,0 1 1,0-1-1,0 1 1,0-1-1,0 1 1,-1-1-206,0-23 376,0 17 184,-1-18-465,0 0-1,-2 1 1,-1 0 0,-1 0 0,0 0 0,-2 1 0,-1 0 0,-1 0 0,-1 1-1,-1 1 1,-1-1 0,-1 2 0,0 0 0,-2 1 0,-12-12-95,26 26 22,-11-7 132,29 45-792,10 12 635,2-2 1,2-1-1,4 3 3,-16-23 6,1-2 0,1 1 0,0-2 0,2-1 0,0-1 0,14 8-6,-33-22-7,1-1 0,0 0 0,-1 0 0,1 0-1,0 0 1,0-1 0,0 0 0,1 0 0,-1 0 0,0 0-1,0 0 1,4-1 7,-6 0 5,0-1-1,-1 1 1,1-1-1,-1 0 1,1 0 0,-1 1-1,1-1 1,-1 0-1,1 0 1,-1-1-1,0 1 1,0 0 0,0 0-1,1 0 1,-1-1-1,0 1 1,0-1-1,-1 1 1,1-1 0,0 1-1,0-1 1,-1 1-1,1-1 1,-1 0-1,0 1 1,1-1-1,-1 0 1,0 1 0,0-1-1,0 0 1,0 0-1,0 0-4,1-17 32,-1-1 0,-1 0-1,0 0 1,-2 0 0,0 0 0,-1 1-1,-1 0 1,-1 0 0,-1 0-1,-7-15-31,-7-9-3,-2 0 0,-2 1 0,-25-33 3,43 64 7,-26-32-31,32 41 33,-1 0 0,0 0 0,0 0 0,1 0 0,-1 1 0,0-1 0,-1 1 0,1-1 0,0 1 0,0 0 0,-1-1 0,1 1 0,-1 0 0,1 1 0,-1-1 0,0 0-9,3 4-74,0 0 0,1 0 1,-1 0-1,1 0 0,0-1 0,0 1 0,0 0 0,0 0 1,0-1-1,1 1 0,1 2 74,29 46-4,2 0-1,3-3 1,2-1 0,1-1 0,3-3 0,4 1 4,-27-22 4,-17-18-4,0 0-1,0 0 0,1 0 0,0-1 0,-1 1 0,1-1 1,0 0-1,1 0 0,-1-1 1,-4-2-7,1 0 1,-1 0-1,1 0 0,-1 0 1,0 0-1,1-1 0,-1 1 1,1 0-1,-1 0 1,0-1-1,1 1 0,-1 0 1,0 0-1,0-1 0,1 1 1,-1 0-1,0-1 0,0 1 1,1 0-1,-1-1 1,0 1-1,0-1 0,0 1 1,0 0-1,0-1 0,1 1 1,-1-1-1,0 1 0,0 0 1,0-1-1,0 1 1,0-1-1,0 1 0,0-1 1,-1 1-1,1 0 0,0-1 1,0 1-1,0-1 1,0 1-1,0 0 0,-1-1 7,-2-29 98,3 23-81,-10-58 94,6 48-112,1-1 0,1 0 0,0 1 0,2-1 0,0 0 0,0 0 0,2 0 0,1-2 1,-3 19-9,0 1 0,1-1 0,-1 0 0,0 1 0,1-1 0,-1 0 1,1 1-1,-1-1 0,1 1 0,-1-1 0,1 1 0,-1-1 0,1 1 1,0-1-1,-1 1 0,1-1 0,0 1 0,-1 0 0,1-1 0,0 1 1,-1 0-1,1 0 0,0-1 0,0 1 0,-1 0 0,1 0 0,0 0 0,0 0 1,-1 0-1,1 0 0,0 0 0,0 0 0,0 1 0,-1-1 0,1 0 1,0 0-1,-1 1 0,1-1 0,0 0 0,-1 1 0,1-1 0,0 1 1,-1-1-1,1 0 0,0 1 0,-1 0 0,1-1 9,39 30 69,-32-24-64,55 49 151,25 17-56,-87-71-88,0 0 1,0 0-1,0-1 0,1 1 1,-1 0-1,0-1 1,0 1-1,0-1 0,1 1 1,-1-1-1,0 0 1,0 0-1,1 1 0,-1-1 1,0 0-1,1 0 1,-1 0-1,0 0 1,0-1-1,1 1 0,-1 0 1,0 0-1,1-1 1,-1 1-1,0-1 0,0 1 1,0-1-1,0 1 1,1-1-1,-1 0 0,0 0 1,0 0-1,0 1 1,0-1-1,-1 0 0,1 0 1,0 0-1,0 0 1,0 0-1,-1-1 0,1 1 1,-1 0-1,1 0 1,-1 0-1,1-1-12,0 0-69,0 0 0,-1-1 0,1 1 0,0 0 0,-1-1 0,1 1 0,-1-1 0,0 1 0,0-1 0,0 1 0,0-1-1,0 1 1,-1-1 0,1 1 0,-1 0 0,0-1 0,1 1 0,-1 0 0,0-1 0,0 1 0,0 0 0,-1 0 0,1 0 0,-2-2 69,-37-30-2545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8:53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1 235 1136,'0'-2'2137,"2"-2"447,5-7-1496,-2-7-343,2-2-345,8-6-248,-3-4-112,3-1-40,2 5-560,7-40-4137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1:55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84 4401,'0'0'2008,"0"0"-1199,0 0-297,0 0 64,0 0-264,0 0-56,0 0 144,80-18-248,-26-6-152,-8 2-440,-7 2-2241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8:56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1687 1352,'6'-28'6750,"-12"-21"-5728,2 22-331,-1-27 60,0-3 549,-12-52-1300,14 94 70,0 0 1,-1 1 0,-1-1 0,-1 1 0,0 0-1,-1 1 1,0-1 0,-1 1 0,-6-7-71,14 20-3,-1-1-1,1 1 1,-1-1 0,0 1 0,1 0 0,-1-1 0,1 1-1,-1 0 1,0-1 0,0 1 0,1 0 0,-1 0 0,0 0 0,1 0-1,-1 0 1,0 0 0,0 0 0,1 0 0,-1 0 0,0 0-1,0 0 1,1 0 0,-1 0 0,0 0 0,1 1 0,-1-1 0,0 0-1,1 1 1,-1-1 0,0 0 0,1 1 0,-1-1 0,1 1-1,-1-1 1,1 1 0,-1-1 0,1 1 0,-1-1 0,1 1 0,-1 0-1,1-1 1,0 1 0,-1-1 0,1 1 0,0 0 0,-1 0-1,1-1 1,0 1 0,0 0 3,-19 39-317,18-38 322,-4 10-101,1-1 0,0 1 1,0 0-1,2 0 0,-1 0 0,2 1 1,0-1-1,0 0 0,1 1 0,0 1 96,1-13-25,-1 0-1,1 0 1,-1 0-1,1-1 0,0 1 1,-1 0-1,1 0 1,0 0-1,-1-1 1,1 1-1,0 0 0,0-1 1,0 1-1,0 0 1,0-1-1,0 1 1,0-1-1,0 0 0,0 1 1,0-1-1,0 0 1,0 1-1,0-1 1,0 0-1,0 0 0,0 0 1,0 0-1,0 0 1,0 0-1,0 0 1,0-1-1,0 1 0,0 0 1,0-1-1,0 1 1,0 0-1,0-1 1,0 1 25,42-16-198,-29 10 199,-3 0-2,1 1-1,1 0 0,-1 1 1,1 0-1,-1 1 0,3 0 2,-11 3-3,1-1 0,-1 1 0,0 0-1,0 1 1,0-1 0,0 1 0,0 0-1,0 0 1,0 0 0,0 0 0,0 1 0,0-1-1,-1 1 1,1 0 0,-1 0 0,1 1 0,-1-1-1,0 1 1,0 0 0,0-1 0,3 5 3,12 14 25,-2 1 0,11 17-25,-16-20 10,2-1 0,0 0-1,1-1 1,15 13-10,-29-29-3,1 0-1,0-1 1,0 1-1,0 0 1,0-1-1,0 1 1,-1 0-1,1-1 1,0 1-1,1-1 1,-1 0-1,0 1 1,0-1-1,0 0 1,0 0-1,0 0 1,0 1-1,0-1 1,0 0-1,0 0 1,1-1-1,-1 1 1,0 0-1,0 0 1,0-1 0,1 1 3,0-1 11,0-1 1,0 1-1,0-1 1,1 1-1,-2-1 1,1 0-1,0 0 1,0 0-1,-1 0 1,1 0 0,1-2-12,3-7 88,1-1 0,-2-1 0,1 1 0,0-4-88,-5 12 11,4-13 23,0 0-1,-1 0 0,-1-1 1,-1 1-1,-1-1 1,0 1-1,-1-1 0,-1 1 1,-1-1-1,-3-15-33,3 24 1,0-1-1,-1 0 1,0 1-1,-1-1 1,0 1 0,-1 0-1,1 1 1,-2-1-1,-2-3 0,4 8-16,0-1 0,0 1 0,0-1-1,-1 1 1,1 1 0,-1-1 0,0 1 0,-1-1-1,1 1 1,0 1 0,-1-1 0,0 1 0,1 0-1,-1 0 1,-4 0 16,8 1-14,0 1 0,0-1 1,1 1-1,-1 0 0,0-1 0,0 1 0,0 0 0,0 0 0,0 0 0,1 0 0,-1 0 0,0 1 0,0-1 1,0 1-1,1-1 0,-1 1 0,0 0 0,0-1 0,1 1 0,-1 0 0,1 0 0,-1 0 0,1 0 0,-1 0 1,1 1-1,-1-1 0,1 0 0,0 1 0,0-1 0,0 1 0,0-1 0,0 1 0,0 0 0,0-1 0,0 1 1,1 0-1,-1 0 0,1-1 0,-1 1 0,1 0 0,0 0 0,0 0 0,-1 0 0,1-1 0,1 1 0,-1 0 1,0 0-1,0 0 14,1 7-2,0-1 1,0 1 0,1 0 0,0-1-1,0 1 1,1-1 0,0 0 0,1 0-1,0 0 1,1 1 1,3 3 2,2 0 0,-1-1 0,2 0 0,-1-1 0,1 0 0,1-1-1,0 0 1,0 0 0,1-2 0,5 3-2,-11-5-11,1-1 1,0 0-1,0-1 0,0 0 0,0 0 1,0-1-1,0 0 0,1-1 0,-1 1 1,1-2-1,-1 1 0,1-1 0,-1 0 0,1-1 1,-1 0-1,1 0 0,-1-1 0,5-1 11,-10 1 17,0 0-1,0 0 1,0 0-1,0-1 0,0 1 1,0-1-1,0 1 1,-1-1-1,1 0 0,-1 0 1,0 0-1,0 0 1,0-1-1,0 1 0,0 0 1,-1-1-1,0 0 1,0 1-1,0-1 0,0 0 1,0 1-1,-1-1 1,1-2-17,0-13 78,0 0 0,-2 1 0,0-1 0,-1-5-78,0 7 25,-7-45 120,5 49-107,2-1 1,-1 1 0,2 0-1,0-1 1,1 1-1,0-1 1,1 1 0,0-1-1,3-12-38,-3 24-1,0 0 1,0 0-1,0 0 0,0 0 0,0 0 0,0 0 0,0 0 0,0 1 0,1-1 0,-1 0 1,1 1-1,0-1 0,-1 1 0,1-1 0,0 1 0,0 0 0,0 0 0,0 0 1,0 0-1,0 0 0,0 0 1,2 0-1,1 0-1,-1 0 1,1 1 0,0-1 0,-1 1 0,1 0-1,-1 0 1,1 0 0,-1 1 0,3 0 1,5 2 22,-1 0 0,1 1-1,-1 0 1,1 0 0,-1 1 0,-1 1 0,8 4-22,-12-5 8,1 0 1,-1 1-1,0-1 0,0 1 1,0 0-1,-1 1 0,0-1 1,0 1-1,-1 0 0,0 1 1,0-1-1,-1 1 1,0-1-1,0 1 0,0 0 1,-1 0-1,-1 0 0,1 0 1,-1 1-1,-1-1 0,1 0 1,-1 1-1,-1-1 0,0 4-8,-1 1-40,0 1-1,-1-1 0,-1 1 0,0-1 0,0 0 0,-2-1 0,1 1 0,-2-1 0,0 0 0,0 0 1,-1-1-1,0 0 0,-1-1 0,-5 6 41,10-13-41,0 0 0,0 1 0,0-2 0,-1 1 0,1 0 0,-1-1 0,1 0 0,-1 0 1,0 0-1,0-1 0,-4 1 41,8-1-26,0-1 0,-1 0 0,1 1 0,0-1 0,-1 0 0,1 0 0,-1 0 0,1 0 0,-1-1 1,1 1-1,0 0 0,-1-1 0,1 1 0,0 0 0,-1-1 0,1 0 0,0 1 0,0-1 0,-1 0 0,1 1 1,0-1-1,0 0 0,0 0 0,0 0 0,0 0 0,0 0 0,0 0 0,1-1 0,-1 1 0,0 0 0,0 0 1,1 0-1,-1-1 0,1 1 0,-1 0 0,1-1 0,0 1 0,-1-1 0,1 1 0,0 0 0,0-1 1,0 1-1,0-1 26,0-1-8,1 1-1,-1-1 1,1 1 0,-1-1 0,1 1 0,0-1 0,0 1 0,0 0 0,0-1 0,0 1 0,1 0 0,-1 0 0,1 0 0,-1 0 0,1 0 0,0 0-1,0 1 1,0-1 0,0 0 0,0 1 0,0-1 0,0 1 8,57-31 0,-42 24 36,-6 2 11,1-1 0,-1 0 0,-1 0 0,1-1 0,-1 0 0,-1-1 0,1 0-1,-2-1 1,1 0 0,-1 0 0,-1-1 0,0 0 0,0 0 0,1-5-47,-4 6 47,0 1 1,-1-1-1,-1 0 0,0 0 1,0 0-1,0-1 1,-2 1-1,1 0 0,-1-1 1,-1 1-1,0 0 1,0 0-1,-1 0 0,0-1 1,-1 2-1,0-1 0,-1 0 1,-2-4-48,-4-10 104,-1 2 1,-1 0 0,-1 0-1,-1 1 1,-1 1-1,-1 0 1,-13-12-105,45 49-126,-1 0 0,-1 0 0,2 5 126,14 18 3,109 144 60,-51-66-148,65 67 85,-149-181-101,-5-7 43,-14-18 29,-24-29 33,-13-8-25,2-2 0,4-2 0,2-2 0,3-1 1,-3-13 20,41 72-13,0 0 0,1-1 0,0 1 0,0 0 0,1-1 0,-1 1 0,1-1 0,1 1 0,-1-1 0,1 0 0,1-1 13,-1 6-8,0 0 0,0 1-1,1-1 1,-1 0 0,0 1-1,1-1 1,0 1 0,-1-1 0,1 0-1,0 1 1,0 0 0,0-1-1,0 1 1,0-1 0,0 1 0,1 0-1,-1 0 1,0 0 0,0 0-1,1 0 1,-1 0 0,1 0 0,-1 0-1,1 0 1,0 1 0,-1-1-1,1 0 1,-1 1 0,1 0 0,0-1-1,0 1 1,-1 0 0,1 0-1,0 0 1,-1 0 0,1 0 0,0 0-1,0 1 1,-1-1 0,1 0-1,0 1 1,-1-1 0,2 1 8,1 0 6,1 0 0,-1 1 0,1-1 0,-1 1 1,0 0-1,1 0 0,-1 0 0,0 1 0,0 0 1,-1-1-1,1 1 0,-1 0 0,1 1 0,-1-1 0,0 1 1,0-1-1,2 4-6,-2-1 6,1 1 0,-1-1 0,-1 1 0,1 0 0,-1 0 0,0 0 0,-1 0 0,1 1 0,-1-1 0,-1 7-6,1 1-19,-2 0-1,0 1 0,-1-1 1,0 0-1,-2 0 1,1-1-1,-2 1 0,0-1 1,-1 1-1,-5 8 20,9-20-13,-4 10-52,-1-1 0,-1 1 0,0-2 0,-1 1 0,0-1 0,-2 1 65,11-12-19,0 0-1,0 0 0,0-1 0,0 1 0,0 0 0,0-1 0,0 1 1,0 0-1,0-1 0,0 1 0,0 0 0,0-1 0,0 1 1,0 0-1,0-1 0,0 1 0,0 0 0,0-1 0,0 1 1,0 0-1,0 0 0,-1-1 0,1 1 0,0 0 0,0-1 1,0 1-1,-1 0 0,1 0 0,0 0 0,0-1 0,-1 1 0,1 0 1,0 0-1,0 0 0,-1-1 0,1 1 0,0 0 0,-1 0 1,1 0-1,0 0 0,-1 0 0,1 0 0,0 0 0,-1 0 1,1 0-1,0 0 0,-1 0 0,1 0 0,0 0 0,0 0 0,-1 0 1,1 0-1,0 0 0,-1 0 0,1 0 0,0 0 0,-1 1 1,1-1-1,0 0 0,0 0 0,-1 0 0,1 0 0,0 1 1,0-1-1,-1 0 20,7-28-354,6 8 422,1 0 0,0 1-1,2 0 1,13-13-68,30-42 528,-38 44-314,-1 0 0,-1-1 0,3-12-214,-17 36 29,-1-1-1,0 1 1,-1-1-1,1 1 1,-1-1 0,-1 0-1,1 0 1,-1 1-1,-1-1 1,0 0-1,0 0 1,0 0 0,-1 0-1,0 0 1,0 0-1,-1 0 1,0 1-1,-1-2-28,2 7 12,1 0-1,-1 0 0,0 0 0,0 0 0,0 0 0,0 1 0,0-1 0,0 0 0,-1 0 1,1 1-1,0-1 0,-1 1 0,0-1 0,1 1 0,-1 0 0,0 0 0,1-1 1,-1 1-1,0 0 0,0 1 0,0-1 0,0 0 0,0 0 0,0 1 0,0 0 1,0-1-1,0 1 0,0 0 0,0 0 0,0 0 0,-1 0 0,1 0 0,0 0 0,0 1 1,0-1-1,0 1 0,0-1 0,0 1 0,0 0 0,0 0 0,-1 1-11,-1 0-8,-1 1-1,1 1 0,0-1 0,0 1 0,0-1 0,1 1 1,-1 0-1,1 0 0,0 1 0,0-1 0,1 1 0,-1-1 1,1 1-1,0 0 0,0 0 0,0 2 9,0 1-4,1 1 0,0-1 0,1 1 0,0-1 0,0 1 0,0 0 0,1-1 0,1 1 0,0-1 1,0 0-1,0 1 0,1-1 0,0 0 0,1 0 0,0-1 0,0 1 0,0-1 0,1 0 0,0 0 0,5 4 4,-6-5-2,1-1 0,0 1-1,1-1 1,-1-1 0,1 1 0,0-1 0,0 0 0,0 0 0,1-1-1,-1 0 1,1 0 0,0-1 0,0 1 0,0-1 0,0-1 0,0 1-1,0-1 1,0-1 0,1 1 0,-1-1 0,0-1 0,0 1 0,1-1-1,3-1 3,-5 0 19,-1-1 0,0 1-1,0-1 1,0 0-1,0 0 1,-1 0 0,1-1-1,-1 1 1,0-1-1,0 0 1,0-1 0,0 1-1,-1-1 1,0 0-1,0 1 1,0-1 0,0 0-1,-1-1 1,0 1 0,0 0-1,1-6-18,3-10 51,-1 1 0,-1-2-1,0 1 1,-2 0 0,0-5-51,-5-75 97,1 77-129,1 0 0,1 0 0,1 1 0,1-1 0,1 0 0,3-7 32,-6 30-15,0 0-1,0 0 1,0 0 0,0 0-1,0 0 1,0 0 0,1 0-1,-1 1 1,0-1 0,1 0-1,-1 0 1,0 0 0,1 0 0,-1 1-1,1-1 1,-1 0 0,1 1-1,0-1 1,-1 0 0,1 1-1,0-1 1,-1 1 0,1-1-1,0 1 1,0-1 0,0 1-1,-1-1 1,1 1 0,0 0-1,0 0 1,0-1 0,0 1 0,0 0-1,0 0 1,-1 0 0,1 0-1,0 0 1,0 0 0,0 0-1,0 0 1,0 0 0,0 1-1,0-1 1,0 0 15,4 3-80,0 0-1,0 0 1,-1 0-1,1 1 1,-1 0-1,4 4 81,9 6-125,-65-13 45,46-1 82,1 0 0,-1 0 1,0 0-1,1 0 0,-1 0 0,0 0 0,0 1 0,1-1 0,-1 0 0,1 1 0,-1-1 0,0 1 0,1 0 0,-1 0 0,1 0 1,0-1-1,-1 1 0,1 0 0,0 1 0,-1-1 0,1 0 0,0 0 0,0 0 0,0 1 0,-1 0-2,1 1 1,0-1-1,1 1 0,-1 0 1,1-1-1,0 1 0,-1 0 0,1-1 1,0 1-1,1 0 0,-1-1 1,0 1-1,1-1 0,-1 1 1,1 0-1,0 0 0,3 7 14,-1-1 0,1 1-1,1-1 1,0 0 0,0-1-1,1 1 1,0-1 0,5 5-14,-7-9 14,0 0 0,0-1 0,0 1 0,0-1 0,1 0 0,-1 0 0,1 0-1,0-1 1,0 0 0,0 0 0,0 0 0,0-1 0,1 1 0,-1-1 0,0 0 0,1-1 0,4 1-14,-6-1 44,0-1 0,0 0 0,-1 1-1,1-1 1,0 0 0,-1-1 0,1 1 0,-1-1 0,0 1 0,1-1-1,-1 0 1,0 0 0,0-1 0,0 1 0,0-1 0,0 1 0,-1-1 0,1 0-1,-1 0 1,0 0 0,0 0 0,0 0 0,0-1 0,0 1 0,0-4-44,3-6 43,0-1 0,-2 1 1,1-1-1,-2 0 1,0 0-1,-1 0 0,0 0 1,-1 0-1,0 0 1,-2 0-1,1 0 1,-2 0-1,0 0 0,0 1 1,-3-5-44,-12-32 34,-2 0 1,-2 2-1,-15-22-34,-4-10 14,30 54-14,9 19 12,-1 0 1,0 0 0,0 1-1,0-1 1,-1 1-1,1 0 1,-2 0 0,1 0-1,-1 1 1,1-1-1,-4-1-12,15 43-532,9 7 525,2 0-1,1-2 0,3 0 0,14 20 8,-18-34 23,1-1 1,0-1-1,2-1 0,1-1 0,1-1 0,1 0 0,2-1-23,-23-19 4,0 0-1,0 0 1,0 0 0,0-1 0,1 1-1,-1-1 1,0 0 0,1 0-1,-1 0 1,0 0 0,1-1-1,-1 1 1,1-1 0,-1 0-1,1 0 1,-1 0 0,1-1 0,1 1-4,-3-1-67,1 0 1,-1 0 0,0 0 0,1 0 0,-1-1 0,0 1-1,0 0 1,0-1 0,0 0 0,0 1 0,0-1 0,0 0 0,-1 0-1,1 0 1,-1 0 0,1 0 0,-1-1 0,0 1 0,0 0 0,0-1-1,0 1 1,0 0 0,0-1 0,-1 1 0,1-1 0,-1 1-1,0-1 1,1-1 66,-1-68-2718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8:57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0 301 2497,'3'0'5169,"-3"-3"-3201,2-1-832,0-5-608,6-10-216,6-10-215,3-6-97,5-4-49,3 1-703,-3 3-1648,7-54-3866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8:57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10 4337,'-8'-10'6506,"16"11"-4590,18 13-2212,70 69 352,-4 5 1,20 28-57,-64-66-59,-38-39 24,-5-5 15,-1-1 0,2 0 0,-1 0 0,0 0 0,1 0 0,0-1 0,0 0-1,0 0 1,1 0 20,-4-37-617,-5-1 671,-2 2 0,-1-1 1,-1 0-1,-2 1 0,-11-27-54,-5-25 124,50 113-190,-2 2 0,4 9 66,-13-19 26,2 0 0,0-1 0,4 3-26,-17-19-1,0 0 0,0 0 1,0 0-1,1 0 0,0-1 0,0 0 0,0 0 1,0 0-1,0 0 0,0-1 0,1 0 1,-1 0-1,1 0 0,-1-1 0,1 0 1,0 0-1,4 0 1,-7-2 10,0 1 1,-1-1-1,1 0 1,-1 0-1,1 0 1,-1-1-1,1 1 1,-1 0-1,0-1 1,0 0-1,1 1 1,-1-1-1,0 0 1,-1 0-1,1 0 1,0 0-1,0-1 1,-1 1-1,0 0 1,1-1-1,-1 1 1,0-1-1,0 1 1,0-1-1,-1 0 1,1 1-1,0-1 1,-1-1-11,2-2 34,-1 0 0,0-1 0,-1 1 0,0 0 1,0 0-1,0 0 0,0-1 0,-1 1 0,0 0 1,0 0-1,-1 0 0,-1-3-34,0 3 9,-1 0 1,0-1-1,0 1 0,0 0 1,-1 1-1,0-1 0,0 1 1,-1 0-1,1 0 0,-1 1 1,0 0-1,0 0 0,-1 0 1,1 1-1,-1 0 0,-3-1-9,1 0-447,0 1 0,-1 0 0,1 1 0,-1 0 0,0 1 0,0 0 0,1 1 0,-10 0 447,-71 7-3888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8:57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0 443 288,'3'-7'7394,"-1"0"-5810,6-12-352,6-14-400,6-13-327,6-11-209,4-2-200,-4 2-96,-1 4-48,-3 10-777,-8-19-1671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8:58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1872,'12'9'4233,"27"24"-2734,3 25-899,-2 1 0,6 19-600,-14-24 156,1-1 0,4-2 1,8 8-157,-40-53 10,1 1 1,0-2 0,0 1-1,0-1 1,1 1 0,0-2-1,-1 1 1,2-1 0,3 2-11,-9-5 0,1 0 0,-1-1 0,1 1 0,-1 0 0,1-1 1,-1 0-1,1 0 0,-1 1 0,1-1 0,0-1 0,-1 1 0,1 0 0,-1-1 1,1 1-1,-1-1 0,1 0 0,-1 0 0,0 0 0,1 0 0,-1 0 0,0 0 1,0-1-1,0 1 0,1-1 0,-2 0 0,1 1 0,0-1 0,0 0 0,-1 0 1,1 0-1,1-2 0,-2 2-2,1 0-103,0 0 0,0-1 0,-1 1-1,1-1 1,0 1 0,-1-1 0,0 0-1,1 0 1,-1 0 0,0 1 0,-1-1 0,1 0-1,0 0 1,-1 0 0,0-1 0,0 1 0,0 0-1,0 0 1,0 0 0,-1-1 105,-21-59-4570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8:59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1 521 2024,'14'-27'4297,"-3"11"-3743,32-62 858,-32 60-1317,0 0 0,-1-1 0,-1 0 0,0 0 0,-2 0 0,0-1 0,-2-1 0,0 1 0,1-10-95,-6 27 14,0 0-1,0-1 1,-1 1 0,1 0 0,-1-1-1,1 1 1,-1 0 0,0 0-1,0 0 1,-1 0 0,1 0 0,-1 0-1,1 0 1,-1 0 0,0 0-1,0 1 1,0-1 0,0 1 0,-1-1-1,1 1 1,-1 0 0,1 0-1,-1 0 1,0 0 0,0 0 0,0 1-1,0-1 1,0 1 0,0 0-1,0 0 1,0 0 0,0 0 0,-1 1-1,1-1 1,-4 1-14,24 28-397,13 20 423,1-2 1,2-1-1,28 28-26,7 12 43,-44-53-35,-15-19 2,0 0-1,1 0 1,0-1 0,1-1-1,11 9-9,-16-22 31,-3-12 96,-2-19 118,-1 31-240,-3-83 228,-9-41-233,3 45 38,9 80-38,0 1 0,0 0 0,0 0 0,0 0 0,0 0 0,0 0 0,0-1 0,1 1 0,-1 0 0,0 0 0,0 0 0,0 0 0,0 0 0,0 0 0,0-1 0,0 1 1,0 0-1,0 0 0,0 0 0,1 0 0,-1 0 0,0 0 0,0 0 0,0 0 0,0-1 0,0 1 0,0 0 0,1 0 0,-1 0 0,0 0 0,0 0 0,0 0 0,0 0 0,0 0 0,1 0 0,-1 0 0,0 0 0,0 0 0,0 0 0,0 0 0,0 0 0,1 0 0,-1 0 0,0 0 0,0 0 0,0 0 0,0 1 0,0-1 0,0 0 0,1 0 0,-1 0 0,0 0 0,0 0 0,0 0 0,0 0 0,0 0 0,0 0 0,0 1 0,0-1 0,1 0 0,-1 0 0,0 0 1,0 0-2,17 13 6,19 22 14,-32-31-15,35 38 43,27 27 18,-59-63-59,0 0 0,0 0 0,1-1 0,-1 0 0,1-1 0,0 0 0,1 0 1,6 2-7,-13-6 5,1 1 1,-1-1 0,0 0 0,0 0 0,0-1 0,0 1 0,0 0 0,0-1 0,0 1-1,0-1 1,0 0 0,0 0 0,0 0 0,0 0 0,0 0 0,-1 0 0,1 0-1,0 0 1,-1-1 0,1 1 0,-1-1 0,1 1 0,-1-1 0,0 0 0,1 1 0,0-3-6,30-52 282,-29 50-248,5-11-8,-1 0 1,-1-1-1,0 1 0,-2-1 1,0 0-1,-1 0 0,-1-1 1,1-16-27,-3 29 6,0-1 1,0 0-1,0 0 1,-1 0-1,0 1 1,0-1-1,0 0 1,-1 1-1,0-1 1,-1 1-1,1-1 1,-1 1-1,0 0 1,-1 0-1,1 1 1,-1-1-1,-1 1 1,1 0-1,-1 0 1,1 0-1,-2 0 1,1 1-1,0 0 1,-1 0-1,-2-1-6,7 4-2,0 1-1,1-1 1,-1 1-1,0 0 1,0 0-1,0-1 1,1 1-1,-1 0 1,0 0-1,0 0 1,0 0-1,0 0 1,1 0 0,-1 0-1,0 0 1,0 0-1,0 0 1,0 0-1,1 1 1,-1-1-1,0 0 1,0 1-1,1-1 1,-1 0-1,0 1 1,0-1-1,1 1 1,-1-1-1,1 1 1,-1 0-1,0-1 3,-13 31-171,7 34-91,7-52 250,0 0 1,1-1-1,1 1 0,0 0 1,1-1-1,0 0 1,1 1-1,0-1 1,1-1-1,0 1 1,6 7 11,-9-15 6,0 0 0,1 0 0,-1 0 0,1 0 0,0-1 0,0 0 0,1 1 0,-1-1 0,1 0 0,-1-1 0,1 1 0,0-1 0,0 1 0,0-1 0,0 0 0,0-1 0,1 1-1,-1-1 1,0 0 0,1 0 0,-1 0 0,1 0 0,-1-1 0,1 0 0,-1 0 0,1 0 0,0-1 0,-1 1 0,1-1 0,-1 0 0,0 0 0,1-1 0,3-1-6,1-1 77,0-1 0,0-1-1,0 1 1,-1-1-1,0-1 1,0 0 0,-1 0-1,1 0 1,-2-1-1,1 0 1,-1 0 0,0-1-1,2-4-76,-5 8-116,0 0 0,0-1 0,0 1 0,-1-1 0,0 1 0,0-1 0,0 0 0,-1 0 0,1 0 0,-2 0-1,1 0 1,-1 0 0,1 0 0,-2 0 0,1-1 0,-1 1 0,0 0 0,0 0 0,0 1 0,-1-1 0,0 0 0,0 0 0,-2-3 116,-16-18-2576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9:01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219 582 408,'-45'-12'7954,"36"10"-7810,0 1 1,-1 0 0,1 1-1,0 0 1,0 0 0,0 1-1,0 0 1,-1 0 0,1 1-1,1 1 1,-8 2-145,13-3-1,0 0 1,0 1-1,0 0 1,0-1-1,0 1 1,1 0 0,-1 0-1,1 1 1,0-1-1,0 0 1,0 1-1,0-1 1,1 1-1,0 0 1,-1-1-1,1 1 1,1 0 0,-1 0-1,0 0 1,1 0-1,0-1 1,0 4 0,-1 5-19,2 1 0,-1-1 0,2 1 0,-1-1 0,2 1 0,1 2 19,0-2-4,1 0-1,0 0 1,1 0 0,0-1-1,1 0 1,1 0 0,6 7 4,-10-14-3,0 1 1,1-1-1,-1 0 1,1-1 0,0 1-1,0-1 1,1 0-1,-1 0 1,1 0-1,0-1 1,0 0-1,0 0 1,1-1-1,-1 0 1,0 0-1,5 1 3,-8-3-6,-1 0-1,0 1 1,0-1-1,0 0 1,1-1-1,-1 1 1,0 0-1,0-1 0,0 1 1,0-1-1,0 0 1,1 1-1,-1-1 1,-1 0-1,1 0 1,0 0-1,0-1 1,0 1-1,0 0 0,-1-1 1,1 1-1,-1-1 1,1 0-1,-1 0 7,2-2 21,0-1 0,-1 1 0,0-1 0,0 0 0,0 0 0,0 0-1,-1 0 1,0 0 0,0 0 0,0-3-21,1-13 67,-2 1-1,0-1 1,-1 1-1,-1 0 0,-1-1-66,-4-15 51,-1 0 0,-2 1 0,-2 0 0,-1 1 0,-1 1 0,-9-13-51,-11-14 514,-2 2 0,-41-51-514,67 98 97,21 31-103,25 34-72,4 0 32,2-2 0,29 24 46,-57-61-14,2 0 0,0-1 0,1-1 0,0-1 0,1-1 0,0 0 0,1-1 0,0-1 0,1-1 0,3 1 14,-19-8-15,0 0-1,-1 0 1,1 0-1,0 0 0,0-1 1,-1 0-1,1 0 0,0 0 1,0 0-1,0-1 1,-1 1-1,1-1 0,0 0 1,0 0-1,-1 0 1,1-1-1,-1 1 0,1-1 1,-1 0-1,3-2 16,-1 0 8,-1 0 0,0 0 0,0-1 0,0 1 0,0-1 0,-1 0 0,0 0 0,0 0 0,0-1 0,-1 1 0,0-1 0,2-4-8,-1-2 32,1-1 0,-2 1 1,0-1-1,0 0 0,-2 0 0,1 0 1,-1 1-1,-1-1 0,-1 0 1,1 0-1,-2 1 0,-2-7-32,2 11 14,0 1 1,-1 0-1,0 0 1,-1 1-1,0-1 0,0 1 1,0 0-1,0 0 0,-1 0 1,0 1-1,0 0 0,-1 0 1,1 1-1,-1 0 0,0 0-14,4 2-2,1 1-1,-1 0 0,0 0 1,0 0-1,1 0 0,-1 1 1,0-1-1,0 1 0,0-1 0,0 1 1,0 0-1,0 0 0,0 1 1,0-1-1,0 0 0,0 1 1,-2 1 2,2-1-13,1 1 0,-1-1 0,0 1 0,1 0 0,-1 0 0,1 0 0,-1 1 0,1-1 0,0 1 0,0-1 0,0 1 1,0 0-1,1-1 0,-1 1 0,1 0 0,0 0 0,0 0 0,0 0 0,-1 3 13,-2 8-16,1 1 0,1 0 0,0 0 0,1 0 0,0 0 0,1 0 0,1 0 0,1 0 0,0-1 0,4 14 16,-2-10-3,1 0 0,1 0 0,0 0 1,2-1-1,0 0 0,1-1 0,0 0 0,7 7 3,-14-19-14,0-1-1,1 0 0,-1 0 1,1 0-1,0-1 0,-1 1 1,1-1-1,0 1 0,1-1 1,-1 0-1,0 0 0,1 0 1,-1-1-1,1 1 0,-1-1 1,1 0-1,0 0 0,0 0 1,-1 0-1,1-1 0,1 0 15,-2 0 2,-1-1-1,1 1 1,0-1-1,-1 0 1,1 0-1,-1-1 1,1 1-1,-1 0 1,1-1-1,-1 0 1,0 1-1,0-1 1,0 0-1,0 0 1,0 0-1,0 0 0,-1-1 1,1 1-1,-1 0 1,1-1-1,-1 1 1,0-1-1,0 1 1,0-1-1,0 0 1,0 1-1,-1-1 1,1-2-2,2-7 28,-1-1 0,0 1 0,-1-1 0,0 1 1,-1-1-1,-1 0 0,0 1 0,0-1 0,-1 1 1,-1-1-1,-4-11-28,-4-7 152,-2-1 0,-1 2 0,-16-25-152,40 71-116,1-2 0,0 1 0,1-1-1,8 6 117,-12-12-2,-1-1 0,2 1 0,-1-2 0,1 1 0,0-1 0,0-1 1,1 1-1,0-2 0,0 1 0,0-1 0,1-1 2,-10-2-10,0-1 0,1 1 1,-1-1-1,1 0 1,-1 0-1,0 0 0,1 0 1,-1 0-1,1 0 0,-1 0 1,1 0-1,-1 0 0,0-1 1,1 1-1,-1-1 1,0 1-1,1-1 0,-1 1 1,0-1-1,0 0 0,1 0 1,-1 1-1,0-1 0,0 0 1,0 0-1,1-1 10,-1 0 7,1-1-1,-1 0 0,0 1 1,0-1-1,0 0 0,0 1 1,0-1-1,-1 0 0,1 0 1,-1 0-1,0 0 0,0 1 1,0-1-7,0-12 54,-2 0 0,1 0 1,-2 0-1,-3-10-54,-5-7 22,-2 1 0,-1 1 1,-4-5-23,14 28-259,26 30 213,0-1 0,24 19 46,-38-34 0,1-1 0,0 1 1,1-1-1,0-1 0,-1 0 0,2 0 1,-1-1-1,0 0 0,1-1 1,0 0-1,-9-3-4,0 1 1,0-1-1,0 1 1,-1-1-1,1 0 1,0 0 0,0 0-1,0 0 1,0 0-1,-1 0 1,1-1-1,0 1 1,0-1-1,0 1 1,-1-1-1,1 0 1,0 1 0,-1-1-1,1 0 1,-1 0-1,1 0 1,-1 0-1,1-1 1,-1 1-1,1 0 1,-1 0-1,0-1 4,1-1 13,-1 0-1,0-1 1,0 1-1,0 0 1,0 0-1,0-1 1,-1 1-1,0 0 1,1-1-1,-1 1 1,-1-1-1,1 1 1,0 0-1,-1-1-12,-3-16 65,0 1-1,-1 0 1,-2 1 0,-5-13-65,-25-33 178,12 25 93,86 143-664,53 69 393,-53-90-270,-3 3 1,-4 2 0,7 24 269,-57-102-46,0 0 1,0 0-1,-2 1 1,1 0 0,-1-1-1,-1 1 1,0 0-1,0 4 46,-1-13-16,1 0-1,-1 0 1,0 0-1,0 0 0,0 0 1,0 0-1,-1 0 0,1 0 1,0 0-1,-1 0 1,0 0-1,1 0 0,-1 0 1,0 0-1,0 0 1,0 0-1,0-1 0,0 1 1,0 0-1,-1-1 0,1 1 1,-1-1-1,1 0 1,-1 1-1,1-1 0,-1 0 1,0 0-1,1 0 0,-1 0 1,0 0-1,0 0 1,0 0-1,0-1 0,0 1 1,0-1-1,0 0 1,0 1-1,0-1 0,0 0 1,0 0-1,0 0 0,0 0 1,0-1-1,0 1 1,0 0-1,0-1 0,-1 0 17,-2-1 27,-1 0 0,0 0 1,1-1-1,-1 0 0,1 0 0,0 0 0,0-1 0,0 1 0,1-1 0,-1 0 0,1-1 0,0 1 0,0-1 0,0 0 0,1 0 0,0 0 0,0 0 0,0 0 0,1-1 0,-1 0 0,0-4-27,-5-12 204,1-1-1,1-1 1,1 1-1,-1-23-203,0-29 191,4-1 1,5-31-192,-1 46 25,-2 1 0,-2-1 0,-3 1 0,-5-15-25,9 70 3,0-1 0,-1 0 0,0 1 0,0-1 0,0 1 0,0 0 0,-1-1 0,0 1 0,0 0 0,-3-3-3,6 8-1,0 0 0,0 0-1,0 0 1,0 0-1,0 0 1,0-1 0,0 1-1,0 0 1,-1 0-1,1 0 1,0 0 0,0 0-1,0 0 1,0-1 0,0 1-1,-1 0 1,1 0-1,0 0 1,0 0 0,0 0-1,0 0 1,0 0-1,-1 0 1,1 0 0,0 0-1,0 0 1,0 0-1,-1 0 1,1 0 0,0 0-1,0 0 1,0 0-1,0 0 1,0 0 0,-1 0-1,1 0 1,0 0-1,0 0 1,0 0 0,0 1-1,-1-1 1,1 0-1,0 0 1,0 0 0,0 0-1,0 0 1,0 0 0,0 0-1,0 1 1,-1-1-1,1 0 1,0 0 0,0 0-1,0 0 1,0 1-1,0-1 1,0 0 1,-5 16-122,3 19-77,3-30 189,0 0-1,0-1 0,1 1 0,-1 0 1,1-1-1,0 1 0,1-1 0,-1 0 1,1 0-1,0 0 0,-1 0 0,2 0 1,-1-1-1,0 1 0,1-1 0,0 0 1,0 0-1,0 0 0,0 0 0,0-1 1,0 0-1,1 0 0,-1 0 1,1 0-1,-1-1 0,1 1 0,4-1 11,19 6 8,0-2 0,0-2 0,0 0 0,14-2-8,-6 1 33,-36-2-33,1 0 0,-1 0 1,0 0-1,1 0 0,-1 0 1,0 0-1,1 0 0,-1 0 0,0 0 1,1 0-1,-1 0 0,0 1 0,1-1 1,-1 0-1,0 0 0,1 0 1,-1 1-1,0-1 0,1 0 0,-1 0 1,0 0-1,0 1 0,1-1 0,-1 0 1,0 1-1,0-1 0,0 0 1,1 1-1,-1-1 0,0 0 0,0 1 1,0-1-1,0 0 0,0 1 0,0-1 1,0 0-1,0 1 0,-6 15 49,-24 24 36,22-31-93,-2 3-126,-68 77-16,69-80-417,0 0 0,0-1 1,-1-1-1,0 1 0,0-2 0,-1 1 0,0-1 1,-4 0 566,14-5-168,1-1 0,-1 1 0,0-1 0,0 0 1,0 0-1,0 0 0,0 1 0,0-1 0,0 0 0,1 0 1,-1 0-1,0 0 0,0 0 0,0-1 0,0 1 1,0 0-1,0 0 0,0-1 0,1 1 0,-1 0 1,0-1-1,0 1 0,0-1 0,0 0 168,-27-29-1619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9:02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78 757 1232,'0'1'253,"1"-1"0,-1 1-1,1-1 1,0 0-1,-1 1 1,1-1 0,-1 0-1,1 0 1,0 1 0,-1-1-1,1 0 1,0 0 0,-1 0-1,1 0 1,0 0 0,0 1-1,-1-1 1,1-1-1,0 1 1,-1 0 0,1 0-1,0 0 1,-1 0 0,1 0-1,0-1 1,-1 1 0,1 0-1,-1-1 1,1 1-1,0 0 1,-1-1 0,1 1-1,-1-1 1,1 1 0,-1 0-1,1-1-252,21-32 1887,-15 18-2001,-1-1-1,0 0 1,2-15 114,-6 23 2,-1-1 0,0 0 0,-1 0 0,0 0 0,0 1 0,-1-1 0,0 0 0,-1 0 0,-2-7-2,4 14-42,-1-1 0,0 0 0,0 0 0,0 1 0,0-1 0,0 1 0,-1-1 0,1 1-1,-1 0 1,0-1 0,1 1 0,-1 0 0,0 0 0,0 0 0,-1 0 0,1 0 0,0 1 0,0-1-1,-1 1 1,1 0 0,-1-1 0,0 1 0,1 0 0,-1 0 0,0 1 0,1-1 0,-1 0 0,0 1 0,0 0-1,0 0 1,0 0 0,0 0 42,0 1-15,-1-1 0,1 2 0,0-1 0,-1 0 0,1 1 0,0-1 0,0 1 1,0 0-1,0 0 0,0 0 0,0 0 0,1 1 0,-1-1 0,1 1 0,-1 0 0,1 0 0,0-1 0,0 1 0,0 1 0,1-1 0,-1 0 0,1 0 0,0 1 0,0-1 0,0 0 0,-1 3 15,-1 6-34,0 0 0,1 0 0,0 1 0,0-1-1,2 1 1,-1-1 0,2 1 34,0-4 12,0 1-1,1-1 0,1 0 1,-1 0-1,2 0 0,-1-1 1,1 1-1,0-1 1,1 0-1,0 0 0,0 0 1,1 0-1,0-1 0,0 0 1,5 3-12,-7-5 10,1-1 0,0 0-1,0 0 1,0 0 0,0-1 0,1 0 0,0 0 0,-1 0 0,1 0-1,0-1 1,0 0 0,0-1 0,1 1 0,-1-1 0,0 0 0,0-1-1,1 0 1,-1 0 0,1 0 0,-1 0 0,0-1 0,0 0 0,3-1-10,-4 0 28,0 0 0,0-1 0,0 1 0,0-1 1,0 0-1,-1-1 0,1 1 0,-1-1 0,0 1 1,0-1-1,0 0 0,-1-1 0,1 1 1,-1-1-1,0 0 0,0 1 0,-1-1 0,1 0 1,-1-1-1,0 1 0,-1 0 0,1-1 1,-1 1-1,0-1 0,0 1 0,-1-1 0,0-1-28,1-13 31,0 0-1,-2 0 0,-1 0 0,0 0 1,-1 0-1,-1 0 0,-2 0-30,-16-45 27,-12-19-27,27 65-466,35 70 425,3-1 0,2-2-1,1-1 1,3-2 0,5 2 41,-42-47-2,0 0 0,-1-1 1,1 1-1,0 0 0,0 0 1,0 0-1,0 0 1,0 0-1,0-1 0,0 1 1,0 0-1,0 0 0,0 0 1,0 0-1,0 0 1,0-1-1,0 1 0,1 0 1,-1 0-1,0 0 0,0 0 1,0 0-1,0 0 1,0-1-1,0 1 0,0 0 1,0 0-1,0 0 0,0 0 1,1 0-1,-1 0 1,0 0-1,0 0 0,0-1 1,0 1-1,0 0 0,0 0 1,0 0-1,1 0 1,-1 0-1,0 0 0,0 0 1,0 0-1,0 0 0,0 0 1,1 0-1,-1 0 1,0 0-1,0 0 0,0 0 1,0 0-1,0 0 0,1 0 1,-1 0-1,0 0 1,0 0-1,0 0 0,0 1 1,0-1-1,1 0 2,-6-26-173,-12-31-66,16 51 239,-6-14-11,0 1 0,2-1 0,1 0 1,0-1-1,2 1 0,0-1 0,1-19 11,1 39-7,0 1 0,0-1 0,0 0 0,0 1 0,1-1 0,-1 0 0,0 1 0,0-1 0,0 1 0,1-1 0,-1 1 0,0-1 0,0 1 0,1-1 0,-1 1 0,1-1 0,-1 1 0,0-1 0,1 1 0,-1-1 0,1 1 0,-1 0-1,1-1 1,-1 1 0,1 0 0,0-1 0,-1 1 0,1 0 0,-1 0 0,1 0 0,-1-1 0,1 1 0,0 0 0,-1 0 0,1 0 0,0 0 0,-1 0 0,1 0 0,-1 0 0,1 0 0,0 1 0,-1-1 0,1 0 0,-1 0 0,1 0 0,0 1 0,-1-1 0,1 0 0,-1 0 0,1 1 0,-1-1 0,1 1 0,-1-1 0,1 0 0,-1 1 7,38 29 27,-28-21 3,-8-7-29,102 73 103,-90-66-96,-1-2 1,2 0-1,-1 0 1,1-1-1,0-1 0,0-1 1,3 1-9,-16-4 1,0-1 0,0 1 0,0-1 0,0 0-1,0 1 1,0-1 0,0 0 0,0 0 0,0 0 0,0-1 0,0 1 0,0 0 0,0-1 0,0 1 0,0-1 0,0 0 0,0 0 0,-1 0 0,1 1 0,0-2 0,0 1 0,-1 0-1,1 0 1,0-1-1,0-1 14,-1 1 0,0 0 0,1-1 0,-1 1 0,-1-1 0,1 0 0,0 1 0,0-1 0,-1 1 0,0-1 0,1 0 0,-1 0 0,0 1-1,-1-1 1,1 0 0,0 0-14,-3-11 79,1 0 0,-2 0 0,0 1 0,0 0 0,-2-1 0,-2-4-79,-11-18 147,-2 1-1,-2 1 1,-1 1 0,-10-10-147,-113-118 235,135 149-219,-40-39 518,78 99-983,-8-13 450,6 4 19,1-2 1,2-1 0,1-1-1,10 8-20,-19-23 9,1-1-1,1-1 0,0-1 1,2-1-1,-1-1 1,2 0-1,15 6-8,-36-20-1,-1 0 0,0-1 1,0 1-1,0 0 0,1-1 0,-1 1 0,0-1 0,1 0 1,-1 0-1,0 0 0,1 0 0,-1 0 0,0 0 0,1-1 1,-1 1-1,0-1 0,0 1 0,1-1 0,-1 0 0,0 0 1,0 0-1,0 0 0,0 0 0,0-1 0,1 0 1,0-1-99,-1 0 0,1 1-1,-1-1 1,0 0-1,0-1 1,0 1 0,0 0-1,0-1 1,-1 1-1,0-1 1,0 1 0,0-1-1,0 1 1,0-1 0,0 0-1,-1 0 1,0 1-1,0-3 100,-4-69-2309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9:03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29 301 5209,'-7'-2'3585,"2"0"-2601,-7-9 216,7-7-808,5-10-232,2-10-128,8-8-32,2 0-728,8 7-1280,29-31-3217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9:04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1103 1632,'5'-3'250,"0"0"0,-1-1 0,1 1 0,-1-1 0,1 0 0,-1 0-1,0-1 1,-1 1 0,1-1 0,-1 0 0,0 0 0,0 0 0,-1 0-1,1-1-249,4-10 887,0 0-1,-1-1 1,-1 0 0,0-1-887,-4 10 19,0-1 1,0 0 0,-1 1-1,0-1 1,0 0 0,-1 1 0,0-1-1,0 0 1,-1 1 0,-1-2-20,3 7-7,-1 1 0,1-1 0,-1 1 0,0-1 0,0 1 0,0-1 0,-1 1 0,1-1 0,0 1 0,-1 0 0,0 0 0,1 0 0,-1 0 0,0 0 0,0 0 0,0 0 0,0 1 0,0-1 0,-1 1 0,1-1 0,-1 1 0,1 0 0,0 0 0,-1 0 0,0 0 0,1 0 0,-1 1 0,1-1 0,-1 1 0,0 0 0,0 0 0,1 0 0,-1 0 1,0 0 6,0 0-3,0 1 0,0 0 0,0-1 0,0 1 0,0 0 0,0 0 0,0 1 0,1-1 1,-1 1-1,0-1 0,1 1 0,-1 0 0,1 0 0,0 0 0,0 0 0,0 0 1,0 0-1,0 1 0,0-1 0,0 1 0,1-1 0,-1 1 0,1 0 0,0 0 0,0-1 1,0 1-1,0 0 0,0 0 0,1 0 0,-1 0 0,1 0 0,0 0 0,0 0 1,0 0-1,0 0 0,1 0 0,-1 2 3,2 6-1,0-1 0,0 0 0,0 1 0,2-1 0,-1 0 0,1-1 0,1 1 0,-1-1 0,2 1 0,1 2 1,5 5 72,1-1-1,1 0 0,1-1 0,0 0 0,8 5-71,-18-15 97,0-1 1,1 0-1,0 0 1,0-1-1,0 1 1,0-1-1,0 0 1,1-1-1,-1 0 1,1 0-1,0 0 0,-1-1 1,1 0-1,0 0 1,0-1-1,0 0 1,0 0-1,3-1-97,-6 0 65,0 0 1,0-1-1,-1 0 0,1 0 0,0 0 1,0 0-1,-1 0 0,0-1 0,1 0 0,-1 1 1,0-1-1,0 0 0,-1-1 0,1 1 0,0 0 1,1-4-66,34-65 327,-31 56-271,3-7-17,0 0 0,-2 0 0,-1-1 0,-1 0 0,-1 0 0,2-20-39,-6 32-40,0 1 0,-1-1 0,0 0 0,0 1 0,-2-1 0,1 1 0,-1-1 0,-1 1 1,0 0-1,-1 0 0,0 0 0,-1 0 0,0 1 0,0-1 0,-5-4 40,8 12-24,1 1 0,-1-1 0,0 1 0,0 0 0,0 0 0,0 0 1,-1 0-1,1 0 0,0 0 0,-1 1 0,0-1 0,1 1 0,-1 0 0,0 0 0,1 0 1,-1 0-1,0 0 0,0 0 0,0 1 0,0-1 0,0 1 0,0 0 0,0 0 0,0 0 1,0 1-1,0-1 0,0 0 0,1 1 0,-1 0 0,0 0 0,0 0 0,0 0 0,1 0 1,-1 1-1,1-1 0,-1 1 0,1-1 0,-3 3 24,-2 2-65,-1 0 1,0 1-1,1-1 1,1 2-1,-1-1 1,1 1-1,0 0 1,1 0-1,0 1 1,0 0-1,0 2 65,5-10-2,0-1 0,1 1 0,-1-1 0,0 1 0,1-1 0,-1 0 0,1 1 0,-1-1 0,0 1 0,1-1 0,-1 0 0,1 0 0,0 1 0,-1-1 0,1 0 0,-1 0 0,1 0 0,-1 1 0,1-1 1,-1 0-1,1 0 0,0 0 0,-1 0 0,1 0 0,-1 0 0,1 0 0,-1 0 0,1-1 0,0 1 0,-1 0 0,1 0 0,-1 0 2,32-2-84,-25 2 80,5-1 20,1 0-1,-1 2 0,0-1 0,1 1 1,-1 1-1,0 1 0,7 1-15,-13-1 0,0-1 0,-1 1 0,1 0 0,-1 0-1,0 0 1,0 1 0,0 0 0,0 0 0,-1 0 0,1 1-1,-1-1 1,0 1 0,-1 0 0,1 0 0,-1 0-1,1 4 1,18 31 7,-15-24-3,1 0 0,0-1 0,1 0 0,1 0 0,1-1 0,0-1 0,0 1 0,4 0-4,-14-13 12,1 0-1,0 0 0,-1 0 1,1-1-1,0 1 1,0 0-1,-1-1 1,1 0-1,0 1 1,0-1-1,0 0 0,-1 0 1,1 0-1,0 0 1,0-1-1,0 1 1,0 0-1,-1-1 1,1 1-1,0-1 0,0 0 1,-1 1-1,1-1 1,-1 0-1,1 0 1,0 0-1,-1 0 0,0 0 1,1-1-1,-1 1 1,1-1-12,44-46 517,-39 39-461,1-1-20,0-1 1,-1-1-1,0 1 0,-1-1 0,0 0 0,-1-1 0,0 1 0,-1-1 0,-1 0 0,0 0 0,0 0 1,-1-1-1,-1 1 0,-1 0 0,0-8-36,0 13 4,0 1 0,-1-1 1,0 1-1,-1 0 0,1 0 0,-1 0 1,-1 0-1,1 0 0,-1 0 0,-1 0 0,1 1 1,-1-1-1,0 1 0,0 0 0,-1 0 1,0 1-1,0-1 0,0 1 0,-1 0 1,0 1-1,0-1 0,0 1 0,0 0 1,-1 1-1,1-1 0,-1 1 0,0 1 0,-5-2-4,11 3-5,1 1-1,-1 0 1,0 0-1,0-1 0,0 1 1,1 0-1,-1 0 1,0 0-1,0 0 0,0 0 1,0 0-1,1 0 0,-1 0 1,0 0-1,0 0 1,0 1-1,0-1 0,1 0 1,-1 0-1,0 1 0,0-1 1,1 1-1,-1-1 1,0 1-1,1-1 0,-1 1 1,0-1-1,1 1 1,-1-1-1,1 1 0,-1 0 6,0 1-11,0 0 0,0 0-1,1 0 1,-1 0 0,1 0 0,-1 0-1,1 0 1,0 1 0,0-1-1,-1 0 1,2 0 0,-1 1 11,1 9-25,1-1 0,0 0 0,0 0 0,4 8 25,-2-8 0,1-1 0,1 1-1,0-1 1,0 0 0,1 0 0,0 0 0,0-1-1,1-1 1,1 1 0,1 0 0,-4-3-5,1 0 0,0-1 0,0 0 0,0 0 0,0-1-1,1 0 1,0 0 0,0 0 0,0-1 0,0-1 0,0 1 0,0-1 0,1-1 0,3 1 5,-6-3-6,0 0 1,1 0 0,-1 0 0,1-1-1,-1 0 1,0 0 0,0-1 0,0 0-1,-1 0 1,1 0 0,0 0 0,-1-1-1,0 0 1,0 0 0,0-1 0,-1 1-1,1-1 1,-1 0 0,3-5 5,7-7-98,-2-2-1,0 0 1,-1 0 0,-1-1 0,1-3 98,-6 11-17,0 0 0,-1-1 0,-1 1-1,0-1 1,-1 0 0,0 1 0,-1-1 0,0-8 17,-1 17 18,0 0 0,0 1 0,0-1-1,-1 0 1,1 0 0,-1 1 0,0-1 0,0 1 0,0-1 0,-1 1 0,1-1-1,-1 1 1,0 0 0,0 0 0,0-1 0,0 1 0,-1 1 0,1-1 0,-1 0 0,0 1-1,0-1 1,0 1 0,0 0 0,0 0 0,0 0 0,0 0 0,-1 1 0,1-1 0,-1 1-1,1 0 1,-4-1-18,5 2 1,0-1-1,-1 1 1,1 0 0,0 0-1,0 0 1,-1 0-1,1 0 1,0 0-1,0 1 1,0-1-1,-1 1 1,1-1-1,0 1 1,0 0-1,0 0 1,0 0-1,0 0 1,0 0 0,0 1-1,0-1 0,-1 3 0,-1-1 0,0 1 0,1 0 0,0 0 0,0 0 0,0 0 0,0 0 0,1 1 0,-1 0 0,-3 9-1,1 0 0,1-1-1,0 2 1,0-1-1,-1 14 2,4-16-8,1 0 0,0-1 0,0 1 0,1 0 0,1 0 0,0-1 0,1 1 0,1 3 8,-3-12-1,-1 0-1,1 0 0,0 0 0,0 0 0,0-1 0,0 1 1,1 0-1,-1-1 0,1 1 0,-1-1 0,1 0 0,0 1 1,0-1-1,0 0 0,0 0 0,1 0 0,-1 0 0,0-1 1,1 1-1,-1-1 0,1 1 0,0-1 0,-1 0 0,1 0 1,0 0-1,0 0 0,0 0 0,0-1 0,-1 0 0,1 1 1,0-1-1,0 0 0,0 0 0,0-1 0,1 1 2,0-1 11,-1-1 0,0 0 0,1 0 0,-1 1-1,0-2 1,0 1 0,0 0 0,0-1 0,-1 1-1,1-1 1,-1 0 0,0 0 0,1 0 0,-1 0-1,0 0 1,-1 0 0,1-1 0,-1 1 0,1-1-1,-1 1 1,0-1 0,0 0-11,5-16 94,-1 0-1,-1 0 1,0-7-94,-4 24 3,2-17 26,-2 0 1,0-1 0,-1 1-1,-1-1 1,0 1 0,-2 0-1,-1 0 1,0 0 0,-1 1-1,-2 0-29,-7-20 128,-2 2 1,-1 0-1,-2 1 0,-13-15-128,23 33 140,-2 1-1,0 1 0,0 0 1,-2 0-1,0 1 0,0 1 1,-2 1-1,-9-7-139,59 115-429,-16-53 446,3 0 0,1-1 0,2-1 0,2-1 0,2-2 0,1 0 0,1-2 0,3-2 0,2 1-17,-34-33-43,41 33 92,-40-33-231,0 1 1,0-1-1,0 1 1,0-1-1,0 0 0,1 0 1,-1 0-1,0 0 1,0-1-1,1 1 1,-1 0-1,1-1 1,-1 0-1,0 1 1,1-1-1,-1 0 1,1 0-1,-1-1 1,3 1 181,16-16-5016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1:57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97 80,'0'0'3246,"0"0"-516,0 0-1235,0 0-508,0 0-195,0 0-269,0 0-283,15 13-474,5 17 205,-1 0 0,-2 2-1,-1 0 1,-1 1 0,-2 0-1,8 32 30,-21-62 4,0-3 68,0 0 74,0-31 409,-1-38 68,0 13-225,4-36-398,-3 89 7,0 0-1,1 0 0,-1 0 1,1 0-1,0 0 0,0 1 1,0-1-1,0 0 1,0 0-1,0 1 0,2-3-6,-2 5-9,-1-1-1,1 0 1,-1 1 0,1-1-1,-1 1 1,1-1-1,0 1 1,-1-1-1,1 1 1,0-1-1,0 1 1,-1 0-1,1-1 1,0 1-1,0 0 1,0 0 0,-1 0-1,1 0 1,0-1-1,0 1 1,0 0-1,0 0 1,-1 0-1,1 1 1,1-1 9,1 1-22,0 1 0,1-1 0,-1 1 0,0 0 0,0 0 0,0 0 0,-1 1 0,1-1 0,0 1 0,-1-1 0,0 1 0,1 0 1,-1 0-1,0 0 0,-1 0 0,1 1 22,41 75-374,-3 1 0,0 15 374,-43-110 98,1 1 0,1-1 0,0 0 0,0 0 0,2-4-98,3-97 360,4 59-280,-8 53-59,1-1 0,0 1 0,1 0 0,-1 0 0,1-1 0,0 1 0,0 0 0,0 0 0,0 1 0,1-1 0,1-2-21,-3 6-13,-1 0 0,1 0 1,0 0-1,0 0 0,-1 0 0,1 0 0,0 0 1,-1 0-1,1 0 0,0 0 0,-1 0 0,1 0 1,0 0-1,-1 1 0,1-1 0,0 0 0,-1 0 1,1 1-1,-1-1 0,1 0 0,0 1 0,-1-1 1,1 1-1,-1-1 0,1 1 0,-1-1 0,1 1 0,-1-1 1,0 1-1,1-1 0,-1 1 0,0 0 0,1-1 1,-1 1-1,0-1 0,0 1 0,1 0 0,-1 0 13,16 31-104,-14-27 82,38 83-66,-16-30-57,4-2-1,11 17 146,-38-72-2,-1-1 0,0 0 0,0 1-1,0-1 1,0 1 0,1-1 0,-1 0 0,0 1 0,0-1 0,1 0 0,-1 1 0,0-1-1,1 0 1,-1 1 0,0-1 0,1 0 0,-1 0 0,0 1 0,1-1 0,-1 0 0,1 0 0,-1 0-1,0 0 1,1 1 0,-1-1 0,1 0 0,-1 0 0,1 0 0,-1 0 0,1 0 0,-1 0-1,1 0 3,6-12 35,1-29 107,-7 36-134,32-299 963,2 422-1938,-32-108 942,26 69-118,-27-74 123,0 0-1,1-1 0,-1 1 1,1-1-1,0 0 1,0 1-1,0-1 1,1-1-1,0 1 0,-1 0 1,1-1-1,1 0 1,-1 0-1,2 1 21,-5-3-6,1-1-1,-1 0 1,1 1-1,-1-1 1,1 0-1,-1 0 1,1 0-1,0 0 1,-1 0 0,1 0-1,-1 0 1,1-1-1,0 1 1,-1 0-1,1-1 1,-1 1-1,1-1 1,-1 0-1,0 1 1,1-1 0,-1 0-1,0 0 1,1 0-1,-1 0 1,0 0-1,0 0 1,0-1-1,0 1 1,0 0-1,0 0 1,0-1-1,0 1 1,-1-1 0,1 0 6,25-56 221,-23 50-182,3-16 134,0 0-1,-2 0 0,-1-1 0,0 1 0,-2-1 0,-2-23-172,1 37 153,0 10-190,0 1-73,1 16-414,27 188 150,10-3 0,36 103 374,-72-296-53,1 1-54,0 1-1,-1-1 1,0 1-1,0-1 1,-1 1-1,-1-1 1,1 1-1,-2 0 1,0 9 107,0-18-2,-1 0 1,1 0-1,0 0 0,-1 0 1,1-1-1,0 1 0,-1 0 0,1-1 1,-1 1-1,1 0 0,-1-1 1,1 0-1,-1 1 0,0-1 1,1 0-1,-1 0 0,0 0 1,1 0-1,-1 0 0,1 0 1,-1-1-1,0 1 2,-40-6 406,35 3-282,1-1 0,0 1 0,0-1 0,0 0 0,1-1 0,-1 1 0,1-1 0,0 0 0,0 0 0,1-1 0,0 1 0,0-1 0,0 0 0,0 0 0,1-1 0,0 1 0,0-1 0,1 1 0,0-1 0,0-1-124,-4-14 311,1 0 1,2 0-1,0-1 0,1 1 0,1-18-311,0 22-28,2 0 0,0 0 0,1 0 1,0 1-1,2-1 0,0 1 0,1-1 1,0 1-1,2 1 0,0-1 0,1 1 0,0 0 1,1 1-1,1 0 0,1 0 0,0 1 1,1 1-1,2-2 28,79-64-3776,-53 49-902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9:04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79 1352,'-5'11'6957,"6"-9"-4406,8-23-804,-6 12-1292,-3 4-391,1 0 0,0 0-1,0 1 1,1-1 0,-1 0 0,1 1 0,0-1 0,1 1 0,-1 0 0,1-1-1,-1 1 1,4-3-64,-4 12-19,-1 0 0,1 0-1,-1 0 1,0 0 0,0 0-1,0 0 1,-1 0 0,0 5 19,0 5 22,-1 0 1,-1 0 0,-1 0 0,0 0 0,-1 0 0,-4 12-23,-13-76-311,13 20-620,7 24 410,0 0 1,0-1 0,0 1 0,-1 0 0,0 0-1,0 0 1,0 1 0,-3-4 520,-24-31-6407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9:13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0 210 1464,'0'-8'5816,"50"-35"-3914,121-116-1478,-178 171-2615,-24 24 273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9:14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1488,'4'-4'8442,"6"9"-7120,6 11-2136,64 80 887,-11-16-98,-4 3 0,-4 2 0,15 33 25,-67-102-200,-5-10-65,0 0 1,-1 0-1,1 1 0,-1-1 1,0 1-1,-1 0 0,0-1 0,0 1 1,0 0-1,-1 0 0,0 6 265,-6 9-3611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9:14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9 6833,'-13'-8'3938,"25"22"-4112,106 155 142,-80-110 6,2-2-1,2-2 1,3-1 0,37 33 26,-78-90-305,-4-11 242,-3-19 156,3 31-101,-12-66 87,-3 2 0,-3-1 0,-15-31-79,0-5 214,33 103-208,1 0 0,-1 1 1,0-1-1,0 0 1,1 0-1,-1 0 1,0 0-1,0 0 1,1 0-1,-1 0 0,0 0 1,0 0-1,1 0 1,-1 0-1,0 0 1,0 0-1,1 0 1,-1 0-1,0 0 0,1 0 1,-1 0-1,0 0 1,0 0-1,1 0 1,-1 0-1,0 0 1,0 0-1,0-1 0,1 1 1,-1 0-1,0 0 1,0 0-1,1 0 1,-1-1-1,0 1 1,0 0-1,0 0 0,0-1 1,0 1-1,1 0 1,-1 0-1,0-1 1,0 1-1,0 0 1,0 0-1,0-1 0,0 1 1,0 0-1,0 0 1,0-1-1,0 1 1,0 0-1,0 0 0,0-1 1,0 1-1,0 0 1,0-1-1,0 1 1,0 0-1,0 0 1,0-1-1,-1 1 0,1 0 1,0 0-1,0 0 1,0-1-7,33 25 78,36 41-28,17 33 28,-59-64-47,1-1 0,2-2 0,1-1-1,7 3-30,-35-30-110,0-2 0,0 1-1,0 0 1,0 0 0,0-1-1,1 0 1,-1 1 0,1-1-1,-1-1 1,1 1 0,-1 0 110,-2-1-116,0 0 1,0 0-1,0 0 1,0 0-1,0-1 1,0 1-1,0 0 1,0 0-1,0-1 1,0 1-1,0 0 1,0-1-1,0 1 1,-1-1-1,1 1 1,0-1-1,0 1 1,0-1-1,-1 0 1,1 1-1,0-1 1,-1 0-1,1 0 1,-1 1-1,1-1 1,0 0-1,-1 0 1,0 0-1,1 0 1,-1 0-1,0 0 1,1 0-1,-1 0 0,0 0 1,0 0-1,0 0 1,0 0-1,0 0 1,0 0-1,0 0 1,0 0-1,0 1 1,0-1-1,-1-1 116,-7-46-4190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9:15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16 350 96,'12'-6'1549,"-1"0"0,0-1 0,0-1 0,0 1-1,-1-2 1,0 0-1549,1-1 432,-1 0-1,0-1 1,-1-1-1,0 1 1,6-13-432,-11 18-7,0 0 1,0 0 0,-1-1 0,0 0 0,0 0-1,-1 1 1,0-2 0,0 1 0,-1 0 0,0 0-1,0 0 1,0-1 0,-1 1 0,0 0 0,-1-1 0,0 1-1,0 0 1,0-1 0,-1 1 0,0 0 0,0 0-1,-1 0 1,0 1 0,0-1 0,-2-1 6,4 5-12,0 1 1,0 0-1,0 0 0,-1-1 1,0 1-1,1 0 1,-1 0-1,0 0 1,0 1-1,0-1 0,0 0 1,0 1-1,0-1 1,0 1-1,-1 0 0,1-1 1,-1 1-1,1 0 1,-1 1-1,1-1 1,-1 0-1,1 1 0,-1-1 1,0 1-1,1 0 1,-1 0-1,1 0 1,-1 0-1,0 0 0,1 1 1,-1-1-1,1 1 1,-1 0-1,0 0 0,1 0 1,0 0-1,-1 0 1,0 1 11,-3 2-19,1 0 1,0 0 0,0 1 0,1-1 0,-1 1-1,1 0 1,0 0 0,0 1 0,1-1-1,-1 1 1,1 0 0,1 0 0,-1 0 0,1 0-1,0 2 19,-3 9 1,2 0 1,0 0-1,1 0 0,1 1 0,1-1 0,0 1 0,1-1 0,1 4-1,-1-15 3,0-1 1,1 1-1,-1-1 0,1 0 0,0 1 0,0-1 0,1 0 0,-1 0 0,1 0 0,0 0 0,0-1 0,3 4-3,-3-6 12,0 0 0,0 0-1,-1 0 1,1 0 0,0 0-1,1 0 1,-1-1 0,0 1 0,0-1-1,1 0 1,-1 0 0,1 0 0,-1-1-1,1 1 1,-1-1 0,1 0-1,-1 0 1,1 0 0,-1 0 0,1-1-1,1 0-11,3-1 80,1 0 0,-1-1 0,0 0 0,0 0 0,0-1 0,0 0 0,0-1 0,-1 0 0,0 0 0,0 0 0,0-1 0,-1 0 0,0 0 0,2-2-80,13-17 121,0-1-1,-2-1 1,0-3-121,-17 27-206,8-15 543,-10 17-421,0 1 0,0 0-1,0-1 1,0 1 0,0 0 0,0-1 0,0 1 0,0-1 0,0 1 0,0 0 0,0-1 0,0 1-1,0 0 1,0-1 0,-1 1 0,1 0 0,0-1 0,0 1 0,0 0 0,-1-1 0,1 1 0,0 0-1,0-1 1,-1 1 0,1 0 0,0 0 0,-1 0 0,1-1 0,0 1 0,-1 0 0,1 0 0,0 0-1,-1 0 85,-26-11-2117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9:15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52 1112,'2'-2'498,"-1"0"1,1 0-1,-1 0 0,0 0 0,0 0 0,0 0 0,0-1 0,0 1 0,0 0 1,-1-1-1,1 1 0,-1 0 0,0-3-498,1 4 91,-1 1-1,0-1 1,0 1-1,0-1 1,0 0-1,0 1 1,0-1-1,0 0 1,0 1-1,0-1 1,0 1 0,0-1-1,-1 0 1,1 1-1,0-1 1,0 1-1,-1-1 1,1 0-1,0 1 1,0-1-1,-1 1 1,1-1-1,-1 1 1,1-1 0,-1 1-1,1 0 1,-1-1-1,1 1 1,-1-1-1,1 1 1,-1 0-1,1 0 1,-1-1-1,1 1 1,-1 0-1,0 0 1,1-1 0,-1 1-1,1 0 1,-1 0-1,0 0 1,1 0-1,-1 0 1,0 0-1,1 0 1,-1 0-1,0 0 1,1 1 0,-1-1-1,1 0 1,-1 0-1,0 0 1,1 1-91,-5 3-30,1 0 1,-1 0-1,1 0 1,0 1-1,0 0 1,1 0 0,-1 0-1,1 0 1,1 0-1,-1 1 1,0-1-1,1 1 1,0 0 29,-1 3-12,0 0 1,0-1-1,1 1 1,0 0-1,0 1 1,1-1-1,0 0 1,1 0-1,0 1 1,0-1-1,2 9 12,0-13-6,-1 0 1,1 1-1,0-1 0,0 0 1,0-1-1,1 1 0,0 0 0,0-1 1,0 1-1,0-1 0,1 0 1,0 0-1,0-1 0,0 1 0,0-1 1,0 1-1,1-1 0,-1-1 1,1 1-1,0-1 0,3 2 6,20 6 0,0-2 0,0 0 1,1-2-1,0-1 0,0-1 0,18-1 0,-2 1 30,-1 2 1,16 6-31,-58-12 1,1 1 0,-1-1 0,0 1 1,0-1-1,-1 1 0,1 0 1,0 0-1,0 0 0,0 0 1,-1 1-1,1-1 0,0 0 0,0 2-1,-1-3 2,-1 1 0,1 0 0,-1 0 0,1 0-1,-1 0 1,0-1 0,1 1 0,-1 0 0,0 0-1,0 0 1,1 0 0,-1 0 0,0 0 0,0 0-1,0 0 1,0 0 0,0-1 0,-1 1 0,1 0-1,0 0 1,0 0-2,-3 5 10,1 0 0,-1-1 0,-1 1 0,1-1 1,-1 0-1,0 0 0,-3 4-10,-1 0 4,-7 9 40,0-2 1,-1 0 0,-1 0-1,-14 8-44,21-16-4,0-1 0,-1 0 0,0-1 0,0 0 0,-1-1 0,0 0-1,0-1 1,0-1 0,-3 1 4,12-3-99,1 0 0,0-1 0,0 1 0,-1-1-1,1 1 1,0-1 0,-1 0 0,1 0 0,0 0 0,-1-1-1,1 1 1,0 0 0,-1-1 0,1 0 0,0 1 0,0-1-1,-1 0 1,1 0 0,0 0 0,0 0 0,0-1 0,0 1-1,1-1 1,-1 1 0,0-1 0,0 1 0,1-1 0,-1 0-1,1 0 1,0 0 0,-1 0 0,1 0 0,0 0 0,0 0 0,0 0-1,1 0 1,-1-1 0,0 1 0,1 0 0,-1-1 0,1 1-1,0-1 100,-15-103-4019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9:16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9 4665,'-10'-5'4592,"11"2"-2435,0 3-2147,0 0 0,0 0 0,0 0 0,0 0 0,0 0 0,0 0 0,0 1 0,1-1-1,-1 0 1,0 1 0,0-1 0,0 1 0,0-1 0,0 1 0,0-1 0,-1 1 0,1 0 0,0 0-1,0 0-9,57 53 82,-2 2-1,-3 2 0,-3 3 1,28 45-82,-2-5 77,20 16-77,-87-107 0,-4-4-6,0 0 0,1-1 0,-1 1 0,1-1 0,0 0 0,7 4 6,-12-8-1,1-1 0,-1 1 0,1 0 0,0-1 0,-1 1 0,1-1 0,0 0 0,0 1 0,-1-1 0,1 0 0,0 0 1,0 0-1,-1 0 0,1-1 0,0 1 0,-1 0 0,1-1 0,0 1 0,-1-1 0,1 1 0,0-1 0,-1 0 0,1 0 0,-1 0 0,1 0 0,-1 0 0,0 0 0,1 0 0,-1 0 0,0 0 1,0-1-1,1 0 1,4-5-204,0 1 1,-1-1 0,0 0 0,-1 0 0,0-1-1,0 1 1,0-1 0,-1 0 0,0 0 0,-1 0-1,0-1 1,0 1 0,0-1 0,-1 1 0,-1-1-1,1 1 1,-1-1 0,-1 1 0,-1-8 203,-23-96-4869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9:16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10 328 144,'-2'-4'7634,"-1"0"-6146,1-12-192,-1-1-648,3-9-264,5-9-239,2-5-33,6 1-112,4-3-72,2 5-529,6 4-999,43-2-977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9:17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192 695 848,'-25'-41'6940,"20"33"-6760,-1 2 0,0-1 0,0 1 0,-1 0 0,0 0 0,0 1 0,0 0 0,-1 0 0,0 1 0,0-1-1,0 2 1,-7-3-180,13 5 12,0 1-1,0 0 0,0 0 0,1-1 1,-1 1-1,0 1 0,0-1 0,0 0 1,0 0-1,0 1 0,1-1 0,-1 1 1,0-1-1,0 1 0,0 0 0,1 0 1,-1 0-1,1 0 0,-1 0 0,0 0 1,1 0-1,0 0 0,-1 1-11,-1 1-5,1 0-1,0 1 1,0-1 0,0 1-1,0-1 1,0 1 0,1 0-1,-1 0 1,1-1 0,0 1-1,0 1 6,-1 8-24,1 1-1,-1-1 1,2 1 0,0-1-1,1 1 1,1 4 24,0-5-2,0-1 0,2 1-1,0 0 1,0-1 0,1 0 0,0 0 0,1 0 0,6 8 2,-8-14-2,0 0 1,0 0-1,1 0 0,0-1 1,0 0-1,0 0 1,1 0-1,-1-1 0,1 1 1,0-2-1,1 1 1,-1 0-1,1-1 0,-1 0 1,1-1-1,5 2 2,-10-4 3,0 0-1,1 0 1,-1 0 0,0 0-1,1 0 1,-1 0 0,0 0-1,1-1 1,-1 1 0,0-1-1,0 0 1,0 0 0,1 0-1,-1 0 1,0 0 0,0 0-1,0 0 1,0-1-1,-1 1 1,1-1 0,0 1-1,-1-1 1,1 0 0,-1 0-1,1 1 1,-1-1 0,0 0-1,0 0 1,0-1 0,0 1-1,0 0 1,0 0 0,0 0-1,-1-1 1,1 1-3,2-10 44,0 1 1,-1-1-1,0 0 0,0 0 1,-1 1-1,-1-6-44,-1 1 33,0 0 0,-1 0-1,-1 0 1,0 1 0,-2-1 0,1 1 0,-7-13-33,-4-4 11,-1 0 0,-18-27-11,55 102-544,27 35 562,-43-73-16,57 65 20,-57-65-10,0 0 0,1 0-1,0-1 1,0 0 0,0 0 0,1 0 0,-1-1-1,1 0 1,0 0 0,0-1 0,1 1-12,-6-3 35,0 0 1,0 0-1,0 0 0,0 0 1,0-1-1,0 1 0,0 0 1,0-1-1,0 0 0,0 1 1,0-1-1,0 0 1,0 0-1,-1 0 0,1 0 1,0-1-1,-1 1 0,1 0 1,-1-1-1,1 1 0,-1-1 1,0 1-1,1-1 1,-1 0-1,0 1 0,0-1 1,0 0-1,0 0-35,22-55 630,-17 35-574,0-1 1,-2 0-1,-1-1 0,-1 1 0,-1-5-56,0 14-2,-2 0 0,1 0 0,-2 0 0,0 1 0,0-1 0,-2 1 0,1-1 0,-2 1 0,-2-6 2,6 17-11,1 0 1,-1 0-1,0 0 0,0 0 0,0 1 1,0-1-1,-1 0 0,1 0 1,0 1-1,-1-1 0,1 1 1,-1-1-1,0 1 0,1-1 0,-1 1 1,0 0-1,0 0 0,0 0 1,0 0-1,0 0 0,0 1 1,0-1-1,0 1 0,0-1 0,0 1 1,0-1-1,0 1 0,-1 0 1,1 0-1,0 0 0,0 1 1,0-1-1,0 0 0,0 1 1,0-1-1,0 1 0,0 0 0,0 0 1,0-1-1,0 1 0,0 1 1,0-1-1,0 0 0,1 0 1,-1 1-1,0-1 0,0 1 11,-7 6-66,0 0 0,1 1 0,0 0 0,0 0 0,0 1-1,2 0 1,-6 8 66,80-35-320,-60 14 320,11-4-1,0 1-1,0 0 0,1 1 1,0 2-1,12-2 2,-28 5 0,0 0-1,0-1 1,0 2 0,0-1 0,1 0-1,-1 1 1,0 0 0,0-1 0,0 2-1,0-1 1,0 0 0,0 1 0,0 0-1,-1 0 1,1 0 0,-1 0-1,1 1 1,-1-1 0,0 1 0,0 0-1,0 0 1,0 0 0,0 0 0,-1 1-1,0-1 1,1 1 0,-1-1 0,0 1-1,1 3 1,5 18 22,-1-1-1,-1 1 0,1 19-21,-2-15 28,1-1 0,7 18-28,-13-45 1,0-1-1,0 0 1,0 1 0,0-1-1,0 0 1,0 1-1,0-1 1,0 0 0,0 1-1,1-1 1,-1 1-1,0-1 1,0 0-1,0 0 1,1 1 0,-1-1-1,0 0 1,0 1-1,1-1 1,-1 0 0,0 0-1,0 1 1,1-1-1,-1 0 1,0 0-1,1 0 1,-1 0 0,0 1-1,1-1 1,-1 0-1,1 0 1,-1 0 0,0 0-1,1 0 1,-1 0-1,0 0 1,1 0-1,-1 0 1,1 0 0,-1 0-1,0 0 1,1 0-1,12-15 136,6-26 145,-14 21-244,-1 0-1,-1 0 1,-1-1 0,0 1 0,-2 0 0,0-1 0,-1 1 0,-1 0-1,-1-1 1,-1 1 0,-1 1 0,-1-1 0,-4-10-37,-17-38 47,-3 2-1,-3 1 1,-7-6-47,30 53 12,7 12-5,0 0 41,1 1 1,-1-1-1,0 1 1,-1 0-1,1 0 1,-1 0-1,0 0 1,0 1-1,-1 0 1,1-1-1,-1 2 1,0-1-1,-4-2-48,24 36-529,-9-13 490,21 34 45,1-1 0,3-2 0,2-1 0,2-1 0,2-3 0,32 31-6,-56-62 22,-1-1 1,1 0 0,1 0-1,14 7-22,-25-16-6,0 0 0,1 0 0,-1-1-1,1 1 1,-1-1 0,1 0 0,0 0 0,-1 0-1,1-1 1,0 1 0,3-1 6,-5 0-25,0-1 0,0 1 0,0-1 1,-1 1-1,1-1 0,0 1 0,-1-1 0,1 0 0,0 0 0,-1 0 0,1 0 1,-1 0-1,1 0 0,-1 0 0,0-1 0,1 1 0,-1 0 0,0-1 0,0 1 1,0-1-1,0 1 0,0-1 0,0 0 0,0-1 25,0 2-46,1-3-176,0 0 0,-1-1 0,1 1 1,-1 0-1,0-1 0,0 1 0,0-1 0,0 1 0,-1-1 1,0 1-1,0-1 0,0 1 0,-1-5 222,-16-75-3498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9:17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12 342 1560,'-5'-2'6010,"5"-2"-4514,-5-5-304,3-4-232,2-14-840,2-5 96,8-8-96,2-1-55,3 1-65,2 3-337,0 6-743,3 9-888,6-21-4274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1:59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0 819 2785,'0'0'4313,"0"0"-2761,0 0-632,0 0-110,9-22-68,65-157 827,-66 160-1487,-5 11-105,0-1 0,1 1 0,0 0 0,0 0 0,1 0 0,0 1 0,5-5 23,-10 12-54,0-1 0,0 1 0,1 0 0,-1 0-1,0 0 1,1 0 0,-1 0 0,0 0 0,1 0 0,-1 0 0,0 0 0,1 0-1,-1 0 1,0 0 0,0 0 0,1 0 0,-1 0 0,0 0 0,1 0-1,-1 1 1,0-1 0,1 0 0,-1 0 0,0 0 0,0 0 0,1 1 0,-1-1-1,0 0 1,0 0 0,0 1 0,1-1 0,-1 0 0,0 0 0,0 1 0,0-1-1,0 0 1,1 0 0,-1 1 0,0-1 54,10 19-2319,-2-7 441,-7-29 1535,-2 10 590,0 0-1,-1-1 0,0 1 0,-1 0 1,1 0-1,-2 0 0,1 1 0,0-1 1,-1 1-1,0-1 0,-1 1 1,-4-5-247,8 11 13,1 0 0,0-1 0,-1 1 1,1 0-1,0-1 0,-1 1 0,1 0 1,-1-1-1,1 1 0,-1 0 1,1 0-1,-1 0 0,1 0 0,-1 0 1,1-1-1,-1 1 0,1 0 0,-1 0 1,1 0-1,-1 0 0,1 0 1,-1 0-1,1 0 0,-1 1 0,1-1 1,0 0-1,-1 0 0,1 0 0,-1 0 1,1 1-1,-1-1 0,1 0 1,-1 1-14,-12 16-44,-1 27-206,13-42 279,-3 14-66,1 0 0,0 1 0,1 0 0,1 0 0,1 0 0,0 0 0,1 0 0,1-1 1,2 12 36,-3-23 10,0 0 1,0 0 0,1 0 0,0 0 0,0 0 0,0-1-1,0 1 1,1-1 0,-1 1 0,1-1 0,1 0 0,-1 0 0,0 0-1,1 0 1,0-1 0,0 1 0,0-1 0,0 0 0,0 0-1,1-1 1,0 1 0,-1-1 0,1 0 0,0 0 0,0-1 0,0 1-1,0-1 1,0 0 0,0-1 0,0 1 0,1-1 0,2 0-11,-4 0 31,-1 0 0,1 0 0,0 0 0,0 0 0,-1-1 1,1 0-1,0 0 0,-1 0 0,1 0 0,-1 0 0,1-1 1,-1 0-1,0 1 0,1-1 0,1-2-31,-1 0 95,-1 0 0,1-1 0,0 0 0,-1 1 0,0-1 0,0 0-1,-1-1 1,1 1 0,1-6-95,12-40 160,-1-1 1,-3 0-1,-3-1 0,-1 0 1,-3-1-1,-2-14-160,2-44 400,-8-70-400,-4 140 105,2 35-318,3 28-95,4 63 104,3-1 0,4 0 0,3 0 1,4-1-1,23 69 204,-37-147-31,1 6-90,0-1 1,1 1-1,0-1 0,1 0 0,0 1 121,-5-9 2,1 0-1,-1 0 1,1-1-1,-1 1 1,1 0-1,-1 0 1,1 0-1,-1-1 1,1 1-1,0 0 1,0 0-1,-1-1 1,1 1-1,0-1 1,0 1-1,0-1 1,0 1-1,0-1 1,0 1-1,0-1 1,-1 0-1,1 0 1,0 1-1,0-1 1,0 0-1,0 0 1,0 0-1,0 0 1,0 0-1,0 0 1,0 0-1,0-1 1,0 1-1,0 0 1,0 0-1,0-1 1,0 1-1,0-1 1,0 1-1,0-1 1,0 1-1,-1-1 1,1 1-1,0-1 1,0 0-1,-1 1 1,1-1-1,0 0 1,-1 0-1,1 0 1,-1 1-1,1-1 1,-1 0-1,1-1-1,69-110 1084,-58 88-1019,2 1 0,0 0 0,2 0 0,0 2 1,1 0-1,2 1 0,0 1 0,11-9-65,-28 27-18,-1-1 0,1 1 1,0 0-1,-1-1 1,1 1-1,0 0 0,0 0 1,0 1-1,0-1 0,0 0 1,0 1-1,0-1 0,0 1 1,0 0-1,0-1 1,0 1-1,0 0 0,1 0 1,-1 0 17,1 2-69,0-1 0,0 1 0,0-1 0,0 1 0,0 0 0,-1 0 0,1 0 0,-1 0 1,1 1-1,0 0 69,8 7-270,-11-9 324,0-1 74,-18-29-43,15 24-71,-1 1-1,0 0 1,-1 0 0,1 0 0,-1 0 0,0 0 0,1 1-1,-2 0 1,1 0 0,0 0 0,-1 1 0,1 0-1,-1 0 1,1 0 0,-1 1 0,0-1 0,0 2-1,-3-1-13,3 1-15,1 0 0,0 1-1,0-1 1,0 2-1,0-1 1,0 0 0,0 1-1,0 0 1,0 0-1,1 0 1,-1 1 0,1 0-1,-1-1 1,1 2 0,0-1-1,0 0 1,0 1-1,1 0 1,-1 0 0,1 0-1,-1 1 16,-7 11-29,1 0-1,0 1 0,1 0 0,1 0 1,0 1-1,2 0 0,0 0 1,1 1-1,1-1 0,0 1 1,2 0-1,0 0 0,1 1 0,1-1 1,1 7 29,0-24 3,-1 0 0,1 1-1,-1-1 1,1 0 0,0 0 0,0 1 0,0-1 0,0 0 0,1 0 0,-1 0-1,0 0 1,1 0 0,0 0 0,-1-1 0,1 1 0,0-1 0,0 1 0,0-1-1,0 1 1,0-1 0,0 0 0,0 0 0,0 0 0,0 0 0,1 0 0,-1-1-1,0 1 1,1-1 0,-1 1 0,1-1 0,-1 0 0,0 0 0,1 0 0,1 0-3,1 0 16,0 0 1,0-1-1,1 1 1,-1-1 0,0 0-1,0 0 1,0-1-1,0 1 1,0-1 0,0 0-1,-1-1 1,1 1-1,0-1 1,-1 0 0,3-2-17,0-3 48,0-1 0,0 0 0,-1-1 0,0 1 0,-1-1 0,0 0 1,0-1-1,-1 1 0,-1-1 0,0 0 0,0 1 0,-1-1 1,0-4-49,3-24 10,-2 0 1,-2 0 0,-2-1-11,1 12-272,-1 66 83,2 59 142,-1-90 51,1-1 1,0 1-1,1 0 1,-1-1-1,1 0 1,1 1-1,-1-1 1,1 0-1,0 0 1,0 0-1,1 0 1,2 3-5,-5-8 13,1 0 1,-1 0-1,0 1 1,1-1 0,-1 0-1,1 0 1,-1 0-1,1 0 1,0-1-1,-1 1 1,1 0 0,0-1-1,-1 1 1,1-1-1,0 0 1,0 1 0,-1-1-1,1 0 1,0 0-1,0 0 1,0 0 0,-1 0-1,1-1 1,0 1-1,0-1 1,-1 1 0,1-1-1,0 1 1,-1-1-1,1 0 1,0 0 0,-1 0-1,1 0 1,-1 0-1,0 0 1,1 0 0,-1 0-1,0-1 1,0 1-1,1-1 1,-1 0-14,7-7 122,-1 1 0,0-1 0,0-1 0,-1 1 0,0-1 0,0-1-122,7-16-20,-1 0 0,-2-1 0,0 0 0,-2-1 0,-1 0 0,-1 0 0,-2-1 0,-1 1 0,-1-5 20,-2 34-305,0 0-30,6 31-293,3-12 617,1-1 0,0-1-1,2 0 1,0 0 0,1-1 0,0-1 0,7 6 11,-5-5 10,0 0 0,-1 1 0,-1 1 0,-1 0 0,-1 1 1,0 0-11,-10-18-15,0 1 1,0-1 0,-1 0 0,1 1 0,0-1-1,-1 1 1,1-1 0,-1 1 0,0-1 0,1 1-1,-1-1 1,0 1 0,0-1 0,0 1 0,0-1-1,0 1 1,0 0 0,0-1 0,-1 1 0,1-1-1,0 1 1,-1-1 0,1 1 0,-1-1 0,0 0-1,0 1 1,1-1 0,-1 0 0,0 1 0,0-1-1,0 0 1,0 0 0,0 0 0,-1 0 0,1 0-1,0 0 1,0 0 0,-1 0 0,1-1 0,0 1-1,-1 0 1,1-1 0,-1 1 0,1-1 0,-1 1 0,0-1 14,-10 2 19,0 0 1,0 0 0,0-2 0,0 1 0,-11-2-20,7 1-32,16 0 39,-1 0 1,1 0-1,0 0 0,0 0 0,0 0 1,-1 0-1,1 0 0,0 0 0,0 0 1,-1 0-1,1 0 0,0 0 1,0 0-1,-1 0 0,1 0 0,0-1 1,0 1-1,0 0 0,-1 0 0,1 0 1,0 0-1,0 0 0,0 0 1,0-1-1,-1 1 0,1 0 0,0 0 1,0 0-1,0 0 0,0-1 0,0 1 1,-1 0-1,1 0 0,0 0 1,0-1-1,0 1 0,0 0 0,0 0 1,0-1-1,0 1 0,0 0 0,0 0 1,0 0-1,0-1 0,0 1 0,0 0-6,7-14 296,15-8-119,-19 19-164,66-56 716,23-28-730,-74 68 56,-1 0 0,0-1 0,-2-1 0,-1 0 1,0-1-1,-1 0 0,3-11-56,-13 26-26,-1-1 1,0 1-1,0-1 0,-1 0 1,1 0-1,-2 0 0,1 0 1,-1-2 25,-1 10-10,1-1 0,-1 1 1,1-1-1,-1 1 0,0-1 1,1 1-1,-1-1 0,1 1 1,-1-1-1,0 1 0,0 0 1,1 0-1,-1-1 0,0 1 1,0 0-1,1 0 0,-1 0 0,0 0 1,0 0-1,1 0 0,-1 0 1,0 0-1,0 0 0,1 0 1,-1 0-1,0 0 0,0 1 10,-25 4-313,23-3 285,0 1-1,-1-1 1,2 1 0,-1-1-1,0 1 1,1 0 0,-1 0-1,1 1 1,0-1 0,0 0-1,0 1 1,0-1 0,1 1-1,-1 0 1,1 0 0,0-1-1,0 1 1,0 0 0,1 0-1,0 0 1,-1 0 0,1 2 28,0 0-33,0-1 0,0 0 0,1 0 1,-1 1-1,1-1 0,0 0 1,1 0-1,-1 0 0,1 0 0,0 0 1,0 0-1,1-1 0,-1 1 0,1-1 1,0 1-1,3 2 33,8 4 11,0 1 1,1-2-1,0 0 0,1 0 1,15 6-12,42 27 31,-73-43-34,1 0 1,-1 0-1,0 0 0,1 0 1,-1 0-1,0 1 0,1-1 1,-1 0-1,0 0 1,1 1-1,-1-1 0,0 0 1,0 0-1,1 1 0,-1-1 1,0 0-1,0 1 0,1-1 1,-1 0-1,0 1 0,0-1 1,0 1-1,0-1 0,0 0 1,0 1-1,1-1 0,-1 0 1,0 1-1,0-1 0,0 1 1,0-1-1,0 0 0,0 1 1,-1-1-1,1 1 0,0-1 1,0 0-1,0 1 0,0-1 1,0 1 2,-19 7 61,-35-1 197,47-7-234,-14 3-108,-69 2 507,86-5-554,0 0-1,0 0 1,0 0-1,0-1 1,0 1-1,0-1 0,0 0 1,1-1-1,-1 1 1,0 0-1,1-1 1,-1 0-1,1 0 1,-1 0-1,1 0 1,0-1-1,0 1 1,0-1-1,0 0 132,-6-16-2638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9:18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556 522 1496,'-1'-4'8064,"-6"-17"-6595,-3 8-1289,-1 1 0,0 0-1,-1 1 1,0 0 0,-1 1 0,0 0 0,-12-6-180,-26-14-145,-29-11 145,45 24 68,-39-17-78,46 23 12,1-1 0,0-2 0,1 0 0,1-2 0,-23-18-2,46 32-17,0 1-1,1-1 1,-1 1 0,1-1 0,-1 1 0,1-1 0,0 0 0,0 0 0,0 0 0,0 0 0,0 0 0,0 0-1,0 0 1,1 0 0,-1 0 0,1 0 0,-1-1 17,1 2-9,1 0 1,-1-1-1,0 1 0,0 0 1,1-1-1,-1 1 0,1 0 1,-1 0-1,1-1 0,-1 1 1,1 0-1,0 0 0,0 0 1,0 0-1,0 0 0,-1 0 1,1 0-1,0 0 0,1 0 1,-1 0-1,0 0 0,0 1 1,0-1-1,0 0 0,1 1 0,-1-1 9,1 1-19,0 0 0,-1 0 0,1 0 0,0 0 0,0 0 0,0 0 0,0 0 0,-1 1 0,1-1 0,0 1 0,0-1 0,-1 1 0,1 0 0,0-1 0,-1 1 0,1 0 0,0 0 0,-1 0 0,0 1 0,1-1 0,-1 0 0,0 0 0,1 1 0,-1-1 0,1 2 19,30 38-73,-13-4 75,-2 1 0,-2 1 0,-1 0 0,1 10-2,3 9 42,18 37-42,-28-78 1,0-1-1,1 0 1,0 0-1,1-1 1,1 0-1,1-1 1,8 8-1,-20-21-2,1-1 1,-1 1 0,1 0-1,0-1 1,-1 1-1,1-1 1,-1 0 0,1 1-1,0-1 1,-1 1-1,1-1 1,0 0 0,-1 1-1,1-1 1,0 0-1,0 0 1,-1 0 0,1 0-1,0 0 1,0 1-1,-1-1 1,1 0 0,0-1-1,0 1 1,-1 0 0,1 0-1,0 0 1,-1 0-1,1-1 1,0 1 0,0 0-1,-1 0 1,1-1 1,1-1 26,0 1-1,0-1 1,0 0 0,-1 0 0,1 0 0,-1 0-1,0-1 1,1 1 0,-1 0 0,0 0-1,0-2-25,21-73 604,-19 65-613,13-70-31,3-51 40,4-29-1670,7-13-98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9:19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0 489 1536,'5'-3'5119,"18"-12"-3731,-11 6-1267,0-1 0,-1 0 1,0-1-1,0 0 0,-1 0 0,-1-1 1,0-1-1,-1 1 0,0-2 0,-1 1 0,0-1 1,-1 0-1,-1 0 0,0 0 0,-1-1 0,-1 0 1,0 0-1,0-11-121,-3 23 4,0 1 1,0-1-1,-1 0 1,1 0-1,-1 0 1,0 1-1,0-1 1,0 0-1,0 1 1,-1-1-1,1 1 1,0 0-1,-1-1 1,0 1-1,0 0 1,0 0-1,0 0 1,0 0-1,0 0 1,0 0-1,0 1 0,-1-1 1,1 1-1,-1-1 1,1 1-1,-1 0 1,0 0-1,1 0 1,-1 0-1,0 1 1,0-1-1,1 1 1,-2 0-5,1-1-10,1 1 0,-1 0 0,0 0 0,0 0 0,0 0 0,1 0 0,-1 0 0,0 1 0,0 0 0,1-1 0,-1 1 0,0 0 0,1 0 0,-1 0 0,1 1-1,-1-1 1,1 1 0,0-1 0,0 1 0,-1 0 0,1 0 0,0 0 0,1 0 0,-1 0 0,0 0 0,1 1 0,-1-1 0,1 0 0,-1 1 0,1-1 0,0 1 0,0 0 0,0 1 10,0 5-5,0 0 0,1 0 0,0 1 0,0-1 1,1 0-1,0 0 0,1 0 0,0 0 0,0-1 0,1 1 0,0 0 0,0-1 0,1 0 0,1 0 0,-1 0 0,1 0 0,0 0 1,1-1-1,0 0 0,0-1 0,3 4 5,2 1 11,0-1 0,0 0 0,1 0 0,0-1 1,1-1-1,0 0 0,1 0 0,-1-2 0,1 1 0,0-2 1,1 0-1,7 1-11,-18-5 18,0 0 0,0-1 1,0 0-1,0 1 0,0-2 1,0 1-1,0 0 0,0-1 0,0 0 1,0 0-1,0 0 0,0 0 1,0 0-1,0-1 0,0 0 1,-1 0-1,1 0 0,0-1-18,1-1 42,0 0 1,0-1-1,0 0 0,-1 0 1,0 0-1,0-1 0,0 1 1,0-1-1,-1 0 0,2-5-42,1-3 45,-1 0-1,-1-1 1,0 1-1,-1-1 0,0 0 1,-2 1-1,1-1 1,-2 0-1,0-12-44,-3 11 24,0 1 0,-1-1 0,0 1 0,-1 0 0,-1 0 0,0 0 0,-1 1 0,-1 0 0,0 0 0,-1 1 0,-1 0 0,-8-9-24,18 22-8,0 0 0,0 0 1,0 0-1,0 0 0,0 0 0,0 1 0,0-1 0,0 0 0,0 0 1,0 0-1,0 0 0,0 0 0,-1 0 0,1 0 0,0 0 1,0 0-1,0 1 0,0-1 0,0 0 0,0 0 0,0 0 0,0 0 1,0 0-1,-1 0 0,1 0 0,0 0 0,0 0 0,0 0 1,0 0-1,0 0 0,0 0 0,0 0 0,-1 0 0,1 0 0,0 0 1,0 0-1,0 0 0,0 0 0,0 0 0,0 0 0,-1 0 8,10 24-168,18 30 98,-13-31 69,1-1 0,2 0 0,0-1-1,1-1 1,1 0 0,0-2 0,14 9 1,-33-26-2,0-1-1,1 0 1,-1 0-1,0 0 1,0 0 0,1 0-1,-1 1 1,0-1-1,0 0 1,1 0 0,-1 0-1,0 0 1,0 0-1,1 0 1,-1 0 0,0 0-1,1 0 1,-1 0-1,0 0 1,0 0 0,1 0-1,-1 0 1,0 0 0,0-1-1,1 1 1,-1 0-1,0 0 1,0 0 0,1 0-1,-1 0 1,0 0-1,0-1 1,1 1 0,-1 0-1,0 0 1,0 0-1,0-1 1,0 1 0,1 0-1,-1 0 1,0-1-1,0 1 1,0 0 0,0 0-1,0-1 1,0 1-1,0 0 1,0-1 2,5-23 71,-5-36 169,-1 52-240,1-7 33,1-86 98,0 94-148,-1 0 0,1 0-1,1 0 1,-1 0 0,1 0-1,1 0 1,-1 1-1,1-1 1,0 1 0,1 0-1,-1 0 1,3-3 17,-5 8-9,0 1-1,0-1 1,0 1-1,1-1 1,-1 1-1,0 0 1,0 0-1,0-1 1,0 1 0,1 0-1,-1 0 1,0 0-1,0 0 1,0 0-1,1 0 1,-1 0-1,0 1 1,0-1 0,0 0-1,0 1 1,0-1-1,1 1 1,-1-1-1,0 1 1,0 0-1,0-1 1,0 1 0,0 0-1,-1-1 1,1 1-1,0 0 10,36 30 173,-32-26-169,62 60 173,-37-34-99,0-2 0,16 10-78,-39-88 575,-5 20-1019,-1 25 369,0-4-357,0-1-1,1 1 1,0-1 0,1 1 0,0 0 0,0 0-1,3-4 433,30-52-2839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9:21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284 689 1752,'-50'-26'7037,"41"22"-6841,-1 0 0,1 0-1,-1 1 1,0 0 0,0 1 0,0 0-1,-1 1 1,1 0 0,0 0 0,-1 1-1,-8 1-195,16 0-6,-1 0 0,1 0-1,0 0 1,0 1 0,0-1-1,0 1 1,0 0 0,0 0-1,1 0 1,-1 0-1,0 0 1,1 0 0,0 1-1,-1-1 1,1 1 0,0 0-1,0 0 1,1 0 0,-1 0-1,1 0 1,-1 0 0,1 0-1,0 0 1,0 0 0,0 1-1,1-1 1,-1 0 0,1 1-1,-1-1 1,1 4 6,0 3-14,0 0-1,0 0 1,1 0 0,0 0 0,1 0 0,0-1 0,0 1 0,1 0-1,0-1 1,1 2 14,3 1-2,-1 0-1,2 0 1,0-1-1,0 0 1,1 0-1,0-1 1,3 2 2,-7-7-5,-1-1 1,1 0-1,-1 0 0,1 0 1,1-1-1,-1 0 1,0 0-1,1 0 0,-1-1 1,1 0-1,0 0 0,0 0 1,0 0-1,0-1 1,0 0-1,0-1 0,3 1 5,-7-2 8,1 1-1,-1-1 1,0 0-1,0 0 1,0 0 0,0 0-1,0 0 1,0 0-1,0 0 1,0-1-1,0 1 1,0-1-1,0 0 1,-1 1 0,1-1-1,-1 0 1,1 0-1,-1 0 1,0 0-1,0 0 1,0 0-1,0 0 1,0 0-1,0-1 1,-1 1 0,1 0-1,-1 0 1,1-1-1,-1 1 1,0 0-1,0-2-7,1-10 82,0-1-1,-1 1 1,0 0-1,-2-8-81,-4-21 83,-2-1 0,-2 2-1,-2-1 1,-2 1 0,-1 1 0,-14-25-83,1 10 203,-2 2 0,-3 1 0,-2 2 0,-17-18-203,51 68-216,7 11 86,22 32 47,42 56 106,-63-90-22,38 49 58,44 40-59,-75-83-12,1 0-1,0-2 1,0 0-1,1 0 0,1-2 1,0 0-1,0-1 0,1 0 1,4 0 12,-17-7-16,0-1 0,0 1 1,1-1-1,-1 0 0,0-1 1,0 1-1,0-1 0,1 0 0,-1 0 1,0-1-1,0 1 0,1-1 0,-1 0 1,0-1-1,0 1 0,0-1 1,0 0-1,-1 0 0,3-1 16,-2-1-19,1-1 1,0 1-1,-1-1 0,0 0 0,0-1 1,0 1-1,-1-1 0,1 0 0,-1 0 1,-1 0-1,1 0 0,-1-1 0,0 0 19,3-8-36,-1 0 0,0-1 0,-2 0 0,1 1 0,-2-2 0,0 1 0,-1 0 0,0 0 0,-2 0 0,0-1 0,0 1 0,-3-4 36,1 7-2,-1 0 0,0 0 0,-1 0-1,-1 1 1,0 0 0,-1 0 0,-4-6 2,9 15 0,0 0-1,0 0 1,-1 1 0,1-1-1,-1 1 1,1 0 0,-1-1-1,0 1 1,0 0 0,0 1 0,0-1-1,0 0 1,0 1 0,-2-1 0,2 2-4,1 0 0,0 0 1,-1-1-1,1 2 0,-1-1 1,1 0-1,0 0 1,-1 1-1,1-1 0,0 1 1,-1 0-1,1 0 1,0 0-1,0 0 0,0 0 1,0 0-1,0 0 0,0 1 1,0-1-1,0 1 1,0-1-1,0 1 0,1 0 4,-5 5-6,0 1-1,0-1 0,1 1 0,1 0 0,-1 0 0,1 0 1,1 1-1,-1 0 0,1-1 0,1 1 0,0 0 1,0 1-1,1-1 0,0 0 0,0 0 0,1 1 1,0-1-1,1 0 0,0 0 0,1 1 0,1 3 7,1 7-11,0-1 0,2 0 0,0 0-1,2 0 1,0-1 0,0 0 0,2 0-1,0-1 1,9 10 11,-17-25-2,-1 1 0,1-1 0,0 1-1,0-1 1,0 0 0,0 0 0,0 0 0,1 0 0,-1 0-1,1-1 1,-1 1 0,1 0 0,-1-1 0,1 0-1,0 0 1,0 0 0,0 0 0,0 0 0,0-1 2,-1 0 0,0-1 1,0 1 0,-1-1 0,1 0 0,0 0 0,0 0 0,-1 0 0,1 0-1,0 0 1,-1-1 0,1 1 0,-1 0 0,0-1 0,1 1 0,-1-1-1,0 1 1,0-1 0,0 0 0,0 0 0,0 1 0,0-1 0,-1 0 0,1 0-1,-1 0 1,1 0 0,-1 0 0,1 0 0,-1 0-1,4-21 29,0 0 0,-1 0 0,-2 0 1,0 0-1,-1 0 0,-2 0 0,0 0 0,-1 0 0,-2 1 0,0-1 1,-2 1-1,0 0 0,-1 1 0,-4-7-29,21 44-54,1-1 0,0 1 0,1-2 0,1 1 0,1-1 0,0-1 0,8 6 54,-11-10 6,1 0 0,0-1-1,0 0 1,1-1 0,0 0 0,0-1-1,1 0 1,0-1 0,0-1 0,0 0-1,5 1-5,-13-5-1,-1 0 0,0 0 0,1 0 0,-1 0 0,0-1 0,0 1 0,1-1-1,-1-1 1,0 1 0,0 0 0,0-1 0,0 0 0,0 0 0,-1 0 0,1 0 0,0-1 0,-1 1-1,0-1 1,0 0 0,0 0 0,0 0 0,0-1 0,0 1 0,-1-1 0,1 1 0,-1-1 0,0 0-1,0 0 1,0-3 1,6-11 8,-1-1-1,0 1 0,-2-1 0,0 0 0,1-18-7,-5 24-17,0 0 0,-1 0-1,0 0 1,-1 0 0,0 0 0,-1 0-1,-1 1 1,0-1 0,0 0-1,-1 1 1,-1 0 0,0 0 0,-3-3 17,5 9 8,0 0 0,-1 0 1,0 0-1,0 0 0,0 1 0,-1 0 1,0 0-1,0 0 0,0 0 1,0 1-1,-1 0 0,0 0 0,1 0 1,-2 1-1,1 0 0,0 0 1,-1 0-1,1 1 0,-1 0 0,0 1 1,1-1-1,-1 1 0,0 0 1,0 1-1,-4 0-8,8 0-2,0 0-1,0 0 1,0 1 0,0-1 0,0 1 0,0 0-1,0 0 1,1 0 0,-1 0 0,0 0-1,1 1 1,-1-1 0,1 1 0,-1-1 0,1 1-1,0 0 1,-1 0 0,1 0 0,0 1-1,1-1 1,-1 0 0,0 1 2,-1 2-9,1 1 1,-1-1-1,1 0 1,1 1-1,-1-1 0,1 1 1,0 0-1,0-1 1,1 1-1,-1 0 1,1 2 8,1 9-8,1 0-1,0 0 1,1-1 0,0 1 0,2-1 0,0 0 0,6 12 8,-3-8-2,2-1 0,1-1 0,7 10 2,-15-22-1,1-1 0,1 0 1,-1 0-1,1 0 0,-1 0 1,1-1-1,1 0 1,-1 0-1,1 0 0,-1-1 1,1 1-1,0-2 0,5 3 1,-11-5 2,0 0 0,0 0 0,0-1-1,0 1 1,0 0 0,0 0 0,0 0 0,0 0-1,0 0 1,0 0 0,0 0 0,0 0 0,0-1 0,0 1-1,1 0 1,-1 0 0,0 0 0,0 0 0,0 0-1,0 0 1,0 0 0,0 0 0,0 0 0,1 0-2,-18-7-632,3 3-540,-22-9-1157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9:21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23 1688,'-2'-1'602,"1"0"-1,0 0 1,0 0-1,0 0 0,-1 0 1,1 0-1,0 0 1,0-1-1,0 1 0,1 0 1,-1 0-1,0-1 1,0 1-1,0-2-601,2-1 1108,4 11-216,4 8-927,1-1 0,1 0 0,1-1 0,2 2 35,18 23 19,103 122 71,45 59-48,-160-200-707,-10-23-766,-3-19-714,-2-47-1868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9:22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109 506 968,'1'0'274,"-1"-1"0,1 1 0,0 0 0,-1-1 0,1 1 0,-1 0 0,1-1 1,-1 1-1,1-1 0,-1 1 0,0-1 0,1 1 0,-1-1 0,1 0 0,-1 1 0,0-1 0,0 1 0,1-1 0,-1 0 0,0 1 0,0-1 0,0 0 0,0 1 0,0-1 0,0 0-274,-2-20 2215,1 19-2151,1 1 0,-1-1 0,1 1-1,-1-1 1,1 1 0,0-1 0,0 0-1,0 1 1,0-1 0,0 1 0,0-1-1,0 1 1,0-1 0,1 1 0,-1-1-1,1 1 1,-1-1 0,1 1 0,-1-1-1,1 1 1,1-2-64,-2 6-2,1-1 0,0 0 0,0 0-1,0 0 1,0 0 0,1 0 0,-1 0 0,1 0 0,-1-1-1,1 1 1,-1 0 0,1-1 0,0 1 0,0-1-1,1 1 4,1 2 26,26 28 77,37 35-1,-60-61-99,0 0-1,0-1 1,1 0 0,-1 0 0,1-1 0,0 0-1,1 0 1,-1-1 0,2 0-4,-8-2 0,-1 0 0,0-1 0,1 0 0,-1 1 1,1-1-1,0 0 0,-1 0 0,1 0 0,-1 0 0,1 0 0,-1 0 0,1 0 0,-1 0 0,1-1 0,-1 1 0,1 0 0,-1-1 1,1 0-1,-1 1 0,0-1 0,1 0 0,-1 0 0,0 1 0,0-1 0,1 0 0,-1 0 0,0-1 0,1 0 15,-1-1 1,0 1-1,0-1 0,0 1 0,0-1 0,0 0 1,0 1-1,-1-1 0,0 0 0,1 0 0,-1 1 1,0-1-1,0 0 0,0-1-15,-2-10 52,0 0-1,0-1 1,-2 1 0,1 0 0,-4-5-52,-9-20 6,-1 0 1,-3 2 0,0 0 0,-3 1 0,-3-2-7,-20-23-41,-2 2 1,-22-17 40,63 68 4,4 4 8,-1 0 0,1 0 0,-1 0 0,0 0 0,0 0 1,-1 1-1,1 0 0,-1 0 0,0 0 0,1 0 0,-1 1 0,-4-2-12,31 48-571,22 34 571,4-2 0,3-3 0,59 67 0,-89-114 12,2-1 0,1 0-1,22 17-11,-36-34-36,1 0-1,0-1 0,0 0 0,1 0 1,-1-1-1,2-1 0,-1 0 0,0 0 1,1-2-1,0 1 0,3-1 37,-12-3-7,-1 0-1,1 0 1,-1 0 0,1 0-1,0-1 1,-1 0 0,1 1-1,-1-1 1,1 0 0,-1-1-1,1 1 1,-1-1 0,0 0-1,0 1 1,0-1 0,0-1-1,0 1 1,0 0 0,0-1-1,-1 1 1,1-1 0,-1 0-1,0 0 1,0 0 0,0 0-1,0 0 1,0 0 0,-1-1-1,0 1 1,2-4 7,3-10 38,0 0 0,-2-1 0,0 0 1,0 1-1,-1-12-38,-2 14-14,0 0 1,-1 0-1,-1-1 1,-1 1-1,0 0 1,-1 0-1,-2-8 14,3 15-10,-1 0 0,0 0-1,0 0 1,0 0 0,-1 0-1,0 1 1,-1 0 0,1 0-1,-1 0 1,-1 0 0,1 1 0,-1 0-1,0 0 1,-2 0 10,7 5-3,-1 0 1,1 0-1,-1 0 0,1 0 0,-1 0 1,0 0-1,1 1 0,-1-1 1,0 0-1,0 1 0,0 0 0,1-1 1,-1 1-1,0 0 0,0 0 1,0 0-1,0 0 0,1 0 0,-1 1 1,0-1-1,0 1 0,0-1 0,1 1 1,-1-1-1,0 1 0,0 0 1,1 0-1,-1 0 0,1 0 0,-1 0 1,1 0-1,-1 0 0,1 1 1,0-1-1,0 0 0,-1 1 0,1-1 1,0 1-1,0-1 0,0 1 1,1 0-1,-1 0 3,-4 6-29,1 0 0,1 0 0,-1 1 0,2-1 1,-1 1-1,1 0 0,-1 8 29,2-6-1,0 0-1,1 1 1,1-1-1,0 0 1,0 1-1,1-1 1,0 0-1,1 0 1,1 0 0,0 0-1,0-1 1,1 1-1,0-1 1,1 0-1,3 4 2,-6-8 30,1-1 0,1 0 0,-1 0-1,0 0 1,1-1 0,0 1 0,0-1-1,1-1 1,-1 1 0,1 0 0,0-1-1,0 0 1,0-1 0,0 1 0,0-1-1,0-1 1,1 1 0,-1-1 0,1 0-1,-1 0 1,1-1 0,0 0-1,-1 0 1,1 0 0,-1-1 0,1 0-1,1-1-29,5-2 74,1 0 0,-1-1 0,-1-1 0,1 0 0,-1-1 0,0-1 0,0 1 0,-1-2-1,0 0 1,0 0 0,-1-1 0,6-7-74,-12 12-95,0-1-1,0 1 1,0-1-1,-1 0 1,0 0 0,0 0-1,0 0 1,-1 0-1,0 0 1,0-1-1,-1 1 1,0-1 0,0-2 95,0 4-278,-2-1 1,1 0-1,-1 1 1,0-1-1,0 1 0,0-1 1,-1 1-1,0-1 1,0 1-1,0 0 1,-1 0-1,0 0 1,0 0-1,0 1 1,0-1-1,-1 1 1,-3-4 277,-75-72-5259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9:23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3 301 984,'-2'2'504,"2"-2"5234,0 2-4466,4-6-296,6-7-760,5-7 120,4-8-24,6-11-240,1-3 144,1 1-216,-3 2-96,-2 6-720,-2 5-1392,-1-9-4306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9:24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1228 1680,'0'0'198,"1"0"0,-1 0-1,1 0 1,-1 0-1,1 0 1,-1 0-1,0 0 1,1 0 0,-1-1-1,1 1 1,-1 0-1,0 0 1,1-1-1,-1 1 1,1 0 0,-1 0-1,0-1 1,1 1-1,-1 0 1,0-1-1,0 1 1,1 0 0,-1-1-1,0 1 1,0-1-1,0 1 1,1-1-1,-1 1 1,0 0 0,0-1-1,0 1 1,0-1-1,0 1 1,0-1-1,0 1 1,0-1 0,0 1-198,-8-8 4010,-1 1-4997,8 7 940,1 0 59,-1-1 0,0 1 0,1-1 1,-1 1-1,0-1 0,1 1 0,-1 0 0,0-1 1,0 1-1,0 0 0,1 0 0,-1-1 1,0 1-1,0 0 0,0 0 0,0 0 1,0 0-1,1 0 0,-1 0 0,0 1 1,0-1-1,0 0 0,1 0 0,-1 1 1,0-1-1,0 0 0,0 1 0,1-1 1,-1 0-1,0 1 0,1-1 0,-1 1-12,-1 2-6,0-1-1,0 0 1,0 1 0,0-1-1,1 1 1,0 0-1,-1-1 1,1 1 0,0 0-1,0 1 7,-3 10-45,1 0 0,1 0 0,0 0-1,0 4 46,2-4-8,0 1-1,1 0 0,1-1 1,0 1-1,1-1 0,1 0 1,0 0-1,1 0 1,0 0-1,1-1 0,0 0 1,1 0-1,1 0 0,0-1 1,1-1-1,0 1 0,1-1 1,0-1-1,0 1 1,1-2-1,5 4 9,-12-11-9,-1 0-1,1 0 1,-1 0 0,1 0 0,0 0 0,0-1-1,0 1 1,0-1 0,0 0 0,0 0 0,0-1-1,0 1 1,0-1 0,0 0 0,0 0 0,1-1-1,-1 1 1,0-1 0,0 1 0,0-1 0,0-1-1,0 1 1,0-1 0,-1 1 0,1-1 0,0 0-1,-1 0 1,1-1 0,-1 1 0,0-1 0,0 1-1,0-1 1,0 0 0,0 0 0,0-1 0,-1 1-1,0-1 1,1-1 9,6-8 0,-1-1 1,-1 0-1,0 0 0,-1-1 1,0 0-1,-1 0 0,-1-1 1,-1 1-1,2-10 0,-4 9 3,0 0 0,0 0 0,-2 0 0,0 0 0,0 0 0,-2 0 0,-1-3-3,2 10 34,0 0 0,-1-1 0,-1 2 1,1-1-1,-2 0 0,1 1 1,-1-1-1,0 1 0,-1 1 1,1-1-1,-2 1 0,-4-5-34,21 67-321,-4-40 320,1-1 0,0 0 0,1 0 0,0 0 0,2-1 0,-1 0 0,1-1 0,4 3 1,-9-10-1,0 0-1,1 0 1,0 0 0,0-1 0,0 0-1,0 0 1,1-1 0,-1 0-1,3 1 2,-5-3-4,-1 0-1,1 0 0,0 0 0,0-1 1,-1 1-1,1-1 0,0 0 0,0 0 1,0 0-1,0-1 0,0 1 1,-1-1-1,1 0 0,0 0 0,0 0 1,-1-1-1,2 0 5,0-1 11,-1 0 1,1-1 0,-1 1-1,0-1 1,0 0 0,0 0-1,-1 0 1,1-1-1,-1 1 1,0-1 0,0 0-1,-1 0 1,0 0-1,0 0 1,0 0 0,0 0-1,-1-1 1,0 1 0,0-1-1,0-1-11,1 0 17,-1-1-1,-1 1 1,1-1-1,-1 1 0,-1-1 1,1 1-1,-1-1 1,0 1-1,-1 0 1,0 0-1,0-1 1,-1 1-1,1 1 1,-5-8-17,4 10-12,0-1 1,-1 0 0,0 1 0,0 0-1,0 0 1,-1 0 0,1 1 0,-1-1-1,0 1 1,0 0 0,0 0 0,0 1 0,0 0-1,-1 0 1,1 0 0,-1 0 0,1 1-1,-1 0 1,0 0 0,1 0 0,-1 1-1,0 0 1,0 0 0,1 0 0,-1 1 0,-2 0 11,-4 2-28,0 0 0,0 0-1,0 1 1,0 0 0,1 1 0,0 1 0,0 0 0,0 0 0,0 1 0,1 0 0,-6 6 28,5-4-10,1 0 0,0 1-1,0 0 1,1 1 0,0 0-1,1 0 1,0 1 0,-3 8 10,10-19-6,1-1 1,0 0-1,0 0 0,0 1 1,-1-1-1,1 0 1,0 1-1,0-1 0,0 0 1,0 1-1,0-1 1,0 0-1,0 1 0,0-1 1,-1 0-1,1 1 1,0-1-1,0 0 0,1 1 1,-1-1-1,0 0 1,0 1-1,0-1 0,0 0 1,0 1-1,0-1 1,0 0-1,0 1 0,1-1 1,-1 0-1,0 0 1,0 1-1,0-1 0,1 0 1,-1 1-1,0-1 1,0 0-1,1 0 0,-1 0 6,15-2-135,17-14 83,3-10 103,-1-1 0,-2-2 0,0-1 0,-3-2 0,0 0 0,4-10-51,-16 21 22,-16 20-26,-1 0 0,1 0 0,-1 0 0,1 0 0,0 0 0,-1 0 0,1 0 0,0 0 0,0 0 0,-1 0 0,1 1 0,0-1 0,0 0 0,0 1 0,0-1 0,0 0 0,0 1-1,0-1 1,1 1 0,-1 0 0,0-1 0,0 1 0,0 0 0,0 0 0,0 0 0,1 0 0,-1 0 0,0 0 0,0 0 0,0 0 0,0 0 0,0 0 0,2 1 4,-1 1-14,0 1 1,0-1-1,0 1 1,0 0-1,0 0 0,0-1 1,0 1-1,-1 0 1,0 1-1,1 0 14,7 14 108,-2-4-86,47 79 64,-47-83-84,0-1-1,0 0 1,1 0 0,1 0 0,-1-1-1,1-1 1,10 8-2,-17-14-26,-1 0 0,1 0-1,-1 0 1,1 0 0,-1 0-1,1 0 1,0-1 0,-1 1 0,1-1-1,0 1 1,0-1 0,-1 1-1,1-1 1,0 0 0,0 0 0,0 0-1,0 0 1,-1 0 0,1 0-1,0 0 1,0-1 0,0 1 0,-1-1-1,1 1 1,0-1 0,-1 0-1,2 0 27,-1-1-25,0-1 0,1 1 0,-1 0 0,0-1 0,0 0 0,0 1-1,-1-1 1,1 0 0,-1 0 0,1 0 0,-1 0 0,0 0-1,0-1 1,0 0 25,2-11-35,0 0 0,-1-1 0,-1 1 0,0 0 0,-1-1 0,-1-2 35,-1 0-50,-1 1 1,0 0-1,-1 0 1,-1 1-1,-5-12 50,7 20 47,-1-1 0,-1 1 0,1 0 0,-1 0 0,-1 0 0,1 1 0,-1-1 0,0 1 0,-1 1 0,0-1 0,-2-1-47,13 30-114,9 11 64,-5-17 48,1-1 0,0 0-1,1 0 1,1-1 0,0 0 0,1-1-1,0 0 1,1-1 0,0-1 0,1 0-1,1 0 1,0-2 0,14 8 2,-27-16-21,-1 0 1,1 0-1,0-1 1,0 1-1,0 0 0,0-1 1,0 1-1,0-1 1,0 0-1,0 0 1,0 0-1,1 0 1,-1 0-1,0 0 1,0 0-1,0-1 0,0 1 1,0-1-1,0 0 1,0 1-1,0-1 1,0 0 20,0-1-9,-1 1 1,1-1 0,-1 1-1,0-1 1,0 0-1,0 0 1,0 1 0,0-1-1,0 0 1,0 0 0,0 0-1,-1 0 1,1 0-1,-1 0 1,1 0 0,-1 0-1,0 0 1,0-1 8,0-8 15,0 0 0,-1 1 0,0-1-1,-1 0 1,0 1 0,0-1 0,-4-8-15,-16-35 71,-3 0 1,-1 2-1,-17-23-71,-103-145 212,112 169-54,23 36-74,-14-21 694,25 36-772,0 0 0,0 0-1,0 0 1,0 0 0,0 0 0,0 1-1,0-1 1,0 0 0,0 0 0,0 0-1,0 0 1,0 0 0,0 0 0,0 0-1,0 0 1,0 0 0,-1 0 0,1 0-1,0 0 1,0 0 0,0 0 0,0 0-1,0 0 1,0 0 0,0 0 0,0 0-1,0 0 1,0 0 0,0 0 0,0 0 0,-1 0-1,1 0 1,0 0 0,0 0 0,0 0-1,0 0 1,0 0 0,0 0-6,11 25-233,13 25 219,3-2 0,2 0 0,16 17 14,-25-39 3,1 0 0,1-2 0,1 0 0,1-2 0,1-1 0,15 10-3,-30-25-50,0 1-1,0-1 0,0-1 1,1 0-1,0-1 0,0 0 1,0 0-1,0-1 0,0-1 1,1 0-1,-1 0 1,1-1-1,7-1 51,-11 0-40,-1-1-1,1-1 1,0 1 0,-1-1 0,1 0 0,-1-1-1,0 0 1,0 0 0,0 0 0,0-1-1,0 0 1,-1-1 0,0 1 0,0-1-1,0 0 1,0-1 0,-1 1 0,0-1 0,0 0-1,3-6 41,-1 1-65,-1-1 1,0 1-1,0-1 0,-1 0 0,-1-1 0,0 1 0,-1-1 0,0 0 0,-1 0 0,-1 0 0,0 0 1,0 0-1,-1-1 0,-2-8 65,2 16 18,-1-1-1,0 0 1,0 1 0,-1 0 0,0-1 0,0 1-1,0 0 1,-1 0 0,0 0 0,0 0 0,0 0 0,-1 1-1,0 0 1,0-1 0,0 1 0,-1 1 0,0-1-1,0 1 1,0 0 0,0 0 0,0 0 0,-1 0-1,0 1 1,0 0 0,0 1 0,0-1 0,0 1-1,-1 0 1,-5-1-18,8 3 9,0-1-1,0 0 1,0 1-1,0 0 1,0-1 0,0 2-1,0-1 1,0 0-1,0 1 1,0 0-1,0 0 1,0 0-1,0 0 1,1 1-1,-1-1 1,0 1 0,1 0-1,-1 0 1,1 0-1,-2 2-8,1 0 2,0 1-1,1-1 1,-1 1 0,1-1-1,0 1 1,0 0 0,1 0-1,-1 0 1,1 1 0,0-1-1,0 1 1,1-1 0,-1 3-2,0 7 0,0 0-1,1 0 1,0 0 0,1 0 0,1 1 0,1-1 0,0 0-1,0 0 1,2-1 0,3 10 0,-3-14 6,1 1-1,1-1 1,0 0-1,1 0 1,0-1-1,0 0 1,1 0 0,0-1-1,0 0 1,1 0-1,9 5-5,-13-9 2,-1-1 0,1 0 1,0-1-1,1 1 0,-1-1 0,0 0 0,1-1 0,-1 1 0,1-1 0,-1 0 0,6 0-2,-7-1 0,-1 0 0,1 0-1,-1-1 1,1 1 0,0-1 0,-1 0-1,0 0 1,1 0 0,-1-1-1,1 1 1,-1-1 0,0 0-1,0 0 1,0 0 0,0 0 0,0 0-1,-1-1 1,1 1 0,0-2 0,1-2 21,0 0 1,0 0-1,-1 0 1,0-1-1,0 1 1,0-1 0,-1 0-1,0 0 1,0 0-1,-1 0 1,0 0-1,0 0 1,-1 0-1,0 0 1,0-1-1,-1 1 1,1 0 0,-2 0-1,1 0 1,-2-4-22,-5-18 167,0 0 0,-2 1 1,-1 0-1,-5-6-167,-74-142 763,-68-94-763,146 250 41,-4-6 230,0 0-1,-2 2 1,-3-3-271,44 77-201,36 49 171,64 78 30,-91-135 7,1-3 0,3-1 0,1-1 0,1-2 0,18 11-7,-50-42-7,0 1-1,0-1 1,0 0-1,1-1 0,-1 0 1,1 0-1,0 0 1,0-1-1,0 0 1,0 0-1,4 0 8,-7-2-27,-1 0-1,1 0 1,-1-1-1,1 1 1,0-1 0,-1 0-1,1 0 1,-1 0-1,1 0 1,-1-1 0,0 1-1,1-1 1,-1 0-1,0 0 1,0 0 0,-1-1-1,1 1 1,0-1-1,-1 1 1,1-1 0,-1 0-1,0 0 1,2-2 27,3-7-711,1-1 0,-2 1 0,0-1 0,0 0 0,-1-1 0,-1 1 0,0-1 0,-1 0 0,1-8 711,22-95-3121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9:26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257 654 1608,'1'0'287,"-1"0"0,1 0-1,0 0 1,-1 0-1,1 0 1,0 0-1,-1-1 1,1 1 0,0 0-1,-1 0 1,1-1-1,-1 1 1,1 0 0,-1-1-1,1 1 1,-1-1-1,1 1 1,-1-1-1,1 1 1,-1-1 0,1 1-1,-1-1 1,0 1-1,1-1 1,-1 1 0,0-1-1,0 0 1,1 1-287,2-26 2411,-11-37-3338,5 50 1606,-3-22-646,-2 0 0,-1 1-1,-2 0 1,-1 1 0,-1 0 0,-3 1 0,0 1 0,-2 0 0,-1 1-1,-1 2 1,-2-1 0,-1 2 0,-1 1 0,-20-16-33,41 42 23,5 10-34,13 28-76,24 45-75,-7-28 158,2-1 0,3-2 0,31 32 4,-41-52-5,2-2 0,1-2 0,2 0-1,0-2 1,2-2 0,6 3 5,-33-23-11,-1 0-1,1-1 1,-1 0 0,1 0 0,0-1-1,0 0 1,0 0 0,0-1-1,1 1 1,-1-2 0,0 1 0,8-1 11,-12 0-2,1-1 0,0 0 0,-1 0 0,1 0 0,0 0 0,-1 0 0,1-1 0,-1 1 0,0-1 0,1 0 0,-1 0 0,0 0 0,0-1 0,0 1 0,-1-1 0,1 1 0,-1-1 0,1 0 0,-1 0 0,0 0 0,0 0 0,0-1 0,0 1 0,-1-1 0,1 1 0,-1-1 2,2-3 13,-1 0 0,1 0 0,-1 0 0,-1-1 0,1 1 0,-1-1 0,-1 1 0,1-1 0,-1 1 0,-1-1 0,1 1 0,-1-1 0,-1 1 0,1-1 0,-1 1 0,-1 0 0,1 0-1,-4-7-12,0 5-18,0 0 0,0 0 0,0 0 0,-1 1-1,-1-1 1,0 2 0,0-1 0,0 1 0,-1 1-1,0-1 1,0 2 0,-10-6 18,8 5-24,-60-28 5,66 33 9,1-1-1,-1 1 1,0 0-1,1 0 0,-1 0 1,0 0-1,0 1 1,0 0-1,0 0 0,1 0 1,-1 1-1,0 0 1,0-1-1,-3 3 11,7-3-10,0 0 1,-1 1-1,1-1 0,0 1 0,-1-1 1,1 1-1,0-1 0,0 1 0,0 0 0,-1 0 1,1 0-1,0 0 0,0-1 0,0 1 1,0 1-1,1-1 0,-1 0 0,0 0 1,0 0-1,1 0 0,-1 1 0,0-1 0,1 0 1,0 0-1,-1 1 0,1-1 0,0 1 1,-1-1-1,1 0 0,0 1 0,0-1 1,0 0-1,0 1 0,0-1 0,1 1 0,-1-1 1,0 0-1,1 1 0,-1-1 0,1 0 1,-1 1-1,1-1 0,0 1 10,1 2-16,0-1 1,1 0-1,-1 0 0,1 0 1,-1 0-1,1 0 1,0 0-1,0 0 0,0-1 1,1 0-1,-1 0 0,0 0 1,1 0-1,0 0 0,1 0 16,4 0 1,1 0-1,0-1 1,0 0-1,0 0 1,0-1-1,0-1 1,0 1-1,-1-2 0,1 1 1,0-2-1,0 1 1,-1-1-1,1 0 1,-1-1-1,4-2 0,6-4 37,0 1-1,-1-2 0,0-1 1,-1 0-1,0-1 1,13-14-37,-20 17 17,-1 0 0,-1-1 0,1 0 0,-2 0 0,0-1 0,0 0 1,-1 0-1,-1-1 0,0 0 0,0 0 0,-1 0 0,-1-1 0,0 1 0,-1-1 1,-1 1-1,0-1 0,-1 0 0,0 0 0,-2-7-17,2 20 4,0 0 1,0-1-1,-1 1 0,1 0 1,0 0-1,-1-1 0,1 1 0,-1 0 1,1 0-1,-1 0 0,0 0 1,0 0-1,1 0 0,-1 0 0,0 0 1,0 0-1,0 0 0,0 0 1,0 1-1,0-1 0,0 0 0,0 1 1,0-1-1,0 1 0,-1-1 1,1 1-1,0-1 0,0 1 0,0 0 1,-1 0-1,1 0 0,0-1 1,0 1-1,-1 0 0,1 0 0,0 1 1,-1-1-1,1 0 0,0 0 1,0 1-1,0-1 0,-1 1 0,1-1 1,0 1-1,0-1 0,0 1 1,0 0-1,0-1 0,-1 1-4,-3 2-29,0 0 0,0 0 1,0 1-1,1-1 0,-1 1 0,1 0 0,0 0 0,0 0 0,0 1 0,-2 3 29,2 1-12,1 0-1,0 0 0,0 1 0,0-1 0,1 1 0,1-1 0,0 1 0,0 0 0,1-1 0,0 1 0,0 0 0,1 0 0,1-1 1,0 1-1,3 9 13,-3-7-3,2-1 0,0 1 0,0-1 0,1 0 0,0 0 1,1 0-1,0-1 0,1 0 0,0 0 0,1-1 0,0 0 0,7 7 3,-10-12 26,0 0-1,0-1 1,1 1-1,-1-1 1,1-1 0,-1 1-1,1-1 1,0 0-1,0 0 1,0 0-1,0-1 1,0 0-1,0 0 1,0-1-1,1 0 1,-1 0-1,0 0 1,0-1-1,0 0 1,0 0-1,0 0 1,0-1-1,0 0 1,0 0-1,0-1 1,-1 1-1,1-1 1,-1-1-1,0 1 1,0-1-1,0 1 1,4-5-26,3-3-40,0 0 1,-1-1 0,0 0-1,0-1 1,-2 0-1,1-1 1,-2 0-1,0 0 1,-1-1-1,0 0 1,-1 0-1,0-3 40,-3 10-399,-2 6 98,0-1 0,0 0 0,-1 0 0,1 1 1,-1-1-1,1 0 0,-1 0 0,0 0 1,0 0-1,0-2 301,-6-32-3865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9:27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153 841 6609,'-8'-8'860,"0"-1"-1,0 0 0,0 0 0,1-1 0,1 1 0,-5-11-859,2 3 349,1-1-1,1 0 1,1 0 0,0-2-349,-1-11-47,1 0-1,1 0 1,2 0-1,0-32 48,3 60-72,0-1-1,0 1 0,0-1 0,0 1 1,1-1-1,0 1 0,-1-1 0,1 1 1,1-1-1,-1 1 0,1-3 73,-1 6-67,0-1-1,0 0 0,0 0 1,0 1-1,0-1 1,0 1-1,0-1 1,0 1-1,0-1 1,0 1-1,0-1 1,0 1-1,0 0 0,0 0 1,0 0-1,0-1 1,0 1-1,0 0 1,0 0-1,1 1 1,-1-1-1,0 0 0,0 0 1,0 0-1,0 1 1,0-1-1,0 0 1,0 1-1,0-1 1,0 1-1,0 0 0,0-1 1,0 1-1,0 0 1,0 0 67,16 14-475,-20-13 590,-11-7 79,11 4-156,0-1-1,0 1 0,0 0 0,0-1 0,0 2 1,0-1-1,0 0 0,0 0 0,-1 1 1,1 0-1,0-1 0,0 1 0,0 1 0,-1-1 1,1 0-1,0 1 0,0-1 0,-2 2-37,3-1 2,1 1-1,-1-1 0,0 1 1,1 0-1,-1 0 0,1 0 1,0 0-1,0 0 1,-1 0-1,1 0 0,1 0 1,-1 0-1,0 1 0,0-1 1,1 0-1,-1 1 1,1-1-1,0 0 0,0 1 1,0-1-1,0 0 0,0 1 1,0-1-1,1 0 1,-1 1-1,1 0-1,0 7-8,1-1 0,1 1 0,-1 0 0,2-1 0,-1 0-1,1 0 1,0 0 0,1 0 0,0 0 0,1-1 0,-1 0 0,2 0 0,-1-1 0,1 1 0,0-1 0,1-1 0,-1 0 0,5 3 8,-7-5 24,1-1 1,-1 0-1,0 0 0,1 0 1,0-1-1,-1 1 1,1-1-1,0-1 1,0 1-1,0-1 1,0 0-1,0-1 0,1 1 1,-1-1-1,0 0 1,0-1-1,0 0 1,0 0-1,0 0 1,0 0-1,0-1 0,0 0 1,0 0-1,-1-1 1,1 0-1,-1 0 1,0 0-1,1 0 1,-2-1-1,4-3-24,-1 2 44,-1-1-1,-1 0 1,1 0-1,-1-1 1,0 1-1,-1-1 1,1 0-1,-1-1 1,-1 1-1,1-1 1,-1 0-1,-1 1 1,1-1 0,0-5-44,-1 0 60,-1 0 1,0 0-1,-1-1 1,0 1-1,-1 0 1,0 0-1,-1 0 1,-3-11-61,-4-6 63,-1 0 1,-2 1-1,0 0 0,-2 1 1,-1 1-1,-2 0 1,-7-9-64,-20-20 127,-2 2-1,-2 2-126,26 29 163,78 106-1015,218 271 849,-269-347-16,17 17-31,-15-22 41,-6-17 18,-6-27 98,2 1 0,1-33-107,3 56-13,0 0 0,1 0 0,0 1 0,2-1-1,0 1 1,1 0 0,5-12 13,-9 27-8,-1 0 1,1 0-1,0 1 0,0-1 0,-1 0 0,1 0 0,0 1 0,0-1 1,0 1-1,1-1 0,-1 1 0,0-1 0,1 1 0,-1 0 1,1-1-1,-1 1 0,1 0 0,-1 0 0,1 0 0,0 0 0,0 1 1,-1-1-1,1 0 0,0 1 0,0-1 0,0 1 0,0 0 1,0-1-1,-1 1 0,1 0 0,0 0 0,0 0 0,0 1 0,0-1 1,0 0-1,0 1 0,0-1 0,-1 1 0,1 0 0,0-1 1,0 1-1,-1 0 0,1 0 0,0 0 0,-1 0 0,1 1 0,-1-1 1,2 1 7,9 9 30,0 0 1,0 0-1,-1 1 1,-1 1-1,4 6-30,-10-13 12,62 82 94,-62-89 415,-3-11-244,-4-23-198,2 23-140,0 2-254,0 0 0,1-1 1,1 1-1,0 0 0,0 0 0,1 0 1,1-3 314,-2 7-456,1 1 0,0 0 1,0 0-1,1 0 0,0 0 0,0 1 1,0-1-1,0 1 0,1 0 1,2-4 455,50-38-4219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9:29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1493 1280,'-20'-9'4914,"2"0"-3535,-1 0 1,0 2-1,-5-1-1379,21 7 31,-1 0 1,1 0-1,-1 0 0,0 0 1,0 1-1,1 0 1,-1-1-1,0 1 1,0 1-1,0-1 1,1 0-1,-1 1 0,0 0 1,0 0-1,1 0 1,-1 0-1,1 1 1,-1 0-1,-1 0-31,3 1-10,-1 0-1,1 0 1,0 0-1,0 0 1,0 0-1,0 1 1,0-1 0,1 0-1,-1 1 1,1 0-1,0-1 1,0 1-1,1 0 1,-1-1-1,1 1 1,-1 0 0,1 0-1,0 0 1,1-1-1,0 4 11,0 10-15,1-1 1,1 1-1,1-1 0,0 1 15,2 2-2,1 0 0,1 0 0,0-1 0,2 0 0,4 7 2,-9-17-2,-1-1 1,1 0 0,1 0-1,-1 0 1,1-1-1,0 0 1,1 0-1,0-1 1,0 0-1,0 0 1,0 0-1,1-1 1,6 3 1,-12-6-8,0 0 1,0-1 0,0 1 0,0-1 0,0 1-1,0-1 1,0 0 0,0 0 0,0 0 0,0 0-1,0 0 1,0-1 0,0 1 0,0 0 0,0-1-1,0 1 1,0-1 0,0 0 0,-1 0 0,1 0-1,0 0 1,1-1 7,-1 0 4,1 0 1,-1-1-1,1 0 0,-1 1 0,0-1 1,0 0-1,0 0 0,0-1 0,-1 1 0,0 0 1,1 0-1,-1-2-4,3-7 26,-2 1-1,0-1 1,0 1 0,-1-1-1,0 0 1,-1 1 0,-1-7-26,-2-5 66,-1 1 0,-1-1-1,-1 0 1,-1 1 0,-1 0 0,0 1 0,-2 0 0,-1 0 0,0 1 0,-2 1 0,-1-2-66,30 42 1,0-2 1,2 0-1,0-1 0,13 10-1,-23-22 5,0 1 0,0-1-1,1-1 1,-1 0 0,1 0-1,0 0 1,1-1 0,-1-1-1,1 1 1,0-2 0,-1 1-1,1-1 1,0-1 0,1 0-5,-9-1 8,0 0 0,0 0 0,0 0 0,0 0 0,-1 0 0,1-1 0,0 1 0,0-1 0,0 1 0,0-1 0,0 0 0,-1 0 0,1 0 0,0 0 0,-1 0 1,1 0-1,-1 0 0,1-1 0,-1 1 0,0 0 0,1-1 0,-1 1 0,0-1 0,1-1-8,-1-1 22,1 0 1,-1 0-1,1 0 0,-1 0 1,0 0-1,-1 0 0,1 0 1,-1-1-1,0 1 1,0 0-1,0-3-22,-1-6 35,-1-1 0,-1 1 0,0-1 0,0 1 0,-2 0 0,1 0 0,-2-1-35,-80-129 43,93 152-209,0 0 1,0 0-1,1-1 0,0 0 1,4 2 165,19 20 9,-18-16-5,11 14-167,2-1-1,0-1 1,30 21 163,-55-47-20,-1 1 1,1 0-1,0-1 0,-1 1 0,1-1 0,0 1 0,0 0 0,0-1 0,-1 0 1,1 1-1,0-1 0,0 0 0,0 1 0,0-1 0,0 0 0,0 0 0,0 0 1,0 0-1,0 0 0,0 0 0,0 0 0,-1 0 0,1 0 0,0 0 0,0 0 1,0-1-1,0 1 0,0 0 20,0-1-4,0 0 1,-1-1-1,1 1 0,0 0 1,-1 0-1,1 0 1,-1-1-1,1 1 1,-1 0-1,0 0 0,1-1 1,-1 1-1,0 0 1,0-1-1,0 1 0,0 0 1,0-2 3,-11-64 364,10 60-348,-21-80 284,10 43 23,1 0-1,1-14-322,10 57 10,-1 0 0,1 0-1,0 0 1,0 0-1,0 1 1,0-1 0,0 0-1,0 0 1,0 0-1,0 0 1,0 0 0,0 1-1,0-1 1,0 0-1,1 0 1,-1 0 0,0 0-1,0 1 1,1-1-1,-1 0 1,1 0 0,-1 1-1,1-1 1,-1 0-1,1 1 1,-1-1 0,1 0-1,0 1 1,-1-1-10,2 1 0,-1 0 0,0 0 0,1 0 0,-1 0 1,0 0-1,0 0 0,1 0 0,-1 1 0,0-1 0,0 0 0,1 1 1,-1-1-1,0 1 0,0 0 0,0-1 0,0 1 0,1 0 0,51 42-71,-46-37 179,9 8-93,0-1 0,1-1 0,0 0 0,0-2 0,1 0 1,1-1-1,0 0-15,-14-7 2,1 0 1,0 0-1,-1 0 1,1-1-1,0 0 1,0 0-1,-1-1 1,1 1-1,0-1 1,0-1-1,0 1 1,0-1-1,-1 0 1,1 0-1,0-1 1,0 1-1,-1-1 1,0 0-1,1-1 1,-1 0-1,0 1 1,0-2-1,0 1 1,0 0-1,-1-1 1,4-3-3,1-4 14,1 0 0,-2-1 0,0 1-1,0-1 1,-1-1 0,-1 0 0,0 0 0,-1 0 0,0 0 0,-1-1 0,0 0 0,-1-2-14,-1 7 0,0 1-1,-1-1 1,0 1-1,-1-1 0,0 0 1,0 0-1,-1 1 1,0-1-1,-1 0 0,1 1 1,-2-1-1,1 1 1,-1 0-1,0 0 1,-1 0-1,0 0 0,0 1 1,-1-1-1,0 1 1,-3-3 0,6 7-6,0 1 0,0-1 0,0 1 1,0 0-1,-1 0 0,1 0 0,-1 0 1,1 1-1,-1-1 0,0 1 1,0-1-1,1 1 0,-1 0 0,0 0 1,0 0-1,0 0 0,0 1 0,0-1 1,-1 1-1,1 0 0,0 0 0,0 0 1,0 0-1,0 1 0,0-1 1,0 1-1,0 0 0,0 0 0,0 0 1,0 0-1,0 0 0,0 0 0,1 1 1,-1 0-1,0-1 0,1 2 6,-3 1-16,0 0 0,0 1 0,1 0 0,0 0 0,0 0 0,0 0 0,1 1-1,0 0 1,0-1 0,0 1 0,1 0 0,0 0 0,0 1 0,0-1 0,1 0 0,0 1 0,0 0 16,0 9-3,1 1 0,0-1 0,2 0 1,-1 0-1,2 0 0,0 0 3,-1-7-2,1 0-1,0 1 1,0-1-1,1-1 1,0 1-1,0 0 1,1-1-1,0 0 1,0 0-1,6 6 3,-9-12-5,-1-1 1,0 1-1,1-1 0,-1 1 1,1-1-1,-1 0 0,1 0 1,-1 0-1,1 0 0,0 0 0,0 0 1,0 0-1,0 0 0,-1-1 1,1 1-1,0-1 0,0 1 0,0-1 1,0 0-1,0 0 0,0 0 1,0 0-1,0 0 0,0 0 0,0 0 5,1-1 5,0-1-1,-1 1 1,1-1-1,-1 1 0,0-1 1,1 0-1,-1 1 1,0-1-1,0-1 0,0 1 1,-1 0-1,1 0 1,0-1-1,-1 1 0,2-2-4,3-8 35,-1 0 0,0-1-1,-1 1 1,0-1 0,0 0-1,-2 0 1,1-1-35,-2-5-2,-1-1 1,0 0-1,-2 0 1,0 0 0,-1 1-1,-1-1 1,-1 1-1,0 0 1,-2 0-1,-1-2 2,62 112-13,4-2-1,61 69 14,150 150-492,-252-291 357,-11-11 76,0 0 0,0 0 1,-1 0-1,1 1 0,-1 0 0,-1 0 0,1 0 0,-1 1 0,-1-1 0,1 2 59,-4-8-5,0 0-1,0-1 1,0 1-1,0 0 0,0 0 1,0 0-1,0 0 1,-1-1-1,1 1 1,0 0-1,-1 0 0,1-1 1,0 1-1,-1 0 1,1 0-1,-1-1 1,1 1-1,-1-1 0,1 1 1,-1 0-1,0-1 1,1 1-1,-1-1 1,0 1-1,1-1 1,-1 1-1,0-1 0,0 0 1,1 1-1,-1-1 1,0 0-1,0 0 1,0 0-1,1 0 0,-1 1 1,0-1-1,0 0 1,0 0-1,0 0 1,1-1-1,-1 1 0,0 0 1,0 0 5,-39-3 105,23-2-54,0 0 1,1-1-1,0 0 1,0-1-1,0-1 1,1-1 0,0 0-1,1-1 1,0 0-1,0-2 1,1 1-1,1-1 1,-11-14-52,15 16 21,0 0 0,0-1 1,1-1-1,1 1 0,0-1 0,0 0 0,1 0 1,1-1-1,0 1 0,1-1 0,0 0 0,1 0 1,0 0-1,1-1 0,1 1 0,0 0 1,0 0-1,3-9-21,6-21 22,3 0 0,2 0 0,1 1 0,3-1-22,4-12 23,12-49-23,-33 98 0,0 0 1,0 0 0,0 0 0,-1 0 0,0-1-1,0 1 1,-1 0 0,0 0 0,0 0 0,0 0-1,-1 0 1,0 0 0,0 0 0,-2-5-1,3 9-6,-1-1 1,1 1-1,-1 0 0,1-1 1,-1 1-1,0 0 0,1 0 1,-1 0-1,0 0 1,0 1-1,-1-1 0,1 0 1,0 1-1,0-1 0,-1 1 1,1 0-1,-1 0 1,1 0-1,-1 0 0,0 1 1,1-1-1,-1 0 0,0 1 1,1 0-1,-1 0 1,0 0-1,0 0 0,1 0 1,-1 0-1,0 1 0,1-1 1,-1 1-1,0 0 0,0 0 6,-2 2-8,0-1 0,0 1 0,0 0 0,0 1-1,0-1 1,0 1 0,1 0 0,0 0 0,0 1-1,0-1 1,0 1 0,1 0 0,0 0-1,0 0 1,0 0 0,1 1 0,-1-1 0,1 1-1,0-1 1,1 1 0,0 0 0,-1 1 8,-1 9 1,0-1 0,1 1 0,1 0 0,0 0 0,1 0 0,1-1 0,2 13-1,-2-21 4,0-1 0,0 1 0,1-1 0,0 1 0,0-1 0,1 0 0,0 0 0,0 0 0,0 0-1,1 0 1,0-1 0,0 1 0,0-1 0,1 0 0,-1 0 0,1-1 0,1 1 0,-1-1 0,0-1 0,1 1-4,0-1 20,0-1-1,0 1 1,0-2 0,0 1 0,0-1-1,1 1 1,-1-2 0,0 1 0,1-1-1,-1 0 1,0 0 0,1-1 0,-1 1-1,0-2 1,1 1 0,-1-1 0,0 1-1,0-2 1,0 1 0,-1-1 0,1 0-20,12-7 45,0-1 1,-1 0-1,-1-1 1,0-1 0,-1-1-1,0 0 1,-1-1 0,-1 0-1,0-1 1,10-17-46,-3 1 18,-1-1 1,-2-1 0,-1 0-1,-1-1 1,3-18-19,-13 37 19,-2 1-1,1-1 1,-2 0 0,0 0 0,-1 0 0,-1-14-19,-1 26 3,1 0 1,0-1 0,-1 1 0,0 0 0,0 0 0,0 0 0,-1 0-1,0 0 1,1 0 0,-1 0 0,0 1 0,-1-1 0,1 0-4,0 3-3,0-1 0,0 0 1,0 1-1,0-1 1,0 1-1,0 0 0,0-1 1,0 1-1,-1 0 1,1 0-1,0 1 0,-1-1 1,1 0-1,-1 1 1,1 0-1,0-1 0,-1 1 1,1 0-1,-1 0 1,1 0-1,-1 1 0,1-1 1,-2 1 2,-2 0-10,0 1 1,-1 0-1,1 0 0,0 0 1,1 1-1,-1 0 1,0 0-1,1 1 1,-1 0-1,1-1 0,0 2 1,1-1-1,-1 1 1,1-1-1,0 1 1,0 0-1,0 1 0,0-1 1,1 1-1,0-1 1,0 1-1,1 0 1,0 0-1,0 0 0,0 1 1,1-1-1,-1 5 10,0 0-7,0 1-1,0 0 0,2 0 0,-1-1 1,2 1-1,-1 0 0,1 0 0,1 0 1,0-1-1,1 1 0,1-1 0,-1 1 1,2-1-1,3 8 8,-3-11-8,0-1 1,0 0 0,0 0-1,1 0 1,0 0-1,0-1 1,0 0-1,1 0 1,0-1-1,0 0 1,1 0 0,2 0 7,-7-3 0,-1-1 1,1 0 0,0 0-1,0 0 1,0 0 0,0-1 0,0 1-1,0-1 1,1 0 0,-1 0-1,0 0 1,0 0 0,0-1-1,0 1 1,0-1 0,0 0 0,0 1-1,0-1 1,0-1 0,0 1-1,-1 0 1,1-1 0,0 1-1,-1-1 1,1 0 0,-1 0 0,0 0-1,1 0 1,-1 0 0,0-1-1,0 1 1,-1-1 0,1 1-1,0-1 1,-1 0 0,1 0-1,5-11 26,0 0 0,0-1 0,-2 0 0,0 0 0,0 0 0,-1-1 0,-1 1 0,-1-1 0,0 0 0,-1 0 0,-1 1 0,0-1 0,-2 0 0,1 0 0,-2 0 0,0 1 0,-5-16-26,-11-29 62,-3 2 0,-2 0-1,-32-53-61,33 64 13,9 18 9,-52-94 12,57 107 84,-1 1 0,-1 1 1,0 0-1,-1 0 0,0 1 1,-9-6-119,41 82-279,-1-15 288,2-1 0,3-1-1,1-1 1,2-1 0,2-1 0,2-2 0,2-1 0,1-1 0,34 28-9,-53-55 2,0 0 1,1-1 0,0-1-1,10 5-2,-22-13-3,-1 0 1,1 0-1,0 0 0,-1-1 0,1 1 0,0-1 1,0 0-1,0 0 0,0 0 0,0-1 0,0 1 0,0-1 1,0 0-1,0 0 0,0-1 0,0 1 0,0-1 0,0 0 1,-1 0-1,1 0 0,0 0 0,0-1 0,-1 1 0,3-2 3,-4 1-120,0 1 0,-1-1 0,1 0 0,-1 1 0,0-1 0,1 0-1,-1 0 1,0 0 0,0 0 0,0 0 0,0 0 0,-1 0-1,1 0 1,-1 0 0,1 0 0,-1-2 120,-2-40-6769,-6 8 3771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07:05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200 147 1296,'0'0'1169,"0"0"-245,0 0-64,0 0-116,0 0-143,0 0 7,0 0-12,0 0-138,1-10-180,1 3-256,2-38 195,-4 42-210,0 0-1,-1 1 0,1-1 1,0 0-1,-1 1 0,0-1 1,1 1-1,-1-1 0,0 1 1,0-1-1,-1 1 1,1 0-1,0-1 0,-1 1 1,0 0-1,1 0 0,-1 0 1,-1-1-7,-3-1-15,1-1-1,-1 1 1,0 1 0,0-1 0,0 1 0,-1 0 0,1 1 0,-1 0 0,0 0 0,1 0 0,-1 1 0,0 0-1,0 0 1,-7 0 15,11 1-9,0 1-1,-1-1 0,1 1 0,0 0 0,-1 0 0,1 0 0,0 0 0,0 1 1,0-1-1,0 1 0,0-1 0,0 1 0,0 0 0,1 1 0,-1-1 0,1 0 1,-1 1-1,1-1 0,0 1 0,0 0 0,0-1 0,0 1 0,1 0 0,-1 0 1,1 1-1,0-1 0,0 0 0,0 0 0,0 1 0,0-1 0,1 1 10,-4 10-8,2-1 0,0 1 0,0 0 0,1 0-1,1-1 1,1 1 0,0 0 0,0 0 0,1 0 0,1-1-1,0 1 1,1-1 0,1 0 0,0 0 0,2 3 8,-5-13-9,0 1 0,0-1 0,0 0 0,0 0 0,1 0 1,-1 0-1,1-1 0,0 1 0,0-1 0,0 1 0,1-1 9,-3-1 1,0-1 0,0 1-1,-1-1 1,1 0 0,0 0-1,0 0 1,0 1 0,0-1-1,0 0 1,0 0 0,0 0-1,0 0 1,0 0 0,0-1 0,0 1-1,0 0 1,0 0 0,0-1-1,0 1 1,0 0 0,-1-1-1,1 1 1,0-1 0,0 1-1,0-1 1,-1 0 0,1 1-1,0-1 1,-1 0 0,1 1-1,0-1 1,-1 0 0,1 0-1,-1 0 1,1 1 0,-1-1 0,1 0-1,-1 0 1,0 0 0,0 0-1,1 0 1,-1 0 0,0 0-1,0 0 1,0 0-1,8-26 41,-2-1 1,-1 0-1,-1 0 0,-2 0 0,0 0 1,-2 0-1,-2-10-41,2-8 51,0 46-60,1 0-1,0 0 1,-1 0 0,1 0-1,-1 0 1,1 0 0,0 0-1,-1 0 1,1 0 0,-1 0-1,1 1 1,-1-1 0,1 0-1,-1 0 1,1 1 0,-1-1-1,1 0 1,-1 1 0,1-1-1,-1 1 1,1-1 0,-1 0-1,0 1 1,1-1 0,-1 1-1,0-1 10,36 78-125,-17-40 127,-16-30-1,0-1 1,0 0 0,1 1 0,0-2-1,0 1 1,0 0 0,1-1-1,0 0 1,0 0 0,1 0 0,-1-1-1,1 1 1,4 1-2,-9-6-1,1 0 0,-1-1 0,1 1-1,0 0 1,-1-1 0,1 1 0,-1-1 0,1 0 0,0 1 0,-1-1 0,1 0-1,0 0 1,0 0 0,-1 0 0,1 0 0,0-1 0,-1 1 0,1 0-1,0-1 1,-1 1 0,1-1 0,-1 0 0,2 0 1,-1-1 23,1 0 0,0 0 0,-1 0 0,0 0 0,1-1 0,-1 1 0,0-1 0,0 0 0,-1 1 0,1-1 0,-1 0 0,1-1-23,2-4-158,-1-1 0,0 0 0,0-1 0,-1 1 0,0 0 0,0-1 0,-1 1 1,-1-3 157,0-2-1956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2:00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11 3201,'0'0'2619,"0"0"-1060,0 0-370,0 0-246,0 0-180,0 0-40,4-1-188,-3 0-518,0 0 1,0 0-1,0 0 1,0 0-1,0 1 1,0-1-1,0 0 1,1 1-1,-1-1 1,0 1-1,0 0 1,1-1-1,-1 1 1,0 0-1,1 0 1,-1 0-1,0 0 1,1 0-18,0 3-20,0 0 0,0 0 0,0 0 0,-1 0 0,1 0 1,-1 1-1,0-1 0,0 0 0,0 1 0,0-1 1,-1 1-1,1-1 0,-1 4 20,2 2-3,0-3 6,-1 0 0,0 0 0,0-1 0,0 1 0,-1 0 0,0 0 0,0 0 0,0 0 0,-1 0 0,0-1 0,0 1-3,0-3-162,-1 0 0,1-1 0,-1 1 0,0-1 0,1 1 0,-1-1 0,0 0 0,0 0 0,0 0 0,-1 0 0,1 0 0,-1 0 0,1 0 0,-1-1 0,1 1 0,-1-1 0,0 0 0,1 0 0,-1 0 0,0 0 0,0-1 0,-1 1 162,-31 7-6767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9:32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161 771 264,'-29'-35'8926,"16"18"-8273,0-1 0,1 0 0,-6-15-653,11 20 177,-8-18 421,-1 1 0,-2 1 0,-1-1-598,26 43-71,-1 0-1,0 0 0,-1 0 1,0 0-1,0 5 72,10 25-151,-4-17 153,1 0 0,1-1 0,2 0 0,6 8-2,-14-23-1,0 0 0,1 0 0,0-1 1,1 0-1,0 0 0,0-1 0,1 0 0,0-1 0,0 0 0,1-1 0,4 2 1,-13-7 0,0 0 0,0 0 0,0 0 0,0 0 1,0-1-1,0 1 0,0-1 0,0 1 0,0-1 0,1 0 0,-1 0 0,0 0 0,0 0 0,0 0 0,1 0 0,-1-1 0,0 1 0,0-1 0,0 0 0,0 1 0,0-1 0,0 0 0,0 0 0,0 0 0,0-1 0,0 1 0,0 0 0,-1-1 0,1 1 0,-1-1 0,1 1 0,-1-1 0,1 0 1,-1 0-1,0 1 0,0-1 0,0 0 0,0 0 0,0 0 0,0 0 0,-1-1 0,1 1 0,-1 0 0,1 0 0,-1 0 0,0-1 0,3-12 62,-1 0-1,-1 0 1,0 0 0,-1 0 0,0 0-1,-2-4-61,-2-9 55,-2 0 0,0 0-1,-2 1 1,-1 0-1,-1 1 1,-1 0-1,-2 0 1,0 1-1,-2 1-54,6 12-5,14 27-212,15 28 66,-1-8 181,2-1 0,18 22-30,-28-42 2,0 0-1,1-1 1,1 0 0,0-2-1,1 1 1,0-1 0,6 3-2,-18-13-2,0 0 1,0 0 0,0 0-1,0 0 1,0 0-1,0 0 1,0-1 0,1 1-1,-1-1 1,0 1-1,0-1 1,1 0-1,-1 0 1,0 0 0,0 0-1,1 0 1,-1-1-1,0 1 1,0-1 0,1 1-1,1-2 2,-1 0 9,0 0-1,1 0 1,-1 0-1,0-1 1,0 1-1,0-1 1,0 0-1,-1 0 1,1 0-1,-1 0 1,0 0-1,1-1-8,6-12 56,-1-1 0,0 0 0,-2 0-1,6-18-55,-12 33 1,6-20 22,-1 0 0,0-1 0,-2 0 0,-1 0 1,0 0-1,-2-6-23,0 18-2,-1 0-1,0 0 1,0 0 0,-1 0 0,0 0 0,-1 0 0,0 1-1,-1-1 1,0 1 0,-1 0 0,0 0 0,-1 0 0,-5-7 2,10 16-6,1-1 1,-1 1-1,0 0 1,0 0 0,1 0-1,-1 0 1,0 0-1,0 0 1,0 0 0,0 1-1,0-1 1,0 0-1,0 0 1,0 1 0,-1-1-1,1 1 1,0-1-1,0 1 1,0-1 0,-1 1-1,1 0 1,0 0-1,-1-1 1,1 1 0,0 0-1,0 0 1,-1 0 0,1 0-1,0 1 1,-1-1-1,1 0 1,0 1 0,0-1-1,-1 0 1,1 1-1,0 0 1,0-1 0,0 1-1,0 0 1,0-1-1,0 1 1,0 0 0,0 0-1,0 0 1,0 0-1,0 0 1,0 0 0,1 0-1,-1 0 1,0 0-1,1 0 1,-1 0 0,1 1-1,-1-1 1,1 0-1,-1 1 6,-1 3-28,-1 1 0,1 0 0,0 0-1,1-1 1,-1 1 0,1 0-1,0 1 1,1-1 0,-1 0-1,1 0 1,1 3 28,0-5-6,0-1 0,1 1 0,-1-1 0,1 0 0,0 0 0,0 0 0,0 0 0,0 0 0,0 0 0,1-1 0,-1 1 0,1-1 0,0 1 0,-1-1 0,1 0 0,0 0 0,3 1 6,62 29-8,-39-20 25,12 5 3,30 12 4,-66-26-50,0-1 0,0 1 0,-1 0 0,1 1 0,-1-1 0,0 1 0,0 0 0,0 0 0,0 0 0,0 0 0,-1 1 26,-2-2-26,0 0-1,0-1 0,-1 1 0,1 0 1,-1 0-1,0-1 0,0 1 0,0 0 1,0 0-1,0-1 0,-1 1 0,1 0 0,-1 0 1,0-1-1,0 1 0,0-1 0,0 1 1,0-1-1,-1 1 0,1-1 0,-1 0 1,1 1-1,-1-1 0,0 0 0,-2 2 27,-8 11-259,-2-1 0,0 0 0,-4 2 259,11-10-161,-1 2 15,-55 44-498,58-48 642,-1 0 1,0 0-1,0-1 1,0 0-1,-1 0 1,1 0-1,-1-1 1,0 0-1,0 0 1,0 0 1,6-3 7,1 1 0,-1-1 0,1 0 0,-1 1 1,1-1-1,-1 0 0,1 0 0,0 1 0,-1-1 0,1 0 0,0 0 1,0 0-1,0 1 0,-1-1 0,1 0 0,0 0 0,0 0 0,0 1 1,0-1-1,0 0 0,1 0 0,-1 0 0,0 0 0,0 1 0,0-1 1,1 0-1,-1 0 0,0 1 0,1-1 0,-1 0 0,1 0 0,0 0-7,11-34-18,-12 34 25,25-55 209,2 1-1,3 1 1,2 1-216,51-94 1082,-81 144-979,-1 1 0,0 0 0,0-1 1,-1 1-1,1-1 0,-1 1 0,1-1 0,-1 1 1,0-1-1,1 1 0,-1-1-103,-1 2 50,1 0-1,0 0 1,0 1-1,0-1 0,0 0 1,-1 1-1,1-1 1,0 0-1,-1 1 1,1-1-1,0 0 1,-1 1-1,1-1 1,-1 1-1,1-1 1,-1 1-1,1-1 1,-1 1-1,0-1 1,1 1-1,-1-1 1,1 1-1,-1 0 1,0-1-1,1 1 0,-1 0 1,0 0-1,0-1 1,1 1-1,-1 0 1,0 0-1,1 0 1,-1 0-1,0 0 1,0 0-1,0 0-49,11 31-515,-7-20 494,7 20-8,2 0 0,5 9 29,-13-32-17,0 1 0,1-2 0,0 1 1,0-1-1,1 1 0,-1-2 0,2 1 0,-1 0 0,1-1 0,6 4 17,-11-9-12,0 0 0,0 0 0,0 0 0,0 0 0,0 0 0,0 0 0,0-1-1,0 1 1,1-1 0,-1 1 0,0-1 0,0 0 0,1 0 0,-1 0 0,0 0-1,1-1 1,-1 1 0,0 0 0,0-1 0,0 0 0,1 1 0,-1-1 0,0 0-1,0 0 1,0 0 0,0 0 0,0-1 0,-1 1 0,1-1 0,0 1 0,-1-1-1,1 1 1,-1-1 0,1 0 0,-1 0 0,0 0 0,1 0 0,-1 0 0,0-1 12,4-4 21,-1 0 0,-1-1 0,1 1 0,-1-1 0,-1 0 0,1 1 0,-1-1 0,-1 0 0,0 0 0,1-6-21,-4-8 16,-1 1 0,-1 0 1,-1 0-1,-1 0 0,-1 1 0,0 0 1,-2 0-1,0 1 0,-9-13-16,51 104-629,-15-29 594,1-1 0,3-2 1,1 0-1,9 11 35,-32-51-8,0 0 0,0 0-1,0 1 1,1-1-1,-1 0 1,0 0 0,0 0-1,0 1 1,0-1 0,0 0-1,0 0 1,1 0 0,-1 0-1,0 1 1,0-1 0,0 0-1,0 0 1,1 0 0,-1 0-1,0 0 1,0 0 0,0 0-1,0 0 1,1 0 0,-1 1-1,0-1 1,0 0 0,1 0-1,-1 0 1,0 0-1,0 0 1,0 0 0,1 0-1,-1 0 1,0 0 0,0-1-1,0 1 1,1 0 0,-1 0-1,0 0 1,0 0 0,0 0-1,1 0 1,-1 0 0,0 0-1,0-1 1,0 1 0,0 0-1,0 0 1,1 0 0,-1 0-1,0 0 1,0-1 0,0 1-1,0 0 1,0 0-1,0 0 1,0-1 0,1 1-1,-1 0 1,0 0 8,4-23-8,-3-31 192,0-66-126,0 108-57,1-1-1,0 0 1,1 1-1,0-1 1,1 1-1,0 0 1,1 0-1,2-4 0,49 60-166,-45-33 176,2-1 1,-1 0-1,1 0 1,0-1-1,1-1 0,0-1 1,6 3-11,-12-8 0,0 1 1,0-1-1,0 0 0,0-1 1,0 0-1,1-1 0,-1 1 1,0-1-1,1-1 1,-1 0-1,0 0 0,0 0 1,0-1-1,0 0 0,1-1 0,9-4 10,-1 0 0,-1 0 0,1-2 0,-1 0 0,-1-1 0,0 0 0,11-10-10,-20 15 12,-1 0-1,1 0 1,-1 0 0,0 0-1,0-1 1,-1 0 0,1 0-1,-1 0 1,0 0 0,-1-1-1,0 1 1,0-1 0,0 0-1,-1 0 1,0 0 0,-1 0-1,1-1 1,-1 1 0,-1 0-1,1-5-11,-1 9 9,0 0 0,0 0 1,-1-1-1,1 1 0,-1 0 0,0 0 0,0 0 0,0 0 1,0 0-1,0 0 0,-1 0 0,1 0 0,-1 0 0,0 0 1,0 1-1,0-1 0,0 1 0,0-1 0,0 1 0,-1 0 0,1 0 1,-1 0-1,0 0 0,0 1 0,1-1 0,-1 1 0,0-1 1,0 1-1,-1 0 0,1 0 0,-2 0-9,0 1-7,0 0-1,1 0 1,-1 0 0,1 1 0,-1-1-1,1 1 1,-1 0 0,1 1 0,-1-1-1,1 1 1,0 0 0,0 0 0,0 0-1,0 1 1,0-1 0,0 1 0,1 0-1,-1 0 1,1 0 0,0 1-1,0-1 1,-1 1 7,-4 7-14,0 0-1,1 1 1,0 0-1,1 0 1,0 0-1,1 1 1,0 0 0,1 0-1,0 0 1,1 1-1,1-1 1,0 1-1,1-1 1,0 1-1,1 0 1,1-1-1,0 1 1,1 0-1,3 12 15,-4-23-9,-1-1 0,1 1-1,0-1 1,0 1 0,0-1-1,0 1 1,0-1 0,1 0-1,-1 0 1,1 0 0,-1 1-1,1-1 1,0-1 0,0 1-1,0 0 1,0 0 0,0-1-1,1 1 10,-2-1-10,0-1 0,1 0 0,-1 1 0,1-1 0,-1 0 0,1 0 0,-1 0 0,1 0 0,-1 0 0,1 0 0,-1 0 0,1-1 0,-1 1 0,1-1 0,-1 1 0,1-1 0,-1 1 0,0-1 0,1 0 0,-1 1 0,0-1 0,1-1 10,4-3 10,0 0 0,-1-1 0,1 1-1,-1-1 1,-1 0 0,1-1 0,-1 1 0,0-1 0,-1 0 0,0 0-1,1-1-9,3-12 59,0 1 1,-2-1-1,0 0 0,-1 0 0,-1-1 0,-1 1 0,0-10-59,-3 28 22,1 1-20,0 1 1,0-1-1,0 1 0,0-1 1,0 1-1,0-1 1,0 1-1,0-1 0,0 1 1,0-1-1,0 1 1,0-1-1,0 1 1,0-1-1,1 1 0,-1 0 1,0-1-1,0 1 1,1-1-1,-1 1 0,0-1 1,0 1-1,1 0 1,-1-1-1,0 1 0,1-1 1,-1 1-1,1 0-2,28 29-515,76 86 602,-6 4 0,-4 4-1,17 40-86,-101-147 10,5 7-20,-1 0-1,-1 0 1,-1 1-1,-1 1 1,3 10 10,-13-30-5,0 0 1,-1 0-1,1 0 0,-1 1 1,0-1-1,-1 0 0,1 0 1,-1 1-1,0-1 1,0 0-1,-1 1 0,1-1 1,-1 0-1,0 0 0,-1 0 1,1 0-1,-1 0 1,0 0-1,0 0 0,-1 0 1,1-1-1,-1 1 0,0-1 1,0 1-1,-1-1 1,1 0-1,-1-1 0,0 1 1,0-1-1,-1 2 5,-7 3 28,0-1-1,-1 0 1,0-1-1,0 0 1,0-1-1,0 0 1,-1-1-1,0 0 1,0-2-1,0 1 1,0-2-1,0 0 1,-1 0-1,-6-2-27,10 1 77,1-1 0,0-1 0,0 0 0,0 0 0,0-1 0,1 0 0,-1 0 0,1-1 0,-1-1 0,1 1 0,1-1 0,-1-1 0,1 0 0,0 0 0,0-1 0,0 0 0,1 0 0,0 0 0,1-1 0,-4-6-77,2 1 46,1-1 0,0 1 1,0-2-1,2 1 1,0-1-1,0 1 1,2-2-1,0 1 0,0 0 1,2 0-1,0-1 1,0 1-1,2-1 1,0-4-47,5-29-251,3 0 0,2 0-1,13-37 252,-6 21-801,-16 61 580,-1 0-1,0-1 1,0 1-1,-1 0 1,1-1-1,-1 1 1,0 0-1,0-1 1,-1 1-1,1 0 1,-1-3 221,0 5-248,0 0 0,-1 0 0,1 0 1,0 0-1,0 0 0,-1 0 0,0 0 0,1 0 1,-1 1-1,0-1 0,1 1 0,-1-1 0,0 1 1,0 0-1,0 0 0,0-1 0,-1 2 0,1-1 1,0 0-1,0 0 0,-1 1 0,1-1 0,0 1 0,-1 0 1,1-1-1,0 1 0,-1 0 248,-88-5-4049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9:32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18 1736,'-2'-16'7681,"3"16"-7634,-1 0 0,0 0 1,0 0-1,0 0 0,0 0 0,0 1 1,0-1-1,0 0 0,1 0 1,-1 0-1,0 0 0,0 0 1,0 0-1,0 0 0,0 0 0,1 0 1,-1 0-1,0 0 0,0 0 1,0 0-1,0 0 0,0 0 1,1 0-1,-1 0 0,0 0 1,0 0-1,0 0 0,0 0 0,0 0 1,1 0-1,-1 0 0,0 0 1,0 0-1,0-1 0,0 1 1,0 0-1,0 0 0,1 0 0,-1 0 1,0 0-1,0 0 0,0 0 1,0-1-1,0 1 0,0 0 1,0 0-1,0 0 0,0 0 1,0 0-48,-19 39 1009,19-39-980,-1 1 0,1 0 0,-1 0 0,0 0 0,1 0 1,-1-1-1,0 1 0,0 0 0,1-1 0,-1 1 0,0 0 0,0-1 0,0 1 0,0-1 0,0 1 0,0-1 0,0 0 0,0 0 1,0 1-1,0-1 0,0 0-29,0 0-16,1-1 1,0 1-1,-1 0 1,1-1 0,0 1-1,0-1 1,-1 1-1,1 0 1,0-1-1,0 1 1,0-1-1,-1 1 1,1-1 0,0 1-1,0-1 1,0 1-1,0-1 1,0 1-1,0-1 1,0 1 0,0-1-1,0 1 1,0-1-1,0 1 1,0-1-1,1 1 1,-1-1 0,0 1-1,0-1 1,0 1-1,1 0 1,-1-1-1,0 1 1,1-1 0,-1 1-1,0 0 1,1-1-1,-1 1 1,0 0-1,1-1 16,-1 0-1156,-2 3-1068,-10 5-2132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9:33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92 1544,'6'-7'6975,"-6"0"-3661,-11-10-2313,1 4-904,-29-24 127,13 27-89,26 10-140,-1 0 0,0 0 1,0 0-1,0 0 0,0 0 0,1 1 1,-1-1-1,0 0 0,0 1 0,1-1 1,-1 0-1,0 1 0,1-1 0,-1 1 1,0-1-1,1 1 0,-1-1 0,1 1 1,-1 0-1,0-1 0,1 1 0,0 0 1,-1-1-1,1 1 0,-1 0 0,1 0 1,0-1-1,0 1 0,-1 0 5,-6 22-29,1 0-1,0 0 1,2 0 0,1 1-1,0 0 1,2-1 0,1 1-1,1 0 1,1 0-1,1-1 1,1 4 29,0-5-5,1-1 0,1-1 0,1 1 0,1-1 0,0 0 0,2-1 0,0 0 0,1 0 0,1-1 0,0-1 0,2 0 0,6 7 5,-17-21 1,0 0 1,0 0-1,1 0 0,-1-1 0,1 1 0,-1-1 0,1 0 0,0 0 0,0 0 0,0 0 0,0-1 0,0 1 0,0-1 0,0 0 0,0 0 0,1-1 0,-1 1 0,0-1 0,2 0-1,-1-1 25,1 0-1,-1 0 1,1-1-1,-1 1 1,1-1-1,-1-1 0,0 1 1,0-1-1,0 0 1,0 0-1,0 0 0,-1 0 1,1-2-25,12-10 86,-2-2 1,0 0-1,0 0 1,-2-2-1,0 0 1,7-16-87,4-16 152,-23 47-426,0 1 0,0-1 0,-1 1 0,0-1 1,0 1-1,0-1 0,0 1 0,0-1 1,-1 1-1,0 0 0,1-1 0,-1 1 1,-1-1-1,0-1 274,-1-14-7354,11-2 5363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9:35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249 852 1760,'2'-12'5691,"-9"-3"-3318,-11-10-612,16 21-1698,-1 1 0,0 0 0,0 0 0,0 0 0,0 0 0,-1 0 0,1 1 0,-1-1 0,1 1 0,-1 0 0,0 0 0,0 1 0,0-1 0,0 1 0,0 0 0,0 0 0,0 0 0,0 0 0,-1 1 0,1 0 0,0 0 0,0 0 0,-1 0 0,1 0 0,0 1 0,0 0 0,0 0 0,0 0 0,0 1 0,0-1 0,-1 1-63,-2 2-30,0 0 1,1 0-1,-1 0 1,1 0 0,0 1-1,1 0 1,-1 1-1,1-1 1,0 1-1,0 0 1,1 0 0,-1 0-1,1 1 1,1 0-1,-1 0 1,1 0-1,1 0 30,-1 2-12,0 1 0,1 0 0,0-1 0,0 1 0,1 0-1,1 0 1,0 0 0,0 0 0,1 0 0,0 0-1,1 0 1,2 8 12,-2-11-13,0-1 0,0 1 0,1-1 0,0 0 1,0 0-1,1 0 0,0 0 0,0-1 0,0 0 0,1 1 0,-1-1 0,1-1 0,0 1 0,1-1 0,-1 0 0,1 0 0,0 0 0,0-1 0,2 1 13,-7-3-7,1-1-1,0 1 1,0 0-1,0-1 1,0 1-1,0-1 1,0 0-1,1 1 0,-1-1 1,0 0-1,0 0 1,0-1-1,0 1 1,0 0-1,0-1 1,0 1-1,0-1 1,0 1-1,0-1 1,0 0-1,0 0 0,0-1 8,2 0 8,0-1-1,0-1 1,-1 1-1,1 0 1,-1-1-1,0 0 1,0 0-1,-1 1 1,1-2-1,-1 1-7,6-11 44,-1 0 0,-1 0 0,0-1 0,-2 0-1,2-6-43,-2 2 32,-1 0 0,0 1-1,-1-1 1,-2 0 0,0 0-1,-1 0 1,-1 0 0,-1 0-1,0 1 1,-2-1 0,0 1-1,-4-8-31,7 23-101,3 6-26,5 14-140,12 25 132,-17-39 137,15 28 25,2-2 0,6 7-27,-18-27-6,0 0 0,1 0 0,0-1 0,1 0 0,-1 0 0,1-1 0,1 0 0,-1 0 0,9 3 6,-15-8-5,-1 0 0,1 0 0,0 0-1,0 0 1,0-1 0,-1 1-1,1-1 1,0 1 0,0-1 0,0 0-1,0 0 1,0 0 0,0 0 0,0 0-1,0 0 1,0-1 0,0 1 0,0 0-1,0-1 1,0 0 0,-1 1 0,1-1-1,1 0 6,-1-1 14,0 0 0,0 0 0,0 0-1,0-1 1,0 1 0,0 0 0,0-1 0,-1 1-1,1-1 1,-1 0 0,0 1 0,0-1-1,0 0 1,0-1-14,3-13 66,-1 1 0,0-1 0,-2 0 0,0 0 0,-1-2-66,1 14-18,-2-24 59,0-1 0,-2 1-1,-2-1 1,0 1-1,-2 0 1,-1 1-1,-1 0 1,-4-6-41,-2-1 86,-2 0 1,-1 1-1,-1 1 0,-2 1 1,-2 1-1,-3-3-86,8 17 210,18 17-214,-1 0 0,1 0 0,0-1 0,0 1 0,0 0 0,0 0 0,0 0 1,0 0-1,-1 0 0,1 0 0,0 0 0,0 0 0,0 0 0,0 1 0,0-1 0,-1 0 0,1 0 1,0 0-1,0 0 0,0 0 0,0 0 0,0 0 0,0 0 0,0 0 0,-1 0 0,1 0 0,0 0 1,0 1-1,0-1 0,0 0 0,0 0 0,0 0 0,0 0 0,0 0 0,0 0 0,0 0 0,0 1 1,0-1-1,-1 0 0,1 0 0,0 0 0,0 0 0,0 0 0,0 1 0,0-1 0,0 0 0,0 0 1,0 0-1,0 0 0,0 0 0,1 0 0,-1 1 0,0-1 0,0 0 0,0 0 0,0 0 1,0 0-1,0 0 0,0 0 0,0 1 0,0-1 0,0 0 0,0 0 4,15 41-544,-11-31 664,26 63-117,2-2 1,8 7-4,-25-51 1,2 0 0,0-2 1,2 0-1,0-1 0,2-1 1,21 19-2,-37-37-9,0-1 0,0 0 0,1 0 0,-1 0 0,1 0 0,0-1 0,0 0 0,0 0 0,1-1 0,3 1 9,-7-2-2,0-1-1,0 0 1,1 0-1,-1 0 1,0-1-1,0 1 0,0-1 1,0 1-1,0-1 1,0 0-1,0 0 1,0-1-1,0 1 1,0-1-1,0 1 1,-1-1-1,1 0 1,-1 0-1,1 0 1,-1 0-1,0 0 0,2-3 3,4-3 14,-1-1 0,-1 1-1,0-2 1,0 1 0,0 0-1,-1-1 1,-1 0 0,0 0-1,0-1 1,-1 1-1,0-1 1,-1 1 0,0-1-1,0 0 1,-2 0 0,1 0-1,-1 0 1,-1 0 0,0 0-1,-1-2-13,0-1-29,-1 0 0,0 1 0,-1-1 0,-1 1 0,0-1-1,-1 2 1,-1-1 0,0 0 0,0 1 0,-1 1 0,0-1 0,-1 1 0,-1 1 0,0 0-1,-4-4 30,13 13-7,0 0-1,-1 0 0,1-1 0,0 1 0,-1 0 0,1 0 1,0 0-1,-1 0 0,1 1 0,-1-1 0,0 0 0,1 1 1,-1-1-1,0 1 0,1-1 0,-1 1 0,0 0 0,1 0 0,-1-1 1,0 1-1,0 1 0,1-1 0,-1 0 0,0 0 0,1 1 1,-2-1 7,1 2-12,0-1 0,0 1 0,0-1 1,1 1-1,-1 0 0,1 0 0,-1 0 1,1 0-1,0 0 0,0 0 0,0 0 1,0 0-1,0 0 0,0 1 0,0-1 1,0 3 11,-2 10-28,1 0 1,0 0-1,1 0 1,0 0-1,2 9 28,0-10-2,1 1 0,1-1-1,0 0 1,1 0 0,0 0 0,2-1 0,-1 1-1,1-1 1,1-1 0,7 10 2,-9-14 0,0 0 0,0-1 0,1 0 0,0 0-1,1 0 1,0-1 0,0 0 0,0 0 0,1-1 0,-1 0 0,1 0 0,0-1-1,1 0 1,-1 0 0,1-1 0,0 0 0,3 0 0,-6-3 7,-1 1 0,1-2 1,0 1-1,0-1 0,0 0 0,-1 0 1,1 0-1,0-1 0,-1 0 0,0 0 1,1-1-1,-1 1 0,0-1 0,0 0 1,0-1-1,-1 1 0,1-1 0,-1 0 1,0 0-1,0 0 0,0 0 0,0-1 1,-1 0-8,10-12 51,0 0 0,-2-1 0,0 0-1,-1 0 1,5-17-51,-10 24 17,-1-1-1,-1 1 0,0-1 1,-1 0-1,0 0 1,0 0-1,-2 0 0,1 0 1,-1 0-1,-1 0 0,0 0 1,-1 0-1,-1 0 0,1 1 1,-2-1-1,0 1 0,0-1 1,-1 1-1,0 0 0,-1 1 1,0-1-1,-1 1 0,-2-2-16,8 23-440,7 10 355,4 4 72,1-2-1,1 1 1,1-2-1,1 0 1,0 0-1,2-1 1,1-1-1,0-1 1,5 3 13,-22-66 472,-2-4-389,3-1 0,2-5-83,-1 35-24,0 0 0,2 0 0,0 0 0,1 1-1,1 0 1,7-14 24,-12 29-12,0 1 0,0 0 1,0 0-1,1 0 0,-1 0 0,0 0 0,1 0 1,-1 1-1,1-1 0,0 0 0,0 1 0,0-1 0,0 1 1,0 0-1,0-1 0,0 1 0,0 0 0,0 0 0,0 1 1,1-1-1,-1 0 0,0 1 0,1-1 0,-1 1 1,0 0-1,1 0 0,-1 0 0,0 0 0,1 0 0,-1 0 1,1 1-1,-1-1 0,0 1 0,0 0 0,1-1 0,-1 1 1,0 0-1,0 0 0,0 1 0,0-1 0,1 1 12,12 6 18,-1 2 0,0 0 0,-1 0 0,0 1 0,3 5-18,-15-16 0,36 40 54,-31-31-48,1-1 1,0 0 0,0 0 0,1-1 0,0 0 0,1 0 0,0-1-1,7 4-6,-15-10 11,-1 0 0,1 0-1,-1 0 1,1 0 0,-1 0-1,0 0 1,1-1 0,-1 1-1,1 0 1,-1 0 0,0 0-1,1-1 1,-1 1 0,0 0-1,1-1 1,-1 1 0,0 0-1,0-1 1,1 1 0,-1 0-1,0-1 1,0 1 0,0-1-1,1 1 1,-1 0 0,0-1-1,0 1 1,0-1 0,0 1-1,0-1 1,0 1 0,0 0-1,0-1 1,0 1 0,0-1 0,0 1-1,0-1 1,0 1 0,0 0-11,1-26 216,0 22-195,0-36-37,-2 17-823,2-1-1,1 0 0,1 1 0,1 0 0,1-1 0,3-6 840,18-33-4383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9:37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352 726 312,'-58'-26'8813,"45"19"-8417,-1 0 0,1 2 0,-1-1 0,0 2 0,-15-4-396,27 9 7,0-1 0,-1 0 0,1 1 0,0-1 0,-1 1 0,1-1 0,0 1 0,0 0 0,0 0-1,-1 0 1,1 0 0,0 1 0,0-1 0,0 1 0,1-1 0,-1 1 0,0-1 0,1 1 0,-1 0 0,1 0 0,-1 0 0,1 0 0,0 0 0,0 0 0,0 0 0,0 0-1,0 1 1,0 0-7,-4 10-22,0 0 0,0 1 0,2-1-1,-1 3 23,0 4 16,1-1 0,1 1 0,1 0 0,1 0-1,1 0 1,1 12-16,-1-25 4,-1 0 0,2-1-1,-1 1 1,0 0 0,1-1-1,1 1 1,-1-1 0,1 1-1,0-1 1,0 0-1,1 0 1,0-1 0,0 1-1,0-1 1,0 1 0,1-1-1,0-1 1,0 1 0,1-1-1,4 3-3,-9-6-7,1 0 0,-1-1 0,1 1 1,-1-1-1,1 1 0,-1-1 0,1 1 0,0-1 0,-1 0 0,1 0 0,0 0 0,-1 0 0,1 0 0,0 0 0,-1-1 0,1 1 0,0 0 0,-1-1 0,1 1 0,-1-1 0,1 0 0,-1 1 0,1-2 7,2 0 16,-1-1 0,1 1 0,-1-1 0,0 0 0,0 0 0,0-1 0,-1 1 0,1 0 0,1-4-16,2-4 78,0 0-1,-1-1 0,0 0 0,-1 0 0,0 0 0,0-2-77,-1-5 35,-1 0 0,-1-1 0,0 1 0,-2-1 0,0 1 0,-1-1 0,-1 1 0,-1 0 0,0 0 0,-2 0 0,-2-4-35,-17-43 63,-3 1 0,-19-28-63,11 22 41,11 21 380,-1 0 0,-3 3 0,-25-32-421,109 199-413,-29-72 412,1-1 0,2-1-1,3-1 1,1-2 0,32 32 1,-48-59-15,0 0-1,1-1 1,1-1-1,1-1 1,0 0 0,18 8 15,-24-15-25,1 0 0,0-1 0,0 0 1,0-1-1,1-1 0,-1 0 1,1-1-1,0-1 0,0-1 0,9 0 25,-10-2-7,-1-1 0,0 0 0,0-1 0,0 0 0,0-1 0,-1 0 0,0-2 0,0 1 0,0-2-1,-1 1 1,0-2 0,-1 0 0,0 0 0,0-1 0,-1 0 0,0-1 0,5-7 7,-9 9 17,1 0 1,-1 0-1,-1-1 0,0 0 1,0 0-1,-1 0 1,0 0-1,-1-1 0,0 0 1,1-10-18,-3 13 26,0 0 0,-1 0 0,0 0 0,-1 0 0,1 0 0,-2 0 0,1 0 0,-1 0 0,0 0 0,-1 1 0,0-1 0,0 1 0,0-1 0,-1 1 1,-3-3-27,-5-8 75,0 1 0,-2 0 0,0 1 0,-13-11-75,22 22-3,0 0 0,0 1 1,-1-1-1,0 1 0,1 0 0,-2 1 0,1 0 0,0-1 0,-1 2 0,1-1 1,-1 1-1,0 0 0,0 1 0,0-1 0,0 1 0,-3 0 3,7 2-7,-1 0-1,1 0 0,-1 1 1,1-1-1,0 1 0,0-1 1,0 1-1,0 0 0,0 0 1,0 1-1,0-1 0,1 0 1,-1 1-1,1 0 0,0-1 1,0 1-1,0 0 0,0 0 1,0 0-1,0 1 0,1-1 1,0 0-1,-1 2 8,-3 8-41,0 0-1,0 1 0,1 0 1,1 0-1,0 3 42,1-1 1,2 0 1,-1 0-1,2 0 0,0 0 0,1-1 0,0 1 0,2 0 1,0-1-1,0 1 0,1-1 0,1-1 0,1 1 1,0-1-1,1 0 0,0 0 0,1-1 0,1 0 0,8 9-1,-17-21-5,0 0 0,0 1-1,0-1 1,0 0 0,1 0-1,-1 0 1,0 0-1,1 0 1,-1 0 0,1 0-1,-1 0 1,1 0 0,-1-1-1,1 1 1,0 0-1,-1-1 1,1 0 0,0 1-1,0-1 1,-1 0-1,1 0 1,0 0 0,-1 0-1,1 0 1,0 0 0,0 0-1,-1-1 1,1 1-1,0-1 1,-1 1 0,1-1-1,-1 0 1,1 0 0,-1 1-1,1-1 1,-1 0-1,1 0 1,-1 0 0,0-1-1,0 1 1,1 0 0,-1 0-1,0-1 1,0 1-1,0-1 1,0 1 0,-1-1-1,1 1 1,0-1-1,-1 1 1,1-2 5,4-9 40,0 1 1,-1-1-1,0-1 1,-1 1-1,0 0 0,-1-6-40,1-10 37,-2 0-1,-1 0 1,-1 0-1,-2 0 1,0 0-1,-2 1 1,-1 0-1,-2 0 1,-8-22-37,28 72-67,2 1 0,1-2 1,0 0-1,2-1 0,1 0 0,0-1 1,1-2-1,1 1 0,2-2 67,-20-15 2,1 0-1,-1 0 1,1 0-1,0-1 1,-1 1-1,1-1 1,0 1-1,0-1 1,0 0 0,0-1-1,0 1 1,0 0-1,1-1 1,-1 1-1,0-1 1,0 0-1,0 0 1,0-1-1,1 1 1,-1-1-1,1 0-1,-1 0 22,0-1 0,0 0 1,0 1-1,-1-1 0,1 0 0,-1-1 0,0 1 1,1 0-1,-1-1 0,0 1 0,0-1 0,-1 0 0,1 0 1,-1 0-1,1 1 0,-1-1 0,0-1 0,0 1 1,0 0-1,0 0 0,-1 0-22,4-14 29,-2 0-1,0 0 1,0-1 0,-2 1 0,0 0-1,-1 0 1,-1-1 0,0 1-1,-2 0 1,0 0 0,-1 0-29,-4-14 44,-2 0 0,-2 1 0,0 1 0,-2 0 0,-8-10-44,22 37-11,0 0 1,0 0-1,0 0 1,0 1-1,-1-1 1,1 0-1,0 0 0,-1 1 1,0-1-1,1 1 1,-1 0-1,0-1 1,0 1-1,1 0 0,-2 0 11,3 1-10,-1 0 0,1 0-1,-1 0 1,1 0 0,-1 0 0,1 1-1,-1-1 1,1 0 0,-1 0-1,1 1 1,-1-1 0,1 0-1,0 0 1,-1 1 0,1-1 0,-1 0-1,1 1 1,0-1 0,-1 1-1,1-1 1,0 1 0,-1-1-1,1 0 1,0 1 0,0-1 0,0 1-1,-1-1 1,1 1 0,0-1-1,0 1 1,0-1 0,0 1 0,0-1-1,0 2 11,-1 5-74,0 0-1,1 1 1,0-1 0,0 0-1,1 1 1,-1-1-1,3 6 75,-2-9-5,-1 0 0,2-1 0,-1 1 0,0-1 0,1 1 0,-1-1 0,1 1 0,0-1-1,0 0 1,0 0 0,1 0 0,-1 0 0,1 0 0,0-1 0,-1 1 0,1-1 0,0 1 0,1-1-1,-1 0 1,0 0 0,1-1 0,-1 1 0,1-1 0,-1 0 0,1 0 0,0 0 0,-1 0-1,1 0 1,0-1 0,0 0 5,4 1 4,-1-1-1,0-1 1,1 0-1,-1 0 1,0 0 0,1-1-1,-1 0 1,0 0-1,0-1 1,-1 0-1,1 0 1,-1-1-1,1 1 1,-1-2-1,0 1-3,8-6 37,-8 6-9,0 0-1,1-1 1,-1 1 0,-1-1 0,1-1 0,-1 1 0,0-1 0,0 0 0,-1 0-1,1 0 1,-2-1 0,4-4-28,-8 21-1,2 0 1,0-1-1,0 1 0,1 0 0,0 0 1,0-1-1,1 1 0,3 5 1,3 16 14,-5-15-13,23 75 19,-24-82-20,1-1 1,-1 0-1,1-1 0,1 1 1,0-1-1,0 0 0,0 0 1,1 0-1,3 3 0,-8-9 6,1 0-1,-1 0 1,1-1 0,0 1-1,-1 0 1,1-1 0,0 1-1,0-1 1,-1 0 0,1 1-1,0-1 1,0 0 0,-1 0-1,1 0 1,0 0-1,0 0 1,0-1 0,-1 1-1,1 0 1,0-1 0,-1 0-1,1 1 1,0-1 0,-1 0-1,1 0 1,-1 0 0,1 0-1,-1 0 1,1 0 0,-1 0-1,0 0 1,1-1-1,-1 0-5,10-8 102,0 0 0,-1-1 0,7-11-102,-9 12-22,-1 1-430,34-47 1051,-29 24-3358,-12-4-5938,-6 1 6844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9:37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38 1440,'5'4'5937,"-7"7"-4079,-10 15-2382,8-18 1176,-2 5-444,5-7-43,-1-1-1,0 1 0,-1-1 0,1 0 1,-1 0-1,0 0 0,-1 0 0,1-1 1,-1 1-1,0-1 0,0 0 0,-3 3-164,6-7 64,1 0-1,-1 0 0,1 0 0,-1 0 0,1 0 1,0 0-1,-1 0 0,1-1 0,-1 1 1,1 0-1,0 0 0,-1 0 0,1-1 0,-1 1 1,1 0-1,0-1 0,-1 1 0,1 0 0,0-1 1,0 1-1,-1 0 0,1-1 0,0 1 0,0 0 1,0-1-1,-1 1 0,1-1 0,0 1 0,0 0 1,0-1-1,0 1 0,0-1 0,0 1 0,0-1 1,0 1-1,0-1 0,0 1 0,0-1-63,-4-26 431,3 21-384,0-2-97,-1 1-68,0-1 1,1 1 0,0-1-1,1 0 1,0 1 0,0-1 0,0 0-1,1 1 1,0-1 0,1 0-1,0 1 1,0-1 0,2-4 117,-2 11-2395,-9 12-355,-22 28-3792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9:38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19 1224,'13'-2'-84,"0"4"7273,-14-2-2961,-10-6-3869,3 3-371,0 1 1,0 0-1,-1 0 0,1 0 1,-1 1-1,0 1 0,1-1 1,-1 2-1,0-1 0,1 1 1,-1 0-1,1 1 0,-1 0 0,1 0 1,0 1-1,-1 0 0,-1 1 12,8-1-17,0 0 0,0-1 0,0 1 0,0 0 0,0 0 0,0 1 0,1-1-1,0 0 1,-1 0 0,1 1 0,0-1 0,1 1 0,-1-1 0,1 1 0,-1-1 0,1 1-1,0-1 1,1 1 0,-1 2 17,1 5-16,0 1 1,1-1-1,0 0 0,1 0 0,2 6 16,7 13 4,1-1-1,1-1 0,1 0 0,2-1 1,1-1-1,4 4-3,23 24 11,2-1 0,14 8-11,-54-55 16,0-1 1,0 0-1,0 0 1,1-1-1,0 0 1,-1 0-1,1-1 1,1 0-1,-1-1 1,0 1-1,1-2 1,-1 1-1,1-1 1,-1 0-1,7-1-16,7 0 52,1-1 0,-1-1 0,0-1 0,0 0-1,11-5-51,-28 6 11,-1 0-1,0 0 0,0-1 0,0 1 0,0-1 0,0 0 0,0 0 1,0 0-1,-1-1 0,0 1 0,0-1 0,0 0 0,2-3-10,35-58 175,-34 54-166,-4 8-15,0 0-1,0-1 0,-1 1 0,1-1 0,-1 0 0,0 0 0,0 0 0,0 1 0,0-1 0,-1 0 0,0 0 0,1 0 0,-2-3 7,1 6-49,0-1 0,-1 1 0,1 0 0,0 0 0,-1 0 0,0-1 0,1 1 0,-1 0 0,0 0 0,1 0 0,-1 0 0,0 0 0,0 0 0,0 0 0,0 0 0,0 1 0,0-1 1,0 0-1,0 0 49,-2 0-208,0 0 0,-1 0 0,1 0 1,0 0-1,0 0 0,0 0 0,0 1 1,-1 0-1,1 0 0,0 0 0,-2 0 208,-57 5-2213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49:46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14 208,'0'0'728,"0"0"-344,0 0-112,0 0 144,0 0 1,0 0-105,-3 0-184,3 0-56,0-2-64,0 2-8,0 0 0,0-3-152,0 3-72,5-2-129,10-2-79,2 2-456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49:47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1 232,'0'0'391,"0"0"42,0 0 67,0 0-13,0 0-69,0 0-69,0 0-36,0 0 13,0 0 34,0 0 23,0 0 27,0 0-76,0 0 91,-5 65 1425,3-24-1770,-1 0 1,-5 14-81,2-12-643,1 1 1,2 17 642,4-61-977,3 0-500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49:49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76 328,'0'0'647,"0"0"-54,0 0-91,0 0-87,0 0-11,0 0-44,-3-5-72,3 5-297,-3-4 200,1 0 0,-1 1 0,1-1 0,-1 1-1,0-1 1,0 1 0,0 0 0,-1 0 0,1 0 0,-1 1 0,-4-3-191,8 5 109,7-3-125,0 0 0,0 1 0,0 0 0,0 0-1,1 0 1,3 1 16,-2-1 57,32-4 38,-1 2-1,1 2 0,-1 2 1,1 1-1,27 5-94,-37-3 42,8 2-29,-1 2-1,1 1 1,14 7-13,72 15 10,234 18 100,-57-6-113,-121-18-3,-110-18-27,1-3 1,48-4 32,-25-1-15,129 0 370,10-11-355,-122-7 81,-81 13-56,0 2 1,1 0-1,-1 2 0,2 2-25,-29 7-153,-3-5 113,-1 11-703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2:07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5 730 160,'0'0'265,"0"0"-185,0 0 706,0 0 262,0 0-126,0 0-69,0 0-83,0 0-129,0 0-157,0 0-142,27-7 466,-2-10-533,0-1 1,-2 0 0,-1-2-1,0-1 1,-1-1 0,13-18-276,-32 37 21,0 1 1,-1-1-1,1 1 0,-1-1 1,0 0-1,1 1 1,-1-1-1,0 0 1,-1 0-1,1 0 1,0 1-1,-1-1 1,0 0-1,0 0 1,0 0-1,0 0 1,0 0-1,0 0 1,-1 0-1,1 0-21,-1 1-10,0 1-1,1-1 0,-1 0 1,0 1-1,0-1 0,0 0 1,0 1-1,0-1 1,-1 1-1,1 0 0,0-1 1,-1 1-1,1 0 0,-1 0 1,1 0-1,-1 0 0,0 0 1,1 0-1,-1 1 1,0-1-1,0 0 0,1 1 1,-1-1-1,0 1 0,0 0 1,0 0-1,0-1 1,1 1-1,-1 0 0,0 1 11,-10-1-7,0 0 0,1 1 0,-1 0 0,0 1 0,1 1 0,-1 0 0,1 0 0,-9 5 7,16-6-12,0 0 0,0 0 0,1 0 1,-1 0-1,1 1 0,0-1 0,-1 1 0,1 0 1,1 0-1,-1 0 0,0 0 0,1 1 1,-1-1-1,1 1 0,0-1 0,0 1 0,1 0 1,-1 0-1,1 0 0,0 0 0,0 0 1,0 0-1,0 0 0,1 0 0,-1 1 0,1 1 12,1 7 6,1-1 0,0 0-1,0 0 1,1 0 0,0 0-1,1 0 1,1 0 0,0-1-1,0 0 1,1 0 0,1-1-1,0 1 1,0-1 0,1-1-1,0 1 1,1-1 0,0-1-1,0 0 1,1 0 0,0-1-1,9 6-5,-16-12 25,0 0 0,0 0-1,0 0 1,0 0 0,0 0-1,0-1 1,0 1 0,0-1-1,0 0 1,0 0 0,0 0-1,0 0 1,0-1 0,0 1-1,0-1 1,0 0 0,0 0 0,0 0-1,0 0 1,0 0 0,0-1-1,-1 1 1,1-1 0,-1 0-1,1 0 1,-1 0 0,1 0-1,-1 0 1,0 0 0,0-1-1,1-1-24,8-10 110,-1 0 0,-1-1 0,0 0 0,-1-1 0,1-3-110,-2 3 32,4-5 35,-2-1 0,-1 0 0,-1-1 0,-1 0 0,0 0-1,-1-7-66,0-19 77,-1 0-1,-3-24-76,-2 19 27,-1 1 0,-6-24-27,5 58 18,0 1-1,-2-1 0,0 1 1,-1 0-1,-1 0 0,0 1 1,-1 0-1,-7-10-17,15 27-13,0 0 0,0 0 1,-1 1-1,1-1 0,0 0 1,0 0-1,0 1 0,0-1 0,0 0 1,0 0-1,0 1 0,0-1 0,0 0 1,-1 0-1,1 0 0,0 1 0,0-1 1,0 0-1,0 0 0,-1 0 1,1 0-1,0 1 0,0-1 0,0 0 1,-1 0-1,1 0 0,0 0 0,0 0 1,-1 0-1,1 0 0,0 0 0,0 1 1,-1-1-1,1 0 0,0 0 1,0 0-1,-1 0 0,1 0 0,0 0 1,0-1-1,-1 1 0,1 0 0,0 0 1,0 0-1,-1 0 0,1 0 0,0 0 1,0 0-1,0 0 0,-1-1 1,1 1-1,0 0 0,0 0 0,0 0 1,-1 0-1,1-1 0,0 1 0,0 0 1,0 0-1,0 0 0,0-1 0,-1 1 1,1 0-1,0 0 0,0-1 1,0 1-1,0 0 0,0 0 0,0-1 13,-4 37-170,6 50 276,10-11-96,3 0 1,4-1-1,2 0 0,20 39-10,-37-101-14,22 50-47,-25-58 48,1-1 0,0 1 0,0 0 0,1-1 0,-1 1 0,1-1 0,0 0 0,-1 0 0,1 0 0,1 0 0,-1-1 0,0 1 0,2 0 13,-4-3-2,0 0-1,0 0 0,0 0 1,0 0-1,0 0 0,-1 0 1,1 0-1,0 0 0,0 0 1,0 0-1,0 0 0,0-1 0,0 1 1,-1 0-1,1-1 0,0 1 1,0-1-1,0 1 0,-1-1 1,1 1-1,0-1 0,-1 0 1,1 1-1,-1-1 0,1 0 1,0 1-1,-1-1 0,1 0 1,-1 0-1,0 1 0,1-1 3,16-31 251,-14 23-211,10-14 45,-1-1-1,-2 0 0,0-1 0,-2 0 1,0-1-1,-2 0 0,-1 0 1,-1 0-1,-2 0 0,0-1 0,-2-23-84,0 49-4,0 1-1,0-1 1,0 1-1,0-1 0,0 0 1,0 1-1,0-1 1,-1 0-1,1 1 0,0-1 1,0 1-1,-1-1 1,1 0-1,0 1 0,0-1 1,-1 1-1,1-1 1,-1 1-1,1-1 1,-1 1-1,1-1 0,0 1 1,-1 0-1,0-1 1,1 1-1,-1 0 0,1-1 1,-1 1-1,1 0 1,-1-1-1,0 1 0,1 0 1,-1 0-1,1 0 1,-1 0-1,0 0 1,1 0-1,-1 0 0,0 0 1,1 0-1,-1 0 1,0 0-1,1 0 0,-1 0 1,1 0-1,-1 1 1,0-1-1,1 0 1,-1 0-1,1 1 5,-3 0-18,1 0 1,0 0 0,0 0-1,0 0 1,0 1-1,0-1 1,1 0-1,-1 1 1,0 0 0,1-1-1,-1 1 1,1 0-1,-1 0 18,-2 7-54,0-1 1,1 1-1,0 0 0,0 0 0,1 0 0,0 0 1,0 1-1,1-1 0,1 7 54,-1-11-6,1 0 1,1-1-1,-1 1 0,1 0 1,0-1-1,0 1 0,0 0 1,0-1-1,1 0 0,0 1 1,0-1-1,0 0 0,1 0 0,-1 0 1,1 0-1,0 0 0,0 0 1,0-1-1,3 3 6,133 86 79,-138-92-92,0 1 0,0-1 0,0 1 0,0 0 0,-1-1 0,1 1 0,0 0 0,-1-1 0,1 1 0,0 0 0,-1 0 0,1 0 0,-1 0 0,1-1 0,-1 1 0,1 0 0,-1 0 0,0 0 0,0 0 0,1 0 0,-1 0 0,0 0 0,0 0 0,0 0 0,0 0-1,0 0 1,0 0 0,0 0 0,0 0 0,-1 0 0,1 0 0,0 0 0,-1 0 0,1 0 0,0 0 0,-1 0 0,1 0 0,-1 0 0,0-1 0,1 1 0,-1 0 0,0 0 0,1-1 0,-1 1 0,0 0 0,0-1 0,1 1 0,-1-1 0,0 1 0,0-1 0,0 1 0,0-1 0,0 1 0,0-1 0,0 0 0,0 0 13,-56 20-484,56-20 478,-19 4-268,-1-1-1,0-1 1,0-1 0,-11-2 274,20 1-5,12 1 5,-1-1 0,1 0 0,0 0 0,0 0 0,-1 0 0,1 0 0,0 0 0,0 0 1,-1 0-1,1 0 0,0-1 0,0 1 0,-1 0 0,1 0 0,0 0 0,0 0 0,0 0 0,-1 0 0,1 0 0,0-1 0,0 1 0,0 0 0,-1 0 0,1 0 0,0 0 0,0-1 0,0 1 0,0 0 0,0 0 0,-1 0 0,1-1 0,0 1 0,0 0 0,0 0 0,0-1 0,0 1 0,0 0 0,0 0 0,0-1 0,0 1 0,0 0 0,0 0 0,0-1 0,0 1 0,0 0 1,0 0-1,0-1 0,0 1 0,0 0 0,0 0 0,0 0 0,0-1 0,1 1 0,-1 0 0,0 0 0,0 0 0,0-1 0,0 1 0,0 0 0,1 0 0,-1 0 0,0-1 0,0 1 0,0 0 0,1 0 0,-1 0 0,0 0 0,14-14 64,142-76 669,-87 53-548,-3-3 1,52-40-186,-99 65 64,-1 1-86,0 0 0,-1-2 0,13-14 22,-26 26 44,-1 0 0,1 0 0,-1 0 0,0-1 1,-1 1-1,1-1 0,-1 1 0,0-1 0,0 0 0,0 0 0,-1 0 0,0 0 0,0-1 0,0 1 1,-1 0-1,1 0 0,-1 0 0,0-1 0,-1 0-44,1 5-4,-1 0 1,0 0-1,1 0 0,-1-1 0,0 1 1,0 0-1,0 0 0,0 0 0,0 0 1,0 1-1,0-1 0,0 0 0,0 0 1,0 1-1,-1-1 0,1 0 1,0 1-1,0-1 0,-1 1 0,1 0 1,0-1-1,-1 1 0,1 0 0,0 0 1,-1 0-1,1 0 0,-2 0 4,-46 0-155,36 0 135,11 1 16,0 0-1,0-1 1,0 1 0,0 0-1,0 0 1,0 0 0,0 0 0,0 1-1,1-1 1,-1 0 0,0 1-1,1-1 1,-1 1 0,1 0 0,0-1-1,0 1 1,-1 0 0,1 0-1,0 0 1,1 0 0,-1 0-1,0 0 1,0 0 0,1 0 0,-1 0-1,1 2 5,-12 58-113,8-34 94,2-1 1,1 1-1,1-1 1,1 1-1,1 0 1,3 5 18,-5-31 0,0 0 0,1 0 0,-1 0 0,1 0 0,0 0 0,-1 0 0,1-1 0,0 1 0,0 0 0,0 0 0,0 0 0,0-1 0,1 1-1,-1-1 1,1 1 0,-1-1 0,1 1 0,-1-1 0,1 0 0,0 0 0,-1 0 0,1 0 0,0 0 0,2 1 0,-2-2 38,1 0-1,0 0 0,-1 0 1,1 0-1,-1-1 0,1 1 1,0-1-1,-1 0 0,1 1 1,-1-1-1,1 0 0,-1-1 1,0 1-1,1 0 0,-1-1 1,2-1-38,7-5 97,0-2 1,0 1-1,-1-2 1,-1 1-1,1-1 0,4-10-97,-6 9-489,-1 0-1,-1-1 0,0 1 0,4-13 490,-2-6-3895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49:53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70 305 800,'0'0'800,"0"0"-53,0 0-137,0 0-230,0 0-188,0 0-92,-46-33 3558,46 31-3633,-1 1 0,1 0 0,-1-1 0,1 1 0,-1 0 0,1 0 0,-1-1 0,0 1 0,1 0 0,-1 0 0,0 0 0,0 0 0,0 0 0,0 0 0,0 0 0,0 0 0,0 0 0,-1 1 0,1-1 0,0 0 0,-1 0-25,-2-4-99,27 3-28,68 4 199,1 3 0,53 13-72,0 14 15,12 1 2,-31-20-35,-70-9-4,54 12 22,-13 0 4,49 1-4,-117-15-2,188 13 60,42 5-94,-46 4 74,-109-16-128,1-4 0,28-6 90,-18 1 94,-101 0-88,0 0-1,0-1 1,-1-1 0,1 0 0,2-2-6,-2 1 29,0 0-1,0 1 1,0 1-1,1 0 1,2 1-29,-16 1 60,-1 0 13,0 0-38,0 0 27,0 0-15,0 0-24,0 0 17,0 0-18,0 0 36,0 0 66,0 0 5,0 0 29,0 0 54,0 0 33,0 0-33,0 0-100,0 0-24,0 0-13,0 0-46,0 0 12,0 0-3,2-31 838,1-20-746,2-1 0,6-23-130,2-20 0,-6-36 41,-7 131-42,0 0-31,0 0-1,0 0-67,-10 0-655,3 0-924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49:54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65 464,'0'0'1062,"0"0"-321,0 0-313,0 0-198,0 0-57,0 0 95,0-49 3625,-2 34-3179,-2 35 452,-2 9-1175,-3 6 19,2 0 0,1 0 0,1 1 0,3 0 0,0 0 0,3 15-10,-1-50 28,0-1-44,8 17-2894,-1-17 867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49:56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7 864,'0'0'1511,"0"0"-580,0 0-155,0 0-74,0 0-94,0 0-68,-11 0 231,151-4 33,-140 4-733,0 0-47,0 0-16,0 0 22,0 0 85,0 0-11,0 0-35,0 0-19,0 0-26,0 0 24,0 0 0,0 0-20,0 0 28,0 0-36,0 0-12,0 0-3,0 0-10,-17 33 5,2-5 16,1 1 0,-3 12-16,10-24 7,4-10-7,0 0 0,0 0 0,1 1 0,0-1 0,0 1 0,1-1-1,0 1 1,0-5-5,0-3 5,0 0 7,1 0 1,0 0 8,0 0 30,0 0 5,0 0 5,0 0 31,0 0 106,-1 0-128,0-1 1,0 0-1,0 1 0,0-1 0,0 0 1,0 0-1,0 0 0,0 0 0,0 0 1,0 0-1,0 0 0,1 0 0,-1 0 1,0 0-1,1 0 0,-1 0 0,1-1 1,-1 1-1,1-1-65,-14-34 52,8 20 16,0 4-109,-1-3 105,0 0 0,1 0 1,1 0-1,0-1 0,1 0 0,1 0 1,-1-4-65,35 20-2066,-23 0 946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0:27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98 40,'0'0'485,"0"0"29,0 0 26,0 0-49,0 0-179,-7-27 4421,3 12-4571,4 13-121,0 1 0,0-1 0,0 1 0,-1 0 0,1-1 0,-1 1 0,1 0 0,-1-1 0,0 1 0,1 0 0,-1 0 0,0 0 0,0-1 1,0 1-1,0 0 0,0 0-41,-14-28 1457,15 29-1432,-1-1 0,1 1-1,-1-1 1,1 1 0,-1 0 0,0-1-1,1 1 1,-1 0 0,1-1-1,-1 1 1,0 0 0,1 0 0,-1 0-1,0 0 1,1-1 0,-1 1-1,0 0 1,1 0 0,-1 0-1,0 0 1,1 1 0,-1-1 0,0 0-1,1 0 1,-1 0 0,0 0-1,1 1 1,-1-1 0,0 0 0,1 1-1,-1-1 1,1 0 0,-1 1-1,0-1-24,-19 28 155,-7 44-298,25-67 184,0 1-46,-4 12-25,0 1 1,2-1-1,0 1 1,1 0 0,-1 19 29,2-26-3,0 0 1,-1 0 0,0 0 0,-1 0-1,0-1 1,-3 6 2,-2 5 5,7-16 154,0 1-1020,1-12-1257,1-5-24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0:28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0 640,'0'0'1295,"0"0"-269,0 0-136,0 0-193,0 0-196,0 0-83,0 0-73,0 0-46,0 0-51,0 0-23,0 0-22,0 0-105,0 0-187,36 0-82,179 18 326,325 13 132,-219-14-136,117-16-151,-211-2-16,475 3 404,-613 1-239,20 6-149,-108-10 14,1 2 0,0-1-1,-1 0 1,1 0 0,0 0 0,-1 1 0,1-1 0,0 1-1,-1-1 1,1 1 0,-1 0 0,1 0 0,-1 0-1,1 0 1,-1 0 0,0 0 0,1 0 0,-1 0 0,0 0-1,0 0 1,0 1 0,0-1 0,0 1 0,0-1-1,0 1 1,0 0-14,0 3 89,0 0 0,0 0 0,0 1 0,-1-1 0,0 0 0,0 0 0,-1 0 0,1 1-89,-1 17-201,-6 141 675,7-164-435,0 0-22,0 0 5,0 0 27,0 0 10,0 0 7,0 0-28,0 0-120,0-5-2101,0-5-2292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0:31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78 278 560,'0'0'612,"0"0"-270,0 0-204,0 0-110,0 0-20,-7-2 0,6 1-63,-7-1 538,0-1-1,0 0 1,0-1-1,1 0 1,-1 0-1,1 0 1,0-1-1,-1-2-482,7 7 454,1 0-110,0 0-122,0 0-67,0 0-72,0 0-51,0 0 1,0 0-32,71 0 97,125-2 7,256 6 221,-61 26-285,-301-25-23,115 8-117,26 16 137,-148-25 14,-44-3-69,-1 2 1,14 4 16,58 7 61,0-5-1,1-5 1,35-6-61,-32 1 9,163 19 40,-138-18-82,-137-6 312,-1 0 0,0 1 0,0-1 0,0 0 0,-1 0 0,0 0 0,0 1 0,0-1 0,-1-3-279,-5-65 183,3 0 0,4-9-183,0 9-215,-2 71-986,-3-3-1349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0:32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 1536,'0'0'1246,"0"0"-88,0 0-226,0 0-201,0 0-149,0 0-118,0 0-35,0 0-43,0 0 4,0 0-64,0 0-104,0 0-61,0 0-45,0 0-60,0 0-68,-2 22-144,-2 23 136,4-24 14,-1 1 1,-1-1-1,-1-1 1,-1 1-1,0 0 1,-2-1 0,-1 0-1,-7 16 6,12-17-255,2-10-4856,2-9 2550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0:33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2473,'0'0'1121,"0"0"-150,0 0-203,0 0-278,0 0-112,0 0-54,39-5-406,125 5 739,-163 0-606,-1 0-16,0 0 95,0 0 185,0 0 26,0 0-29,0 0-42,0 0-79,0 0-57,0 0-36,0 0-62,0 0 14,0 0-24,0 0 18,0 0 8,0 0-35,0 0-9,-8 21-241,-4-5 136,2 2 0,0-1 0,0 1 0,2 1 0,0 0 0,1 0 0,0 5 97,7-25 14,0 0 0,0 1 1,-1-1-1,1 1 0,0-1 0,-1 0 1,1 1-1,0-1 0,-1 1 0,1-1 1,-1 1-1,1-1 0,-1 1 0,1 0 1,-1-1-1,1 1 0,-1-1 0,0 1 1,1 0-1,-1 0 0,1-1 0,-1 1 1,0 0-1,1 0 0,-1 0 0,0 0 1,1 0-1,-1-1 0,0 1 1,1 1-1,-1-1 0,0 0 0,1 0 1,-1 0-1,1 0 0,-1 0 0,0 0 1,1 1-1,-1-1 0,0 0 0,1 1 1,-1-1-1,1 0 0,-1 1 0,1-1 1,-1 1-1,1-1 0,-1 0 0,1 1 1,-1 0-1,1-1 0,0 1 0,-1-1 1,1 1-1,0-1 0,-1 1 0,1 0 1,0-1-1,0 1 0,0-1 1,0 1-1,-1 0 0,1-1 0,0 1 1,0 0-1,0-1 0,0 1 0,1 0-14,-12-16 288,2-1 1,0-1-1,-6-15-288,-9-19 625,23 49-757,0 1-1,1-1 1,-1 0 0,1 0 0,-1 0-1,1 0 1,0 0 0,0 0 0,0 0-1,0 0 1,0 0 0,1-2 132,-1-4-2243,0-5-4268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0:34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0 1136,'0'0'588,"0"0"-53,0 0-60,0 0-111,0 0 8,0 0 138,0 0 100,0 0-23,0 0-153,0 0-141,0 0-94,0 0-29,0 0 13,0 0 73,0 0 63,0 0-42,0 21-86,-1 1-190,-2 0 0,0-1-1,-1 1 1,-2-1 0,-6 18-1,-12 51-29,12-44 15,9-35 17,-1 0 1,2 1 0,0-1 0,0 1 0,1-1 0,0 2-4,1-13 7,0 0 1,0 0 12,0 0 36,0 0-26,0 0 33,0 0 12,5-18-1953,2-1-1001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1:14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83 184,'0'0'1070,"0"0"-297,0 0-51,0 0 23,-3-51 5455,0 40-5975,-3-9-8,4 45-391,2 183-157,0-208 219,0 39-1789,-1-37 1775,1-2 52,0 1 1,0-1-1,0 0 1,0 0-1,0 0 1,0 1-1,0-1 1,0 0-1,0 0 1,0 0 0,0 1-1,0-1 1,0 0-1,0 0 1,0 0-1,0 1 1,0-1-1,0 0 1,0 0-1,0 0 1,0 1 0,0-1-1,0 0 1,1 0-1,-1 0 1,0 0-1,0 1 1,0-1-1,0 0 1,0 0-1,1 0 1,-1 0-1,0 0 1,0 0 0,0 1-1,0-1 1,1 0-1,-1 0 1,0 0-1,0 0 1,0 0-1,0 0 1,1 0 73,5 0-2013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2:09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20 589 288,'0'0'205,"0"0"336,0 0 1452,0 0-794,0 0-683,0 0-182,13 7 1856,-8-8-2005,-1 1 0,0-1 0,1 0 0,-1 0 0,0-1 0,0 1 0,0-1 0,0 0 0,0 0 0,-1 0 0,4-3-185,44-36 293,-26 21-148,-15 12-124,1-1 0,-2 1 0,1-2 0,-1 1 0,3-6-21,-9 12 9,-1 0 0,0-1 0,0 1 0,0-1 0,0 1 0,-1-1 0,1 0 0,-1 0 0,0 0 0,0 1 0,0-1 0,-1 0 0,1 0 0,-1 0 0,0-1 0,0 1 0,-1 0 0,1 0 0,-1-3-9,0 5-15,0 1 0,-1-1 0,1 0 0,0 0-1,0 1 1,-1-1 0,1 1 0,-1-1-1,0 1 1,1 0 0,-1-1 0,0 1-1,0 0 1,1 0 0,-1 0 0,0 0 0,0 1-1,0-1 1,0 1 0,0-1 0,-1 1-1,1-1 1,0 1 0,-1 0 15,-55-4-298,55 4 285,-10 0-51,-52 3-32,62-2 99,0-1 0,0 1 0,-1 0 1,1-1-1,0 2 0,0-1 0,0 0 0,0 1 0,0-1 1,0 1-1,0 0 0,1 0 0,-1 0 0,1 0 0,-1 0 0,1 1 1,-1 0-4,1 4-19,1 0 0,0-1 0,0 1 0,0 0 1,1-1-1,0 1 0,1 0 0,0 0 1,0-1-1,0 1 0,2 5 19,3 5 11,1-1-1,0 1 1,2-1 0,0 0-1,0-1 1,2 0 0,0-1-1,0 0 1,1 0 0,1-2-1,0 1 1,8 4-11,-18-15 17,1 0 0,-1 0-1,0-1 1,1 1 0,0-1 0,-1 1-1,1-1 1,0 0 0,0-1 0,0 1 0,-1-1-1,1 1 1,0-1 0,0 0 0,0-1 0,0 1-1,3-1-16,-1-1 63,0 0 0,1-1 0,-1 1 1,0-1-1,-1 0 0,1-1 0,0 1 0,-1-1 0,0 0 0,1-1-63,10-11 188,0 0 1,-1-1-1,-1-1 0,-1 0 1,8-14-189,-11 13 18,0 0 0,-1-1 1,-1 0-1,0 0 0,-2-1 1,0 1-1,-2-2 0,0 1 1,-2 0-19,3-27 35,-3 0-1,-2 0 1,-4-24-35,3 59 48,-1 0 0,-1 1-1,0-1 1,-1 0 0,0 1 0,-5-10-48,7 19 102,2 2-103,0 1-72,0 0-13,0 0-26,0 0-46,0 26-162,3 52 321,3 0 0,4 0 0,4-1 0,2 0 0,12 25-1,-27-98-12,0 0 1,0 1-1,1-1 1,0 0-1,0-1 0,0 1 1,0 0-1,0 0 0,1-1 1,-1 1-1,1-1 1,0 0 11,-2-2-5,-1-1 1,1 1 0,0-1-1,0 0 1,-1 1 0,1-1 0,0 0-1,0 1 1,0-1 0,-1 0-1,1 0 1,0 0 0,0 0 0,0 0-1,0 0 1,-1 0 0,1 0-1,0 0 1,0 0 0,0 0 0,-1 0-1,1-1 1,0 1 4,2-1 1,-1 0-1,0-1 0,0 1 1,0 0-1,0-1 1,0 0-1,-1 1 1,1-1-1,0 0 1,-1 0-1,1 0 1,-1 0-1,24-33 56,-2-1-1,-2-1 1,-1 0-1,3-13-55,-14 26 19,0 1 1,-2-1-1,-1 0 0,-1 0 0,-1 0 0,-1-1 0,-1 0 0,-1-1-19,-1-27 78,-2 53-91,1-1-1,0 1 0,-1-1 0,1 1 0,-1-1 0,1 1 1,-1 0-1,1 0 0,-1 0 0,1 0 0,-1 0 0,1 0 1,-1 0-1,1 0 0,-1 1 0,1-1 0,0 0 0,-1 1 1,0 0 13,-2 1-20,-1 1-1,1 1 1,0-1 0,0 0 0,0 1 0,1 0 0,-1 0-1,1 0 1,0 0 0,0 1 0,1-1 0,-1 1 0,1 0-1,0-1 1,0 1 0,-1 4 20,-1 3-48,1 1 0,0 0-1,1 0 1,1-1 0,0 1 0,0 4 48,1-14-4,1 0 0,0 0 1,0 0-1,0-1 1,0 1-1,0 0 1,0-1-1,1 1 1,-1-1-1,1 1 0,0-1 1,0 0-1,0 1 1,0-1-1,0 0 1,0 0-1,0-1 0,1 1 1,-1 0-1,1-1 1,-1 0-1,1 1 1,0-1-1,0 0 4,14 7 4,1-1 0,0-1 0,8 1-4,-9-2-4,8 2 10,-17-5-4,1 0 0,-1 1 0,0 0 0,0 0 0,8 5-2,-16-8-1,1 0 1,-1 1-1,1-1 0,0 0 0,-1 1 1,1-1-1,-1 1 0,1-1 1,-1 0-1,0 1 0,1-1 0,-1 1 1,1 0-1,-1-1 0,0 1 0,0-1 1,1 1-1,-1-1 0,0 1 0,0 0 1,1-1-1,-1 1 0,0 0 0,0-1 1,0 1-1,0-1 0,0 1 0,0 0 1,0-1-1,0 1 0,-1 0 1,-13 16-35,-28 5-11,31-19-60,0-1 0,0 1-1,0-2 1,0 1 0,0-2-1,-1 1 1,1-2 106,11-1-59,-1-1-1,1 1 1,0 0-1,0-1 1,1 1 0,-1-1-1,0 1 1,1-1-1,0 1 1,-1 0 0,2-2 59,5-4-5,2 1 0,-1 0 0,1 1 0,0 0 0,0 0 1,0 1-1,1 0 0,9-3 5,10-7 57,-4 1 3,42-23 411,20-16-471,-69 41 60,0-1 1,-1-1-1,-1-1 1,0 0-1,-1-1 1,13-17-61,-27 32 26,1-1 1,-1 1 0,0-1 0,0 0-1,0 1 1,0-1 0,0 0 0,0 0-1,0 1 1,0-1 0,-1 0 0,1 0-1,-1 0 1,1 0 0,-1 0 0,0 0-1,0 0 1,0 0 0,0 0 0,0 0-1,0 0 1,0 0 0,-1 0-1,1 0 1,-1 1 0,0-1 0,1 0-1,-1 0 1,0 0 0,0 0 0,0 1-1,-1-2-26,-1 0 7,0 1 0,0 0 0,0 0 0,0 0 0,0 1 0,-1-1 0,1 1 0,0-1 0,-1 1 0,0 0 0,1 1 0,-1-1 0,1 0 0,-1 1 0,0 0 0,-3 0-7,0 0-10,1-1 1,-1 1 0,0 0 0,1 1-1,-1 0 1,0 0 0,1 0 0,-1 1-1,1 0 1,-1 0 0,1 1 0,0 0 0,0 0-1,0 0 1,0 1 0,1-1 0,0 2-1,-1-1 1,1 0 0,1 1 0,-1 0-1,1 0 1,-1 0 0,2 1 0,-1 0-1,1-1 1,-1 3 9,-2 5-7,0 0-1,1 0 1,1 1-1,0 0 1,1-1 0,0 1-1,1 1 1,1-1-1,0 0 1,1 0-1,1 0 1,0 1 0,1-1-1,3 10 8,-3-17 25,0-1 1,1 1-1,-1-1 0,2 0 1,-1 0-1,1-1 0,0 1 1,0-1-1,0 1 0,1-1 1,-1-1-1,1 1 0,1-1 0,-1 0 1,1 0-1,-1 0 0,1-1 1,0 1-1,0-2 0,1 1 1,-1-1-1,1 0 0,-1 0 1,1 0-1,-1-1 0,1 0 0,0-1 1,0 1-1,4-2-25,-2 2 20,0-2 1,1 1-1,-1-1 1,0-1-1,0 0 1,0 0-1,0-1 0,0 0 1,-1 0-1,1-1 1,-1 0-1,0-1 1,0 0-1,0 0 1,-1 0-1,0-1 0,0-1 1,0 1-1,-1-1 1,0 0-1,4-5-20,-9 10-256,0 0-1,-1 0 1,1 1-1,0-1 0,-1 0 1,1 0-1,-1 0 1,0 0-1,1 0 1,-1 0-1,0 0 1,0 0-1,0 0 257,0 0-372,0-5-2157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1:17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1 616,'0'0'688,"0"0"-225,0 0-38,0 0 96,0 0 11,0 0-35,0 0 33,0 0-45,0 0-97,0 0-57,0 0-43,15 0 45,207 8 1813,63 18-2146,-91-8 128,638 43-49,-450-53-78,-260-9-2,-97-1 5,-1 0 0,1-2-1,-1-1 1,15-5-4,-15 4-4,1 0 1,0 2-1,0 0 0,16 1 4,-40 3-7,1 0-1,-1 0 1,0 0 0,1 0-1,-1 0 1,0 0 0,1 0 0,-1 1-1,0-1 1,0 1 0,1-1 0,-1 1-1,0-1 1,0 1 0,0-1 0,1 1-1,-1 0 1,0 0 0,0 0-1,0 0 1,0 0 0,-1 0 0,1 0-1,0 0 1,0 0 0,-1 0 0,1 0-1,0 0 1,-1 0 0,1 1-1,-1-1 1,1 0 0,-1 0 0,0 1-1,0-1 1,1 0 0,-1 1 0,0-1-1,0 0 1,0 1 0,-1-1-1,1 0 1,0 1 0,0-1 0,-1 1 7,2 11 7,6 298-313,-7-283 148,0-28 128,0 0 1,0 0-64,-47 3-87,0-1 0,-34-5 180,-4 1-561,-222-9 661,-67-21-100,323 27 41,0 1 175,0-3 1,-37-9-217,28 4 28,-1 3 0,-61-1-28,24 2-3,-272-43 49,255 44-54,78 6 3,0-2 0,0-1 0,1-1 0,-1-2 1,-14-6 4,37 9-40,0 0 0,0 2 0,0 0 1,0 0-1,0 2 0,-1-1 1,-1 2 39,4-1-8,12 0 21,0 0 30,-41-2 59,39 2-124,1 0-93,1 0-37,0 0 30,29 0-2128,-14 0-1619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1:18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10 1144,'0'0'1253,"0"0"-99,0 0-132,0 0-217,0 0-156,0 0-147,0-10 912,1 52-1450,0-23 22,0 1 1,-2-1-1,0 1 1,-1-1-1,-1 1 1,-1-1-1,-2 7 14,6-4-2612,4-22 741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1:20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0 864,'0'0'827,"0"0"-16,0 0-10,0 0-108,0 0-113,0 0-167,0 0-396,0 0 0,0 0 0,0 0 0,0 0 0,0 0 0,0 0-1,0 0 1,0 0 0,0 0 0,0 0 0,0 1 0,0-1 0,0 0 0,0 0 0,0 0 0,0 0 0,1 0 0,-1 0-1,0 0 1,0 0 0,0 0 0,0 0 0,0 0 0,0 0 0,0 0 0,0 0 0,0 1 0,0-1 0,0 0 0,0 0-1,0 0 1,0 0 0,0 0 0,0 0 0,0 0 0,0 0 0,0 0 0,-1 0-17,122 0 1848,-121 47-2105,-5-33 208,1 0 0,-2 0 0,0-1 1,0 1-1,-1-1 0,-1-1 49,0 3-258,7-14 286,1 0-1,0-1 1,-1 1 0,1 0-1,-1 0 1,1 0 0,-1 0-1,1-1 1,-1 1-1,1 0 1,-1 0 0,0-1-1,0 1 1,1-1 0,-1 1-1,0 0 1,0-1 0,0 0-1,1 1 1,-1-1 0,0 1-1,0-1 1,0 0-1,0 0 1,0 1-28,-1-2 37,0 0 0,0 0 0,0 0 0,0 0 0,0 0 0,1 0 0,-1 0-1,0-1 1,1 1 0,-1-1 0,1 1 0,0-1 0,-2 0-37,-34-32 530,30 29-400,1 0 0,-1-1 1,1 0-1,0 0 0,1-1 0,-1 1 0,1-1 0,-1-3-130,-10-7 32,14 15-33,0 1 1,0-1-1,0 0 0,0 0 0,0 0 0,1 0 0,-1 0 0,1-1 0,-1 1 1,1 0-1,-1-3 1,2 5 34,0 0 20,0 0-13,0 0-117,8 1 37,0-1 1,1 0-1,-1 0 1,0 0-1,1-1 1,1-1 38,15 0-49,41 2-718,-41 1-375,-1-1 0,1-2 0,4-1 1142,-18 0-4585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0:37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270 268 1256,'-23'-60'5985,"-5"-34"-3340,-7-19-1449,29 149-1813,-63 850 596,52-692 51,-14 100 53,29-276-76,-2 13 12,-2-1 0,0 1 0,-4 4-19,10-28-321,-6-26-2520,-21-28-2986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0:38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5041,'0'0'70,"0"0"1,0-1-1,0 1 0,0 0 1,0-1-1,0 1 0,0-1 1,0 1-1,0 0 0,0-1 0,0 1 1,0 0-1,0-1 0,0 1 1,0 0-1,0-1 0,0 1 1,1 0-1,-1-1 0,0 1 1,0 0-1,0-1 0,0 1 0,1 0 1,-1 0-1,0-1 0,0 1 1,1 0-1,-1 0 0,0-1 1,0 1-1,1 0 0,-1 0 1,0 0-1,1-1 0,-1 1 0,0 0 1,1 0-1,-1 0 0,0 0 1,1 0-1,-1 0 0,1 0 1,-1 0-1,0 0 0,1 0 1,-1 0-1,0 0 0,1 0 0,-1 0 1,0 0-1,1 0 0,-1 0 1,0 1-1,1-1 0,-1 0-70,28 21 682,31 46-1217,-57-65 708,32 44-144,-2 1 0,-2 1 0,-2 2-1,-2 1 1,-3 1 0,-1 1 0,-3 0 0,8 45-29,-24-84-107,2 2 564,1-31 488,-2-4-1150,1 0 0,1 0 0,1 1 0,0-1 205,4-8-998,24-68-2335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0:38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325 7 992,'0'0'364,"-1"-1"1,0 0-1,1 1 0,-1-1 1,0 1-1,0-1 0,0 1 0,1 0 1,-1-1-1,0 1 0,0 0 1,0-1-1,0 1 0,0 0 0,0 0 1,1 0-1,-1 0 0,0 0 1,0 0-1,0 0 0,0 0-364,-17 11 1922,-9 27-3018,23-32 1627,-46 85-304,-35 88-227,4-5 220,39-81-73,44-94-240,-1-1-1,0 1 1,1-1 0,-1 1-1,0-1 1,0 1 0,0-1 0,0 0-1,0 0 1,0 0 0,0 0-1,-1 1 1,1-1 0,0 0 0,-1 0-1,0 0 1,0 0 0,1 0-1,-1 0 1,0 0 0,-1-1 93,9-90-4105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0:39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123 170 120,'-3'-20'1014,"0"17"-566,1-1 1,-1 0 0,1 1 0,0-1-1,0 0 1,0 0 0,1 0 0,-1 0-1,1 0 1,0-1 0,0 1 0,0-3-449,1 3 244,-1 1 1,0-1 0,0 0-1,0 0 1,0 1 0,0-1-1,-1 1 1,1-1 0,-1 1-1,0 0 1,0-1 0,-1 1-1,1 0 1,-1 0 0,-2-2-245,5 5 2,-1-1-1,1 1 1,-1 0 0,0-1-1,1 1 1,-1 0 0,0-1-1,1 1 1,-1 0 0,0 0-1,1 0 1,-1 0 0,0 0-1,0 0 1,1 0 0,-1 0-1,0 0 1,1 0 0,-1 0-1,0 0 1,0 0 0,1 1-1,-1-1 1,0 0 0,1 1-1,-1-1 1,1 0 0,-1 1-1,0-1 1,1 1 0,-1-1 0,1 1-1,-1-1 1,1 1 0,-1-1-1,1 1 1,-1-1 0,1 1-1,0 0 1,-1-1 0,1 1-1,0 0 1,-1 0-2,-11 34-220,11-29 245,-6 21-51,2 1 0,1 0 0,1-1 0,1 1 0,2 0 0,0 0 0,2 0 0,1 0 0,2 0-1,4 16 27,-4-27-3,0 0 0,1-1 0,0 1 0,2-1 0,0-1 0,0 0 0,2 0 0,0 0 0,0-1 0,2-1 0,-1 0 0,2 0 0,0-1 0,0-1 0,1 0 0,0-1 0,10 5 3,-19-12-1,1 0-1,0 0 1,0-1-1,0 1 1,0-1 0,0 0-1,0-1 1,0 0-1,1 0 1,-1 0 0,0 0-1,1-1 1,-1 0-1,0-1 1,1 0 0,-1 0-1,0 0 1,1 0-1,-1-1 1,1 0 1,0-2 44,1 0 0,-1-1 0,1 1 0,-1-1 0,-1-1 0,1 1 0,-1-1 0,0 0 0,0-1 0,0 0 0,-1 1 0,0-2 0,-1 1 0,3-5-44,-2 2 66,0 0 0,-1-1 0,0 1 0,-1-1 0,0 1 0,0-1 0,-1 0 0,-1 0 0,0 0-1,0 0 1,-1 0 0,-1-2-66,0-3 37,-2-1-1,0 1 0,-1-1 0,0 1 0,-1 0 1,-1 0-1,-6-11-36,-2 0-52,-2 1 1,0 0-1,-2 1 1,0 1-1,-2 1 0,0 1 1,-2 1-1,-18-15 52,28 26 3,-1 0 0,0 1-1,-1 1 1,0 0 0,0 1-1,0 0 1,-16-4-3,27 10-9,-1 0-1,1 0 1,-1 0-1,1 0 1,-1 1 0,0-1-1,1 1 1,-1 0 0,0 0-1,0 1 1,1-1-1,-1 1 1,0-1 0,1 1-1,-1 1 1,1-1 0,-1 0-1,1 1 1,0-1-1,-1 1 1,1 0 0,0 0-1,0 1 1,0-1 0,1 0-1,-1 1 1,0 0 0,1 0-1,0 0 1,0 0-1,0 0 1,0 0 0,0 0-1,0 0 1,0 4 9,-2 2-128,1-1-1,1 1 1,0-1-1,0 1 1,0 0-1,1 0 1,1 0 0,-1 0-1,1 0 1,1 0-1,0 0 1,0-1 0,1 1-1,0 0 1,0 0-1,1-1 1,0 0 0,1 1-1,-1-1 1,2 0-1,-1-1 1,1 1 0,0-1-1,1 0 1,0 0-1,0-1 1,0 1 0,6 3 128,97 68-4950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0:41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2 553 1184,'-2'-8'9028,"12"-27"-8275,28-45-595,-34 73-155,1 0 0,-1 0 0,1 0 0,1 1 0,-1-1 0,1 1 0,1 0 0,-1 1 0,4-3-3,-9 8-11,-1 0-1,1 0 0,0-1 0,0 1 0,0 0 1,0 0-1,-1 0 0,1 0 0,0 0 0,0 0 0,0 0 1,0 1-1,-1-1 0,1 0 0,0 0 0,0 1 1,-1-1-1,1 0 0,0 1 0,0-1 0,-1 1 1,1-1-1,0 1 0,-1-1 0,1 1 0,0-1 1,-1 1-1,1 0 0,-1-1 0,1 1 0,-1 0 1,0-1-1,1 1 0,-1 0 0,1 0 12,16 34-183,-14-27 149,20 52 24,-3 1 1,-2 1 0,-3 1-1,5 54 10,-16-103 106,-4-27 126,-4-26 118,-19-140-241,20 145-138,2-1 0,1 1 0,2 0 1,2-9 28,-4 42-9,0 0 1,-1-1 0,1 1 0,0 0-1,0 0 1,0 0 0,0 0 0,1 0-1,-1 0 1,0 0 0,0 0 0,1 0-1,-1 0 1,1 0 0,-1 0-1,0 0 1,1 0 0,0 0 0,-1 0-1,1 0 1,0 0 0,-1 1 0,1-1-1,0 0 1,0 1 0,0-2 8,14 24-448,-7-6 436,44 76 28,5-2-16,-38-61 8,2-2 0,1 0 1,0-1-1,2-2 0,7 5-8,-29-27 0,27 17-67,-28-19 68,0 0-1,0 0 0,-1 0 1,1 0-1,0-1 0,0 1 0,-1 0 1,1 0-1,0 0 0,0-1 1,-1 1-1,1 0 0,0-1 1,-1 1-1,1-1 0,0 1 1,-1-1-1,1 1 0,-1-1 0,1 1 1,-1-1-1,1 0 0,-1 1 1,1-1-1,-1 0 0,0 1 1,1-1-1,-1 0 0,0 1 1,1-1-1,-1 0 0,0 0 0,0 0 1,0 1-1,0-1 0,0 0 1,0 0-1,0 1 0,0-1 1,0-1-1,4-28 126,-1 0-1,-1-1 1,-2 1 0,-1-1 0,-3-15-126,-29-156 1,15 102 22,-32-138 93,65 326-1183,0-34 1071,65 213 77,-65-224-66,3-1 0,1-1 0,2-1 0,2-1 0,6 5-15,-25-36-4,1-1 1,0 0-1,1 0 0,0-1 0,0 1 1,0-1-1,1-1 0,-1 1 0,1-1 1,1 0-1,6 3 4,-13-8 4,0 0 0,0 0 0,0 0 0,0 0 0,0 0 0,0 0 0,0 0 0,0-1 0,0 1 0,0 0 0,0-1 0,0 1 0,0 0 0,0-1 0,0 0 0,0 1 0,-1-1 0,1 1 0,0-1 0,0 0 1,0 0-1,-1 1 0,1-1 0,-1 0 0,1 0 0,0 0 0,-1 0 0,1 0 0,-1 0 0,0 0 0,1 0 0,-1 0 0,0 0 0,0 0 0,1 0-4,8-36 283,-9 15-229,0 0 0,-2 0 0,0 0 0,-1 0 0,-2 0 0,0 1 0,-3-6-54,-7-35 89,-2-17-145,11 61-365,10 57-161,0-18 585,0 0 1,1 0-1,2 0 1,0-1-1,1 0 0,7 13-3,-9-22 4,0-1 0,0 0 0,1 0-1,0 0 1,1-1 0,0 0 0,1 0-1,-1-1 1,2 0 0,-1-1-1,1 0 1,8 4-4,-16-9-3,1 0-1,0-1 1,-1 0 0,1 1-1,0-1 1,0 0 0,0-1-1,0 1 1,0 0-1,0-1 1,0 0 0,0 1-1,0-1 1,0 0 0,0-1-1,0 1 1,0 0-1,0-1 1,0 0 0,0 0-1,0 0 1,0 0-1,-1 0 1,1 0 0,0-1-1,-1 1 1,1-1 0,-1 0-1,1 0 1,-1 0-1,0 0 1,0 0 0,0-1-1,0 1 1,0 0 0,0-1-1,-1 0 1,1 1-1,-1-1 1,0 0 0,0 0-1,0 1 1,0-3 3,4-9 47,0-1 0,-2 0 0,0 1 0,0-1 0,-2 0 0,0 0 0,0 0 0,-2-4-47,-4-39 164,-2 1 0,-13-42-164,33 159-818,44 179 784,-11-102 94,15 48 37,-52-151-144,-1 0 1,-2 0-1,-2 1 0,0 16 47,-4-41-26,0 1-1,-1 0 0,-1-1 1,1 1-1,-2-1 0,0 1 1,-2 6 26,3-12 17,1-1 0,-1 0 1,0 0-1,0 0 0,-1 0 1,1 0-1,-1 0 0,0-1 1,0 1-1,0-1 0,0 0 1,0 0-1,-1 0 0,1 0 1,-1-1-1,0 1 0,0-1 1,0 0-1,-1 0-17,3-2 17,1 1 0,0-1 0,0 0 0,0-1 0,-1 1 0,1 0 0,0 0 0,0 0 0,0-1 0,-1 1 0,1 0 1,0-1-1,0 1 0,0-1 0,0 0 0,0 1 0,0-1 0,0 0 0,0 0 0,0 1 0,0-1 0,0 0 0,1 0 0,-1 0 0,0 0 0,1 0 0,-1 0 0,0 0 0,1 0 0,-1 0 0,1-1 0,-1 0-17,-15-44 380,15 42-329,-10-42 50,2 0-1,2-1 0,3 1 1,1-1-1,2-1 1,3-6-101,0 15-602,3 0 0,1 1 0,2-1 0,9-27 602,-1 22-2055,14-24-2042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0:42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1026 1608,'18'-29'8389,"-2"-29"-8699,-11 37 931,3-18-560,-1-1 0,-2 0 0,-1 0 1,-3-1-1,-1 1 0,-2 0 1,-1 0-1,-6-22-61,-7-15 9,-3 1 1,-3 0-1,-29-65-9,51 141-20,0 0-1,-1 0 1,1 0-1,0 0 1,0 0 0,0 0-1,0 0 1,0 0-1,0 0 1,0 0-1,0 0 1,0 0-1,0 0 1,0 0 0,0 0-1,0 0 1,-1 0-1,1 0 1,0 0-1,0 0 1,0 0-1,0 0 1,0 0-1,0 0 1,0 0 0,0 0-1,0 0 1,0 0 20,2 17-265,8 28 133,2-5 126,76 236 52,-69-227-32,2 1 0,3-2 1,1-1-1,13 15-14,-31-52 25,0-1-1,0 0 1,1 0 0,0-1-1,1 0 1,0 0 0,8 5-25,-15-12 11,0 0 0,-1 0 0,1 0 0,0 0 1,0 0-1,0-1 0,0 1 0,0 0 0,0-1 0,0 0 1,0 1-1,0-1 0,1 0 0,-1 0 0,0 0 0,0 0 1,0-1-1,0 1 0,0 0-11,0-2 14,0 1 0,0 0 0,0-1 0,0 1 0,0-1 0,0 1 0,-1-1-1,1 0 1,-1 0 0,1 1 0,-1-1 0,0 0 0,1-1 0,-1 1 0,0 0 0,0 0 0,-1 0 0,1-1 0,0 1 0,-1 0 0,0-1-14,7-24 262,-2-1 0,-2 0 0,0 0 0,-2 0 0,-1 0 0,-2-18-262,-8-43 141,-9-36-141,-17-66-137,-12-11 137,42 182-38,6 20 19,0 0-1,0 0 1,0 0-1,0 0 1,0 0-1,0 0 1,0 0 0,0 0-1,0 0 1,-1 0-1,1 0 1,0 0-1,0 0 1,0 0 0,0 0-1,0 1 1,0-1-1,0-1 1,0 1-1,0 0 1,0 0 0,0 0-1,0 0 1,0 0 19,7 36-671,43 143 550,7-2 0,8-3 0,27 41 121,-85-200-75,1 0 0,0-1 0,10 12 75,-18-25-2,1-1-1,-1 0 1,0 0 0,0 0 0,1 0-1,-1 0 1,0 0 0,0 0 0,1 0-1,-1 0 1,0 0 0,1 0 0,-1-1 0,0 1-1,0 0 1,1 0 0,-1 0 0,0 0-1,0 0 1,1 0 0,-1-1 0,0 1-1,0 0 1,0 0 0,1 0 0,-1-1-1,0 1 1,0 0 0,0 0 0,0 0-1,1-1 1,-1 1 0,0 0 0,0 0-1,0-1 1,0 1 0,0 0 0,0-1-1,0 1 1,0 0 0,0 0 0,0-1-1,0 1 1,0 0 0,0 0 0,0-1 0,0 1-1,0 0 1,0-1 0,0 1 0,0 0-1,0 0 1,0-1 2,3-21 6,-3 20 0,14-145 413,-9 71-373,4-1 0,7-21-46,-15 94-6,-1 1 0,1-1 0,0 0 0,1 0-1,-1 1 1,1-1 0,-1 1 0,1-1 0,0 1 0,0 0 0,1 0 0,-1 0 0,1 0 0,1-1 6,-4 3-11,1 1 1,0-1-1,0 1 1,0-1-1,0 1 1,0 0-1,0-1 1,-1 1-1,1 0 1,0 0-1,0 0 1,0 0-1,0 0 1,0 0-1,0 0 1,0 0-1,0 0 1,0 0-1,0 0 1,0 1-1,1-1 11,0 1-20,1 1 0,-1-1-1,0 1 1,1-1 0,-1 1-1,0 0 1,0 0 0,0 0-1,0 0 1,0 0 0,0 1 20,16 24 12,-1 1 0,-1 0 0,-1 1 0,-2 1 0,-1 1 0,-1 0-12,4 10 51,2-1 0,2-1 0,2 1-51,-19-37 18,-1 0-1,1 0 1,0 0-1,0 0 1,0 0 0,0-1-1,1 1 1,-1-1 0,1 1-1,0-1 1,0 0-1,-1 0 1,1 0 0,0-1-1,1 1 1,0 0-18,-3-2 23,1 0 0,0 0 0,0-1 0,0 1 0,0 0 1,0-1-1,0 1 0,0-1 0,-1 1 0,1-1 0,0 0 0,0 0 0,-1 0 0,1 0 0,0 0 0,-1 0 1,1 0-1,-1 0 0,0-1 0,1 1 0,-1-1 0,0 1 0,0-1 0,0 1 0,0-1 0,0 0 1,0 0-1,0 1 0,-1-1 0,1 0-23,4-6 18,-2 2-118,0 1 0,0 0-1,-1-1 1,0 0 0,0 1 0,0-1-1,0 0 1,-1 0 0,0 0 0,0 0 0,-1-3 100,-3-100-2042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0:42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0 190 216,'3'-2'3009,"2"0"-17,9-2-1639,3-9-153,8-3-416,6-6-184,1 3-448,2-5 64,-5 4-216,3 0-248,-6 5-1024,11-18-4905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2:18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1 361 280,'0'0'171,"0"0"-150,1 0-34,9-4 8258,-5-7-5331,-2-18-4286,-2 16 2040,1 4-673,1 1 1,0 0-1,0-1 0,1 2 0,0-1 0,1 0 0,3-3 5,-7 9-13,0 0-1,0 1 1,1-1 0,-1 1 0,1-1-1,-1 1 1,1 0 0,-1 0 0,1-1-1,0 1 1,0 0 0,0 0 0,0 1-1,0-1 1,0 0 13,0 1-12,-1 0 0,0 0 1,0 0-1,1 0 0,-1 1 1,0-1-1,1 0 0,-1 1 0,0-1 1,0 1-1,0-1 0,1 1 0,-1-1 1,0 1-1,0 0 0,0 0 0,0-1 1,0 1-1,0 0 0,0 0 0,-1 0 1,1 0-1,0 0 0,0 0 0,-1 0 1,1 1 11,10 15-12,-1 1 1,-1-1 0,0 2 0,-1-1 0,-1 1 0,-1 0-1,-1 1 1,-1-1 0,0 1 0,-1 0 0,-1 2 11,-2-21 68,0-1 65,0-23 222,-15-222-27,17 228-400,3 13-240,13 24 76,37 64 141,30 63 95,-80-139-10,-7-15 71,2-1 0,-1 1 0,1-1 0,0 1 1,1-1-1,0-1-61,0-18 89,-3-243 316,15 282-828,16 30 372,-2 2-1,8 18 52,-15-24-47,1-1 1,3-1-1,1 0 1,6 4 46,-29-44 2,-1-1 0,0 1 0,0-1 0,0 0 0,0 0-1,-1 1 1,0-1 0,0 0 0,-1-2-2,3-100 55,0 42-143,-2 0 0,-6-36 88,15 128-4,2 0 0,1-1 0,1 0 1,1-1-1,1 0 0,1-2 0,1 0 0,17 17 4,-31-35-2,1-1-1,0 0 0,0 0 1,0 0-1,0-1 0,1 1 1,-1-1-1,1 0 0,0 0 1,0-1-1,0 1 0,0-1 1,1 0-1,-1-1 0,1 1 1,-1-1-1,1 0 0,1 0 3,-5-2 2,-1 1-1,0 0 1,0-1-1,0 1 0,1-1 1,-1 0-1,0 1 1,0-1-1,0 0 1,0 1-1,0-1 0,0 0 1,0 0-1,0 0 1,-1 0-1,1 0 1,0 0-1,0 0 1,-1 0-1,1-1 0,-1 1 1,1 0-1,-1 0 1,1 0-1,-1-1 1,0 1-2,10-41 61,-9 36-53,5-41 56,-2 0 0,-3 0 0,-1-1 0,-4-11-64,1 45-266,4 32 60,6 15 184,1 0 1,3-1-1,0-1 0,4 5 22,11 32 4,-9-20 23,15 37-483,-4 1 0,-4 1 0,8 64 456,-32-149-20,2 8-125,-1-1-1,0 1 0,-1-1 0,0 1 0,-1 3 146,0-12-21,1-1 0,-1 1-1,1 0 1,-1-1-1,0 1 1,0 0-1,1-1 1,-1 1 0,0-1-1,0 1 1,0-1-1,0 0 1,0 1-1,1-1 1,-1 0 0,0 0-1,0 1 1,0-1-1,0 0 1,0 0-1,0 0 1,0 0 0,0 0-1,0 0 1,0 0-1,0-1 1,0 1 21,-30-5-148,25 2 213,1-1 0,0 1 0,0-1 0,1 0 0,-1 0 0,1 0 0,0 0 0,0-1 0,0 0 0,1 0 0,-1 0 0,1 0 0,1 0 0,-1-1 0,1 1 0,-1-3-65,-4-9 362,1-1 0,1-1 0,0 1 0,0-12-362,0-1 316,2-1 0,1 0 0,1 0 0,2 0 0,1 0 0,4-19-316,-3 36 22,0 0 0,2 0 0,-1 1-1,2-1 1,0 1 0,0 0 0,2 1-1,0 0 1,0 0 0,1 0-1,0 1 1,1 1 0,1-1 0,8-5-22,-7 7-90,0 0 1,1 2 0,0-1 0,0 2 0,1 0-1,6-2 90,26-7-3003,-36 14 700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0:43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0 242 5041,'1'26'667,"1"0"0,1 0 0,2 0 0,0-1 0,2 0 0,3 8-667,-5-19-38,0 1-1,1-1 0,1 0 0,0 0 0,1-1 1,1 1-1,0-2 0,0 0 0,2 0 0,-1 0 1,11 7 38,-15-15-1,-1-1 1,1 0 0,0 0 0,0 0 0,0-1 0,1 0 0,-1 0 0,1 0 0,-1-1 0,1 0-1,-1-1 1,1 1 0,0-1 0,-1 0 0,1-1 0,0 0 0,-1 0 0,1 0 0,-1-1 0,0 0-1,1 0 1,-1 0 0,0-1 0,0 0 0,0 0 0,3-3 0,-4 3 44,0 0 0,0-1-1,0 1 1,0-1 0,0 0 0,-1-1 0,0 1 0,0-1-1,0 1 1,-1-1 0,1 0 0,-1-1 0,0 1-1,-1-1 1,1 1 0,-1-1 0,0 0 0,0 1 0,-1-1-1,0 0 1,0 0 0,0 0 0,-1-1 0,0 1-1,0 0 1,-1 0 0,1 0 0,-1 0 0,-1-2-44,-2-4-8,-1 0 1,-1 1-1,1 0 1,-2 0-1,0 0 1,0 1-1,-1 0 1,0 0-1,0 1 1,-1 0 0,0 0-1,-7-3 8,8 5-35,-1 0 1,0 1-1,0 0 1,-1 1-1,1 0 1,-1 0-1,0 1 1,0 1-1,-1 0 1,1 0-1,-1 1 0,0 0 1,1 0-1,-10 1 35,17 1-14,0 0 0,-1 0 0,1 0 0,0 1 0,0-1-1,-1 1 1,1 0 0,0 0 0,0 0 0,0 0 0,0 0-1,0 1 1,0-1 0,0 1 0,0 0 0,0 0 0,1 0-1,-1 0 1,1 0 0,0 1 0,-1-1 0,1 1 0,0 0-1,1-1 1,-1 1 0,0 0 0,1 0 0,0 0 0,-1 0 0,1 1-1,0-1 1,1 0 0,-1 1 14,1 1-13,0-1 0,0 0 1,0 0-1,1 0 0,-1 0 0,1 0 0,0-1 0,1 1 1,-1 0-1,1 0 0,-1-1 0,1 1 0,0 0 1,0-1-1,1 0 0,-1 0 0,1 0 0,0 0 0,-1 0 1,1 0-1,1 0 0,-1-1 0,0 0 0,1 0 0,-1 0 1,1 0-1,1 1 13,3 0 44,0-1 1,0 0 0,0-1-1,0 1 1,0-1 0,1-1-1,-1 0 1,0 0 0,0 0-1,0-1 1,0-1-1,0 1 1,0-1 0,0-1-1,0 1 1,0-1 0,-1 0-1,0-1 1,1 0 0,4-4-45,10-5 178,0-2 0,-1-1 0,0 0 0,-2-2 0,17-17-178,23-38 228,-55 68-207,-1 0 0,1 0 1,-2-1-1,1 1 1,0-1-1,-1 0 1,0 0-1,-1 0 1,1 0-1,-1 0 1,0 0-1,-1-1 1,1-3-22,-1 9-4,0 0 1,0 0-1,0 0 1,0 0 0,0 0-1,0 0 1,0 0-1,-1 0 1,1 0-1,0 0 1,-1 0 0,1 0-1,0 0 1,-1 0-1,1 1 1,-1-1-1,1 0 1,-1 0 0,0 0-1,1 1 1,-1-1-1,0 0 1,1 1-1,-1-1 1,0 0 0,0 1-1,0-1 1,0 1-1,0-1 1,0 1 3,-1 0-13,0 0 1,1 0-1,-1 0 0,0 0 1,0 1-1,0-1 0,0 1 1,0-1-1,1 1 0,-1 0 1,0-1-1,1 1 1,-1 0-1,0 0 0,0 1 13,-6 3-66,1 1 0,-1 0 0,1 1 0,0 0 0,-5 7 66,11-13-22,0 1 0,0-1 0,0 1 0,0-1 1,0 1-1,0 0 0,1-1 0,-1 1 0,1 0 0,-1 0 0,1-1 1,0 1-1,-1 0 0,1 0 0,0 0 0,0-1 0,0 1 1,1 0-1,-1 0 0,0 0 0,1-1 0,-1 1 0,1 0 0,0 0 22,1 2-22,0-1 0,0 1 0,1 0 0,0 0 0,0-1-1,0 1 1,0-1 0,0 0 0,0 0 0,2 0 22,12 9 2,1 0 0,0-1 0,1-2 1,2 1-3,-16-8 5,56 22 38,-46-19-34,0 1 0,0 0 0,0 0 0,-1 2-1,0 0 1,-1 0 0,5 5-9,-18-13-8,1 1 0,0 0 1,0 0-1,0 0 0,0 0 0,0 0 0,-1 0 1,1 0-1,0 0 0,-1 0 0,1 0 1,-1 0-1,1 0 0,-1 0 0,0 1 0,0-1 1,1 0-1,-1 0 0,0 0 0,0 1 0,0-1 1,0 0-1,0 0 0,0 0 0,-1 1 0,1-1 1,0 0-1,-1 0 0,1 1 8,-2 1-3,0 0-1,0 0 1,0 0 0,0 0-1,0 0 1,-1 0-1,1 0 1,-1-1 0,0 1-1,-2 0 4,-9 7 41,0-1-1,-1 0 0,-15 6-40,-49 13 96,73-26-79,0 0 0,-1-1 0,1 0 1,0-1-1,0 1 0,-1-1 1,1 0-1,0-1 0,0 1 0,0-1 1,-1-1-1,-1 0-17,7 2-2,1 0 0,0 0 0,0 0 0,0 0-1,0 0 1,-1-1 0,1 1 0,0 0 0,0 0 0,0 0 0,0 0 0,0 0 0,-1 0-1,1-1 1,0 1 0,0 0 0,0 0 0,0 0 0,0 0 0,0-1 0,0 1-1,0 0 1,0 0 0,0 0 0,0-1 0,0 1 0,0 0 0,0 0 0,0 0-1,0 0 1,0-1 0,0 1 0,0 0 0,0 0 0,0 0 0,0-1 0,0 1-1,0 0 1,0 0 0,0 0 0,0 0 0,0-1 0,0 1 0,1 0 0,-1 0 0,0 0 2,10-12-143,19-8-5,-26 18 180,156-96 117,-72 47-64,1-6-85,-61 38 52,-1-1 1,-1-2-1,-1 0 0,-1-2 0,3-5-52,-23 25 9,0 0 0,-1 0 0,0 0 0,1 0 1,-1 0-1,-1 0 0,1 0 0,-1 0 0,1-1 1,-1 1-1,-1-1 0,1 1 0,-1-1 0,1 1 0,-1-2-9,-1 5-5,1-1 0,0 0-1,0 0 1,-1 1-1,1-1 1,-1 0-1,0 1 1,1-1-1,-1 1 1,0-1-1,0 1 1,0-1-1,0 1 1,0 0-1,0-1 1,0 1-1,-1 0 1,1 0-1,0 0 1,-1 0 0,1 0-1,-1 0 1,1 0-1,-1 0 1,0 1-1,1-1 1,-1 1-1,1-1 1,-1 1-1,0 0 1,0-1-1,1 1 1,-1 0-1,0 0 1,1 0-1,-1 0 1,0 1-1,0-1 1,1 0 0,-1 1-1,-1 0 6,-7 1-16,0 1 0,1 0 0,-1 0-1,1 1 1,0 1 0,0-1 0,1 1 0,-1 1-1,1 0 1,0 0 0,1 1 0,-1-1 0,1 2 0,1-1-1,-1 1 1,1 0 0,-4 7 16,4-6-9,0 1-1,0-1 1,1 1 0,0 1-1,1-1 1,0 1 0,1-1 0,0 1-1,1 0 1,0 0 0,1 0-1,0 1 1,0-1 0,1 0-1,2 10 10,-1-13 29,2 1 0,-1-1-1,1 0 1,0 0-1,0 0 1,1 0-1,0-1 1,1 1 0,0-1-1,0 0 1,0 0-1,1-1 1,0 1 0,0-1-1,1-1 1,0 1-1,0-1 1,0 0 0,0-1-1,1 0 1,0 0-1,0-1 1,0 1 0,0-2-1,0 1 1,3-1-29,0 1-88,0-2 1,-1 1 0,1-2-1,0 1 1,0-1 0,0-1 0,0 0-1,-1-1 1,1 0 0,0 0-1,-1-1 1,0 0 0,0-1-1,0 0 1,0-1 0,0 0-1,-1-1 1,0 0 0,0 0-1,0-1 1,-1 0 0,0-1 87,58-64-5345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0:44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25 566 360,'8'-4'7398,"4"-7"-4870,-6-6-2259,0-1 0,-1 0 0,-1 0 0,-1 0 0,-1 0 0,0-1 1,-1 1-1,-1-1 0,-1 1 0,-1-1 0,0 1-269,-3-12-26,-2 0 0,-1 1 0,-1 0 0,-1 0 1,-1 1-1,-7-9 26,26 53-457,28 57-788,29 40 1245,-52-92 27,1-1 1,1 0 0,1-1 0,1 0-1,0-1 1,1-1 0,1-1-1,2 0-27,-21-16 13,0 1-1,1-1 0,-1 0 1,1 1-1,-1-1 0,0 0 1,1 1-1,-1-1 0,1 0 1,-1 1-1,1-1 0,-1 0 1,1 0-1,-1 0 0,1 1 1,-1-1-1,1 0 0,0 0 1,-1 0-1,1 0 0,-1 0 1,1 0-1,-1 0 0,1 0 1,-1 0-1,1 0 0,-1 0 1,1-1-1,0 1 0,-1 0 1,1 0-1,-1 0 0,1-1 1,-1 1-1,0 0 0,1-1-12,0-21 222,-19-43-161,14 53-74,-27-77-208,16 47-175,1-1-1,-7-35 397,21 77-14,0 1-1,1 0 1,-1 0-1,0-1 0,0 1 1,0 0-1,1 0 1,-1-1-1,0 1 0,0 0 1,0 0-1,1 0 1,-1 0-1,0 0 0,0-1 1,1 1-1,-1 0 1,0 0-1,0 0 0,1 0 1,-1 0-1,0 0 1,1 0-1,-1 0 0,0 0 1,0 0-1,1 0 1,-1 0-1,0 0 0,0 0 1,1 0-1,-1 0 0,0 0 1,1 0-1,-1 0 1,0 1-1,0-1 0,1 0 1,-1 0-1,0 0 1,0 0-1,0 1 0,1-1 1,-1 0-1,0 0 15,24 10-140,-7-3 125,2-1 5,1-1 0,0-1 0,0-1 0,1 0 0,-1-2 0,4 0 10,-16-1-8,-1 0 0,0 0 1,0-1-1,0 0 1,1-1-1,-1 1 1,0-1-1,-1-1 1,1 1-1,0-1 1,-1 0-1,1-1 0,-1 1 1,0-1-1,0-1 1,0 1-1,-1-1 1,0 0-1,1 0 8,-4 2 23,-1 0-1,1 1 0,-1-1 1,1 0-1,-1 0 1,0 0-1,0 0 0,0 0 1,-1 0-1,1 0 1,-1 0-1,1 0 1,-1 0-1,0 0 0,0 0 1,0 0-1,-1 0 1,1-1-1,-1 1 0,0-2-22,-1-2 71,-1 1-1,1-1 0,-1 1 1,0 0-1,0 0 0,-1 0 1,0 0-1,-4-4-70,6 38-683,4-4 701,2 0 0,0 0 0,2 0-1,0-1 1,2 0 0,1 0 0,0 0-1,2-2 1,0 1 0,2-1 0,0-1-1,1 0 1,1-1 0,1 0 0,1-1-1,12 9-17,-27-26 10,0 0-1,-1 0 1,1 0-1,0 0 0,0 0 1,0-1-1,0 1 1,0-1-1,0 1 0,0-1 1,0 0-1,0 0 1,0 0-1,0 0 0,0 0 1,0 0-1,0-1 1,0 1-1,0-1 0,0 1 1,0-1-1,0 0 1,0 0-1,0 1 1,0-1-1,-1-1 0,1 1 1,0 0-1,-1 0 1,1-1-1,-1 1 0,2-2-9,2-2-219,-1 0-1,1 0 0,-1 0 0,0-1 1,0 0-1,-1 1 0,0-1 0,0-1 0,0 1 1,-1 0-1,2-4 220,16-98-5213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0:44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18 8402,'-5'-2'1032,"2"-1"-592,-2-1-56,10-3-384,0 5-576,10 2-136,9 5-760,69 27-2689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0:46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146 480 4217,'-12'-5'693,"5"1"-347,0 1 1,0 0 0,-1 0 0,0 1 0,1-1-1,-1 2 1,-6-2-347,12 4 7,0-1 0,-1 0 0,1 0 0,0 1-1,0-1 1,0 1 0,0-1 0,-1 1 0,1 0 0,0 0 0,0 0-1,0 0 1,1 0 0,-1 1 0,0-1 0,0 1 0,1-1 0,-1 1 0,1-1-1,-1 1 1,1 0 0,0 0 0,-1 0 0,1-1 0,0 1 0,0 0-1,1 1 1,-1-1 0,0 0 0,1 1-7,-5 14-4,1 1-1,1 0 1,0 0 0,1 0-1,2 1 1,0-1-1,0 0 1,2 0 0,0 0-1,1 0 1,1 0 0,1 0-1,0-1 1,2 1 0,3 6 4,-9-21 0,0-1 0,0 0 1,0 0-1,0 1 1,1-1-1,-1 0 1,1 0-1,-1 0 1,1 0-1,0-1 0,0 1 1,0 0-1,0-1 1,0 0-1,0 1 1,0-1-1,0 0 0,3 1 0,-3-2 28,-1 1-1,1-1 1,0 0-1,0 0 1,0 0-1,0 0 1,-1-1-1,1 1 1,0 0-1,0-1 1,0 0-1,-1 1 1,1-1-1,0 0 1,-1 0-1,1 1 1,-1-1-1,1-1 1,1 0-28,2-2 143,0-1 1,-1 0 0,1 0 0,-1-1-1,0 1 1,0-1 0,-1 0 0,1 0-1,-1 0 1,-1 0 0,1-1 0,0-3-144,2-13 189,-1 0 1,-1-1-1,-1 1 0,-1-1 1,-1 0-1,-1 1 0,-1-1 1,-2-3-190,-11-54 94,-18-56-94,6 26 14,13 46 108,-4-53-122,17 111-106,1 12-300,3 16-74,60 191 291,2 6 242,-51-179-40,2-2 1,2 0-1,1-1 1,15 21-14,-30-50 4,0-1 0,1 1 1,0-1-1,1 0 0,-1 0 1,1-1-1,0 0 0,1 0 1,-1 0-1,1-1 0,1 1-4,-4-3 10,-1-1-1,0 0 1,1 0 0,-1 0-1,1 0 1,-1-1-1,1 0 1,0 1-1,-1-1 1,1-1-1,-1 1 1,1 0 0,-1-1-1,1 0 1,-1 0-1,1 0 1,-1 0-1,1 0 1,-1-1 0,0 1-1,0-1 1,0 0-1,0 0 1,0 0-1,2-2-9,6-6 49,0-1 0,0 1-1,-1-2 1,-1 0 0,1 0-1,-2 0 1,0-1-1,-1 0 1,0-1 0,3-9-49,-7 17-18,0-1 0,0 0 0,-1 0 0,0 0 0,0 0 0,-1 0 0,0-1 0,0 1 0,-1 0 0,0-1 0,0 1 0,-1 0 0,0 0 0,0-1 0,-1 1 0,1 0 0,-2 0 0,1 0 0,-1 0 0,0 1 0,0-1 0,-4-5 18,6 10-28,-1 0 1,1 1-1,-1-1 1,1 0-1,-1 0 1,0 1-1,0-1 1,0 1-1,0-1 1,0 1-1,0 0 0,0-1 1,0 1-1,0 1 1,-1-1-1,1 0 1,0 0-1,-1 1 1,1-1-1,-1 1 1,1 0-1,0 0 0,-1 0 1,1 0-1,-1 0 1,1 0-1,0 1 1,-1-1-1,1 1 1,0 0-1,-1 0 1,1 0-1,0 0 1,0 0-1,0 0 0,0 0 1,0 1-1,0-1 1,0 1-1,-1 0 28,-2 2-16,0 1-1,1 0 1,-1 0-1,1 0 0,0 1 1,0-1-1,1 1 1,-1 0-1,1 0 1,1 0-1,-1 1 0,1-1 1,0 1-1,0 1 17,1 7 1,0-1-1,1 1 1,1 0-1,0 0 1,1 0-1,0-1 1,1 1-1,1-1 1,1 1-1,0-1 1,0-1-1,1 1 1,7 9-1,-9-15 13,0-1 0,0 1 0,1-1 0,0 0 0,1 0 0,-1-1 0,1 1 0,0-1 0,1-1 0,0 1 0,0-1 0,0 0 0,0-1 0,1 0 0,0 0 0,-1 0 0,2-1 0,-1 0 0,0-1 0,0 0 0,1 0 0,-1-1 0,1 0 0,2 0-13,-4-1 26,0-1 1,0 0-1,-1 0 0,1-1 0,0 0 0,-1 0 1,1 0-1,-1-1 0,0 0 0,0 0 1,0-1-1,0 0 0,0 0 0,4-4-26,-2 0 62,-1 0 1,0 0-1,0 0 0,-1-1 0,0 0 0,0 0 0,-1 0 1,0-1-1,1-5-62,0 1 45,-1-1 0,-1 1 0,0-1 0,-1 0 0,-1-1 0,0 1 0,-1 0 0,-1-1 0,0 1 0,-1 0 0,-1-1 0,0 1 0,-4-10-45,6 25-8,0 0-1,0-1 0,1 1 0,-1 0 1,0 0-1,0-1 0,0 1 0,-1 0 1,1 0-1,0 0 0,0-1 0,0 1 1,0 0-1,0 0 0,0 0 0,0-1 1,0 1-1,0 0 0,0 0 0,0 0 0,-1-1 1,1 1-1,0 0 0,0 0 0,0 0 1,0 0-1,-1 0 0,1-1 0,0 1 1,0 0-1,0 0 0,-1 0 0,1 0 1,0 0-1,0 0 0,0 0 0,-1 0 1,1 0-1,0 0 0,0 0 0,0 0 1,-1 0-1,1 0 0,0 0 0,0 0 1,0 0-1,-1 0 0,1 0 0,0 0 0,0 0 10,-8 13-295,0 22 92,9-1 188,1 0 1,2 0-1,1-1 0,6 18 14,-7-33 15,1 0-1,1 0 0,1-1 1,0 0-1,1-1 1,1 0-1,1 0 0,0-1 1,4 4-15,-13-17 3,1 0 1,-1 1 0,1-1 0,0 0 0,0 0 0,0 0 0,0 0-1,0 0 1,0 0 0,1-1 0,-1 1 0,1-1 0,-1 0-1,1 0 1,-1 0 0,1 0 0,0 0 0,0 0 0,-1-1 0,1 1-1,0-1 1,0 0 0,0 0 0,-1 0 0,1 0 0,0 0-1,0 0 1,0-1 0,-1 0 0,1 1 0,0-1 0,-1 0 0,1 0-1,0-1 1,-1 1 0,0 0 0,1-1 0,-1 0 0,0 1 0,0-1-1,1 0 1,-1 0 0,-1 0 0,2-2-4,5-5 44,-1 0 0,-1-1 1,0 0-1,0 0 0,-1 0 1,0 0-1,-1-1 0,0 0 0,-1 0 1,1-7-45,-2 5-17,-1-1 1,-1 1 0,0 0 0,-1 0-1,0 0 1,-1 0 0,-1 0 0,0 1-1,-1-1 1,0 1 0,0-1 0,-2 1-1,1 1 1,-2-1 0,-5-8 16,4 7-94,-1 1 1,0 0 0,0 1-1,-1-1 1,-1 2-1,0 0 1,0 0-1,-1 1 1,0 0-1,-1 1 1,0 0-1,0 1 1,-8-3 93,16 9-9,0-1 0,0 1 1,0-1-1,0 1 1,0 1-1,0-1 0,0 1 1,0 0-1,0 0 1,0 0-1,0 1 0,0 0 1,0 0-1,0 0 1,0 0-1,0 1 0,0 0 1,1 0-1,-1 0 0,1 1 1,0-1-1,-1 1 1,1 0-1,0 1 0,0-1 1,1 0-1,-1 1 1,1 0-1,0 0 0,0 0 1,0 0-1,0 1 1,1-1-1,0 1 0,0-1 1,0 1-1,0 0 0,1 0 1,0 0-1,0 0 1,0 0-1,1 0 0,-1 0 1,1 0-1,0 0 1,1 0-1,-1 0 0,1 0 1,0 0-1,0 0 0,1 0 1,0 0-1,-1 0 1,2-1-1,-1 1 0,0-1 1,1 1-1,0-1 1,0 0 8,2 3 17,0 0 0,1 0 0,-1-1 0,1 0 1,0 0-1,1 0 0,0-1 0,0 0 0,0 0 0,0 0 1,1-1-1,0-1 0,-1 1 0,8 1-17,-3-2 101,0 0-1,0-1 1,1 0-1,0-1 1,-1 0-1,1-1 1,-1-1-1,1 0 1,7-2-101,7-2 161,-1-2 0,0-1 0,0 0 1,-1-2-1,0-1 0,-1-2 1,0 0-1,-1-1 0,1-2-161,-12 7 58,0-1-1,-1 0 1,0 0-1,0-1 1,-1-1-1,3-4-57,-9 11 15,-1 0 0,1 0-1,-1 0 1,0-1 0,-1 1-1,0-1 1,1 0 0,-2 1-1,1-1 1,-1 0 0,0 0 0,0 0-1,0 0 1,-1 0 0,0 0-1,0 0 1,-1-1-15,1 6-11,0-1-1,0 1 1,0 0-1,-1-1 1,1 1 0,-1-1-1,1 1 1,-1-1-1,1 1 1,-1 0 0,0-1-1,0 1 1,0 0-1,0 0 1,0 0 0,0 0-1,0 0 1,0 0-1,0 0 1,0 0 0,0 0-1,-1 0 1,1 0-1,0 1 1,-1-1 0,1 1-1,-1-1 12,-1 1-16,0-1-1,0 1 0,-1 0 1,1 0-1,0 0 1,0 1-1,0-1 0,0 1 1,0 0-1,0-1 0,0 2 1,0-1-1,0 0 17,-5 2-43,1 1-1,0 0 1,0 0 0,0 0-1,1 1 1,-1 0 0,1 0-1,0 1 1,0 0-1,1 0 44,3-2-22,0 0-1,0-1 1,1 1-1,-1 0 0,1 0 1,0 0-1,0 0 0,1 0 1,-1 0-1,1 0 1,0 0-1,0 0 0,0 0 1,1 1-1,-1-1 0,1 0 1,0 0-1,0-1 1,1 1-1,-1 0 0,1 0 1,0 0-1,0-1 0,0 1 1,0-1-1,0 0 1,1 1-1,0-1 0,0 0 1,1 1 22,11 11 32,0-1 0,1 0 0,1-1 1,0 0-1,6 1-32,21 12 46,26 19-23,-69-45-26,0 0 0,-1 1 0,1 0 0,-1-1 0,1 1 0,-1-1 0,0 1 0,1-1 0,-1 1 0,1 0 0,-1-1 0,0 1 0,0 0 0,1 0 0,-1-1 0,0 1-1,0 0 1,0-1 0,0 1 0,0 0 0,0 0 0,0-1 0,0 1 0,0 0 0,0 0 0,0-1 0,0 1 0,-1 0 0,1-1 0,0 1 0,-1 0 0,1-1 0,0 1 0,-1 0 0,1-1 0,-1 1 0,1-1-1,-1 1 1,1 0 0,-1-1 0,1 1 0,-1-1 0,1 0 0,-1 1 0,0-1 0,0 1 3,-34 21 29,30-20 14,-22 11-35,0-1 0,-1-1 0,-1-1-1,-27 5-7,-67 8-4130,52-13-1129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0:46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92 2881,'-3'-10'846,"-1"1"1,-1-1 0,0 1-1,0 1 1,-1-1 0,0 1 0,0 0-1,-1 0 1,-6-5-847,13 47-221,16 163 313,-8 1 1,-17 159-93,4-310 10,2-29-2,0 0 0,2 1 0,0-1 0,1 0 1,1 0-1,3 15-8,-4-33-3,0 1 0,0-1 0,0 0 0,0 0 0,0 1 0,0-1 0,1 0 0,-1 0 0,0 1 0,0-1 0,0 0 0,0 0 0,1 0 0,-1 1 0,0-1 0,0 0 0,0 0 0,1 0 0,-1 1 0,0-1 0,0 0 0,1 0 0,-1 0 0,0 0 0,0 0 0,1 0 0,-1 0 0,0 0 0,0 1 0,1-1 0,-1 0 0,0 0 0,0 0 0,1 0 0,-1 0 0,0-1 0,1 1 0,-1 0 0,0 0 0,0 0 0,1 0 0,-1 0 0,0 0 0,0 0 0,1 0 0,-1-1 0,0 1 0,0 0 0,1 0 0,-1 0 3,24-18-744,-22 17 689,66-55-1558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0:49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93 635 4785,'-6'-13'1478,"1"0"0,1 0 1,0-1-1,-1-4-1478,-5-61 1662,8 17-1557,5-28-105,-3 89 4,0-28 12,-1 19-55,1 0-1,1 0 1,-1-1 0,1 1 0,1 0 0,0 0-1,1 0 1,-1 0 0,4-6 39,18 65-1952,-14-28 1637,-17-34 374,0 0 1,0 0 0,-1 1-1,-1 0 1,0 0 0,-1 1-1,-4-4-59,14 15 1,-1-1-1,1 1 1,-1 0 0,0-1-1,1 1 1,-1 0-1,1 0 1,-1-1-1,0 1 1,1 0 0,-1 0-1,0 0 1,1 0-1,-1 0 1,0 0-1,0 0 1,1 0 0,-1 0-1,0 0 1,1 0-1,-1 0 1,0 0-1,1 1 1,-1-1 0,0 0-1,1 0 1,-1 1-1,1-1 1,-1 0 0,0 1-1,1-1 1,-1 1-1,1-1 1,-1 1-1,1-1 1,0 1 0,-1-1-1,1 1 1,-1 0-1,1-1 1,0 1-1,-1-1 1,1 1 0,0 0-1,0-1 1,0 1-1,-1 0 1,1-1-1,0 1 1,0 0 0,0-1-1,0 2 0,-9 41-263,6-19 214,2 0 0,1 0 0,1 0 0,1 0 0,1 0 0,5 15 49,-5-25 11,0 0 0,1-1-1,1 1 1,0-1-1,1 0 1,1-1-1,0 1 1,0-2-1,1 1 1,1-1 0,0 0-1,1 1-10,-7-10 13,-1 1 1,1-1-1,0 0 0,0 0 0,1-1 1,-1 1-1,0 0 0,0-1 1,1 0-1,-1 0 0,1 0 0,-1 0 1,1 0-1,0-1 0,-1 0 0,1 0 1,-1 0-1,1 0 0,0 0 0,-1-1 1,1 1-1,-1-1 0,1 0 1,-1 0-1,1 0 0,-1-1 0,0 1 1,0-1-1,1 0 0,-1 0 0,0 0 1,-1 0-1,1-1 0,1-1-13,8-5 142,-1-2 0,0 0 0,-1 0 1,0-1-1,-1 0 0,0 0 0,4-10-142,-3 2 60,-1 1 1,-1-2 0,-1 1-1,0-1 1,-2 0 0,2-17-61,-1-6 122,-1 1 0,-2-39-122,-3 88-1,-1 31-158,3-1 0,1 1 0,6 30 159,-7-56-28,1 0 0,-1-1 0,2 0 0,-1 1 0,1-1 0,1 0 0,0-1 0,0 1 0,1-1 0,0 0 0,1-1 0,0 1 0,0-1 0,1-1 0,0 1 0,7 4 28,-12-10 9,-1 0-1,1 0 0,0-1 1,0 1-1,-1-1 0,1 0 1,0 0-1,0 0 0,0 0 0,0 0 1,0-1-1,1 1 0,-1-1 1,0 0-1,0 0 0,0 0 1,0 0-1,0-1 0,0 1 1,0-1-1,1 0 0,-1 0 1,-1 0-1,1 0 0,0 0 0,0-1 1,0 1-1,-1-1 0,1 0 1,-1 0-1,1 0 0,-1 0 1,0 0-1,0 0 0,0-1 1,0 1-1,0-1-8,2-2 20,0-1 0,-1 1 0,0-1 0,-1 1 0,1-1 0,-1 0 0,0 0 0,-1 0 0,1 0-1,-1-1 1,0 1 0,-1 0 0,1 0 0,-1-1 0,-1 1 0,1 0 0,-1-1 0,-1-2-20,0 0-106,-1 0 1,-1 1-1,0-1 0,0 1 0,0 0 0,-1 0 1,0 0-1,-1 1 0,0 0 0,0 0 0,0 0 1,-1 1-1,0 0 0,0 0 0,-1 1 0,1 0 1,-1 0-1,0 1 0,-1-1 0,1 2 0,-1 0 1,0 0-1,0 0 0,0 1 0,0 0 0,0 1 1,0 0-1,0 0 0,0 1 0,-1 1 0,1-1 1,0 1-1,-5 2 106,4-2-25,1 1 1,-1 0 0,1 1-1,-1 0 1,1 1-1,0 0 1,1 0-1,-1 1 1,1 0 0,-1 0-1,2 1 1,-1 0-1,-4 5 25,11-11-5,1 0 0,0 1 0,0-1 0,-1 0 0,1 1 0,0-1 0,0 0 0,0 1 0,-1-1 0,1 1 0,0-1 0,0 1 0,0-1 0,0 0 0,0 1 0,0-1 0,0 1 0,0-1 0,0 1 0,0-1 0,0 0 0,0 1 0,0-1 0,0 1 0,0-1 0,0 1 0,0-1 0,1 0 0,-1 1 0,0-1 0,0 0 0,1 1 0,-1-1 0,0 1 0,0-1 0,1 0 0,-1 0 0,0 1 0,1-1 0,-1 0 0,0 1 0,1-1 0,-1 0 0,1 0 0,-1 0 0,0 0 0,1 1 0,-1-1 0,1 0 0,-1 0 0,1 0 0,-1 0 0,0 0 0,1 0 0,-1 0 5,28 3-13,-6-5 66,0 0 0,0-1 0,-1-1 0,1-1-1,-1-1 1,0-1 0,0-1 0,12-7-53,12-7 284,-1-2 0,-1-3 0,10-8-284,-52 33 46,0 1-1,0 0 1,1 0 0,-1 0-1,0 0 1,1 1 0,-1-1-1,1 0 1,-1 1-1,0-1 1,1 0 0,0 1-1,-1 0 1,1-1-1,-1 1 1,2 0-46,-2 1 2,0 0 0,0-1-1,0 1 1,-1 0 0,1 0 0,0 0-1,-1 0 1,1 1 0,-1-1 0,1 0-1,-1 0 1,0 0 0,1 0 0,-1 0-1,0 0 1,0 1 0,0 0-2,4 14-120,3 8 146,12 41 48,14 28-74,-26-74 21,1-1-1,1-1 1,1 0-1,0 0 0,1-1 1,1 0-1,5 5-20,-16-20 10,0 0-1,0 0 1,0 0-1,0 0 1,0 0 0,0 0-1,0 0 1,0 0 0,0 0-1,0 0 1,1-1-1,-1 1 1,0-1 0,1 1-1,-1-1 1,0 1-1,1-1 1,-1 0 0,0 1-1,1-1 1,-1 0-1,2 0-9,-2-1 46,0 1-1,0-1 0,0 0 0,0 1 0,0-1 1,0 0-1,0 0 0,0 1 0,0-1 1,0 0-1,0 0 0,-1 0 0,1 0 1,0 0-1,-1 0 0,1-1 0,-1 1 0,1 0 1,-1 0-1,1-1-45,2-8 214,-1-1 1,0 0-1,0 0 1,-1 0 0,0-1-215,0-41 214,-2-1 0,-5-17-214,-1-60-170,11 149 52,-1 1 0,2-1 0,1 0 0,0 0 0,1-1 0,1 1 0,6 9 118,4 11-53,-2 2 92,22 44 9,-34-77-49,0 0 1,0-1-1,0 1 1,1-1-1,0 0 0,1 0 1,-1-1-1,1 1 1,6 3 0,-10-8 18,0 0 0,0 0 0,0-1 0,0 1 0,0-1 0,0 1 0,1-1 0,-1 0 0,0 0 0,0 0 0,0 0 0,0 0 0,0-1 0,1 1 0,-1-1 0,0 1-1,0-1 1,0 0 0,0 1 0,0-1 0,0 0 0,-1-1 0,1 1 0,0 0 0,0 0 0,-1-1 0,1 1 0,0-1-18,45-47 654,-44 45-647,11-15 23,0 0 0,-2-2-1,0 1 1,-1-2 0,-1 1 0,-1-2-1,-1 1 1,-1-1 0,-1 0 0,-1 0-1,-1-1 1,-1 0 0,0-9-30,-3 28-25,0 1 1,0 0-1,0 0 1,0 0-1,-1-1 1,0 1-1,0 0 1,0 0 0,0 0-1,0 0 1,-1 0-1,0 1 1,0-1-1,0 0 1,-3-3 24,4 6-31,-1-1 0,0 0 0,0 1 0,0 0 0,-1 0 0,1-1 0,0 1 0,0 0 0,-1 1 1,1-1-1,0 0 0,-1 1 0,1-1 0,-1 1 0,1 0 0,-1 0 0,1 0 0,-1 0 0,1 0 0,-1 0 0,1 1 1,0-1-1,-1 1 0,1 0 0,0 0 0,-3 1 31,-57 26-306,58-26 270,0 0 0,1 1 1,-1-1-1,1 1 0,-1 0 0,1-1 0,0 2 1,0-1-1,1 0 0,-1 0 0,0 1 1,1 0-1,0-1 0,-1 4 36,2-5-23,1 0 0,0-1 1,0 1-1,1 0 0,-1 0 0,0-1 1,1 1-1,-1 0 0,1-1 0,-1 1 0,1 0 1,0-1-1,-1 1 0,1-1 0,0 1 1,0-1-1,0 0 0,0 1 0,1-1 0,-1 0 1,0 0-1,0 0 0,1 1 0,-1-1 1,1-1-1,-1 1 0,1 0 0,-1 0 0,1-1 1,0 1-1,1 0 23,53 18 85,-38-15-71,0 0-4,0 0-1,0 1 0,0 1 0,-1 1 0,11 5-9,-23-9-8,0 0-1,0 0 1,-1 1 0,0-1-1,1 1 1,-1 0-1,-1 0 1,1 0-1,-1 1 1,1-1 0,-1 1-1,0 0 1,-1 0-1,1 0 1,-1 0 0,0 0-1,0 0 1,-1 1-1,1-1 1,-1 1 0,-1 0 8,4 61-15,0 14 20,-3-75-3,0 0 0,0 0 0,0 0-1,1-1 1,0 1 0,0 0 0,0-1 0,1 0 0,0 1 0,3 4-2,-5-10 1,0 1 1,0 0-1,-1-1 0,1 1 1,0 0-1,0-1 1,0 1-1,0-1 0,0 0 1,0 1-1,0-1 0,0 0 1,0 1-1,0-1 1,0 0-1,0 0 0,0 0 1,0 0-1,0 0 0,0 0 1,0 0-1,0 0 1,0 0-1,0-1 0,0 1 1,0 0-1,0-1 1,0 1-1,0-1 0,-1 1 1,2-1-2,28-19 327,-26 17-242,16-13 42,-1-2 0,0 0 0,-2-1 0,0-1 0,-1-1 0,-1 0 0,8-15-127,-15 22 19,0-1 0,0 1-1,-2-2 1,0 1 0,-1-1 0,0 0 0,-1 0 0,-1-1 0,-1 1 0,0-1 0,-1 1 0,-1-7-19,0 21-19,0 0 0,0-1 0,0 1 0,0 0 0,-1 0-1,1-1 1,-1 1 0,1 0 0,-1 0 0,0 0 0,0 0 0,0 0 0,0 0 0,0 0 0,-1 0 0,1 0 0,0 1 0,-1-1 0,0 0 0,1 1-1,-1-1 1,0 1 0,-1-1 19,1 1-14,0 0-1,0 1 0,-1-1 1,1 1-1,0 0 0,0-1 1,-1 1-1,1 0 0,0 0 1,-1 1-1,1-1 0,0 0 0,0 1 1,0-1-1,-1 1 0,1 0 1,0 0-1,0 0 0,-1 0 15,0 1-25,-1 0-1,1-1 1,0 1-1,0 1 0,0-1 1,0 0-1,0 1 1,0-1-1,1 1 1,0 0-1,-1 0 0,1 0 1,0 0-1,0 0 1,0 1-1,1-1 1,-1 0-1,1 1 0,0-1 1,0 1-1,0 0 1,0-1-1,1 1 1,0 0-1,-1 0 0,1-1 1,1 1-1,-1 0 26,2 4 2,1-1 1,0 0-1,1 0 0,-1 0 0,1 0 0,0 0 0,1-1 1,0 0-1,0 0 0,0 0 0,5 3-2,74 59 139,-41-36-100,-42-31-38,6 5-2,1 0 0,-1 0 0,0 0 0,-1 1 0,0 0 1,0 1-1,3 4 1,-8-10-5,0 0 0,-1 0 1,1 0-1,0 0 0,-1 0 0,1 0 1,-1 0-1,0 0 0,0 0 0,0 0 1,0 0-1,0 1 0,0-1 0,0 0 0,-1 0 1,1 0-1,-1 0 0,0 0 0,1 0 1,-1 0-1,0 0 0,0-1 0,0 1 1,0 0-1,-1 0 0,1-1 0,0 1 1,-1-1-1,1 1 0,-1-1 0,0 0 1,1 1-1,-1-1 0,0 0 0,0 0 1,-1 1 4,-10 5 25,0-1 0,-1 0 0,1-1 0,-1 0 0,0-1 0,-1-1 0,1 0 0,0-1 1,-1 0-1,0-1 0,1-1 0,-10-1-25,32 0 32,0-1 0,0-1 1,0 0-1,0 0 0,-1 0 0,0-1 1,0 0-1,0 0 0,5-5-32,22-11 46,15-3 68,-11 6 9,-1-1-1,-1-2 1,-1-2 0,2-2-123,-29 19 36,-1-1 0,0 0 0,0 0 0,-1 0 0,1-1 1,-1 0-1,-1 0 0,0 0 0,0-1 0,0 0 1,-1 0-1,0 0 0,0 0 0,-1-1 0,0 0 1,0 1-1,-1-1 0,-1 0 0,1 0 0,-1-6-36,-1 12-7,0 0 0,0 0-1,0-1 1,0 1-1,-1 0 1,1 0 0,-1 0-1,0 0 1,0 0-1,0 0 1,0 0 0,0 0-1,-1 0 1,1 0-1,-1 1 1,0-1 0,0 0-1,0 1 1,0 0-1,0-1 1,-1 1 0,1 0-1,-1 0 1,1 0 0,-1 1-1,-2-2 8,1 2-10,1 0 0,0 0 0,0 1 0,-1-1 0,1 1 0,0 0 0,-1 0 0,1 0 0,0 1 0,-1-1 0,1 1 0,0 0 1,-1 0-1,1 0 0,0 0 0,0 0 0,0 1 0,0 0 0,0-1 0,1 1 0,-1 0 0,0 0 0,1 0 0,-1 1 0,0 0 10,-4 5-17,1 0 1,0-1-1,0 2 0,0-1 1,1 1-1,1 0 1,-1 0-1,1 0 0,1 0 1,0 1-1,0 0 1,1-1-1,0 1 0,1 0 1,0 0-1,1 0 1,0 0-1,0 0 0,1 0 1,0 0-1,1 0 1,0 0-1,0 0 0,1-1 1,1 1-1,2 3 17,-4-6 5,1 0 0,1 0-1,0 0 1,0-1 0,0 1 0,0-1 0,1 0-1,0-1 1,1 1 0,-1-1 0,1 0-1,0 0 1,0-1 0,0 0 0,1 0 0,0 0-1,-1-1 1,1 0 0,0 0 0,1-1-1,-1 1 1,0-2 0,1 1 0,-1-1 0,1 0-1,0-1 1,-1 0 0,1 0 0,-1-1-1,1 1 1,0-2 0,-1 1 0,0-1 0,8-2-6,-2-2 66,1 1-1,-1-1 1,-1-1-1,1-1 1,-1 1-1,0-2 0,0 0 1,-1 0-1,-1-1 1,0 0-1,0-1 0,-1 0 1,0-1-1,5-8-64,-8 10 12,1-1 1,-1 0-1,-1-1 0,0 1 0,-1-1 0,0 0 0,-1 0 0,0 0 1,-1-1-1,0 1 0,-1 0 0,0-1 0,-1 0 0,-1 1 0,0-1 1,0 1-1,-2-1-12,2 8-61,-1 1 0,1-1 1,-1 1-1,-1 0 0,1-1 0,0 1 1,-1 0-1,-3-3 61,6 6-21,-1 0 1,1 0-1,-1 1 1,0-1-1,1 0 0,-1 0 1,0 0-1,0 1 1,1-1-1,-1 0 0,0 1 1,0-1-1,0 1 0,0-1 1,0 1-1,0-1 1,0 1-1,0 0 0,0-1 1,0 1-1,0 0 1,0 0-1,0 0 0,0 0 1,-1 0-1,1 0 0,0 0 1,0 0-1,0 0 1,0 1-1,0-1 0,0 0 1,0 1-1,0-1 1,0 1-1,0-1 0,0 1 1,0-1-1,0 1 21,1 0-32,-1 0 0,0 0 0,1 0 0,0 0 0,-1-1 0,1 1-1,0 0 1,-1 0 0,1 0 0,0 0 0,0 0 0,0 0 0,0 0 0,0 0 0,0 0 0,0 0 0,0 0-1,0 0 1,0 0 0,1 0 0,-1 0 0,0 0 0,1 0 0,-1 0 0,1 0 0,-1 0 0,1 0-1,-1 0 1,1-1 0,0 1 32,20 28-218,-19-27 230,12 13 30,1-2 0,0 1 1,15 9-43,-15-13 27,-1 1-1,-1 0 1,0 1 0,-1 0 0,5 8-27,-17-19-4,0 0 0,0 0-1,0 0 1,0 0 0,0 0 0,0 0-1,0-1 1,-1 1 0,1 0 0,0 0 0,-1 0-1,1 0 1,-1 0 0,1 0 0,-1-1 0,1 1-1,-1 0 1,0 0 0,1-1 0,-1 1 0,0 0-1,1-1 1,-1 1 0,0-1 0,0 1 0,0-1-1,0 1 5,-28 20 152,25-19-106,-15 11-457,-1-1 0,-1-1 0,0-1-1,-1-1 1,0 0 0,0-2 0,-3 0 411,-72 19-4174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0:50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185 354 584,'0'-3'539,"0"1"0,0-1 0,0 1 0,0-1 0,0 1 0,0-1 0,-1 1 0,0 0 0,1-1 0,-1 1 0,0 0 0,0-1 0,0 1 0,0 0 0,0 0 0,-1 0 0,1 0 0,-1 0 0,1 0 0,-1 0 0,0 0-539,0 1 91,0 0 0,0 0-1,0 1 1,0-1 0,0 0 0,-1 1 0,1-1-1,0 1 1,0 0 0,0 0 0,0 0 0,-1 0-1,1 0 1,0 0 0,0 1 0,0-1 0,0 1-1,0-1 1,-1 1-91,-6 2-141,0 1 0,0 0 0,0 1 0,1 0 0,-1 0 0,1 1 0,1 0 0,-1 0 0,-3 4 141,8-6-40,-1-1 0,1 0 0,0 1 0,0-1 0,1 1 0,-1 0-1,1 0 1,0 0 0,0 0 0,0 1 0,0-1 0,1 0 0,0 1 0,0-1 0,0 1 0,0 0 0,1-1 0,-1 1 0,1 1 40,1-1-13,1-1-1,-1 1 1,1 0-1,-1-1 1,1 1-1,1-1 1,-1 0-1,1 1 1,-1-1 0,1 0-1,0 0 1,1-1-1,-1 1 1,1-1-1,-1 0 1,1 0-1,0 0 1,2 1 13,9 5-7,1-1 0,-1 0 0,1-1 0,0-1 1,1-1-1,0 0 0,0-1 0,15 1 7,-8-1-42,0 2-1,-1 0 1,1 2 0,1 1 42,-25-9-17,0 1 0,1-1 0,-1 0 0,0 0 0,0 0 0,0 0 0,1 0-1,-1 1 1,0-1 0,0 0 0,0 0 0,0 0 0,1 0 0,-1 1 0,0-1 0,0 0 0,0 0 0,0 1 0,0-1 0,0 0 0,0 0 0,0 0 0,0 1 0,0-1 0,0 0 0,0 0 0,0 1 0,0-1 0,0 0 0,0 0 0,0 1 0,0-1 0,0 0 0,0 0 0,0 0 0,0 1 0,0-1 0,0 0 0,-1 0 0,1 0 0,0 1 0,0-1 0,0 0 0,0 0 0,0 0-1,-1 0 1,1 1 0,0-1 0,0 0 17,-17 14-450,-32 16 216,39-24 224,-18 9 43,0 0-1,-2-2 0,1-1 0,-2-1 1,1-2-1,-17 2-32,59-17 73,0-1 0,0-1 1,-1 0-1,0-1 0,8-7-73,8-7 29,-4 5-12,15-10 46,-2-2 0,0-1 0,-3-2 0,6-9-63,-30 32 26,-2 0-1,1-1 1,-1 1-1,0-2 1,-1 1 0,-1-1-1,0 1 1,0-1-1,-1-1 1,-1 1-1,0-1 1,0 1-1,-1-1 1,-1 0 0,0 0-1,-1 0 1,-1-10-26,-3 1 6,0 1 1,-1 0 0,-1 0 0,-1 1 0,-1 0-1,0 0 1,-2 0 0,0 1 0,-1 1-1,-1 0 1,-1 0 0,-12-12-7,48 127-844,116 350 1033,-138-443-177,0-2-2,-1 1-1,1-1 0,-1 1 1,1-1-1,0 0 0,0 1 1,0-1-1,1 0 0,-1 0 1,0 1-1,1-1 0,-1 0 1,1-1-1,0 1 0,0 0 1,1 1-10,19-44 1408,-19 35-1373,38-65 135,-38 65-184,1 1 1,0 0-1,0 1 0,0-1 0,1 1 0,0 0 0,0 0 1,0 0-1,0 1 0,0-1 0,6-1 14,-8 4-13,-1 1 0,1-1-1,-1 1 1,1 0 0,-1 0-1,1 0 1,0 0 0,-1 1-1,1-1 1,-1 1 0,1 0 0,-1-1-1,0 1 1,1 0 0,-1 0-1,0 1 1,0-1 0,1 0-1,-1 1 1,0-1 0,0 1 0,-1 0-1,1 0 1,0-1 0,0 1-1,-1 1 1,2 0 13,7 11 13,0 0 0,-1 1 0,6 11-13,-11-18-3,11 21 14,-10-18 12,0 0 0,1-1 0,0 0 0,5 6-23,-5-17-172,-1 0-1,0-1 1,1 1-1,-1-1 1,0-1-1,0 1 1,-1-1-1,1 0 0,0 0 1,-1 0-1,2-1 173,63-53-3698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0:51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274 392 776,'-62'-31'8913,"52"28"-8475,0-1 0,1 1 0,-2 1 0,1 0 0,-5-1-438,10 3-19,0-1 0,1 1 0,-1 0 0,0 1 0,0-1 1,0 1-1,1 0 0,-1 0 0,0 0 0,1 1 0,-1 0 0,1 0 0,0 0 1,-1 0-1,1 1 0,0-1 0,0 1 0,1 0 0,-1 0 0,0 1 0,1-1 1,0 1-1,0 0 0,0 0 0,0 0 0,1 0 0,-1 1 19,-2 5-30,0-1 0,1 1 0,0 1 0,0-1 0,1 0 0,1 1 0,0 0 0,0-1 0,1 1 0,0 5 30,1-10 9,0 0 0,0 1-1,0-1 1,1 0 0,0 0-1,1 1 1,-1-1 0,1 0-1,0 0 1,1-1-1,-1 1 1,1 0 0,0-1-1,1 1 1,-1-1 0,1 0-1,0 0 1,3 2-9,-5-5-11,-1-1-1,1 0 1,0 0-1,-1 1 1,1-1-1,0 0 1,0-1-1,-1 1 1,1 0-1,0-1 1,0 1-1,0-1 1,0 1 0,0-1-1,0 0 1,0 0-1,0 0 1,0 0-1,0 0 1,0 0-1,0-1 1,1 1 11,1-1 20,0-1-1,0 0 1,0 0 0,0 0 0,0 0 0,0 0-1,0-1 1,-1 1 0,1-1 0,0-1-20,4-4 98,-1 0-1,0 0 1,0 0 0,-1-1 0,0 0 0,0 0-1,-1-1 1,1-4-98,-1 1 85,-2-1-1,0 0 0,-1-1 1,0 1-1,-1 0 0,-1-1 0,0 1 1,-1-1-1,-1 1 0,-1-7-84,-3-58 71,24 124-1047,-2-3 937,-7-15 47,1 0 0,1-1 0,2-1-1,0 0 1,2 0 0,0-2 0,8 9-8,-21-30-13,-1 0 0,1 0 1,0 0-1,0 0 0,0 0 1,0 0-1,0 0 1,0-1-1,0 1 0,0-1 1,1 0-1,-1 1 1,1-1-1,-1 0 0,1-1 1,-1 1-1,1 0 1,-1-1-1,1 1 0,0-1 1,-1 0-1,1 0 0,0 0 1,-1 0-1,1 0 1,0-1-1,-1 1 0,1-1 13,1-1 13,0 0-1,-1-1 1,1 1-1,-1-1 1,1 0-1,-1 0 1,0-1-1,0 1 1,-1-1-1,1 1 1,-1-1-1,1 0 1,-1 0-1,0 0 1,-1 0-1,2-3-12,3-11 50,-1 0-1,0-1 1,-1 1-1,-1-1 1,-1 0-1,-1 0 1,-1 0-1,0 0 0,-1 0 1,-1 0-1,-2-5-49,-7-36 68,-3 2 0,-19-52-68,30 99-4,1 5-13,1 0-1,-1 1 1,0-1 0,0 1-1,-1-1 1,0 1 0,0 0 0,0 0-1,-2-1 18,5 38-815,7 40 826,3-1 0,10 29-11,-12-67 30,2 0 0,1 0-1,2-1 1,1 0 0,2-1-1,4 5-29,-17-31-2,0-1-1,0 1 1,1-1-1,-1 1 1,1-1-1,0 0 1,0 0-1,1-1 0,-1 1 1,1-1-1,0 0 1,0 0-1,0 0 3,-3-2 6,1-1-1,-1 1 1,1 0-1,-1-1 1,1 0 0,-1 1-1,1-1 1,-1 0-1,1-1 1,0 1-1,-1 0 1,1-1-1,-1 1 1,1-1 0,-1 0-1,1 1 1,-1-1-1,0-1 1,1 1-1,-1 0 1,0 0 0,0-1-1,0 0 1,0 1-1,0-1 1,0 0-1,0 0 1,-1 0 0,2-1-6,8-11 74,-1-1 1,0 0 0,-2-1 0,1 1-1,-2-2 1,0 1 0,-1-1 0,-1 0 0,0 0-1,2-16-74,-2 0 50,-1-1-1,-2 1 0,-1 0 0,-1-1 0,-3-12-49,0 12 23,-2 1 0,-2-1 0,-1 1 0,-2-2-23,5 102-1044,7 19 1090,12 65-46,-11-126 19,2 0 0,0 0 1,2-1-1,1 1 0,1-2 0,0 1 1,2-1-1,6 8-19,-14-26 6,0 0 0,0-1 1,0 1-1,0-1 0,1 0 1,0 0-1,0 0 0,0 0 0,1-1 1,-1 1-1,1-1 0,-1-1 1,1 1-1,0 0 0,0-1 1,0 0-1,1 0 0,-1-1 0,0 0 1,1 0-1,-1 0 0,1 0 1,-1-1-1,1 0 0,0 0 0,-1 0 1,1-1-1,-1 0 0,1 0 1,-1 0-1,0-1 0,0 0 0,1 0 1,-1 0-1,0 0 0,0-1 1,-1 0-1,1 0 0,-1 0 0,1-1 1,-1 1-1,1-3-6,2 1-362,-1-1 0,0 0 0,0 0 0,-1 0 0,0-1 0,0 1 0,0-1 0,-1 0 0,0-1 0,-1 1 0,1-2 362,31-88-6166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0:53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221 736 96,'0'0'1634,"5"-6"5779,1-7-6032,-1-16-1322,0 0 0,-2 1 1,-1-1-1,-2 0 0,-1 0 1,0 0-1,-3 0 1,0 0-1,-2 1 0,-1 0 1,-1 0-1,-4-6-59,-8-16-24,-2 1 0,-2 0-1,-2 2 1,-3 1 0,-1 2-1,-6-5 25,36 49-8,0 0 1,-1-1-1,1 1 0,0 0 0,0 0 0,0-1 0,0 1 0,0 0 0,0 0 0,0 0 1,-1-1-1,1 1 0,0 0 0,0 0 0,0 0 0,0 0 0,-1-1 0,1 1 0,0 0 0,0 0 1,-1 0-1,1 0 0,0 0 0,0 0 0,0 0 0,-1-1 0,1 1 0,0 0 0,0 0 0,-1 0 1,1 0-1,0 0 0,0 0 0,-1 0 0,1 0 0,0 0 0,0 0 0,-1 1 0,1-1 1,0 0-1,0 0 0,-1 0 0,1 0 0,0 0 0,0 0 0,0 0 0,-1 1 0,1-1 0,0 0 1,0 0-1,0 0 0,-1 0 0,1 1 0,0-1 0,0 0 0,0 0 0,0 1 0,0-1 0,0 0 1,0 0-1,-1 0 0,1 1 8,-4 26-241,4 38 157,3-28 78,1 1 0,3-1 0,0 0 0,3-1 0,1 1 0,9 16 6,12 22-11,4-1 0,22 33 11,-43-83-16,0 0-1,11 12 17,-21-30-5,-1 0-1,1-1 0,1 1 1,-1-1-1,1 0 1,0-1-1,0 1 1,0-1-1,0-1 0,1 1 1,0-1-1,2 1 6,-8-3 0,0-1-1,1 0 1,-1 1-1,0-1 1,1 0-1,-1 0 1,0 0 0,1 0-1,-1 0 1,0 0-1,0 0 1,1 0-1,-1 0 1,0-1-1,1 1 1,-1 0 0,0-1-1,0 1 1,1-1-1,-1 1 1,0-1-1,0 0 1,0 0-1,0 1 1,0-1-1,0 0 1,1-2 38,0 1 0,-1 0 0,0-1 0,1 1 0,-1-1 0,0 1-1,0-1 1,0 0 0,-1 1 0,1-1 0,-1 0 0,1-1-38,0-8 131,-1 0 1,0 1 0,0-1 0,-1 0 0,-2-6-132,-3-13 10,-2 0-1,-1 1 1,-1 0 0,-10-17-10,12 30-75,0 0 0,-2 0-1,0 1 1,-1 0 0,0 1 0,-1 0-1,-1 1 1,-2-2 75,15 16-10,0 0-1,-1-1 1,1 1 0,0 0-1,0-1 1,0 1 0,-1 0-1,1-1 1,0 1 0,0 0-1,-1 0 1,1-1 0,0 1-1,-1 0 1,1 0 0,0-1-1,-1 1 1,1 0 0,0 0-1,-1 0 1,1 0 0,0 0-1,-1 0 1,1-1 0,0 1-1,-1 0 1,1 0 0,-1 0-1,1 0 1,0 0 0,-1 0-1,1 1 1,0-1 0,-1 0-1,1 0 1,-1 0 0,1 0-1,0 0 1,-1 0 0,1 1-1,0-1 1,0 0 0,-1 0-1,1 1 11,0 19-290,14 27 16,-9-39 268,0 0 0,1 0 0,1-1 0,-1 1 0,1-1 0,0-1 0,0 1 0,1-1 0,0-1 0,0 1 0,1-1 0,-1-1 0,1 1 0,0-2 0,0 1 0,0-1-1,6 1 7,-7-2 28,-1-1 0,1 1 0,-1-1 0,1-1-1,-1 0 1,1 0 0,-1 0 0,1-1-1,-1 0 1,1 0 0,-1-1 0,0 0-1,1 0 1,-1-1 0,0 0 0,-1 0-1,1-1 1,0 0 0,-1 0 0,0 0-1,0-1 1,4-4-28,3-4 136,-1-2 1,0 1-1,-2-1 0,8-13-136,-14 20 29,1 0 0,-1 0-1,0-1 1,-1 1 0,0-1-1,0 0 1,-1 0 0,0 0 0,-1 0-1,0-5-28,-1 13 5,1 0-1,-1-1 1,0 1-1,-1-1 0,1 1 1,0 0-1,0-1 1,0 1-1,-1-1 0,1 1 1,-1 0-1,1-1 1,-1 1-1,0 0 0,1 0 1,-1-1-1,0 1 1,0 0-1,0 0 1,0 0-1,0 0 0,0 0 1,0 0-1,0 0 1,0 0-1,-1 0-4,0 1-16,1 0 1,-1 0-1,1-1 0,0 2 1,-1-1-1,1 0 0,-1 0 1,1 0-1,0 1 0,-1-1 1,1 0-1,0 1 0,-1 0 1,1-1-1,0 1 0,0 0 1,-1-1-1,1 1 0,0 0 1,0 0-1,0 0 0,0 0 1,0 0-1,0 0 0,1 0 1,-1 1-1,0-1 0,0 0 16,-6 10-29,0 0 0,1 0 0,0 1 0,1 0 0,1 0 0,0 0 0,0 0 0,1 1 0,0-1 0,1 1 0,1 0 0,0 0 0,1 0 0,0-1 0,1 1 0,1 0 0,-1 0 0,2-1 0,0 1 0,5 11 29,-7-20 17,0-1-1,1 0 1,0 0-1,-1 0 1,1 0-1,0 0 1,1 0-1,-1-1 1,0 1-1,1-1 1,-1 1-1,1-1 1,0 0-1,0 0 1,0 0-1,0 0 1,0-1-1,0 1 1,3 0-17,0 0 63,0-1 0,0 0 1,0 0-1,0-1 0,1 0 0,-1 0 1,0 0-1,0-1 0,0 0 1,0 0-1,1-1-63,10-2 154,0-2 1,0 0-1,-1-1 0,0-1 0,0-1 1,-1 0-1,6-5-154,-15 10-167,3-2 349,0-1 1,-1 0-1,0 0 0,7-8-182,-14 14-131,1-1 0,-1 0-1,0 1 1,1-1-1,-1 0 1,0 0-1,0 0 1,0 0-1,0 0 1,-1 0-1,1-1 1,0 1 0,-1 0-1,1 0 1,-1 0-1,0-1 1,0 1-1,0 0 1,0-1-1,0 1 1,-1 0-1,1 0 1,-1 0 0,1-1-1,-1 1 1,0-1 131,-8-17-4172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0:54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279 599 656,'-42'-45'8971,"35"36"-8964,0 1-1,0 0 0,-1 0 1,0 1-1,0 0 1,-1 0-1,0 1 1,0 0-1,0 1 1,-1 0-1,0 0-6,7 4-11,0 1-1,0 0 1,0 0-1,0 0 1,1 0 0,-1 0-1,0 1 1,0-1-1,0 1 1,0 0-1,1 0 1,-1 0 0,0 0-1,1 0 1,-1 1-1,1-1 1,0 1 0,-1-1-1,1 1 1,0 0-1,0 0 1,0 0-1,0 0 1,0 1 0,0-1-1,1 0 1,-1 2 11,-7 8-37,2-1 1,-1 1-1,2 1 1,0 0-1,0 1 37,0 0-90,2 1-1,0-1 0,0 1 0,2 0 0,0 0 1,0 1-1,1-1 0,1 0 0,2 11 91,-2-17-18,1 0-1,1-1 0,0 1 1,0-1-1,0 1 0,1-1 1,0 0-1,1 0 1,0 0-1,0-1 0,1 1 1,0-1-1,0 0 1,0-1-1,1 1 0,0-1 1,6 5 18,-9-9 7,0 0 0,0 0 1,1 0-1,-1 0 1,0 0-1,1-1 0,-1 0 1,1 0-1,-1 0 0,1 0 1,-1 0-1,1-1 0,0 1 1,-1-1-1,1 0 1,0 0-1,-1 0 0,1-1 1,0 0-1,-1 1 0,1-1 1,0 0-1,-1-1 0,0 1 1,1-1-1,-1 1 1,0-1-1,0 0 0,0 0 1,0 0-1,0-1 0,0 1 1,0-1-1,-1 0 0,2-1-7,4-5 126,0-1-1,0 0 0,-1 0 1,-1-1-1,0 1 0,0-1 1,-1-1-1,0 1 0,-1-1 1,1-3-126,0-11 136,-1 0 0,-1 0 0,-2-1 1,0 1-1,-2-1 0,-1 1 0,-1-1 0,-1 1 1,-1 0-1,-7-20-136,-16-43 51,-4 2 0,-20-34-51,27 64 17,16 34-18,7 16-1,0 0 1,-1 0-1,0 1 1,0-1-1,0 1 1,-1 0-1,0 0 1,-4-4 1,6 33-820,14 46 822,3-1 0,3 0 0,3-2 0,3 0 0,3-2 0,3 0 1,22 33-3,-7-32 37,-40-61-41,-1 1 0,0-1 0,1 0 0,0 0 0,0 0 0,0-1 1,0 1-1,1-1 0,-1-1 0,1 1 0,2 0 4,-6-3 13,-1 0 0,1 0 0,-1 0 0,0 0 0,1 0 0,-1 0 0,0-1 0,1 1 0,-1-1 0,0 1 0,1-1 0,-1 1 0,0-1 0,0 0 0,1 1 0,-1-1 0,0 0 0,0 0 0,0 0 0,0 0 0,0 0 0,0 0 0,0 0 0,-1-1 0,1 1 0,0 0 0,-1 0-13,22-39 686,-19 34-656,3-10 55,0-1 0,-2 0 0,0 0 0,0-1 0,-2 1 0,0-1-1,-1 1 1,-1-1 0,0 0 0,-1 1 0,-1-1 0,-4-15-85,2 25-275,3 23-35,3 26 105,2-6 219,2 1 0,2-2 0,1 1 0,4 6-14,-10-30 15,2 0 0,-1 0-1,1-1 1,1 0 0,0 0-1,0 0 1,1-1 0,1 0-1,-1 0 1,1-1 0,1 0-1,0 0 1,0-1 0,0 0 0,1 0-15,-7-6 17,0 0 1,0 1 0,0-1 0,1-1 0,-1 1 0,0 0-1,0-1 1,1 0 0,-1 0 0,0 0 0,1 0 0,-1 0 0,0-1-1,0 1 1,1-1 0,-1 0 0,0 0 0,0 0 0,0 0 0,0-1-1,0 1 1,0-1 0,-1 0 0,1 0 0,0 0-18,2-2-118,-1 1 1,1-1-1,-1 0 1,0 0-1,-1-1 1,1 1-1,-1-1 1,0 0-1,0 0 1,0 0-1,-1 0 1,1 0-1,-1-1 1,0 1-1,-1-1 1,1-4 117,7-94-3323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2:20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3 307 6121,'0'0'1002,"0"0"-149,0 0 45,0 0-226,0 0-135,-1-7-223,1-1-255,-1-12-183,0 37-159,2 12 283,1-1 0,1 1 0,1-1 0,2 0 1,1-1-1,1 0 0,1 0 0,7 14 0,-15-39 0,0 0-1,0 0 1,-1 0 0,1-1-1,1 1 1,-1 0 0,0-1-1,0 1 1,0-1 0,1 1-1,-1-1 1,1 0 0,-1 1-1,1-1 1,0 0 0,-1-1 4,-1 0 1,1 0-1,-1 0 1,1 0-1,-1 0 0,1 0 1,-1 0-1,1 0 0,-1 0 1,1-1-1,-1 1 0,1 0 1,-1 0-1,1-1 0,-1 1 1,0 0-1,1 0 1,-1-1-1,1 1 0,-1-1 1,0 1-1,1 0 0,-1-1 1,0 1-1,1-1 0,-1 1 1,0-1-1,0 1 0,1-1 1,-1 1-1,0-1 1,0 1-1,0-1-4,4-9 105,-1 0 0,-1-1 0,0 1 0,1-9-105,-1 6 77,8-106 364,-9 86-414,2 0 0,1 0 0,8-32-27,-12 65-8,0 0 0,0 0 0,0 0 0,1-1 0,-1 1 1,0 0-1,0 0 0,1 0 0,-1 0 0,0-1 0,0 1 0,1 0 0,-1 0 1,0 0-1,0 0 0,1 0 0,-1 0 0,0 0 0,1 0 0,-1 0 1,0 0-1,0 0 0,1 0 0,-1 0 0,0 0 0,1 0 0,-1 0 0,0 0 1,0 0-1,1 0 0,-1 0 0,0 1 0,0-1 0,1 0 0,-1 0 0,0 0 1,0 0-1,1 1 0,-1-1 0,0 0 0,0 0 0,0 0 0,1 1 1,-1-1-1,0 0 0,0 0 0,0 1 0,0-1 0,0 0 0,0 1 0,0-1 1,1 0-1,-1 0 0,0 1 0,0-1 0,0 0 8,10 16-135,-1-2 120,5 11-20,1 0 1,2-1-1,0 0 1,4 2 34,-17-22-10,0 1 0,0-1 0,0 0 0,0 0 0,1 0 1,0-1-1,-1 1 0,1-1 0,0 0 0,1-1 1,-1 1-1,0-1 0,1 0 0,-1 0 0,1-1 1,0 0-1,0 0 0,-1 0 0,1-1 0,0 1 0,0-1 1,0-1-1,3 0 10,-7 0 12,1 0 1,-1-1-1,0 1 0,0-1 1,1 0-1,-1 1 1,0-1-1,0 0 0,-1 0 1,1 0-1,0-1 1,-1 1-1,1 0 0,-1-1 1,0 1-1,0-1 0,0 1 1,0-1-1,0 1 1,0-1-1,-1 0 0,1 1 1,-1-2-13,8-63 276,-7 54-262,-1 1 0,0-1 0,-1 1 0,0 0 0,-1-1-1,-1 1 1,0 0 0,0 0 0,-1 0 0,0 1 0,-1-1-1,-1 1 1,0 0 0,0 1 0,-1-1 0,-1 1 0,1 1 0,-1-1-1,-1 1 1,0 1 0,-1-1-14,10 8-15,-1 1 0,0-1 0,0 0 0,1 0 0,-1 1 0,0-1 0,0 1 0,0-1 0,0 1 0,0-1 0,0 1 0,0-1 0,0 1 0,0 0 0,0 0 0,0-1 0,0 1 0,0 0 0,0 0 0,0 0 0,0 0 0,0 0 15,0 1-39,1-1 0,-1 1 0,1-1 0,-1 1 1,1-1-1,-1 1 0,1-1 0,0 1 0,-1-1 1,1 1-1,0-1 0,-1 1 0,1 0 1,0-1-1,0 1 0,-1 0 0,1-1 0,0 1 1,0 0-1,0-1 0,0 1 0,0 0 0,0-1 1,0 1 38,0 3-125,1-1 0,-1 1 0,0-1 0,1 1 0,0-1 0,0 0 0,0 1 0,0-1 0,1 0 0,-1 0 0,1 0 0,1 2 125,2 0-115,0 0 0,1-1 0,-1 1-1,1-1 1,0 0 0,0-1-1,1 0 1,-1 0 0,1 0 0,-1 0-1,1-1 1,0 0 0,0-1-1,0 0 1,4 1 115,18 1-98,0-2 0,0-1 0,6-1 98,-15 0-84,-11 1 65,0-1 1,0 0-1,0 0 0,0-1 0,0 0 0,0-1 0,-1 0 0,0 0 1,3-2 18,-7 3 61,-1 0 1,0 1 0,0-1 0,-1 0 0,1-1 0,0 1 0,-1 0-1,1-1 1,-1 1 0,0-1 0,0 0 0,0 0 0,0 0 0,0 0 0,-1 0-1,1 0 1,-1 0 0,0-1 0,0 1 0,0 0 0,0-1 0,-1 1-1,1-1 1,-1-2-62,0 2 175,-1 0 0,1 0 0,-1 0 0,0 0 0,0 0 0,0 0 0,-1 0-1,1 0 1,-1 1 0,-2-4-175,3 6 13,1 0-1,-1 0 1,1 1-1,-1-1 1,1 0 0,-1 1-1,0-1 1,0 0-1,1 1 1,-1-1-1,0 1 1,0-1-1,0 1 1,1-1-1,-1 1 1,0-1-1,0 1 1,0 0 0,0 0-1,0 0 1,0-1-1,0 1 1,0 0-1,0 0 1,0 0-1,0 0 1,0 0-1,1 1 1,-1-1-1,0 0 1,0 0 0,0 1-1,0-1 1,0 0-1,0 1 1,0-1-1,1 1 1,-1-1-1,0 1 1,0-1-1,1 1 1,-1 0-1,0-1 1,1 1 0,-1 0-1,0 0 1,1-1-1,-1 1 1,1 0-1,0 0 1,-1 0-13,-5 8-24,0 0 1,1 1 0,0-1 0,1 1-1,0 0 1,0 1 0,1-1-1,0 1 1,1-1 0,1 1-1,-1 0 1,1 4 23,-1 26-99,2 1 0,3 23 99,-3-61-6,0 0-1,0 0 1,1 0-1,-1 0 1,1 0 0,0 0-1,0 0 1,0 0-1,1 0 1,-1 0-1,1 0 1,0-1-1,0 1 1,0-1-1,1 0 1,-1 1-1,1-1 1,0 0-1,0 0 1,0 0-1,0-1 1,0 1 0,0-1-1,1 0 1,0 0-1,-1 0 1,1 0-1,0-1 1,0 1-1,0-1 1,0 0-1,0 0 1,0-1-1,0 1 7,-2-2 5,0 0 1,-1 1-1,1-1 0,0 0 0,-1-1 0,1 1 0,-1 0 0,1 0 0,-1-1 1,1 1-1,-1-1 0,0 1 0,0-1 0,0 0 0,0 1 0,0-1 0,0 0 1,0 0-1,0 1 0,-1-1 0,1 0 0,-1 0 0,1 0 0,-1-2-5,11-52 168,-8 7 164,-2-1-1,-5-24-331,2 33-150,2 58 141,1 1-1,1-1 0,0 0 1,1 0-1,5 14 10,-6-24 1,0 0 0,1-1 1,0 1-1,0-1 0,0 0 1,1 0-1,0 0 0,0 0 0,1 0 1,-1-1-1,1 0 0,0 0 1,1 0-1,-1-1 0,6 4-1,-9-7 10,-1 0 1,0-1-1,1 1 0,-1 0 1,1-1-1,-1 1 0,1-1 1,-1 1-1,1-1 0,0 0 1,-1 0-1,1 1 0,-1-1 1,1 0-1,0-1 0,-1 1 1,1 0-1,0 0 0,-1-1 1,1 1-1,-1-1 0,1 1 1,0-2-11,1 1 48,0-1 1,0-1 0,0 1 0,-1 0 0,1-1 0,-1 1-1,0-1 1,1 0 0,-1 1 0,-1-1 0,1-1-49,6-10 230,-1-1 0,-1 1 0,0-1 0,1-9-230,-6 21 15,4-17 29,0 0 1,-2 0 0,0 0-1,-1 0 1,-1-1-1,-1 1 1,-2-9-45,2 28-6,0 0 0,0 0-1,0-1 1,0 1 0,-1 0 0,1 0 0,0 0-1,-1 0 1,1 0 0,-1 0 0,1 0 0,-1 0-1,0 0 1,1 0 0,-1 0 0,0 0 0,0 0-1,0 0 1,0 1 0,1-1 0,-1 0 0,0 1-1,0-1 1,0 0 0,-1 1 0,1-1 0,0 1-1,0 0 1,0-1 0,-1 1 6,-38-2-487,26 3 246,12 1-733,10 2 776,10 3 287,-5-4-71,0 0-1,0 1 0,0 1 0,0 0 0,-1 1 0,0 0 0,0 0 0,6 6-17,-13-8-7,0 0 1,0 1-1,0 0 1,-1 0-1,0 1 1,0-1-1,0 1 1,0 0-1,-1 0 0,0 0 1,0 0-1,-1 1 1,0-1-1,0 1 1,0-1-1,-1 1 1,1 6 6,0 3 6,-1 0 1,0 0-1,-1 0 1,-1 0 0,0 1-1,-1-1 1,-1 0-1,0-1 1,-1 1-1,-1 0 1,-4 6-7,64-94 1347,-26 35-1375,-10 13-1059,1 1 1,2 0-1,0 2 1,14-10 1086,4 0-4818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0:54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42 8138,'-15'-11'1512,"8"5"-624,-10-7-72,12 6-624,10 5-192,4 0-168,8 2-1368,10 4 704,85 38-1889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0:57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87 758 2160,'-10'0'4880,"-5"1"-417,5 2-3671,8-1-834,1-1 0,0 1-1,-1 0 1,1 0 0,0 0 0,0 0 0,0 0-1,0 0 1,0 0 0,1 0 0,-1 0-1,1 1 1,-1-1 0,1 0 42,-2 3-24,1 1 0,0 0 0,0-1 0,0 1 0,1 0 0,-1-1 0,2 1 0,-1 0 0,0 0 0,1-1 0,0 1 0,1 0 0,-1-1 0,1 0 0,0 1 0,0-1 0,1 0 0,-1 0 0,1 0 0,0 0 0,1 0 0,-1-1 0,1 1 0,0-1 0,4 3 23,8 5 13,1 0-1,0-1 0,1-1 0,1-1 0,-1-1 1,13 4-12,46 23-11,-76-35-13,0 1-1,-1 0 1,1-1 0,0 1 0,0 0 0,-1-1 0,1 1 0,0 0-1,-1 0 1,1 0 0,-1 0 0,1 0 0,-1 0 0,1 0 0,-1-1-1,0 1 1,1 0 0,-1 0 0,0 1 0,0-1 0,0 0-1,0 0 1,0 0 0,0 0 0,0 0 0,0 0 0,0 0 0,0 0-1,-1 0 1,1 0 0,0 0 0,-1 0 0,1 0 0,-1 0 0,1-1-1,-1 1 1,1 0 0,-1 0 0,0 0 0,1 0 0,-1-1 0,0 1-1,0 0 1,0 0 24,-44 42-385,35-35 360,-13 12-267,0 0 0,-1-2-1,-1-1 1,0 0-1,-2-2 1,0-2-1,-19 8 293,45-20-1,1-1 0,0 0 1,-1 0-1,1 1 0,0-1 0,-1 0 0,1 0 0,0 0 0,-1 1 0,1-1 0,-1 0 0,1 0 0,0 0 0,-1 0 0,1 0 1,-1 0-1,1 0 0,-1 0 0,1 0 0,0 0 0,-1 0 0,1 0 0,-1 0 0,1 0 0,-1 0 0,1 0 0,0-1 0,-1 1 1,1 0-1,-1 0 0,1 0 0,0-1 0,-1 1 0,1 0 0,0 0 0,-1-1 0,1 1 1,9-17-56,36-27-8,-36 36 86,78-72 47,30-29-57,-101 92 83,0-1 0,-1 0 0,-1-2-1,-1 0 1,5-9-95,-14 20 163,0 1-1,-1 0 1,0-1-1,0 0 0,-1 0 1,0 0-1,-1 0 1,0 0-1,0 0 1,-1-1-163,0 5 128,0-1 1,0 0-1,-1 1 1,0-1-1,0 1 1,-1-1-1,0 1 1,0 0-1,0 0 1,0 0-1,-1 0 1,1 0-1,-2 0 1,1 0-1,0 1 1,-3-3-129,-4 1 91,7 12-265,7 21-304,-2-22 456,25 125 49,39 106-27,-45-173-4,3-2 0,3 0 1,3-2-1,27 40 4,-47-83-88,1 0-1,1-1 0,1 0 1,0-1-1,8 5 89,-58-83 302,-21-28-376,-35-77 74,77 136-131,1-1-1,2-1 0,1-1 1,2 0-1,2 0 0,1 0 1,2-2 131,3 28-31,2-1 0,-1 1 0,2-1 1,-1 1-1,1-1 0,1 1 0,0 0 1,0-1-1,3-4 31,-4 11-4,1 1 0,-1-1 0,1 1 0,0 0 1,0 0-1,0 0 0,1 0 0,-1 0 0,1 0 1,-1 1-1,1-1 0,0 1 0,0 0 0,0 0 1,1 0-1,-1 0 0,0 0 0,1 1 0,-1-1 0,1 1 1,-1 0-1,1 0 0,-1 0 0,1 1 0,0-1 1,0 1-1,2 0 4,2 0-3,-1 1 0,1-1 1,0 1-1,0 1 0,-1 0 0,1 0 1,-1 0-1,0 1 0,1 0 1,-1 0-1,-1 1 0,1 0 0,0 0 1,-1 1-1,6 4 3,-8-5-10,0 0-1,0-1 1,-1 2-1,1-1 1,-1 0-1,0 1 1,0-1-1,0 1 1,-1 0-1,0 0 1,0 0-1,0 0 1,0 0-1,-1 1 1,0-1 0,0 0-1,0 1 1,-1-1-1,0 1 1,0-1-1,0 0 1,-1 1-1,0 1 11,-2 5 0,0 0-1,-1-1 1,-1 1-1,0-1 0,0 0 1,-1 0-1,-1-1 0,0 0 1,0 0-1,-1 0 1,-5 4 0,-1 1 12,-1-2 0,0 0 0,0-1 1,-1-1-1,-1 0 0,-16 8-12,32-18-2,0-1 0,1 1 0,-1-1 0,0 1 0,0-1 1,0 1-1,1-1 0,-1 0 0,0 1 0,0-1 0,0 0 0,0 1 0,0-1 0,0 0 0,0 0 0,0 0 0,0 0 1,0 0-1,1 0 0,-1 0 0,0 0 0,0-1 0,0 1 0,-1 0 2,7-18-100,27-28-39,-31 45 140,55-67 37,-20 27 55,-2-1 0,-2-2 0,-2-1 0,22-45-93,-46 76 20,1-1 0,-2 0 0,0 0 0,0 0 0,-2-1 0,0 0 0,0 1 0,-2-1 0,0 0 0,-1 0 0,0 0 0,-1 0 0,-1 0 0,-1 1 0,0-1 0,-1 0-1,-1 1 1,-6-14-20,-26-45 67,34 68-16,0 1 0,-1 0 0,0 0 0,0 0 1,0 0-1,-1 0 0,1 1 0,-1 0 1,0 0-1,-1 0 0,-2-1-51,7 5 1,1 0 0,-1 0-1,0 0 1,1 1 0,-1-1 0,1 0 0,-1 1-1,1-1 1,0 1 0,-1-1 0,1 0 0,-1 1-1,1-1 1,0 1 0,-1-1 0,1 1 0,0-1-1,-1 1 1,1-1 0,0 1 0,0 0 0,0-1-1,0 1 1,-1-1 0,1 1 0,0-1 0,0 1-1,0 0 1,0-1 0,0 1 0,0-1 0,0 1 0,1 0-1,-1-1 1,0 1 0,0-1 0,0 1-1,1 32-287,-1-32 297,8 77 20,3 0-1,4 0 1,3-1 0,3-1-1,10 17-29,-26-78-2,1 0 0,1-1-1,0 0 1,1 0-1,0-1 1,1 0 0,1 0-1,0-1 1,0-1 0,11 9 2,-16-15-17,0-1 0,0-1 1,1 1-1,0-1 0,-1 0 1,1-1-1,0 1 1,0-1-1,1 0 0,-1 0 1,0-1-1,1 0 0,-1 0 1,1-1-1,-1 0 0,1 0 1,-1 0-1,1-1 1,-1 0-1,1 0 0,-1 0 1,0-1-1,0 0 0,0 0 1,0-1-1,5-2 17,-1 0 17,0-1-1,0 0 1,-1 0 0,1-1-1,-1 0 1,-1-1 0,1 0-1,-1 0 1,-1-1-1,1 0 1,-2 0 0,1-1-1,-1 0 1,1-4-17,-3 6 21,-1 0 0,0 0 1,0-1-1,0 0 0,-1 0 1,-1 1-1,0-1 0,0 0 1,0 0-1,-1 0 0,-1 0 0,1 0 1,-1 0-1,-1 0 0,0 0 1,0 0-1,-1 1 0,-1-5-21,-3-3-1,-1 1-1,0-1 1,0 1-1,-7-7 2,12 17-17,-1 0 0,0 1 0,0-1 0,0 1-1,0 0 1,-1 0 0,0 0 0,1 1 0,-1-1-1,-1 1 1,1 0 0,0 1 0,-1-1 0,-4 0 17,9 3-8,-1-1 1,0 1-1,1 0 0,-1 0 1,1 1-1,-1-1 1,1 0-1,-1 0 1,0 1-1,1-1 1,-1 1-1,1-1 1,-1 1-1,1 0 1,0 0-1,-1-1 1,1 1-1,0 0 1,0 0-1,-1 0 1,1 1-1,0-1 1,0 0-1,0 0 1,0 1-1,0-1 1,1 0-1,-1 1 1,0-1-1,0 2 8,-2 4-36,0-1 1,0 1-1,1 0 1,0 1-1,0-1 1,1 2 35,-2 22-18,1 0 0,2 0 1,1 0-1,1 0 0,2 0 0,1-1 1,1 1-1,2-1 0,1 0 0,8 16 18,-15-41-37,-1-1-1,1-1 1,0 1-1,0 0 1,0 0-1,0-1 1,1 1-1,0-1 1,-1 0-1,1 1 0,1-2 1,-1 1-1,0 0 1,1 0-1,-1-1 1,3 1 37,-4-2-29,1 0 1,0-1 0,-1 1-1,1-1 1,-1 0-1,1 0 1,0 0 0,-1 0-1,1-1 1,0 1-1,-1-1 1,1 1 0,-1-1-1,1 0 1,-1 0-1,1 0 1,-1 0 0,0 0-1,1-1 1,-1 1-1,0-1 1,0 0 0,0 1-1,0-1 1,0 0-1,0-1 29,6-6 35,-1 1 0,0-1 0,0 0 0,-1 0-1,0-1 1,0 0 0,-1 0 0,-1 0-1,0 0 1,0-1 0,-1 0 0,-1 0 0,1 0-1,-2 0-34,4-28 200,-3 1 0,-1-1 0,-2-16-200,0-4 478,2 67-515,1 0 0,0-1 1,1 1-1,0 0 0,0-1 1,0 0-1,4 6 37,38 65 76,-36-64-79,39 55 72,-45-65-66,0-1 1,0 1-1,0-1 1,1 0-1,-1 0 1,1 0-1,0 0 1,0 0-1,0-1 1,0 0-1,1 0 1,-1 0 0,0 0-1,1-1 1,-1 0-1,2 0-3,-4-1 13,0 0 0,0 0 0,0-1-1,0 0 1,0 1 0,0-1 0,0 0 0,0 0 0,-1 0-1,1 0 1,0 0 0,-1 0 0,1 0 0,-1-1 0,1 1-1,-1 0 1,0-1 0,1 0 0,-1 1 0,0-1 0,0 0-1,0 1 1,0-1 0,-1 0 0,2-1-13,16-50 456,-17 51-443,3-21 137,-1 1 1,-1-1-1,-1 1 1,-1-1-1,-1 0 1,-1 1-1,-1-1 1,-1 1 0,-5-18-151,20 65-177,1-1 0,1-1 0,1 0 0,1 0 0,2 1 177,-5-8 0,0 0-1,2-1 1,7 8 0,-18-20-22,0-1 0,-1 1 1,1 0-1,0-1 0,1 1 1,-1-1-1,0 0 0,1 0 1,-1 0-1,1-1 1,0 1-1,-1-1 0,1 0 1,0 0-1,0 0 0,0 0 1,0-1-1,0 0 1,0 1-1,0-1 0,2-1 22,-4 0 11,0 0 0,1-1-1,-1 1 1,0-1 0,0 0-1,0 1 1,0-1-1,-1 0 1,1 0 0,0 0-1,-1-1 1,1 1 0,-1 0-1,0 0 1,0-1 0,1-1-11,16-42 212,-18 45-209,7-24 74,-1-1 0,-2 1 0,0-1 0,-2 0-1,0 0 1,-2 0 0,-1 0 0,-2 0 0,0 0 0,-6-22-77,30 154-1111,19 77 1198,10-27 8,39 80-95,-28-81-6,-55-140-26,-1 0-1,0 0 1,-1 0 0,-1 0-1,1 13 33,-4-26-17,1 0 0,-1 0 0,0 1-1,0-1 1,0 0 0,0 0 0,-1 1 0,1-1 0,0 0-1,-1 0 1,0 1 0,1-1 0,-1 0 0,0 0 0,0 0 0,0 0-1,-1 0 1,1 0 0,0-1 0,-1 1 0,1 0 0,-1-1-1,1 1 1,-1-1 0,0 1 0,0-1 0,0 0 0,0 0 0,0 0-1,0 0 1,0 0 0,0 0 0,0 0 0,0-1 0,0 1-1,-1-1 1,1 1 0,0-1 0,0 0 0,-1 0 0,1 0 0,-2-1 16,-5 1 42,0-1 0,0 0 0,0-1 0,0 0 0,1-1 0,-1 0 0,0 0 0,1-1 0,0 0 0,0 0 0,0-1 0,1 0 0,-1 0 0,1-1 0,0 0 0,1 0 0,-1 0 0,1-1 0,-4-7-41,5 8 25,0 0 1,1-1-1,0 0 1,1 0-1,-1 0 0,1 0 1,0-1-1,1 1 1,0-1-1,0 0 1,1 1-1,0-1 0,0 0 1,0 0-1,1 0 1,1 0-1,-1 0 0,1 0 1,1 1-1,-1-1 1,1 0-1,1 1 0,0-2-25,8-14-2,1 0-1,1 1 0,1 0 0,1 0 0,12-11 3,94-96-50,-36 40 57,-56 57-2,-12 15-3,-2 0 1,0 0 0,0-2 0,-2 0 0,0 0-1,-2-2 1,2-3-3,-12 22-23,0 0 1,1-1-1,-2 1 1,1 0-1,0 0 0,0-1 1,-1 1-1,1-1 1,-1 1-1,0 0 0,0-1 1,0 1-1,0-1 1,0 1-1,0-1 0,0 1 1,-1 0-1,0-1 1,1 1-1,-1-1 0,0 1 1,0 0-1,0 0 1,0 0-1,-1 0 0,1 0 1,-1 0-1,1 0 1,-1 0-1,1 0 0,-1 0 1,0 1-1,0-1 1,-1 0 22,0 1-20,-1-1 1,0 1-1,0 0 1,0 0-1,0 0 1,1 0-1,-1 1 1,0 0-1,0 0 1,0 0 0,0 0-1,0 0 1,0 1-1,0 0 1,0 0-1,0 0 1,0 0-1,0 0 1,1 1 0,-4 2 19,-2 1-5,0 1 1,0 0 0,1 1-1,0 0 1,1 1 0,-1-1-1,1 1 1,1 1 0,0-1-1,0 1 1,0 0 0,1 0-1,1 1 1,0 0 0,0 0-1,0 0 1,1 0 0,1 0 0,0 0-1,0 1 1,1-1 0,1 1-1,0 0 1,0-1 0,1 1-1,0-1 1,1 1 0,0-1-1,0 0 1,1 1 0,1-1-1,0-1 1,0 1 0,1 0 4,-2-6-2,-1 0 1,2 0 0,-1 0-1,0-1 1,1 0-1,-1 1 1,1-1-1,0 0 1,0 0 0,0-1-1,0 0 1,1 1-1,-1-1 1,1-1 0,-1 1-1,1 0 1,0-1-1,-1 0 1,1 0 0,0-1-1,0 0 1,0 1-1,0-1 1,0-1-1,-1 1 1,1-1 0,0 0-1,0 0 2,17-3 63,0-1 0,-1-2 0,0 0 0,0-1 0,9-5-63,3-2 50,-1-2 1,-1-1 0,29-22-51,-49 32 3,0 0 0,-1-1 0,0 0 0,0-1 0,-1 0 0,-1 0 0,0-1 0,0 0 1,-1-1-1,0 0 0,-1 0 0,1-2-3,-6 11-9,0 1 1,0-1 0,0 1-1,0-1 1,-1 0-1,1 1 1,-1-1-1,0 0 1,1 1 0,-1-1-1,0 0 1,-1 1-1,1-1 1,0 0-1,-1 0 1,0 1 0,1-1-1,-1 1 1,0-1-1,0 1 1,-1-1-1,1 1 1,0-1 0,-1 1-1,1 0 1,-1 0-1,0 0 1,0 0-1,0 0 1,0 0 0,0 1-1,0-1 1,0 0-1,-1 1 1,1 0-1,-1 0 1,1-1 0,-1 1-1,1 1 1,-2-1 8,-1-1-12,0 1 0,-1 0 0,1 1 0,0-1 0,-1 1 0,1 0 0,0 0 0,-1 1 0,1 0 0,0 0 0,0 0 0,-1 0 0,1 1 0,0 0 1,0 0-1,0 0 0,1 1 0,-1-1 0,1 1 0,-5 3 12,1 3-20,1-1-1,0 1 1,0 1 0,0-1 0,1 1 0,1 0-1,0 0 1,0 1 0,1 0 0,0-1-1,1 1 1,0 1 0,1-1 0,0 0 0,0 9 20,1-4 10,0 0 1,0 0 0,2 0 0,0 0 0,1 0 0,0 0-1,2-1 1,-1 1 0,2-1 0,0 1 0,2 0-11,-7-14-5,1 1 0,0-1 0,0 0 0,1 1 0,-1-1 0,0 0 0,1 0 0,-1 0 0,1 0 0,0 0 0,-1 0 0,1 0 0,0-1 0,0 1 0,0-1 0,1 1 0,-1-1 0,0 0-1,0 0 1,1 0 0,-1 0 0,1 0 0,-1 0 0,1-1 0,-1 1 0,1-1 0,-1 0 0,1 1 0,0-1 0,-1-1 0,1 1 0,-1 0 0,1 0 0,-1-1 0,1 0 0,-1 1 0,1-1 0,-1 0 0,1 0 0,-1-1 0,0 1 0,2-2 5,5-2 46,-1-1-1,0 0 0,-1-1 0,1 1 1,-1-2-1,-1 1 0,1-1 1,-1 0-1,-1 0 0,4-7-45,-2-1 124,0 0 0,-1-1 0,-1 0 0,0 0 0,-1-1 0,-1 1-1,-1-1 1,0 0 0,-2-16-124,-2-32 260,-3 0 0,-3-2-260,5 39-38,-7-52 277,-3-1 0,-4 2 0,-4 0 0,-2 1 0,-20-39-239,40 115-119,1 9-76,1 13-157,6 47 312,3 0-1,3-1 0,3 0 1,20 58 40,-26-98-26,2 0 1,0-1 0,1 0 0,2 0 0,0-2 0,2 1 0,0-2-1,1 0 1,2-1 0,0 0 0,1-2 0,0 0 0,20 13 25,8-7-1142,23 0-634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0:57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70 1032,'-2'5'6494,"7"7"-4343,16 25-2921,-3-7 1085,-12-19-293,10 22 22,1 0-1,2-1 1,1-1 0,1-1 0,2-1 0,7 6-44,-12-24 9,-7-16 515,-3-34 711,-5 20-1174,9-107 316,-10 83-439,2-1 1,4-10 61,-8 54-12,0 0-1,0 0 0,1-1 1,-1 1-1,0 0 0,0 0 0,0-1 1,1 1-1,-1 0 0,0 0 0,0 0 1,0-1-1,1 1 0,-1 0 0,0 0 1,0 0-1,1 0 0,-1 0 0,0 0 1,1-1-1,-1 1 0,0 0 0,0 0 1,1 0-1,-1 0 0,0 0 0,1 0 1,-1 0-1,0 0 0,0 0 0,1 0 1,-1 1-1,0-1 0,1 0 0,-1 0 1,0 0-1,0 0 0,1 0 0,-1 0 1,0 0-1,0 1 0,0-1 0,1 0 1,-1 0-1,0 0 0,0 1 1,0-1-1,1 0 0,-1 0 0,0 1 1,0-1-1,0 0 0,0 0 0,0 1 1,1-1-1,-1 0 13,17 19-110,-14-15 92,24 28 30,1-2 0,1-1 0,21 15-12,-41-37-5,0 0 0,0 0 0,1-1 0,0-1-1,0 0 1,0 0 0,0-1 0,1 0 0,0 0 0,0-1-1,0-1 1,0 0 0,0-1 0,1 0 0,8 0 5,-17-1 30,0 0 1,0-1 0,0 1-1,1-1 1,-1 1-1,0-1 1,0 0 0,0 0-1,0 0 1,0 0 0,0-1-1,-1 1 1,1-1-1,0 0 1,-1 0 0,1 0-1,-1 0 1,1 0 0,-1 0-1,0-1 1,0 1 0,0-1-1,0 1 1,-1-1-1,1 0 1,-1 0 0,1 0-1,-1 0 1,0 0 0,0 0-1,-1 0 1,1 0 0,-1 0-1,1-1 1,-1 1-1,0 0 1,0 0 0,0 0-1,-1-1 1,1 1 0,-1-1-31,-1-6 73,1 1 1,-2 0-1,1 0 0,-1 0 1,-1 0-1,0 0 1,0 0-1,-1 1 1,0 0-1,0 0 1,0 0-1,-1 1 1,-5-5-74,2 4-67,-1-1 0,0 2 0,-1-1 0,0 1 1,0 1-1,-1 0 0,1 1 0,-1 0 0,0 0 0,-2 1 67,8 2-293,-1 1-1,0-1 0,0 1 0,0 1 0,0-1 1,0 1-1,0 1 0,0-1 0,0 1 0,1 0 1,-1 1-1,0-1 0,0 1 0,1 1 0,-1-1 1,1 1-1,0 0 0,0 1 0,-5 3 294,-33 28-4524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0:58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1872,'9'6'8506,"9"18"-9562,-12-15 1617,70 101-446,47 94-115,19 30 170,-137-235 207,-1-13-114,2-17 55,-6 30-300,1-3 7,7-48 321,13-40-346,-17 78-17,0 0 0,1 1 0,1-1 0,0 1 0,1 0-1,0 1 1,1-1 0,0 1 0,1 0 17,-8 12-14,0 0-1,-1-1 1,1 1-1,0 0 0,-1-1 1,1 1-1,0 0 1,-1 0-1,1 0 1,0 0-1,0 0 1,-1 0-1,1 0 1,0 0-1,0 0 1,-1 0-1,1 0 1,0 0-1,-1 1 1,1-1-1,0 0 1,0 0-1,-1 1 1,1-1-1,-1 0 0,1 1 1,0-1-1,-1 1 1,1-1-1,-1 1 1,1-1-1,-1 1 1,1 0-1,-1-1 1,1 1-1,-1-1 1,0 1-1,1 0 1,-1-1-1,0 1 1,1 0 14,21 37 3,-19-32-18,36 67 71,-17-28-13,3-1 0,2-1-1,14 16-42,-39-56-3,-1-1 1,1 0-1,0 0 0,0 0 0,0-1 0,0 1 0,0 0 0,0-1 0,1 1 0,-1-1 0,0 0 0,1 0 0,1 1 3,-3-2 2,0 1-1,1-1 1,-1 0-1,0 0 0,0 0 1,1 0-1,-1 0 0,0-1 1,0 1-1,0 0 1,1 0-1,-1-1 0,0 1 1,0-1-1,0 1 0,0-1 1,0 1-1,0-1 1,0 0-1,1 0-1,3-4 34,-1 0-1,0-1 1,0 1 0,0-1 0,-1 1-1,0-1 1,0 0 0,0 0 0,0-5-34,2-2 60,-1 0 0,0-1 0,-1 1 0,-1-1 0,0 0 0,-1 0 1,-1 0-1,0-9-60,-3-17 345,-2 0 1,-5-13-346,16 80-56,1-1 0,1-1 0,1 0 0,1 0 0,2-1 1,0 0-1,2-1 0,0 0 0,2-1 0,0-1 0,1 0 0,5 2 56,-21-21-13,1-1 0,0 1 0,0 0 0,0-1 0,0 0 0,0 1 0,0-1 0,1 0 0,-1 0 0,0 0 0,1 0 0,-1-1 0,0 1 0,1 0 0,-1-1 0,1 0 0,-1 0 0,1 0 0,-1 0 0,1 0 0,-1 0 0,1 0 0,-1-1 0,1 0 0,-1 1 0,0-1 0,1 0 0,-1 0 0,0 0 0,0 0 0,0 0 0,1-1 0,-1 1 0,0-1 0,1-1 13,27-40-1628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0:58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8610,'0'2'952,"5"-4"-952,0 2-328,7 4-728,12 5 72,54 41-1593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0:59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65 368 4609,'-1'-1'183,"-1"1"1,1-1-1,0 1 1,0 0-1,0-1 1,0 1-1,0 0 1,-1 0-1,1 0 0,0-1 1,0 1-1,0 1 1,-1-1-1,1 0 1,0 0-1,0 0 1,0 1-1,0-1 0,-1 0 1,1 1-1,0-1 1,0 1-1,0 0 1,0-1-1,0 1 1,0 0-1,0-1 1,0 1-1,1 0-183,-3 2 81,1 0-1,-1 1 1,1-1 0,0 0 0,0 1-1,1 0 1,-1-1 0,1 1 0,-1 3-81,-2 7-128,1-1 1,1 1 0,1-1 0,0 1-1,0 4 128,2-6 14,0 0 0,0 0-1,1 0 1,1-1-1,0 1 1,1-1-1,0 0 1,1 0-1,0 0 1,0-1 0,6 8-14,-9-14 4,1-1 0,-1 0 0,1 0 1,-1 0-1,1 0 0,0-1 1,0 1-1,0-1 0,1 0 1,-1 1-1,0-2 0,1 1 0,0 0 1,-1-1-1,1 1 0,0-1 1,0 0-1,-1 0 0,1-1 1,0 1-1,0-1 0,0 0 1,0 0-1,0 0 0,0-1 0,0 1 1,0-1-1,0 0 0,0 0 1,-1 0-1,1 0 0,0-1 1,-1 0-1,1 0 0,-1 0 1,2-1-5,6-3 48,-1-1 0,0 0 0,0 0 1,0-1-1,-1-1 0,-1 1 1,1-1-1,-1-1 0,-1 1 1,0-2-1,0 1 0,-1-1 1,0 1-1,1-7-48,-1 2 22,-2 0 0,0 0 0,0-1 0,-2 1 0,0-1 0,0 1 0,-2-1 0,0 0 0,0 0 0,-2 1 0,-1-6-22,-11-61 116,-3 1-1,-4 0 0,-8-10-115,47 145-765,13 40 606,4-2 0,3-1 0,22 30 159,-60-120-10,0-1 0,0 1 0,0-1 0,0 1 0,1-1 0,-1 1 0,0-1 0,0 1 0,1-1 0,-1 0 0,0 1 0,1-1 0,-1 1 0,0-1 0,1 0 0,-1 1 0,1-1 0,-1 0 0,0 0 0,1 1 0,-1-1 0,1 0 0,-1 0 0,1 0 0,-1 0 0,1 0 0,-1 1 0,1-1 1,-1 0-1,1 0 0,0 0 10,6-14 113,-1-40 572,-4 39-524,-1 3-65,0 0-32,1 1 1,0-1 0,1 0 0,0 0 0,0 1-1,1 0 1,6-10-65,-10 20-6,1 1-1,-1-1 1,1 0-1,0 1 1,-1-1 0,1 1-1,0-1 1,-1 1-1,1-1 1,0 1-1,0-1 1,0 1 0,-1 0-1,1 0 1,0-1-1,0 1 1,0 0 0,0 0-1,0 0 1,-1 0-1,1 0 1,0 0-1,0 0 1,0 0 0,0 0-1,0 0 1,0 1-1,-1-1 1,1 0-1,0 1 1,0-1 0,0 0-1,-1 1 1,1-1-1,0 1 1,0-1-1,-1 1 1,1 0 0,-1-1-1,1 1 1,0 0-1,-1-1 1,1 1 0,-1 0-1,1 0 1,-1 0 6,31 39-41,-30-38 44,20 34 31,-2 1 1,-1 0-1,0 6-34,16 36 79,-34-78-78,1 0 0,-1 0-1,0 0 1,0 0-1,1-1 1,-1 1-1,0 0 1,1 0 0,-1 0-1,1-1 1,-1 1-1,1 0 1,0 0 0,-1-1-1,1 1 1,0 0-1,-1-1 1,1 1-1,0-1 1,0 1 0,-1-1-1,1 1 1,0-1-1,0 0 1,0 1-1,0-1 1,0 0 0,-1 1-1,1-1 1,0 0-1,0 0 1,0 0 0,0 0-1,0 0 1,0 0-1,0 0 1,0 0-1,0-1 0,4-2-99,-1 0-1,1-1 1,-1 1-1,-1-1 1,1 0-1,0-1 1,-1 1-1,0 0 1,1-2 99,46-69-2239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00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1 792,'0'0'1320,"0"1"2590,0 16-3915,5 21 122,1 0 0,2 0 0,1-1 0,2 0 0,5 10-117,27 57 367,11 14-367,-45-99-578,6 10 2664,-20-64 678,1 18-2700,1 0 0,0-1 0,1 1 0,1-1 0,1 0 0,0 1-1,2-1 1,0 0 0,0 1 0,2 0 0,0-1 0,1 1 0,3-5-64,-7 20-9,-1 0 0,1 0 0,0 0 0,0 0 0,0 0 0,0 0 0,0 1 0,1-1 0,-1 0 0,0 1 0,1-1 0,0 1 0,-1 0 0,1-1 0,-1 1 0,1 0 0,0 0 0,0 0 0,0 0 0,0 0 0,0 1 0,0-1 0,0 1 1,0-1-1,0 1 0,0-1 0,1 1 9,1 1-15,0 0 1,1-1-1,-1 2 1,0-1-1,0 0 0,0 1 1,0 0-1,-1 0 1,1 0-1,0 0 1,-1 1-1,1-1 1,0 2 14,11 10-8,0 1 1,0 0 0,-2 1-1,0 0 1,1 3 7,6 13 19,-2 1 1,10 23-20,25 46 110,-25-144 368,17-51-2880,0-24-1578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01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200 441 4969,'0'-2'297,"-21"-53"4934,-3 3-3347,18 41-1757,0 1 0,-1-1 1,0 2-1,0-1 0,-1 1 0,0 0 1,0 1-1,-6-4-127,13 11-10,0 1 0,1-1-1,-1 1 1,0-1 0,0 1 0,0 0 0,0 0 0,0-1 0,0 1-1,0 0 1,0 0 0,1 0 0,-1 0 0,0 0 0,0 0-1,0 0 1,0 0 0,0 1 0,0-1 0,0 0 0,0 1 0,0-1-1,1 0 1,-1 1 0,0-1 0,0 1 0,0-1 0,1 1 0,-1 0-1,0-1 1,1 1 0,-1 0 0,0-1 0,1 1 0,-1 0-1,1 0 1,-1-1 0,1 1 0,-1 0 0,1 1 10,-20 39-312,13-18 245,0 0 0,2 1 1,0 0-1,2 0 0,0 12 67,2-25-9,1 1 0,0-1 0,0 0-1,2 1 1,-1-1 0,1 0 0,1 0 0,0 0 0,1 0 0,0-1 0,0 1 0,1-1 0,1 0 9,-5-8-5,-1-1-1,1 1 0,0-1 1,0 1-1,0-1 0,0 0 0,0 1 1,1-1-1,-1 0 0,0 0 1,0 0-1,1 0 0,-1 0 1,1 0-1,-1 0 0,1 0 1,-1 0-1,1-1 0,0 1 0,-1-1 1,1 1-1,0-1 0,0 0 1,-1 1-1,1-1 0,0 0 1,0 0-1,-1 0 0,1 0 1,0-1-1,-1 1 0,1 0 0,0-1 1,-1 1-1,1-1 0,0 0 1,-1 0-1,1 1 0,-1-1 1,1 0-1,-1 0 0,1 0 1,-1 0-1,0-1 6,4-3 91,0 1 1,-1-1-1,0 0 0,0 0 1,0-1-1,-1 1 1,0-1-1,0 0 0,0 1 1,-1-1-1,2-7-91,3-21 199,-3-1 0,0 0-1,-2-1 1,-2 1 0,-3-19-199,2-20-112,17 111-1416,-8-23 1426,15 35 9,31 61-63,-46-97 80,0 1-1,1-2 1,1 1 0,0-1-1,0-1 1,9 7 76,-17-16-45,1 0 1,-1 0-1,1 0 0,0 0 0,0 0 0,0-1 0,0 1 1,0-1-1,0 0 0,0 0 0,1 0 0,1 1 45,-3-2-6,0 0-1,0 0 1,-1 0-1,1-1 0,0 1 1,-1 0-1,1 0 0,0-1 1,-1 1-1,1-1 0,-1 0 1,1 1-1,-1-1 0,1 0 1,-1 0-1,1 0 0,-1 0 1,1-1 6,1-1 54,0-1 1,0 0-1,0 0 1,-1 0-1,1-1 1,-1 1-1,0 0 1,-1-1-1,1 0 1,-1 1-1,0-1 1,0 0-1,0 0 1,-1 1-1,1-4-54,2-123 987,-2 65-818,4-28-169,-5 94-2,0-1-1,0 1 0,0 0 1,0 0-1,0-1 0,0 1 1,0 0-1,0-1 0,0 1 1,0 0-1,0 0 0,1-1 0,-1 1 1,0 0-1,0-1 0,0 1 1,0 0-1,0 0 0,0 0 1,1-1-1,-1 1 0,0 0 1,0 0-1,0-1 0,1 1 1,-1 0-1,0 0 0,0 0 1,1 0-1,-1-1 0,0 1 0,0 0 1,1 0-1,-1 0 0,0 0 1,0 0-1,1 0 0,-1 0 1,0 0-1,1 0 0,-1 0 1,0 0-1,0 0 0,1 0 1,-1 0 2,15 11-248,21 34-257,-26-31 432,51 67-16,-29-37-173,30 32 262,-62-76-2,0 0 1,0 1 0,0-1 0,0 0-1,0 0 1,1 1 0,-1-1-1,0 0 1,0 1 0,0-1-1,1 0 1,-1 0 0,0 0-1,0 1 1,1-1 0,-1 0-1,0 0 1,1 0 0,-1 0-1,0 0 1,0 1 0,1-1-1,-1 0 1,0 0 0,1 0-1,-1 0 1,0 0 0,1 0-1,-1 0 1,0 0 0,1 0-1,-1 0 1,0 0 0,1 0 0,-1 0-1,0-1 1,1 1 0,-1 0-1,0 0 1,1 0 0,-1 0-1,0 0 1,0-1 0,1 1-1,-1 0 1,0 0 0,0-1-1,1 1 2,4-23 251,-7-41 357,1 55-586,-3-46 220,1 29-288,1 0 0,1-1 0,1 1 0,1-1 0,2 1 0,3-14 46,-6 40-17,0-1 0,0 1 0,0-1 0,1 1 0,-1-1 0,0 1 0,0 0 0,0-1 0,1 1 0,-1-1 0,0 1 0,1-1 0,-1 1 0,0 0 0,1-1 0,-1 1 0,0 0 0,1-1 0,-1 1 0,1 0 0,-1-1 0,1 1 0,-1 0 0,0 0 0,1 0 0,-1-1 0,1 1 0,-1 0 0,1 0 0,-1 0 0,1 0 0,-1 0 0,1 0 17,20 8-333,23 28 96,-38-30 218,8 5 15,0-1-1,0 0 1,1-1-1,0-1 1,0 0 0,1-1-1,0-1 1,0-1-1,0 0 1,1 0 0,1-2 4,-11-1-16,0-1 0,1 0 0,-1-1 0,0 1 0,1-1 0,-1-1 0,0 0 0,1 0 1,-1 0-1,0-1 0,0 0 0,0 0 0,0 0 0,0-1 0,-1 0 0,1-1 0,-1 0 1,0 0-1,0 0 0,0 0 0,0-1 0,-1 0 0,0 0 0,0-1 0,0 0 1,-1 1-1,1-2 16,-3 3-13,0 0 0,1-1 0,-1 1 0,-1-1 0,1 1 0,-1-1 0,0 0 0,0 0 0,0 1 0,0-1 0,-1 0 0,0 0 0,0 0 0,0 0 0,-1 0 0,0 1 0,0-1 0,0 0 0,0 0 0,-1 1 0,0-1 0,1 1 0,-2-1 0,1 1 0,-1 0 0,1 0 0,-3-3 13,3 5-18,-1-1 1,1 1-1,-1-1 0,1 1 0,-1 0 0,0 0 0,0 0 1,0 1-1,0-1 0,0 0 0,0 1 0,0 0 0,-1 0 1,1 0-1,0 0 0,-1 1 0,1-1 0,-1 1 0,1 0 1,-1 0-1,1 0 0,0 0 0,-1 1 0,1-1 0,-1 1 0,1 0 1,0 0-1,0 0 0,-1 0 0,1 1 0,0-1 0,0 1 1,0 0-1,0 0 0,1 0 0,-1 0 0,1 1 0,-2 1 18,-5 5 8,0 1-1,1 0 1,1 0-1,0 1 0,0 0 1,1 1-1,0 0 0,1-1 1,0 2-1,1-1 1,1 0-1,0 1 0,0 0 1,1 0-1,1 0 1,0 0-1,1 0 0,0-1 1,1 1-1,1 0 1,0 0-1,0 0 0,1-1 1,1 1-1,0-1 0,2 2-7,-4-10 17,0 0 0,0 0 0,0-1 0,1 1 0,-1-1 0,1 0 0,0 0 0,0 0 0,0 0 0,1 0 0,-1 0 0,0-1 0,1 0-1,0 0 1,0 0 0,-1 0 0,4 1-17,-1-2 71,1 1-1,0-1 0,-1 0 1,1 0-1,0-1 1,0 0-1,-1 0 0,1 0 1,0-1-1,4-1-70,4-1 92,0-1 1,0-1-1,0-1 0,-1 0 0,0 0 0,0-2 1,-1 0-1,0 0 0,5-5-92,-10 7-85,54-48-95,-59 50-207,1-1 0,-1 1 0,0-1 1,0 1-1,0-1 0,0 0 0,-1 0 1,1-2 386,2-35-4873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02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142 900 5529,'-5'-74'5290,"13"-37"-3917,-1-3-973,-8 44-194,-3 1 0,-3 0 1,-6-15-207,6 47-8,-2-1 0,-2 2 0,-1-1 0,-1 2 0,-3 0 0,-11-21 8,26 56-9,-17-29-59,9 23-92,6 20-306,11 97 225,6 0 1,7 16 240,-12-82 15,2-1-1,3 0 1,1 0-1,2-2 1,2 0 0,17 27-15,-27-54-1,0-1 1,2 0-1,-1-1 1,2 0 0,0-1-1,7 6 1,-16-15-7,1 0 0,0 1 1,0-1-1,0-1 0,1 1 0,-1 0 0,1-1 0,-1 0 1,1 0-1,0-1 0,0 1 0,0-1 0,0 0 0,0 0 0,0-1 1,0 1-1,0-1 0,0-1 0,0 1 0,0 0 0,0-1 0,0 0 1,5-2 6,-7 2 27,0-1 0,-1 0 0,1 0 0,-1 0 0,1 0-1,-1 0 1,1-1 0,-1 1 0,0-1 0,0 1 0,-1-1 0,1 0 0,0 0 0,-1 0 0,0 0 0,1 0 0,-1 0 0,0 0 0,-1 0 0,1 0 0,-1-1 0,1 1 0,-1 0 0,0 0 0,0-1 0,0 1 0,-1 0 0,0-3-27,0-8 42,-1 1 0,0 0 1,-1 1-1,-1-1 0,0 0 0,-5-8-42,-3-5-169,-2 1 0,-1 0 0,-1 1 0,-1 1 0,-1 1 0,-7-6 169,8 14-251,19 23-176,25 27 126,-19-30 296,0 0 0,0-1-1,1 0 1,0 0 0,0-1 0,0 0-1,0-1 1,0 0 0,1 0-1,0-1 1,0-1 0,-1 1 0,1-2-1,0 1 1,0-1 0,10-1 5,2-2 39,1 0-1,0-1 1,0-1 0,-1-1 0,0-1-1,15-7-38,-29 11 34,1-1-1,-1 0 0,0-1 1,0 1-1,0-2 0,-1 1 1,0-1-1,4-4-33,-9 8 15,0 0 0,0 0 1,-1-1-1,1 1 0,-1-1 0,1 1 0,-1-1 0,0 1 1,0-1-1,0 0 0,0 1 0,-1-1 0,1 0 1,-1 0-1,1 0 0,-1 0 0,0 1 0,0-1 0,-1 0 1,1 0-1,0 0 0,-1 0 0,0 1 0,0-1 0,0 0 1,0 1-1,0-1 0,0 1 0,-1-1-15,-3-8-7,-2 0-1,0 0 1,0 1-1,-6-7 8,10 14-7,1 0 0,-1 0 0,0 0 0,0 0-1,-1 0 1,1 1 0,-1-1 0,1 1 0,-1 0 0,0 0-1,1 0 1,-1 1 0,0-1 0,0 1 0,-4-1 7,5 3-22,0-1-1,0 1 1,0-1 0,0 1-1,0 0 1,0 0 0,0 1-1,1-1 1,-1 0 0,0 1-1,1-1 1,0 1 0,-1 0 0,1 0-1,0 0 1,0 0 0,0 1-1,0-1 1,0 0 0,0 1-1,1-1 1,-1 1 0,1 0 0,0 0-1,-1 2 23,-5 10-53,0 2 1,2-1-1,-4 12 53,6-15 3,0 0 0,1 0 0,1 0 0,0 0 1,0 0-1,2 0 0,-1 0 0,2 0 0,-1 0 0,2 0 1,0-1-1,0 1 0,1-1 0,1 0 0,0 1-3,-1-6 1,0 0 0,0 0 0,0 0 0,1-1 0,0 0 0,0 0 0,1 0 0,-1 0 0,1-1 0,1 0-1,-1 0 1,1 0 0,-1-1 0,1 0 0,1-1 0,-1 1 0,0-2 0,1 1 0,0-1 0,-1 0 0,1 0 0,0-1-1,0 0 1,0 0 0,1-1-1,6-1 21,0 0 1,0-1-1,-1-1 0,1 0 0,-1-1 0,0-1 0,0 0 0,0-1 1,-1 0-1,0-1 0,0 0 0,0-1 0,-1-1 0,0 0 0,-1-1 0,0 0 1,8-10-22,-9 10-50,0-1 1,-1-1-1,0 0 1,0 0-1,-2-1 1,1 1-1,-2-2 1,0 1 0,0-1-1,-1 0 1,-1 0-1,0 0 1,-1-1-1,-1 1 1,0-1-1,-1 0 1,-1-13 49,0 24-22,0-1 1,-1 1-1,1 0 0,-1 0 1,0 0-1,-1-1 0,1 1 1,-1 0-1,1 1 1,-1-1-1,-1 0 0,1 0 1,0 1-1,-1-1 0,0 1 1,1 0-1,-1 0 1,-1 0-1,1 0 0,0 1 1,-1-1-1,1 1 0,-1 0 1,0 0-1,-1-1 22,1 2-12,0 0 1,-1 0-1,0 0 0,1 0 0,-1 1 1,1 0-1,-1 0 0,0 0 0,1 1 1,-1-1-1,1 1 0,-1 0 0,1 0 1,-1 1-1,1-1 0,0 1 1,-1 0-1,1 0 0,0 1 0,0-1 1,1 1-1,-1 0 0,0 0 12,-3 3-5,1 1 0,-1 0 0,2 0 0,-1 1 0,1 0 0,0 0 0,0 0 0,1 0 0,0 1 0,0 0 0,1-1 0,1 1 0,-1 1 0,1-1 0,1 0 0,0 0 0,0 1 0,1-1 0,0 1 0,0-1 0,1 2 5,0-1 11,0-1-1,1 1 1,-1 0-1,2 0 1,0 0-1,0-1 1,0 0-1,1 1 1,1-1-1,-1-1 1,2 1-1,-1-1 1,1 0-1,0 0 1,1 0-1,0-1 1,0 0-1,0 0 1,8 4-11,-9-8 7,1 0 0,-1 0 0,1-1 0,0 0 0,0 0 0,-1-1 1,1 0-1,0 0 0,0-1 0,0 1 0,0-2 0,0 1 0,0-1 0,0 0 1,0 0-1,0-1 0,0 0 0,-1 0 0,1-1 0,-1 1 0,0-1 0,3-2-7,4-2 47,-1 0-1,1-1 0,-1 0 1,-1-1-1,0 0 0,0-1 1,-1 0-1,0-1 1,-1 0-1,4-6-46,-8 10 44,-1-1 0,0 1 0,-1-1-1,0 0 1,0 1 0,-1-1 0,0-1 0,0 1 0,-1 0 0,0 0 0,0-1 0,-1 1-1,0 0 1,0-1 0,-2-3-44,-2-15 69,-2 0-1,-1 1 1,-2 0-1,-1-2-68,-12-40 152,65 208-1231,21 37 1079,-64-177-17,0 1 0,0-1-1,1 1 1,-1-1 0,0 1 0,0-1-1,0 1 1,0-1 0,0 0 0,1 1-1,-1-1 1,0 1 0,0-1 0,1 0-1,-1 1 1,0-1 0,1 1 0,-1-1-1,0 0 1,1 0 0,-1 1 0,0-1-1,1 0 1,-1 0 0,1 1 0,-1-1-1,1 0 1,-1 0 0,0 0 0,1 0-1,-1 1 1,1-1 0,-1 0 0,1 0-1,-1 0 1,1 0 0,-1 0 0,1 0 17,11-17-95,4-29 540,-3-20 119,-13 53-527,2 0 0,0 0-1,1 0 1,0 1 0,1-1 0,0 1-1,1 0 1,0 0 0,1 0 0,0 1 0,1-1-1,4-3-36,-11 14-5,1 1 0,-1-1 0,1 1 0,0-1-1,-1 1 1,1-1 0,0 1 0,-1-1 0,1 1 0,0 0-1,-1-1 1,1 1 0,0 0 0,0-1 0,-1 1 0,1 0-1,0 0 1,0 0 0,-1 0 0,1 0 0,0 0-1,0 0 1,0 0 0,-1 0 0,1 0 0,0 0 0,0 1-1,-1-1 1,1 0 0,0 1 0,0-1 0,-1 0-1,1 1 1,0-1 0,-1 1 0,1-1 0,-1 1 0,1-1-1,0 1 1,-1-1 0,1 1 0,-1-1 0,0 1-1,1 0 1,-1 0 0,1-1 0,-1 1 0,0 0 5,21 43-45,-17-34 66,18 54 86,-19-50-85,1 0-1,1 0 1,0-1 0,1 1-1,1-1 1,-1 0-1,2-1 1,0 0 0,5 6-22,-12-17 18,0-1 0,0 1 1,0 0-1,0-1 0,0 1 1,0 0-1,0-1 0,0 1 1,1-1-1,-1 0 0,0 1 1,0-1-1,0 0 0,1 0 1,-1 1-1,0-1 1,0 0-1,1 0 0,-1-1 1,0 1-1,0 0 0,0 0 1,1 0-1,-1-1 0,0 1 1,0-1-1,0 1 0,0-1 1,0 1-1,0-1 0,0 0 1,0 0-1,0 1 0,0-1 1,0 0-1,0 0 0,0 0 1,0 0-19,31-40-117,-31 40 74,17-43-1442,3-49-1926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04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119 155 1560,'2'-4'439,"-1"0"0,0 0-1,0 0 1,0 0 0,0-1 0,-1 1-1,0 0 1,0-1 0,0 1-1,0 0 1,-1 0 0,0-5-439,-14-53 2959,13 54-2213,2 7-717,0 0 0,0 0 0,0 0 0,0 0-1,-1 0 1,1 0 0,0 0 0,0 0 0,-1 0 0,1 0-1,-1 0 1,1 0 0,-1 0 0,1 0 0,-1 0 0,0 0-1,1 1 1,-1-1 0,0 0 0,1 0 0,-1 1 0,0-1-1,0 1 1,0-1 0,0 0 0,0 1 0,0 0 0,0-1-1,0 1 1,0-1 0,0 1 0,0 0 0,0 0 0,0 0-1,0 0 1,0 0 0,0 0 0,0 0 0,0 0 0,0 0-1,0 0 1,0 0 0,0 1 0,0-1 0,-1 1-29,-1 0-40,0 1 1,0 0-1,1 1 1,-1-1-1,0 0 1,1 1-1,0-1 1,-1 1-1,1 0 1,0 0-1,0 0 1,1 0-1,-2 2 40,0 2-19,0 0 0,0 0-1,0 0 1,1 1-1,0-1 1,1 1 0,0-1-1,0 1 1,0-1 0,1 1-1,0 0 1,1-1-1,0 4 20,0-5-13,1 0 0,0 0-1,0-1 1,1 1-1,-1 0 1,1-1-1,1 0 1,-1 0 0,1 0-1,-1 0 1,1 0-1,1-1 1,-1 0 0,1 0-1,-1 0 1,1 0-1,2 0 14,14 9 17,0-1-1,24 9-16,-30-15 8,1 1 0,-1 1 0,0 0 0,-1 1 0,0 1-1,-1 0 1,3 4-8,-15-14-3,-1 0 0,0 1 0,1-1-1,-1 1 1,0-1 0,1 0 0,-1 1-1,0-1 1,0 1 0,0-1 0,1 1 0,-1-1-1,0 1 1,0-1 0,0 1 0,0-1-1,0 1 1,0-1 0,0 1 0,0-1-1,0 1 1,0-1 0,0 1 0,0-1 0,0 1-1,-1-1 1,1 0 0,0 1 0,0-1-1,0 1 1,-1-1 0,1 1 3,-17 15 77,-31 8 316,40-20-302,-19 7-26,0-1 1,0 0 0,-1-3-1,0 0 1,-28 2-66,54-8-51,1-1 5,1 0 0,-1 1 0,0-1-1,1 0 1,-1 0 0,0 0 0,1 0-1,-1 1 1,0-1 0,1 0 0,-1 0 0,0 0-1,1-1 1,-1 1 0,0 0 0,1 0 0,-1 0-1,0 0 1,1-1 0,-1 1 0,1 0 0,-1 0-1,0-1 1,1 1 0,-1-1 0,1 1-1,-1 0 1,1-1 0,-1 1 0,1-1 0,-1 1-1,1-1 1,0 0 0,-1 1 0,1-1 0,0 1-1,-1-1 1,1 0 0,0 1 0,0-1 46,4-33-3248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2:21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227 702 176,'0'0'4285,"0"0"-2614,0 0-998,0 0 24,-1-24-47,-3-75-55,4 92-518,-2 0 0,1 0-1,-1 0 1,0 0 0,0 0 0,-1 1 0,0-1-1,0 1 1,-1-1 0,1 1 0,-1 0-1,-1 1 1,1-1 0,-1 1 0,0 0-1,-5-4-76,8 7 12,0 0-1,0 0 0,-1 0 0,1 1 0,-1-1 0,1 1 1,-1 0-1,0 0 0,1-1 0,-1 2 0,0-1 1,0 0-1,0 1 0,0-1 0,0 1 0,0 0 0,0 0 1,1 0-1,-1 0 0,0 0 0,0 1 0,0-1 1,0 1-1,0 0 0,0 0 0,1 0 0,-1 0 0,0 1 1,1-1-1,-1 1 0,1-1 0,0 1 0,-1 0 1,-1 2-12,-3 4-27,1 0 0,-1 1 0,1 0 0,1 0 0,0 0 0,0 0 0,1 1 0,0 0 0,1 0 0,0 0 1,1 0-1,-2 8 27,1 4-98,1 0 0,0 0 1,2 0-1,0 0 1,3 14 97,-2-32 0,0 1 1,0-1-1,1 1 1,-1-1-1,1 1 1,0-1-1,0 0 1,0 0-1,1 0 0,0 0 1,-1 0-1,1-1 1,1 1-1,-1-1 1,0 0-1,1 0 1,0 0-1,-1 0 1,1 0-1,0-1 1,1 0-1,-1 0 0,-1 0 9,0-1 0,0 0-1,0 0 1,0 0 0,1 0-1,-1 0 1,0-1 0,1 0-1,-1 1 1,0-1 0,1 0 0,-1-1-1,0 1 1,1 0 0,-1-1-1,0 0 1,0 0 0,1 0-1,-1 0 1,0 0 0,0-1 0,0 0-1,-1 1 1,1-1 0,0 0-1,0 0 1,-1 0 0,0-1-1,1 1 1,-1-1 0,0 1-9,4-7 71,0 0 0,-1 0 0,0 0 0,-1-1 0,0 0 0,-1 1 0,0-1 0,0 0-1,-1-1 1,0 1 0,0-9-71,0-23 334,-1 0-1,-3-17-333,0-3 133,-2-28 188,-5 0 0,-4 1 0,-4 0 0,-10-24-321,26 108-298,0 7 95,0 16 8,5 28 119,18 53 68,5 4 8,6 18 52,-26-90-42,8 30-26,17 46 16,-26-91-3,1 0 0,0 0 0,1 0 0,1-1 0,0-1 0,1 1 0,1-1 0,9 9 3,-17-19 4,1-1 0,-1 0 0,1 0 0,0 0 0,0 0 0,0 0 1,1-1-1,-1 0 0,1 0 0,-1 0 0,1 0 0,-1-1 1,1 0-1,0 0 0,0 0 0,0 0 0,0-1 0,0 0 0,0 0 1,-1 0-1,1-1 0,0 1 0,0-1 0,0-1 0,4 0-4,-4 0-85,0-1 0,0 0 0,0 0-1,0 0 1,-1 0 0,1-1 0,-1 1 0,0-1-1,0 0 1,0-1 0,-1 1 0,1-1-1,-1 1 1,0-1 0,-1 0 0,1 0 0,-1 0-1,0-1 1,0 1 0,0 0 0,-1-1-1,0 1 1,0-1 85,5-59-2256,-5 2-2337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05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1 694 1280,'21'0'7382,"-4"-7"-6754,0 0 1,0-1-1,-1-1 1,0 0-1,8-7-628,-10 6 57,0-1 0,-1-1 1,0 0-1,0 0 0,-1-2 0,-1 1 0,-1-1 0,0-1 1,3-6-58,-12 19-5,1 1 0,-1-1 0,0 1 0,0-1 0,0 0 0,0 0 0,-1 0 0,1 0 0,0 1 0,-1-1 0,0 0 0,1 0 0,-1 0 0,0 0 0,0 0 0,0 0 0,0 0 0,0 0 0,0 0 0,-1 0 0,1 0 0,-1 0 0,1 0 0,-1 0 0,0 1 0,0-1 0,0 0 0,0 0 0,0 1 0,0-1 0,0 0 0,0 1 0,-1-1 0,1 1 0,-1 0 0,1-1 0,-1 1 0,1 0 0,-2-1 5,-1 1-33,0 0 0,1 0 0,-1 0 0,0 0 0,0 0 0,0 1-1,0 0 1,0-1 0,0 1 0,0 1 0,0-1 0,0 1 0,0-1 0,1 1 0,-1 1 0,0-1 0,0 0 0,1 1 0,-4 1 33,1 1-17,0-1 0,1 1 0,0 0 0,0 0 0,0 0 0,0 1-1,1-1 1,-1 1 0,1 1 0,1-1 0,-1 0 0,1 1 0,0 0 0,0 0 0,0 0 0,1 0 0,0 0 0,0 0 0,0 3 17,0 0-14,1 1 1,0-1-1,1 0 0,0 1 1,1-1-1,-1 1 0,2-1 0,-1 0 1,2 0-1,-1 0 0,1 0 1,0 0-1,1 1 14,0-2 2,-1-1-1,1 0 1,1 0-1,-1 0 1,1 0-1,1-1 1,-1 1-1,1-1 1,0-1-1,0 1 1,0-1-1,1 0 1,0-1-1,6 4-1,-7-6 14,0 1-1,0-1 1,0 0 0,1-1-1,-1 1 1,1-1 0,-1 0-1,1-1 1,0 0-1,-1 0 1,1 0 0,-1-1-1,1 0 1,-1 0 0,1 0-1,-1-1 1,0 0-1,1-1 1,-1 1 0,1-2-14,2 0 82,0-1 1,0 0-1,0-1 1,-1 0-1,0 0 1,0-1-1,-1 0 1,1 0-1,-2 0 1,1-1 0,-1-1-1,0 1 1,-1-1-1,3-4-82,-2-1 91,0 0-1,-1-1 1,-1 0 0,0 0-1,-1 0 1,0 0 0,-1-1-1,-1 1 1,0-7-91,-1-21 38,-2 0 0,-2 1 1,-1-1-1,-2 1 0,-2 0 0,-2 1 0,-2 0 1,-2 1-1,-9-19-38,2 20 35,21 37-50,-1 0 0,1-1-1,-1 2 1,1-1 0,-1 0-1,1 0 1,-1 0 0,0 1-1,0-1 1,0 1 0,0-1-1,0 1 1,0 0 0,-1 0-1,0-1 16,3 5-64,0 0 0,0-1 0,0 1 0,0 0 0,1-1 0,-1 1 0,1-1 1,0 1-1,0-1 0,0 1 0,0-1 0,0 1 64,1 0-44,36 113-53,-6-18 110,21 39-13,-40-110 21,0 1 0,2-1 0,1-1 0,1-1 0,1 0 0,22 21-21,-34-39 12,1-1 1,0 1-1,0-1 1,0-1-1,1 0 0,0 0 1,2 1-13,-8-5-21,0 0-1,0 0 1,0 0 0,0-1 0,0 1 0,0-1-1,1 1 1,-1-1 0,0 0 0,0 0-1,0 0 1,0 0 0,0 0 0,1 0-1,-1 0 1,0-1 0,0 1 0,0-1-1,0 0 1,0 1 0,0-1 0,0 0-1,0 0 1,0 0 0,-1-1 0,1 1 0,0 0-1,-1-1 1,1 1 0,-1-1 0,1 0-1,-1 1 1,0-1 0,1 0 21,0-1-301,1-1 1,-1 1-1,0-1 1,0 1-1,0-1 1,-1 0-1,1 0 0,-1 0 1,0 0-1,0 0 1,0 0-1,-1 0 1,0 0-1,1 0 0,-1 0 1,-1-3 300,-5-89-6019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05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6 171 2288,'-3'2'4778,"1"-2"-3002,2 5-576,2-10 112,5 3-519,1-4-425,4-3-224,0-13-144,8 0 0,9-9-320,-3 5-977,1 9-1679,27-21-3682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06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230 352 944,'-12'-59'9087,"-9"-31"-7336,19 84-1718,0 0 0,0 0 0,-1 0 0,1 1 1,-2 0-1,1-1 0,0 1 0,-1 0 0,0 0 1,0 1-1,-1-1 0,-2-2-33,5 6-4,0 0 1,0 0-1,0 1 1,0-1-1,0 0 0,0 1 1,-1-1-1,1 1 0,0-1 1,0 1-1,0 0 1,0 0-1,-1 0 0,1 0 1,0 1-1,0-1 1,0 1-1,0-1 0,0 1 1,0 0-1,0-1 0,0 1 1,0 0-1,0 0 1,0 1-1,0-1 0,1 0 1,-1 1-1,0-1 1,1 1-1,-1-1 0,1 1 1,0 0-1,-1-1 1,0 3 3,-6 6-64,0 0 1,1 1 0,0 0-1,1 1 1,-2 4 63,1 1-32,0 0 1,2 1-1,0-1 0,1 1 0,0 0 0,2 0 1,0 1-1,1-1 0,1 0 0,0 0 0,2 1 1,0-1-1,3 12 32,-3-26-7,-1 1 1,1-1-1,-1 0 1,1 1 0,1-1-1,-1 0 1,0 0-1,1-1 1,0 1-1,0 0 1,2 1 6,-4-4-5,0 0 1,0 0-1,0-1 0,0 1 0,1 0 1,-1 0-1,0-1 0,1 1 1,-1-1-1,1 1 0,-1-1 0,0 0 1,1 1-1,-1-1 0,1 0 1,-1 0-1,1 0 0,-1 0 0,1 0 1,-1 0-1,1 0 0,-1-1 0,0 1 1,1-1-1,-1 1 0,1-1 1,-1 1-1,0-1 0,0 0 0,1 1 1,-1-1-1,0 0 0,0 0 1,0 0-1,0 0 0,0 0 0,1-1 5,5-7 60,0 1 1,0-1-1,-1 0 0,-1 0 0,1-1 0,-1 0 0,-1 0 0,0 0 0,-1 0 0,0-1 1,0 0-1,-1 1 0,0-1 0,-1 0 0,0-1-60,0-4 46,-1 0 0,0 0 0,-1 0 1,0 0-1,-2 0 0,0 0 0,-1 0 0,0 1 0,-1-1 0,-1 1-46,20 47-703,0 2 470,1-1 0,15 21 233,-26-46 2,1-1 0,0 0 0,0 0 0,1 0 0,0 0 0,0-1 0,0 0 0,1-1 0,0 1 0,0-1 0,1 0 0,-1-1 0,8 3-2,-12-6 11,0 0-1,0-1 1,0 0-1,0 0 0,0 0 1,1 0-1,-1 0 0,0-1 1,0 1-1,0-1 1,0 0-1,0 0 0,0 0 1,0 0-1,0-1 0,0 1 1,0-1-1,-1 1 1,1-1-1,-1 0 0,1 0 1,-1 0-1,0-1 0,0 1 1,2-3-11,7-7 144,0-1 1,-1-1-1,-1 0 1,2-3-145,0-3 100,0-1 0,-1 0 0,-1-1 0,-1 1 1,5-24-101,-11 35 19,0-1-1,0 1 1,0-1 0,-2 0 0,1 1 0,-1-1 0,-1 0 0,0 1 0,-1-1 0,1 0 0,-2 1 0,0 0 0,0-1-1,-1 1-18,3 8 0,0 0 0,1 0 0,-1 0 0,-1 0-1,1 1 1,0-1 0,0 0 0,-1 0 0,1 1-1,-1-1 1,1 1 0,-1 0 0,0-1 0,1 1-1,-1 0 1,0 0 0,0 0 0,1 0-17,0 1 0,0 0 0,0 0 0,0 0 0,0 0-1,0 0 1,0 0 0,0 0 0,0 0 0,-1 0 0,1 0 0,0 0 0,0 1 0,1-1-1,-1 0 1,0 1 0,0-1 0,0 1 0,0-1 0,0 1 0,0-1 0,0 1 0,1 0-1,-1 0 18,-1 1-49,0 0-1,0 0 0,1 1 1,-1-1-1,1 0 0,0 1 1,-1-1-1,1 1 0,0 0 1,1-1-1,-1 1 0,0 0 1,1-1-1,0 1 0,-1 0 1,1 0-1,0 0 0,0-1 1,1 1-1,-1 0 0,1 0 1,-1-1-1,1 2 50,2 2-22,0-1 1,-1 0-1,2 0 0,-1 0 0,1 0 1,-1 0-1,1-1 0,0 0 1,1 0-1,-1 0 0,1 0 0,0 0 1,0-1-1,0 0 0,0 0 0,1-1 1,2 2 21,17 6 31,0-1-1,0-2 1,10 2-31,-19-5 5,28 5-1,-35-8-2,1 0-1,0 1 0,0 0 1,0 1-1,-1 0 0,0 1 1,1 0-1,-1 0 0,-1 1 0,7 4-1,-15-9-4,0 1-1,1-1 0,-1 1 1,0 0-1,0-1 0,0 1 1,0-1-1,1 1 0,-1 0 1,0-1-1,0 1 1,0 0-1,-1-1 0,1 1 1,0 0-1,0-1 0,0 1 1,0-1-1,-1 1 0,1 0 1,0-1-1,0 1 0,-1-1 1,1 1-1,0-1 0,-1 1 1,1-1-1,-1 1 0,1-1 1,-1 1-1,1-1 0,-1 0 1,1 1-1,-1-1 0,1 0 1,-1 1 4,-23 18 4,19-16 17,-10 10 38,-1 0 0,-1-2 0,0 0 1,-1-1-1,0-1 0,0 0 0,-1-1 0,0-2 1,0 0-1,-7 1-59,25-7-10,-1 1-90,0-1 0,0 1 1,0-1-1,0 0 0,1 0 0,-1 0 0,0 0 0,0 0 1,0-1-1,0 1 0,1 0 0,-1-1 0,0 1 1,0-1-1,1 0 0,-1 0 0,0 0 0,1 1 1,-1-1-1,1-1 0,-1 1 0,1 0 0,-1 0 0,1-1 1,0 1-1,0 0 0,0-1 0,-1 0 100,-38-60-5694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06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1 130 176,'6'-3'8325,"8"0"-5858,7-1-2253,169-78 1908,-109 44-4110,-118 58 1581,24-15 399,0 2-1,1-1 1,0 2 0,0 0-1,1 0 1,0 1-1,-6 7 9,16-14-14,0 0 0,0 0 0,0 1-1,0-1 1,1 1 0,-1-1 0,1 1 0,-1-1-1,1 1 1,0-1 0,0 1 0,0-1-1,0 1 1,1-1 0,-1 1 0,1-1 0,0 1-1,0 0 15,17 52 57,-14-45-7,152 437 649,-152-436-760,-3-8-34,-1 0-1,1-1 1,0 1-1,0 0 1,0-1 0,0 1-1,0-1 1,0 1-1,1-1 1,-1 0-1,1 1 1,0-1-1,-1 0 1,1 0-1,0 0 1,0-1-1,1 1 1,-1 0-1,0-1 1,1 1 95,25 0-3773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08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329 852 8698,'-34'-56'3706,"27"41"-3471,-1 1 0,0 0 0,-1 0 0,-1 1 0,0 0 0,-7-5-235,15 16-21,-1-1 1,0 1 0,0 0-1,1 0 1,-2 0-1,1 1 1,0-1-1,0 1 1,-1-1-1,1 1 1,0 0 0,-1 0-1,1 1 1,-1-1-1,1 1 1,-1 0-1,0 0 1,1 0-1,-1 0 1,1 0 0,-1 1-1,1 0 1,-1 0-1,1 0 1,0 0-1,-1 0 1,1 1-1,0-1 1,0 1 0,0 0-1,-1 0 21,-5 5-40,0 0-1,0 0 1,1 1-1,0 0 1,0 0 0,1 1-1,0 0 1,1 0-1,0 0 1,0 1 0,1 0-1,0 0 1,1 1-1,0-1 1,1 1-1,-2 11 41,1-8-28,2 0-1,0 0 1,0 0-1,1 1 0,1-1 1,0 0-1,1 0 0,1 1 1,0-1-1,1 0 1,1 0-1,0-1 0,2 6 29,-4-16-7,-1 1 0,1-1 0,-1 0 0,1 0 0,0 0 0,1 0 0,-1 0 0,0 0 0,1 0 0,-1-1 0,1 1 0,0-1 0,0 0 0,0 1 0,0-2 0,1 1 0,-1 0 0,0-1 0,1 1-1,-1-1 1,1 0 0,-1 0 0,1 0 0,0-1 0,-1 1 0,1-1 0,0 0 0,-1 0 0,1 0 0,0-1 0,-1 1 0,1-1 0,0 0 0,-1 0 0,1 0 0,-1 0 0,1-1 0,-1 1 0,0-1 0,0 0 0,1 0 0,-1 0 0,0 0 0,-1-1 0,1 1-1,0-1 1,-1 0 0,0 0 0,1 0 0,-1 0 0,0 0 0,-1 0 0,1 0 0,0-1 7,2-4 68,-1 0-1,0 1 1,0-1-1,-1 0 1,0-1-1,0 1 1,-1 0 0,0-1-1,0 1 1,-1-1-68,-7-87 280,1 18-344,43 133-1381,-27-39 1434,5 8 32,1-1 1,14 15-22,-25-32 2,0-1 0,0 0 1,1 0-1,-1 0 1,1-1-1,0 0 0,0 0 1,1 0-1,-1-1 0,1 0 1,0 0-1,-1 0 0,2-1-2,-5-2 30,0 0-1,1 0 0,-1 0 0,0 0 0,1 0 0,-1-1 0,0 1 1,0-1-1,0 0 0,1 0 0,-1-1 0,0 1 0,0 0 0,0-1 1,-1 0-1,1 0 0,0 0 0,-1 0 0,1 0 0,-1 0 1,0-1-1,1 1 0,-1-2-29,9-9 297,-1 0 1,0-1-1,7-15-297,-13 22 4,8-14 69,-1-1 0,-1-1 0,-1 0 0,3-10-73,-9 21-3,0 0-1,0 0 1,-1 0-1,0-1 1,-1 1-1,-1 0 1,0-1-1,-1 1 0,-1-8 4,2 18-17,0 0 0,-1 1 0,1-1 0,-1 1 0,1-1 0,-1 1 0,1-1 0,-1 1 0,0-1 0,0 1 0,0 0 0,0-1 0,0 1 0,0 0 0,0 0 0,0 0 0,0 0 0,-1 0 0,1 0 0,0 0 0,-1 0 0,1 0 0,-1 1 0,1-1 0,-1 0 0,1 1 0,-1-1 0,1 1 0,-1 0 0,0 0 0,1-1 0,-1 1 0,0 0 0,1 0 0,-1 1 0,1-1 0,-1 0 0,0 0 0,1 1 0,-1 0 17,-8 1-98,1 1 0,0 0 1,0 1-1,1 0 0,-1 0 1,0 1 97,9-1-598,11 0 208,19 4 62,-20-6 305,6 2 28,-1 0 0,1 1 0,-1 0 0,0 1 1,-1 1-1,0 1 0,2 1-5,-12-6-11,1 0 1,-1 1-1,0 0 1,0 0-1,0 0 1,-1 0-1,0 1 1,1 0-1,-2-1 1,1 1-1,0 0 1,-1 0-1,0 0 1,0 1-1,-1-1 1,1 0-1,-1 1 1,0-1-1,-1 1 1,1 0-1,-1-1 1,0 3 10,-10 60 11,8-58-4,0 0 0,0 0-1,0 0 1,1-1-1,1 1 1,0 0-1,0 0 1,1 0 0,0 0-1,2 5-6,-2-14-6,-1-1-1,1 1 1,0 0-1,-1-1 1,1 1-1,0-1 0,-1 1 1,1-1-1,0 1 1,0-1-1,0 0 1,-1 1-1,1-1 1,0 0-1,0 0 1,0 0-1,0 1 0,0-1 1,0 0-1,-1 0 1,1 0-1,0 0 1,0-1-1,0 1 1,0 0-1,0 0 1,0 0-1,-1-1 1,1 1-1,0 0 0,0-1 1,0 0 6,29-11-100,19-17 189,-2-3 0,-1-1 0,-1-2 0,-1-4-89,-21 20 49,-2-1 0,17-20-49,-33 35 22,0-1 1,0 0-1,-1 0 1,0-1 0,0 1-1,-1-1 1,0 0 0,0 0-1,0 0 1,-1 0 0,0 0-1,-1-1 1,1-5-23,-2 10 31,0 0 0,0-1 0,0 1 0,-1 0 1,1-1-1,-1 1 0,0 0 0,0 0 0,-1 0 0,1 0 0,0 0 0,-1 0 0,0 0 1,0 0-1,0 0 0,0 1 0,0-1 0,0 1 0,-1 0 0,1-1 0,-1 1 0,1 0 1,-1 1-1,0-1 0,0 0 0,0 1 0,0-1 0,0 1 0,0 0 0,-1 0 0,1 1 1,0-1-1,0 0 0,-1 1 0,0 0-31,-2-1-13,1 0 1,-1 1-1,1 0 1,-1 0-1,1 1 1,0-1 0,-1 1-1,1 0 1,-1 1-1,1-1 1,0 1-1,0 0 1,0 1-1,0-1 1,0 1-1,1 0 1,-1 0-1,1 0 1,-1 1-1,1-1 1,-2 3 12,2 2-24,0-1 0,0 1 0,0 0 0,1 0 1,0 0-1,1 0 0,-1 0 0,2 1 0,-1-1 0,1 1 0,0-1 0,1 1 1,0-1-1,1 1 0,-1-1 0,2 1 0,-1-1 0,1 1 0,0-1 1,1 0-1,0 0 0,0 0 0,1 0 0,0-1 0,1 1 0,-1-1 1,1 0-1,3 3 24,-6-8-56,0 1 1,1-1 0,-1 1-1,1-1 1,0 0-1,-1 0 1,1 0 0,0 0-1,0-1 1,0 1-1,1-1 1,-1 0 0,0 0-1,0 0 1,1 0-1,-1-1 1,0 1 0,1-1-1,-1 0 1,2 0 55,0 0-52,0-1 1,0 0-1,0 0 0,0-1 1,0 0-1,0 0 0,0 0 0,-1 0 1,1-1-1,-1 1 0,1-1 1,2-3 51,1-1-12,0 0 1,0-1 0,-1 0-1,1 0 1,-2 0 0,1-1-1,-1 0 1,-1-1-1,0 1 1,0-1 0,-1 0-1,2-6 12,-4 10 102,-1 1 0,0-1 0,0 0 1,-1 0-1,1 1 0,-1-1 0,0 0 0,-1 0 0,0 0 0,0 1 0,0-1 0,0 0 0,-1 1 0,0-1 0,0 1 0,-1-1 0,-1-3-102,19 69-544,39 67 610,26 37-66,-19-40-314,10 39 314,-70-162-32,0 1 0,0-1 0,0 1 0,0 0 0,-1-1 1,1 1-1,-1 0 0,1-1 0,-1 1 0,0 0 0,1 0 0,-1-1 0,0 1 0,0 0 0,0 0 0,-1-1 0,1 1 0,0 0 0,-1 0 1,1-1-1,-1 1 0,1 0 0,-1-1 0,0 1 0,0-1 0,1 1 0,-1-1 0,0 1 0,-1-1 0,1 0 0,0 1 0,0-1 0,-1 0 0,1 0 1,0 0-1,-1 0 0,1 0 0,-1 0 0,1 0 0,-1-1 0,0 1 0,1 0 0,-1-1 0,0 1 0,1-1 0,-1 0 0,0 0 0,0 1 1,1-1-1,-1 0 0,-1-1 32,-11 2-13,0-2 0,0 0 0,0 0-1,0-1 1,-10-4 13,8 2 76,1 0 0,0-1 0,0-1 0,0 0-1,1-1 1,-1-1 0,2 0 0,-1-1-1,-4-5-75,14 11 66,-1-1 0,1 0-1,-1 0 1,1 0 0,0-1-1,1 1 1,-1-1 0,1 0 0,0 0-1,0 0 1,1 0 0,-1-1-1,1 1 1,0-1 0,1 0-1,-1 1 1,1-1 0,0 0-1,1 0 1,-1 0 0,1 0 0,0 0-1,1 0 1,0 1 0,0-1-1,1-5-65,4-6 7,0 1 0,1 0 0,1 0 1,0 1-1,2 0 0,-1 1 0,2 0 0,6-7-7,26-26-7,36-30 7,-16 16 10,-31 30 4,-19 20 49,0-1 0,-2 0 0,1 0-1,-1-2 1,-1 1 0,-1-1 0,6-10-63,-14 20 28,0 1 1,0-1-1,-1 0 1,1 0-1,-1 0 1,1 0 0,-1 0-1,-1 0 1,1 0-1,0 0 1,-1 1-1,0-1 1,0 0-1,0 0 1,0 1-1,-1-1 1,0 0 0,1 1-1,-1-1 1,-1 0-29,2 2 1,0 0 0,0 1 0,0 0 0,0-1 0,0 1 0,-1 0 0,1-1 0,0 1 0,-1 0 0,1 0 0,-1 0 0,1 0 0,-1 0 1,1 1-1,-1-1 0,0 0 0,1 1 0,-1-1 0,0 1 0,1-1 0,-1 1 0,0 0 0,0 0 0,1 0 0,-1 0 0,0 0 0,0 0 0,1 0 1,-1 1-1,0-1 0,0 1 0,1-1 0,-1 1 0,0 0 0,1-1 0,-1 1 0,1 0 0,-1 0 0,1 0 0,0 0 0,-1 0 0,1 1 0,0-1 0,0 0 1,-1 1-2,-3 3-29,0 1 0,1 0 0,-1 0 0,1 1 0,0-1 0,1 1 0,0 0-1,0 0 1,0 0 0,1 0 0,0 0 0,0 0 0,1 1 0,0-1 0,0 1 0,1-1 0,-1 1 0,2-1 0,-1 1 0,1-1 0,1 1 0,-1-1 0,1 0 0,0 1 0,1-1 0,0 0 0,1 3 29,-1-5 1,0 0 0,-1 0 0,1 0 0,1 0-1,-1 0 1,1-1 0,0 1 0,0-1 0,0 0-1,1 0 1,-1-1 0,1 0 0,0 1 0,0-1 0,0-1-1,0 1 1,1-1 0,-1 0 0,1 0 0,-1-1-1,1 1 1,0-1 0,-1 0 0,1-1 0,0 1-1,0-1 1,0-1 0,-1 1 0,1-1 0,0 0-1,0 0 1,-1 0 0,1-1 0,-1 0 0,4-2-1,3-1 42,0-1 0,0-1 1,-1 0-1,0 0 1,-1-1-1,0-1 0,0 1 1,-1-2-1,0 1 1,0-1-1,-1-1 0,-1 1 1,1-1-1,-2-1 0,0 1 1,2-6-43,1-4 36,-1 0-1,-1 0 1,-1 0-1,-1-1 1,-1 0 0,-1 0-1,0-1 1,-2 1 0,-1-6-36,-1-22-14,-3-1 0,-2 1 1,-4-9 13,6 36 23,-2 1 0,0 1 1,-1-1-1,-2 1 1,0 1-1,-1-1 1,-1 2-1,-5-7-23,0 10 88,16 16-96,0 0 0,-1 0 0,1 0 0,0 0 0,0 1 0,-1-1 0,1 0 0,0 0 0,0 1 0,-1-1 0,1 0 0,0 0 1,0 1-1,0-1 0,0 0 0,-1 0 0,1 1 0,0-1 0,0 0 0,0 1 0,0-1 0,0 0 0,0 1 0,0-1 0,0 0 0,0 1 0,0-1 0,0 0 1,0 0-1,0 1 0,0-1 0,0 0 0,0 1 0,0-1 0,0 0 0,1 1 8,8 45-508,-8-41 542,21 79 1,3-1 1,5-1-1,2-2 0,5-1 0,18 26-35,-51-97 2,1 1 0,1-1 0,-1 0 0,1-1 0,1 1-1,0-1 1,0 0 0,0-1 0,1 1-2,-6-6-9,1 1 0,0-1 0,-1 0 0,1 0 0,0 0 0,0 0 0,0 0 0,-1 0 0,1-1 0,0 0 0,0 1 0,0-1 0,0 0 0,0-1 0,0 1 0,0 0 0,0-1 0,0 0 0,-1 1 0,1-1 1,0 0-1,0-1 0,-1 1 0,1 0 0,-1-1 0,1 1 0,-1-1 0,1 0 0,-1 0 0,0 0 0,1-1 9,21-29-1762,12-46-2479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09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3 291 6705,'-3'-4'3641,"6"-3"-2633,-3-8-7,2-7-665,10-11-336,-2-6-72,7-3-744,7 1-1433,52-47-3296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09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1 397 1736,'14'-50'5856,"-2"14"-4939,-2-1 0,-2-1 0,-1 0 0,-2 0 0,0-21-917,-5 87-148,1 0-1,2-1 1,1 1-1,1 0 149,-3-18 3,0-1 0,1 1-1,0-1 1,0 0 0,1 0-1,1 0 1,-1-1 0,1 1 0,1-1-1,-1 0 1,2-1 0,-1 1-1,6 4-2,-10-10-3,0 0-1,0-1 1,0 1-1,0-1 1,0 0-1,0 1 0,0-1 1,0 0-1,0 0 1,1 0-1,-1-1 0,0 1 1,1 0-1,-1-1 1,1 0-1,-1 0 1,1 1-1,-1-1 0,0-1 1,1 1-1,-1 0 1,1 0-1,-1-1 0,2 0 4,-1-1 23,1 0 0,0 0 0,-1 0-1,0-1 1,1 0 0,-1 1 0,0-1-1,-1 0 1,1 0 0,0-1 0,-1 1-1,0 0 1,2-4-23,5-9 89,-1-1-1,-1 0 1,-1-1-1,0 0 1,3-17-89,-5 9 108,0 0 1,-2 0-1,-1 0 1,-2-18-109,1-3 312,1 53-421,1 1 0,0-1 0,0 0 0,0 1 0,1-1 0,0 0 0,1-1 0,0 2 109,5 10-14,-4-6 7,12 24-110,1-2-1,1 0 1,4 3 117,-23-36-17,0 1 0,1 0 0,-1-1 0,0 1 0,0-1 0,1 1 0,-1-1 0,1 1 0,-1-1 0,0 1 0,1-1 0,-1 1 0,1-1 0,-1 0 0,1 1 0,-1-1 0,1 0 0,-1 1 0,1-1 0,-1 0 0,1 0 0,0 1 0,-1-1 0,1 0 0,-1 0 0,1 0 0,0 0 0,-1 0 0,1 0 0,-1 0 0,1 0 0,0 0 0,-1 0 0,1 0 0,0 0 0,-1 0 0,1-1 0,-1 1 0,1 0 0,-1 0 0,1-1 0,-1 1 0,1 0 0,0-1 0,-1 1 0,0 0 0,1-1 0,-1 1 0,1-1 0,-1 1 0,1-1 0,-1 1 0,0-1 0,0 1 0,1-1 0,-1 0 0,0 1 0,0-1 0,1 1 0,-1-1 0,0 1 0,0-1 0,0 0 0,0 0 17,12-48 207,-11 40-226,7-49 219,-6 36-109,2 1 1,0 0-1,6-18-91,-10 38-3,0 0 0,0 0-1,0 0 1,1 1-1,-1-1 1,0 0-1,1 0 1,-1 0 0,0 0-1,1 0 1,-1 1-1,1-1 1,-1 0-1,1 0 1,0 1 0,-1-1-1,1 0 1,0 1-1,0-1 1,-1 1-1,1-1 1,0 1 0,0-1-1,0 1 1,0 0-1,-1-1 1,1 1-1,0 0 1,0 0 0,0 0-1,0-1 1,0 1-1,0 0 1,0 0-1,0 0 1,0 0 0,0 1-1,0-1 1,0 0-1,-1 0 1,1 1-1,0-1 1,0 0 0,0 1-1,0-1 1,0 1-1,-1-1 1,1 1-1,0-1 1,0 1 0,-1 0-1,1-1 1,0 1-1,-1 0 1,1 0 3,7 6-25,-1 1 0,0 0 0,-1 0 0,5 8 25,-7-10 50,29 42 7,-22-29-14,2 0 0,0-1 0,1-1 0,1 0 0,0 0 0,1-2 0,1 0 0,3 1-43,-19-15 25,0 0 1,0 0-1,0-1 0,0 1 1,1 0-1,-1 0 0,0-1 1,1 1-1,-1 0 0,1-1 1,-1 0-1,0 1 0,1-1 0,-1 0 1,1 0-1,-1 1 0,1-1 1,-1 0-1,1 0 0,-1-1 1,1 1-1,-1 0 0,1-1 1,-1 1-1,0 0 0,1-1 1,-1 0-1,1 1 0,-1-1 0,0 0 1,0 1-1,1-1 0,-1 0 1,0 0-1,0 0 0,0 0 1,0 0-1,0-1 0,0 1 1,0 0-1,-1 0 0,1-1 0,0 0-25,0-2-80,1 1 0,-2-1 0,1 0-1,0 0 1,-1 0 0,0 0-1,0 1 1,0-1 0,0 0 0,0 0-1,-1 0 1,0 0 0,0 1-1,0-1 1,0 0 0,-1 1 0,1-1-1,-1 0 1,0 1 0,-1-2 80,-63-87-2662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10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21 10850,'-5'0'1633,"2"-3"-489,-4-1-448,5 0-312,7 1-256,-3 1-128,5 0-8,-2 0-696,5 2-1424,5 2-897,45 7-4673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10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256 89 1232,'0'0'1166,"0"0"2740,0-5 981,-4-17-3569,0 6-933,-10-22 388,14 37-781,0 1-1,-1-1 0,1 1 0,-1-1 0,0 1 0,1-1 0,-1 1 0,1-1 0,-1 1 1,0 0-1,1-1 0,-1 1 0,0 0 0,0-1 0,1 1 0,-1 0 0,0 0 0,0 0 0,1 0 1,-1 0-1,0 0 0,0 0 0,1 0 0,-1 0 0,0 0 0,0 0 0,1 0 0,-1 0 1,0 1-1,1-1 0,-1 0 0,0 1 0,1-1 0,-1 0 0,0 1 0,1-1 0,-1 1 1,1-1-1,-1 1 0,0-1 0,1 1 0,0-1 0,-1 1 0,1 0 0,-1-1 0,1 1 1,-1 0 8,-11 12-69,0 1 0,1 0 0,0 0 0,1 1 0,0 0 0,2 1 0,0 0 0,0 1 1,2 0-1,0 0 0,-1 5 69,5-14-19,1 0 1,-1 0-1,1 0 1,1 0 0,0 0-1,0 0 1,0 0-1,1 1 1,0-1-1,1 0 1,-1 0-1,2 0 1,-1-1-1,1 1 1,0 0-1,1-1 1,0 0 0,0 0-1,0 0 1,1 0-1,0-1 1,1 0-1,-1 0 1,1 0-1,0-1 1,1 1 18,16 10-16,0-2 0,1 0 0,0-1 0,1-2 1,1 0-1,1-2 16,10 6 11,-1 1 1,12 8-12,-48-24 1,0 0 1,1 0-1,-1 0 1,0 0 0,0 0-1,1 1 1,-1-1-1,0 0 1,0 0-1,1 0 1,-1 0-1,0 1 1,0-1-1,0 0 1,0 0-1,1 1 1,-1-1-1,0 0 1,0 0-1,0 1 1,0-1-1,0 0 1,0 0 0,0 1-1,0-1 1,1 0-1,-1 0 1,0 1-1,0-1 1,0 0-1,0 1 1,0-1-1,-1 0 1,1 0-1,0 1 1,0-1-1,0 0 1,0 1-1,0-1 1,0 0 0,0 0-1,-1 1-1,-12 9 57,-24 7 125,35-16-160,-38 14 66,-1-2 0,0-1-1,-1-2 1,0-2-1,-1-2 1,0-2 0,-19-1-88,55-3-65,5 1 6,1-1-1,-1 0 0,1 0 0,-1 1 1,1-1-1,-1 0 0,0 0 1,1-1-1,-1 1 0,1 0 0,-1 0 1,1-1-1,-1 1 0,1-1 0,-1 1 1,1-1-1,-1 0 0,1 0 0,0 1 1,0-1-1,-1 0 0,1 0 0,0 0 1,0 0-1,0-1 0,0 1 1,0 0-1,0 0 0,0-1 0,0 1 60,0-52-3484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11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1 638 2216,'19'-4'5530,"11"-12"-4988,-17 9 120,13-8-202,0 0-1,-1-2 1,4-3-460,-21 14 49,0 0 0,-1-1 0,0 0 0,0 0 0,0-1 0,-1 1 0,0-2 0,0 1 0,-1 0 0,0-1 0,1-5-49,-5 12-1,-1 0 0,0 0 0,1 0 0,-1 0 0,0 0 0,0 0 0,0 0 0,-1 0 1,1 0-1,0 0 0,-1 0 0,1 0 0,-1 1 0,0-1 0,1 0 0,-1 0 0,0 0 0,0 0 1,0 1-1,-1-1 0,1 1 0,0-1 0,0 1 0,-1-1 0,1 1 0,-1-1 0,0 1 0,1 0 1,-1 0-1,0 0 0,0 0 0,1 0 0,-1 1 0,0-1 0,0 0 0,0 1 0,-1-1 1,-3-1-32,-1 0 0,0 0 0,1 1 0,-1-1 0,0 1 0,0 1-1,0 0 1,0 0 0,1 0 0,-4 1 32,3 1-16,0 1 1,1 0-1,-1 0 1,1 1-1,0-1 1,0 2 0,0-1-1,1 0 1,-1 1-1,1 0 1,0 0-1,1 1 1,-1 0-1,1-1 1,0 1-1,1 1 1,-1-1-1,1 0 1,0 1-1,1 0 1,-1 2 15,0-1 1,-1 1 0,2 0 0,-1 0 0,2 0 0,-1 1 0,1-1 0,0 0 0,1 1 0,0-1 0,1 0 0,0 1 0,0-1 0,1 0 0,0 0 0,0 0 0,2 1-1,-1-4 10,0 1 0,1-2 1,0 1-1,0 0 1,1-1-1,-1 0 1,1 0-1,1 0 0,-1 0 1,0-1-1,1 0 1,0 0-1,0-1 1,0 1-1,1-1 0,-1-1 1,1 1-1,-1-1 1,1 0-1,0-1 1,0 0-1,0 0 0,0 0 1,0-1-1,0 0 1,0 0-1,0-1 1,4 0-11,4-1 43,-1 0 1,-1-1 0,1-1 0,0 0 0,-1-1-1,0 0 1,0-1 0,0-1 0,-1 0 0,0 0-1,-1-2 1,1 1 0,7-9-44,-10 8 75,0-1 0,0 0-1,-1 0 1,-1-1 0,0 0-1,0 0 1,-1-1 0,-1 0 0,0 0-1,0 0 1,-1 0 0,-1-1 0,2-10-75,-3 4 80,-1 0 1,-1 0-1,0 0 1,-1 0-1,-1 1 1,-1-1-1,-1 0 1,-1 1-1,-2-6-80,-66-180 118,41 119 122,56 202-1212,-19-97 972,12 56 16,3 0 0,4-1 0,2-2 0,14 21-16,-35-84 1,0 0 0,1-1 0,-1 0 0,2 0 1,0-1-1,0 1 0,0-1 0,1-1 0,3 3-1,-9-8 0,1 0 1,0-1-1,0 1 0,0-1 0,0 1 0,0-1 0,1 0 0,-1 0 0,0 0 1,0 0-1,1-1 0,-1 0 0,0 1 0,1-1 0,-1 0 0,1-1 0,-1 1 1,0-1-1,1 1 0,-1-1 0,0 0 0,0 0 0,0 0 0,1-1 1,-1 1-1,-1-1 0,1 0 0,0 1 0,0-1 0,0-1 0,0 1 0,-1 0-28,2-1-132,0 0 0,0 0 0,0 0 0,-1-1-1,1 0 1,-1 0 0,0 1 0,0-2 0,0 1 0,-1 0 0,1-1 0,-1 1 0,0-1-1,0 0 161,22-84-2777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2:21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 4601,'0'0'2977,"0"0"-2073,0 0-184,0 0-128,0 0-176,0 0-232,0 0-184,-5 6-176,5 23 72,0 10 104,0 14 0,0 8 0,-7 35-440,-3-13-1384,-2-8-4858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11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3 195 5417,'-3'2'3633,"6"-2"-2305,-1-2-176,0 0-47,6-3-601,1-10-504,6-5 0,5-10 0,9-1-576,0 3-1057,42-36-2832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11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72 1656,'10'1'8586,"18"-7"-8562,-21 4 663,45-11-372,-2-2-1,1-2 1,0-3-315,-108 29-3347,-43 13 3347,91-20-8,5-1 21,0 0 1,0 0-1,0 1 0,0-1 1,0 1-1,1 0 0,-1 0 1,-3 3-14,11-1 95,0 1 0,-1 0 1,0 0-1,0 1 1,0-1-1,0 0 1,1 6-96,17 47 408,-2 1 0,-2 1 0,-3 0 0,2 33-408,-12-60 9,1 8-121,10 41 112,-8-65-1488,8-5-2469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12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227 297 480,'-5'-38'8929,"-13"-21"-6802,3 13-1200,11 32-722,-1 0 0,0 0 0,0 1 1,-2 0-1,-2-5-205,8 16-6,-1 0 0,1-1 0,0 1-1,-1 1 1,0-1 0,1 0 0,-1 0 0,0 1 0,0-1 0,0 0 0,0 1 0,0 0 0,0 0-1,-1 0 1,1 0 0,-1 0 6,2 0-20,-1 1 0,0 0 0,0 0 0,1 1-1,-1-1 1,0 0 0,0 1 0,1-1 0,-1 1-1,0-1 1,1 1 0,-1 0 0,0-1 0,1 1 0,-1 0-1,1 0 1,-1 0 0,1 1 0,0-1 0,0 0-1,-1 0 1,1 1 0,0-1 0,0 1 0,0 0 20,-9 12-56,0 0 1,1 1 0,1 0-1,1 1 1,0 0 0,1 0-1,0 0 1,2 1-1,0-1 1,1 1 0,0 1 55,0 2 0,1 0 1,1-1-1,1 1 1,1 0-1,1 0 1,0 0 0,2 0-1,0-1 1,3 9-1,-6-24-18,0 0 0,1 0 0,-1-1 1,1 1-1,0 0 0,0-1 1,0 0-1,0 1 0,1-1 0,-1 0 1,1 0-1,0 0 0,0 0 0,0-1 1,0 1-1,0-1 0,0 0 0,1 0 1,-1 0-1,1 0 0,0-1 1,1 1 17,0-1-19,-1 0 1,1-1-1,-1 0 1,1 0-1,0 0 1,-1-1 0,1 0-1,-1 1 1,1-1-1,-1-1 1,0 1-1,1-1 1,-1 0 0,0 0-1,0 0 1,0 0-1,0-1 1,-1 0-1,2-1 19,3-2 18,-1 0 0,-1-1 0,1 0 0,-1 0-1,0-1 1,-1 0 0,0 0 0,0 0 0,-1 0-1,1-1 1,-2 0 0,0 0 0,0 0-1,0 0 1,-1 0 0,0 0 0,-1-1 0,0 1-1,-1-1 1,0-2-18,-1-13-28,0 1 1,-2 0-1,0 0 0,-2 0 0,-1 1 1,-1-1-1,-4-9 28,30 94-947,-12-35 967,1-1 0,1 0 0,1 0 0,3 1-20,-10-20 2,0 0 0,0-1 0,1 1 1,0-1-1,0 1 0,1-1 0,-1 0 0,1-1 0,0 1 1,1-1-1,2 2-2,-5-5 32,0 1 0,1-1 0,-1 0 0,0 0 0,1 0 0,-1-1-1,1 1 1,-1-1 0,1 0 0,-1 0 0,1 0 0,-1-1 0,1 1 0,-1-1 0,0 1 0,1-1 0,-1 0 0,0-1 0,1 1 0,-1-1 0,0 1 0,0-1 0,0 0-32,15-9 100,0 0 0,-1-1 0,-1-1 0,0-1 0,0 0 1,-2-1-1,0 0 0,2-5-100,-8 11-8,-1-1 0,0 0 1,-1-1-1,0 1 0,0-1 1,-1 0-1,-1-1 0,0 1 1,0-1-1,-1 0 0,-1 0 1,0 0-1,0 0 0,-1-8 8,-1 18-25,0-1 0,0 1 0,0-1 0,0 0-1,0 1 1,-1-1 0,1 1 0,-1-1 0,0 1 0,0-1-1,0 1 1,0 0 0,0-1 0,0 1 0,-1 0 0,1 0-1,-1 0 1,1 0 0,-1 0 0,0 0 0,0 0-1,0 1 1,0-1 0,0 1 0,0-1 0,0 1 0,-1 0-1,1 0 1,0 0 0,-1 0 0,1 0 0,-1 0 0,1 1-1,-1-1 1,0 1 0,1 0 0,-1 0 0,0 0 25,-7 0-41,1 1 0,-1 0 0,1 1 0,-1 0 0,1 0 0,0 1 0,0 1 0,0-1 0,-6 5 41,14-8-13,1 0 1,0 0 0,-1 0-1,1 0 1,0 0 0,-1 0-1,1 1 1,0-1 0,-1 0-1,1 0 1,0 0 0,-1 0-1,1 1 1,0-1 0,-1 0 0,1 0-1,0 1 1,0-1 0,-1 0-1,1 1 1,0-1 0,0 0-1,0 1 1,-1-1 0,1 0-1,0 1 1,0-1 0,0 0-1,0 1 1,0-1 0,0 0-1,0 1 1,0-1 0,0 1-1,0-1 1,0 0 0,0 1-1,0-1 13,15 7-206,37 0 192,-40-6 23,-2 1-3,0-1 1,-1 1 0,1 1-1,-1-1 1,0 2 0,0-1 0,0 1-1,0 1 1,-1-1 0,1 2-1,-1-1 1,-1 1 0,1 0 0,5 6-7,-5-3-3,-1 1 1,0-1 0,-1 2 0,0-1 0,0 1 0,-1 0 0,0 0 0,-1 0-1,0 0 1,-1 1 0,1 10 2,0 4 9,-3-18 9,0-1 0,0 0 0,0 1 0,1-1 0,0 0 0,1 0 0,0 0 0,0 0 0,1 0-18,-2-6 22,0-1 0,1 0 0,-1-1 0,1 1 0,-1 0 0,0-1 0,1 1 0,-1-1 0,0 0-1,1 1 1,-1-1 0,0 0 0,0-1 0,0 1 0,0 0 0,0-1 0,2 0-22,-3 1 10,21-13-1336,1-1 0,-2-1-1,18-16 1327,44-40-4280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14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269 632 1256,'1'-1'384,"1"0"-1,-1 0 0,0 1 1,1-2-1,-1 1 0,0 0 1,0 0-1,1 0 0,-1 0 0,0-1 1,0 1-1,-1-1 0,1 1 1,0-1-1,0 0-383,6-30 2392,-7 27-2222,1 1-1,-2 0 1,1 0 0,0-1 0,-1 1 0,0 0-1,0 0 1,0 0 0,0 0 0,-1 0 0,0 0-1,0 0 1,-2-3-170,1 3 2,-1-1 0,0 1 0,0 1 0,-1-1 0,1 0 0,-1 1 0,1 0 0,-1 0 0,0 1 0,0-1 0,-1 1 0,1 0 0,0 0 0,-1 1 0,1 0 0,-1 0 0,1 0 0,-1 0 0,1 1 0,-1 0 0,0 0 0,1 1 0,-1 0 0,0-1 0,1 2 0,0-1 0,-1 1-1,-4 2 0,2-1-30,0 0 0,0 1 0,0 0 0,0 1 1,1 0-1,0 0 0,0 0 0,0 1 0,1 0 1,-1 0-1,2 1 0,-1 0 0,1 0 1,0 0-1,0 1 0,1-1 0,0 1 0,0 1 29,2-2-7,0 1 0,1-1 0,0 1 0,0-1 0,1 1 0,0-1 0,0 1 0,0-1 0,1 1 0,1-1-1,-1 1 1,1-1 0,0 0 0,1 1 0,0-1 0,0 0 0,0-1 0,4 6 7,-5-9-4,0 0 0,0 0 1,0 0-1,0-1 0,0 1 0,1-1 0,-1 1 1,1-1-1,0 0 0,-1 0 0,1 0 0,0 0 1,0-1-1,0 1 0,1-1 0,-1 0 1,0 0-1,0 0 0,1 0 0,-1 0 0,1-1 1,-1 0-1,1 1 0,-1-1 0,0 0 0,1-1 1,-1 1-1,1-1 0,-1 1 0,0-1 1,1 0-1,-1-1 0,0 1 0,0 0 0,0-1 1,0 0-1,0 1 0,0-1 0,0 0 0,0-1 1,1-1 3,3-2 44,1-1 0,-1 0 0,-1-1 0,0 1 0,0-1 0,0-1 0,-1 1 0,0-1 0,-1 0 0,2-3-44,-3 5 54,-1 1-1,1 0 1,-1-1 0,-1 1-1,1-1 1,-1 0 0,0 1-1,-1-1 1,0 0 0,0 0 0,0 0-1,-1 1 1,1-1 0,-2 0-1,0-3-53,15 87-809,-6-23 831,17 55 21,15 33-43,-12-50 17,-5 1-1,-2 8-16,-19-98-24,0-1-1,-1 1 0,0-1 1,1 1-1,-1-1 0,0 1 1,0 0-1,0-1 0,-1 1 1,1-1-1,-1 1 0,1-1 0,-1 1 1,0-1-1,0 1 0,0-1 1,0 1-1,0-1 0,-1 0 1,1 0-1,-1 0 0,1 0 1,-1 0-1,0 0 0,0 0 1,0 0-1,0-1 0,0 1 0,0-1 1,0 0-1,-1 1 0,1-1 1,0 0-1,-1 0 0,1 0 1,-1-1-1,1 1 0,-1-1 1,1 1-1,-1-1 0,1 0 0,-1 0 1,0 0-1,1 0 0,-2 0 25,-3-1 8,-1 1 0,0-1 0,1-1 0,-1 1 0,1-1-1,-1-1 1,1 1 0,0-1 0,0 0 0,0-1 0,0 0-1,1 0 1,0 0 0,-1-1 0,0-1-8,4 2-5,-1 1-1,1-1 1,0 0 0,0 0 0,0 0 0,1 0-1,0-1 1,-1 1 0,1-1 0,1 1-1,-1-1 1,1 0 0,0 1 0,0-1-1,0 0 1,1 0 0,-1 0 0,1 0 5,1-2 6,0 0 0,0 0 0,1 0 0,0 0 0,0 0 0,1 1 0,-1-1 0,2 1 0,-1-1 0,0 1 0,4-4-6,12-14 32,1 1-1,2 1 0,0 0 1,1 2-1,10-7-31,-15 13-16,47-38 16,-20 18 63,23-24-63,-57 47 19,1 0 0,-2-1 0,0-1 0,0 0 0,-1 0 0,-1 0 0,5-12-19,-10 19 1,-1-1 0,-1 1-1,1-1 1,-1 1 0,0-1-1,-1 1 1,0-1 0,0 0-1,0 1 1,-1-1 0,0 0-1,0 1 1,0-1 0,-1 1-1,0 0 1,0-1 0,-1 1-1,-1-2 0,2 3-3,-1 0-1,1 1 0,-1 0 1,1 0-1,-1 0 1,-1 0-1,1 0 0,0 0 1,-1 1-1,0 0 1,0-1-1,0 1 0,0 1 1,0-1-1,-1 1 0,1-1 1,-1 1-1,1 1 1,-1-1-1,0 1 0,0-1 1,0 1-1,0 1 1,-3-1 3,5 1-12,1 1 0,-1-1 0,1 1 1,-1 0-1,1 0 0,-1 0 1,1 0-1,0 0 0,-1 0 0,1 1 1,0-1-1,0 1 0,0 0 0,0-1 1,0 1-1,1 0 0,-1 0 1,1 0-1,-1 0 0,1 0 0,-1 1 1,1-1-1,0 0 0,0 1 1,0-1-1,1 1 0,-1-1 0,0 1 1,1-1-1,0 1 0,0-1 0,-1 2 12,0 9 25,-1 0-1,2-1 1,0 1-1,0 0 0,2 12-24,0-17 15,-1 0 0,1 0 0,0 0 0,1 0 0,0 0 0,0 0 0,0-1 0,1 1 0,1-1 0,-1 0-1,1 0 1,0-1 0,0 1 0,1-1 0,0 0 0,0-1 0,1 1 0,-1-1 0,1-1 0,2 2-15,-3-3 44,0 0 0,0-1 0,1 0 0,-1 0 0,0 0 0,1-1 0,-1 0 0,1 0 0,-1-1 0,1 0 0,-1 0 0,1 0 0,0-1 0,-1 0 0,0 0 0,1-1 0,-1 1 0,0-1 0,0-1 0,1 1 0,-2-1 0,1 0 0,0-1 0,-1 1 0,5-5-44,2-1 49,-1-1 1,-1 0-1,0 0 0,0-1 1,-1-1-1,0 0 0,-1 0 0,0 0 1,-1-1-1,-1-1 0,0 1 0,0-1 1,-2 0-1,1 0 0,-2 0 1,0 0-1,-1-1 0,0 1 0,-1-13-49,-1-27-44,-2 1-1,-3 0 0,-2 0 1,-12-42 44,17 83-1,-1-10 22,-2 0 0,0 0 0,-1 0 0,-2 1 0,0 0 0,-1 0 0,-2-2-21,9 84-773,7 1 785,2 0 1,3 0-1,3-1 1,3 0-1,2-1 1,2-1-1,4-1 1,10 16-13,-29-63 10,1-1 0,-1-1 0,2 1 0,0-1 1,0 0-1,6 5-10,-12-12-2,1-1 1,-1 1 0,1-1-1,0 1 1,0-1-1,0 0 1,0 0 0,0 0-1,0 0 1,0 0-1,0 0 1,0-1 0,0 1-1,1-1 1,-1 1-1,0-1 1,0 0 0,1 0-1,-1 0 1,0 0-1,1 0 1,-1 0 0,0-1-1,0 1 1,0-1 0,1 0-1,-1 1 1,0-1-1,0 0 1,0 0 0,0-1-1,0 1 1,-1 0-1,1-1 1,0 1 0,0-1 1,1 0-41,2-2-151,-1 0 0,1 0 0,-1-1 0,0 0 0,0 1 0,-1-1-1,1 0 1,-1-1 0,0 1 0,0 0 0,0-3 192,31-86-2347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14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1 139 600,'2'0'4057,"3"-2"-1104,10-1-1953,6-5-160,16-3-240,2-7-336,5 1-144,-8-3-112,1 5-8,-13 4-64,-7 0-488,-12 4-744,-59-8-3393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15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517 99 1664,'-17'1'1041,"0"2"0,0 0 0,1 0-1,-1 2-1040,-21 4 425,-33 6 240,19-4 930,-51 5-1595,36-4 48,51-8 197,0 0 0,0-2 0,0 0 1,-7 0-246,8-2 251,24 1 36,27-2-356,173-36 763,53-22-694,-153 22 953,-108 36-902,-4 0 190,-4-15-2751,-19-24-2824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27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242 39 848,'0'1'43,"0"-1"1,0 0-1,0 0 0,0 0 0,0 0 0,0 1 0,0-1 1,0 0-1,0 0 0,0 0 0,0 0 0,0 1 0,0-1 1,0 0-1,0 0 0,0 0 0,0 0 0,0 0 0,-1 0 1,1 1-1,0-1 0,0 0 0,0 0 0,0 0 0,0 0 1,0 0-1,-1 0 0,1 0 0,0 0 0,0 1 0,0-1 1,0 0-1,0 0 0,-1 0 0,1 0 0,0 0 0,0 0 1,0 0-1,0 0 0,-1 0 0,1 0 0,0 0 1,0 0-1,0 0 0,0 0 0,-1 0 0,1-1 0,0 1-43,2 1 984,-44-15 4043,-7 9-4242,44 5-820,0 0 0,0 1 0,0 0 0,0 0-1,0 0 1,0 0 0,0 1 0,0 0 0,1 0 0,-1 0 0,1 0 0,-1 1 0,1 0 0,0 0 0,0 0 0,0 0 0,0 1 0,1 0 0,-2 1 35,0 2-13,0 1-1,0-1 1,1 1 0,0 0-1,0 0 1,1 0 0,0 0-1,1 1 1,0-1 0,0 1-1,0 1 14,0-1 4,-2 4 26,1 1 0,1 0-1,-1 0 1,2 0 0,0 0 0,1 0 0,1 0 0,1 13-30,3-10 1,0-1-1,1-1 1,0 1-1,1-1 1,1 0 0,1-1-1,0 0 1,1 0 0,9 9-1,-13-16 0,0 0 0,0-1 0,1 1 0,1-1 1,-1-1-1,1 1 0,0-1 0,0-1 0,0 0 1,0 0-1,1 0 0,0-1 0,0 0 0,0-1 1,0 0-1,0 0 0,0-1 0,5 0 0,7-4 18,0 0-1,0-2 1,0 0-1,-1-1 1,0-1-1,0-1 1,0-1-1,-1-1 1,0-1-18,-7 4 31,0-1 0,-1-1 0,0 0 0,0-1 0,0-1-31,9-8 15,-17 16 2,-1-1-1,1 1 1,-1-1-1,0 0 0,0 0 1,-1 0-1,1 0 0,-1 0 1,0 0-1,0 0 1,0 0-1,0-1 0,-1 1 1,0 0-1,0-1 1,0 1-1,0-1-16,0-3 27,-1 1-1,1-1 1,-1 0-1,-1 1 1,0-1-1,0 1 1,0 0-1,-1-1 1,0 1-27,-8-13 77,-11-19 37,-1 1 0,-9-10-114,23 37 13,1 0 0,-2 1-1,1 0 1,-1 0 0,-1 1 0,0 0 0,-10-6-13,3 2 1,16 11-2,-1 0 0,0 0 0,1 0 0,-1 1 0,0-1 0,0 1 0,0-1 0,0 1 0,0 0 0,0 0 0,-3 0 1,1 0-9,1 1-1,-1 0 0,0-1 0,1 2 1,-1-1-1,0 1 0,1-1 1,-1 1-1,1 1 0,-1-1 0,1 0 1,0 1-1,-1 0 0,1 0 1,0 1-1,0-1 0,1 1 1,-1 0-1,-1 1 10,-29 16-54,32-19-276,13-6-1316,15-8-1005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35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217 303 2312,'9'-13'871,"1"0"0,0 0 0,0 1 0,2 1 0,5-5-871,-53 41 563,28-20-530,0-1 0,1 2 1,0-1-1,0 1 0,-5 5-33,101-57 100,-231 193-12,151-154-56,1 1 0,0-1 0,1 2 0,-1-1 0,5 0-32,28-16 90,-20 8-64,2-1-37,0-2 0,0 0 0,1-4 11,-52 42-55,-1-2 0,-20 11 55,-25 16 19,27-17 82,33-22 43,31-21 2,13-9-132,-1-2 1,21-23-15,-17 16 174,-107 78-382,-15 28 208,143-83-114,10-16 226,33-18-112,-64 27-17,-55 30-1,1 1 0,1 1 0,0 0 0,1 1 0,1 1 0,-1 3 18,17-21-1,0 0-1,0 0 1,0 0-1,0 0 1,0 0-1,0 0 1,0 0-1,1 0 1,-1 0 0,0 0-1,0 0 1,0 0-1,0 0 1,0 0-1,0 0 1,0 1-1,0-1 1,0 0-1,1 0 1,-1 0 0,0 0-1,0 0 1,0 0-1,0 0 1,0 0-1,0 0 1,0 1-1,0-1 1,0 0-1,0 0 1,0 0 0,0 0-1,0 0 1,0 0-1,0 0 1,0 0-1,0 1 1,0-1-1,0 0 1,0 0-1,0 0 1,0 0 0,0 0-1,0 0 1,0 0-1,0 1 1,0-1-1,0 0 1,0 0-1,0 0 1,0 0-1,0 0 1,-1 0 0,1 0-1,0 0 1,0 0-1,0 0 1,0 0-1,0 1 1,0-1-1,0 0 1,0 0-1,0 0 1,-1 0 0,1 0-1,0 0 1,0 0 1,15-4-35,25-14 67,-31 14-16,56-29-16,-38 19-82,0 0 0,1 2 1,12-2 81,-48 17-27,0 1 0,1 0 1,0 0-1,0 1 0,0 0 1,-4 5 26,-19 11 8,-82 44 600,141-84-639,-1-1 1,24-23 30,-3 4-291,-44 35 260,9-7-47,-13 8 67,-10 3 40,-35 8 51,0 3 0,0 2 0,1 1 0,-22 12-80,88-61 116,14-6-60,37-32-56,-82 79 0,0 0-1,-1-1 1,0 0 0,0-1 0,0 0-1,-7 2 1,-36 19 42,13-1-21,58-39-46,1 1-1,0 1 0,6-3 26,-3 3 21,0-2 1,-1 0-1,7-8-21,-43 24 5,0 1-1,0 0 1,0 1 0,-7 2-5,6 0-11,1 1 0,0 0 1,1 1-1,-1 1 0,1 0 1,0 0-1,1 1 0,-8 8 11,20-17-4,-1 1 0,1-1 0,0 0 0,-1 1 0,1-1 0,0 0-1,-1 1 1,1-1 0,0 1 0,-1-1 0,1 0 0,0 1 0,0-1 0,-1 1-1,1-1 1,0 1 0,0-1 0,0 1 0,0-1 0,0 1 0,0-1 0,0 1-1,0-1 1,0 1 0,0-1 0,0 1 0,0-1 0,0 1 0,0-1-1,0 0 1,0 1 0,1-1 0,-1 1 0,0-1 0,0 1 0,1-1 0,-1 1-1,0-1 5,22 11-70,29-4 21,-40-8 54,-1-1 0,1 0 0,-1 0-1,0-1 1,0 0 0,0-1-1,0 0 1,-1 0 0,0-1 0,1-1-1,0-1-4,-7 6 12,-1-1-1,0 0 0,1 0 1,-1 0-1,0 0 0,0 0 1,0-1-1,-1 1 0,1 0 1,0-1-1,-1 0 1,0 1-1,1-1 0,-1 0 1,0 1-1,-1-1 0,1 0 1,0 0-1,-1 0 0,0 0 1,1 0-1,-1 0 0,0 0 1,-1 0-1,1 0 0,0 0 1,-1 0-1,0 1 1,0-1-1,1 0 0,-2 0 1,1 0-1,0 1 0,-1-1 1,1 1-1,-1-1 0,1 1 1,-1 0-1,0-1 0,0 1 1,-1 0-12,0-2-16,-1 0 0,1 0 0,-1 1 1,0 0-1,0 0 0,0 0 0,-1 0 0,1 0 1,-1 1-1,1 0 0,-1 0 0,0 0 0,0 0 1,0 1-1,0 0 0,-4-1 16,0 2-13,0-1 0,0 1 0,0 0 0,0 1 0,1 0-1,-1 1 1,0 0 0,1 0 0,-1 0 0,1 2 13,-2-1-8,1 0-1,1 1 1,-1 0-1,1 1 1,0 0-1,0 0 1,0 1-1,0 0 0,1 0 1,0 1-1,1 0 1,-1 0-1,1 1 1,1-1-1,-1 1 1,1 0-1,1 1 1,-1-1-1,1 3 9,2-5-4,1 0-1,0 0 1,1 0-1,-1 0 1,1 0-1,0 0 1,0 0-1,1 0 1,0 0-1,0 0 1,1 0-1,-1 0 1,1 0-1,0-1 1,1 1-1,-1-1 1,1 1-1,0-1 1,1 0-1,2 3 5,-3-4-4,0-1 0,0 0-1,0 0 1,0 0 0,0 0 0,1-1-1,-1 1 1,1-1 0,0 0-1,0 0 1,-1 0 0,1-1-1,1 1 1,-1-1 0,0 0 0,0 0-1,0 0 1,1-1 0,-1 0-1,0 0 1,1 0 0,-1 0-1,0 0 1,0-1 0,1 0 0,-1 0-1,0 0 1,0 0 0,0-1 4,6-2 6,-1-1 0,0 1 0,0-2-1,0 1 1,-1-1 0,1-1 0,-2 0 0,1 0 0,-1 0 0,0-1 0,0 0 0,-1 0 0,2-4-6,-5 8 11,0-1 0,-1 1-1,0 0 1,0-1 0,0 1 0,0-1-1,-1 0 1,0 0 0,0 1 0,0-1-1,0 0 1,-1 0 0,0 0 0,0 0 0,0 0-1,-1 0 1,0 0 0,0 0 0,0 1-1,0-1 1,-1 0 0,1 1 0,-1-1-1,0 1 1,-1-1 0,1 1 0,-1 0-1,-1-1-10,0 0 1,0 0 0,-1 0-1,0 0 1,0 1-1,0 0 1,0 0-1,-1 0 1,0 0 0,0 1-1,0 0 1,0 1-1,0-1 1,0 1-1,-1 0 1,1 1 0,-1-1-1,1 1 1,-1 1-1,0-1 1,1 1-1,-1 0 1,0 1 0,1-1-1,-1 1 1,0 1-1,1-1 1,0 1-1,-1 0 1,1 1 0,-6 2-1,1 0-12,1 1 0,0-1 1,0 2-1,0-1 1,1 1-1,0 1 0,0 0 1,1 0-1,0 0 1,1 1-1,-1 0 0,2 1 1,-1 0-1,1 0 1,1 0-1,0 1 0,-2 7 12,6-16-5,0 1-1,0 0 0,0 0 0,1 0 1,-1 0-1,1 0 0,0 0 0,0 0 1,0 0-1,0 0 0,1 0 0,-1 0 1,1 0-1,0-1 0,0 1 0,0 0 1,0 0-1,0 0 0,0-1 0,1 1 1,-1-1-1,1 1 0,0-1 6,2 2-5,0 0 0,0-1 1,0 1-1,0-1 0,1 0 0,0 0 0,-1-1 1,1 1-1,0-1 0,0 0 0,1 0 0,1 0 5,5 1 1,-1-1-1,1 0 1,0 0 0,0-1-1,0-1 1,0 0-1,0 0 1,0-1-1,-1-1 1,1 0-1,8-3 0,-12 2 28,-1-1 0,0 0 0,0 0 0,0 0-1,0-1 1,-1 0 0,0-1 0,0 0 0,0 1 0,-1-2-1,1 1 1,-1-1 0,-1 0 0,0 0 0,0 0 0,0 0-1,2-7-27,-4 9 6,0 0 0,-1 0 0,1 0 0,-1 0-1,-1 0 1,1 0 0,0 0 0,-1 0 0,0 0-1,0 0 1,-1-1 0,0 1 0,0 0 0,0 0-1,0 0 1,-1 0 0,1 1 0,-1-1 0,0 0 0,-1 1-1,1-1 1,-1 1 0,0 0 0,0 0 0,-1 0-1,1 0 1,-1 1 0,0-1 0,0 1-6,-3-3-7,0 1-1,0 1 1,0-1 0,-1 1 0,0 0 0,0 1 0,0 0-1,0 0 1,0 1 0,-1 0 0,1 1 0,-1 0-1,1 0 1,-1 0 0,0 1 0,1 1 0,-1-1 0,1 1-1,-1 1 1,1 0 0,-2 0 7,3 0-10,1 1 1,-1-1-1,1 1 0,0 1 1,0-1-1,0 1 0,1 0 1,-1 0-1,1 1 0,0-1 0,0 1 1,1 0-1,-1 1 0,1-1 1,0 1-1,1 0 0,-1 0 1,1 0-1,0 0 0,1 1 0,-1-1 1,1 1-1,1-1 0,-1 1 1,1 0-1,0 6 10,0-9-4,1 0 0,0-1 1,-1 1-1,2 0 0,-1-1 0,0 1 0,1-1 0,-1 1 1,1 0-1,0-1 0,0 1 0,1-1 0,-1 0 1,1 1-1,0-1 0,0 0 0,0 0 0,0 0 1,0 0-1,0 0 0,1-1 0,0 1 0,-1-1 0,1 0 1,0 1-1,0-1 0,0 0 0,0-1 0,1 1 1,-1-1-1,0 1 0,1-1 0,-1 0 0,1 0 0,0 0 1,-1-1-1,1 1 0,2-1 4,2 1 18,0-1 0,1 0-1,-1 0 1,1-1 0,-1 0 0,0 0 0,1-1 0,-1 0-1,0-1 1,0 0 0,0 0 0,-1 0 0,1-1-1,-1 0 1,0-1 0,4-2-18,-5 2 33,-1-1-1,1 1 1,-1-1-1,0 0 1,0-1-1,-1 1 1,3-4-33,-6 7 22,0 0 0,1 1 0,-1-1-1,0 0 1,0 0 0,0 0 0,-1 0 0,1 0 0,-1 0 0,0 0 0,1 0-1,-1 0 1,-1 0 0,1 0 0,0 0 0,-1 0 0,1 0 0,-1 0 0,0 0 0,0 0-22,-3-5 9,1 1 0,-1 0 0,0-1 0,0 2 0,-1-1 0,0 0 1,0 1-1,-1 0 0,0 0 0,-1-1-9,4 5-16,1 1 0,-1-1 0,0 1 1,1-1-1,-1 1 0,0 0 0,0 0 0,0 0 0,0 0 1,0 1-1,0-1 0,0 1 0,0 0 0,0 0 0,0 0 1,-1 0-1,1 0 0,0 1 0,0 0 0,0-1 0,0 1 0,0 0 1,1 0-1,-1 1 0,0-1 0,0 0 0,1 1 0,-1 0 16,-4 2-15,0 0-1,0 1 1,1 0-1,0 0 1,0 1-1,0 0 1,0 0-1,1 0 1,0 1-1,1-1 1,-1 1-1,1 0 1,1 1-1,-1-1 1,1 0-1,0 2 16,2-4-4,0 0-1,0 0 0,0 0 0,0 0 0,1 0 0,0 0 0,0 0 1,1 0-1,-1 0 0,1 0 0,0 0 0,1 0 0,-1 0 0,1 0 1,0 0-1,0-1 0,0 1 0,1-1 0,-1 1 0,1-1 0,0 0 1,0 0-1,1 0 0,-1-1 0,5 4 5,-2-2 2,0-1 0,1 1-1,-1-1 1,1 0 0,0 0 0,0-1 0,0 0-1,1-1 1,-1 1 0,1-1 0,0-1 0,-1 1-1,1-1 1,0-1 0,0 1 0,0-2 0,0 1-1,0-1-1,-5 1 2,1-1-1,0 0 0,0 0 1,0 0-1,-1 0 0,1 0 0,0-1 1,-1 0-1,0 0 0,1 0 1,-1 0-1,0 0 0,0-1 0,0 1 1,0-1-1,0 0 0,-1 0 1,1 0-1,-1 0 0,0 0 0,0-1 1,0 1-1,-1-1 0,1 1 1,-1-1-1,1 0 0,-1 1 0,0-1 1,-1 0-1,1 0 0,-1 0 1,0 0-1,1 0 0,-2 0 0,1 0 1,-1-1-2,0-4-10,0 0 1,-1 0 0,0 0-1,-1 1 1,0-1-1,0 1 1,-1 0 0,0 0-1,0 0 1,-1 0-1,-3-4 10,6 9-4,0 0-1,0 1 1,0-1-1,0 0 1,-1 1-1,1 0 1,-1-1-1,1 1 1,-1 0-1,0 0 1,0 1-1,0-1 1,0 0-1,0 1 1,0 0-1,-1 0 1,1 0-1,0 0 1,-1 0-1,1 1 1,-1-1-1,1 1 1,0 0-1,-1 0 1,1 0-1,-1 1 1,1-1-1,0 1 1,-1 0 0,1 0-1,-1 0 5,-7 5-16,0 0 0,1 1 0,-1 0 0,1 0 0,1 1 1,-1 0-1,2 1 0,-1 0 0,1 1 0,0 0 0,-1 4 16,4-9-5,1 1 0,1 0 1,-1-1-1,1 2 0,0-1 0,1 0 0,-1 1 0,1-1 1,1 1-1,-1 0 0,1-1 0,0 1 0,0 0 1,1 0-1,0 0 0,0 0 0,1 0 0,0-1 1,0 1-1,1 0 0,0 1 5,0-4-1,0 0-1,0 0 1,1-1 0,-1 1-1,1-1 1,0 0 0,0 0-1,0 0 1,0 0 0,0 0-1,1-1 1,-1 1 0,1-1-1,0 0 1,0 0-1,0-1 1,0 1 0,0-1-1,0 1 1,0-1 0,0-1-1,0 1 1,1 0 0,-1-1-1,0 0 1,1 0 0,-1-1-1,0 1 1,4-1 1,2-1 34,1 1-1,-1-2 1,0 1-1,0-1 0,0-1 1,-1 0-1,1 0 1,-1-1-1,0 0 1,0 0-1,7-7-33,-10 7 41,0-1 0,0 0 0,0 0 0,-1 0 0,1-1 0,-2 0 0,1 0 0,-1-1-1,0 1 1,0-1 0,-1 0 0,0 1 0,1-9-41,-2 10 20,-2 0 0,1 0 0,-1 0 0,0 0 0,0 0 1,-1 0-1,1 0 0,-2 0 0,1 0 0,0 0 0,-1 1 0,0-1 0,-1 0 0,1 1 0,-1 0 1,0-1-1,0 1 0,-1 0 0,1 0 0,-2 0-20,0-1-7,-1-1 0,0 1 0,0 0 0,0 0 0,-1 0 0,0 1 0,0 0 0,0 0 0,-1 1 0,0 0 0,0 0 0,0 1 0,0 0 0,0 1 0,-1 0 0,1 0 0,-1 0 7,2 2-12,0 0 1,-1 0-1,1 0 1,0 1-1,0 0 1,0 1-1,0 0 1,0 0-1,1 0 1,-1 1-1,1-1 1,-1 2 0,1-1-1,0 1 1,0 0-1,0 0 1,1 1-1,-1-1 1,1 1-1,0 1 1,0-1 11,2-1-7,-1 0-1,1 0 1,-1 0 0,1 1-1,1-1 1,-1 1 0,1 0-1,-1 0 1,1 0 0,1 0 0,-1 0-1,1 0 1,0 1 0,0-1-1,0 0 1,1 1 0,0-1-1,0 0 1,0 1 0,0-1 0,1 0-1,0 1 1,0-1 0,1 0-1,0 0 1,-1 0 0,2 0-1,-1 0 1,0 0 0,1-1 0,0 1-1,0-1 1,1 1 0,-1-1-1,1 0 1,1 0 7,4 5 1,0-1 0,0 0 0,1-1 0,0 0 1,1-1-1,-1 0 0,1-1 0,0 0 0,1 0 0,-1-1 0,1-1 0,0 0 0,0-1 0,0 0 1,0 0-1,0-1 0,1-1 0,0 0-1,-6 0 13,0-1 1,-1 1-1,1-1 1,-1-1-1,0 1 1,1-1-1,-1 0 1,0 0-1,0-1 0,0 0 1,0 0-1,0 0 1,-1-1-1,0 1 1,1-2-1,-1 1 1,-1 0-1,1-1 1,-1 0-1,1 0 1,-1 0-1,-1-1 1,1 1-1,-1-1 0,0 0 1,0 0-1,-1 0 1,0 0-1,0 0 1,0-1-1,-1 1 1,0-1-1,1-5-13,-2 1 11,1 0 0,-1 0 0,-1 0 0,0 0 0,0 0 0,-1 0 0,0 0 0,-1 0 0,-1 1 0,1-1 0,-2 1 0,1 0 0,-2 0 0,1 0 0,-1 1 0,0 0 0,-1 0 0,0 0 1,-1 1-1,0 0 0,0 1 0,-1 0 0,-2-2-11,8 7-7,0 0 1,0 1-1,-1-1 1,1 1-1,0 0 1,-1 0-1,1 0 1,-1 0-1,0 0 1,1 1-1,-1-1 1,1 1-1,-1 0 1,0 0-1,1 1 1,-1-1-1,0 1 1,0 0 6,-3 1-13,0 0 1,1 1 0,0 0-1,0 0 1,0 1-1,0 0 1,0 0-1,0 0 1,-2 3 12,-10 11-21,1 0 0,1 1-1,0 1 1,-10 18 21,20-29 1,-5 7-5,0 0 0,2 1 0,0 0 1,0 0-1,0 6 4,7-20-5,1 1 0,0-1 1,0 1-1,0-1 0,0 1 1,1-1-1,0 1 0,-1 0 1,1-1-1,0 1 0,1 0 1,-1-1-1,1 1 0,-1-1 1,1 1-1,0-1 0,1 1 1,-1-1-1,0 1 0,1-1 1,0 0-1,0 0 0,0 0 1,0 0-1,0 0 0,1 0 0,-1-1 1,1 1-1,0-1 0,1 2 5,2 0 19,0-1 0,0 1 0,1-1 0,0 0 0,-1 0 0,1-1 0,0 0 0,0 0 0,0-1 0,0 0 0,1 0 0,-1-1 0,0 1 0,0-2 0,1 1 0,-1-1 0,0 0-1,0 0 1,0-1 0,0 0 0,0 0 0,0-1 0,-1 0 0,1 0 0,-1-1 0,0 1 0,0-1 0,0-1 0,0 1 0,-1-1 0,0 0 0,0 0 0,0-1 0,0 1-1,-1-1 1,0 0 0,0 0 0,-1-1 0,0 1 0,0-1 0,0 0 0,-1 0 0,0 1 0,1-5-19,-2 5 38,-1 1 0,0-1 0,0 0 0,0 1 0,0-1 0,-1 1 0,0-1 0,0 1 1,-1 0-1,1-1 0,-1 1 0,0 0 0,-1 0 0,1 0 0,-1 0 0,-3-4-38,-1-2 18,-1 1 1,-1-1-1,1 1 0,-1 1 0,-1-1 1,-4-2-19,5 6-29,0 0 1,0 1 0,0 0-1,-1 0 1,0 1 0,0 1-1,0-1 1,0 2 0,0-1-1,-1 1 1,-8 0 28,15 1-13,1 1 0,0 0 0,0 0 0,-1 0 0,1 0 1,0 0-1,-1 1 0,1-1 0,0 1 0,0 0 0,-1 0 0,1 0 0,0 1 0,0-1 0,0 1 1,0-1-1,1 1 0,-1 0 0,0 0 0,1 0 0,-1 1 0,1-1 0,0 0 0,0 1 1,0 0-1,0-1 0,0 1 0,0 0 0,1 0 0,0 0 0,-1 0 0,1 0 0,0 1 0,1-1 1,-1 0-1,0 0 0,1 1 0,0-1 0,0 3 13,0 0-11,0 1 1,1-1-1,0 1 1,0-1-1,0 1 0,1-1 1,0 0-1,0 1 0,1-1 1,0 0-1,0-1 1,0 1-1,1 0 0,0-1 1,0 0-1,0 0 1,0 0-1,1 0 0,0-1 1,0 0-1,0 0 1,1 0-1,-1-1 0,1 1 1,0-1-1,0-1 1,0 1-1,0-1 0,0 0 1,5 1 10,-6-2 8,1 1 0,-1-1 1,0 0-1,1 0 1,-1 0-1,0-1 0,1 0 1,-1 0-1,1 0 1,-1-1-1,1 0 0,-1 0 1,0 0-1,0-1 1,1 0-1,-1 1 0,0-2 1,0 1-1,-1-1 1,1 0-1,0 0 0,-1 0 1,0 0-1,0-1 1,0 0-1,0 0 0,0 0 1,-1 0-1,0 0 1,0-1-1,0 0 0,0 1 1,-1-1-1,0 0 1,0 0-1,1-3-8,-2 1 29,0 0 1,0 0 0,0-1-1,-1 1 1,0 0-1,-1 0 1,1 0-1,-1 0 1,-1 0-1,1 0 1,-1 0-1,-1 0 1,1 0-1,-1 1 1,0-1-1,-1 1 1,1 0-1,-1 0 1,-4-5-30,5 7-9,0 1 1,0-1 0,0 0-1,0 1 1,-1 0 0,1 0-1,-1 0 1,0 0-1,0 1 1,0 0 0,0-1-1,0 1 1,0 1-1,-1-1 1,1 1 0,-1-1-1,1 1 1,-1 0 0,0 1-1,1-1 1,-1 1-1,0 0 1,1 0 0,-1 1-1,0-1 1,1 1-1,-1 0 1,1 0 0,-1 1-1,-1 0 9,-6 3-32,1 1 0,-1 0 0,1 1 0,0 0 0,0 1 0,-3 3 32,11-8-14,0-1 0,0 1 0,0 0-1,1 0 1,-1 0 0,1 0 0,0 0 0,0 1-1,0-1 1,0 1 0,0-1 0,1 1 0,-1 0 0,1 0-1,0-1 1,0 1 0,1 0 0,-1 0 0,1 0 0,0 0-1,0 0 1,0 4 14,1-6-12,0 1-1,-1-1 0,1 0 1,0 1-1,0-1 1,1 0-1,-1 0 1,0 0-1,1 0 0,-1 0 1,1 0-1,0 0 1,-1 0-1,1-1 0,0 1 1,0-1-1,0 1 1,0-1-1,0 0 1,1 0-1,-1 1 0,0-2 1,1 1-1,-1 0 1,0 0-1,1-1 0,-1 1 1,1-1-1,-1 0 1,1 0-1,1 0 13,2 0-4,0 0-1,0 0 0,0-1 1,1 0-1,-1 0 0,0 0 1,0-1-1,-1 0 1,1 0-1,0-1 0,-1 1 1,2-2 4,8-6 16,-2 0 0,1-1 0,-2 0 0,2-2-16,-10 9 17,-1 1 1,1-1-1,-1 0 1,0 0 0,0 0-1,0-1 1,-1 1 0,1-1-1,-1 0 1,0 1-1,-1-1 1,1 0 0,-1 0-1,0 0 1,1-4-18,-3 7 21,1 0 1,0-1-1,-1 1 0,1 0 1,-1 0-1,0-1 1,0 1-1,0 0 0,0 0 1,0 0-1,0 0 1,0 0-1,-1 0 0,1 1 1,-1-1-1,1 0 1,-1 1-1,0-1 0,0 1 1,1-1-1,-1 1 1,0 0-1,0 0 0,-1 0 1,1 0-1,0 0 1,0 1-1,0-1 0,0 0 1,-1 1-1,1 0 1,0-1-1,-1 1 0,1 0 1,0 0-1,-1 1 1,0-1-22,-5 0-27,0 0 0,-1 1 0,1 0 0,0 0 0,0 1 0,0 0 0,0 0 0,0 1 1,0 0-1,1 0 27,2 0-13,1 0 0,0 0 0,0 0 0,0 1 0,0-1 0,1 1 0,-1 0 0,1 0 0,0 0 0,0 1 0,1-1 0,-1 1 0,1-1 0,0 1 0,0 0 0,0 0 0,1 0 0,0 0 0,0 0 13,0-2-6,1 0 1,0 0-1,-1 1 0,1-1 1,1 0-1,-1 0 0,0 0 1,1 1-1,0-1 0,-1 0 0,1 0 1,1 0-1,-1 0 0,0 0 1,1 0-1,-1 0 0,1-1 1,0 1-1,0-1 0,0 1 1,0-1-1,0 1 0,1-1 0,-1 0 1,1 0-1,0 0 0,-1-1 1,1 1-1,0-1 0,2 2 6,4 1-3,1-1 0,-1 0 0,1 0 0,0-1 0,-1 0 0,1-1 0,0 0 0,0-1 0,0 0 0,0 0 0,0-1 0,0 0 0,5-2 3,-11 2 10,0 0 1,0 0-1,1-1 1,-1 1-1,-1-1 1,1 0 0,0 0-1,0 0 1,-1-1-1,1 1 1,-1-1-1,0 0 1,0 0-1,0 0 1,0 0-1,0-1 1,-1 1-1,1-1 1,-1 0-1,0 0 1,0 0-1,0 1 1,-1-2-1,0 1 1,1 0-1,-1 0 1,-1 0 0,1-1-1,-1 1 1,1 0-1,-1-1 1,-1 1-11,2 1 8,-1-1 0,-1 1 0,1-1 0,0 1 0,-1 0 0,0-1 0,0 1 0,0 0 0,0-1 0,0 1 0,-1 0 0,0 0 0,1 0 0,-1 0 0,0 0 1,0 1-1,-1-1 0,1 1 0,0-1 0,-1 1 0,0 0 0,1 0 0,-1 0 0,0 0 0,0 0 0,0 1 0,0-1 0,-1 1 0,1 0 0,0 0 0,-3 0-8,2 0-25,-1 0 0,0 0-1,0 1 1,0 0-1,0 0 1,1 0-1,-1 0 1,0 1 0,0 0-1,0 0 1,1 0-1,-1 1 1,0-1 0,1 1-1,0 0 1,-1 1-1,1-1 1,0 1-1,0 0 1,0 0 0,-2 2 25,-6 8-26,0 0 1,1 1 0,1 0-1,0 1 1,1 0-1,0 1 1,0 3 25,4-9-4,1 0-1,0 0 1,1 1 0,1-1-1,-1 0 1,1 1 0,1 0 0,0 0-1,1-1 1,0 1 0,0 0-1,2 7 5,-1-14-5,1 0 0,-1 1-1,1-1 1,-1 0-1,1 0 1,1 0 0,-1 0-1,0 0 1,1-1 0,0 1-1,0-1 1,0 1 0,0-1-1,0 0 1,1 0 0,-1-1-1,1 1 1,0-1 0,0 0-1,0 0 1,0 0 0,0 0-1,0-1 1,1 1 0,-1-1-1,1 0 1,-1-1 0,0 1-1,1-1 1,-1 0 0,4 0 5,5 0 8,0 0 1,-1-1-1,1 0 1,0-1-1,0-1 1,-1 0-1,1 0 1,-1-1 0,0-1-1,7-4-8,-8 3 27,0-1 0,-1 0 1,0 0-1,0-1 0,-1 0 0,0-1 0,0 0 0,-1-1 0,0 1 0,-1-2 1,1-1-28,-6 9 17,0-1 1,0 1 0,0-1-1,0 0 1,-1 0 0,1 0-1,-1 0 1,0 0 0,-1 0-1,1 0 1,-1 0-1,1 0 1,-1-1 0,0 1-1,-1 0 1,1 0 0,-1 0-1,0 0 1,0 0 0,0 0-1,-1 0 1,1 0 0,-1 0-1,0 0 1,0 1 0,0-1-1,0 1 1,-1 0 0,1-1-1,-1 1 1,0 0 0,0 0-1,0 1 1,-3-3-18,-3-2-13,-1 0 0,0 0 0,1 1-1,-2 0 1,1 1 0,-1 0 0,0 0 0,0 1 0,0 1 0,0 0-1,-1 1 1,0 0 0,1 0 0,-12 1 13,15 1-15,0 1-1,0 0 1,0 0 0,0 1-1,1 0 1,-1 1 0,1 0-1,-1 0 1,1 0 0,0 1-1,0 0 1,0 0 0,1 1-1,0 0 1,-1 0 0,2 0-1,-1 1 1,1 0 0,0 0-1,0 0 1,0 1 0,0 2 15,1-3-10,1 0 1,-1 0 0,2 1 0,-1 0-1,1-1 1,0 1 0,0 0 0,1 0 0,0 0-1,0 0 1,0 0 0,1 0 0,1 1-1,-1-1 1,1 0 0,0 0 0,0 0 0,1 0-1,0 0 1,0-1 0,1 1 0,0-1-1,0 1 1,0-1 0,1 0 0,0 0 0,0 0-1,1-1 1,-1 1 0,4 1 9,-2 0-4,1 0 1,0-1-1,0 0 0,1 0 1,-1-1-1,1 0 0,0 0 1,1-1-1,-1 0 1,1-1-1,0 1 0,0-2 1,0 1-1,0-1 0,0-1 1,1 1-1,-1-2 1,0 1-1,1-1 0,-1-1 1,1 0-1,-1 0 1,2-1 3,-6 1 27,1-1 1,0 1 0,-1-1 0,1-1-1,-1 1 1,0-1 0,0 0 0,0 0 0,0 0-1,0-1 1,-1 1 0,1-1 0,-1-1-1,0 1 1,-1 0 0,1-1 0,-1 0 0,1 0-1,-1 0 1,1-3-28,-2 2 37,0 0 0,-1-1 0,0 1 0,0-1 0,0 1 0,-1-1 0,0 1-1,0-1 1,0 0 0,-1 1 0,0-1 0,0 1 0,-1-1 0,0 1 0,0 0 0,0 0 0,-1 0 0,-1-3-37,-2-2 17,0-1 1,0 1-1,-1 0 0,0 1 1,-1 0-1,-1 0 0,1 0 1,-1 1-1,-5-3-17,10 9-16,0 0-1,0 0 0,0 1 1,0 0-1,0-1 1,0 2-1,-1-1 1,1 0-1,-1 1 1,1 0-1,-1 0 1,1 0-1,-1 1 1,0-1-1,1 1 1,-1 0-1,0 1 1,0-1-1,1 1 1,-1 0-1,1 0 0,-1 0 1,1 1-1,-1-1 1,1 1-1,-4 2 17,2-1-17,0 1 0,1-1 0,-1 1 0,1 0 0,0 1-1,0-1 1,1 1 0,-1 0 0,1 0 0,0 0 0,0 1 0,1-1-1,-1 1 1,1 0 0,0 0 0,1 0 0,0 0 0,0 1-1,0-1 1,1 1 0,-1-1 0,2 1 0,-1-1 0,1 1-1,0 0 1,0-1 0,1 1 0,0 0 0,0-1 0,0 1 0,2 1 17,0 3-20,0 0 1,1-1-1,0 0 1,1 1-1,0-1 1,0-1 0,1 1-1,1-1 1,0 0-1,0-1 1,0 1-1,1-1 1,0-1 0,1 1-1,0-2 1,0 1-1,1-1 1,5 3 19,-8-5-15,0-1 0,1 0 1,-1 0-1,1-1 0,-1 0 0,1 0 1,-1 0-1,1-1 0,3 0 15,-8-2 8,0 1-1,0-1 1,1 1-1,-1-1 1,0 0 0,0 0-1,0-1 1,0 1-1,0-1 1,0 1-1,-1-1 1,1 0 0,0 0-1,-1 0 1,0 0-1,1-1 1,-1 1-1,0-1 1,0 1 0,0-1-1,0 0 1,-1 0-1,2-2-7,2-6 56,0 0 0,0 0 0,-1 0 0,0 0-1,-1-1 1,0 0 0,-1 1 0,-1-1 0,0 0-1,0 0 1,-1 0 0,0 0 0,-3-11-56,3 17 6,-1 1 0,-1-1 0,1 0 0,-1 0 0,0 1 0,0-1 0,0 1 0,-1-1 1,0 1-1,0 0 0,0 0 0,0 0 0,-1 1 0,0-1 0,0 1 0,-1 0 0,1 0 0,-1 0 0,1 1 0,-1 0 0,0 0 0,-1 0 0,1 0 0,0 1 0,-1 0 1,1 0-1,-1 0 0,0 1 0,0-1-6,-2 2-11,1 0 0,-1 1 0,1-1 0,-1 1 0,0 1 0,1-1 0,0 1 0,-1 0 0,1 1 0,0 0 1,0 0-1,0 1 0,1 0 0,-1 0 0,1 0 0,0 1 0,0 0 0,-2 3 11,4-6-47,1 1 0,0 0 0,1 0-1,-1 0 1,0 0 0,1 0 0,0 1 0,0-1 0,0 1-1,0-1 1,0 1 0,1 0 0,-1 0 0,1 0 0,0 0-1,1 0 1,-1 0 0,1 0 0,-1 0 0,1 0 0,0 0-1,1 0 1,-1 0 0,1 0 0,-1 0 0,1 0 0,1 0-1,-1 0 1,0 0 0,1 0 0,0-1 0,0 1 0,0-1-1,0 1 1,1-1 0,-1 0 0,1 0 47,54 55-1526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37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65 274 1272,'0'0'1019,"-8"-8"5404,-23-23-4996,13 3-49,11 24-812,11 19-1341,61 181 749,-39-118 54,-25-78-31,-1 1 1,0-1-1,0 0 0,0 1 1,0-1-1,1 0 1,-1 0-1,0 0 1,0 1-1,1-1 0,-1 0 1,0 0-1,1 0 1,-1 0-1,0 1 1,0-1-1,1 0 0,-1 0 1,0 0-1,1 0 1,-1 0-1,0 0 1,1 0-1,-1 0 0,0 0 1,1 0-1,-1 0 1,0 0-1,1 0 1,-1 0-1,0 0 0,0 0 1,1-1-1,-1 1 1,0 0-1,1 0 1,-1 0-1,0 0 3,22-12 10,30-24 112,-43 28-110,216-149 146,-106 78-75,-4-6 0,19-24-83,-124 100 106,-12 12 53,1-2-158,1-2-8,0 1-73,0 0-192,1 2-488,2 16-528,-4 34-339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91 2016,'0'0'228,"-1"-1"0,1 1 0,0 0-1,-1 0 1,1-1 0,-1 1-1,1 0 1,0 0 0,-1-1-1,1 1 1,0 0 0,0-1-1,-1 1 1,1-1 0,0 1 0,0 0-1,-1-1 1,1 1 0,0-1-1,0 1 1,0 0 0,0-1-1,0 1 1,0-1 0,0 1-1,0-1 1,0 1 0,0-1 0,0 1-1,0-1-227,71-15-12,63-14 27,34 0-15,-165 30 2,15-2-46,-15 2-88,-9 3-137,0 1-1084,-13 11-1140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2:21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5 394 744,'0'0'4506,"8"-24"-2992,2-8-1216,34-126 749,-36 126-433,-1-2 0,-2 1 1,-1-1-1,-2-5-614,-2 39 7,-1-1-1,1 1 0,-1-1 1,1 1-1,-1-1 0,1 1 1,-1-1-1,1 1 0,-1-1 1,1 1-1,-1 0 1,1-1-1,-1 1 0,0 0 1,1 0-1,-1-1 0,0 1 1,1 0-1,-1 0 0,0 0 1,1 0-1,-1 0 1,0 0-1,1 0 0,-1 0 1,0 0-1,1 0 0,-1 0 1,0 0-1,1 1 0,-1-1 1,0 0-7,-25 7-170,22-4 138,0 1 0,0 0 0,0-1 0,1 1 0,0 1 0,0-1 0,0 0 0,0 1 0,1 0 0,0-1 0,-1 1 0,2 0-1,-1 0 1,1 0 0,-1 0 0,1 0 0,1 1 0,-1-1 0,1 0 0,0 1 32,0 1-24,-1 0-1,2 0 0,-1 0 0,1 0 0,0 0 1,0 0-1,1 0 0,0-1 0,0 1 0,1-1 1,0 1-1,0-1 0,0 0 0,1 0 0,0 1 25,11 8 26,0 0-1,1-1 0,0-1 1,16 10-26,-16-13 19,0 2 1,-1 0-1,-1 1 1,0 0-1,10 13-19,-22-24 5,-1 0 0,1-1 0,-1 1 0,0 0 0,0 0 0,0 0 0,0 0 0,0 0 0,0 1-1,0-1 1,-1 0 0,1 0 0,-1 1 0,1-1 0,-1 0 0,0 0 0,0 1 0,0-1 0,0 0 0,-1 1 0,1-1 0,0 0 0,-1 0 0,0 2-5,-1-1 20,0 0 0,0 0 0,0 0-1,-1 0 1,1 0 0,-1 0 0,1-1 0,-1 1 0,0-1 0,0 0 0,0 0 0,0 0 0,-1 0 0,-1 0-20,-3 2 53,-1 0 1,0-1-1,0 0 0,-1 0 1,1-1-1,0-1 0,-1 1 0,0-2 1,1 1-1,-1-1 0,-7-1-53,15 0 48,0 0-1,0-1 0,0 1 0,0-1 1,0 1-1,0-1 0,0 1 0,0-1 1,1 0-1,-1 0 0,1 0 0,-1 0 1,1 0-1,0-1 0,0 1 0,0 0 1,0 0-1,0-1 0,0 1 0,1-1 1,-1 1-1,1 0 0,0-1 0,0 1 1,-1-1-1,2-1-47,-2-6 44,0-1-1,1 0 1,0 1 0,1-1-1,2-8-43,-2 16-115,0-1-1,1 0 1,-1 1-1,1 0 1,0-1-1,0 1 1,0 0-1,1 0 1,-1 0-1,1 0 0,-1 0 1,3 0 115,7-11-2113,-3 2-2300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39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8 3937,'-11'-8'2804,"34"17"-455,70 14-2312,43 19-37,-96-29 3,-35-12-9,-4-1 3,0 0-1,0 0 1,1 1 0,-1-1 0,0 0-1,0 1 1,0-1 0,0 1 0,0-1-1,0 1 1,0 0 0,0-1 0,0 1-1,0 0 1,0 0 0,0 0 0,1 0 3,-1 3-12,-31 14-34,0 0 31,1 2 1,1 0-1,0 2 0,2 1 0,-17 20 15,28-29 8,1-1-5,4-5 0,1 1 0,0 0-1,1 1 1,-1 0 0,0 2-3,9-11 17,1-2-122,0 0-1,0 0 1,0 1-1,1-1 1,-1 0-1,0 1 0,1-1 1,-1 1-1,0-1 1,1 1-1,-1-1 1,1 1-1,-1 0 1,0 0-1,1 0 1,0 0 105,11-3-770,36-8-1134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42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238 128 2745,'6'-10'6485,"-6"-11"-5030,-6-16-1498,4 33 41,1 1 0,-1 0 0,1-1 0,-1 1 0,0 0 0,0 0 0,-1 0 0,1 0 0,-1 0 0,1 0 0,-1 1 0,0-1 0,0 1 0,0 0-1,0 0 1,0 0 0,-1 0 0,1 0 0,-1 1 0,1 0 0,-1 0 0,1 0 0,-1 0 0,0 0 0,1 1 0,-1-1 0,-2 1 2,1 0-21,0 1 1,0-1-1,0 1 1,0 1-1,1-1 1,-1 0-1,0 1 1,1 0-1,-1 0 1,1 1-1,0-1 1,0 1-1,0 0 1,0 0-1,0 0 1,1 1-1,-1-1 1,1 1-1,0 0 1,-3 3 20,-4 8-14,1-1 0,1 2 0,0-1 0,1 1 0,-4 12 14,8-20-4,1 1-1,0 0 0,0 0 0,1-1 0,0 1 0,1 0 0,0 0 0,0 0 0,1 0 1,0 0-1,1 0 0,0 1 5,1 4-8,1-1 1,1 0-1,0-1 0,0 1 1,1-1-1,1 0 1,0-1-1,1 1 1,1 0 7,-6-9 1,-1 0 0,1 0 0,0-1 0,0 1 0,0-1 1,0 1-1,1-1 0,-1 0 0,1 0 0,-1-1 1,1 1-1,0-1 0,0 0 0,-1 0 0,1 0 0,0 0 1,0-1-1,0 1 0,0-1 0,0 0 0,0 0 0,0-1 1,0 1-1,0-1 0,0 0 0,0 0 0,0 0 1,-1 0-1,1-1 0,0 1 0,-1-1 0,1 0 0,0-1-1,10-6 39,-1 0-1,-1-1 0,0 0 1,0-1-1,-1 0 1,-1-1-1,0 0 0,2-3-38,14-22 50,-2-1 0,5-11-50,-19 27 55,-6 13-36,-5 9-142,-2 7 71,2 0 1,-1-1-1,1 1 1,0 0-1,0 0 1,1 0-1,0 0 1,1 4 51,-2 7-26,1 1 23,-2 22 11,2 1 1,4 33-9,-3-64-4,1 0 1,0-1 0,0 1-1,1-1 1,0 0 0,1 0-1,0 0 1,1 0-1,0-1 1,0 1 0,1-1-1,0-1 1,4 4 3,-7-9 0,1 0-1,0 0 1,0 0 0,0-1-1,0 0 1,0 1 0,0-1 0,1-1-1,-1 1 1,1-1 0,0 0-1,-1 0 1,1 0 0,0 0 0,-1-1-1,1 0 1,0 0 0,0 0-1,-1-1 1,1 0 0,0 1 0,-1-2-1,1 1 1,-1 0 0,1-1-1,-1 0 1,0 0 0,5-3 0,0 1 25,0-1 1,0-1-1,0 0 1,0 0-1,-1-1 1,0 0-1,0 0 0,-1-1 1,0 0-1,0 0 1,-1 0-1,3-6-25,-8 11 13,1 0 0,-1 0 0,1 0 0,-1-1 0,0 1 0,-1 0 0,1-1 0,0 1 0,-1-1 0,0 1 0,0 0 0,0-1 0,0 1 0,0-1 0,-1 1 0,1-1 0,-1 1 0,0 0 0,-1-3-13,-1 1 6,0-1-1,0 1 1,0 0 0,0 1-1,-1-1 1,0 1 0,0-1 0,0 1-1,0 0 1,-1 1 0,-1-2-6,-7-4-89,-1 1-1,1 0 1,-1 1 0,-1 1 0,1 0 0,-1 1-1,0 1 1,-9-2 89,10 5-56,1 0 0,-1 0-1,0 2 1,0 0 0,0 0 0,0 1-1,0 1 1,1 0 0,-1 1 0,1 0 0,0 2-1,-4 1 57,108-26-556,37-33 655,-86 32 78,1 3 1,21-5-178,-63 22-9,1 0-1,0 1 1,0-1 0,0 0 0,-1 1 0,1-1 0,0 1 0,0-1 0,-1 1 0,1 0 0,0 0 0,-1 0 0,1 0-1,-1 0 1,0 0 0,1 0 0,-1 1 0,0-1 0,1 0 0,-1 1 0,0-1 0,0 1 0,0 0 0,0 1 9,29 48 28,-24-41-36,8 16 18,-1 1-1,0 0 1,-3 1 0,0 0-1,-1 1 1,-2 0 0,-1 0-1,-1 1 1,0 22-10,-15-112 115,5 32-11,0-1 0,0-26-104,4 45 16,1 0 1,0-1 0,1 1 0,0 0-1,0 0 1,1 0 0,0 0-1,1 1 1,0-1 0,0 1 0,1-1-1,1 1 1,3-6-17,-7 15-12,0-1 0,0 1 0,0-1 0,0 1-1,0 0 1,0-1 0,0 1 0,1 0 0,-1 0 0,0 0 0,0 0 0,0 0-1,0 0 1,1 0 0,-1 0 0,0 0 0,0 0 0,0 1 0,0-1 0,0 0-1,0 1 1,0-1 0,0 1 0,0-1 0,0 1 0,1 0 12,27 16-166,-15-6 112,0 0 1,-1 1 0,-1 1 0,0 0 0,-1 1 0,5 8 53,-11-16-42,-1 1-1,1 0 1,-2 0 0,1 0 0,-1 0-1,0 1 1,0-1 0,-1 1 0,0 0 0,0 0-1,-1-1 1,0 1 0,-1 0 0,1 0-1,-2 6 43,-6-34 258,1-22-237,6 28-22,0 0 0,2 0 0,0 0 0,0 0 0,1 1 0,1-1-1,1 1 1,0-1 0,0 1 0,1 1 0,1-1 0,0 1 0,1 0 0,0 1 0,0-1 0,2 2 0,-1-1-1,1 2 1,1-1 0,0 1 0,0 1 0,5-3 1,-15 10-7,0 0 1,1 0-1,-1 0 0,0 0 1,0 0-1,1 1 0,-1-1 1,1 0-1,-1 1 0,0 0 1,1-1-1,-1 1 0,1 0 1,-1-1-1,1 1 0,-1 0 0,1 0 1,-1 0-1,1 0 0,0 1 1,-1-1-1,1 0 0,-1 1 1,0-1-1,1 1 0,-1-1 1,1 1-1,-1 0 0,0-1 1,1 1-1,-1 0 0,0 0 0,0 0 1,0 0-1,0 0 0,0 0 1,0 0-1,0 1 0,0-1 1,0 0-1,0 0 0,-1 1 1,1-1-1,0 1 0,-1-1 1,1 0-1,-1 1 0,0-1 1,1 2 6,2 11 3,0 1 0,-1 0 0,0-1 1,-1 1-1,-1 3-3,1 4-4,-1-12 6,2-1-1,-1 1 1,1 0 0,1-1-1,0 1 1,0-1-1,1 0 1,0 0-1,1 0 1,-1 0-1,2-1 1,-1 0-1,1 0-1,-3-5 22,-1 0 0,1-1 0,0 1 0,0-1 0,0 1 0,0-1 0,0 0 0,0 0 0,1 0 0,-1-1 0,1 1 0,-1-1-1,1 0 1,-1 0 0,1 0 0,0 0 0,0-1 0,-1 1 0,1-1 0,0 0 0,0 0 0,0-1 0,-1 1 0,1-1 0,0 0-1,-1 0 1,1 0 0,0 0 0,-1-1 0,1 1 0,-1-1 0,0 0 0,0 0 0,3-2-22,4-3 63,0-1 1,0 0-1,-1 0 0,0-1 1,-1-1-1,0 1 1,0-1-1,-1-1 0,0 1 1,-1-1-1,2-5-63,-5 9 19,0 1-1,0-1 1,0 0 0,-1 1-1,0-1 1,0 0-1,-1 0 1,0 0 0,0-1-1,-1 1 1,0 0-1,0 0 1,0 0 0,-1 0-1,0 0 1,-1 0 0,0 0-1,0 0 1,0 0-1,-2-3-18,-13-13 287,16 23-290,1 0 0,-1 0-1,1 0 1,-1 0 0,1 0-1,-1 0 1,1 0 0,0 0-1,-1 0 1,1 0 0,-1 0-1,1 0 1,-1 0 0,1 0-1,-1 0 1,1 0 0,-1 1-1,1-1 1,0 0 0,-1 0-1,1 1 1,-1-1 0,1 0-1,0 0 1,-1 1 0,1-1-1,0 0 1,-1 1 0,1-1-1,0 1 1,0-1 0,-1 0-1,1 1 1,0-1 0,0 1-1,0-1 1,0 1 0,-1-1-1,1 1 1,0-1 0,0 1-1,0-1 1,0 0 0,0 1-1,0-1 1,0 1-1,0-1 1,0 1 0,1-1-1,-1 1 4,-5 27-27,1 0 0,2 0 0,1 0 0,1 0 0,1 0 0,4 21 27,11 47 71,11 30-71,3 15 34,-13-50 6,20 58-40,-34-140-51,-2-11-248,-1-22-839,0 7 430,-4-81-2673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42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0 322 5825,'4'-6'89,"0"-1"0,0 1 0,1 0 0,0 0 0,0 0 0,0 1 0,1 0 0,-1 0 0,1 0 0,0 0-1,1 1 1,-1 0 0,1 1 0,0-1 0,0 1 0,0 1 0,0-1 0,1 1 0,1 0-89,-6 2 7,0 0 0,0 1 0,0-1 0,0 1 0,1-1 0,-1 1 0,0 0 0,0 0 0,0 0 0,0 1 0,-1-1 0,1 1 0,0-1 0,0 1 0,-1 0 0,1 0 0,-1 0 0,0 1 0,0-1 0,0 1 0,0-1 0,0 1 0,0-1 0,0 1 1,-1 0-1,0 0 0,1 0 0,-1 0 0,0 0 0,0 0 0,-1 0 0,1 1-7,2 5 29,-1 0 0,0 0 1,-1 1-1,0-1 1,-1 0-1,1 0 1,-2 0-1,1 1 0,-1-1 1,-2 9-30,-1-7-25,-1-1 1,0 1-1,0-1 1,-1 0 0,-1 0-1,1-1 1,-2 0-1,1 0 1,-1-1-1,0 1 1,-1-2 0,0 1-1,0-1 1,-1-1-1,1 0 1,-2 0-1,1-1 1,0 0 0,-8 2 24,146-81 372,-99 60-273,-1-2 1,-1-1 0,-1-1 0,0-2-1,-1 0 1,0-4-100,-19 19 21,0-1 0,-1 0 0,0-1 0,0 1 1,-1-1-1,1 0 0,-1 0 0,-1 0 0,0-1 0,0 1 0,0-1 0,-1 0 0,0 0 0,0 0 1,-1 0-1,0 0 0,-1 0 0,0 0 0,0 0 0,-1 0 0,1 0 0,-2 0 0,1 0 0,-1 0 1,-1 0-1,0-3-21,-65-150-56,72 175-50,-2 1 0,0 0 0,0 0 0,-1 0 0,-1 0 1,-1 9 105,1 36 10,4 3 35,-2-6 200,2 0 0,3 0 0,2-1 0,10 28-245,-18-80 16,0-1 0,0 0 1,1 0-1,-1 0 0,0 0 0,1-1 1,0 1-1,0 0 0,0-1 1,0 1-1,0-1 0,0 0 0,1 1 1,-1-1-1,1 0 0,-1-1 1,1 1-1,0 0 0,0-1 0,0 1 1,0-1-1,0 0 0,0 0 0,0 0 1,0-1-1,0 1 0,0-1 1,2 1-17,2-1-158,-1-1 0,0 1 1,1-1-1,-1 0 1,0-1-1,0 0 0,0 0 1,0 0-1,0-1 0,0 1 1,-1-1-1,1-1 1,-1 1-1,0-1 0,5-4 158,56-55-3747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43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33 589 5065,'47'-37'4686,"-35"30"-4686,-2-1 0,1 0 1,-1-1-1,0 0 0,-1 0 1,5-8-1,-10 12-9,0-1 1,-1 0 0,1 0 0,-1 0-1,0-1 1,-1 1 0,1-1-1,-2 1 1,1-1 0,0 0-1,-1 0 1,0-2 8,-1 6-33,0 1 0,0-1 0,-1 1 0,1-1 0,0 1 0,-1 0 0,0-1 0,1 1 0,-1 0 0,0-1 0,0 1 0,0 0 0,-1 0 0,1 0 0,0 0 0,-1 0 0,1 0 0,-1 0 0,0 0 0,0 1 0,0-1 0,1 1 0,-2-1 0,1 1 0,0 0 0,0-1 0,0 1 0,0 0 0,-1 1 0,1-1 0,0 0 0,-1 1 0,1-1 0,-1 1 0,0 0 33,-1-1-16,0 0 1,0 1-1,-1 0 1,1 0-1,0 0 1,0 0-1,0 1 1,0 0-1,0-1 1,0 2-1,0-1 1,0 0-1,1 1 1,-1-1-1,0 1 1,1 0-1,-1 1 0,1-1 1,-1 1 15,-1 1 3,0 1 1,1 0-1,0 0 1,0 0-1,0 0 0,1 1 1,0-1-1,0 1 1,0 0-1,0 0 1,-1 6-4,1-3 15,1 1 0,0 0 0,0 0 0,1 0 0,0 0 0,0 0 0,1 0 0,1 0-1,0 0 1,0 0 0,1 0 0,0-1 0,0 1 0,2 0 0,-1-1 0,2 3-15,1 0 57,2 1-1,-1-1 0,1-1 0,1 1 0,0-2 0,1 1 0,0-1 0,9 7-56,-15-14 39,0 0 0,0-1 0,0 0 1,1 0-1,-1 0 0,0 0 0,1-1 1,-1 0-1,1 0 0,0 0 0,-1 0 1,1-1-1,0 0 0,-1 1 0,1-2 1,0 1-1,-1-1 0,1 1 0,0-1 1,-1-1-1,1 1 0,-1-1 0,0 1 1,1-1-1,-1 0 0,0-1 0,0 1 0,2-3-39,11-7 27,0-2 0,-1 0 0,-1 0 0,0-2 0,-1 0 0,-1 0 0,0-1 0,-1-1 0,-1 0 0,-1-1 0,-1 0 0,0 0 0,-1-3-27,4-9-49,-2-1 0,-1 0 1,-1 0-1,-2-1 0,-2 0 0,-1 0 0,-1 0 0,-2-3 49,0 24 66,-2-1 0,0 1 1,0-1-1,-1 1 0,0 0 0,-1 0 0,0 0 0,-1 1 0,-1-1 0,0 1 0,0 1 0,-1-1 0,0 1 0,-3-2-66,8 15-40,1 0 1,0 0-1,-1 0 1,1 0-1,0 0 1,1 0-1,-1 0 0,0 1 1,1-1-1,0 0 1,0 3 39,-4 51-2,2-1 0,3 1 0,5 32 2,-4-63 21,2-1 0,1 0 0,2 0 0,0 0 0,1-1 0,1 0 0,2-1 0,0 0 0,4 4-21,-14-25 7,1-1 1,-1 1-1,1-1 1,-1 1 0,1-1-1,0 0 1,-1 1-1,1-1 1,0 0 0,0 0-1,0 0 1,0 0-1,0-1 1,0 1 0,0 0-1,0-1 1,0 0-1,0 1 1,0-1 0,0 0-1,0 0 1,1 0 0,-1 0-1,0-1 1,0 1-1,0 0 1,0-1 0,0 0-1,0 1 1,0-1-1,0 0 1,0 0 0,0 0-8,8-4-31,-1 0 1,1 0 0,-1-1 0,0 0 0,6-6 30,-4 1-487,0-1 1,0 0 0,-1-1-1,-1 0 1,-1-1 0,1 0-1,-2 0 1,0-1 0,3-9 486,11-27-3494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44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3 176 7026,'-2'-2'1360,"2"2"-392,0-2-104,2-3-416,8-3-296,2-12-56,7 2-96,6-8-48,-1 2-336,3 4-672,2 1-872,34-12-2905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45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25 537 1736,'14'0'5304,"6"-10"-3511,19-17-1683,-35 24 154,6-5-237,0 1-1,0-2 1,-1 1-1,0-2 1,-1 1 0,0-1-1,0 0 1,1-3-27,-8 10-9,1 0 1,-1 1 0,0-1-1,0 0 1,0 1 0,0-1 0,0 0-1,-1 0 1,1 0 0,-1 0-1,0 0 1,0 0 0,0 0 0,0 0-1,-1 1 1,1-1 0,-1 0-1,1 0 1,-1 0 0,0 0 0,0 1-1,0-1 1,-1 0 0,1 1-1,-1-1 1,1 1 0,-1-1 0,0 1-1,0 0 1,0 0 0,0 0-1,0 0 1,-1 0 0,1 0-1,0 1 1,-1-1 0,1 1 0,-3-1 8,3 0-11,0 1 1,0 0-1,0 0 0,-1 0 1,1 0-1,0 1 1,0-1-1,0 1 1,0-1-1,-1 1 1,1 0-1,0 0 0,-1 0 1,1 0-1,0 0 1,0 0-1,-1 1 1,1-1-1,0 1 1,0-1-1,-2 2 11,-1 0-9,1 1 0,0-1 0,-1 1 0,1 0-1,1 0 1,-1 1 0,0-1 0,1 1 0,0-1 0,-1 3 9,-5 5 0,1 1 1,1 1-1,0-1 0,1 1 1,0 1-1,-3 12 0,7-19 7,0 1 0,1-1 0,0 0 0,1 0 1,-1 1-1,1-1 0,1 0 0,-1 1 0,1-1 0,1 0 1,-1 0-1,1 1 0,1-1 0,-1-1 0,1 1 0,0 0 0,1-1 1,1 3-8,-2-4 15,1 0 0,-1 0 0,1-1 0,0 1 0,1-1 0,-1 0 0,1 0 0,0 0 0,-1-1 0,2 0 0,-1 0 0,0 0 0,1-1 0,-1 1 0,1-1 0,0 0 0,0-1 0,0 0 0,-1 0 0,1 0 0,1 0 0,1-1-15,11-1 56,0-1 1,0-1 0,0-1 0,0 0-1,-1-1 1,0-2 0,0 1 0,0-2-1,5-3-56,22-13-55,-2-2 0,38-30 55,-70 48-28,53-43-99,-58 47 131,-1-1-1,0 0 1,-1 0 0,1-1 0,-1 1-1,0-1 1,0 0 0,-1 0 0,0-1-1,0 1-3,-2 4 2,-1 1 0,1-1 0,-1 1 0,0 0 0,1-1 0,-1 1-1,0-1 1,0 1 0,0-1 0,0 1 0,-1 0 0,1-1 0,0 1-1,0-1 1,-1 1 0,1 0 0,-1-1 0,1 1 0,-1 0 0,0-1-1,1 1 1,-1 0 0,0 0 0,0 0 0,0 0 0,0 0 0,0 0-1,0 0 1,0 0 0,0 0 0,-1 0 0,1 0 0,0 1 0,0-1-1,-1 0 1,1 1 0,0 0 0,-1-1 0,1 1 0,-1-1 0,1 1-1,0 0 1,-1 0 0,1 0 0,-1 0 0,1 0 0,-1 0-2,-7 0-17,1 0 1,0 0 0,0 0 0,-1 1-1,1 0 1,0 1 0,-5 1 16,0 2-5,0 1 0,-1 1 0,2 0 0,-1 0 0,1 2 0,0-1 0,1 1 0,0 1 0,1 0 0,0 1 0,0 0 0,1 0 0,-4 8 5,8-12 3,0 0-1,0 1 1,1-1 0,0 1-1,1 0 1,0 0-1,0 0 1,0 1 0,1-1-1,0 1 1,1-1 0,0 1-1,1-1 1,-1 1 0,2 0-1,-1-1 1,1 1-1,0 0 1,1-1 0,0 1-1,0-1 1,1 0 0,1 2-3,-3-7 2,1 0 1,-1 0-1,1 0 1,0 0-1,-1 0 1,1-1-1,1 1 1,-1 0-1,0-1 1,1 0-1,-1 0 1,1 1-1,-1-1 1,1-1-1,0 1 1,0 0-1,0-1 1,0 1-1,0-1 0,1 0 1,-1 0-3,1-1 16,0 0 0,1 0 0,-1 0 0,0 0 1,0 0-1,0-1 0,1 0 0,-1 0 0,0 0 0,0-1 0,0 1 1,-1-1-1,1 0 0,3-2-16,8-6 41,0 0 1,-1-2-1,0 1 1,-1-2-1,-1 0 0,0 0 1,2-4-42,4-6 54,-1-2 1,-1 0-1,0 0 0,-2-2 1,-2 0-1,0 0 0,-2-1 1,0-1-1,-2 0 0,-2 0 1,0 0-1,-2-1 1,-1 1-1,-2-1 0,-1 0 1,-1 0-1,-2-10-54,0 16 298,2 17-241,1 0 1,-1 0 0,-1 0-1,1 0 1,-1 1 0,0-1 0,-3-5-58,4 11 13,1 1 7,-2 22-630,-10 96 562,3 64 48,6-108 18,3 6 53,10 73-71,-5-99 1,6-8 111,-8-48-41,0-1 1,0 0 0,0 1 0,1 0-1,-1 0 1,0 0 0,1 0 0,0 0-1,-1 1 1,1 0 0,0-1 0,1 1-72,6-3 76,95-50 47,-33 17-1179,38-13 1056,-107 49-214,-1-1-1054,-13 3-371,5-1 1322,-34 4-3292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2:16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422 304 1392,'-6'-21'5381,"4"15"-5256,-1 0 1,1 1 0,-1-1-1,0 1 1,0 0-1,-1 0 1,1 0-1,-1 1 1,-4-5-126,6 11-17,0-1 0,0 0 0,1 0 0,-1 1 0,1-1 0,-1 1 0,1 0 0,-1-1 0,1 1 0,0 0 0,-1 1 17,1-2 6,-20 34-18,0 2 0,3-1 0,-1 7 12,-38 72-6,21-52-16,77-125-843,-4-1 1,29-66 864,-57 111-165,27-49 98,-51 73-258,-7 11-27,-8 23 342,1 1 0,-8 20 10,30-49 4,0 0 0,2 0-1,-1 0 1,2 1-1,0-1 1,0 1-1,1 0 1,1 0 0,0 1-1,1-1 1,0 10-4,0-22-3,1 0 1,0 0 0,0 0-1,0 0 1,0 0 0,0 0-1,1 0 1,-1 0 0,0 0-1,0 0 1,1 0 0,-1 0-1,0 0 1,1 0 0,-1 0-1,1-1 1,-1 1 0,1 0-1,0 0 1,-1 0 0,1-1-1,0 1 1,-1 0 0,1-1-1,0 1 1,0 0 0,0-1-1,0 1 1,0-1 2,1 0 4,-1 0 0,1 0 0,0 0 0,-1 0 0,1-1 0,-1 1 0,1-1 0,-1 1 0,1-1 0,-1 0 0,1 1 0,-1-1 0,1 0 0,-1 0 0,0 0 0,1-1-4,8-7 55,0 0 0,0-1 0,-1 0 0,0-1-55,3-5 4,-1 0 0,-1 0 0,0-1 0,-2 0-1,1 0 1,2-13-4,-7 19-37,0 0-1,-1-1 0,-1 1 1,0 0-1,-1-1 0,0 0 1,0 1-1,-1-1 0,-1 0 1,0 1-1,-2-8 38,3 17 4,0 1-1,0-1 1,0 1 0,-1-1-1,1 1 1,-1-1-1,1 1 1,-1-1 0,1 1-1,-1 0 1,0-1-1,1 1 1,-1 0 0,0 0-1,0 0 1,0 0 0,0-1-1,0 1 1,-1 0-1,1 1 1,0-1 0,0 0-1,-1 0 1,0 0-4,1 1 1,-1 0 0,1 0 0,0 0 1,-1 1-1,1-1 0,-1 0 0,1 1 0,0-1 0,-1 1 1,1 0-1,0-1 0,0 1 0,-1 0 0,1 0 0,0 0 1,0 0-1,0 0 0,0 0 0,0 0 0,0 0-1,-7 8-1,1 0-1,1 0 1,0 0-1,0 1 1,-4 9 1,2 0 17,0 0 1,1 0 0,1 1-1,0 0 1,2 0 0,0 0-1,2 1 1,0-1-1,1 20-17,1-38-2,0 0-1,0 0 0,0 0 1,1 0-1,-1 0 0,0 0 1,1-1-1,0 1 0,-1 0 1,1 0-1,0 0 0,0 0 1,0 0-1,0-1 0,0 1 0,0-1 1,1 1-1,-1-1 0,0 1 1,1-1-1,-1 1 0,1-1 3,0-1 7,0 1 0,-1-1-1,1 0 1,-1 0 0,1 0 0,-1 0-1,1 0 1,-1 0 0,1 0-1,0-1 1,-1 1 0,1-1-1,-1 1 1,1-1 0,-1 1-1,0-1 1,1 0 0,-1 0 0,0 1-1,1-1 1,0-1-7,7-5 37,-1-1 1,1 0-1,-1-1 0,0 0 1,-1 0-1,5-8-37,-3 2 19,-1 1 0,0-2 0,0 1-1,-2-1 1,0 0 0,-1-1 0,0 1 0,1-13-19,-5 18 1,0 0-1,0 0 0,-1 0 1,0 0-1,-1 0 1,-1 0-1,1 0 1,-2 1-1,1-1 0,-2 1 1,1-1-1,-1 1 1,-1 0-1,-1-1 0,6 10 11,-1 0 0,0 0 0,1 0-1,-1 0 1,0 0 0,0 0 0,1 0-1,-1 1 1,0-1 0,0 0 0,0 1 0,0-1-1,0 1 1,0-1 0,0 1 0,0-1-1,-1 1 1,1 0 0,0-1 0,0 1 0,0 0-1,0 0 1,0 0 0,-1 0 0,1 0-1,0 0 1,0 0 0,0 0 0,0 1 0,0-1-1,-1 0 1,1 1 0,0-1 0,0 1 0,0-1-1,0 1 1,0-1 0,0 1 0,0 0-1,0 0 1,1-1 0,-1 1 0,0 0 0,0 0-1,1 0 1,-1 0-11,-40 45-93,38-43 110,-14 21-27,1 0-1,1 1 0,2 0 0,0 1 1,-1 8 10,8-20-2,1 0 1,1 0-1,0 0 0,1 0 1,1 1-1,0-1 1,1 1-1,1-1 1,0 1-1,1 0 1,1 4 1,-2-18 1,0 0 0,0 0 0,1-1-1,-1 1 1,0 0 0,1 0 0,-1 0 0,0-1 0,1 1 0,-1 0 0,1 0 0,-1-1 0,1 1 0,0 0 0,-1-1 0,1 1 0,0-1 0,-1 1 0,1-1 0,0 1 0,-1-1 0,1 1 0,0-1 0,0 0 0,0 1 0,0-1 0,-1 0 0,1 0 0,0 0 0,0 0 0,0 0 0,0 0 0,0 0-1,0 0 1,-1 0 0,1 0 0,0 0 0,0 0 0,0 0 0,0-1 0,-1 1 0,1 0 0,0-1 0,0 1 0,0-1 0,-1 1 0,1-1 0,0 1 0,-1-1 0,1 1 0,0-2-1,36-27 299,-20 12-242,-2 0 0,0-2 0,-2 0-1,0 0 1,5-11-57,-13 20 3,0 1 0,0-1 0,-1 0 0,-1 0 0,0 0 0,0 0 0,-1 0 0,0-1 0,-1 1 0,0-1 0,0 1-1,-1-1 1,-1-2-3,1 12-3,0 0-1,0 0 0,0 0 0,0 0 0,0 0 0,0 0 0,-1 0 0,1 0 0,0 0 0,0 0 0,-1 0 0,1 0 1,-1 0-1,1 0 0,-1 0 0,1 0 0,-1 0 0,0 0 0,1 1 0,-1-1 0,0 0 0,0 1 0,0-1 1,1 0-1,-1 1 0,0-1 0,0 1 0,0-1 0,0 1 0,0-1 0,0 1 0,0 0 0,0 0 0,0-1 0,0 1 1,0 0-1,0 0 0,0 0 0,0 0 0,0 0 0,0 0 0,0 0 0,0 1 0,0-1 0,0 0 0,0 1 1,0-1-1,0 0 0,0 1 0,0-1 0,0 1 0,0-1 0,0 1 0,0 0 0,1-1 0,-1 1 4,-9 6-49,0 0-1,1 1 0,0 0 0,-6 7 50,9-9-16,-13 13 8,1 2 0,1 0 0,1 0 0,1 2 1,-6 12 7,13-21 2,1 0 1,1 0-1,0 0 1,1 1-1,0 0 1,1 0 0,1 0-1,1 0 1,0 1-1,0 4-2,2-19-5,0 0-1,0 1 1,0-1-1,0 1 1,0-1-1,0 1 1,0-1-1,0 1 1,1-1-1,-1 1 1,0-1-1,1 1 1,-1-1-1,1 0 0,0 1 1,-1-1-1,1 0 1,0 1-1,0-1 1,0 0-1,0 0 1,0 0-1,0 0 1,0 0-1,1 1 6,0-2 6,0 0-1,0 1 0,-1-1 0,1 0 1,0 0-1,0 0 0,-1 0 1,1-1-1,0 1 0,0 0 0,-1-1 1,1 1-1,0-1 0,-1 0 0,1 1 1,-1-1-1,1 0 0,0 0-5,11-8 75,0 0 0,-1 0-1,0-2 1,5-5-75,-14 14 3,6-7 15,-1 0 0,0-1 1,0 0-1,-1 0 0,0 0 0,-1-1 0,0 0 1,0-1-1,-2 1 0,1-1 0,1-7-18,-6 19 6,0-1-1,0 0 0,1 1 1,-1-1-1,0 0 1,0 0-1,0 1 1,0-1-1,0 0 0,0 0 1,0 1-1,0-1 1,0 0-1,0 0 1,-1 1-1,1-1 0,0 0 1,0 1-1,-1-1 1,1 0-1,0 1 1,-1-1-1,1 0 0,-1 1 1,1-1-1,-1 1 1,1-1-1,-1 1 1,1-1-1,-1 1 0,0-1 1,1 1-1,-1 0 1,0-1-6,-1 1-4,0-1 1,-1 1 0,1 0 0,0-1-1,-1 1 1,1 0 0,-1 0 0,1 1-1,0-1 1,-1 1 0,-1 0 3,-51 20-86,34-8 87,1 2 0,0 0 1,2 1-1,0 1 0,0 0 1,2 2-1,0 0 0,1 0 1,1 2-1,1 0 0,-9 21-1,20-38-5,0 0 0,0 0 1,1 1-1,0-1 0,0 1 0,0-1 0,0 1 0,1 0 0,0-1 0,0 5 5,0-8-2,0 0 0,1 0 0,-1 0 0,0 0 0,1 0 0,-1 0 0,0 0-1,1 0 1,-1 0 0,1 0 0,0 0 0,-1-1 0,1 1 0,0 0 0,0 0 0,-1 0 0,1-1 0,0 1 0,0-1 0,0 1 0,0 0 0,0-1 0,0 1 0,0-1 0,0 0 0,0 1 0,0-1 0,0 0 0,0 0 0,0 1 0,0-1 0,0 0 0,0 0 0,0 0-1,0 0 1,0-1 0,1 1 0,-1 0 0,0 0 0,0-1 0,0 1 0,0 0 0,0-1 0,0 1 0,0-1 0,0 1 0,0-1 2,15-7 8,0 0 0,-1 0 0,0-1 0,0-1 0,-1-1 1,-1 0-1,0-1 0,0 0 0,-1-1 0,0 0 0,-1-1 0,-1 0 0,-1-1 0,1 0 0,-2 0 0,0-1-8,-7 14-2,-1 1 0,1-1 0,0 1 0,0-1 0,-1 0 0,1 1 0,-1-1 0,1 0-1,-1 0 1,1 1 0,-1-1 0,0 0 0,0 0 0,0 1 0,0-1 0,-1 0 0,1 0 0,0 1-1,-1-1 1,1 0 0,-1 1 0,1-1 0,-1 0 0,0 0 2,0 1-10,-1 1-1,1-1 1,-1 0 0,1 1 0,-1-1 0,1 1-1,-1-1 1,1 1 0,-1-1 0,1 1 0,-1 0-1,0 0 1,1 0 0,-1 0 0,1 0-1,-1 0 1,0 1 0,1-1 0,-1 0 0,-1 1 10,-13 5-57,-1-1-1,1 2 1,0 0 0,-4 4 57,17-10 18,-7 5-15,1-1 0,1 1 0,-1 0 0,1 1 0,1 0 0,-1 0 0,1 1 0,0 0 1,0 1-4,4-5-1,0 0 0,0 0 1,1 0-1,-1 0 1,1 1-1,0-1 1,0 1-1,0 0 1,1-1-1,0 1 1,0 0-1,0 0 1,0 0-1,1 0 0,0 0 1,0 0-1,0 0 1,1 0-1,0 3 1,-1-7-3,0 0 0,1 0 0,-1 0 0,0 0-1,1 1 1,-1-1 0,1 0 0,-1 0 0,1 0-1,0 0 1,-1 0 0,1 0 0,0 0 0,0-1 0,0 1-1,-1 0 1,1 0 0,0-1 0,0 1 0,0 0-1,0-1 1,1 1 0,-1-1 0,0 1 0,0-1 0,0 0-1,0 1 1,1-1 3,0 0 14,1 0 0,0 0 0,-1-1 0,1 1 0,0-1 0,-1 1-1,1-1 1,-1 0 0,1 0 0,-1 0 0,1-1 0,0 0-14,9-5 88,-1-1 0,0 0 0,-1 0 0,5-6-88,2-1 27,-1-1 1,-1-1-1,0 0 1,-2-1-1,7-12-27,-19 30 2,-1 0-1,0-1 1,1 1 0,-1 0-1,0-1 1,0 1 0,1 0-1,-1-1 1,0 1 0,0 0-1,0-1 1,1 1 0,-1-1-1,0 1 1,0-1 0,0 1-1,0 0 1,0-1 0,0 1-1,0-1 1,0 1 0,0 0-1,0-1 1,0 1 0,0-1-1,0 1 1,-1-1 0,1 1-1,0 0 1,0-1 0,0 1-1,0 0 1,-1-1 0,1 1-1,0-1 1,0 1 0,-1 0-1,1 0 1,0-1 0,-1 1-1,1 0 1,0-1 0,-1 1-2,-23 1-270,-22 15-99,26-4 265,1 2 1,1 0-1,0 1 0,-9 11 104,20-20-6,1 1 0,0 0-1,0 1 1,0-1 0,1 1 0,0 0 0,1 1 0,0-1-1,0 1 1,1 0 0,0 0 0,-1 5 6,4-13-4,-1-1 1,1 1-1,0 0 1,0 0-1,0 0 1,0-1-1,0 1 1,0 0-1,0 0 1,0-1-1,0 1 1,0 0-1,0 0 1,0-1-1,0 1 1,1 0-1,-1 0 1,0-1-1,1 1 1,-1 0-1,0-1 1,1 1-1,-1 0 1,1-1-1,-1 1 1,1-1-1,-1 1 1,1-1-1,0 1 1,-1-1-1,1 1 1,0-1-1,-1 1 1,1-1-1,0 0 1,0 1 3,1-1 1,1 0 1,-1 0 0,1 0-1,-1 0 1,1 0 0,0-1-1,-1 1 1,1-1 0,-1 1-1,1-1 1,1-1-2,57-29 125,-34 12-86,0 0 0,-1-2 0,-1-1 0,-1-1 0,-1-1-1,-1 0 1,15-24-39,-36 45 52,1 1 0,0-1 0,-1 1 0,0-1 0,1 0-1,-1 0 1,0 0 0,-1 0 0,1 1 0,0-1 0,-1 0-1,0 0 1,1 0 0,-1 0 0,-1 0 0,1 0 0,0-1-52,0 3 20,-1 0 0,1 1 0,0-1 0,-1 0 0,1 0 0,0 1 0,-1-1 0,1 0 0,-1 1 0,1-1 0,-1 1 0,1-1 0,-1 1 0,0-1 1,1 1-1,-1-1 0,0 1 0,1-1 0,-1 1 0,0 0 0,1 0 0,-1-1 0,0 1 0,0 0-20,-1 0-17,0-1 0,0 1 0,-1 0 0,1 1 1,0-1-1,0 0 0,0 1 0,0-1 0,-1 1 0,1 0 0,0-1 0,0 1 0,0 1 17,-50 30-356,49-30 352,0 0 0,0 1 0,0 0 0,0-1 0,0 1 0,1 0 0,-1 1 0,1-1 0,0 0 0,0 1 0,0-1 0,1 1 0,-1 0 0,1 0 4,1-4-7,-1 1 1,1-1-1,0 0 0,0 1 0,0-1 0,0 1 1,0-1-1,0 1 0,0-1 0,0 1 1,0-1-1,1 0 0,-1 1 0,0-1 0,0 1 1,0-1-1,0 0 0,1 1 0,-1-1 1,0 1-1,0-1 0,1 0 0,-1 1 0,0-1 1,1 0-1,-1 1 0,0-1 0,1 0 1,-1 0-1,0 1 0,1-1 0,-1 0 0,1 0 1,-1 0-1,1 0 7,20 1-31,19-12 272,-31 5-173,0 0-1,0 0 1,0-1-1,-1 0 1,0-1-1,-1 0 0,1 0 1,-1-1-68,-5 6 17,1 1-1,-1-1 1,0 0 0,0 0 0,0 0 0,-1-1 0,1 1 0,-1 0-1,0-1 1,1 1 0,-2-1 0,1 1 0,0-1 0,-1 0 0,1 1-1,-1-1 1,0 1 0,0-1 0,-1 0 0,1 1 0,-1-1 0,0 1-1,0-1 1,0 1 0,0-1 0,-1 1-17,2 3 6,-1 0 0,1 0 0,-1 0 0,1 0-1,-1 0 1,0 0 0,1 0 0,-1 0 0,1 0 0,-1 0 0,1 0 0,-1 1-1,0-1 1,1 0 0,-1 0 0,1 1 0,-1-1 0,1 0 0,-1 1 0,1-1-1,0 0 1,-1 1 0,1-1 0,-1 1 0,1-1 0,0 1 0,-1-1 0,1 1-1,0-1 1,0 1 0,-1-1 0,1 1 0,0-1 0,0 1-6,-13 21-132,12-20 125,0-1 0,0 1 0,1-1 0,-1 1 0,1 0 0,-1-1 0,1 1 0,-1 0 0,1-1 0,0 1 0,0 0 0,0-1 0,0 1 0,0 0 0,0 0 0,1-1 0,-1 1 0,1 0 0,-1-1 0,1 1 1,-1-1-1,1 1 0,0-1 0,0 1 0,0-1 0,0 1 0,0-1 0,0 0 0,0 1 0,0-1 0,0 0 0,1 0 0,-1 0 0,0 0 0,1 0 0,-1 0 0,1 0 0,-1 0 0,1-1 0,0 1 0,0 0 7,2-1 5,-1 0 1,1 1-1,0-1 1,0 0-1,-1-1 1,1 1-1,0-1 1,-1 0-1,1 0 0,-1 0 1,1 0-1,-1 0 1,1-1-1,-1 0 1,0 1-1,1-1 1,-1 0-1,2-2-5,0 0 14,-1-1 0,1 1 0,-1-1 0,0 0 1,-1 0-1,1 0 0,-1 0 0,0-1 0,0 1 0,0-1 0,-1 0 0,1-2-14,-2 5-5,0 0 0,-1 0 0,1 0 0,-1 0 0,1 0 0,-1 0 0,0 0 0,0 0 0,-1 0 0,1 0 0,0 0 0,-1 0-1,0 0 1,0 0 0,0 0 0,0 0 0,0 1 0,-1-1 0,1 0 0,-1 1 0,0-1 0,1 1 0,-1-1 0,0 1 0,-3-2 5,4 4-16,0-1-1,0 0 1,0 1 0,0-1 0,0 1 0,0-1 0,0 1 0,-1 0 0,1-1-1,0 1 1,0 0 0,0 0 0,-1 0 0,1 0 0,0 0 0,0 0 0,-1 0-1,1 0 1,0 1 0,0-1 0,0 0 0,-1 1 0,1-1 0,0 1 0,0-1 0,0 1-1,0-1 1,0 1 0,0 0 0,0 0 0,0 0 0,0-1 0,0 1 0,1 0-1,-1 0 1,0 0 0,1 0 0,-1 0 0,0 0 0,1 1 0,-1-1 0,1 0 16,-25 48-113,22-39 101,-1 1 0,1-1 0,1 1 0,0 0 0,1 1 12,0-11-2,1 0 0,0 0 0,-1 0 0,1 0 0,0 0 0,0 1 0,0-1 0,0 0 0,0 0 0,0 0 0,1 0 0,-1 1 0,0-1 0,0 0 0,1 0 0,-1 0 0,1 0 0,-1 0 0,1 0 0,-1 0 0,1 0 0,0 0 0,0 0 0,-1 0 0,1 0 0,0 0 0,0-1 0,0 1 0,0 0 0,0-1 0,0 1 0,0-1 0,0 1 0,0-1 0,0 1 0,0-1 0,0 1 0,1-1 0,-1 0 0,0 0 0,0 0 0,0 0 0,0 0 0,1 0-1,-1 0 1,0 0 0,0 0 0,0 0 0,0-1 0,0 1 0,1 0 0,-1-1 0,0 0 2,3 1 11,-1-2 0,1 1-1,-1 0 1,1-1 0,-1 1-1,0-1 1,0 0-1,1 0 1,-2 0 0,1-1-1,0 1 1,0-1-1,-1 1 1,1-1 0,-1 0-1,0 0 1,0 0 0,0 0-1,0-1 1,0 1-1,-1 0 1,0-1 0,0 1-1,1-1 1,-2 0 0,1 1-1,0-1 1,-1 0-1,0 1 1,0-1 0,0 0-1,0 0-10,-1-5 8,0 0 0,0 1 1,-1-1-1,0 0 0,-1 1 0,1-1 0,-2 1 0,1 0 0,-1 0 1,-1 0-1,1 1 0,-5-7-8,2 6-54,2 0 28,-1 1 0,0-1 0,-1 1 0,0 0 0,0 0 0,0 1 0,-1 0-1,0 0 1,0 1 0,-2-1 26,10 6-11,-1-1 0,0 1 0,0 0 0,0 0 0,0-1 0,0 1 0,0 0 0,0 0 0,0 0 0,0 0 0,0 0 0,0 1 0,0-1 0,0 0 0,1 0 0,-1 1 0,0-1 0,0 0 0,0 1 0,0-1 0,0 1-1,1-1 1,-1 1 0,0-1 0,0 1 0,1 0 0,-1-1 0,0 1 0,1 0 0,-1-1 0,1 1 0,-1 0 0,1 0 0,-1 0 0,1 0 0,0-1 0,-1 1 0,1 0 0,0 0 0,0 0 0,-1 0 0,1 0 0,0 0 0,0 0 0,0 0 0,0 0 0,0 0 0,1 0 0,-1 0 0,0-1 0,0 2 11,0-2-20,0 1 1,0 0 0,0 0 0,0-1 0,0 1 0,1 0 0,-1 0 0,0-1-1,0 1 1,0 0 0,1-1 0,-1 1 0,0 0 0,1-1 0,-1 1-1,1 0 1,-1-1 0,1 1 0,-1-1 0,1 1 0,-1-1 0,1 1 0,0-1-1,0 1 20,0-1-3,0 0 0,-1 0 0,1 0 0,0-1-1,0 1 1,0 0 0,0 0 0,0-1-1,0 1 1,0-1 0,0 1 0,0-1-1,-1 1 1,1-1 0,0 0 0,0 1 0,-1-1-1,1 0 1,0 1 0,-1-1 0,1 0-1,-1 0 1,1 0 0,-1 0 0,1 1 0,-1-2 3,2-1 30,0 1 1,0 0 0,-1-1 0,0 0 0,1 1 0,-1-1 0,0 0 0,0 1 0,0-1 0,-1 0 0,1 0 0,-1 0 0,1 0 0,-1 0 0,0 0 0,0 0 0,-1 0 0,1 0 0,0 0-1,-1 1 1,0-1 0,0 0 0,0 0 0,0 0 0,0 1 0,0-1 0,-1 1 0,1-1 0,-1 1 0,0-1 0,0 1 0,0 0 0,0-1-31,-1 1 21,-1-1 0,1 1 0,0-1 0,-1 1 0,0 0 0,1 1 0,-1-1 0,0 1 0,0-1 0,0 1 0,0 0 0,0 1 0,0-1 0,0 1 0,-1 0 0,1 0 0,0 0 0,0 0 0,0 1 0,0-1 0,0 1 0,0 0 0,0 1 0,0-1-21,3-1-4,1 0 0,-1 1 0,1-1 0,-1 0-1,1 0 1,-1 0 0,1 1 0,0-1 0,-1 0-1,1 1 1,-1-1 0,1 0 0,0 1 0,-1-1 0,1 1-1,0-1 1,-1 1 0,1-1 0,0 1 0,0-1 0,-1 1-1,1-1 1,0 1 0,0-1 0,0 1 0,0-1 0,0 1-1,0-1 1,0 1 0,0-1 0,0 1 0,0-1-1,0 1 1,0 0 4,11 21-110,-8-18 103,0-1 0,0 1 0,1-1-1,-1 1 1,1-1 0,0 0-1,0-1 1,0 1 0,2 0 7,-4-2 17,0 0 1,0 0-1,0 0 1,0-1-1,1 1 1,-1-1-1,0 0 1,1 1-1,-1-1 0,0 0 1,0 0-1,1-1 1,-1 1-1,0 0 1,1-1-1,-1 1 1,0-1-1,0 0 1,0 0-1,0 0 1,1 0-1,-1 0 0,-1 0 1,1-1-1,0 1 1,0-1-1,0 1 1,-1-1-1,1 1 1,-1-1-1,1 0 1,-1 0-1,0 0 1,0 0-1,1 0 0,-2 0 1,1 0-1,0 0 1,0-1-1,-1 1 1,1 0-1,-1 0 1,1-1-1,-1 1 1,0-1-18,1-9 132,0 1 1,0-1 0,-1 0 0,-1 0 0,0 0 0,-1 1-1,0-1 1,-2-4-133,4 14-8,0 0 0,-1 1 0,1-1 0,-1 1 0,1-1 0,-1 1 0,0-1 0,0 1 0,0-1 0,0 1 0,0-1 0,0 1 0,0 0 0,0 0 0,0 0 0,0-1-1,-1 1 1,1 0 0,-1 1 0,1-1 0,-1 0 0,1 0 0,-1 0 0,1 1 0,-1-1 0,1 1 0,-1 0 0,0-1 0,1 1 0,-1 0 0,0 0 0,1 0 0,-1 0 0,0 0 0,1 0 0,-1 0 0,0 1 0,1-1 0,-1 1 0,0-1-1,1 1 1,-1 0 0,1-1 0,-1 1 0,1 0 0,0 0 0,-1 0 0,1 0 0,0 0 0,0 0 0,-1 1 0,1-1 0,0 0 0,0 1 0,0-1 0,1 1 0,-1-1 0,0 1 0,0-1 0,1 1 0,-1-1 0,1 1 0,-1 0 0,1-1-1,0 1 1,0 0 0,0 0 8,0 2-139,0-1-1,0 1 0,1-1 1,-1 1-1,1-1 0,0 0 1,0 1-1,1-1 0,-1 0 0,0 0 1,1 1-1,1 1 140,29 41-1651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53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422 105 2072,'0'0'113,"0"0"0,0 1 0,0-1 0,0 0-1,0 0 1,0 0 0,0 0 0,0 0-1,0 0 1,0 0 0,0 1 0,0-1-1,0 0 1,0 0 0,0 0 0,0 0-1,0 0 1,0 0 0,0 0 0,0 0-1,0 1 1,-1-1 0,1 0 0,0 0 0,0 0-1,0 0 1,0 0 0,0 0 0,0 0-1,0 0 1,-1 0 0,1 0 0,0 0-1,0 0 1,0 0 0,0 0 0,0 0-1,0 0 1,0 0 0,-1 0 0,1 0 0,0 0-1,0 0 1,0 0 0,0 0 0,0 0-1,0 0 1,0 0 0,-1 0 0,1 0-1,0 0 1,0 0 0,0 0 0,0 0-1,0 0 1,0-1 0,0 1 0,0 0 0,-1 0-1,1 0 1,0 0 0,0 0 0,0 0-113,-15-12 1081,10 9-1290,-6-6 203,0 1 0,-1 0 1,0 1-1,-1 0 0,1 1 1,-1 0-1,-11-2 6,19 6-2,-1 1 0,0 0 0,0 0 0,0 0 0,0 0 0,0 1 0,-1 0 0,1 1 0,0-1 0,0 1 0,0 0 0,0 0 0,1 1 0,-1 0 0,0 0 0,1 0 0,-1 1 0,1 0 0,-4 2 2,1 2 20,-1 0 0,1 1 0,0 0 0,1 0 0,0 1 0,0 0 0,1 0 0,-1 2-20,-43 81 349,46-84-289,-5 13 46,0 0 0,1 1 1,1 0-1,1 1 1,-1 11-107,6-24 6,0 0 1,1 1-1,0-1 1,1 0-1,0 0 1,1 0 0,0 0-1,1 0 1,-1-1-1,2 1 1,1 2-7,4 8-10,0-1 0,2 0 1,0 0-1,11 12 10,-11-19 8,0 0-1,1-1 1,1 0 0,-1-1-1,2 0 1,0-1 0,0-1 0,0 0-1,1-1 1,0 0 0,1-1-1,-1-1 1,1-1 0,0 0-1,0-1 1,0 0 0,1-2-8,-3 1 9,-1-1 1,1 0-1,-1-1 1,1-1-1,-1 0 1,0-1-1,1 0 1,-1-1-1,0 0 1,0-2-1,-1 1 1,1-1-1,-1-1 1,0 0-1,0-1 1,5-4-10,43-31 73,-41 30-32,0-1 0,-2 0 0,1-2 0,0-1-41,-12 11 44,-1-1-1,1 1 1,-1-1 0,0 0-1,0 0 1,-1 0 0,0 0-1,0-1 1,-1 0 0,1 0-1,-2 0 1,1 0 0,-1-1-1,0 1 1,0-1 0,-1 1-1,0-1 1,0 1 0,-1-5-44,4-44 40,-2 47 4,-1 0 0,0 0 0,0 0 0,-1 0 1,0-1-1,-1 1 0,0 0 0,0 0 0,-1 0 0,0 0 1,-1 1-1,0-1 0,0 1 0,-1-1 0,0 1 0,-1-1-44,-7-9 49,7 10 10,0 0-1,-1 0 0,0 1 1,-1-1-1,1 1 1,-2 1-1,-4-5-58,1 2 8,1 0 1,1-1-1,0 0 0,-2-4-8,2 4 10,1 0-1,-1 0 0,0 1 1,-9-6-10,10 10-9,0 1-1,0-1 1,0 2 0,0-1 0,0 1 0,-1 1 0,0 0 0,0 0 0,1 0 0,-1 1 0,0 0 0,0 1 0,0 0 0,0 1 0,-2 0 9,-8 1-44,-1 1 0,2 1 0,-1 1 0,0 1 0,1 0 0,-10 6 44,5 1-412,45-15-497,-2-2 992,1 0 0,0 1-1,15 0-82,13-16 167,-52 20-94,0 0 0,1 0 0,-1 0 0,1 1 0,-1-1 0,1 1 0,0-1 0,-1 1 0,1 0 0,0 0 0,0 0 0,0 0 0,1 0 0,-1 1 0,0-1 0,0 2-73,-3 5 22,0 1 1,0 0-1,1 0 0,0 0 0,1 1-22,-6 19-67,2 0-1,2 1 0,0 6 68,-1 2 33,-3 1 0,-9 29-33,-10 41 30,19-68-33,4-26 5,2 1 0,0-1 0,1 1 1,0 8-3,-3 47-168,20-97-89,-5-6 189,1 1-1,2 0 0,0 0 0,3 1 0,0 1 0,19-24 69,-20 31 14,-1 0 0,-1-1-1,0-1 1,3-10-14,24-43 72,-36 70-80,0 0 0,-1 0 0,1-1 0,-1 0 0,-1 1 0,1-1 0,-1 0 0,0-1 0,-1 1 0,0 0 1,0 0-1,0-1 0,-1 1 0,0 0 0,-1-1 0,1 1 0,-1 0 0,-2-7 8,2 9-22,1 4 10,0 0 0,0 0 0,0 0-1,0 0 1,0 0 0,0 0-1,0 0 1,0 1 0,0-1 0,0 0-1,-1 0 1,1 0 0,0 0-1,-1 0 1,1 0 0,-1 0 0,1 0-1,-1 1 1,1-1 0,-1 0-1,0 0 1,1 1 0,-1-1 0,0 0-1,0 1 1,1-1 0,-2 0 12,1 1-50,-33 73-118,19-26 225,2 1-1,2 0 0,3 0 1,-1 17-57,0 1 105,-18 62-105,21-101-48,6-26-118,4-16 49,31-151-1552,9-2 1669,-27 99 47,-3-1 0,-1-19-47,-14 79 54,-5 19 32,-8 26 30,-28 103-98,16-47 34,-6 5-52,20-66 7,-2 0 0,0 0 0,-2-2 0,-1 0-1,-2 0-6,-54 78 48,132-173-432,-31 38 273,0-1 0,5-12 111,-17 17-61,-1 0 0,-2 0 1,-1-1-1,0-1 1,-2 0-1,-1 0 1,-2-1-1,0 0 0,-2-1 1,-1 1-1,-1-1 1,-2-22 60,-2 59-59,-1 0 1,0 1 0,0-1-1,-1 0 1,0 0 0,-3 5 58,-6 17 3,2 7 37,3 0 0,-3 38-40,6-39-2,-2 0 0,-1 0-1,-5 9 3,12-42-422,-1-1 1,0 1-1,0 0 0,1 0 0,0 0 0,0 0 0,-1 0 0,2 0 0,-1-1 0,0 1 0,1 1 422,1-2-3802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54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9 5121,'-5'1'2169,"4"-1"-2035,1 0 1,-1 0 0,0 0-1,0 0 1,0-1-1,1 1 1,-1 0-1,0 0 1,0 0 0,1-1-1,-1 1 1,0 0-1,0-1 1,1 1-1,-1-1 1,0 1 0,1-1-1,-1 1 1,1-1-1,-1 1 1,1-1-1,-1 0 1,1 1 0,-1-1-135,-19 1-3489,-16 0-2174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2:22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88 2665,'0'0'1089,"0"0"-429,0 0-78,0 0-71,-13 2 2666,-40 4-3146,84-7 201,7 1 292,1-2 0,26-6-524,2-9 371,0-3 0,48-22-371,-93 37-1162,-55 31-2627,32-25 3772,-54 39-3303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2:43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0 430 640,'0'0'975,"0"0"2451,0 0-1604,0 0-681,2-21-14,2-20-390,2 0-1,9-30-736,-11 54 58,1 0 0,0 0 0,1 1 1,1-1-1,1 1 0,0 1 0,1 0 1,1 0-1,3-3-58,-11 16-35,-1 0 1,1 0-1,0 0 1,0 1 0,-1-1-1,1 1 1,0-1-1,0 1 1,0 0 0,1 0-1,-1 0 1,0 0-1,0 0 1,1 0-1,-1 0 1,0 1 0,1-1-1,-1 1 1,0 0-1,1 0 1,-1 0 0,1 0-1,-1 0 1,0 0-1,1 1 1,-1-1-1,1 1 1,-1 0 0,0 0-1,0-1 1,1 2-1,-1-1 1,0 0 0,0 0-1,0 1 1,0-1-1,0 1 1,-1-1-1,1 1 1,0 0 34,2 2-257,0 0 0,0 1 0,0 0 0,-1-1 0,0 1 0,0 0 0,0 1 0,0-1 0,-1 0 1,0 1-1,0-1 0,-1 1 0,1 0 0,-1 0 0,0 0 0,-1 1 257,-1-6-6,0-1 1,-1 1-1,1-1 1,-1 1-1,0-1 1,1 0-1,-1 0 0,1 0 1,-1 0-1,1 0 1,-1 0-1,1-1 1,-1 1-1,1 0 1,-1-1-1,1 1 0,-1-1 1,0 0 5,-2-2 118,-1 0 0,1-1 0,0 1 0,0-1 1,0 0-1,0 0 0,1 0 0,0-1 0,0 0 0,0 1 1,-1-4-119,-26-32 1494,30 39-1492,-1 1-1,1 0 1,0 0 0,0-1 0,-1 1 0,1 0-1,0 0 1,0-1 0,-1 1 0,1 0 0,0 0 0,-1 0-1,1 0 1,0-1 0,-1 1 0,1 0 0,0 0-1,-1 0 1,1 0 0,-1 0 0,1 0 0,0 0-1,-1 0 1,1 0 0,0 0 0,-1 0 0,1 0-1,0 0 1,-1 0 0,1 0 0,0 1 0,-1-1 0,1 0-1,0 0 1,-1 0 0,1 0 0,0 1 0,-1-1-1,1 0 1,0 0 0,0 1 0,-1-1 0,1 0-1,0 1 1,0-1 0,0 0 0,-1 0 0,1 1-1,0-1 1,0 0 0,0 1-2,-5 16-146,5-16 160,-3 17-51,0 1 1,1 0-1,1-1 1,0 1 0,2 0-1,0 0 1,1-1-1,1 1 1,1 0 36,-3-14 15,0-1 0,0 1 0,0-1-1,1 1 1,-1-1 0,1 0 0,0 0 0,1 0 0,-1 0 0,1 0 0,-1 0 0,1-1 0,0 1 0,1-1-1,-1 0 1,1 0 0,-1 0 0,1 0 0,0-1 0,0 1 0,0-1 0,0 0 0,0 0 0,1-1-1,-1 1 1,1-1 0,-1 0 0,1 0 0,-1 0 0,1-1 0,-1 0 0,1 0 0,0 0 0,-1 0 0,1-1-1,0 1 1,-1-1 0,1-1 0,-1 1-15,2-1 46,0 0-1,-1-1 1,1 0 0,-1 0-1,0 0 1,0 0 0,0-1-1,0 0 1,0 0 0,-1 0-1,0-1 1,0 0 0,0 1-1,2-4-45,6-9 78,-1-1 0,-1 1-1,6-15-77,-9 17 118,0-1-1,0 0 0,-2 0 0,0 0 0,-1-1 0,0 1 1,-1-1-1,-1-4-117,-2 20-133,0 12-288,0 22 381,-1-2 42,2-1-1,2 17-1,-1-37-16,0-1 1,0 1-1,0-1 0,1 0 0,0 0 0,1 0 0,0 0 0,1 0 0,0-1 0,1 2 16,-5-9 6,0 1-1,0 0 0,0-1 1,0 1-1,0 0 0,1-1 1,-1 0-1,0 1 0,1-1 1,-1 0-1,1 1 0,0-1 1,-1 0-1,1 0 0,0-1 1,0 1-1,0 0 0,-1-1 1,1 1-1,0-1 0,0 1 0,0-1 1,0 0-1,0 0 0,0 0 1,0 0-1,0 0 0,0 0 1,0 0-1,0-1 0,0 1 1,0-1-1,0 1 0,-1-1 1,1 0-1,0 0 0,0 0 1,-1 0-1,1 0 0,0 0 1,-1 0-1,2-2-5,2-2 31,0 1 1,-1-2-1,1 1 1,-1 0-1,0-1 1,-1 0-1,1 0 0,-1 0 1,0 0-1,-1 0 1,2-5-32,-2 3 7,0 0 1,0 0 0,-1-1-1,0 1 1,0 0 0,-1-1-1,0 1 1,0 0 0,-1-1-1,0 1 1,-1 0-1,-2-8-7,2 11-8,0 0 0,0 1 0,-1-1 0,1 1 0,-1 0-1,0 0 1,-1 0 0,1 0 0,0 1 0,-1-1 0,0 1-1,0 0 1,0 0 0,0 0 0,-1 1 0,1-1 0,-1 1-1,1 0 1,-1 0 0,0 1 0,-4-2 8,-11-1-91,0 1 0,0 0 0,0 1 0,0 2 0,-16 0 91,6 1-33,29-1 2,8-5 33,0 1 1,0 0-1,1 0 1,-1 1-1,1 0 0,0 1 1,0-1-1,8 0-2,6-3-16,14-4 19,1 1 0,0 2 0,1 2 1,-1 1-1,34 1-3,-70 4-9,0-1 1,0 0 0,0 1-1,-1-1 1,1 1-1,0-1 1,0 1 0,0 0-1,-1-1 1,1 1 0,0 0-1,-1 0 1,1-1-1,0 1 1,-1 0 0,1 0-1,-1 0 1,1 0-1,-1 0 1,0 0 0,1 0-1,-1 0 1,0 0 0,0 0-1,0 0 1,0 1 8,5 32-61,-4-28 58,7 88-46,-4 0-1,-4 0 50,0-66-199,0-28 285,0-30 434,1 0-489,1 0-1,2 0 1,1 0-1,1 1 1,1-1 0,2 2-1,1-1 1,1 1-1,12-20-30,-22 46-11,-1 0-1,1 0 1,0 0-1,1 0 1,-1 0-1,0 0 1,1 0-1,-1 0 0,1 0 1,-1 1-1,1-1 1,0 1-1,-1-1 1,1 1-1,0 0 1,0 0-1,2-1 12,-2 2-18,-1 1-1,1-1 1,-1 1-1,0 0 1,0 0-1,1 0 1,-1 0-1,0 0 1,0 0-1,0 0 1,0 0-1,0 0 1,0 0-1,0 1 0,0-1 1,-1 0-1,1 1 1,0-1-1,-1 0 1,1 1-1,-1-1 1,0 1-1,1-1 1,-1 1-1,0-1 1,0 1 18,11 38-92,-1 0 0,-2 1 1,-3-1-1,0 1 1,-3 1-1,-2 10 92,0-52-151,0-3 286,1-15-29,1 0 1,0 1-1,2-1 0,0 0 0,0 1 0,2 0 0,0-1-106,-3 9 0,1 1 0,-1 0-1,1-1 1,1 2-1,0-1 1,0 0 0,0 1-1,1 0 1,0 0 0,0 0-1,1 1 1,0 0-1,0 1 1,0-1 0,1 1 0,-7 4-7,0 1 0,1-1 0,-1 0 0,1 1 0,-1-1 0,1 1 0,-1-1 1,1 1-1,-1 0 0,1 0 0,-1 0 0,1 0 0,0 0 0,-1 0 0,1 0 0,-1 0 0,1 1 1,-1-1-1,1 1 0,-1-1 0,1 1 0,-1-1 0,1 1 0,-1 0 0,0 0 0,1 0 1,-1-1-1,0 1 0,0 1 0,0-1 0,0 0 0,1 0 0,-2 0 0,1 0 0,0 1 1,0-1-1,0 1 0,-1-1 0,1 0 0,0 1 0,-1-1 0,1 1 0,-1 0 7,4 11-22,-1-1 0,0 1 0,-1 0 0,0 0 0,-1 1 22,1-1 16,2 32-21,-1-14-31,1-1 1,2 0-1,3 10 36,-9-39-3,0 0-1,0-1 1,0 1-1,0 0 1,0 0-1,1-1 1,-1 1 0,0 0-1,0-1 1,1 1-1,-1 0 1,0-1 0,1 1-1,-1-1 1,0 1-1,1 0 1,-1-1 0,1 1-1,-1-1 1,1 1-1,0-1 1,-1 0 0,1 1-1,-1-1 1,1 0-1,0 1 1,-1-1 0,1 0-1,0 1 1,-1-1-1,1 0 1,0 0 0,-1 0-1,1 0 1,0 0-1,0 0 1,-1 0 0,1 0-1,0 0 1,-1 0-1,1 0 1,0 0 0,-1-1-1,1 1 1,0 0-1,-1 0 1,1-1 0,0 1-1,-1 0 1,1-1-1,0 1 1,-1-1 0,1 1-1,-1-1 1,1 1-1,-1-1 1,1 1 3,28-36 150,-26 32-170,17-27 173,-1-1 0,-1-1-1,-2-1 1,-1 0 0,7-29-153,-24 81-92,1 1 1,0-1-1,2 0 0,1 15 92,0 19-81,-7 71-1065,5-123 1080,0-41 544,1 19-373,0 1 0,1 0 0,1 0 0,4-14-105,-5 28-4,0-1 1,0 1 0,1-1 0,0 1-1,0 0 1,1 0 0,0 0 0,0 1-1,1-1 1,-1 1 0,1 0-1,1 0 1,-1 1 0,2-1 3,-5 4-9,0 0 0,1 1 0,-1-1 0,0 1 1,0 0-1,1 0 0,-1 0 0,1 0 0,-1 0 0,1 0 1,-1 1-1,1-1 0,0 1 0,-1 0 0,1 0 0,-1 0 0,1 0 1,0 0-1,-1 0 0,1 1 0,-1-1 0,3 2 9,-1-1-9,0 2 0,0-1 0,0 0-1,0 1 1,0 0 0,0 0 0,-1 0 0,0 0 0,1 0-1,-1 1 1,0 0 0,0 1 9,5 7-34,0 1 0,-1 0 0,0 0 0,-2 1 0,1 0 0,-2 0 0,3 11 34,-4-8-105,-2 0-1,0 0 0,-1 15 106,0-17-134,0-20 281,-1-13-16,1 0-1,0 1 0,2-1 1,-1 1-1,2-1 1,1 1-1,0 0 1,1 0-1,1 1 1,0-1-1,4-5-130,-4 12-12,0 0-1,0 0 1,1 1-1,0 0 1,3-2 12,-8 9-15,0 0 0,0 0 0,0 0-1,0 0 1,0 1 0,0-1 0,1 1 0,-1-1 0,1 1 0,-1 0-1,1 0 1,0 0 0,-1 0 0,1 0 0,0 1 0,-1-1 0,1 1-1,0 0 1,0 0 0,0 0 0,-1 0 0,1 0 0,0 0 0,1 1 15,-2 0-12,-1 0 1,1 0 0,0 0 0,-1 1-1,1-1 1,-1 0 0,1 1-1,-1-1 1,0 1 0,0 0 0,1-1-1,-1 1 1,0 0 0,0 0 0,-1-1-1,1 1 1,0 0 0,0 1 11,10 40-68,-9-36 68,4 33-28,-1-1-1,-2 1 1,-2 0 0,-1 9 28,-1-19-138,1-29 131,0-1 0,1 1-1,-1 0 1,0-1 0,0 1 0,0-1 0,0 1-1,0-1 1,0 1 0,1-1 0,-1 1-1,0-1 1,1 1 0,-1-1 0,0 1 0,1-1-1,-1 1 1,0-1 0,1 1 0,-1-1-1,1 0 1,-1 1 0,1-1 0,-1 0-1,1 1 1,-1-1 0,1 0 0,-1 0 0,1 0-1,-1 1 1,1-1 0,-1 0 0,1 0-1,0 0 1,-1 0 0,1 0 0,-1 0 0,1 0-1,-1 0 1,1 0 0,0 0 0,-1 0-1,1-1 1,-1 1 0,1 0 0,-1 0 0,1-1-1,-1 1 1,1 0 0,-1-1 7,29-15 138,-10-7-90,0-1-1,-2 0 1,0-2-1,-2 0 1,-1 0-1,-1-1 1,-1-1-1,-2-1 1,0 1-1,-1-9-47,-4 190-189,-6-120 194,0-18 0,0 0 0,1 0 0,1 0-1,1 0 1,2 13-5,-3-25 1,0 0-1,-1 0 1,1 0-1,1 0 1,-1-1-1,0 1 1,1 0-1,-1-1 1,1 1-1,0-1 1,0 0-1,0 1 1,0-1-1,0 0 1,0 0-1,1-1 1,-1 1-1,1 0 0,-1-1 1,1 1-1,0-1 1,0 0-1,-1 0 1,1 0-1,0 0 1,0 0-1,0-1 1,0 0-1,0 1 1,3-1-1,0 0 4,0 0 0,0 0 0,0 0 0,0-1 0,0 0 0,1 0 0,-2 0 0,1-1 1,0 0-1,0 0 0,-1-1 0,1 0 0,-1 0 0,1 0 0,-1 0 0,0-1 0,-1 0 0,1 0 0,-1 0 0,1 0 0,-1-1 1,0 0-1,-1 0 0,1 0 0,-1 0 0,0-1 0,-1 1 0,1-1 0,-1 1 0,0-1 0,0 0 0,-1 0 0,0 0 0,0 0 1,0-5-5,0 4 5,0 1 0,-1-1 0,0 0 0,0 0 1,-1 1-1,0-1 0,0 0 0,0 1 1,-1-1-1,0 1 0,-1-1 0,1 1 1,-1 0-1,-1-1-5,1 3-5,-1 0 0,1 0 0,-1 0 0,0 0 0,0 1 0,0 0 1,0 0-1,-1 0 0,1 0 0,-1 1 0,0 0 0,0 0 0,0 0 0,0 0 1,0 1-1,0 0 0,0 0 0,-4 0 5,-19-2-8,0 0-1,0 2 1,0 2 0,-22 2 8,45-2-12,4 0-53,37-3 165,-1-2-1,0-1 0,0-2 1,23-8-100,-23 6-5,0 1 0,1 2 1,0 1-1,25 0 5,-60 6-8,0-1 1,0 1-1,1-1 0,-1 1 0,0-1 1,0 1-1,0 0 0,0-1 0,0 1 1,-1 0-1,1 0 0,0 0 0,0 0 1,0 0-1,-1 0 0,1 0 0,-1 0 1,1 0-1,-1 0 0,1 0 0,-1 1 0,1-1 1,-1 0-1,0 0 0,0 0 0,0 1 1,1-1-1,-1 0 0,0 0 0,-1 0 1,1 1 7,1 52-24,-2-40 54,1 9-15,1 10-36,-2 0 0,-1-1 0,-2 1 1,-2 4 20,26-135 690,-9 67-567,1 1-1,1 0 1,2 1-1,1 0 1,1 1-1,1 1 1,2 1 0,3-3-123,-22 28 16,0-1 1,0 1-1,0-1 1,0 1-1,1 0 1,-1-1 0,0 1-1,1 0 1,-1 0-1,1 0 1,-1 0-1,1 0 1,-1 1 0,1-1-1,0 0 1,-1 1-1,1-1 1,0 1-1,0-1 1,-1 1 0,1 0-1,0 0 1,0 0-1,0 0-16,0 1 6,-1 0 0,1 0-1,-1 0 1,0 0 0,1 0-1,-1 0 1,0 0 0,0 1-1,1-1 1,-1 1-1,0-1 1,0 0 0,-1 1-1,1 0 1,0-1 0,0 1-1,-1-1 1,1 1 0,0 1-6,3 15 23,-1-1 0,0 1 0,-1 0 1,-1 9-24,-1-18 70,2 29 18,-3-24-64,1 0-1,1-1 1,1 1-1,0 0 1,0-1-1,5 13-23,-7-25 3,1 0 0,-1 0-1,1-1 1,-1 1 0,1 0 0,-1 0-1,1 0 1,0-1 0,-1 1 0,1 0-1,0-1 1,0 1 0,0-1 0,-1 1-1,1-1 1,0 1 0,0-1 0,0 1-1,0-1 1,0 0 0,0 1 0,0-1 0,0 0-1,0 0 1,-1 0 0,1 0 0,0 0-1,0 0 1,0 0 0,0 0 0,0 0-1,0-1 1,0 1 0,1 0-3,36-17-713,-34 15 539,44-21-1385,6 0-817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2:23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25 384,'-3'-9'7957,"-1"-6"-5713,-4 487-1259,9-467-950,1-9-309,-1-7-3477,-7 7-84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2:23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 2713,'37'-2'4228,"0"-1"0,10-3-4228,156-33 811,-115 21-300,-81 17-246,-6 0-1107,-12 0-3966,-4-5-306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2:24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6 245 5281,'-2'-3'207,"1"0"-1,0 0 1,1 0 0,-1-1 0,1 1-1,-1 0 1,1-1 0,0 1-1,0 0 1,1-1 0,-1 1-1,1 0 1,-1 0 0,1-1-1,1-1-206,19-54 343,-13 40 24,3-2-129,-9 18-202,0 0 0,0-1 0,-1 1 0,1-1 0,-1 0 0,1 1 0,-1-1 0,0-3-36,0 18-75,1 0 1,0 0-1,1 0 1,4 9 74,4 19 52,-4 7 55,-2 0 0,-2 32-107,1-118-31,1 0 0,3 1 1,4-13 30,-8 39-9,0 0 1,1 1 0,0-1 0,1 1 0,1 0 0,0 1 0,1-1 0,0 1 0,0 1-1,1-1 1,7-5 8,3 3-75,-10 17 54,-7 31 123,-2-9 48,9 115 503,-7 7-653,-2-146-3,-1 0 1,1 0-1,0 0 1,0 0 0,0 0-1,0 0 1,0 0 0,0 0-1,1 0 1,-1 0 0,1 0-1,-1-1 1,1 1-1,0 0 1,0 0 0,0 0-1,0-1 1,0 1 0,0 0-1,0-1 1,1 1 0,-1-1-1,0 1 1,1-1-1,-1 0 1,1 0 0,0 0-1,1 1 3,0-1-19,0-1-1,1 0 0,-1 0 0,0-1 1,0 1-1,1-1 0,-1 1 1,0-1-1,0 0 0,0 0 0,0 0 1,0-1-1,0 1 0,0-1 1,0 0-1,-1 1 0,3-3 20,6-4-259,0 0-1,-1-1 1,0 0 0,0-1 0,-1 0-1,0 0 1,-1-1 0,0 0-1,3-7 260,28-53-1643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2:28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156 145 4801,'-1'-2'355,"-1"1"0,0-1 0,0 0 0,0 1 0,0-1 0,0 1 0,-1 0 0,1 0 0,0 0 0,-1 0 0,1 0 0,0 0 0,-1 1 1,1-1-1,-2 1-355,3 0 29,0 0 1,0 1 0,0-1-1,0 0 1,0 1 0,-1-1 0,1 1-1,0 0 1,0-1 0,0 1-1,1 0 1,-1 0 0,0-1 0,0 1-1,0 0 1,0 0 0,1 0-1,-1 0 1,0 0 0,1 0 0,-1 0-1,1 0 1,-1 0 0,1 1-1,0-1 1,-1 0 0,1 0 0,0 0-1,0 0 1,0 1 0,0-1-30,-7 56 43,2 0 0,3 0 1,3 0-1,2 0 0,4 17-43,-3-30-6,1 7-68,3-1-1,2 0 0,7 17 75,-43-169-903,4-2-1,5 0 0,-2-77 904,17 161-5,2 0 0,0 0-1,2 0 1,0 0 0,1 0 0,1-1 5,-4 18 0,1-1-1,0 0 1,0 0 0,0 1 0,1-1-1,-1 1 1,1-1 0,0 1 0,0 0-1,0 0 1,0-1 0,1 1-1,-1 1 1,1-1 0,-1 0 0,1 1-1,0-1 1,0 1 0,0 0 0,1 0-1,-1 0 1,1 0 0,-1 1 0,1-1-1,-1 1 1,1 0 0,0 0 0,-1 1-1,1-1 1,0 0 0,0 1 0,-1 0-1,1 0 1,3 1 0,-3-1 22,1 1 0,-1 0 0,1 0-1,-1 1 1,1-1 0,-1 1 0,0 0 0,0 0-1,0 1 1,0-1 0,0 1 0,0 0 0,-1 0-1,1 0 1,-1 0 0,0 1 0,0-1 0,0 1-1,-1 0 1,1 0 0,-1 0 0,0 0 0,0 0-1,0 0 1,0 1 0,-1-1 0,0 1 0,0-1 0,0 1-1,0 4-21,0 2 41,0 0-1,0 0 1,-1 0-1,0 0 1,-1 0-1,0 0 1,-1-1-1,-1 1 1,1 0-1,-1-1 1,-1 1-1,-3 5-40,0-3-29,-1-1 0,0 0 1,-1-1-1,0 0 0,-1 0 0,0-1 0,-1 0 0,0-1 0,0 0 0,-1-1 0,0 0 0,0-1 0,-1-1 0,0 1 1,0-2-1,-11 3 29,23-7-2,0-1 0,0 1 0,-1-1 0,1 0 0,0 0 0,0 1 0,-1-1 0,1 0 0,0 0 0,0 0 1,-1 0-1,1 0 0,0-1 0,0 1 0,-1 0 0,1 0 0,0-1 0,0 1 0,0-1 0,0 1 0,-1-1 0,1 0 1,0 1-1,0-1 0,0 0 0,0 0 0,0 0 0,1 0 0,-1 0 0,0 0 0,0 0 0,0 0 0,1 0 0,-1 0 1,1 0-1,-1 0 0,1 0 0,-1-1 0,1 1 0,0 0 0,-1 0 0,1 0 0,0-1 0,0 1 0,0 0 0,0-1 1,0 1 1,0-1 6,1 0 0,-1 0 0,1 0 0,-1 0 0,1 0 0,0 0 0,0 0 0,0 0 0,0 0 0,0 1 0,0-1 0,1 0 0,-1 1 0,0-1 0,1 1 0,-1-1 0,1 1 0,0 0 0,-1 0 0,1 0 0,0 0 0,0 0 0,0 0 0,0 0 0,0 1 0,0-1 0,0 0 0,0 1 0,0 0 0,0-1-6,10 2 41,-1-1 0,1 1 0,-1 1 0,0 0 0,0 1 0,0 0 0,0 1-1,0 0 1,-1 0 0,6 4-41,-5-3 95,0 1 0,1-2 0,0 0 1,0 0-1,0-1 0,0-1 0,1 0 0,3 0-95,-11-3 66,1 0 0,-1-1 0,1 1 0,-1-1 0,0 0 0,0 0 0,0-1 0,0 1 0,0-1 0,-1 0 0,1 0 0,-1-1 0,0 0 0,0 1 0,0-1 0,0-1 0,-1 1 0,1 0 0,0-3-66,9-11 44,-1-1-1,-1 0 1,0-1-1,-1-2-43,3-5-5,-2-1 0,3-13 5,-12 34-16,0 0-1,0 0 0,-1 0 0,0 0 0,0 0 0,-1 0 0,0 0 0,0-1 0,0 1 0,-1 0 1,0 0-1,-1 0 0,0 0 17,2 6-23,0 0 0,-1-1 1,1 1-1,-1 0 1,1 0-1,-1 0 0,1 0 1,-1 0-1,0 1 0,1-1 1,-1 0-1,0 0 0,0 0 1,0 0-1,1 1 0,-1-1 1,0 0-1,0 1 0,0-1 1,0 1-1,0-1 0,0 1 1,0 0-1,-1-1 0,1 1 1,0 0-1,0 0 0,0 0 1,-1-1 22,-1 2-31,0-1 1,0 1 0,0 0-1,0 0 1,1 0-1,-1 0 1,0 0 0,0 0-1,1 1 1,-1-1 0,-1 3 30,-5 2-63,0 2 1,1-1 0,0 1-1,0 0 1,-5 8 62,12-15-10,0 0 0,0 0-1,0 0 1,1 0 0,-1 0 0,0 1 0,1-1 0,-1 0 0,1 0-1,-1 0 1,1 0 0,0 1 0,0-1 0,-1 0 0,1 0 0,0 1-1,0-1 1,0 0 0,0 0 0,0 1 0,1-1 0,-1 0 0,0 0-1,0 0 1,1 1 0,0 0 10,0-1-6,0 1 0,1-1 0,-1 0 0,1 1 0,-1-1-1,1 0 1,0 0 0,-1 0 0,1 0 0,0 0 0,0-1 0,0 1-1,-1 0 1,1-1 0,2 1 6,12 1 6,-1 0 0,1-1-1,0-1 1,5 0-6,-10 0-5,-8 0 7,7-1 1,0 1-1,0 0 0,0 1 0,0 0 1,0 1-1,0 0 0,7 3-2,-15-4 0,1 1 0,0-1 0,-1 1 0,0 0 0,1-1 0,-1 1 0,0 0 0,0 1 0,0-1-1,0 0 1,0 0 0,-1 1 0,1-1 0,-1 1 0,1 0 0,-1-1 0,0 1 0,0 0 0,0 0 0,-1 0 0,1 0 0,0-1 0,-1 1 0,0 0 0,0 0 0,0 0-1,0 0 1,-1 1 0,-19 200 287,20-203-286,0-1 0,0 0-1,0 1 1,0-1 0,0 0-1,0 1 1,0-1 0,0 0-1,0 1 1,0-1 0,0 0-1,0 1 1,1-1 0,-1 0-1,0 0 1,0 1 0,0-1-1,0 0 1,0 1 0,1-1 0,-1 0-1,0 0 1,0 1 0,1-1-1,-1 0 1,0 0 0,0 0-1,1 1 1,-1-1 0,0 0-1,1 0 1,-1 0 0,0 0-1,0 0 1,1 0 0,-1 0-1,0 0 1,1 0 0,-1 1-1,0-1 1,1 0 0,-1 0 0,0-1-1,1 1 1,-1 0-1,21-9 74,16-19 97,-17 7-146,-1-1 1,-1-1-1,-1-1 0,-1-1 0,-1 0 0,-1-1 1,-1 0-1,-1-1 0,-2 0 0,7-27-25,-12 36-33,-8 24-42,-6 33-33,8-24 123,1-1-1,0 1 0,1 0 1,1 0-1,0 0 1,1-1-1,0 1 0,2-1 1,-1 0-1,2 0 0,0 0 1,0-1-1,6 8-14,-9-16 8,1 1-1,-1-1 0,1 0 0,1 0 1,-1-1-1,1 0 0,-1 1 1,1-1-1,0-1 0,1 1 1,-1-1-1,1 0 0,-1 0 1,1-1-1,0 1 0,0-1 0,0 0 1,0-1-1,1 0 0,-1 0 1,0 0-1,1-1 0,-1 0 1,0 0-1,1 0 0,-1-1 0,0 0 1,0 0-1,0-1 0,1 1 1,-1-1-1,-1-1 0,2 0-7,0 0 27,0 0 0,-1 0 0,1-1 0,-1 0 0,0-1 0,0 1 0,0-1 1,0 0-1,-1-1 0,0 0 0,0 1 0,0-1 0,-1-1 0,0 1 0,0-1 0,2-5-27,-4 7 8,0 0 1,0-1-1,-1 1 1,1-1-1,-1 1 1,0-1-1,-1 1 1,1-1-1,-1 0 1,0 0 0,-1 1-1,1-1 1,-1 1-1,0-1 1,-1 0-1,1 1 1,-1 0-1,0-1 1,0 1-1,-1 0 1,0 0-1,-3-4-8,-1-2-33,-2 1 0,1 1 0,-1 0 0,-1 0 0,0 0 0,0 1 0,0 1 0,-1 0 0,0 0 0,-1 1 0,-6-2 33,14 5-11,-1 1 0,0 1 0,0-1 1,1 1-1,-1-1 0,0 2 0,0-1 0,0 0 1,-1 1-1,1 0 0,0 0 0,0 0 1,0 1-1,0 0 0,0 0 0,0 0 1,0 1-1,1-1 0,-1 1 0,0 0 1,1 1-1,-1-1 0,1 1 0,0 0 0,0 0 1,0 0-1,0 0 0,1 1 0,-1 0 1,-2 3 10,5-6-9,0 1 1,0 0-1,1-1 1,-1 1-1,0 0 1,1 0-1,-1 0 1,1 0-1,-1 0 1,1 0-1,0 0 1,0 0-1,0-1 1,0 1-1,0 0 1,0 0-1,1 0 1,-1 0-1,1 0 1,-1 0-1,1 0 1,0 0-1,0-1 1,-1 1-1,1 0 1,1-1-1,-1 1 1,0-1-1,0 1 1,0-1-1,1 1 1,-1-1-1,1 0 1,-1 1-1,1-1 1,0 0 8,6 5-3,0 0 0,0 0 1,0 0-1,1-1 1,0-1-1,4 2 3,5 0 17,1 0-1,0-2 0,0 0 1,1-1-1,-1-1 0,1-1 1,0-1-1,-1 0 0,1-1 1,-1-2-1,11-2-16,15-4 31,0-2 0,-1-2 0,-1-2 0,15-8-31,-50 20 16,1-1 0,-1-1 0,0 1 0,0-1 0,0-1-1,-1 1 1,6-6-16,-12 10 6,0-1 0,0 1-1,0 0 1,0 0 0,0 0-1,0-1 1,-1 1 0,1 0-1,0-1 1,-1 1 0,1-1 0,-1 1-1,1-1 1,-1 1 0,0-1-1,0 1 1,0-1 0,0 1-1,0-1 1,0 0-6,-1 0-4,1 0 0,-1 0 0,0 0 0,0 0 0,-1 0 0,1 0 0,0 0 0,-1 1 0,1-1 0,-1 0 0,1 1 0,-1 0 1,0-1-1,1 1 0,-1 0 0,0 0 0,0 0 0,-2-1 4,-4-2-22,-1 1 0,1 1 0,-1-1 0,0 2 1,0-1-1,0 1 0,1 0 0,-1 1 0,0 0 1,0 0-1,0 1 0,0 0 0,0 1 0,0 0 1,1 0-1,-1 1 0,1 0 0,0 1 0,0-1 0,-6 5 22,6-4-12,0 0 0,0 1 0,0 0-1,0 0 1,1 1 0,0 0 0,0 0-1,1 0 1,0 1 0,0 0-1,0 1 1,1-1 0,0 1 0,0 0-1,1 0 1,0 1 0,1-1-1,0 1 1,-2 8 12,4-14-7,0 0-1,1 0 0,0-1 1,-1 1-1,1 0 0,1 0 1,-1 0-1,0 0 0,1-1 1,-1 1-1,1 0 0,0 0 1,0-1-1,0 1 0,0-1 1,0 1-1,0 0 0,1-1 1,-1 0-1,1 1 0,0-1 1,1 1 7,0-1-3,0 0 1,0 0 0,0 0-1,0-1 1,1 1 0,-1-1-1,0 0 1,1 0-1,-1 0 1,1 0 0,-1-1-1,1 1 1,0-1 0,-1 0-1,4 0 3,3-1 15,1 0 0,-1-1-1,1 0 1,-1 0 0,0-1-1,0-1 1,0 0 0,0 0-1,-1 0 1,1-2 0,4-2-15,-1-3 63,-1 0 0,0 0 1,0-2-1,-1 1 1,7-11-64,-15 19 89,1 0-1,-2 0 1,1-1 0,0 1 0,-1-1 0,0 0 0,0 1-1,0-1 1,0 0 0,-1 0 0,0 0 0,0 0 0,0 0-1,-1 0 1,0-1 0,0 1 0,0 0 0,0 0-1,-1 0 1,-1-4-89,-1 15-28,-1 0 0,1 0 0,0 1 0,1-1 0,-1 1 0,2 0 0,-1-1 0,0 7 28,-1 28-64,2 0-1,2 0 0,2 0 1,2 0-1,5 21 65,19 65-564,8 8 564,-12-46-245,-22-76 164,0-1-1,0 0 1,-1 1-1,-1 0 1,0 9 81,-1-20-4,0-1 1,0 1-1,0 0 0,0-1 1,0 1-1,0-1 0,-1 1 0,1-1 1,-1 1-1,1-1 0,-1 1 1,1-1-1,-1 0 0,0 1 0,0-1 1,0 0-1,0 1 0,0-1 1,0 0-1,0 0 0,0 0 1,0 0-1,0 0 0,-1 0 0,1 0 1,0-1-1,-1 1 0,1 0 1,-1-1-1,1 1 0,0-1 1,-1 1-1,0-1 0,1 0 0,-1 1 1,1-1-1,-1 0 0,1 0 1,-1 0-1,1 0 0,-1-1 0,1 1 1,-1 0-1,1-1 0,-1 1 1,1-1-1,-1 1 0,1-1 1,-1 0-1,1 0 4,-6-1-13,1-1 0,0 1-1,0-1 1,0-1 0,0 1 0,1-1 0,-1 0 0,1 0-1,0-1 1,0 0 0,1 0 0,-1 0 0,1 0 0,0-1-1,1 1 1,-1-1 0,1 0 0,0 0 0,1 0 0,-1-1-1,1 1 1,0 0 0,1-1 0,-1 0 13,0-8 20,0 1 0,0-1 0,2 1 0,-1-1 1,2 1-1,0-1 0,1 1 0,0-1 0,1 1 0,4-10-20,8-17 19,1 0 0,3 1 0,1 1 0,22-31-19,109-140 20,-81 115 20,-63 86-36,-1 2 4,0-1-1,0 0 1,-1 0-1,0 0 1,-1-1 0,0 0-1,0 0 1,-1 0-1,1-2-7,-4 11-1,-1 0 0,1-1 0,0 1 0,0 0 0,0 0 0,-1 0 0,1-1 0,0 1 0,0 0 0,-1 0-1,1 0 1,0 0 0,0-1 0,-1 1 0,1 0 0,0 0 0,0 0 0,-1 0 0,1 0 0,0 0 0,-1 0 0,1 0 0,0 0-1,-1 0 1,1 0 0,0 0 0,0 0 0,-1 0 0,1 0 0,0 0 0,-1 0 0,1 0 0,0 0 0,0 1 0,-1-1 0,1 0 0,0 0-1,0 0 1,-1 0 0,1 1 0,0-1 0,0 0 0,-1 0 0,1 0 0,0 1 0,0-1 1,-17 9-81,-4 6 59,1 0 0,1 1 0,1 0 0,0 2 0,1 0 0,1 1 0,1 1-1,-7 11 23,21-30-8,1-1 0,-1 1 0,1 0-1,-1 0 1,1-1 0,0 1-1,-1 0 1,1 0 0,0-1-1,-1 1 1,1 0 0,0 0-1,0 0 1,0 0 0,0-1-1,-1 1 1,1 0 0,0 0-1,1 0 1,-1 0 0,0-1-1,0 1 1,0 0 0,0 0-1,1 0 1,-1 0 0,0-1 0,1 1-1,-1 0 9,1 0-6,1 0 0,-1 0 0,0 0 1,1 0-1,-1 0 0,1 0 0,-1 0 0,1-1 0,-1 1 0,1 0 0,-1-1 0,1 0 0,0 1 0,0-1 6,57 3 2,-56-3-6,30-2-12,36-1-80,-64 3 86,0 0 0,0 1 0,0-1 0,0 1 0,0 0 0,0 0 0,0 1 0,-1 0 0,1 0 0,-1 0 0,3 1 10,-5-1-6,0 0-1,-1 0 0,1 0 0,-1 0 0,0 0 0,1 0 0,-1 0 0,0 0 1,0 1-1,0-1 0,-1 0 0,1 1 0,0-1 0,-1 0 0,0 1 0,1-1 1,-1 1-1,0-1 0,0 1 0,-1-1 0,1 0 0,-1 3 7,-13 60 45,10-53-9,-4 15 30,4-20-49,1 1 0,1-1 0,-1 1 0,2 0-1,-1 0 1,1 0 0,0 0 0,0 0-1,1 0 1,0 0 0,1 1 0,0 3-17,0-10 5,0-1 0,0 0 0,0 0 0,0 0 0,1 0 1,-1 0-1,0 0 0,0 0 0,1 0 0,-1 0 0,0-1 0,1 1 1,-1 0-1,1-1 0,-1 1 0,1-1 0,-1 0 0,1 1 0,-1-1 1,1 0-1,0 0 0,-1 0 0,1 0 0,-1 0 0,1 0 0,-1-1 0,1 1 1,0-1-6,46-11 209,-26 3-197,0-1 0,-1-1-1,0-2 1,-1 0 0,-1-1 0,0 0-1,0-2 1,-2 0 0,0-2 0,-1 1 0,9-14-12,-21 25 10,-1 1 1,0-1 0,0 1-1,0-1 1,0 0-1,-1 0 1,0 0 0,-1 0-1,1 0 1,-1-1 0,-1 1-1,1 0 1,-1-1 0,0 1-1,0-5-10,-1 8-9,0-1 0,0 1 0,0-1 0,0 1 0,0 0 0,0-1 0,-1 1 0,0 0 0,0 0 0,0 0 0,0 0 0,0 0 0,0 1 0,-1-1 0,1 1 0,-1-1 0,0 1 0,0 0 0,0 0 0,0 0-1,0 0 1,0 1 0,-1-1 0,1 1 0,0 0 0,-1 0 0,1 0 0,-3 0 9,3 1-7,-1-1 0,1 1 0,-1 0 0,1 0 0,-1 0 0,1 0 0,-1 1 0,0-1 0,1 1 0,0 0 0,-1 0 0,1 0 0,-1 0 0,1 1 0,0 0-1,0-1 1,0 1 0,0 0 0,0 0 0,0 1 0,1-1 0,-1 1 0,1-1 0,-1 1 0,1 0 0,0 0 0,0 0 0,0 0 0,1 0 0,-2 3 7,-1 3-1,0 0 1,0 0 0,1 0-1,1 0 1,-1 1 0,1-1-1,1 1 1,0-1 0,0 1-1,1 7 1,2-1 21,0 0 0,1 0-1,1-1 1,0 1-1,1-1 1,1 0-1,0 0 1,1-1-1,1 0 1,0 0-1,1 0 1,0-1-1,1-1 1,1 0 0,2 2-21,-11-12 12,1 0 0,-1 0 0,1 0 0,-1 0 0,1 0 1,0-1-1,0 1 0,0-1 0,0 0 0,0 0 0,0 0 1,0 0-1,0 0 0,0-1 0,0 0 0,1 1 0,-1-1 1,0 0-1,1-1-12,1 0 12,0 0 1,0 0-1,0-1 1,0 0-1,-1 0 1,1 0-1,-1 0 1,1-1 0,-1 0-1,0 0 1,3-2-13,9-11-37,0-1 1,-1 0 0,0 0 0,-2-2-1,2-3 37,-6 9-95,14-19 37,-2 0 1,0-2 0,-3 0-1,-1-1 1,-1-1-1,-2 0 1,7-34 57,-20 70 2,-1 0 0,0-1 0,0 1-1,0 0 1,0-1 0,0 1 0,0 0 0,0 0 0,0-1-1,0 1 1,0 0 0,0-1 0,0 1 0,0 0 0,0 0-1,0-1 1,0 1 0,0 0 0,0-1 0,0 1-1,0 0 1,0 0 0,-1-1 0,1 1 0,0 0 0,0 0-1,0-1 1,0 1 0,-1 0 0,1 0 0,0 0 0,0-1-1,0 1 1,-1 0 0,1 0 0,0 0 0,0 0 0,-1 0-1,1-1 1,0 1 0,0 0 0,-1 0 0,1 0-1,0 0 1,-1 0 0,1 0 0,0 0-2,-20 7-78,-17 18-75,30-18 131,1-1 0,0 1 0,0 0 0,1 1 0,0-1 0,0 1 0,1 0 0,0 0 0,-2 6 22,5-12-9,0 0 0,1 0-1,-1 1 1,0-1 0,1 0 0,0 1 0,-1-1 0,1 1-1,0-1 1,0 0 0,1 1 0,-1-1 0,0 0-1,1 1 1,0-1 0,-1 0 0,1 1 0,0-1 0,0 0-1,0 0 1,0 0 0,1 0 0,-1 0 0,0 0 0,1 0-1,0 0 1,-1-1 0,1 1 0,0 0 0,0-1-1,0 0 1,0 1 0,0-1 0,0 0 0,0 0 0,0 0-1,2 0 10,54 19 22,23 9-12,-75-26-11,-1 0 0,0 0 1,0 0-1,0 0 0,0 1 0,-1 0 0,0 0 0,0 0 0,0 0 0,0 1 1,0 0-1,2 4 1,-5-7 0,-1 0 0,1 0 1,-1 0-1,0-1 0,1 1 1,-1 0-1,0 0 1,0 0-1,0 0 0,0 0 1,-1 0-1,1 0 0,-1 0 1,1 0-1,-1-1 1,1 1-1,-1 0 0,0 0 1,0-1-1,0 1 0,0 0 1,0-1-1,0 1 1,-1-1-1,1 1 0,0-1 1,-1 0-1,0 1 0,-49 39 24,41-34-41,-10 7-134,0-2-1,0 0 1,-20 8 151,33-16-105,-1-1 0,1-1 0,-1 1 0,1-1-1,-1 0 1,0-1 0,0 1 0,0-2 0,0 1 0,0-1 0,1 0 0,-1-1 0,-2 0 105,-2-6 58,21 1-60,22 0 64,-15 6 9,0-1 0,0-1 0,0 0-1,0-1 1,0 0 0,0-1 0,-1-1-1,0-1 1,0 0 0,0-1 0,-1 0-1,0-1 1,0-1 0,-1 0 0,0-1-1,0-1 1,6-7-71,7-8 26,-1 0 0,-1-2 0,-2-1 0,6-9-26,-16 18 2,0 0 0,-1 0 0,0-2 0,-2 1 0,-1-1 0,-1 0 0,1-5-2,-8 26 30,1 1 1,-1-1-1,0 0 1,1 0-1,-1 1 1,0-1-1,0 0 0,0 0 1,1 0-1,-1 1 1,0-1-1,0 0 1,0 0-1,-1 0 1,1 1-1,0-1 1,0 0-1,0 0 1,0 0-1,-1 1 1,1-1-1,0 0 1,-1 0-1,1 1 1,-1-1-1,1 0 1,-1 1-1,1-1 1,-1 1-1,1-1 1,-1 1-1,1-1 1,-1 0-31,-1 1 11,0 0 0,1 0 1,-1 0-1,1 0 0,-1 0 0,0 1 1,1-1-1,-1 0 0,1 1 0,-1-1 1,0 1-1,1 0 0,0-1 0,-1 1 1,0 1-12,-7 3-36,1 0 1,-1 1-1,1 0 1,1 0-1,-2 3 36,5-6-17,1 1 0,-1 0 0,1 0 0,0 0 0,1 0 0,-1 1 0,1-1 0,-1 1-1,1-1 1,1 1 0,-1 0 0,1 0 0,0 0 0,0 0 0,0 0 0,0 0 0,1 0 0,0 0 0,0 0 0,1 5 17,1-4-18,0 0 0,0-1 0,1 1 0,-1 0 0,1-1 0,1 0 0,-1 0 0,1 0 0,0 0 0,0 0 0,0-1 0,0 0 0,1 0 0,0 0 0,0 0 0,0-1 0,2 1 18,11 8 22,-4-4-15,-1 0-1,1 2 0,-2 0 0,1 0 1,-1 1-1,0 2-6,-10-11 0,0 0 0,0 0 0,0 0 0,-1 0 0,1 1 0,-1-1 0,0 1 0,1-1 0,-1 1 0,0 0 0,-1-1 0,1 1 0,0 0 0,-1 0 0,0-1-1,1 1 1,-1 0 0,0 0 0,0 0 0,-1-1 0,1 1 0,-1 0 0,1 0 0,-1-1 0,0 1 0,0 0 0,0-1 0,0 1 0,0-1 0,-1 1 0,1-1 0,-1 0 0,0 1 0,0-1 0,1 0 0,-1 0 0,-2 1 0,-7 7-157,0-1 0,-1 1 0,0-2 0,-1 0 0,0 0 0,0-1 0,-1-1 1,0 0-1,-3 0 157,12-4-73,-1 0 1,0 0 0,0 0-1,0-1 1,0 0-1,-1 0 1,1 0 0,0-1-1,0 0 1,-1 0 0,1-1-1,0 1 1,0-2 0,0 1-1,0 0 1,0-1-1,0 0 1,0-1 0,0 1-1,1-1 1,-1 0 0,1-1-1,0 1 73,3 1 38,1 1-1,-1 0 1,1 0-1,-1-1 1,1 1-1,0-1 1,0 1-1,0-1 1,0 0-1,0 1 1,0-1-1,0 0 1,1 0-1,-1 1 1,1-1-1,-1 0 0,1 0 1,0 0-1,-1 0 1,1 0-1,0 0 1,0 0-1,0 0 1,1 1-1,-1-1 1,0 0-1,1 0 1,-1 0-1,2-1-37,2 3 100,0 0-1,1 1 0,-1-1 0,1 1 1,-1 0-1,0 0 0,0 0 1,0 1-1,2 0-99,16 4 423,-11-4-306,1 0 0,-1-1 1,0 0-1,1-1 1,-1 0-1,0-1 1,1 0-1,-1-1 1,0 0-1,0-1 1,0 0-1,0-1 1,0 0-1,1-2-117,4-2 53,-2-1-1,1-1 1,-1-1 0,-1 0-1,0 0 1,0-1-1,-1-1 1,-1 0-1,0-1-52,9-9-89,-13 17-206,-1-1 0,0 0-1,-1-1 1,1 1 0,2-7 295,14-31-2091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2:34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393 72 1208,'0'0'862,"-6"-7"6866,-23-23-7145,21 25-580,0 1 0,-1-1 0,1 2 0,-1-1 0,0 1 0,0 1 0,0-1 0,0 1 0,0 1 0,0 0 0,-1 0 0,1 1 0,-1 0-3,3 1 0,1-1 0,-1 1 1,1 0-1,0 1 0,0 0 1,0 0-1,0 0 1,0 1-1,0 0 0,0 0 1,1 0-1,0 1 0,-1-1 1,1 1-1,0 1 0,1-1 1,-1 1-1,-3 4 0,-5 7-4,0 0-1,1 1 0,1 1 1,1-1-1,0 2 0,1-1 1,1 1-1,1 1 0,1-1 1,1 1-1,0 0 0,1 5 5,1 5 1,1-19-8,0 1 0,1-1 0,1 0 0,0 1 0,0-1 0,1 0 0,1 1 0,0-1 0,0 0 0,1 0 0,1 2 7,1-2 13,1 1 0,0 0-1,1-1 1,0 0 0,0-1 0,1 0-1,0 0 1,1 0 0,0-1-1,1-1 1,0 1 0,0-2 0,1 1-1,0-1 1,0-1 0,0 0 0,1-1-1,0 0 1,0 0 0,1-2-1,-1 1 1,1-2 0,-1 1 0,1-2-1,0 0 1,0 0 0,0-1 0,0-1-1,0 0 1,-1-1 0,1 0-1,0-1 1,-1-1 0,0 0 0,8-3-13,-10 3 0,2-1 29,-1 0 0,-1 0 1,1-1-1,4-3-29,-12 6 18,0 1 0,0-1 0,0 0-1,0 0 1,-1 0 0,1 0 0,-1 0 0,1 0 0,-1-1 0,-1 1 0,1-1-1,0 0 1,-1 1 0,1-1 0,-1-3-18,15-52 38,-8 33-6,-1 0 0,-2 0-1,2-21-31,-7 38 20,0-1 0,0 1 0,-1-1 0,0 1-1,0-1 1,-1 1 0,0-1 0,-1 1-1,0 0 1,-1 0 0,0 1 0,-3-6-20,-6-11-12,6 12 58,1 0 1,-2 1 0,0 0-1,0 0 1,-1 0 0,0 2 0,-1-1-1,0 1 1,-7-5-47,6 7 20,1 0 1,-1 1-1,-1 0 1,0 1-1,1 1 1,-2-1-1,1 2 1,-1 0 0,1 0-1,-1 1 1,0 1-1,0 0 1,-11 0-21,22 2-50,1-1 0,-1 1 0,0 0 0,1 0 0,-1 0 0,1 0 1,-1 0-1,0 0 0,1 0 0,-1 0 0,0 1 0,1-1 0,-1 1 1,1-1-1,-1 1 0,1 0 0,-1-1 0,0 2 50,0 1-406,0 0-1,1 0 1,-1 0-1,1 0 1,0 1-1,0-1 1,0 0 0,0 1-1,0 2 407,0-2-321,-10 49-5237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2:36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372 21 2977,'-20'-21'8645,"22"282"-9095,-2-233 466,-1 0-1,-1-1 1,-1 1 0,-2-1 0,0 0 0,-2 0 0,-1 0-1,-9 17-15,-103-94 442,65 39-363,-44-2-79,67 9-1102,95 9-1008,56-6-96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2:37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26 152,'0'-4'4690,"0"3"-4512,0 1 0,1-1 0,-1 0-1,0 1 1,0-1 0,0 0 0,0 0 0,0 1-1,0-1 1,0 0 0,0 1 0,0-1-1,0 0 1,0 1 0,0-1 0,-1 0 0,1 1-1,0-1 1,0 0 0,-1 1 0,1-1 0,-1 0-1,1 1 1,0-1 0,-1 1 0,1-1-1,-1 1 1,1-1 0,-1 1 0,1-1 0,-1 1-1,0 0 1,1-1 0,-1 1 0,0 0-1,0-1-177,1 1 239,0 0-39,0 0-29,3 11-207,0 0 0,1 0 1,0 0-1,0 0 0,1-1 0,1 0 1,0 1 35,4 7 0,41 72 88,49 65-88,-65-104 42,-6-9-546,-29-42-56,4-15-1790,5-33-1063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2:37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15 1640,'-4'-11'7103,"3"7"-5705,-7 10-275,4 21-1258,4-16 138,-11 71 192,-21 79-195,17-98 17,2 0 0,4 1 1,2 1-1,4 1-17,3-62 169,2 11-853,-1-16 528,0 1 0,0 0 0,0-1 0,0 1 0,0-1 0,0 1 0,0-1 0,0 1 0,0-1 0,0 0 0,0 1 0,0-1 0,0 0 0,-1 0 0,1 0 0,0 0-1,-1 1 1,1-1 0,0 0 0,-1-1 156,38-41-2815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2:38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113 228 6289,'0'0'84,"0"0"-1,0-1 0,0 1 1,-1 0-1,1 0 0,0 0 1,0 0-1,0-1 1,0 1-1,-1 0 0,1 0 1,0 0-1,0 0 0,0 0 1,-1 0-1,1 0 0,0 0 1,0 0-1,0 0 1,-1-1-1,1 1 0,0 0 1,0 0-1,0 0 0,-1 0 1,1 0-1,0 1 0,0-1 1,-1 0-1,1 0 0,0 0 1,0 0-1,0 0 1,-1 0-1,1 0 0,0 0 1,0 0-1,0 0 0,0 1 1,-1-1-1,1 0 0,0 0 1,0 0-1,0 0 0,0 1 1,0-1-1,-1 0 1,1 0-84,-11 16 541,-8 22-987,13-21 439,1 0 0,0 0 0,1 0-1,1 1 1,1 0 0,1-1 0,0 1-1,1 0 1,1 0 0,2 11 7,-2-23-15,0 0 1,0 0-1,1 0 1,0 0-1,0-1 1,0 1-1,1 0 1,-1-1-1,1 0 1,1 0-1,-1 0 1,1 0-1,0 0 1,0-1-1,0 1 1,1-1-1,0 0 1,0-1 0,0 1-1,0-1 1,0 0-1,0 0 1,1 0-1,0-1 1,-1 0-1,1 0 1,0-1-1,0 1 1,0-1-1,0 0 1,0-1-1,3 0 15,5 1 56,1-2 0,-1 0 0,0 0 0,0-1 0,0-1 0,0-1 0,-1 0 0,1 0 0,-1-1 0,1-1-56,-10 4 10,-1 0 0,1 1-1,0-1 1,-1 0 0,1 0-1,-1-1 1,0 1 0,1-1-1,-1 0 1,-1 0 0,1 0-1,0 0 1,-1 0 0,1-1-1,-1 1 1,0-1 0,0 1-1,0-1 1,-1 0 0,0 0-1,1 0 1,-1 0 0,0 0-1,-1 0 1,1 0 0,-1 0-1,0 0 1,0 0 0,0 0-1,0 0 1,-1 0 0,0-1-1,0 1 1,0 0 0,0 1-1,-1-4-9,-2-1-12,0 1-1,-1 0 0,0-1 0,0 2 1,0-1-1,-1 0 0,0 1 0,-1 0 0,1 1 1,-1-1-1,0 1 0,0 1 0,0-1 1,-1 1-1,-3-1 13,-19-9-135,-1 2-1,0 1 1,-12-2 135,31 10-21,-1 0 0,1 0 0,-1 2 0,0 0 0,0 0 0,-1 1 21,11 0-8,0-1 1,0 2-1,0-1 1,-1 0-1,1 1 1,0-1-1,0 1 1,0 0-1,0 0 1,0 0 0,0 0-1,1 0 1,-1 1-1,0 0 1,1-1-1,-1 1 1,1 0-1,-1 0 1,1 0-1,0 1 1,0-1-1,0 0 1,0 1-1,0 0 1,0-1-1,1 1 1,-1 1 7,1-1-9,1-1 1,0 1 0,0-1 0,0 1-1,0-1 1,0 1 0,0-1 0,1 1-1,-1-1 1,1 1 0,0-1-1,-1 1 1,1-1 0,0 1 0,1-1-1,-1 0 1,0 0 0,1 0-1,-1 0 1,1 0 0,0 0 0,-1 0-1,1 0 1,0 0 0,0-1-1,0 1 1,0-1 0,1 0 0,-1 0-1,0 1 1,1-1 0,0 0 8,8 4-16,0 0 1,0-1 0,0 0-1,0 0 1,0-1-1,9 0 16,4 0 37,-1-2-1,0 0 1,1-2 0,-1-1-1,0 0 1,0-2-1,0-1 1,0 0-1,-1-2 1,0-1-1,0 0 1,6-5-37,-17 8 17,-1 0 1,0-1 0,0 0-1,0-1 1,-1 0-1,0-1 1,0 1 0,-1-2-1,0 1 1,0-1 0,-1 0-1,0-1 1,-1 0-1,0 0 1,-1 0 0,0-1-1,0 0 1,-1 0 0,0 0-1,-1 0 1,-1-1-1,0 1 1,0-1 0,-1 1-1,0-4-17,-1 13 1,1-9 114,-1 0 1,0 0 0,-1 0 0,0 0 0,-1 0 0,0 0 0,0 0 0,-1 1-1,-1-1 1,0 1 0,-4-9-116,-8 77-137,9-25 143,2 2 0,1-1 0,2 0 0,1 1 0,2-1-1,1 1 1,1-1 0,2 0 0,2 0 0,1 0 0,2-1 0,1-1 0,13 28-6,-21-52 0,1 1 0,1-1 0,-1-1 0,1 1 0,0-1 0,1 1 0,0-1 0,0-1 0,1 1 0,6 4 0,-10-12-13,0 0-1,1 1 0,-1-1 1,0 0-1,0-1 1,0 1-1,0-1 0,0 1 1,0-1-1,0 0 1,0 0-1,-1 0 0,3-3 14,0 1-18,8-4-32,-4 1-227,1 1-1,-1-2 0,0 1 0,-1-1 1,0 0-1,0-1 0,-1 0 0,0 0 1,0-2 277,53-84-3320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2:38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0 230 7130,'3'-2'1440,"-1"2"-744,8-7-688,14-8 408,10-3 8,10-8 80,7-2-136,3 1-152,-8-1-120,3 4-88,-8 4 88,-9 3-96,-6 4 0,-11 8-288,-8 5-808,-2 7-1072,-29 41-1545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2:45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62 517 256,'0'0'456,"0"0"18,0 0 954,0 0-408,0 0 123,0 0 248,-12 0-173,-37-1-381,48-4-422,11-4-230,16-12-35,-21 17-52,30-23 62,-2 0 0,-1-3 0,-1 0 0,1-6-160,-23 26-10,0-1 0,-1 0 0,-1 0 0,0-1 0,0 0 0,-2-1 0,1 1 0,-1-1 0,-1 0 0,-1 0 0,0-1 0,0 1 0,-1-1 0,-1 0 0,0 0 10,-1 9-44,1 0 0,-1 0 1,0 0-1,-1 0 0,1-1 1,-1 1-1,0 0 0,0 0 0,-1 0 1,0 1-1,0-1 0,0 0 1,0 0-1,0 1 0,-1 0 1,0-1-1,0 1 0,0 0 0,-1 0 1,1 1-1,-1-1 0,0 1 1,0-1-1,0 1 0,-1 1 1,1-1-1,-1 1 0,1-1 0,-1 1 1,-2 0 43,7 2-4,-1 0 1,0 0 0,1 0 0,-1 0-1,1 0 1,-1 0 0,0 0 0,1 0-1,-1 0 1,0 0 0,1 1-1,-1-1 1,1 0 0,-1 1 0,1-1-1,-1 0 1,1 1 0,-1-1-1,1 0 1,-1 1 0,1-1 0,-1 1-1,1-1 1,0 1 0,-1-1-1,1 1 1,0-1 0,-1 1 0,1 0-1,0-1 1,0 1 0,-1-1-1,1 1 1,0 0 0,0-1 0,0 1-1,0 0 1,0-1 0,0 1-1,0-1 1,0 1 0,0 0 0,0 0 3,0 38 74,1-29-26,17 392 379,0 1-59,-18-303-407,0-99 28,0-1 0,0 1 0,0-1 0,0 1 0,0-1 0,1 1 0,-1-1-1,0 1 1,0-1 0,0 1 0,0-1 0,0 1 0,1-1 0,-1 1 0,0-1 0,0 0 0,1 1 0,-1-1-1,0 1 1,1-1 0,-1 0 0,1 1 0,-1-1 0,0 0 0,1 1 0,-1-1 0,1 0 0,-1 0-1,1 1 1,-1-1 0,1 0 0,-1 0 0,1 0 11,19-2-17,19-17 207,-25 8-164,0 0-1,-1-1 1,-1-1 0,0 0 0,0 0 0,-1-1 0,0-3-26,-6 9-26,-1 1 1,0-1 0,0 0-1,-1 0 1,0 0 0,-1-1-1,0 1 1,0-1 0,0 1 0,-1-1-1,-1 0 1,1 1 0,-2-1-1,1 0 1,-2-4 25,1 8-29,-1 0 0,0 0 0,0-1 0,-1 2 0,1-1 0,-1 0 0,0 0 0,0 1 0,-1 0 0,1 0 0,-1 0 1,0 0-1,0 0 0,-1 1 0,1-1 0,-1 1 0,1 1 0,-1-1 0,0 0 0,0 1 0,0 0 0,0 0 0,-4 0 29,-18-7-131,0 2-1,0 1 1,-26-3 131,-108-8-88,160 17 107,0 0 1,0-1-1,0 1 0,0 0 1,0 0-1,0 0 0,0-1 1,0 1-1,0 0 0,0-1 1,0 1-1,0-1 0,0 1 1,0-1-1,0 1 1,1-1-1,-1 0 0,0 1 1,0-1-1,1 0 0,-1 0 1,0 0-1,1 1 0,-1-1 1,1 0-1,-1 0 0,1 0 1,0 0-1,-1 0 0,1 0 1,0 0-1,0 0 1,-1 0-1,1 0 0,0 0 1,0 0-1,0 0 0,0 0 1,0 0-1,1 0 0,-1 0 1,0 0-1,0 0 0,1 0 1,-1 0-1,0 0 0,1 0 1,-1 0-1,1 0 0,-1 1 1,1-1-1,0 0 1,-1 0-1,1 0 0,0 0-19,5-6 44,0 0-1,0 0 1,0 0-1,1 1 1,5-4-44,20-14 0,1 2 0,2 1 0,0 2 0,1 1 0,1 2 1,0 1-1,1 2 0,2 2 0,-39 10-10,1 0-1,-1 1 1,0-1 0,1 1-1,-1-1 1,1 1 0,-1 0-1,1-1 1,0 1 0,-1 0 0,1 0-1,-1 0 1,1 0 0,-1 0-1,1 1 1,-1-1 0,1 0-1,-1 1 1,1-1 0,-1 1 0,0 0-1,1-1 1,-1 1 0,1 0-1,-1 0 1,0 0 0,0 0-1,0 0 1,0 0 0,1 0 0,-1 0-1,0 1 11,1 3-32,-1 0-1,0 0 0,0 0 0,0 1 0,0-1 1,-1 0-1,0 0 0,0 0 0,-1 1 33,1 6 57,-2 56-51,1-33 8,0 0-1,3 1 0,1 8-13,-2-41 0,-1 0 0,1-1-1,0 1 1,0 0 0,0-1-1,0 1 1,0-1 0,1 1-1,-1-1 1,1 1 0,0-1-1,-1 0 1,1 0 0,0 0-1,0 0 1,1 0 0,-1 0-1,0 0 1,0-1-1,2 1 1,2 1 7,-1-1-1,1 1 1,0-2-1,-1 1 1,1 0 0,0-1-1,0 0 1,0-1-1,0 1 1,1-1-7,2 0 14,-1 0 0,0-1 0,1 0 0,-1 0 1,0 0-1,0-1 0,0-1 0,0 1 1,0-1-1,0-1 0,-1 1 0,1-1 1,-1-1-1,4-2-14,-8 4 15,0-1 0,-1 1 1,1 0-1,-1-1 0,0 0 1,0 0-1,0 1 0,0-1 1,-1 0-1,1-1 0,-1 1 1,0 0-1,-1 0 0,1 0 1,-1-1-1,1 1 0,-1 0 1,0-1-1,-1 1 0,1 0 1,-1-1-1,0 1 0,0 0 1,-1-1-16,-1-7 15,-1 1 1,-1-1-1,0 1 1,-1 0-1,0 0 0,-1 0 1,-5-6-16,-4-5-19,-1 1 0,-1 1 0,-6-4 19,20 19-14,-1 1 0,0 0 1,-1 0-1,1 0 0,-1 0 1,0 1-1,1 0 0,-2 0 0,1 0 1,0 1-1,0 0 0,-1 0 1,1 1-1,-1 0 0,-5-1 14,11 3-6,0-1-1,0 1 1,0-1 0,0 1-1,0-1 1,0 1-1,0-1 1,1 1 0,-1 0-1,0 0 1,1-1-1,-1 1 1,0 0 0,1 0-1,-1 0 1,1 0-1,-1 0 1,1-1-1,0 1 1,-1 0 0,1 0-1,0 0 1,-1 0-1,1 0 1,0 0 0,0 0-1,0 0 1,0 0-1,0 0 1,0 1 6,0 41-54,0-33 24,0-7 18,0 1-1,1-1 1,-1 1-1,1-1 0,-1 1 1,1-1-1,0 0 1,0 1-1,0-1 1,1 0-1,-1 0 1,1 0-1,0 0 1,0 0-1,0 0 1,0 0-1,0 0 1,0-1-1,3 2 13,-1-1 32,0 0 0,1 0-1,-1-1 1,1 1 0,0-1 0,0 0-1,0-1 1,0 1 0,0-1 0,0 0-1,0 0 1,3 0-32,3 0 70,0-1-1,0 0 1,0-1 0,0 0-1,0-1 1,0 0 0,-1-1-1,1 0 1,-1 0 0,0-1-1,1-1 1,3-2-70,-2 0 29,-1-1 0,0-1 0,-1 1 0,1-2 0,-2 1 0,1-2 0,-2 1 0,8-11-29,-13 16 18,1 0 0,-1 0 0,-1 0 0,1-1 0,-1 1 0,0-1 0,0 1 1,0-1-1,-1 0 0,0 0 0,0 0 0,-1 0 0,1 0 0,-1 0 0,-1 0 1,1 1-1,-1-1 0,0 0 0,0 0 0,-1 0 0,-1-4-18,1 7-44,1 0-1,-1 1 1,0-1-1,0 1 1,0-1-1,0 1 1,-1 0-1,1 0 1,0 0-1,-1 0 1,0 0-1,1 1 1,-1-1 0,0 1-1,0 0 1,0 0-1,0 0 1,0 0-1,0 0 1,0 0-1,0 1 1,0 0-1,0 0 1,0-1-1,-1 2 1,-2-1 44,5 1-9,0 0 1,-1 0 0,1 0-1,0 0 1,0 1-1,0-1 1,0 0-1,0 1 1,0-1 0,0 1-1,1-1 1,-1 0-1,0 1 1,1 0 0,-1-1-1,1 1 1,-1-1-1,1 1 1,0 0-1,0-1 1,0 1 0,0 0-1,0-1 1,0 2 8,0 2-31,-1 0-1,1 1 1,1-1 0,-1 0 0,1 1 0,0-1 0,1 4 31,0-5 0,0 0-1,1-1 1,0 1 0,0-1 0,0 0 0,0 0 0,0 0-1,0 0 1,1-1 0,-1 1 0,1-1 0,0 0 0,0 0-1,0 0 1,0-1 0,0 1 0,0-1 0,0 0 0,1 0-1,3 0 1,13 2 40,1 0 0,0-2-1,13-1-39,-25 0 3,3 0 9,-9 1-7,0-1 0,-1 0 0,1 1 0,0-2 0,0 1 1,0 0-1,-1-1 0,1 0 0,0 1 0,0-2 0,-1 1 0,1 0 0,-1-1 0,1 1 1,0-2-6,-4 3 62,0 0 33,0 0-39,-5 2-52,0 1-1,0-1 1,0 1-1,1 0 1,-1 1 0,1-1-1,0 1 1,0 0 0,0 0-1,0 0 1,1 0 0,0 1-1,-1-1 1,2 1 0,-1 0-1,-1 4-3,-9 17 26,1 1 0,-3 15-26,14-41 5,-2 8 15,0-2-11,0 0-1,0 0 1,1 0-1,0 1 1,0-1-1,1 1 1,0-1-1,0 1 1,1-1-1,0 1 1,0 0-1,2 5-8,4-11 51,1-1 0,-1 0 0,1-1 0,-1 0-1,1 0 1,0 0 0,-1-1 0,2 0-51,0-1-224,-1 0 0,1 0 0,-1-1 0,0 0 0,0 0 0,0-1 0,0 0 0,4-3 224,2-1-962,12-8-3261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2:39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301 255 3833,'1'-2'263,"0"0"1,0 0 0,0 0 0,0 0-1,0 0 1,0 0 0,0-1-1,-1 1 1,1 0 0,-1 0-1,0-1 1,1 1 0,-1 0-1,0-1 1,0 1 0,-1 0-1,1-1 1,0 1 0,-1 0-1,0 0 1,1-1 0,-1 1-1,0 0 1,0-1-264,-1 2 31,1 0 1,-1-1-1,1 1 0,-1 0 1,1 0-1,-1 0 0,0 0 1,1 0-1,-1 0 0,0 1 0,0-1 1,0 0-1,1 1 0,-1 0 1,0-1-1,0 1 0,0 0 1,0 0-1,0 0 0,0 0 1,0 0-1,0 1 0,0-1 0,1 0 1,-1 1-1,0 0 0,0-1 1,0 1-1,0 0-31,-11 4-96,-1 0 1,1 1-1,0 1 0,-6 4 96,17-10-15,-1 1 0,0-1 0,1 1 0,-1 0 0,1 0-1,-1 0 1,1 0 0,0 0 0,0 0 0,0 1 0,0-1-1,0 1 1,1-1 0,-1 1 0,1 0 0,0 0-1,-1-1 1,1 1 0,1 0 0,-1 0 0,0 0 0,1 0-1,-1 0 1,1 2 15,1-2-12,0-1 0,0 1 1,0 0-1,1 0 0,-1-1 0,1 1 0,-1-1 0,1 1 0,0-1 0,0 1 0,0-1 1,0 0-1,0 0 0,1 0 0,0 0 12,43 28-22,-35-23 23,53 30 25,-39-23-9,1 0 0,-2 2 1,0 1-1,2 4-17,-26-21 0,1 0 0,0 1 0,-1-1 0,1 1 0,-1 0 0,1-1 0,-1 1 1,0-1-1,1 1 0,-1 0 0,1-1 0,-1 1 0,0 0 0,0-1 0,1 1 0,-1 0 0,0 0 0,0-1 0,0 1 0,0 0 0,0 0 0,0-1 0,0 1 0,0 0 0,0 0 0,0-1 0,-1 1 0,1 0 0,0 0 0,0-1 0,-1 1 0,1 0 1,0-1-1,-1 1 0,1 0 0,-28 22 3,-39 6-1,48-23 10,-1-1 1,1-1 0,-1-1-1,0-1 1,0-1 0,-1 0-1,1-1 1,0-2-1,0 0 1,0-1 0,0-1-1,1 0 1,-1-2 0,1 0-1,-5-4-12,48 16-35,-1-2 0,1 0-1,0-1 1,0-2 0,0-1-1,0 0 1,0-2-1,22-4 36,-29 3 46,0-1-1,0 0 1,0-1-1,-1-1 0,0 0 1,0-2-1,0 0 0,-1 0 1,0-2-1,7-5-45,-11 6 20,-1 0 0,-1 0 0,1-1 0,-1 0 1,-1-1-1,0 0 0,-1 0 0,0 0 0,0-1 0,-1 0 0,-1-1 0,0 1 0,-1-1 0,0-1-20,2-13 27,-1 0-1,-1-1 0,-1 0 0,-2 0 1,0 1-1,-2-1 0,-2 0 1,0 0-1,-2 1 0,-1-5-26,8 145-151,5-66 245,2-1 1,2 0-1,9 23-94,53 132 315,-67-187-313,-4-7 10,1 0-1,0 0 0,0-1 0,0 1 0,1-1 0,0 0 0,0 0 0,1-1 0,0 1 0,4 3-11,-6-7 8,0 0 0,0 0-1,1 0 1,-1-1 0,0 1 0,1-1-1,-1 0 1,1 0 0,-1 0 0,1 0-1,0-1 1,-1 1 0,1-1 0,0 0-1,0 0 1,-1-1 0,1 1 0,0-1-1,-1 1 1,1-1 0,2-1-8,2 0-168,-1 0 0,0 0 0,0 0 0,0-1 0,0 0 0,0 0 1,0 0-1,-1-1 0,1 0 0,-1-1 0,0 1 0,-1-1 0,1 0 0,-1-1 0,0 1 0,0-1 1,0 0-1,-1-1 0,0 1 0,1-3 168,21-78-3541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2:40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0 140 6665,'3'-2'1489,"-1"2"-401,5-4-728,6-5-312,8-8 264,11-7-128,7 2-184,7-2 0,0 6-120,1 3-504,-1 10-1248,39 21-3450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2:41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264 386 4145,'15'-26'2152,"-13"24"-2064,-1 0 0,0 0-1,1 1 1,-1-1 0,0 0 0,0-1-1,0 1 1,0 0 0,0 0 0,0 0-1,-1-1 1,1 1 0,-1 0 0,0 0-1,1-1 1,-1 1 0,0 0 0,-1-1 0,1 1-1,0 0 1,0-1 0,-1 1 0,0 0-1,1 0 1,-1-1-88,-1-2 44,-1-1 1,1 1-1,-1-1 0,0 1 0,0 0 1,-1 0-1,0 1 0,1-1 0,-2 1 1,1 0-1,0 0 0,-1 0 0,0 0 1,0 1-1,0 0 0,0 0 0,0 0 1,-1 1-1,1 0 0,-1 0 1,0 0-1,1 0 0,-1 1 0,0 0 1,0 0-1,0 1 0,0 0 0,0 0 1,0 0-1,0 1 0,0 0 0,0 0 1,1 0-1,-1 1 0,0 0 0,1 0 1,-1 0-1,0 1-44,-2 2-10,1 0-1,0 1 1,0 0 0,0 0 0,1 0-1,0 1 1,0 0 0,1 0 0,0 1-1,0 0 1,1-1 0,-1 2 0,2-1-1,-1 0 1,1 1 0,1-1-1,0 1 1,-1 5 10,2-6-4,0-1 0,0 0 0,1 1-1,0-1 1,1 0 0,0 1 0,0-1 0,0 0-1,1 0 1,0 0 0,0 0 0,1 0 0,0 0-1,0-1 1,1 1 0,0-1 0,0 0-1,0 0 1,1 0 0,0-1 0,0 0 0,0 0-1,2 2 5,-5-5-1,0-1-1,0 1 0,0 0 0,0-1 0,1 0 0,-1 1 0,0-1 0,1 0 0,-1 0 1,1 0-1,-1 0 0,1-1 0,-1 1 0,1-1 0,0 1 0,-1-1 0,1 0 0,-1 0 1,1 0-1,0-1 0,-1 1 0,1-1 0,1 0 2,0 0 19,0-1 0,0-1-1,-1 1 1,1 0 0,0-1 0,-1 0 0,0 0 0,0 0-1,0 0 1,0 0 0,0-1 0,-1 1 0,2-3-19,5-10 45,0-2 1,0 1 0,-2-1-1,0 0 1,3-18-46,-7 27 19,0 0 0,-1-1 1,0 1-1,0-1 0,-1 1 1,-1-1-1,0 1 0,0-1 0,-1 1 1,0-1-1,-2-8-19,17 117-538,-11-84 538,0 2 1,0-1 0,0 0 0,2 0 0,0 0-1,1 0 1,0-1 0,1 0 0,1 0 0,0-1-1,5 5 0,-11-17 7,-1-1 0,1 0-1,-1 0 1,1 0 0,0 0-1,-1 0 1,1 0 0,0 0-1,0-1 1,0 1 0,-1 0-1,1-1 1,0 0 0,0 1-1,0-1 1,0 0 0,0 0-1,0 0 1,0 0 0,0-1-1,0 1 1,0 0 0,0-1-1,-1 0 1,1 1 0,0-1-1,0 0 1,0 0 0,-1 0-1,1 0 1,0 0-7,8-5 117,0 0 0,0-1 0,-1-1 0,5-4-117,-10 8 4,11-9 34,-2-1 0,1 0 0,-2-1 0,0-1 0,-1 0 0,1-3-38,-7 11 11,0-1 0,-1 1 0,1-1 0,-2 0 0,1 0 0,-2 0 0,1-1 0,-1 1 0,0-1 0,-1 1 0,0-1 0,-1 0 0,0-1-11,0 9-4,0 0 0,-1 0 0,1 0 0,-1 0 0,1 1 0,-1-1 0,0 0 0,1 0 0,-1 1 0,0-1 1,0 0-1,0 1 0,-1-1 0,1 1 0,0-1 0,-1 1 0,1 0 0,0-1 0,-1 1 0,0 0 0,1 0 0,-1 0 0,0 0 0,1 1 0,-1-1 0,0 0 0,0 1 0,0-1 0,0 1 0,1-1 0,-1 1 1,0 0-1,0 0 0,0 0 0,0 0 0,-1 0 4,-2 1-14,0-1 1,0 1-1,1 0 0,-1 0 1,0 0-1,0 1 1,1-1-1,-1 1 1,1 0-1,-1 1 0,1-1 1,0 1-1,-4 3 14,8-6-18,0 1-1,0 0 0,1 0 0,-1-1 0,0 1 1,0 0-1,0 0 0,1-1 0,-1 1 1,0 0-1,0-1 0,1 1 0,-1 0 1,1-1-1,-1 1 0,1 0 0,-1-1 1,1 1-1,-1-1 0,1 1 0,-1-1 0,1 1 1,0-1-1,-1 1 0,1-1 0,0 0 1,-1 1-1,1-1 0,0 0 0,0 0 1,0 1 18,26 13-108,22 2 91,32 14-117,-80-28 128,1-1 0,0 0 0,-1 1 0,1-1 0,-1 0 0,1 1 0,-1 0 1,0-1-1,0 1 0,0 0 0,0 0 0,0 0 0,0 0 0,0 0 0,0 0 0,-1 0 0,1 0 0,-1 0 0,0 0 0,1 0 0,-1 0 0,0 0 0,0 0 0,-1 0 0,1 1 0,0-1 1,-1 0-1,1 0 0,-1 0 0,0 0 6,-3 14 15,-1-1 1,0 1 0,-8 12-16,3-3-1,8-19 0,0-1-1,0 1 0,1 0 1,-1 0-1,1 0 1,1 0-1,-1 0 0,1 0 1,0 0-1,1 0 1,-1 0-1,1 2 2,0-7 0,-1 1 0,1-1 1,-1 1-1,1-1 0,0 1 0,-1-1 0,1 0 0,0 1 0,0-1 0,0 0 1,0 0-1,0 1 0,0-1 0,1 0 0,-1 0 0,0-1 0,0 1 1,1 0-1,0 0 0,0 0 14,1 0 1,0-1-1,-1 1 1,1-1 0,0 1-1,-1-1 1,1 0 0,0 0-1,-1-1 1,1 1-1,0 0 1,-1-1 0,1 0-1,0 1 1,0-2-15,6 0 36,0-2 0,0 1 0,0-2 0,0 1 0,-1-1 0,1 0 0,-1-1 0,-1 0 0,1 0 0,-1 0 0,0-1 0,0 0 0,-1-1 0,2-2-36,0-2 15,-1-1 0,0 0 0,-1 0 0,0 0 0,-1 0 0,-1-1 1,0 0-1,0 0 0,-1-5-15,1-10 10,-2-1 0,-1 0-1,-1-1 1,-1 1 0,-2 0 0,-1 1 0,-2-1 0,-8-28-10,10 41 70,3 11 5,-1 0 0,1 0 0,-1 0 0,0 0 1,0 0-1,-1 1 0,0-1 0,0 1 0,-1-1-75,6 42-488,7 35 501,2-1 0,4 0 0,3-1 0,14 34-13,-24-79 3,15 38 49,-21-58-46,-1 0 0,2 0 0,-1 0-1,0 0 1,1 0 0,0-1 0,0 1 0,0-1 0,0 0 0,0 0 0,1 0 0,-1 0-6,1-2 21,-1 1 1,1-1 0,-1 0 0,1 0-1,-1-1 1,1 1 0,0-1 0,-1 0-1,1 0 1,0 0 0,-1 0 0,1-1-1,-1 1 1,1-1 0,-1 0 0,1 0-1,-1 0 1,3-1-22,6-3 3,0-1 0,0 0 1,0 0-1,5-5-3,-13 8-51,2 0-140,-1-1-1,1 0 0,-1 0 1,0-1-1,0 0 0,-1 1 1,1-1-1,-1-1 0,0 1 1,2-5 191,39-73-2059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2:41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3 160 8122,'-2'-4'1808,"4"4"-184,-2-5-615,5 1-433,7-7-304,5-9-152,10-2-24,7-6-96,5 2-96,0 8-464,0 3-777,-5 8-903,12 16-3921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2:43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37 648 4161,'18'-5'724,"-1"0"1,1-1-1,-1-1 1,-1 0-1,8-5-724,-19 9 43,1 0 1,-1 0-1,0-1 0,0 1 0,0-1 0,0 0 1,0-1-1,-1 1 0,0-1 0,0 0 1,0 0-1,-1 0 0,1 0 0,-1-1 0,0 1 1,-1-1-1,1-1-43,-3 5 19,1 0 0,-1 0 1,0 0-1,1 0 0,-1 0 1,0 0-1,0 0 0,-1-1 0,1 1 1,0 0-1,-1 0 0,1 1 0,-1-1 1,0 0-1,1 0 0,-1 0 1,0 0-1,0 0 0,0 1 0,0-1 1,-1 0-1,1 1 0,-2-2-19,0 1 19,0-1-1,0 1 1,-1 0-1,1 0 1,-1 0-1,1 1 1,-1-1-1,0 1 0,1 0 1,-1 0-1,0 0 1,-2 0-19,0 0 23,0 0-1,1 1 1,-1 0 0,0 0 0,0 0 0,0 0-1,1 1 1,-1 0 0,0 0 0,0 1-1,1-1 1,-1 1 0,1 1 0,0-1 0,-1 1-1,1 0 1,-3 2-23,2 3 8,0-1 0,0 1 0,1-1 0,0 2 0,0-1 0,1 0 0,1 1 0,-1 0 0,1 0 0,0 0 0,1 0 0,0 0 0,1 1 0,0-1 0,0 1 0,1-1 0,0 1 0,2 7-8,-1-9-2,0 1 0,0-1 0,1 1 1,0-1-1,0 0 0,1 1 0,1-1 0,-1-1 0,1 1 1,0 0-1,1-1 0,0 0 0,0 0 0,0 0 0,1-1 1,0 0-1,0 0 0,1 0 0,0-1 0,0 0 0,1 0 2,-3-3 13,0 0 0,0 0 1,0-1-1,0 0 0,0 0 0,0 0 0,0-1 0,0 1 0,0-1 0,1-1 0,-1 1 0,0-1 0,0 0 0,0 0 0,0 0 0,0 0 0,0-1 0,-1 0 0,1 0 0,0-1 0,-1 1 0,1-1 0,-1 0 0,3-3-13,12-8 79,0-1 0,-2-1 0,0-1 0,12-15-79,13-19 38,-17 20-30,0 1 0,24-20-8,-41 43-2,-1 0 0,1 1 0,0 0 0,0 1 1,1-1-1,0 2 0,0-1 0,0 1 0,0 1 1,1 0-1,-1 0 0,1 1 0,1-1 2,-8 3-16,1 0 0,-1 0 0,0 0 0,0 0 0,1 0 0,-1 1 0,0-1 0,0 1 0,1 0 0,-1 0 0,0 0 0,0 0 0,0 1 0,0-1 0,0 1 0,-1 0 0,1 0 0,0 0 0,-1 0 0,1 0 0,-1 1 0,0-1 0,0 1 0,0-1 0,0 1 1,0 0-1,-1 0 0,1 0 16,17 21 82,-15-20-77,-53-20 16,42 13-19,0 1-1,-1 0 1,1 0-1,0 0 0,-1 1 1,1 0-1,-1 0 1,1 1-1,-1 0 0,1 1 1,-1-1-1,1 1 1,-1 1-1,1-1 0,-1 1 1,1 1-1,0-1 1,0 1-1,0 1 0,1-1 1,-1 1-1,1 0 0,0 1 1,0-1-1,0 1 1,1 0-1,-1 1 0,1-1 1,0 1-1,1 0 1,0 0-1,0 1 0,0-1 1,0 1-1,1 0 1,0 0-1,1 0 0,0 0 1,0 1-1,0-1 1,1 0-1,0 1 0,0-1 1,1 1-1,0 3-1,0-1 4,1 0 0,0 1 0,0-1 0,1 0 0,0 0 0,1 0-1,0 0 1,0-1 0,1 1 0,3 5-4,-5-12 3,0 0 0,0 0 0,0 0-1,0 0 1,0-1 0,1 1 0,-1-1 0,1 0 0,0 0-1,-1 0 1,1 0 0,0 0 0,0 0 0,0-1-1,0 1 1,1-1 0,-1 0 0,0 0 0,1 0 0,-1-1-1,0 1 1,1-1 0,-1 0 0,1 0 0,-1 0-1,0 0 1,1 0 0,-1-1 0,1 0 0,-1 0 0,0 1-1,0-2 1,2 0-3,4-1 27,-1 0 0,0-1-1,0 0 1,0-1 0,-1 0 0,0 0-1,0 0 1,0-1 0,0 0 0,-1-1-1,0 1 1,1-3-27,3-5 21,-1 1-1,0-2 1,-1 1-1,-1-1 0,0 0 1,2-10-21,4-21-107,-2 0 1,-1-1-1,-3 0 1,-1-12 106,-2 13 43,-2-1 1,-2 1-1,-3 0 1,-1 0-1,-2 0 1,-2 0-1,-2 1 1,-3-2-44,8 42-67,1 13 18,-5 32-8,-3 55 44,9-6 62,3 0 1,4 2-50,-1-52 18,2 1 0,2-1 1,1-1-1,2 1 1,13 28-19,18 11 39,-41-78-32,1 1-1,-1-1 1,1 1 0,0-1 0,-1 0 0,1 1 0,0-1 0,-1 0 0,1 0 0,0 0 0,-1 1-1,1-1 1,0 0 0,-1 0 0,1 0 0,0 0 0,0 0 0,-1 0 0,1 0 0,0 0 0,-1-1-1,1 1 1,0 0 0,-1 0 0,1-1 0,0 1 0,-1 0 0,1-1 0,-1 1 0,1 0 0,0-1-1,-1 1 1,1-1 0,-1 1-7,30-20 546,-22 14-454,30-18 103,7-4-419,-2-2 0,0-2-1,36-36 225,-61 44-2263,-1-18-3059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3:22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1397 326 2793,'0'-1'233,"0"0"0,-1 0 0,1 0 0,0 0 1,0 0-1,-1 0 0,1 1 0,0-1 1,-1 0-1,1 0 0,-1 0 0,1 0 1,-1 1-1,1-1 0,-1 0 0,0 1 0,1-1 1,-1 0-1,0 1 0,1-1 0,-1 1 1,0-1-1,0 1 0,0-1 0,0 1-233,-33-8 984,-33 9-1494,9 5 519,2 3 0,-1 3 0,2 2 0,-1 2 0,2 3 0,1 2 0,0 2 0,2 3 0,0 2 0,1 3-9,30-17 0,1 2 0,0 0 1,2 1-1,0 1 0,0 0 0,-4 9 0,-28 41-2,-6 17 2,25-38 0,-10 22 1,2 2 1,-3 17-2,-39 74 5,57-118 10,2 1 1,3 0-1,-10 38-15,-31 144 17,31-111-23,21-80 26,1 0 0,0 31-20,-6 38 48,5-66-36,2 1-1,2 0 0,1 0 0,3 13-11,1-29-4,0 0 0,2-1 0,1 1 0,1-1 0,1 0-1,1-1 1,10 21 4,9 15-8,3-1 0,3-2 0,2-1 0,11 11 8,356 438-65,-382-480 36,0-2 1,1 0-1,1-1 1,2-1-1,-1-1 1,2-1-1,26 14 29,19 6 7,1-2 0,2-3-1,2-4 1,0-2 0,2-5 0,8 0-7,28 0 61,1-5 0,0-5 0,107-4-61,-146-7 28,109 0 62,12-10-90,-133 4 18,-1-3 0,0-2 1,-1-3-1,0-3 0,2-4-18,14-8 37,-3-3 1,0-3-1,-2-3 0,-2-4 0,-2-2 0,48-43-37,3-12 12,59-68-12,-116 103 49,-3-3-1,-3-2 0,22-41-48,55-106 37,-109 170-22,-2 0 1,-1-2-1,12-46-15,-24 50 60,-2-1-1,-1-1 0,-3 1 1,-2-1-1,-3-21-59,3-25 31,1 50 49,-2-1-1,-2 1 1,-2-1 0,-1 1-1,-2 0 1,-2 1 0,-8-20-80,-29-74 233,-45-118-155,70 202-9,-3 1 0,-2 2 0,-29-42-69,-67-78 244,-98-101-244,200 248 28,-1 1-1,0 1 1,-2 0-1,0 2 1,-22-12-28,-32-15-14,-21-5 14,-23-12 37,70 37-43,-2 2 0,0 3 1,-1 2-1,-1 2 1,-1 3-1,-27-2 6,57 9 5,-20-4-16,0 2 1,0 1-1,0 3 1,-1 2-1,-2 2 11,-235 29-63,116-16 81,-92 23-18,170-18-28,0 4 0,-27 14 28,71-18-42,0 2 0,2 2 1,-24 17 41,-47 25-11,114-65 24,-1 1-100,0 0-1,-1-1 1,1 1-1,0 0 1,0 0-1,0 0 1,0 1-1,0-1 1,0 0-1,0 1 1,1-1-1,-1 1 1,1 0-1,-1-1 0,1 1 1,-1 0-1,1 0 1,0 0-1,0 0 1,0 0-1,0 0 1,0 0-1,0 1 1,0-1-1,1 0 1,0 0-1,-1 1 1,1-1-1,0 0 0,0 0 1,0 1-1,0-1 1,0 0-1,1 1 1,-1 0 87,5 46-2681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3:28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0 278 872,'0'0'710,"0"0"-188,0 0 16,2 0 5900,3 2-6349,41 29-129,1-3 1,2-1 0,0-3-1,45 15 40,-3-5 47,20 13-47,-57-26 4,1-3 0,1-2 1,8-1-5,29 9 3,82 20 28,-64-4-35,-42-14 1,-9-2 24,20 12-21,50 20 19,-89-39-12,0 2 0,5 5-7,54 25 10,-28-17 3,-1 3-1,5 8-12,9 11-3,-44-26 27,2-2 1,32 14-25,-73-40-6,-1 0 0,0 0 1,1 0-1,-1 0 1,0 0-1,1 0 0,-1-1 1,0 1-1,1 0 1,-1-1-1,0 1 0,0-1 1,1 0-1,-1 1 0,0-1 1,0 0-1,0 0 1,0 0-1,1 0 6,27-25 79,-17 15-83,82-70 53,66-52-32,30-12 13,80-58 147,-200 154-135,99-75 60,-143 103-64,33-27 29,61-39-67,-63 42 67,-46 35-67,1 0-1,0 1 0,1 0 1,-1 1-1,13-6 1,12-3-26,39-16 42,-69 30-12,0 0 1,0-1 0,0 0-1,0 0 1,0-1 0,3-2-5,36-22-2,-12 12-2,-23 11 0,1 1 0,0 0 0,0 0 0,11-2 4,-71 20-1213,8-3-1220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3:32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87 2112,'0'0'1173,"0"0"-529,0 0-260,-5-3 3041,-5-4-2964,6 6-462,1 1 0,-1-1 0,0 1 0,1 0 0,-1 0 0,0 1 0,0-1 0,1 1 0,-1 0 0,1 0 0,-1 0 0,1 0 0,-1 0 1,1 1-1,-1 0 0,1 0 0,0 0 0,0 0 0,0 0 0,0 0 0,1 1 0,-1 0 0,0-1 0,1 1 0,0 0 0,0 0 0,0 0 0,0 1 0,0-1 0,0 3 1,-5 7-11,2 0-1,0 0 1,0 0-1,2 1 1,-1 0-1,2 0 1,-1 6 11,2-6-10,1 0-1,1 1 1,0-1 0,1 0 0,0 0-1,1 0 1,1 0 0,0 0 0,5 11 10,-5-16-7,0 0 1,0 1-1,1-2 0,0 1 1,0 0-1,1-1 1,0 0-1,1-1 1,0 1-1,0-1 0,0-1 1,1 1-1,0-1 1,3 1 6,-6-5 12,0 0 1,0-1 0,0 1-1,0-1 1,0-1 0,0 1-1,0 0 1,0-1-1,0 0 1,1-1 0,-1 1-1,0-1 1,0 0 0,0 0-1,0 0 1,0-1 0,0 0-1,0 0 1,-1 0-1,1 0 1,0-1 0,-1 0-1,3-2-12,8-6 65,0 0 0,-1-1-1,0 0 1,-1-1-1,11-14-64,-13 12 15,-1 1 1,0-2-1,-1 1 0,0-2 0,-1 1 1,-1-1-1,-1 0 0,-1 0 0,0-1 1,-1 1-1,-1-1 0,0 0 0,-1 0 1,-1-6-16,-3 2 52,2 21-46,0 0 0,0 1 0,0-1 0,-1 0-1,1 1 1,0-1 0,0 0 0,0 0 0,-1 1 0,1-1-1,0 1 1,-1-1 0,1 0 0,0 1 0,-1-1-1,1 1 1,-1-1 0,1 1 0,-1-1 0,1 1-1,-1-1 1,1 1 0,-1-1 0,0 1 0,1 0-1,-1-1 1,1 1 0,-1 0 0,0 0-6,-9 34-133,8-10 115,0-1 0,1 0 1,1 1-1,1-1 1,1 0-1,4 16 18,-4-29-19,0 1 0,1-1-1,0 0 1,1 0 0,0 0 0,0 0 0,1-1-1,0 0 1,1 0 0,0 0 0,0 0 0,1-1 0,0 0-1,1-1 1,7 7 19,-12-12 18,0 0-1,0 0 1,0 0 0,0 0 0,1-1-1,-1 1 1,1-1 0,-1 0-1,1 0 1,-1 0 0,1-1-1,-1 1 1,1-1 0,0 0-1,-1 0 1,1 0 0,0 0-1,-1-1 1,1 1 0,0-1-1,-1 0 1,1 0 0,-1 0 0,1-1-1,-1 1 1,0-1 0,0 0-1,1 0 1,-1 0 0,-1 0-1,1 0 1,0-1 0,0 0-18,2-2 31,-1 1 1,0-1-1,0 0 1,0 0-1,-1-1 0,0 1 1,0-1-1,0 0 1,-1 1-1,0-1 1,0 0-1,0 0 1,-1 0-1,0-1 1,0 1-1,0 0 1,-1-1-1,0 1 1,-1-2-32,0-1-22,0 0 1,-2 0 0,1 0 0,-1 0-1,0 0 1,-1 0 0,0 1 0,0 0-1,-1 0 1,0 0 0,0 0 0,-1 1-1,0 0 1,-3-3 21,5 6-67,-1 0-1,1 0 0,-1 1 1,1 0-1,-1 0 1,0 0-1,0 0 1,0 1-1,-1 0 0,1 0 1,0 0-1,-1 1 1,1 0-1,-1 0 1,0 0-1,1 1 1,-1 0-1,1 0 0,-1 0 1,0 0-1,1 1 1,-1 0-1,1 1 1,-3 0 67,-8 3-107,0 2 0,1 0 0,0 1 0,0 0 0,0 1 0,1 1-1,1 0 1,-7 7 107,100-39-397,-24-7 636,26-20-239,-31 18 230,46-20-230,-96 51-1,0-1 0,0 1-1,0 0 1,0 0 0,0 0-1,1 0 1,-1 0 0,0 0-1,0 0 1,0 0 0,0 1-1,1-1 1,-1 0 0,0 1-1,0-1 1,0 1 0,0-1 0,0 1-1,0-1 1,0 1 0,0 0-1,0-1 1,0 1 0,0 0-1,-1 0 1,1 0 0,0 0-1,0 0 1,-1 0 0,1 0-1,-1 0 1,1 0 0,0 1 1,20 45-49,-16-34 56,19 46 38,-2-4 66,23 39-111,-51-164 961,3 46-899,2 16-60,-4-61 25,5 65-31,0-1-1,0 1 1,0 0-1,1-1 1,0 1 0,0-1-1,0 1 1,0 0 0,1 0-1,0 0 1,-1-1-1,1 2 1,2-4 4,-3 6-6,0 0 1,0 0-1,0 0 0,0 0 0,0 0 1,0 1-1,0-1 0,1 0 0,-1 1 0,0-1 1,0 0-1,1 1 0,-1 0 0,0-1 1,1 1-1,-1 0 0,0-1 0,1 1 1,-1 0-1,0 0 0,1 0 0,-1 0 1,0 1-1,1-1 6,2 1-29,0 0 0,-1 0 0,1 0 1,0 1-1,-1 0 0,1 0 0,-1 0 0,0 0 0,1 0 29,8 8-91,0 0 0,0 1 0,-1 0 1,-1 1 90,-2-3 0,2 2 4,0 0 0,-1 1 1,0 0-1,0 1 0,-1 1-4,-8-13 4,0-1 0,0 0-1,0 0 1,0 1 0,0-1 0,1 0 0,-1 0-1,0 1 1,0-1 0,0 0 0,0 0 0,0 0-1,0 1 1,1-1 0,-1 0 0,0 0 0,0 0 0,0 0-1,0 1 1,1-1 0,-1 0 0,0 0 0,0 0-1,0 0 1,1 0 0,-1 0 0,0 0 0,0 0 0,1 1-1,-1-1 1,0 0 0,0 0 0,1 0 0,-1 0-1,0 0 1,0 0 0,1 0 0,-1 0 0,0 0 0,0-1-1,1 1-3,6-11 201,4-25 65,-9 28-293,5-15 38,0-6-6,3 0-1,0 0 0,2 1 0,1 0 0,2-2-4,-14 31-7,-1-1 0,1 0-1,-1 0 1,1 0 0,-1 0-1,1 1 1,-1-1 0,1 0 0,-1 0-1,1 1 1,-1-1 0,1 0 0,-1 1-1,0-1 1,1 0 0,-1 1 0,0-1-1,1 1 1,-1-1 0,0 1 0,1-1-1,-1 0 1,0 1 0,0-1 0,0 1-1,1 0 1,-1-1 0,0 1 0,0-1-1,0 1 1,0-1 7,15 30-326,-11-19 268,12 23 59,23 45 6,-36-74-7,0-1-1,0 0 1,0 1-1,1-1 1,-1 0-1,1-1 1,0 1-1,0-1 1,1 1-1,-1-1 1,1-1-1,0 1 0,-1-1 1,3 1 0,-6-2 15,0-1 1,0 0-1,0 0 1,0 0-1,0 0 0,1 0 1,-1 0-1,0 0 1,0 0-1,0 0 0,0-1 1,0 1-1,0 0 1,0-1-1,0 1 1,0-1-1,0 1 0,0-1 1,0 1-1,-1-1 1,1 0-1,0 1 0,0-1 1,0 0-1,-1 0 1,1 0-1,0 1 0,-1-1 1,1 0-1,-1 0 1,1 0-1,-1 0 1,0 0-1,1 0 0,-1 0 1,0 0-1,1 0 1,-1 0-1,0 0 0,0 0 1,0-1-16,6-52 349,-6 44-335,2-9 1,-1 0 0,-1-1 0,-1 1 0,-1 0 1,0 0-1,-2 0 0,0 0 0,-2-3-15,14 52-224,-1-1 0,-2 1-1,0 10 225,6 32 20,-1-14 27,10 48 186,9 16-233,-24-170-1902,-8-28-125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3:34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1 327 2385,'0'0'59,"0"-1"0,0 0 0,0 0 0,0 0 0,0 0 1,0 0-1,0 0 0,0 1 0,1-1 0,-1 0 1,0 0-1,1 0 0,-1 1 0,1-1 0,-1 0 1,1 0-1,-1 1 0,1-1 0,-1 0 0,1 1 0,-1-1 1,1 1-1,0-1 0,0 1 0,-1-1 0,1 1 1,0-1-1,0 1 0,-1 0 0,1-1 0,0 1 1,0 0-1,0 0 0,0 0 0,-1 0 0,1-1 1,0 1-1,0 0 0,0 1 0,0-1 0,0 0 0,0 0 1,-1 0-1,1 0 0,0 1 0,0-1 0,0 0 1,-1 1-1,1-1 0,0 1-59,4 0 20,-1 1 1,0-1-1,-1 1 0,1 0 0,0 0 1,0 1-1,-1-1 0,0 1 1,3 2-21,-3-1 23,0 1 0,0-1 0,0 1 0,-1 0 0,0-1 0,0 1 0,0 0 0,0 0 0,-1 0 0,0 1 0,0-1 0,-1 0 0,1 0 0,-1 1 0,0-1 0,0 0 0,-1 1 0,0-1 0,0 1-23,-2 8 84,0 0 0,-1-1 0,-1 0 0,0 0 0,-1 0 0,-5 9-84,61-99 178,-27 45-112,-2-1 0,9-19-66,-26 43 30,1-1 0,-1 1 0,-1-1 0,0 0 0,0 0 0,-1 0 0,0 0 0,-1 0 0,0-1 0,0 1 0,-2-8-30,0 12 32,1 0 1,-2 0-1,1 0 0,-1 0 0,0 0 1,0 0-1,-1 0 0,1 1 0,-1-1 1,0 1-1,-1 0 0,0 0 0,1 0 1,-2 1-1,1-1 0,0 1 0,-1 0-32,4 4-3,1-1 0,-1 1-1,1 0 1,-1 0 0,1 0-1,-1 0 1,1 0 0,-1 1-1,1-1 1,-1 0 0,1 0-1,-1 0 1,1 0 0,-1 1-1,1-1 1,-1 0 0,1 0 0,-1 1-1,1-1 1,-1 0 0,1 1-1,0-1 1,-1 0 0,1 1-1,0-1 1,-1 1 0,1-1-1,0 1 1,0-1 0,-1 1-1,1-1 1,0 1 0,0-1-1,0 1 1,0-1 0,-1 1-1,1-1 1,0 1 0,0-1-1,0 1 4,-7 25-95,5-8 86,1 1-1,0-1 0,2 0 1,0 0-1,1 0 0,0 0 1,2 0-1,3 10 10,-4-16-21,1 0 0,0 0 1,1 0-1,0-1 0,1 0 0,0 0 0,1 0 0,0-1 1,1 0-1,0-1 0,0 1 0,1-1 0,1-1 21,-7-5 7,1 0-1,0 0 1,0-1 0,0 1-1,0-1 1,1 0 0,-1 0-1,1-1 1,-1 0 0,1 1-1,-1-1 1,1-1-1,0 1 1,0-1 0,-1 0-1,1 0 1,0 0 0,0 0-1,-1-1 1,1 0-1,0 0 1,-1 0 0,1-1-1,-1 0 1,0 1 0,1-1-1,1-2-6,-1 1 29,1-1-1,0 0 1,-1-1 0,0 1-1,0-1 1,0 0-1,-1 0 1,0 0-1,0-1 1,0 0 0,0 1-1,-1-1 1,0-1-1,0 1 1,-1 0 0,0-1-1,0 1 1,1-7-29,-3 11-1,1-1 0,-1 0 0,0 0 0,0 0 0,0 1 1,0-1-1,0 0 0,-1 0 0,1 1 0,-1-1 0,0 0 0,0 1 1,0-1-1,0 1 0,0-1 0,-1 1 0,1-1 0,-1 1 0,1 0 1,-1 0-1,0-1 0,0 1 0,0 1 0,0-1 0,0 0 0,-1 0 1,2 1-7,0 1 0,-1-1 0,1 1 0,0-1 0,0 1 0,0 0 0,0-1 0,0 1 0,-1 0 0,1 0 0,0 0 0,0 0 1,0 0-1,0 0 0,-1 0 0,1 0 0,0 1 0,0-1 0,0 0 0,0 1 0,0-1 0,0 1 0,-1 0 7,0 1-10,0-1 0,0 1 0,0 0 0,0 0 0,1 0 0,-1 0 0,1 0 0,0 0 1,-1 0-1,1 0 0,0 1 0,0-1 0,1 1 0,-1-1 0,0 0 0,1 2 10,-2 6-5,1 0-1,0 0 1,0 0-1,1 0 0,1 1 1,0-1-1,0 0 1,1 0-1,0 0 0,1 0 1,0 0 5,-1-4-12,0 0 1,0 0 0,0 0-1,1-1 1,0 1-1,0-1 1,1 1 0,-1-1-1,1 0 1,0 0-1,0-1 1,1 1 0,0-1-1,-1 0 1,1 0-1,1 0 1,-1-1 0,2 1 11,-5-3 36,1-1 1,-1 1 0,1-1 0,-1 1-1,1-1 1,-1 0 0,1 0 0,-1 0 0,1 0-1,-1-1 1,1 1 0,-1-1 0,0 1-1,1-1 1,-1 0 0,1 0 0,-1 0-1,0 0 1,0 0 0,0-1 0,0 1 0,0-1-1,0 1 1,0-1 0,0 0 0,0 0-1,-1 0 1,1 0 0,-1 0 0,1 0 0,-1 0-1,0 0 1,1-2-37,6-11 100,0-1 0,-1-1 0,0 1 0,1-10-100,-2 10-24,2-8 17,0 1-1,-2-2 0,0 1 1,-2-1-1,-1 0 1,0 1-1,-2-1 0,-1 0 1,-1-1-1,-1 2 1,-2-1-1,0 0 1,-5-13 7,-6 11-96,7 25-20,2 19-69,2 11 173,2 0-1,1 0 1,1 0-1,2 0 0,0 0 1,2 0-1,1 0 0,2 0 1,0-1-1,2 0 1,1-1-1,1 0 0,2 3 13,-11-25 3,0-1 0,0 1 0,0 0-1,1-1 1,-1 1 0,1-1 0,0 0-1,0 0 1,0 0 0,0 0-1,1 0 1,-1-1 0,1 0 0,-1 1-1,1-1 1,0-1 0,0 1 0,0 0-1,0-1 1,0 0 0,0 0 0,1 0-1,-1-1 1,0 1 0,0-1 0,1 0-1,-1 0 1,0 0 0,0-1-1,1 0 1,-1 1 0,0-1 0,0-1-1,0 1 1,1-1-3,1-1 24,0 0 0,0 0 1,-1-1-1,1 0 0,-1 0 0,0 0 0,0-1 0,0 0 0,0 0 1,-1 0-1,0 0 0,0-1 0,-1 0 0,1 1 0,-1-1 0,0-1 0,-1 1 1,1 0-1,-1-1 0,-1 1 0,1-1 0,-1-2-24,0-1 7,-1-1 0,0 0 0,-1 0 0,0 1 0,-1-1 0,0 1 0,0-1 0,-2 0-7,4 7-4,-1 1 1,0 0-1,0 0 0,0 0 1,0 0-1,0 0 1,-1 0-1,0 0 0,1 1 1,-1-1-1,0 0 1,0 1-1,0-1 0,-1 1 1,1 0-1,-1 0 0,1 0 1,-1 0-1,0 0 1,1 1-1,-1-1 0,0 1 1,0 0-1,0-1 1,0 1-1,0 1 0,-1-1 1,1 0 3,1 2-7,1-1 0,-1 1-1,1-1 1,-1 1 0,1 0 0,-1 0 0,1 0 0,0 0 0,0 0-1,-1 0 1,1 0 0,0 0 0,0 0 0,0 0 0,0 1 0,0-1 0,0 0-1,0 1 1,1-1 0,-1 1 0,0-1 0,1 1 0,-1-1 0,1 1-1,-1 1 8,-8 40-57,8-33 42,1-1 1,0 1 0,0-1-1,1 1 1,0 0-1,0-1 1,1 1-1,1-1 1,-1 0 0,1 0-1,1 0 1,0 0-1,4 6 15,-5-11 0,0 1 0,0-1 0,1 0 0,0 0 0,0-1 0,0 1 0,0-1 0,0 0 0,1 0-1,0 0 1,-1 0 0,1-1 0,0 0 0,0 0 0,0 0 0,0-1 0,1 0 0,-1 0 0,0 0 0,1 0 0,-1-1 0,0 0 0,1 0-1,-1 0 1,1-1 0,5 0 25,0-1 0,0-1 0,-1 1 0,1-2 0,-1 1 0,1-1 0,4-3-25,-9 4 14,-1 0-1,1 0 0,-1-1 0,0 1 0,0-1 0,0 0 0,0 0 0,-1-1 0,1 0 1,-1 1-1,0-1 0,-1-1 0,3-3-13,-5 8-7,-1 0 1,0 0-1,1 0 1,-1 0-1,0 0 1,0 0-1,0 0 1,0 0-1,0 0 0,0 0 1,0 0-1,0 0 1,0 1-1,-1-1 1,1 0-1,0 0 1,0 0-1,-1 0 1,1 0-1,-1 0 1,1 0-1,-1 1 1,1-1-1,-1 0 0,1 0 1,-1 1-1,0-1 1,1 0-1,-1 1 1,0-1-1,0 1 1,0-1-1,1 1 1,-1-1-1,0 1 1,0 0-1,0-1 0,0 1 1,0 0-1,0-1 1,0 1 6,-2-1-23,0 0 0,0 1 0,-1-1 0,1 0 0,0 1 0,0 0 1,0 0-1,0 0 0,-1 0 0,1 0 0,0 1 0,-2 0 23,1 1-11,0 0 1,0 1-1,0-1 1,0 1-1,1 0 0,-1 0 1,1 0-1,-1 1 1,1-1-1,0 1 0,1 0 1,-1 0-1,0 0 1,1 0-1,0 0 0,0 0 1,1 1-1,-1-1 0,1 1 1,0-1-1,0 1 1,0-1-1,0 1 0,1 0 1,0 0-1,0-1 11,0 0-13,0 0-1,0 0 0,0 0 1,0 0-1,1 0 0,-1 0 1,1 0-1,0 0 0,1 0 1,-1 0-1,0-1 0,1 1 1,0 0-1,0-1 0,0 0 1,1 1-1,-1-1 0,1 0 1,-1 0-1,1 0 0,0-1 1,0 1-1,0-1 1,1 1-1,-1-1 0,1 0 1,-1 0-1,1-1 0,-1 1 1,4 0 13,-4-2 18,0 0 0,0 0 1,0 0-1,1 0 0,-1-1 1,0 1-1,0-1 1,0 0-1,0 0 0,0 0 1,0 0-1,0-1 0,-1 1 1,1-1-1,0 1 1,-1-1-1,1 0 0,-1 0 1,0 0-1,1-1 0,-1 1 1,0-1-1,0 1 1,-1-1-1,1 1 0,0-1 1,-1 0-1,0 0 0,0 0-18,8-14 48,-1 0-1,0-1 0,-2 0 0,1-3-47,-2 1 0,0 1 0,-2-1 0,0 0 0,-1 0-1,-1 0 1,-1 0 0,-1 0 0,-4-20 0,-5-20-74,-3 1 1,-8-17 73,13 49-15,9 102-246,7-23 288,2 0 0,2 0 0,3-2 0,1 0 0,15 28-27,-25-65 12,0-1 1,1-1-1,0 1 1,1-1-1,0-1 1,4 4-13,-10-12-2,0 1-1,0-1 1,1 0-1,-1 0 1,1-1-1,-1 1 1,1 0-1,0-1 1,-1 0-1,1 1 1,0-1-1,0 0 1,0-1-1,2 1 3,-3-1-8,0 0 0,0 0-1,0 0 1,0-1 0,0 1 0,0-1-1,0 1 1,0-1 0,0 0 0,0 0-1,0 0 1,-1 0 0,1 0 0,0 0 0,-1 0-1,1-1 1,-1 1 0,1 0 0,-1-1-1,1 0 1,-1 1 0,0-1 0,0 0-1,0 0 9,32-49-1027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3:34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0 193 3025,'8'-9'1056,"4"-2"-664,12-13-176,8-7-120,2 1-88,10 1-8,21-30-4161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07:06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224 429 1840,'0'0'1324,"0"0"-129,0 0-250,0 0-240,0 0-292,0 0-223,0 0-146,-18-9-11,-55-28-25,70 36-11,0-1 0,0 1 0,0 0 0,0-1 0,0 1 0,0 0 0,0 1 0,-1-1 0,1 1 0,0-1-1,0 1 1,-1 0 0,1 0 0,0 0 0,0 1 0,-1-1 0,1 1 0,0 0 0,0 0 0,0 0 0,0 0 0,0 0 0,0 1 0,0-1 0,0 1 0,0 0 0,1 0 0,-1 0 0,1 0 0,-1 0 0,1 1 0,0-1-1,0 1 1,0-1 0,0 1 0,-1 2 3,-1 4-11,0 0-1,1 0 1,-1 0-1,2 0 1,-1 1-1,1-1 0,1 1 1,0 0-1,0 0 1,1 2 11,-1-2-4,1-1 0,0 1 0,1 0 0,0-1 0,0 1 0,1-1 0,0 1 0,1-1 0,0 0 0,0 0 0,1 0 0,1-1 0,-1 1 0,1-1 0,0 0 0,1 0 0,0 0 0,0-1 0,6 5 4,-11-11-5,1 1 0,-1-1 0,1 0 0,-1 0 1,1 1-1,-1-1 0,1 0 0,0 0 0,-1-1 1,1 1-1,0 0 0,0-1 0,0 1 0,0-1 1,0 1-1,-1-1 0,1 0 0,0 0 0,0 0 0,0 0 1,0 0-1,0 0 0,0 0 0,0-1 0,0 1 1,0-1-1,0 1 0,-1-1 0,1 0 0,0 0 5,1-1 26,0 0-1,0 0 0,0 0 0,-1 0 0,1-1 0,-1 1 1,1-1-1,-1 1 0,0-1 0,0 0 0,0 0 1,-1 0-1,1 0 0,-1 0 0,0-1 0,1 0-25,2-18 98,0-1 0,-2 0 1,0 0-1,-2 0 0,0 0 0,-3-11-98,1-29 37,2 17-29,-3-94-52,1 122 41,-1 0 0,0 0 0,-1 0-1,-1 1 1,-1-1 0,-4-8 3,-3-6 35,9 22 3,0 0 1,0 0-1,-1 0 0,-1 0 0,1 1 0,-5-4-38,5 8 7,4 4-66,1 1-53,1 4 91,0 0 0,-1-1 1,1 1-1,-1 0 0,0 0 0,0 0 0,0 0 1,-1-1-1,0 2 21,0 11-10,1 8 4,2-1 0,0 0 1,1 1-1,1-1 0,1 0 0,2-1 1,6 18 5,9 20-7,-9-18 1,3 0 0,1 0 0,3-2 0,1-1 0,1 0 0,3-1 6,-23-34-41,1 0 0,0 0 1,0 0-1,1-1 0,-1 0 0,1 0 0,-1 0 1,1 0-1,0 0 0,0-1 0,0 1 1,0-1-1,1 0 0,-1 0 0,1-1 0,-1 1 1,1-1-1,-1 0 0,1-1 0,0 1 0,0-1 1,-1 0-1,1 0 0,0 0 0,0 0 0,-1-1 1,2 0 40,3-2-101,-1 0 1,0 0-1,-1-1 1,1 0-1,0 0 0,-1-1 1,0 0-1,0 0 1,-1-1-1,1 1 1,-1-2-1,0 1 1,-1-1-1,3-3 101,-2 2-46,0 0-1,0 0 1,-1-1-1,0 0 1,0-1 0,-1 1-1,0-1 1,-1 1-1,0-1 1,0 0-1,-1-1 1,-1 1 0,0 0-1,0 0 1,-1-1-1,0 1 47,1 3 90,-1 0-1,-1 0 1,1-1-1,-1 1 1,0 0-1,-1 0 1,1 0-1,-2 1 1,1-1 0,-2-3-90,2 7 39,0 0 0,0 1 1,0-1-1,0 1 1,-1 0-1,1 0 0,-1 0 1,1 0-1,-1 0 1,0 1-1,0-1 0,0 1 1,0-1-1,0 1 1,0 0-1,0 0 0,0 1 1,0-1-1,0 1 1,-1-1-1,1 1 1,0 0-1,0 0 0,-2 1-39,0-2-3,-1 1-1,1 0 1,0 1-1,0-1 1,0 1-1,0 0 1,0 1-1,0-1 1,1 1-1,-1 0 1,0 0-1,1 0 1,-1 1-1,1-1 1,0 1-1,-2 1 4,2 1-5,1-1-1,-1 1 1,1-1 0,0 1 0,0 0-1,0 0 1,1 1 0,-1-1-1,1 0 1,1 1 0,-1 0-1,1-1 1,0 1 0,0 0 5,-3 15-6,2 0 0,0 0 1,1 0-1,2 11 6,-1-25-4,0 1 1,1-1 0,1 0 0,-1 0-1,1 1 1,0-1 0,1-1-1,-1 1 1,1 0 0,1-1-1,-1 1 1,1-1 0,0 0-1,4 4 4,-7-9 5,41 36-85,-17-28 115,-24-9-26,0 0 0,0 0 1,0 0-1,0-1 1,-1 1-1,1 0 0,0 0 1,0-1-1,0 1 1,-1 0-1,1-1 1,0 1-1,-1-1 0,1 1 1,0-1-1,-1 0 1,1 1-1,0-1 0,-1 0 1,1 1-1,-1-1 1,0 0-1,1 1 0,-1-1 1,1 0-1,-1 0 1,0 0-1,1 0-9,8-26 165,0 0 1,-2 0-1,-1 0 0,-1-1 1,-2 0-1,0 0 0,-2-8-165,-1-18-54,0 53-36,6 8-220,20 57 239,-23-51 69,2-1-1,0 0 0,0 0 1,1 0-1,0 0 0,1-1 0,0 0 1,1-1-1,1 1 3,-6-8-10,0 1 0,1-1 0,-1 0 1,1 0-1,0 0 0,0 0 0,0-1 0,0 0 0,1 1 0,-1-2 1,1 1-1,-1 0 0,1-1 0,0 0 0,-1 0 0,1 0 1,0-1-1,1 1 10,-3-2-5,0 1 0,0-1 0,0 0 0,0 1 0,0-1 1,-1 0-1,1-1 0,0 1 0,-1 0 0,1-1 0,-1 1 1,0-1-1,1 0 0,-1 0 0,0 0 0,0 0 0,0 0 0,0-1 1,-1 1-1,1 0 0,0-1 0,-1 1 0,0-1 0,0 0 1,0 1-1,0-1 0,0 0 0,0 0 0,-1 0 0,1 0 5,3-21 69,-1 1-1,-1-1 1,-1 0-1,-1 0 1,-2 0-1,-1-10-68,1 26 66,0-1 0,-1 1-1,0 0 1,0 0 0,-1 0 0,0 0 0,-1 0 0,1 1-1,-4-4-65,-1-3 236,8 12-136,1 2-149,0 26-241,2-1 277,1 1 0,1-1 0,1 0 0,2 0 0,0 0 0,4 6 13,18 62 9,-7-1 2,47 219 42,-67-271-1984,4-40-1907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2: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0 656 304,'0'0'930,"0"0"1571,0 0-145,0 0-429,0 0-470,0 0-539,3-9-434,2-8-386,2 0 0,0 1 0,0-1 0,2 2 0,0-1 0,1 1 0,0 1 0,1-1 0,7-5-98,-11 12-67,0 0 0,1 1 0,0 0 0,0 0 0,1 1 0,-1 0 0,1 1 0,1 0 0,-1 0 0,1 1 0,-1 0 0,1 1 0,1 0 0,-1 1 0,0 0 0,0 0 0,9 0 67,-14 2-167,0 0 1,0 0 0,0 1 0,-1 0 0,1-1 0,0 1 0,0 1-1,0-1 1,-1 1 0,1 0 0,0 0 166,-3-1-134,0 1-1,0-1 1,-1 1 0,1 0-1,0 0 1,-1 0 0,1 0-1,-1 0 1,1 0 0,-1 0-1,0 0 1,0 0 0,0 1-1,0-1 1,0 0 0,-1 1-1,1-1 1,-1 1 0,1-1-1,-1 0 1,0 1 0,0-1-1,0 1 1,0 0 134,-20-17 727,3-11 55,11 16-538,0 0 0,-1 0 0,0 0 0,0 1 0,-6-4-244,11 9 20,-1 1 1,0 0-1,0 1 0,0-1 1,0 0-1,0 1 1,0 0-1,0 0 1,-1 0-1,1 0 1,0 0-1,-1 0 1,1 1-1,0 0 1,-1 0-1,1 0 0,-1 0 1,1 0-1,0 1 1,-2-1-21,2 2-10,0-1 1,0 1 0,0-1-1,0 1 1,0 0 0,1 0-1,-1 0 1,1 1 0,-1-1-1,1 1 1,0-1-1,0 1 1,0 0 0,0 0-1,0-1 1,1 1 0,-1 0-1,1 1 1,0-1-1,-1 3 10,-3 8-15,1 0 0,1 0 0,0 0 0,0 5 15,2-13 10,-1 12-40,0 1 0,1 1 0,0-1-1,2 0 1,1 6 30,-2-21-6,1-1 0,-1 1-1,1-1 1,0 1-1,0-1 1,0 1-1,0-1 1,1 0-1,-1 1 1,1-1 0,0 0-1,0 0 1,0 0-1,0-1 1,0 1-1,1 0 1,0-1-1,-1 1 1,1-1 0,0 0-1,0 0 1,0 0-1,0 0 1,0-1-1,1 1 1,-1-1-1,0 0 1,1 0 0,-1 0-1,1 0 1,0-1 6,3 1 13,0 0 1,1-1-1,-1 0 1,0 0-1,1 0 1,-1-1-1,0-1 1,0 1-1,0-1 1,0 0-1,0-1 1,0 1 0,0-1-1,-1-1 1,1 1-1,4-4-13,-4 1 60,-1 0 0,1 0 0,-1-1 0,0 1 0,-1-2-1,0 1 1,0 0 0,0-1 0,-1 0 0,0 0 0,0 0 0,-1 0 0,2-8-60,-1-4 279,0 1 1,-1-1 0,0 0 0,-2 0 0,-1-16-280,0 36-122,0 29-267,0-18 351,1-1 0,0 1 1,0-1-1,1 0 0,0 1 1,1-1-1,0 0 0,3 5 38,-5-12-11,0 0 0,1-1-1,-1 1 1,1-1 0,-1 1 0,1-1-1,0 0 1,0 1 0,0-1-1,0 0 1,0 0 0,0 0-1,1-1 1,-1 1 0,0-1-1,1 1 1,0-1 0,-1 0-1,1 0 1,0 0 0,0 0-1,0 0 1,-1 0 0,1-1 0,0 0-1,0 1 1,0-1 0,0 0-1,0-1 1,0 1 0,0 0-1,0-1 1,0 0 11,0 0 21,0-1 0,0 1-1,0-1 1,0 0 0,0 0 0,-1 0 0,1 0-1,-1 0 1,1-1 0,-1 1 0,0-1 0,0 0-1,0 1 1,0-1 0,0 0 0,-1 0 0,1 0-1,-1-1 1,1-1-21,19-68 592,-20 71-565,12-75 301,-4-1 1,-3-1 0,-4 1-1,-3-8-328,1 53 31,-17 323-412,16-245 249,-1-17-78,2 0 0,1 1 0,2 15 210,-2-39-50,0 1-1,0-1 1,0 0-1,0 1 1,1-1-1,0 0 1,0 0-1,0 0 1,1 0-1,-1 0 1,1-1 0,0 1-1,1-1 1,-1 0-1,1 0 1,0 0-1,0 0 1,0-1-1,0 0 1,2 2 50,-3-4 29,0 1 0,0-1 0,0 1-1,0-1 1,0 0 0,0 0 0,0-1 0,1 1 0,-1-1 0,0 1 0,0-1 0,1 0 0,-1 0 0,0-1 0,0 1 0,1-1 0,-1 1 0,0-1 0,0 0 0,0 0 0,0 0-1,0-1 1,0 1 0,0-1 0,0 0 0,0 1 0,-1-1 0,1-1 0,-1 1 0,0 0 0,1 0 0,-1-1 0,0 0 0,0 1 0,-1-1 0,1 0 0,1-2-29,9-22 154,-1-1 1,-1 0 0,-1 0-1,-2-1 1,0 0 0,-2-1-1,-1-7-154,2-55 285,-4-62-285,-2 95 98,-2 47 40,-2 16-229,-3 23-189,-10 62 251,4 2 1,4-1-1,4 2 0,6 80 29,-1-170-6,0 1-1,0-1 1,1 0 0,-1 1-1,0-1 1,1 0 0,-1 1-1,1-1 1,0 0 0,0 0-1,0 0 1,0 1 0,0-1-1,0 0 1,1 0 0,-1-1-1,1 1 1,-1 0 0,1 0-1,0-1 1,-1 1 0,1-1-1,0 1 1,0-1-1,0 0 1,0 0 0,1 0-1,-1 0 1,0 0 0,0 0-1,0-1 1,1 1 0,-1-1-1,0 0 1,1 1 0,-1-1-1,1 0 1,-1 0 0,0 0-1,2-1 7,3 0-137,1 0 1,0-1-1,-1 0 0,0 0 0,1-1 0,-1 0 0,0 0 1,0-1-1,-1 1 0,1-2 0,2-1 137,27-25-2751,-5-2-4116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3:54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0 189 1688,'12'-8'4053,"39"-7"-3378,253-40 58,160-4-733,-242 34 37,-79 10 47,104 3-84,-265 30-1081,-5 2-2147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3:54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4801,'24'-2'1634,"4"2"-1559,0 2 0,0 0 0,-1 2 0,1 1-1,-1 1 1,0 2 0,0 0 0,-1 2 0,0 1 0,13 8-75,-32-14 61,1 1 0,-1 0 1,1 1-1,-2-1 0,1 1 0,4 7-61,1 0 56,-12-13-11,0 1-1,0-1 1,0 0 0,-1 0-1,1 1 1,0-1 0,-1 0-1,1 0 1,-1 1 0,1-1-1,-1 0 1,0 0 0,1 0-1,-1 0 1,0 0 0,0 0-1,0 0 1,0 0 0,0 0-1,0 0 1,0 0 0,0-1-1,0 1 1,0 0-45,-30 23 534,4-6-266,-1-1 1,-17 7-269,25-15-71,1 1 1,0 0 0,1 2 0,0 0-1,1 1 1,1 1 0,-4 5 70,19-19-48,0 1-1,1-1 1,-1 1 0,0-1-1,1 1 1,-1-1 0,1 1-1,-1 0 1,1-1-1,-1 1 1,1 0 0,-1-1-1,1 1 1,0 0 0,-1 0-1,1 0 1,0-1 0,0 1-1,-1 0 1,1 0 0,0 0-1,0-1 1,0 1 0,0 0-1,0 0 1,0 0-1,0 0 1,0-1 0,1 1-1,-1 0 1,0 0 0,0 0-1,1-1 1,-1 1 0,1 0-1,-1 0 1,0-1 0,1 1-1,-1 0 1,1-1 0,0 1-1,-1-1 1,1 1 0,-1-1-1,1 1 1,0-1-1,0 1 49,46 18-2168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3:55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294 35 4169,'0'-2'151,"1"1"1,-1-1-1,0 1 0,0-1 0,0 1 1,-1-1-1,1 1 0,0-1 1,0 1-1,-1-1 0,1 1 1,-1 0-1,1-1 0,-1 1 1,0 0-1,1-1 0,-1 1 0,0 0 1,0 0-1,0 0 0,0-1 1,0 1-1,0 0-151,-1 1 51,1-1 1,0 1-1,-1 0 1,1 0-1,0 0 1,0-1-1,-1 1 0,1 0 1,0 1-1,-1-1 1,1 0-1,0 0 0,-1 0 1,1 1-1,0-1 1,0 1-1,-1-1 1,1 1-1,0-1 0,-1 1-51,-4 3-16,-1 1-1,1-1 1,-1 1-1,1 0 1,1 1-1,-1 0 1,-4 5 16,2 1-12,1 0 0,0 0 0,1 0 0,0 1 0,1 0 0,0 0 0,2 1 1,-1-1-1,1 1 0,1 0 0,0-1 0,1 1 0,1 0 0,0 0 0,1 3 12,0-10-3,-1 1 1,1 0-1,1-1 0,0 1 0,0-1 0,0 1 0,1-1 0,0 0 0,0 0 1,0 0-1,1-1 0,0 1 0,1-1 0,0 0 0,0 0 0,0 0 1,0-1-1,1 0 0,0 0 0,0 0 0,0-1 0,1 0 0,-1 0 1,1 0-1,0-1 0,0 0 0,1-1 0,0 1 3,-2-2 32,1 0-1,0 0 1,0-1-1,0 1 1,-1-2-1,1 1 1,0-1-1,0 0 1,0 0 0,-1-1-1,1 0 1,-1 0-1,1 0 1,-1-1-1,0 0 1,0 0-1,0-1 1,0 0-1,2-2-31,-4 3 26,-1 0 0,1 1 0,-1-1-1,0-1 1,0 1 0,0 0-1,-1-1 1,1 1 0,-1-1 0,0 0-1,0 0 1,0 0 0,0 0-1,-1 0 1,1-1 0,-1 1 0,0 0-1,-1-1 1,1 1 0,-1 0 0,0-1-1,0 1 1,0-1 0,-1 1-1,1 0 1,-1-1 0,0 1 0,0 0-1,-1 0 1,0-3-26,-5-8-23,-1 0 0,0 1-1,-1-1 1,0 2 0,-1-1 0,-1 1 0,0 1-1,-1 0 1,0 0 0,-1 1 0,0 1 0,-3-1 23,8 5-76,0 1 1,-1 1-1,1-1 1,-1 1-1,0 1 1,0 0-1,0 0 0,0 1 1,-1 0-1,1 0 1,-1 1-1,1 0 1,-1 1-1,1 0 1,-1 1-1,1 0 1,-1 0-1,1 1 1,-1 0-1,1 0 1,-6 4 75,-39 20-194,50-24 185,1 0 0,0 0 0,0 0 0,0 0 0,0 1 0,1-1 0,-1 1 1,0 0-1,1-1 0,0 1 0,0 1 0,0-1 0,0 0 0,-1 3 9,3-5-7,0 0 1,-1 0-1,1 0 0,0 0 1,0 0-1,0 0 1,0 0-1,0 0 0,1 0 1,-1 0-1,0 0 1,0 0-1,0-1 0,1 1 1,-1 0-1,1 0 0,-1 0 1,1 0-1,-1 0 1,1-1-1,-1 1 0,1 0 1,0 0-1,-1-1 0,1 1 1,0-1-1,-1 1 1,1 0-1,0-1 0,0 0 1,0 1-1,0-1 1,0 1-1,-1-1 0,1 0 1,0 0-1,0 1 0,0-1 1,1 0 6,41 5 30,-42-5-29,29 0 86,1-2 0,0-1 0,-1-2 0,1-1 0,7-3-87,150-50 170,-142 44-107,53-23 233,-77 111-426,-12-28 193,-2 0-1,-1 3-62,-1-2 10,2 0-1,3 2-9,7-105 1417,-18 52-1399,7-36 76,1 1 1,8-21-95,-13 52-8,0-1-1,0 1 0,1 0 1,0 0-1,1 1 1,0-1-1,0 1 0,1 0 1,0 0-1,0 1 0,1 0 1,0 0-1,4-3 9,-9 9-20,0-1 0,-1 1 0,1 0 0,0 0 0,-1 1 0,1-1 0,0 0 0,0 0 0,0 1 0,0-1 0,0 1 0,0 0 0,-1 0 0,1 0 0,0 0 0,0 0 0,0 0 0,0 0 0,0 0 0,0 1 0,0-1 0,0 1 0,0-1 0,1 2 20,1 0-10,-1 0 0,1 1 0,-1-1 1,0 1-1,0 0 0,0 0 0,0 0 0,-1 1 0,1-1 0,-1 0 0,2 4 10,4 8 25,-1 0 0,-1 0 1,0 1-1,-1 0 0,2 10-25,-2-3 76,-1 0 0,-1 1 0,1 21-76,-3-47-8,1 0 0,0 0-1,0 1 1,1-1 0,-1 0-1,0 1 1,1-1 0,-1 1-1,0 0 1,1 0 0,0 0-1,-1 0 1,1 0 0,-1 1-1,1-1 1,0 1 8,26-10-257,91-37-1022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3:56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0 655 7266,'6'-52'4198,"12"0"-3463,-16 46-784,1 0 0,0 1 0,0-1 0,1 1-1,0 0 1,0 0 0,0 0 0,0 1-1,1-1 1,0 1 0,0 0 0,0 0 0,0 1-1,0 0 1,6-3 49,-8 5-103,0 0 0,1 1 0,-1-1 0,0 1 0,1-1 0,-1 1 0,1 0 0,-1 1-1,0-1 1,1 0 0,-1 1 0,0 0 0,1 0 0,-1 0 0,0 0 0,1 1 103,6 1-830,-53-27 300,37 20 602,1 0 0,-1 1 1,1-1-1,-1 1 0,0 0 0,0 0 0,-1 1 0,1 0 0,0 0 1,-1 1-1,1-1 0,-1 1 0,-1 1-72,6 0 7,1 1 1,-1 0-1,1 0 1,-1 0-1,1 0 0,-1 0 1,1 1-1,0-1 1,0 0-1,0 0 0,-1 1 1,1-1-1,0 1 1,1-1-1,-1 1 1,0 0-1,0-1 0,1 1 1,-1 0-1,1-1 1,-1 1-1,1 0 0,0 1-7,-8 41-79,8-30 75,0 0 0,1 0 0,1 0 0,0 0 0,1 0 0,0-1 0,1 1 0,0-1 1,1 0-1,1 0 0,1 0 4,-4-7-7,0-1 1,0 0 0,0 0-1,1-1 1,0 1 0,0-1-1,0 0 1,1 0 0,-1 0-1,1 0 1,0-1 0,2 2 6,-3-3 1,0-1 1,0 0-1,0 1 1,-1-1-1,1-1 1,0 1-1,0 0 1,0-1-1,0 0 1,0 0-1,0 0 1,0 0-1,0-1 1,0 0-1,0 0 1,0 0-1,0 0 1,0 0-1,2-2-1,-1 0 59,1 0-1,-1 0 1,0 0-1,0-1 1,-1 0 0,1 0-1,-1 0 1,0-1 0,0 1-1,0-1 1,-1 0-1,1 0 1,-1 0 0,2-5-59,5-13 90,-1 1 0,0-1 0,-1-2-90,-3 7 56,11-33-13,-2-1 0,-2 0 0,-3-1 0,-1-9-43,-6 33 9,0-1-1,-2 1 1,-2 0 0,0 0-1,-2 0 1,-1 1 0,-1-1-1,-6-14-8,12 43-11,0 1-1,0-1 1,0 0-1,0 0 1,0 0 0,0 0-1,0 0 1,0 0-1,0 0 1,0 0-1,0 0 1,-1 1-1,1-1 1,0 0 0,0 0-1,0 0 1,0 0-1,0 0 1,0 0-1,0 0 1,0 0-1,0 0 1,0 0-1,0 0 1,-1 0 0,1 0-1,0 0 1,0 0-1,0 0 1,0 0-1,0 0 1,0 0-1,0 0 1,0 0 0,-1 0-1,1 0 1,0 0-1,0 0 1,0 0-1,0 0 1,0 0-1,0 0 1,0 0-1,0 0 1,0 0 0,-1 0 11,-1 22-175,1 29 155,4 35 49,15 83-29,-11-126 9,2 0 0,2 0 0,2-1 0,15 34-9,-26-71-16,1 0 0,-1 0 0,1 0-1,0 0 1,0 0 0,1-1 0,-1 1 0,1-1 0,0 0-1,0 0 1,0-1 0,1 1 0,1 0 16,-4-3 4,0 0 0,0 0 0,1 0 0,-1-1 0,0 1 0,1-1 0,-1 1 0,0-1 0,1 0 0,-1 0 0,1 0 0,-1 0 0,0 0 0,1 0 0,-1-1 0,0 1 0,1-1 0,-1 0 0,0 0 0,0 1 1,1-1-1,-1-1 0,0 1 0,0 0 0,0 0 0,0-1 0,-1 0 0,1 1 0,0-1 0,-1 0 0,2-1-4,5-6 48,-1 0 1,0 0 0,-1-1-1,0 0 1,0 0-1,-1-1 1,-1 1 0,0-1-1,0 0 1,1-6-49,-1-1 38,-1 0-1,0 0 1,-1 0 0,-1 0-1,0-1 1,-2-4-38,-2 8 50,-2 14-184,-2 27-133,6 1 266,1 1 1,2 0-1,0-1 0,6 25 1,-6-42-4,0 1 1,1-1-1,0 1 0,1-1 0,0 0 0,1-1 1,0 1-1,0-1 0,1 0 0,0 0 1,1 0-1,0-1 0,0 0 0,2 1 4,-5-7-6,0 1 1,0-1-1,0 0 0,1 0 0,-1 0 0,1-1 0,-1 0 1,1 0-1,0 0 0,-1 0 0,1 0 0,0-1 0,0 0 1,-1 0-1,1-1 0,0 1 0,4-2 6,0 1-60,-1-1 0,1-1 1,0 0-1,-1 0 0,0 0 0,0-1 0,0 0 0,0-1 1,0 0-1,3-3 60,57-54-1611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3:57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31 7842,'-5'-7'792,"2"3"-288,-4-7-168,7 9-336,5-2-192,10 1 24,6 3-184,74 20-1280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3:58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145 257 5953,'-14'0'1041,"10"-1"-949,-1 1 0,1 0 1,0-1-1,0 2 0,-1-1 0,1 0 0,0 1 0,0 0 1,0 0-1,0 0 0,0 0 0,0 1 0,0-1 0,0 1 1,1 0-1,-1 0 0,0 1 0,1-1 0,0 1 0,-1-1 1,1 1-1,0 0 0,-1 2-92,-1 3-2,1 0-1,-1 0 1,1 0 0,0 0 0,1 1-1,0 0 1,1 0 0,-1 0 0,2 0-1,-1 0 1,1 0 0,1 0 0,-1 0 0,2 0-1,-1 1 1,1-1 0,1 0 0,0 0-1,0 0 1,3 8 2,-3-11-14,1 1-1,-1-1 1,1 1-1,1-1 1,-1 0-1,1-1 1,0 1-1,0-1 1,1 1 0,-1-1-1,1 0 1,0-1-1,1 1 15,-2-2-18,0-1-1,1 1 0,-1-1 1,1 0-1,-1 0 0,1 0 1,0-1-1,-1 0 0,1 0 1,0 0-1,0 0 1,0-1-1,0 0 0,0 0 1,-1 0-1,1-1 0,0 1 1,0-1-1,2-1 19,3-1 39,0-1 0,0 0-1,-1 0 1,1-1 0,-1 0-1,0-1 1,0 0 0,0 0 0,-1-1-1,0 0 1,0 0 0,-1-1-1,0 0 1,-1-1 0,1 1 0,-1-1-1,-1 0 1,0-1 0,0 1-1,2-11-38,6-13 133,-2-1 0,-2-1 0,0 1 0,-3-2 0,1-22-133,-5 37 67,-1 0-1,-1 0 1,-1 0-1,-1 0 1,0 0-1,-2 0 1,0 0-1,-4-6-66,8 27-15,0 0 0,0 0 0,0 0-1,0 0 1,0 0 0,-1 0 0,1 0-1,0 0 1,0 0 0,0 0 0,0 0-1,0 0 1,0 0 0,0 0 0,0 0-1,0 0 1,-1 0 0,1 0 0,0 0 0,0 0-1,0 0 1,0 0 0,0 0 0,0 0-1,0 0 1,0-1 15,2 23-154,7 31 129,-1-24 3,34 126-310,23 46 332,-72-222 55,0 0 0,2 0 0,1 0 1,0-1-1,2 0 0,0 1 0,2-1 1,1-18-56,0 29-17,0-1 1,1 1-1,0 0 1,1-1-1,0 1 1,0 1-1,1-1 1,1 0-1,0 1 1,1 0-1,0 0 1,0 0-1,1 1 1,0 0-1,0 0 1,1 1-1,5-4 17,-10 9-21,1 1-1,-1 0 1,1 0 0,0 0-1,0 0 1,0 0-1,-1 1 1,1 0 0,1 0-1,-1 0 1,0 0 0,0 0-1,0 1 1,3 0 21,-6 0-6,0 0 1,1 0-1,-1 1 1,0-1-1,1 0 1,-1 1-1,0-1 1,0 1-1,1-1 1,-1 1-1,0 0 1,0-1-1,0 1 0,0 0 1,0 0-1,0 0 1,0 0-1,0 0 1,0 0-1,0 0 1,-1 0-1,1 0 1,0 0-1,-1 1 1,1-1-1,-1 0 1,1 0-1,-1 1 1,1-1-1,-1 0 1,0 1-1,0-1 0,0 0 1,0 1-1,0-1 1,0 0-1,0 1 1,0-1-1,0 0 1,-1 1-1,1-1 1,-1 0-1,1 0 1,-1 1-1,1-1 1,-1 0 5,-3 12 2,0-1 0,-1 0-1,-1-1 1,0 1 0,0-1 0,-1 0 0,0-1 0,-1 1 0,0-2 0,-1 1 0,0-1 0,-3 1-2,-24 22-187,-2-3 0,-26 16 187,41-30 23,22-14-35,0-1 1,0 1-1,0-1 1,0 0 0,0 1-1,0-1 1,1 1 0,-1 0-1,0-1 1,0 1 0,1 0-1,-1-1 1,0 1 0,1 0-1,-1 0 1,1 0-1,-1 0 1,1-1 0,-1 1-1,1 0 1,-1 0 0,1 0-1,0 1 12,18 4-553,3-1 601,92 35 41,-72-24-80,0-1 1,1-2-1,1-3 0,1-1 1,15 1-10,-55-10-1,1 1 0,0-1 1,-1 0-1,1 0 0,0 0 0,-1-1 1,1 1-1,-1-1 0,1 0 0,-1-1 1,1 1-1,-1-1 0,0 0 0,0 0 1,1 0-1,-1-1 0,-1 1 0,3-3 1,-2 1 27,-1 0-1,0 0 0,0 0 1,-1-1-1,0 1 0,1-1 1,-1 0-1,-1 0 0,1 1 1,-1-1-1,0 0 0,0-1 1,0 1-1,-1 0 1,1 0-1,-1-2-26,-1-23 131,0 0-1,-5-23-130,5 43 79,-2 9-164,0 12 36,-2 17 35,6-12 24,-1 0 1,2 1-1,0-1 1,1 0-1,1 1 0,0-2 1,1 1-1,2 3-10,-6-15-5,1 0 1,-1-1-1,1 1 0,0 0 0,0-1 0,1 0 0,-1 0 1,1 1-1,-1-1 0,1-1 0,0 1 0,0 0 0,0-1 1,0 1-1,1-1 0,-1 0 0,1 0 0,-1-1 0,1 1 1,0-1-1,0 1 0,0-1 0,-1 0 0,1-1 0,0 1 1,0-1-1,0 1 0,0-1 0,0 0 0,0-1 0,0 1 1,0-1-1,0 0 0,0 0 0,0 0 0,1-1 5,0 0 20,0 0-1,0 0 0,0-1 1,0 1-1,0-1 1,-1 0-1,0-1 0,1 1 1,-1-1-1,0 0 0,-1 0 1,1 0-1,-1-1 1,0 1-1,0-1 0,0 0 1,0 1-1,-1-1 1,0-1-1,0 1 0,1-4-19,1-9 71,0 0 0,-1 0 0,-1 0 0,0-1 0,-2-17-71,2 49-137,1 0 0,0 0 1,0 0-1,1 0 0,1 0 0,1 2 137,8 22 22,-10-26-29,-2 0-72,1 0 0,1-1 0,0 1-1,0-1 1,1 0 0,1 0-1,-1-1 1,2 1 0,4 4 79,-11-13-16,1-1 0,-1 0 0,1 0 0,-1 0 1,1 0-1,-1 1 0,1-1 0,-1 0 0,1 0 0,-1 0 1,1 0-1,-1 0 0,1 0 0,-1-1 0,1 1 0,0 0 1,-1 0-1,1 0 0,-1 0 0,0-1 0,1 1 1,-1 0-1,1 0 0,-1-1 0,1 1 0,-1 0 0,1-1 1,-1 1-1,0 0 0,1-1 0,-1 1 0,0-1 0,0 1 1,1-1-1,-1 1 0,0 0 0,0-1 0,1 1 0,-1-1 1,0 1-1,0-1 0,0 0 16,13-28 154,-11 23-170,14-31 156,1 0 0,18-28-140,-29 56-2,0 0-1,0 0 0,1 0 1,0 1-1,1 0 1,-1 0-1,2 1 1,-1 0-1,1 0 0,0 1 1,0 0-1,10-4 3,-18 10-8,0 0 0,1-1 0,-1 1 0,0 0 0,0 0 0,1 0 0,-1 0 0,0 1 0,0-1 0,1 0 0,-1 0-1,0 1 1,0-1 0,0 1 0,0-1 0,1 1 0,-1-1 0,0 1 0,0 0 0,0-1 0,0 1 0,0 0 0,0 0 0,-1 0 0,1 0 0,0 0-1,0 0 1,-1 0 0,1 0 0,0 0 0,-1 0 0,1 1 8,20 45 199,-17-36-152,20 69 288,-19-59-145,2 1 0,0-1 1,4 9-191,-10-30 26,-1 1 1,0-1 0,0 1-1,0-1 1,1 0-1,-1 1 1,0-1 0,0 0-1,1 1 1,-1-1-1,0 0 1,1 1 0,-1-1-1,0 0 1,1 1-1,-1-1 1,1 0 0,-1 0-1,0 0 1,1 1-1,-1-1 1,1 0 0,-1 0-1,0 0 1,1 0-1,-1 0 1,1 0-1,-1 0 1,1 0 0,-1 0-1,1 0 1,-1 0-1,0 0 1,1 0-27,16-12 466,-15 9-565,1-1 1,-1 1-1,1-1 1,-1 1-1,0-1 1,0 0-1,-1 1 1,1-1-1,-1 0 1,0 0 0,0-1 98,1-58-3488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3:58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15 7602,'-3'-2'1032,"3"0"-576,0-2-456,3 1-504,9-1-272,7 4 472,69 11-1433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3:59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255 85 7082,'-9'-29'3905,"-1"-4"-2948,9 32-945,0 0-1,0 0 1,1 0 0,-1 0 0,0 0-1,-1 1 1,1-1 0,0 0 0,0 0-1,0 1 1,0-1 0,0 1 0,-1-1-1,1 1 1,0-1 0,0 1 0,-1 0-1,1 0 1,0 0 0,-1-1 0,1 1-1,0 0 1,-1 1 0,1-1 0,0 0-1,-1 0-11,-8 2-56,1 1 0,-1 0 0,1 0 0,0 0 0,0 1 0,1 1 0,-1 0 0,1 0 0,0 0 0,0 1 0,-1 1 56,-4 4-59,1 0-1,0 1 1,1 0-1,1 0 0,-1 1 1,0 4 59,9-14-23,0-1 0,0 1 0,0 0 0,1 0 0,-1 0 0,1 0 0,0 0 1,0 0-1,0 0 0,0 0 0,0 0 0,1 1 0,-1-1 0,1 0 0,0 0 0,0 1 1,0-1-1,1 0 0,-1 1 0,1-1 0,0 0 0,0 0 0,0 0 0,0 0 0,0 0 1,1 0-1,-1 0 0,1 0 0,0 0 23,1 0-42,0 0 1,0-1-1,0 1 0,1-1 1,-1 0-1,1 0 0,0 0 1,0 0-1,-1 0 0,1-1 1,0 0-1,0 0 0,0 0 1,1 0-1,-1-1 0,0 1 1,0-1-1,0 0 0,0-1 1,1 1-1,-1-1 0,2 0 42,2 0 20,0-1-1,0 0 1,-1-1-1,1 0 1,-1 0-1,0 0 1,0-1-1,0 0 1,0-1-1,-1 1 1,1-1-1,-1-1 1,0 1-1,-1-1 1,1 0-1,-1 0 1,0-1-1,-1 1 1,0-1-1,2-3-19,-1 0 49,-1 0-1,0 0 1,0 0-1,-1 0 1,0-1 0,-1 1-1,0-1 1,-1 0 0,0 0-1,-1 1 1,0-1-1,-1 0 1,0 0 0,0 1-1,-2-2-48,4 55-660,91 468-708,-89-494 959,0 1 0,0 0 0,-2 0 1,0 0-1,-2 14 409,1-29-101,0 0 1,0 0-1,-1-1 0,1 1 1,-1 0-1,0 0 0,0-1 1,0 1-1,0-1 1,-1 1-1,1-1 0,0 1 1,-1-1-1,0 0 1,0 0-1,0 1 0,-1 0 101,1-2-8,0 0-1,0 0 1,-1-1 0,1 1-1,0 0 1,-1-1-1,1 0 1,-1 1-1,1-1 1,0 0 0,-1 0-1,1 0 1,-1-1-1,1 1 1,0 0-1,-1-1 1,1 0 0,0 0-1,-1 1 1,1-1-1,0 0 1,0-1-1,0 1 1,-1-1 8,-4-2 228,-1-1 0,1 0 0,0-1 0,0 0 0,0 0 0,1 0 1,0-1-1,0 0 0,1 0 0,0-1 0,0 1 0,0-1 0,1 0 0,0 0 0,1-1 0,0 1 0,0-1 0,1 1 0,0-1 0,0-6-228,0-1 143,0-1 0,1 1-1,0-1 1,2 1 0,0-1-1,0 1 1,2 0 0,0-1-1,1 1 1,6-15-143,-2 11-18,0 0 1,2 1-1,0 0 1,2 0-1,0 1 0,1 1 1,0 0-1,2 1 1,0 0-1,0 1 0,2 1 1,0 0-1,0 1 1,1 1-1,13-6 18,-28 16-150,0 0 0,1 1 0,-1-1 0,1 1 0,-1 0 0,1 0 0,-1 0 0,1 0 0,0 1 1,-1-1-1,1 1 0,0 0 0,0 0 0,2 1 150,14 11-3221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01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157 381 4897,'0'-1'215,"0"0"0,-1-1 0,1 1 0,-1-1 0,1 1 0,-1 0 0,0-1 0,1 1 0,-1 0 0,0 0 0,0 0-1,0-1 1,0 1 0,0 0 0,0 0 0,0 0 0,-1 1 0,1-1 0,0 0 0,0 0 0,-1 1 0,1-1 0,0 0 0,-1 1 0,1 0 0,-1-1 0,-1 1-215,0 0 84,-1 0 1,0 0 0,1 0-1,-1 1 1,0-1 0,1 1-1,-1 0 1,1 0 0,-1 1-1,1-1 1,-4 2-85,0 1-67,0 0-1,0 1 1,0-1-1,0 1 1,1 0 0,0 1-1,0 0 1,1 0-1,-1 0 1,1 0-1,0 2 68,4-6-7,-1 1-1,1 0 0,1-1 0,-1 1 0,0 0 1,1-1-1,-1 1 0,1 0 0,0 0 1,0-1-1,0 1 0,0 0 0,0 0 1,1-1-1,-1 1 0,1 0 0,0-1 1,0 1-1,0 0 8,2 2-32,-1 1 1,2 0-1,-1-1 1,1 0 0,0 0-1,0 0 1,0 0-1,4 2 32,10 9-92,2-1 0,-1-1 1,2-1-1,3 1 92,-20-11-2,43 22 21,-28-15 7,0 0-1,-1 1 1,0 1 0,10 9-26,-28-20 2,0-1 1,0 0 0,1 0 0,-1 1 0,0-1 0,0 0 0,0 0 0,1 1 0,-1-1 0,0 0 0,0 1 0,0-1 0,0 0 0,0 1-1,0-1 1,0 0 0,0 1 0,0-1 0,0 0 0,0 1 0,0-1 0,0 0 0,0 1 0,0-1 0,0 0 0,0 1 0,0-1 0,0 0 0,0 1-1,0-1 1,-1 0 0,1 1 0,0-1 0,0 0 0,0 1 0,-1-1 0,1 0 0,0 0 0,0 1 0,-1-1 0,1 0 0,0 0 0,0 0 0,-1 1-1,1-1 1,0 0-3,-18 10 13,13-8-15,-12 8-43,-1-1 1,-1-1-1,1-1 0,-1 0 1,-1-2-1,1 0 0,-1-1 0,0-1 1,1-1-1,-1 0 0,-1-2 1,0 0 44,82-28-1258,-21 11 1256,60-27 40,0-5-38,-72 33 27,0-1 1,-1 0 0,-1-3 0,0 0 0,15-17-28,-35 32 17,-1 0 1,0-1-1,-1 0 1,1 0-1,-1 0 1,0-1-1,-1 0 1,1 1-1,-1-1 1,-1 0-1,1-1 1,-1 1-1,-1 0 1,1-1-1,-1 1 1,0-1-1,-1 1 1,0-1-1,0 1 1,-1-1-1,-1-5-17,-1-3 15,-2 0 0,0 1-1,-1 0 1,0 0 0,-1 0 0,-1 1-1,0 0 1,-1 1 0,-7-8-15,6 7 14,3 4 28,0 0 1,-1 0-1,0 0 1,0 1-1,-1 1 0,-1-1 1,1 1-1,-5-2-42,13 10-5,1 0 0,-1 0-1,0 0 1,0 0 0,1 1 0,-1-1-1,0 0 1,1 0 0,-1 0-1,0 1 1,1-1 0,-1 0-1,0 1 1,1-1 0,-1 1 0,1-1-1,-1 1 1,1-1 0,-1 1-1,1-1 1,-1 1 0,1-1-1,-1 1 1,1 0 0,0-1-1,-1 1 1,1 0 0,0-1 0,0 1-1,-1 0 1,1-1 0,0 1-1,0 0 1,0 0 0,0-1-1,0 1 1,0 0 0,0 0 5,-7 38-121,6-36 111,-2 29-4,2 0-1,0 1 1,2-1-1,2 0 1,4 20 14,7 22-2,20 61 2,-29-118-15,24 72 27,-26-81-32,0-1 0,0 0-1,1 0 1,0 0 0,0-1-1,0 1 1,1-1 0,0 0 0,1-1-1,0 2 21,-5-7 6,-1 0 0,1 1 0,0-1 0,-1 0 0,1 1 0,0-1 0,0 0 0,-1 0 0,1 0 0,0 0 0,0 0 0,-1 0 0,1 0 0,0 0 0,0 0 0,-1 0-1,1 0 1,0 0 0,0-1 0,-1 1 0,1 0 0,0 0 0,-1-1 0,1 1 0,0 0 0,-1-1 0,1 1 0,0-1 0,-1 1 0,1-1 0,-1 1 0,1-1 0,-1 0 0,1 1 0,-1-1 0,0 0 0,1 1 0,-1-1-1,0 0 1,1 1 0,-1-1 0,0 0 0,0 1 0,1-1 0,-1-1-6,16-46 529,-11 33-492,9-26 111,-9 22-137,2 0 0,0 0-1,0 0 1,2 1-1,0 0 1,1 1 0,1 0-1,1 1 1,5-6-11,-16 21-16,0 0 0,0 0 0,0 0 0,0 0 0,0 1 0,1-1 0,-1 0 0,0 1 0,0-1 0,1 1 0,-1-1-1,0 1 1,1-1 0,-1 1 0,0 0 0,1 0 0,-1 0 0,0 0 0,1 0 0,-1 0 0,0 0 0,1 0 0,-1 1 0,1-1 0,-1 0 0,0 1 0,0-1 0,1 1 0,-1-1 0,0 1 0,0 0 0,0 0 0,1-1 0,-1 1 0,0 0 0,0 0 0,0 0 0,-1 0 0,1 0 0,1 1 16,5 8-4,0-1 1,0 1-1,-1 0 1,5 10 3,0-1 91,-3-7-77,8 15 29,2-2-1,0 0 1,15 13-43,-29-32-23,1-1-1,0-1 0,0 1 0,0-1 1,1 1-1,-1-2 0,1 1 1,0-1-1,0 1 0,1-2 1,-1 1-1,0-1 0,1 0 0,0 0 1,-1-1-1,1 0 0,0 0 1,6 0 23,-11-1 12,0-1 1,1 1 0,-1 0 0,0-1 0,0 0 0,1 1-1,-1-1 1,0 0 0,0 0 0,0 0 0,0-1-1,0 1 1,0 0 0,0-1 0,-1 1 0,1-1 0,0 0-1,-1 0 1,1 0-13,1-3 44,0 0-1,0 0 0,0 0 1,-1 0-1,0-1 1,0 1-1,-1-1 1,1-1-44,1-11 198,0 0 0,-1 0 1,-2 0-1,0-13-198,-5-63 305,5 94-313,0 0 0,0 0 0,0 1 0,0-1 0,0 0 0,0 0 0,0 0 0,0 0 0,0 0 0,0 0 0,-1 0 0,1 0 0,0 0-1,0 0 1,0 1 0,0-1 0,0 0 0,0 0 0,0 0 0,0 0 0,-1 0 0,1 0 0,0 0 0,0 0 0,0 0 0,0 0 0,0 0 0,0 0 0,-1 0 0,1 0-1,0 0 1,0 0 0,0 0 0,0 0 0,0 0 0,0 0 0,0 0 0,-1 0 0,1-1 0,0 1 0,0 0 0,0 0 8,-1 17-255,6 12 248,2-1 1,1-1-1,1 1 0,1-2 1,11 21 6,-16-39-6,0 1 1,1-1 0,0 0 0,0 0 0,0-1 0,1 0 0,0 0 0,7 5 5,-9-9-10,-1 1-1,1-2 1,0 1 0,1 0 0,-1-1 0,0 0 0,1 0 0,-1-1 0,1 1 0,-1-1 0,1-1 0,0 1 0,0-1 0,-1 0 0,4 0 9,-7 0 18,-1 0 0,1-1-1,0 1 1,-1 0-1,1-1 1,-1 1-1,1-1 1,-1 1-1,0-1 1,1 0-1,-1 0 1,0 1-1,1-1 1,-1 0-1,0 0 1,0 0-1,0-1 1,0 1-1,0 0 1,0 0-1,0-1 1,1 0-17,-1-1 28,1-1-1,-1 0 1,0 1 0,0-1 0,0 0-1,0 0 1,0 1 0,-1-1 0,0-3-28,0-5 28,0 0 0,-1 0 0,-1 0 0,0 0 0,-3-8-28,3 12-44,-1 1 0,0-1 0,0 1 0,0 0 0,-1 0 0,0 0 0,-1 1 0,1-1 0,-1 1 0,0 0 0,-1 1-1,1-1 1,-1 1 0,0 0 0,-1 0 0,1 1 0,-1 0 0,0 0 0,0 1 0,0-1 0,-1 2 0,1-1 0,-1 1 0,1 0 0,-1 0 0,0 1 0,0 0 0,1 1 0,-1 0 0,0 0 0,0 0 0,0 1 0,0 0 0,1 1-1,-1 0 1,0 0 0,1 0 0,0 1 0,-1 0 0,-1 2 44,8-5-7,1 1 0,-1-1-1,1 0 1,-1 0 0,1 0-1,-1 1 1,1-1 0,-1 0-1,1 1 1,-1-1 0,1 0-1,-1 1 1,1-1 0,-1 1-1,1-1 1,0 1 0,-1-1-1,1 1 1,0-1 0,-1 1-1,1-1 1,0 1 0,0-1-1,0 1 1,0-1 0,-1 1-1,1 0 1,0-1 0,0 1-1,0-1 1,0 1 0,0 0-1,0-1 1,0 1 7,17 11-256,30-1 82,-19-11 233,-1-1 0,1-2 0,-1-1 0,0-1 0,0-1-1,0-1 1,17-8-59,63-15 198,-106 30-208,0 0 0,0 0 0,-1 0 0,1 1 0,0-1-1,-1 0 1,1 0 0,-1 1 0,1-1 0,0 1 0,-1-1 0,1 0 0,-1 1 0,1-1 0,-1 1 0,1 0 0,-1-1 0,1 1 0,-1-1-1,0 1 1,1 0 0,-1-1 0,0 1 0,1 0 0,-1-1 0,0 1 0,0 0 0,0-1 0,0 1 0,1 0 10,6 30 48,-5-21-5,12 64 120,-12-54-154,1 0 0,1 0-1,2 0 1,-1 0 0,2-1 0,1 0-1,6 12-8,-14-30-1,1-1 0,-1 1-1,0-1 1,0 1 0,1-1-1,-1 1 1,1-1 0,-1 1-1,0-1 1,1 1-1,-1-1 1,1 0 0,-1 1-1,1-1 1,-1 0 0,1 1-1,-1-1 1,1 0 0,-1 0-1,1 1 1,-1-1 0,1 0-1,-1 0 1,1 0 0,0 0-1,-1 0 1,1 0 0,-1 0-1,1 0 1,0 0 0,-1 0-1,1 0 1,-1 0 0,1 0-1,-1-1 1,1 1-1,-1 0 1,1 0 0,0-1-1,-1 1 2,22-25 289,9-40 203,-23 39-370,-1-1 0,-1 1 0,0-7-122,4-22 3,-9 62-131,1 1-1,0-1 1,0 0-1,1 0 1,0-1-1,0 1 1,0 0 128,10 22 70,-8-15-92,1 1-1,0-1 1,1-1-1,1 1 1,0-2-1,1 1 1,0-1 0,1 1 22,-8-11-13,0 0 0,0 1 1,1-1-1,-1 0 1,0 0-1,1 0 1,0 0-1,-1-1 0,1 1 1,0-1-1,0 1 1,0-1-1,0 0 1,0 0-1,0 0 0,0-1 1,0 1-1,0-1 1,0 0-1,1 0 1,-1 0-1,0 0 0,0 0 1,0-1-1,0 1 1,0-1-1,0 0 1,0 0-1,0 0 0,0 0 1,0-1-1,0 1 1,0-1-1,-1 1 1,1-1-1,-1 0 0,1 0 1,-1-1-1,0 1 1,0 0-1,1-2 13,4-3 35,-2-1 0,1 0 1,-1 0-1,0 0 0,-1-1 0,1 1 0,-2-1 0,1 0 1,-1 0-1,-1-1 0,0 1 0,0-1 0,-1 1 0,0-1 1,0 1-1,-1-4-35,-1-27 219,-2 0 1,-1 0-1,-5-14-219,2 10 145,1 2 43,-1 0 0,-9-23-188,11 106-250,5 33 279,2-39-79,1-1 0,1 1 0,2-1 0,2 0 1,5 15 49,-10-42-73,-1 1 1,1-1 0,1 1-1,-1-1 1,1 0 0,0 0 0,1-1-1,0 1 1,0-1 0,0 0-1,1 0 1,0-1 0,0 1 0,0-1-1,1-1 1,-1 1 0,1-1-1,0 0 1,1-1 0,-1 0 0,1 0-1,-1 0 1,1-1 0,0 0-1,0-1 1,3 1 72,7-2-151,0 0 1,0 0-1,0-2 1,0 0-1,0-1 0,-1-1 1,1-1-1,-1 0 0,0-2 1,2 0 150,12-7-86,-1-2 0,0-1 0,-1-1 0,22-18 86,-43 31 5,-2-1 1,1 0-1,-1 0 0,0 0 0,0-1 0,-1 0 0,0 0 1,0-1-1,0 1 0,1-6-5,-5 11 20,0-1 1,0 1-1,0-1 1,-1 1-1,1-1 0,-1 0 1,0 1-1,1-1 1,-1 0-1,0 1 0,-1-1 1,1 0-1,0 1 1,-1-1-1,0 1 1,1-1-1,-1 0 0,0 1 1,0-1-1,0 1 1,-1 0-1,1-1 1,-1 1-1,1 0 0,-1 0 1,0 0-1,0 0 1,1 0-1,-1 1 1,-1-1-1,1 0 0,0 1 1,0-1-1,-1 1 1,1 0-1,-3-1-20,-1-1 58,0 1-1,0-1 1,-1 1-1,1 1 0,-1-1 1,1 1-1,-1 0 1,0 1-1,1 0 1,-1 0-1,0 0 1,1 1-1,-1 0 1,1 0-1,-5 1-57,0 1 47,0 1 0,0 0 0,0 1 0,1 0 0,-1 0 0,1 1 0,0 0 0,1 1 0,-4 3-47,5-3 14,1 0 1,-1 0-1,1 1 0,1-1 1,0 2-1,0-1 0,0 0 1,1 1-1,1 0 0,-4 8-14,6-12 2,1 1-1,-1-1 0,1 1 1,-1 0-1,2 0 0,-1 0 1,1 0-1,0 0 0,0 0 1,0 0-1,1-1 0,0 1 1,0 0-1,1 0 0,-1 0 1,1-1-1,1 1 0,-1-1-1,0-1-8,0 0-1,1 0 0,-1 0 0,1-1 0,0 1 0,0-1 0,0 1 0,0-1 0,1 0 0,-1-1 0,1 1 0,0-1 0,0 1 0,0-1 0,0 0 0,0 0 0,0-1 0,0 1 0,1-1 0,-1 0 0,1 0 0,-1-1 0,0 1 0,1-1 1,0 0-1,-1 0 0,1 0 0,-1-1 0,0 1 0,1-1 0,-1-1 0,1 1 0,-1 0 9,5-2 16,0 0 1,-1 0-1,1-1 0,-1 0 1,0-1-1,0 0 1,-1 0-1,1 0 0,-1-1 1,0 0-1,0-1 1,-1 1-1,0-1 0,0-1 1,-1 1-1,1-2-16,0-4 127,0 0 1,-1 0-1,-1 0 1,0 0-1,-1-1 0,0 1 1,-1-1-1,-1 0 0,0 0 1,-1 0-1,0 0 0,-2-10-127,-6-27 287,-1 1-1,-14-44-286,4 21 141,17 62-109,-7-29 273,-2 0 1,-9-19-306,17 73-305,4 19 188,-1 1 120,3 55 41,11 71-44,-11-134-7,2 0 1,1 0-1,1-1 0,1 0 1,2 0-1,0-1 0,1 0 1,6 7 6,-14-26-55,-1-1-97,1 1 0,-1-1 1,1 1-1,0-1 0,0 0 1,0 0-1,1-1 0,-1 1 1,1 0-1,0-1 0,0 0 1,0 0-1,0 0 0,1-1 1,-1 0-1,1 1 0,0-1 1,-1-1-1,3 1 152,54 3-3958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03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263 419 4985,'-2'-6'476,"0"0"1,0 1-1,-1-1 1,0 0-1,0 1 1,0 0-1,-1 0 0,0 0 1,0 0-1,0 1 1,-3-3-477,5 6 7,-1-1 0,0 0 0,0 0 0,0 1 0,-1 0 0,1-1 0,0 1 0,0 0 0,-1 1 0,1-1 0,0 1 0,-1-1 0,1 1 0,-1 0 0,1 0 0,0 1 0,-1-1 0,1 1 0,-1-1 0,1 1 0,-2 1-7,-12 3-80,0 1 0,0 0 0,-11 8 80,21-11-14,1 0 0,0 1 0,0 0 0,0 0 0,1 1 0,0-1 0,-1 1 0,2 0 0,-1 1 0,-2 3 14,6-7-16,0 0 1,0 1 0,0-1-1,0 0 1,1 1 0,-1-1-1,1 0 1,0 1-1,-1-1 1,1 1 0,0-1-1,1 1 1,-1-1 0,0 0-1,1 1 1,-1-1-1,1 0 1,0 1 0,0-1-1,0 0 1,0 0-1,0 0 1,0 1 0,1-1-1,-1 0 1,0-1 0,1 1-1,0 0 1,-1 0-1,1-1 1,0 1 0,1-1 15,7 8-48,0 0 1,1-1-1,1-1 1,-1 0-1,3 1 48,58 25 34,-50-24-21,0 1 0,0 1 0,-1 1 0,8 6-13,-28-17 0,-1-1 0,1 0-1,-1 1 1,1-1 0,-1 0 0,1 1 0,-1-1 0,1 1 0,-1-1 0,0 1 0,1-1 0,-1 1 0,0-1 0,1 1-1,-1-1 1,0 1 0,0-1 0,1 1 0,-1-1 0,0 1 0,0 0 0,0-1 0,0 1 0,0-1 0,0 1 0,0 0 0,0-1-1,0 1 1,0-1 0,0 1 0,0 0 0,-1-1 0,-15 15-44,-37 7-144,47-20 141,-16 6-6,0-2 0,0 0 0,0-1 0,0-1 0,-1-1 0,0-1 1,-19-1 52,38-5-23,11-2-48,19-9-28,-21 11 126,123-65 40,-66 37-27,0-2 0,-2-3 0,-2-3 0,11-13-40,-60 46 14,-1-1 0,0 0 1,-1-1-1,0 1 0,0-1 0,-1-1 0,0 1 1,-1-1-1,0 0 0,0-1 0,-1 1 0,0-1 1,-1 0-1,-1 0 0,1 0 0,-1-3-14,-1-2 35,-1 0 0,0 0-1,-1-1 1,-1 1 0,0 0 0,-2 0-1,1 1 1,-2-1 0,0 1 0,-6-13-35,6 16 58,1 2 80,-1 0 0,1 0 0,-2 0 0,1 1 1,-1 0-1,-1-1-138,7 10-1,0 0 0,0 0 0,0 0 0,0 0 0,-1 0 0,1 0 0,0-1 0,0 1 0,0 0 0,0 0 0,0 0 0,-1 0 0,1 0 0,0 0 0,0 0 0,0 0 0,0 0 0,-1 0 0,1 0 0,0 0 0,0 0 0,0 0 0,-1 0 0,1 0 0,0 0 0,0 0 0,0 0 0,0 0 0,-1 0 0,1 0 0,0 0 0,0 0 0,0 0 0,0 0 0,-1 0 0,1 1 0,0-1 0,0 0 0,0 0 0,0 0 0,0 0 0,0 0 0,0 0 0,-1 1 0,1-1 0,0 0 0,0 0 0,0 0 0,0 0 0,0 1 0,0-1 0,0 0 1,-7 17-110,-1 26-26,7-39 151,-6 58-45,2 0 1,3 0-1,3 0 1,3 1-1,2-1 1,3-1-1,2 1 1,9 16 29,-20-74-28,1-1-1,-1 0 1,1 0 0,0 0 0,1 0-1,-1 0 1,0 0 0,1 0 0,0 0 0,-1 0-1,1-1 1,0 1 0,1-1 0,1 3 28,-3-5-9,-1 0-1,1 1 1,0-1 0,-1 0 0,1 0 0,0 0-1,0 1 1,-1-1 0,1 0 0,0 0 0,0 0 0,-1 0-1,1 0 1,0 0 0,0-1 0,0 1 0,-1 0-1,1 0 1,0 0 0,-1-1 0,1 1 0,0 0-1,0-1 10,22-22 224,-10 4-130,-2-2-1,0 1 1,-1-1-1,-1-1 1,1-6-94,27-60 257,-37 87-269,0 0-1,1 1 1,-1-1-1,0 0 0,1 0 1,-1 1-1,1-1 0,-1 0 1,1 1-1,-1-1 1,1 1-1,-1-1 0,1 0 1,-1 1-1,1-1 0,0 1 1,-1-1-1,1 1 1,0 0-1,0-1 0,-1 1 1,1 0-1,0-1 0,0 1 1,-1 0-1,1 0 1,0 0-1,0 0 0,0 0 1,-1 0-1,1 0 0,0 0 1,0 0-1,0 0 0,0 0 13,1 2-18,1-1 1,-1 0-1,0 1 0,0 0 0,0-1 0,0 1 0,0 0 0,-1 0 0,1 0 0,0 0 0,-1 0 0,1 1 18,34 68 4,-35-67 15,17 42 38,-9-20-11,1-1 1,11 19-47,-18-38-6,0-1 1,0 1-1,1-1 1,0 0-1,0 0 1,0-1 0,0 1-1,1-1 1,0 0-1,-1 0 1,2 0-1,-1-1 1,0 0-1,2 1 6,-3-3 20,-1-1-1,0 1 1,1-1-1,-1 1 1,1-1 0,-1-1-1,1 1 1,-1 0-1,1-1 1,-1 1 0,0-1-1,1 0 1,-1 0-1,0-1 1,0 1 0,0 0-1,0-1 1,0 0-1,0 0 1,0 0 0,0 0-1,-1 0 1,1-1 0,-1 1-1,2-3-19,8-8 105,-1 0 1,0-1-1,-1 0 0,4-7-105,-1-3 70,-1 0 0,-1 0 0,-1-2 1,-1 1-1,-2-1 0,0 0 0,-2-1 0,2-20-70,-16 113-670,9-51 665,0 1 0,2 0 1,-1-1-1,2 1 1,0-1-1,1 0 0,0 0 1,4 6 4,-6-16-5,0-1-1,0 0 1,0 0 0,1 0 0,-1 0-1,1-1 1,0 1 0,0-1 0,0 0 0,1 0-1,-1 0 1,1 0 0,0 0 0,0-1-1,0 1 1,0-1 0,0 0 0,0-1 0,0 1-1,1-1 1,-1 1 0,1-1 0,-1-1-1,1 1 1,-1-1 0,1 1 0,0-1 0,-1-1-1,1 1 1,3-1 5,-3 0 16,0 1 0,0-1 0,0 0 0,0-1 0,0 1 0,-1-1 0,1 0 0,0 0 0,-1 0 0,1-1 0,-1 1 0,0-1 0,0 0 0,0-1 0,0 1 0,-1 0 0,1-1 0,-1 0 0,1-2-16,-1 2 3,-1 0 0,-1-1 1,1 1-1,-1 0 1,1-1-1,-1 1 0,-1-1 1,1 1-1,0-1 1,-1 1-1,0-1 0,0 1 1,-1-1-1,1 1 1,-1-1-1,0 1 0,0-1 1,0 1-1,-1 0 1,0-1-1,-2-3-3,0 0-51,0 0 0,-1 1 0,0-1 0,-1 1 0,0 0 0,0 0 0,-1 0 0,1 1 0,-1 0 0,-1 1 0,1-1 0,-1 1 0,0 1 0,0-1 0,0 2 0,-1-1 0,0 1 0,1 0 0,-1 1 0,0 0 0,-4-1 51,0 1-42,1 1-1,-1 0 0,1 0 1,-1 1-1,1 1 0,-1 0 0,1 1 1,-1 0-1,1 1 0,0 0 1,0 1-1,0 0 0,0 1 1,1 1-1,-6 3 43,17-9-5,-1 0-1,1 0 1,0 0 0,0 0 0,0 0-1,0 0 1,0 0 0,-1 0 0,1 1 0,0-1-1,0 0 1,0 0 0,0 0 0,0 0-1,0 0 1,-1 0 0,1 0 0,0 0-1,0 0 1,0 1 0,0-1 0,0 0-1,0 0 1,0 0 0,0 0 0,0 0 0,0 1-1,0-1 1,0 0 0,0 0 0,0 0-1,0 0 1,-1 0 0,1 1 0,0-1-1,1 0 1,-1 0 0,0 0 0,0 0-1,0 0 1,0 1 0,0-1 0,0 0 0,0 0-1,0 0 1,0 0 0,0 0 0,0 0-1,0 1 1,0-1 0,0 0 0,1 0-1,-1 0 1,0 0 0,0 0 0,0 0-1,0 0 1,0 0 0,0 0 0,0 1 0,1-1-1,-1 0 1,0 0 0,0 0 0,0 0-1,0 0 1,0 0 0,1 0 5,18 3-119,25-1 215,-3-6 17,-1-2 0,1-2 0,-1-2 0,0-1 0,22-10-113,44-12 418,-105 33-427,1-1 0,-1 1 0,0 0 0,0 0 0,0 0 0,0 0 0,1 0 0,-1 0 0,0 1 0,0-1 0,0 0 0,0 1 0,0-1 0,0 0 1,0 1-1,0-1 0,1 1 0,-2 0 0,1-1 0,0 1 0,0 0 0,0 0 0,0-1 0,0 1 0,-1 0 0,1 0 0,0 0 0,-1 0 0,1 0 0,0 0 0,-1 0 0,1 1 9,14 43 15,-10-28 42,17 57 154,6 49-211,-12-55-39,-15-63 72,12 35-313,-13-40 277,0 1-1,0-1 1,1 0-1,-1 1 1,0-1 0,1 1-1,-1-1 1,1 0 0,-1 1-1,0-1 1,1 0-1,-1 1 1,1-1 0,-1 0-1,1 0 1,-1 1 0,1-1-1,-1 0 1,1 0-1,-1 0 1,1 0 0,-1 0-1,1 0 1,-1 0 0,1 0-1,-1 0 4,17-14 266,18-43 516,-2-2 1,13-36-783,21-39 193,-67 139-245,-1-1 0,1 1 0,0-1 0,1 1 0,-1-1 1,1 0-1,0 1 0,0-1 0,0 0 0,1 1 0,-1-1 0,1 0 52,4 17 28,-1-2 21,0 6-59,1 1 1,2-1 0,0-1-1,3 2 10,-9-21-28,0 0 0,0 0 0,1 0 0,-1 0 0,1-1 0,1 0 0,-1 1 0,0-1 0,1 0 0,0 0 0,0-1 0,0 1 0,1-1 0,-1 0 0,1 0 0,-1-1 0,1 1 0,0-1 0,0 0-1,0 0 1,1-1 0,0 1 28,-3-2 8,0 0-1,0 0 0,-1 0 0,1-1 0,0 1 0,-1-1 1,1 0-1,0 0 0,-1 0 0,1 0 0,-1 0 0,0 0 1,1-1-1,-1 1 0,0-1 0,0 1 0,0-1 1,0 0-1,0 0 0,0 0 0,0 0 0,-1 0 0,1-1 1,-1 1-1,1 0 0,-1-1 0,0 1 0,0-1 0,0 0 1,0 1-1,-1-1-7,3-5 34,0 0 0,-1-1 0,0 0 0,0 1 0,-1-1 0,0 0 1,-1 0-1,0 1 0,0-2-34,-3-3-6,1 0 0,-2 0 0,0 0 0,0 1 0,-1-1 0,-1 1 0,-2-3 6,6 9-39,-1 1 1,0 0-1,-1-1 1,1 1-1,-1 0 1,0 1-1,0-1 0,-1 1 1,1 0-1,-1 0 1,0 0-1,0 0 1,0 1-1,0 0 1,-1 0-1,-1 0 39,6 3-11,0-1-1,0 1 1,0 0 0,0-1-1,0 1 1,0 0 0,0 0-1,0 0 1,0 0 0,0 0-1,1 0 1,-1 0-1,0 0 1,0 0 0,0 0-1,0 1 1,0-1 0,0 0-1,0 1 1,0-1 0,0 1-1,0-1 1,0 1 0,1-1-1,-1 1 1,0 0 0,0-1-1,1 1 1,-1 0-1,0-1 1,1 1 0,-1 0-1,1 0 1,-1 0 0,1 0-1,-1 0 1,1-1 0,0 1-1,-1 0 1,1 0 0,0 0-1,0 0 1,0 0 0,0 0-1,0 0 1,0 0-1,0 0 12,0 2-13,0-1-1,0 0 1,0 1-1,1-1 1,-1 0-1,1 0 1,-1 0-1,1 1 1,0-1-1,0 0 1,0 0-1,0 0 1,0 0-1,0 0 1,1 0-1,-1-1 1,1 1-1,-1 0 1,1-1-1,0 1 1,0 0 13,5 1 14,1 1 1,-1-2-1,1 1 1,0-1-1,0 0 1,0-1-1,0 1 1,0-2-1,0 1 1,0-1-1,0 0 1,0-1-1,0 0 1,0 0-1,0-1 1,7-2-15,15-4-137,-1-2 0,0-1 0,21-12 137,-35 12-880,-12-7-749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4:07:06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1007 936,'0'0'451,"0"0"-142,0 0-9,0 0-16,0 0-33,0 0 0,0 0 8,0 0 83,0 0 142,0 0 157,-1 4 3925,2 0-4335,2-6-195,17-12-14,0 1-1,1 1 1,0 1-1,23-8-21,27-4-15,2 2 0,1 4 0,0 3 0,69-3 15,135-17 52,50-4-84,-120 13 23,85-25 9,-49 7 23,97-7-25,9 14 2,288-46 38,-32 2-49,-306 56-53,626-46-8,-153-9 152,-490 46-80,28-11-52,-79 9 64,324-32-289,1 24 1,15 24 276,-224 21-160,121 25 160,461 41-87,-578-49 73,104 1 34,-97-15-3,282-6 45,-570-2-71,0-3-1,0-4 0,-1-2 0,8-5 10,93-33 33,-170 50-45,0 0 1,0 1 0,0-1-1,1 0 1,-1 0 0,0 1 0,0-1-1,0 0 1,0 1 0,0-1 0,0 1-1,0-1 1,-1 1 0,1-1-1,0 1 1,0 0 0,0 0 0,0-1-1,-1 1 1,1 0 0,0 0 0,-1 0-1,1 0 1,0 0 11,16 29 28,-12-21-48,6 10 21,0-3 0,-1 1 1,-1 0-1,0 1 0,-1 0 1,-1 1-2,-6-17-191,0-1 0,0 1 0,1-1 0,-1 0 0,0 0 0,1 0 0,-1 0 0,1 0 0,-1 0 0,1 0 0,-1 0 0,1 0 0,0-1 0,-1 1 0,1-1 0,0 1 0,0-1 0,-1 0 0,1 0 0,0 0 0,1 0 191,-2 1-315,7-1-3713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05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202 448 4609,'-4'-9'1794,"-12"-31"1239,15 38-2925,0 0 1,0 1-1,0-1 0,-1 0 0,1 1 0,0-1 0,-1 0 0,1 1 0,-1 0 0,1-1 0,-1 1 0,0 0 0,0 0 0,0 0 0,1 0 0,-1 0 0,-2 0-108,2 1-1,0 1 0,1 0 0,-1-1 0,0 1-1,0 0 1,1 0 0,-1 0 0,1 1 0,-1-1 0,1 0 0,-1 0-1,1 1 1,0-1 0,0 1 0,-1-1 0,1 1 0,0 1 1,-5 4-13,-9 9-33,1 1-1,0 0 0,1 1 1,1 0-1,-8 19 47,17-31-19,-1 1 0,1 0-1,0 0 1,1 0 0,0 0-1,0 0 1,1 0 0,-1 1-1,2-1 1,-1 0 0,1 1-1,0-1 1,1 1 0,-1-1-1,1 0 1,1 1 0,0-1-1,0 0 1,1 4 19,-1-8-12,0 1-1,0-1 1,0 0-1,0 0 1,0 0-1,1 0 1,-1 0 0,1-1-1,0 1 1,0-1-1,0 0 1,0 0 0,0 0-1,1 0 1,-1 0-1,0-1 1,4 2 12,0-1 4,0-1 0,0 1 1,0-1-1,0-1 0,0 1 1,0-1-1,0 0 0,1-1 0,1 0-4,8-2 15,0-1 0,0 0 0,0-1-1,-1-1 1,1-1 0,-2 0 0,8-5-15,-18 9 5,0 0 0,0 0 0,0 0-1,0-1 1,-1 0 0,1 0 0,-1 0 0,0 0 0,0-1 0,-1 1 0,1-1 0,2-5-5,-5 7 2,0 0 0,-1 0-1,1 0 1,0 0 0,-1 0 0,0 0-1,0 0 1,0 0 0,0 0-1,0 0 1,0 0 0,-1 0 0,0 0-1,1 0 1,-1 0 0,0 0 0,0 0-1,-1 0 1,1 1 0,-1-1-1,1 1 1,-1-1 0,0 1 0,0-1-1,-1-1-1,-6-5-39,1-1 1,-1 2-1,0-1 0,-1 1 0,0 0 0,0 1 0,-1 0 0,0 1 0,0 0 1,-1 1-1,1 0 0,-1 1 0,0 0 0,-1 1 0,1 0 0,0 1 0,-1 0 1,0 1-1,1 0 0,-1 1 0,1 1 0,-1 0 0,0 1 0,1 0 0,0 1 1,-1 0-1,-5 3 39,18-6-7,0 0 1,0 0-1,0 0 1,0 0 0,0 0-1,0 0 1,1 0-1,-1 0 1,0 0-1,0 0 1,0 0 0,0 1-1,0-1 1,0 0-1,0 0 1,0 0-1,0 0 1,0 0 0,0 0-1,0 0 1,0 0-1,0 0 1,0 0-1,0 0 1,1 0 0,-1 1-1,0-1 1,0 0-1,0 0 1,0 0-1,0 0 1,0 0 0,0 0-1,0 0 1,0 0-1,0 0 1,0 1-1,0-1 1,-1 0 0,1 0-1,0 0 1,0 0-1,0 0 1,0 0-1,0 0 1,0 0 0,0 0-1,0 0 1,0 0-1,0 1 1,0-1-1,0 0 1,0 0 0,0 0-1,0 0 1,0 0-1,-1 0 1,1 0-1,0 0 1,0 0 0,0 0-1,0 0 1,0 0-1,0 0 1,0 0-1,0 0 1,0 0 0,-1 0-1,1 0 7,13 4-113,17 1 222,3-5 44,0-2 0,1-1 0,7-3-153,-11 2 57,0 0 0,0 2 1,0 1-1,8 2-57,-31 0-4,-1 0-1,0 0 1,0 0 0,0 1 0,-1 0-1,1 0 1,0 0 0,-1 1 0,1 0 0,-1 0-1,0 0 1,0 1 0,0-1 0,0 1-1,0 1 1,-1-1 0,0 1 0,0-1 0,0 1-1,-1 0 1,0 0 0,1 1 0,-2-1-1,1 1 1,-1-1 0,0 1 0,0 0 0,0 0-1,-1 0 1,0 0 0,0 0 0,-1 3 4,2 3-8,-2-1 1,0 1 0,0 0-1,-1 0 1,-1 0-1,0-1 1,0 1 0,-1-1-1,-1 1 1,0-1-1,0 0 1,-1 0 0,-1-1-1,1 0 1,-2 0-1,-4 7 8,19-31 65,1 0-1,-2 0 0,0 0 1,1-6-65,19-35 38,16-9-14,-40 59-35,1 0 0,0 1 0,0 0 0,1 0 0,-1 0 0,1 0 0,0 1 0,0 0 0,0 0 0,1 0 0,4-2 11,-9 5-15,0 0 0,0 0 0,0 0 0,0 0 0,0 0 0,0 0 0,-1 0 0,1 0 0,0 0 0,0 0 0,0 1 0,0-1 0,0 0 0,0 1 0,-1-1 0,1 0 0,0 1-1,0-1 1,-1 1 0,1-1 0,0 1 0,0 0 0,-1-1 0,1 1 0,-1 0 0,1-1 0,-1 1 0,1 0 0,0 0 15,13 28 14,-10-19-25,20 49 30,14 31 35,-34-84-51,-1-1 0,0 1-1,1-1 1,0 0 0,1 1-1,-1-2 1,1 1-1,0-1 1,0 1 0,0-1-1,0-1 1,5 3-3,-8-5 19,0-1 1,0 1-1,0-1 1,0 0-1,0 1 1,0-1-1,1 0 0,-1 0 1,0-1-1,0 1 1,0 0-1,0-1 1,0 1-1,0-1 0,0 0 1,0 0-1,0 1 1,0-1-1,0-1 0,0 1 1,0 0-1,-1 0 1,1-1-1,0 1 1,-1-1-1,0 1 0,1-1 1,-1 0-1,0 1 1,1-1-1,-1 0 1,0 0-21,6-9 197,-1 1-1,1-1 1,-2 0-1,5-11-195,1-12 97,-1 1 0,-2-2 0,-1 1 0,-2-1 0,-1 0 0,-2 0 1,-1-7-98,-3-28 28,-3 0 0,-2 1 0,-5-9-28,8 55 14,3 13-10,0-1 0,-1 0 0,0 1 0,-1-1 0,0 1 0,-1 0 0,0 0 0,0 0 0,-1 1-1,-3-4-3,6 38-616,12 72 567,4 0 0,7 13 49,-11-69-23,1 1 1,3-2-1,1 1 1,2-2-1,1 0 1,7 6 22,1-12-203,-26-32 209,0-1 0,1 1-1,-1-1 1,0 1 0,1-1 0,-1 1 0,1-1-1,-1 1 1,0-1 0,1 1 0,-1-1-1,1 0 1,0 1 0,-1-1 0,1 0-1,-1 1 1,1-1 0,-1 0 0,1 0-1,0 1 1,-1-1 0,1 0 0,0 0-1,-1 0 1,1 0 0,0 0 0,-1 0-1,1 0 1,0 0 0,-1 0 0,1 0-1,-1 0 1,1-1 0,0 1 0,-1 0-1,1 0 1,0-1 0,-1 1 0,1 0-1,-1-1 1,1 1 0,-1 0 0,1-1-1,-1 1 1,1-1 0,-1 1 0,0-1-1,1 1 1,-1-1 0,1 1 0,-1-1 0,0 0-1,0 1 1,1-1-6,9-27 95,-1 0 0,-1-1 0,-1 0 0,-2 0 0,-1-1-1,0-17-94,-3 56-86,1 1 0,0-1 0,0 1 0,1-1 0,0 0 0,0 0 0,1 0 0,0 0 0,2 0 86,3 8 15,1 0 0,1-1 0,0-1 0,4 4-15,-8-11-9,0-1 0,1 0 0,-1 0 0,1-1 0,0 0 0,1 0 0,0-1 0,0 0 0,0-1 0,0 0 0,9 3 9,-14-6 16,-1 0 1,1-1 0,0 1 0,-1-1-1,1 1 1,0-1 0,0-1 0,-1 1-1,1 0 1,0-1 0,-1 0 0,1 0-1,-1 0 1,1 0 0,-1 0 0,1-1-1,-1 0 1,0 1 0,1-1-1,-1-1 1,0 1 0,-1 0 0,1-1-1,0 1 1,-1-1 0,1 0 0,-1 0-1,0 0 1,0 0 0,0 0 0,0 0-1,0-1 1,-1 0-17,9-18 81,-2-1-1,-1 0 0,-1 0 1,-1-1-1,-1 1 1,-1-1-1,-1 0 1,-1 0-1,-1-4-80,-3-4-14,0 27-216,2 21-203,-4 161 262,1-96 111,3-1-1,3 0 1,4 0 0,10 41 60,-16-120 19,3 14-72,0-1 1,-1 1-1,-1-1 1,0 1-1,-2 5 53,2-17-23,-1-1-1,-1 0 0,1 1 0,0-1 0,0 0 1,-1 0-1,1 1 0,-1-1 0,0 0 0,0 0 1,0 0-1,0 0 0,0 0 0,0 0 0,0 0 0,-1 0 1,1 0-1,-1 0 0,0-1 0,1 1 0,-1-1 1,0 1-1,0-1 0,0 0 0,0 1 0,0-1 1,0 0-1,0 0 0,0-1 0,0 1 0,-1 0 0,1-1 1,0 1-1,0-1 0,-1 0 0,1 0 0,-1 0 24,0 0 6,1 0 0,0 0 0,0 0 0,0-1-1,-1 1 1,1-1 0,0 1 0,0-1 0,0 0-1,0 0 1,0 0 0,0 0 0,0 0-1,0-1 1,0 1 0,1-1 0,-1 1 0,0-1-1,1 1 1,0-1 0,-1 0-6,-1-3 45,0 0 0,0 0 0,1 0 0,0 0 0,0 0 0,0 0 0,1-1 0,0 1 0,-1-1-45,0-13 182,0 0 0,1 0-1,1-1 1,2-13-182,0 9-9,1 0 0,2 0 0,0 1 0,1-1-1,2 1 1,0 1 0,1 0 0,2 0 0,0 0 0,1 2 0,1-1 0,15-17 9,-25 34-112,0 1 0,0-1 0,1 1 0,-1-1 1,0 1-1,1 0 0,0 0 0,0 1 0,0-1 0,0 1 1,0 0-1,1 0 0,-1 0 0,0 1 0,1-1 0,0 1 1,-1 0-1,1 1 0,-1-1 0,1 1 0,0 0 0,0 0 1,-1 0-1,1 0 0,0 1 0,-1 0 0,4 1 112,29 20-2631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08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175 226 6353,'0'-3'202,"0"0"-1,0 0 1,0 0-1,0 0 1,0 0-1,-1 0 1,1 1-1,-1-1 1,0 0-1,0 0 1,0 0-1,0 1 1,0-1-1,-1 0 1,1 1-1,-1 0 1,0-1-1,0 1 1,0 0-1,-2-2-201,2 3-3,0 0 0,0 0 0,0 1 0,0-1 0,0 1 0,0 0 0,-1 0 0,1 0 0,0 0 0,0 0-1,0 0 1,0 0 0,0 1 0,-1-1 0,1 1 0,0-1 0,0 1 0,0 0 0,0 0 0,0 0-1,0 0 1,1 0 0,-1 0 0,0 1 0,0-1 0,1 1 0,-1-1 0,0 2 3,-6 4-25,-1 1 0,2 0 0,-1 0 1,1 1-1,0 0 0,1 0 0,0 1 0,0 0 0,1 0 0,0 0 1,1 0-1,0 1 0,1 0 0,0 0 0,1 0 0,0 2 25,1-5-21,0 0 0,1 0 0,0 0 0,0 0 0,1-1-1,0 1 1,1 0 0,-1 0 0,2-1 0,-1 1 0,1-1-1,0 1 1,0-1 0,1 0 0,0 0 0,0-1 0,1 1-1,0-1 1,0 0 0,0 0 0,1 0 0,0-1 0,6 4 21,-6-5-9,0-1 1,0 0-1,0-1 1,0 0 0,1 0-1,-1 0 1,1 0-1,0-1 1,-1 0 0,1-1-1,0 0 1,0 0-1,-1 0 1,1-1 0,0 0-1,-1 0 1,1 0-1,-1-1 1,1 0 0,0-1 8,9-2 45,-1-1 1,1-1 0,-1 0 0,0-1-1,-1 0 1,0-2 0,7-5-46,-11 7 36,-1-1 0,-1 0 0,1 0 0,-2 0 0,1-1 0,-1 0 0,-1-1 0,0 1 0,0-1 0,-1 0 0,-1-1 0,0 1 0,0-1 0,-1 0 0,-1 0 0,0 0 0,1-11-36,-5 20-256,-3 17 104,-2 22 106,4-12 49,1 1 0,1-1 0,1 1 0,2-1 0,0 1 0,3 7-3,-4-26-10,1 0 0,-1-1 0,1 1 0,1 0 1,-1-1-1,1 1 0,0-1 0,0 0 0,0 0 1,1 0-1,0-1 0,4 5 10,-5-7-7,1 1 0,0 0 1,-1-1-1,1 0 0,0 0 0,0 0 1,1-1-1,-1 1 0,0-1 0,1 0 0,-1 0 1,0 0-1,1-1 0,-1 0 0,1 0 0,-1 0 1,1 0-1,-1-1 0,1 1 7,1-1 21,1 0 0,-1 0 0,0-1-1,0 1 1,0-1 0,0-1 0,0 1 0,0-1-1,0 0 1,-1 0 0,0-1 0,1 0 0,-1 0 0,-1 0-1,1 0 1,-1-1 0,1 0 0,-1 0 0,-1 0 0,1 0-1,2-5-20,-4 5 1,0 1-1,-1-1 0,0 0 1,1 1-1,-2-1 0,1 0 0,0 0 1,-1 0-1,0 0 0,0 1 0,-1-1 1,1 0-1,-1 0 0,0 0 1,0 1-1,-1-1 0,1 0 0,-1 1 1,0-1-1,0 1 0,-1 0 1,1 0-1,-1 0 0,0 0 0,0 0 1,0 0-1,-1 1 0,1-1 0,-1 1 0,-5-4-30,0 0-1,-1 0 1,0 1-1,0 1 1,0 0-1,-1 0 1,0 1-1,0 0 0,0 0 1,0 2-1,-1-1 1,1 2-1,-1-1 1,1 1-1,-1 1 1,1 0-1,-1 1 0,0 0 1,1 1-1,0 0 1,-1 1-1,1 0 1,-4 2 30,15-5-7,0 0-1,0 0 1,0 0 0,0 0 0,0 1 0,0-1 0,0 0 0,0 0 0,1 0 0,-1 0 0,0 0 0,0 0 0,0 0-1,0 0 1,0 0 0,0 0 0,0 0 0,0 1 0,0-1 0,0 0 0,0 0 0,0 0 0,0 0 0,0 0-1,0 0 1,0 0 0,0 0 0,0 1 0,0-1 0,0 0 0,0 0 0,0 0 0,0 0 0,0 0 0,0 0-1,0 0 1,0 1 0,0-1 0,0 0 0,0 0 0,0 0 0,0 0 0,0 0 0,0 0 0,0 0 0,0 0 0,0 1-1,0-1 1,0 0 0,-1 0 0,1 0 0,0 0 0,0 0 0,0 0 0,0 0 0,0 0 0,0 0 0,0 0-1,0 0 1,-1 0 0,1 0 0,0 0 0,0 0 0,0 0 0,0 0 0,0 0 0,0 0 0,0 0 7,15 6-246,18 0 183,2-7 101,0-1 0,0-2 0,-1-2 1,0-1-1,5-3-38,6 0 54,1 1 1,17 0-55,-61 9-4,0-1-1,0 1 1,0 0 0,0 0 0,0 0-1,0 0 1,0 0 0,0 0 0,0 1-1,0-1 1,0 0 0,0 1 0,0 0-1,0-1 1,0 1 0,-1 0 0,1 0-1,0 0 1,0 0 0,-1 1 0,1-1-1,-1 0 1,1 1 0,-1-1 0,0 1-1,1-1 1,-1 2 4,2 3-11,-1 1 0,0-1-1,-1 1 1,1-1-1,-1 1 1,-1-1 0,1 1-1,-1 1 12,2 30 51,-1 0-1,-2 0 0,-3 8-50,3-30-17,-2-1 0,0 1 1,-1-1-1,0 0 0,-1 0 0,-1 0 0,0-1 0,-1 1 0,-2 1 17,6-26 84,1 0 0,0 0 0,1 0-1,0 0 1,1 0 0,0 0 0,1-3-84,1-5 27,1 1 1,0-1-1,2 0 1,0 1-1,1 0 1,0 0-1,2 0 1,0 1-1,1 0 0,0 1 1,1 0-1,12-13-27,-21 27-13,0 0 0,0-1 0,0 1 0,0 0 0,0 0 0,0 1 0,0-1 0,1 0 0,-1 0 0,0 0 0,1 1 0,-1-1-1,1 1 1,-1-1 0,1 1 0,-1 0 0,1-1 0,-1 1 0,1 0 0,-1 0 0,1 0 0,-1 0 0,1 0 0,-1 0 0,1 1 0,-1-1 0,1 0-1,-1 1 1,0-1 0,1 1 0,-1 0 0,1-1 0,-1 1 0,0 0 0,0 0 0,1 0 0,-1 0 0,0 0 0,0 0 0,0 0 0,0 0 0,0 0-1,0 1 1,0-1 13,6 9-25,0 1-1,0 0 1,-1 0 0,0 0-1,0 4 26,3 3 65,9 22-308,-2 1 0,-2 1-1,-2 1 244,-11-62 18,0 1 0,2 0 0,0 0 0,0 0 0,2 0 0,0 0 0,1 1 0,3-3-18,-5 8 12,2 1 1,0 0-1,0 0 0,1 0 0,1 1 1,-1 0-1,2 0 0,-1 1 0,1 0 1,1 1-1,-1 0 0,4-2-12,-12 10-3,0-1-1,0 1 1,-1-1 0,1 0-1,0 1 1,0 0-1,0-1 1,0 1 0,0 0-1,0-1 1,-1 1-1,1 0 1,0 0 0,0 0-1,0 0 1,0 0-1,0 0 1,0 0 0,0 0-1,0 0 1,0 0-1,0 0 1,0 1 0,0-1-1,0 0 1,0 1-1,0-1 1,-1 0 0,1 1-1,0 0 1,0-1-1,0 1 1,-1-1 0,1 1-1,0 0 1,-1-1-1,1 1 1,0 0 0,-1 0-1,1 0 1,-1-1-1,0 1 1,1 0 0,-1 0-1,1 0 1,-1 0-1,0 0 1,0 0 0,0 0-1,1 0 4,1 10 14,0 0-1,0 0 1,-1 0-1,0 8-13,0-3 72,0-7-49,2 18-11,1 0 0,0-1-1,2 1 1,1-1 0,6 11-12,-11-31-5,1 0 1,0-1-1,0 1 1,0-1 0,1 0-1,0 1 1,0-2-1,0 1 1,1 0 0,0-1-1,3 3 5,-4-5 0,0 1 1,0-1-1,0-1 0,0 1 0,0 0 0,0-1 0,0 0 1,1 0-1,-1 0 0,0-1 0,1 1 0,-1-1 0,1 0 0,-1-1 1,0 1-1,1-1 0,-1 1 0,2-2 0,-1 1 63,1-1-1,-1 1 1,0-1 0,1-1-1,-1 1 1,0-1 0,0 0-1,-1 0 1,1 0 0,-1-1-1,1 1 1,-1-1 0,0 0-1,2-4-62,0-1 154,0 1 0,0-1 0,-1 0 0,-1 0-1,0-1 1,0 1 0,0-1 0,-1-1-154,2-12 241,0 0 0,-2 0 0,0-1 0,-2 0 0,0 1 0,-3-21-241,1 34-207,1 19-35,1 24 2,9 156 368,-7-78-509,5 0 1,6-1-1,16 60 381,-26-142-98,-11-38 354,-14-45 37,-5-47 99,4-1 0,-7-101-392,29 199-1,-2-8-7,1 1 0,0-1 0,1 0 0,1 1 0,0-1 0,1 0 0,0 1 0,4-12 8,-5 21-11,1 1 0,0 0 0,0 0 0,-1 0 0,1 0 0,1 0 0,-1 0 0,0 0 0,0 1 0,1-1 0,-1 1 0,1-1 0,-1 1 1,1 0-1,0 0 0,0 0 0,-1 1 0,1-1 0,0 1 0,0-1 0,0 1 0,-1 0 0,1 0 0,0 0 0,0 0 0,0 1 11,13 0-37,0 0 0,0 1 1,-1 1-1,1 1 37,5 1-29,0 2 1,0 0-1,-1 1 1,7 4 28,-18-7-21,1 1-1,-1-1 1,0 1 0,0 1-1,0 0 1,-1 0 0,0 1 0,-1-1-1,4 6 22,-10-11-19,0-1-1,0 0 1,0 0-1,0 0 0,-1 1 1,1-1-1,-1 0 1,1 1-1,-1-1 1,1 1-1,-1-1 0,0 0 1,1 1-1,-1-1 1,0 1-1,0-1 1,0 1-1,-1-1 0,1 1 1,0-1-1,0 0 1,-1 1-1,1-1 0,-1 1 20,0 1-25,-1-1-1,1 0 1,-1 1-1,0-1 1,0 0-1,0 0 1,0 0-1,0 0 1,-1 0-1,1 0 0,0 0 1,-1-1 25,-11 7-58,-1-1 0,1-1 0,-1 0 0,-7 1 58,14-4-1,-17 4-46,-1-2 1,0 0 0,0-1-1,-7-1 47,47-16-13,1 0 0,0 1-1,12-8 14,92-45 34,-77 45 0,-1-3-1,-1-1 1,6-7-34,-33 21 18,-1 0 0,-1 0 0,0-1 0,-1 0 0,0-1 0,0 0 0,-1-1-1,-1 1 1,0-2 0,-1 1 0,4-13-18,-4 8-7,-1 0 0,-1-1 0,-1 1 0,0-1 0,-1 0 0,-1 0 0,-1 0 0,-1-9 7,-1 17 18,0-1 0,0 1 0,-1 0 0,-1 0 0,0 0 1,0 0-1,-1 1 0,0-1 0,-1 1 0,0 0 0,-1 0 1,0 1-1,0 0 0,-8-8-18,14 16 2,-1 0 1,1 1 0,-1-1-1,1 0 1,-1 1-1,0-1 1,1 0 0,-1 1-1,0-1 1,1 1 0,-1-1-1,0 1 1,0 0-1,1-1 1,-1 1 0,0 0-1,0-1 1,0 1 0,0 0-1,1 0 1,-1 0-1,0 0 1,0 0 0,0 0-1,0 0 1,0 0-1,0 0 1,1 0 0,-1 1-1,0-1 1,0 0 0,0 0-1,0 1 1,1-1-1,-1 1 1,0-1 0,0 0-1,1 1 1,-1 0-1,0-1 1,1 1 0,-1-1-1,1 1 1,-1 0 0,1-1-1,-1 1 1,1 0-1,-1 0 1,1-1 0,-1 1-1,1 0 1,0 0-3,-22 54-134,18-41 148,-7 23-33,2 0 1,2 0-1,1 1 1,2 0 0,0 29 18,4-4 5,3 0 0,3 0 1,3 6-6,-8-62-16,0 0 0,0 0-1,1 0 1,0 0 0,0 0 0,1-1 0,0 1 0,0-1 0,1 1 0,-1-1 0,1-1 0,1 1-1,-1 0 1,1-1 0,0 0 0,0 0 0,1 0 16,-1-2 9,-1 0-1,1-1 1,0 0-1,-1 0 1,1 0-1,0-1 1,0 1-1,1-1 1,-1 0-1,0-1 1,0 1 0,0-1-1,1 0 1,-1-1-1,0 1 1,0-1-1,0 0 1,0 0-1,0 0 1,0-1-1,0 0 1,0 0-1,2-1-8,3-2 35,0-1-1,0 0 1,-1 0-1,0-1 1,0 0-1,0 0 1,-1-1 0,0 0-1,-1-1 1,0 0-1,0 0 1,-1-1-1,0 1 1,0-1-1,0-3-34,-3 6 2,1 0 0,-1-1 0,-1 0 0,1 1 0,-2-1 0,1 0 0,-1 0 0,0 0 0,0-1 0,-1 1 0,0 0 0,-1 0 0,0 0 0,0 0-1,-1 0 1,1 0 0,-2 0 0,1 1 0,-1-1 0,-1 1 0,-1-4-2,5 10-4,0 1-1,-1-1 1,1 1-1,0-1 0,-1 1 1,1-1-1,0 1 1,-1-1-1,1 1 1,0-1-1,-1 1 1,1-1-1,-1 1 0,1 0 1,-1-1-1,1 1 1,-1 0-1,1-1 1,-1 1-1,1 0 1,-1 0-1,0 0 0,1-1 1,-1 1-1,1 0 1,-1 0-1,0 0 1,1 0-1,-1 0 1,1 0-1,-1 0 0,0 0 1,1 0-1,-1 1 1,1-1-1,-1 0 1,1 0-1,-1 0 1,1 1-1,-1-1 5,-20 26-121,-8 40 32,28-65 89,-3 11-11,0 1 0,0 0 0,1 1 0,1-1 0,0 0 0,1 1 0,0-1-1,1 1 1,1-1 0,1 14 11,-1-22-4,0-1 1,1 1-1,-1 0 0,1-1 0,0 1 0,0-1 0,0 1 0,1-1 0,0 0 1,-1 0-1,1 0 0,1-1 0,-1 1 0,0-1 0,1 1 0,0-1 0,0 0 1,0-1-1,0 1 0,0-1 0,1 0 0,-1 0 0,1 0 0,-1 0 1,1-1-1,0 1 0,-1-1 0,1-1 0,0 1 0,0-1 0,0 0 0,0 0 4,7 1 26,1-1-1,-1 0 1,1-1-1,-1-1 1,0 0-1,0 0 1,1-1-1,-2-1 1,1 0 0,0-1-1,-1 0 1,0-1-1,0 0 1,0 0-1,-1-1 1,0-1-1,-1 0 1,1 0-1,-1-1 1,-1 0-1,0 0 1,0-1-1,-1 0 1,0-1-1,-1 1 1,0-1-1,0-1 1,-2 1-1,1-1 1,-1 0-1,2-12-25,-3-2 60,-1-1 0,0 1 0,-3-1 0,0 0-1,-1 1 1,-4-11-60,-9-43 259,-14-31-259,19 70 66,34 308-674,-22-246 618,19 129 36,-17-131-46,1 0 0,0-1 0,1 1 0,1-1 0,1-1 0,7 12 0,-14-27-10,1 0 0,-1 0 0,0 0 0,1 0 0,0-1 0,-1 1 0,1-1 0,0 1 0,0-1 0,0 1 0,0-1 0,0 0 0,0 0-1,0 0 1,1 0 0,-1-1 0,0 1 0,0 0 0,1-1 0,-1 0 0,0 0 0,1 1 0,-1-1 0,0 0 0,1-1 0,-1 1 0,0 0 0,1-1 0,0 0 10,3 0-145,0-1 0,-1-1 1,1 1-1,-1-1 1,0 0-1,0 0 0,0 0 1,0-1-1,0 1 0,0-1 1,-1 0-1,4-5 145,47-64-2254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09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1 137 8402,'2'-7'1560,"3"3"-960,7-16-480,15 0-120,12-6-40,14-3-632,8 12-872,71 4-2057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09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1 677 3625,'10'3'437,"1"-1"1,0-1-1,0 0 1,0 0-1,0-1 0,0 0 1,1-1-1,-1 0 1,-1-1-1,12-3-437,-15 4 70,0-1-1,-1 0 1,1-1-1,0 0 1,0 0-1,-1 0 1,0-1-1,0 0 1,0 0-1,0 0 1,-1-1-1,1 0 1,-1 0-1,0 0 1,-1-1-1,1 0 1,0-1-70,-4 5 7,0-1 0,0 1-1,0 0 1,-1-1 0,1 1 0,0-1 0,-1 1 0,0-1 0,1 1 0,-1-1 0,0 1 0,-1-1 0,1 1 0,0-1 0,-1 1 0,1-1 0,-1 1 0,0-1 0,0 1 0,0 0 0,0-1-1,0 1 1,0 0 0,-1 0 0,1 0 0,-1 0 0,1 0 0,-1 0 0,0 0 0,-1 0-7,1 0 1,0 0 0,-1 0 0,1 0-1,-1 0 1,0 0 0,1 1 0,-1-1 0,0 1-1,0 0 1,0 0 0,0 0 0,0 0 0,0 1 0,0-1-1,0 1 1,-1 0 0,1 0 0,0 0 0,0 0-1,0 0 1,0 1 0,0-1 0,0 1 0,-2 1-1,-6 3-19,0 0-1,1 1 1,0 1 0,0 0 0,0 0 0,1 1 0,0 0 0,-6 8 19,11-12-9,0 1 0,0-1 0,0 1 1,0 0-1,1 0 0,0 1 0,0-1 1,1 1-1,-1-1 0,1 1 0,1 0 1,-1 0-1,1-1 0,0 1 0,0 0 0,0 1 1,1-1-1,0 2 9,1-5-12,0 0 0,1 1 0,-1-1 0,1 0 0,-1 0 1,1-1-1,0 1 0,0 0 0,1-1 0,-1 1 0,0-1 0,1 0 0,-1 1 0,1-1 0,0 0 0,0-1 1,0 1-1,0 0 0,0-1 0,0 0 0,0 0 0,0 0 0,2 0 12,14 5 44,1 0 0,-1-2-1,9 1-43,39 4 55,-1-3-1,1-2 1,-1-3-1,1-4 1,0-2-1,-1-3 1,49-13-55,-110 20 27,0 0 0,-1-1 1,1 1-1,-1-1 1,1 1-1,-1-1 0,0-1 1,0 1-1,0-1 0,1 0-27,-4 2 14,-1 0 0,1 0 0,0-1 0,0 1 0,0 0 0,-1-1 0,1 1 0,-1 0 0,1-1 0,-1 1 0,0-1 0,1 1 0,-1-1 0,0 1 0,0-1 0,0 1-1,0-1 1,0 1 0,0-1 0,-1 1 0,1-1 0,0 1 0,-1-1 0,1 1 0,-1 0 0,0-1 0,1 1 0,-1 0 0,0-1 0,-1 0-14,-3-7 13,0 1 0,-1 0 0,0 0 0,0 1 0,-1-1 0,0 1 1,0 1-1,0-1 0,-1 1 0,0 0 0,-1 1 0,1 0 0,-1 1 0,0-1 0,-4 0-13,8 3-10,0 0-1,0 1 1,0-1-1,0 1 0,-1 0 1,1 1-1,0-1 1,-1 1-1,1 0 0,0 0 1,-1 1-1,1-1 1,-1 1-1,1 0 0,0 1 1,0-1-1,0 1 1,0 0-1,0 1 1,0-1-1,0 1 0,1 0 1,0 0-1,-1 0 1,1 1-1,0-1 0,0 1 1,-3 4 10,1 1-17,-1 0 0,1 1 0,1 0-1,0 0 1,0 0 0,1 0 0,0 1 0,1-1 0,-1 7 17,3-13-15,0 0 0,0 0-1,0 0 1,1 0 0,0 1 0,0-1-1,0 0 1,0 0 0,1 0 0,-1 0-1,1 0 1,0 0 0,0 0 0,1 0-1,-1 0 1,1 0 0,0-1 0,0 1-1,0-1 1,0 1 0,1-1 0,0 0-1,-1 0 1,1 0 0,0 0 0,0 0-1,2 0 16,-2-1 3,0 0 0,1-1-1,-1 0 1,1 0 0,-1 0-1,1 0 1,0-1-1,-1 1 1,1-1 0,0 0-1,-1 0 1,1 0 0,0 0-1,-1-1 1,1 0 0,-1 0-1,1 0 1,-1 0-1,1 0 1,-1 0 0,0-1-1,1 0 1,-1 0 0,0 0-1,0 0 1,1-1-3,6-4 50,0-1 1,0 0-1,-1-1 1,1 0-1,-2-1 0,0 0 1,0 0-51,4-10 95,0 0-1,-2 0 1,0-1 0,-2-1 0,0 1 0,-1-1 0,-2-1 0,0 1-1,1-22-94,2-27 160,-4 0 0,-4-41-160,0 106 29,0-31 163,-1 0 0,-2 0 0,-1 1 0,-2-1 0,-9-27-192,8 132-298,3 10 333,3 0 0,4 0 0,3 0 0,3-1 0,4 0 0,14 42-35,-27-118-4,2 8-120,1-1-1,-1 1 1,1-1-1,0 0 1,1 0-1,0 0 1,0 0-1,1-1 1,0 0 0,0 0-1,1 0 1,0 0-1,0-1 1,3 2 124,53 33-1863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10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83 6233,'17'-60'3052,"-15"82"-3105,0 1 1,2 0 0,5 14 52,-1 3 15,-4-16 1,1 0 0,1 0 0,1-1 0,0 0 0,2 0 0,6 8-16,-13-25 0,1-1-1,1 0 0,-1 0 1,1-1-1,0 1 0,0-1 1,0 0-1,0 0 0,1 0 1,0 0-1,0-1 0,0 0 1,0 0-1,0 0 0,1-1 1,-1 0-1,1 0 0,0 0 1,-1 0-1,1-1 0,0 0 1,0 0-1,0-1 0,0 0 1,0 0-1,0 0 0,0-1 1,4 0 0,-5 0 18,-1 1-1,1-1 1,-1 0 0,0 0 0,1 0 0,-1-1 0,0 0 0,0 1 0,0-1 0,0-1-1,0 1 1,-1-1 0,1 1 0,-1-1 0,1 0 0,-1 0 0,0-1 0,0 1 0,1-3-18,-1 1 28,-1 0 0,0 0 0,0 0 0,0 0 0,-1 0 0,0 0 0,0-1 0,0 1 0,0-1 0,-1 1 0,0 0 0,0-1 0,-1 1 0,0-2-28,-2-13 33,-2 1 0,0 1 0,-1-1 0,-1 1 0,0 0 0,-2 1 0,0 0 0,-5-8-33,3 8 9,5 6-32,-1-1 0,0 1 0,-1 0 1,0 1-1,-1 0 0,0 1 0,0-1 0,-11-7 23,17 21-428,5 9 269,8 14 108,-5-17 31,0 0 1,1-1 0,0 0-1,1 0 1,-1-1 0,2 0-1,-1 0 1,1-1 0,1 1-1,-1-2 1,1 1 0,0-1 0,1-1-1,-1 0 1,1 0 0,0-1-1,0 0 1,1 0 0,8 1 19,-2-1 8,1 0 1,0-2 0,0 1-1,0-2 1,1-1-1,-1 0 1,0-1 0,0-1-1,0-1 1,0 0 0,11-5-9,-26 8 24,0-1 0,0 0 1,0 0-1,0 0 1,0-1-1,0 1 0,-1-1 1,1 1-1,0-1 0,-1 0 1,0 0-1,1 0 1,-1-1-1,0 1 0,0 0 1,0-1-1,0 1 0,-1-1 1,1 0-1,-1 1 1,1-1-1,-1 0 0,0 0 1,0 0-1,0 0 0,-1 0 1,1 0-1,-1 0 1,0 0-1,1-1 0,-2 1-24,1-3 119,-1-1 0,0 0 0,-1 1-1,1-1 1,-1 1 0,-1 0-1,1-1 1,-1 1 0,0 0 0,-1 1-1,1-1 1,-1 1 0,-4-5-119,4 14-49,1 0 0,0 1 1,1 0-1,-1 0 0,1 0 1,0 0-1,0 0 1,0 0-1,1 2 49,0-4 16,-5 12-19,1 1 0,1 0 0,1 0 1,0 0-1,1 1 0,1 6 3,0-15-6,2 0 1,-1 1-1,1-1 1,0 0 0,1 0-1,0 0 1,0 0-1,1-1 1,0 1 0,0-1-1,1 1 1,0-1-1,4 7 6,0-5 15,-1 0 0,2 0-1,-1 0 1,1-1 0,0 0-1,1 0 1,0-1 0,0-1-1,0 0 1,3 1-15,-9-5-68,0 0 0,0-1-1,0 1 1,0-1 0,0 0 0,0 0 0,1 0 0,-1-1 0,0 1 0,0-1-1,1 0 1,-1 0 0,0-1 0,0 1 0,1-1 0,-1 0 0,0 0-1,0 0 1,0-1 0,0 1 0,0-1 0,-1 0 0,1 0 0,0-1-1,-1 1 1,1-1 0,-1 0 0,0 1 0,0-1 0,0-1 0,0 1 0,0-2 68,38-58-3240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11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22 7634,'-3'-6'920,"3"1"-272,-2-3-416,4 5-232,3 6-480,10 1 360,7 5-88,51 54-1553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12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222 560 6017,'-23'-22'1038,"17"15"-832,0 0 0,-1 1 1,0 0-1,0 1 0,-1-1 0,0 1 0,0 0-206,5 4 4,1 0-1,-1 1 1,1-1-1,-1 0 1,0 1 0,1 0-1,-1-1 1,0 1 0,1 0-1,-1 0 1,0 0 0,1 1-1,-1-1 1,0 1-1,1 0 1,-1-1 0,1 1-1,-1 0 1,1 0 0,-1 1-1,1-1 1,0 0 0,0 1-1,0-1 1,-1 1-1,1 1-2,-5 3-12,0 1 0,1 0 1,0 1-1,0-1 1,1 1-1,0 0 1,1 1-1,-1-1 1,2 1-1,-1 0 1,1 0-1,0 0 1,1 0-1,0 0 1,1 1-1,0 1 11,-1-1-16,1 1-1,1 0 1,0-1 0,0 1-1,1-1 1,1 1 0,0 0-1,0-1 1,1 0 0,0 0-1,1 0 1,0 0-1,0 0 1,2 1 16,-5-8-1,1-1 1,-1 0-1,1 1 1,-1-1-1,1 0 0,0 0 1,0 0-1,0 0 1,0 0-1,1 0 0,-1 0 1,0-1-1,1 1 1,-1-1-1,1 0 0,0 0 1,-1 0-1,1 0 0,0 0 1,0 0-1,-1-1 1,1 1-1,0-1 0,0 0 1,0 0-1,0 0 1,0 0-1,-1-1 0,1 1 1,0-1-1,0 1 1,-1-1-1,1 0 0,0 0 1,-1 0-1,1-1 0,-1 1 1,1-1-1,-1 1 1,1-1-1,-1 0 0,0 0 1,1-1 0,7-6 91,-1 1-1,0-1 1,-1-1 0,0 0 0,0 0 0,-1 0-1,-1-1 1,0 0 0,3-6-91,11-43 267,-2 0 1,-3-2-1,-3 0 0,5-63-267,6-25 18,-11 89-15,-5 33-3,-1 0 0,-2 0 1,0-22-1,-17 120-730,6 7 768,-1 7 14,4 52-52,4-109-2,2-1 1,1 0 0,1 0-1,1 0 1,1-1 0,1 1-1,5 7 2,-11-29-2,1-1-1,0 0 0,-1 1 1,1-1-1,1 0 0,-1 0 0,0 0 1,1-1-1,0 1 0,-1-1 1,1 1-1,0-1 0,0 0 0,0 0 1,1 0-1,-1 0 0,0-1 1,1 1-1,-1-1 0,1 0 0,0 0 1,-1 0-1,1-1 0,0 1 1,-1-1-1,1 0 0,0 0 1,0 0-1,-1 0 0,1-1 0,0 1 1,-1-1-1,1 0 0,-1 0 1,4-2 2,-1 1 28,0 0 0,1-1 1,-1 1-1,0-1 1,0-1-1,-1 1 1,1-1-1,-1 0 0,0 0 1,0-1-1,0 0 1,0 1-1,-1-2 1,0 1-1,0 0 0,0-1 1,-1 0-1,0 0 1,3-6-29,-4 4-12,0-2-1,-1 1 1,0 0 0,0 0 0,-1 0 0,0 0 0,-1-1-1,1 1 1,-2 0 0,0 0 0,0 0 0,0 0 0,-1 1 0,0-1-1,-1 0 1,0 1 0,-3-5 12,6 12-2,0 1 0,1-1 0,-1 0-1,0 1 1,1-1 0,-1 1 0,0-1 0,1 1-1,-1-1 1,0 1 0,0-1 0,0 1 0,0 0 0,1-1-1,-1 1 1,0 0 0,0 0 0,0 0 0,0 0-1,0 0 1,0 0 0,0 0 0,0 0 0,0 0 0,1 0-1,-1 0 1,0 0 0,0 1 0,0-1 0,0 0-1,0 1 1,1-1 0,-1 1 0,0-1 0,0 1 0,1-1-1,-1 1 1,0 0 2,-29 26-115,27-23 108,-7 6 1,1 2 0,0-1 0,1 1 0,1 1 1,0-1-1,0 1 0,1 1 0,1-1 0,0 1 1,1 0-1,1 0 0,-2 13 6,4-20-8,0-1 1,1 1-1,0-1 0,0 1 1,0 0-1,1-1 0,0 1 1,0-1-1,1 1 0,0-1 1,0 0-1,0 0 0,1 0 1,0 0-1,0 0 0,0-1 1,1 1-1,0-1 0,0 0 1,0 0-1,1 0 0,0 0 1,0-1-1,0 0 0,0 0 1,1 0-1,-1-1 0,1 0 1,4 2 7,3 0-11,1-1 0,0 0 1,0 0-1,0-2 0,1 0 0,-1 0 1,1-2-1,-1 1 0,0-2 1,1 0-1,-1-1 0,6-1 11,8-2-25,-1-2 0,0-1-1,0 0 1,-1-2 0,24-13 25,-44 19 30,1 0 0,-1 0-1,1 0 1,-1-1 0,-1 0 0,1-1 0,-1 1 0,0-1-1,0 0 1,0 0 0,-1 0 0,0-1 0,0 0 0,-1 0-1,0 0 1,0 0 0,0 0 0,-1 0 0,1-5-30,-1-2 68,0-1 0,0 1 1,-2-1-1,1 0 0,-2 0 1,0 1-1,-1-1 0,-1 1 0,-3-12-68,2 16 220,0 12-126,-5 26-145,-2 44-64,11-71 129,-3 33-14,1-1 1,1 1-1,2 5 0,0-25-30,0 0 0,1 0 1,1 0-1,0 0 0,1-1 0,0 1 0,1-1 0,7 12 30,-10-21 0,1 1-1,0-1 0,0 0 0,0 0 1,1-1-1,-1 1 0,1-1 0,0 1 1,0-1-1,0 0 0,0-1 0,1 1 1,-1-1-1,1 0 0,0 0 0,-1 0 1,1 0-1,0-1 0,0 0 0,0 0 1,0 0-1,0-1 0,0 0 0,0 0 1,1 0-1,-1-1 0,0 1 1,0-1-1,0 0 0,0-1 0,-1 1 1,1-1-1,0 0 0,-1 0 0,1 0 1,-1-1-1,1 0 0,-1 0 0,0 0 1,0 0-1,-1 0 0,1-1 0,-1 0 1,1 0-1,-1 0 0,0 0 0,-1 0 1,1-1-1,-1 1 0,0-1 0,0 1 1,0-1-1,0 0 0,-1 0 0,0 0 1,0 0-1,0-2 1,0-8-42,-1 0-1,0-1 1,-1 1 0,-1 0 0,0 0 0,-1 0 0,-1 0 0,0 0-1,-1 1 1,0 0 0,-2 0 0,0-1 42,4 9-36,0 1 1,0-1 0,-1 1-1,1 0 1,-1 0 0,0 1-1,-1-1 1,1 1 0,-1 0-1,0 0 1,0 0-1,0 1 1,0-1 0,-1 1-1,1 1 1,-1-1 0,0 1-1,0 0 1,1 0-1,-2 1 1,1-1 0,0 1-1,0 1 1,0-1 0,0 1-1,-1 0 1,1 1 0,0-1-1,0 1 1,-3 1 35,0 0-6,1 1 0,-1 0 0,1 0 0,0 1 0,0 0 1,0 0-1,0 1 0,0 0 0,1 1 0,0-1 0,0 1 0,-5 7 6,10-11-1,0 0-1,0 1 0,0-1 0,1 1 1,-1-1-1,0 1 0,1 0 1,0 0-1,0 0 0,0 0 0,0 0 1,0 0-1,0 0 0,1 0 0,0 0 1,-1 0-1,1 0 0,0 0 1,1 0-1,-1 0 0,0 0 0,1 1 1,0-1-1,0 0 0,0-1 0,0 1 1,0 0-1,0 0 0,1 0 1,0-1-1,-1 1 0,1 0 0,0-1 1,0 0-1,0 1 0,0-1 0,1 0 1,0 0 1,5 4 27,0 0 1,0 0-1,1-1 1,0 0-1,0-1 1,0 0-1,1-1 1,-1 0 0,1 0-1,0-1 1,0 0-1,0 0 1,0-1-1,0-1 1,0 0-1,0 0 1,0-1-1,0 0 1,0-1-1,0 0-27,24-5 79,0-1 0,-1-2 0,0-1 0,-1-2 0,8-5-79,-22 10 48,0-1 1,-1-1-1,0 0 0,0-2 0,-1 0-48,-12 9 9,0-1 1,0 1-1,-1-1 1,1 0-1,-1 0 1,0-1-1,0 1 1,-1 0-1,1-1 1,0-2-10,-2 5-11,-1-1 1,1 1 0,0-1-1,-1 1 1,0-1 0,1 0-1,-1 1 1,0-1-1,0 0 1,-1 1 0,1-1-1,-1 0 1,1 1 0,-1-1-1,0 1 1,0-1-1,0 1 1,0-1 0,0 1-1,-1-1 11,0 0-28,-1 1-1,1-1 1,-1 1-1,0-1 1,0 1-1,0 0 1,0 0-1,0 1 0,0-1 1,0 0-1,-1 1 1,1 0-1,-1 0 1,1 0-1,-1 0 1,1 1-1,-1-1 0,1 1 1,-1 0-1,1 0 1,-1 0-1,0 0 1,1 1-1,-1 0 1,1-1-1,-1 2 29,-2-2-23,1 1 1,0 0-1,0 1 1,-1 0-1,1-1 0,0 2 1,1-1-1,-1 0 0,0 1 1,1 0-1,-1 0 1,1 1-1,0-1 0,0 1 1,0 0-1,0 0 0,0 2 23,3-4-7,0 1-1,0 0 0,1 0 1,-1 0-1,1-1 0,0 1 0,-1 0 1,1 0-1,1 0 0,-1 0 1,0 0-1,1 0 0,0 0 0,-1-1 1,1 1-1,0 0 0,0 0 1,1-1-1,-1 1 0,1-1 1,-1 1-1,1-1 0,0 0 0,0 1 1,0-1-1,0 0 0,0 0 1,1 0 7,11 12-6,1-1 1,0-1-1,14 8 6,-21-14 28,54 33 67,-40-26-80,0 1 0,-1 0 0,9 10-15,-30-24 6,0 1 0,1-1 0,-1 1-1,1-1 1,-1 0 0,0 1 0,1-1-1,-1 1 1,0-1 0,0 1-1,1-1 1,-1 1 0,0-1 0,0 1-1,0-1 1,0 1 0,0 0 0,0-1-1,0 1 1,0-1 0,0 1-1,0-1 1,0 1 0,0-1 0,0 1-1,0-1 1,0 1 0,0 0 0,-1-1-1,1 1 1,0-1 0,0 1 0,-1-1-1,1 0 1,0 1 0,-1-1-1,1 1 1,-1-1 0,1 0 0,0 1-1,-1-1 1,1 0 0,-1 1 0,1-1-1,-1 0 1,1 1 0,-1-1 0,1 0-1,-1 0 1,1 0 0,-1 0-1,1 0 1,-1 1 0,1-1 0,-1 0-1,0 0 1,1 0-6,-43 11 582,34-9-557,-204 38-895,130-29-989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12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0 2721,'6'8'5946,"-5"15"-6817,-1-20 1261,-2 48-62,-2 1 1,-3-1-1,-6 23-328,-43 155 655,51-208-663,-52 161 191,23-79-1010,4 6 827,25-80-1787,4 2-2375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15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0 415 6201,'4'-12'629,"0"-1"0,0 0 0,2 1 0,-1 0 0,6-9-629,12-15 278,2 0 0,8-7-278,-7 9 115,-11 15-159,-1-2-71,1 0 0,2 1 0,0 0 0,1 2 0,0 0 0,2 1 1,13-9 114,-33 26-60,0 0 1,1 0 0,-1 0 0,0-1 0,0 1 0,1 0-1,-1 0 1,0 0 0,0-1 0,1 1 0,-1 0-1,0 0 1,1 0 0,-1 0 0,0 0 0,1 0 0,-1 0-1,0-1 1,0 1 0,1 0 0,-1 0 0,0 0-1,1 0 1,-1 1 0,0-1 0,1 0 0,-1 0 0,0 0-1,1 0 1,-1 0 0,0 0 0,1 0 0,-1 1-1,0-1 1,0 0 0,1 0 0,-1 0 0,0 1-1,0-1 1,1 0 0,-1 0 0,0 1 0,0-1 59,-1 18-1401,-14 27 186,13-41 1002,-22 67-1662,7-109 3160,15 31-885,0 1 1,0-1 0,0 1 0,-1 0-1,0 0 1,-1 0 0,1 0-1,-1 1 1,0-1-401,3 5 66,0 0 0,1 1 0,-1-1 0,0 1 0,0-1 0,0 1 0,0-1 0,0 1 0,1-1 1,-1 1-1,0 0 0,0-1 0,0 1 0,0 0 0,0 0 0,0 0 0,0 0 0,0 0 0,0 0 0,0 0 0,0 0 0,0 0 0,-1 0-66,-1 2-9,1-1 1,-1 0-1,0 1 0,1-1 1,-1 1-1,1 0 0,0 0 1,0 0-1,0 0 0,-1 0 0,2 0 1,-2 1 8,-4 7-9,0 0-1,1 1 1,0-1 0,1 1 0,0 0 0,0 1 0,1-1-1,1 1 1,0 0 0,1 0 0,0 0 0,0 0 0,2 0-1,-1 8 10,1-13-18,0 1 0,1 0 0,-1-1 0,1 1 0,1-1-1,0 0 1,0 1 0,0-1 0,1 0 0,0 0 0,0 0 0,0-1-1,1 1 1,0-1 0,1 0 0,-1 0 0,1 0 0,0 0-1,1-1 1,-1 0 0,1 0 0,0-1 0,1 1 0,-1-1 18,2-1 31,-1-1 1,1 1-1,0-1 1,0-1-1,0 1 1,-1-1-1,1-1 1,0 0 0,1 0-1,-1 0 1,-1-1-1,1 0 1,0-1-1,0 0 1,0 0-1,5-2-31,3-2 50,0 0 0,-1-1 0,1-1 0,-2 0-1,1-1 1,-1-1 0,5-3-50,-11 4 62,1 1 0,-1-1 0,0-1 0,-1 1 0,0-1 1,0-1-1,-1 1 0,0-1 0,-1 0 0,-1 0 0,0-1 0,1-4-62,5-23 197,-1-1-1,2-39-196,-11 78 0,0-29 243,-5 28-122,-4 18-296,-1 10 165,1 1-1,1 0 1,1 1-1,-1 21 11,6-39-12,1 1 0,0-1 1,1 1-1,1 0 0,-1-1 0,2 1 1,-1-1-1,1 1 0,1-1 0,0 0 1,1 0-1,-1 0 0,2 0 0,2 4 12,-3-9 8,0-1 0,0 1 0,1 0 0,0-1 0,0 0 0,0 0 0,1-1 0,-1 1 0,1-1 0,0 0 0,-1-1 0,1 1 0,1-1 0,-1 0-1,0-1 1,0 1 0,1-1 0,-1-1 0,1 1 0,-1-1 0,1 0 0,-1-1 0,0 1 0,1-1 0,-1-1 0,0 1 0,6-3-8,-5 3 9,-1 0 0,0-1 0,0 0 0,0-1 1,0 1-1,0-1 0,-1 0 0,1 0 0,-1-1 0,0 0 1,0 0-1,0 0 0,0 0 0,-1-1 0,1 0 0,-1 0 0,0 0 1,-1 0-1,0-1 0,1 0 0,-2 1 0,1-1 0,-1 0 1,0 0-1,0 0 0,0-1 0,-1 1 0,0-1-9,-1-3-26,0 0 0,-1 0 1,-1 0-1,0 0 0,0 0 0,-1 0 0,0 0 0,0 1 0,-1 0 1,-1-1-1,1 1 0,-1 1 0,-1-1 0,0 1 0,0 0 0,-1 0 0,0 1 1,0-1-1,-7-4 26,7 6-21,0 1 0,0 0 0,-1 0 0,1 1 1,-1 0-1,0 0 0,0 1 0,-1 0 0,1 1 0,-1-1 0,1 2 1,-1-1-1,1 1 0,-1 0 0,0 1 0,0 0 0,0 1 1,1-1-1,-1 2 0,0-1 0,1 1 0,-1 0 0,-1 2 21,9-4-2,0 0 0,0 1 0,0-1 0,0 0 0,0 0 0,0 1-1,1-1 1,-1 1 0,0-1 0,0 1 0,0-1 0,1 1 0,-1-1 0,0 1-1,1 0 1,-1-1 0,0 1 0,1 0 0,-1-1 0,1 1 0,-1 0 0,1 0 0,0 0-1,-1 0 3,1 0-7,1-1-1,-1 1 0,0 0 0,1 0 0,-1-1 1,0 1-1,1 0 0,-1-1 0,1 1 1,-1-1-1,1 1 0,-1-1 0,1 1 0,0-1 1,-1 1-1,1-1 0,-1 1 0,1-1 1,0 1-1,0-1 0,0 0 8,43 15-60,-6-10 146,0-2 0,-1-1 1,1-2-1,0-2 1,-1-1-1,1-2 0,-1-1 1,0-3-1,-1 0 1,28-13-87,-29 8 103,-22 8 356,-16 7 850,2 2-1339,0 0 1,0 0 0,0 1-1,0-1 1,1 0-1,-1 1 1,1-1 0,0 0-1,0 1 1,0-1-1,0 0 1,1 1 29,-1 5-9,-2 35 57,-1 5-64,4 45 16,-1-82-63,2 1 0,0-1 1,0 0-1,1 1 0,0-1 0,1 0 0,0-1 1,1 1-1,6 9 63,-10-19-27,1 1-1,-1-1 1,1 0 0,-1 0 0,1 0-1,0 0 1,0 0 0,0 0 0,0-1-1,0 1 1,0-1 0,0 1-1,1-1 1,-1 0 0,0 1 0,1-1-1,-1-1 1,1 1 0,-1 0 0,1-1-1,0 1 1,0-1 27,1 0 4,0 0-1,0-1 1,0 1 0,0-1-1,-1 0 1,1 0-1,0-1 1,0 1 0,-1-1-1,1 0 1,-1 0 0,1 0-1,2-2-3,3-3 38,-1-1 0,1 1 0,-1-1-1,-1-1 1,1 0 0,-1 0 0,-1 0 0,0-1-1,0 0 1,0-3-38,1-3 41,5-9-9,-1-1 0,-1 0 1,-1-1-1,-2 0 0,0-1 1,-2 1-1,1-24-32,-19 82-419,4 2 428,1 1 0,1-1-1,2 1 1,1 0 0,2 0-1,2 22-8,0-54-3,0 1-1,0-1 1,1 0-1,-1 1 1,1-1 0,0 1-1,-1-1 1,1 0-1,0 0 1,0 1-1,0-1 1,1 0-1,-1 0 1,0 0 0,1 0-1,0 0 1,-1 0-1,1-1 1,0 1-1,0-1 1,0 1-1,0-1 1,0 1-1,0-1 1,0 0 0,0 0-1,1 0 1,-1 0-1,0-1 1,1 1-1,-1-1 1,1 1-1,-1-1 1,0 0 0,1 0-1,-1 0 1,1 0-1,-1 0 1,1 0-1,-1-1 1,0 1-1,1-1 1,1-1 3,9-1 62,0-1 1,-1 0-1,1-1 0,-1-1 1,-1 0-1,1-1 0,8-5-62,-4-1 47,0 0 0,0 0 0,-2-2 0,1 0 0,6-10-47,-14 16 10,0-1 1,0 0 0,-1-1 0,0 1-1,-1-1 1,0 0 0,0-1-1,-1 1 1,-1-1 0,0-2-11,-2 12-15,-1 0-1,0-1 1,1 1 0,-1 0 0,0-1 0,0 1 0,0 0 0,-1-1-1,1 1 1,-1 0 0,1-1 0,-1 1 0,0 0 0,1 0-1,-1 0 1,0-1 0,-1 1 0,1 0 0,0 1 0,-1-1 0,1 0-1,-1 0 1,1 0 0,-1 1 0,0-1 0,0 1 0,1-1 0,-1 1-1,0 0 1,-1 0 0,1 0 0,0 0 0,0 0 0,-1 0 15,-3-1-32,-1 1 0,0-1 0,1 1 1,-1 0-1,0 1 0,0 0 0,0 0 1,0 0-1,0 1 0,1 0 1,-2 1 31,8-2-11,-1 0 0,0 0 0,1 0 0,-1 0 0,0 0 1,1 0-1,-1 0 0,1 0 0,-1 1 0,0-1 0,1 0 1,-1 1-1,1-1 0,-1 0 0,1 1 0,-1-1 0,1 0 1,-1 1-1,1-1 0,-1 1 0,1-1 0,0 1 0,-1-1 1,1 1-1,0-1 0,-1 1 0,1 0 0,0-1 0,0 1 1,-1-1-1,1 1 0,0 0 0,0-1 0,0 1 1,0 0-1,0-1 11,13 24-191,29 15 151,-18-22 122,-13-10-111,-1 1 0,1 1 0,-2 0 0,1 0 1,4 7 28,-11-13-20,-1 0 0,0 0 0,0 1 0,0 0 0,0-1 0,-1 1 1,1 0-1,-1 0 0,0-1 0,0 1 0,0 0 0,-1 0 0,0 0 0,1 0 1,-1 1-1,-1-1 0,1 0 0,0 0 0,-1 0 0,-1 2 20,-2 10-213,-2-1-1,0 1 0,-1-1 1,0 0-1,-2-1 0,0 1 214,-14 26-611,22-40 592,1 0 1,-1-1 0,0 1 0,1 0 0,-1 0 0,1-1 0,0 1-1,-1 0 1,1 0 0,-1 0 0,1 0 0,0 0 0,0-1 0,0 1-1,-1 0 1,1 0 0,0 0 0,0 0 0,0 0 0,0 0 0,1 0-1,-1 0 1,0 0 0,0 0 0,0 0 0,1-1 0,-1 1 0,0 0 0,1 0-1,-1 0 1,1 0 0,-1-1 0,1 1 0,0 0 0,-1-1 0,1 1 18,1 0-13,1 0 0,-1-1 1,1 1-1,-1-1 0,1 0 1,-1 1-1,1-1 0,-1 0 1,1-1-1,-1 1 0,1 0 1,-1-1-1,2 0 13,13-3 48,0-1 0,0-1 0,12-6-48,-14 4 87,0-1 0,-1-1 1,0 0-1,0-1 0,-1 0 0,0-1 0,-1-1 0,-1 0 0,0 0 1,0-1-1,-2 0 0,1-1 0,-2 0 0,0-1 0,-1 0 0,-1 0 1,0 0-1,-1-1 0,-1 0 0,0-2-87,-3 17 24,-1 0-1,0-1 0,0 1 1,0 0-1,0-1 1,0 1-1,0-1 1,0 1-1,-1 0 0,1-1 1,-1 1-1,0 0 1,0 0-1,0-1 0,0 1 1,0 0-24,0 1 4,1 0 0,-1 0 0,0 1 1,0-1-1,0 0 0,1 1 0,-1-1 0,0 1 0,0-1 1,0 1-1,0-1 0,0 1 0,0-1 0,0 1 0,0 0 1,0 0-1,0-1 0,0 1 0,0 0 0,0 0 1,0 0-1,-1 0 0,1 0 0,0 0-4,-2 1-14,0 0-1,1 0 1,-1 0 0,1 0 0,-1 0-1,1 1 1,-1-1 0,1 1-1,0 0 1,0-1 0,0 1 0,0 0-1,0 0 1,0 0 0,0 1-1,0-1 1,1 0 0,-1 1 0,1-1-1,0 1 1,0-1 0,0 1-1,0-1 1,0 3 14,0-1-14,1-1 1,-1 1-1,1 0 0,0-1 0,1 1 0,-1 0 1,1 0-1,-1-1 0,1 1 0,0-1 0,0 1 1,1-1-1,-1 1 0,1-1 0,-1 0 1,1 0-1,0 1 0,1-1 0,-1-1 0,0 1 1,1 0-1,-1 0 0,2 0 14,11 10-17,0 0 1,1-1-1,17 10 17,-9-6 6,-3-2-23,-14-10-23,1 1 0,-1-1 0,0 1-1,-1 1 1,0-1 0,1 1 0,-2 0-1,1 1 1,-1-1 0,4 8 40,-8-14-4,-1 0 0,0 1 1,0-1-1,0 1 0,0-1 0,0 0 1,0 1-1,0-1 0,0 0 0,0 1 0,-1-1 1,1 1-1,0-1 0,0 0 0,0 1 0,0-1 1,0 0-1,-1 1 0,1-1 0,0 0 1,0 1-1,-1-1 0,1 0 0,0 0 0,0 1 1,-1-1-1,1 0 0,0 0 0,-1 0 1,1 1-1,0-1 0,-1 0 0,1 0 0,0 0 1,-1 0-1,1 0 0,-1 0 0,1 0 1,0 1-1,-1-1 0,1 0 0,-1 0 0,1-1 4,-23 5 87,18-4-71,-24 5 20,-1-2 0,0-1 0,0-2 0,0-1 0,0-1 0,-11-3-36,48 5 29,0-1-1,0 0 1,0 0 0,0-1-1,0 0 1,-1 0 0,1 0-1,0-2-28,15-3 16,29-8 62,-1-2-1,16-9-77,-51 19 53,1-1 1,-1 0-1,0-1 1,0-1-1,-2 0 1,1-1-1,-1-1 1,0 0 0,0-3-54,18-18 155,-21 23-153,0-1 0,0 0 0,-1 0 0,-1-1 0,0 0 0,0 0 1,-2-1-1,2-3-2,-7 16-4,-1-1 1,0 1-1,0-1 1,1 1-1,-1-1 1,0 1-1,0 0 1,0-1-1,0 1 1,0-1-1,1 1 1,-1-1-1,0 1 1,0-1-1,0 0 1,0 1-1,-1-1 1,1 1-1,0-1 1,0 1-1,0-1 1,0 1-1,0 0 1,-1-1-1,1 1 1,0-1-1,0 1 1,-1-1-1,1 1 1,0 0-1,-1-1 1,1 1 0,0-1-1,-1 1 1,1 0-1,-1-1 4,-20 3-45,-27 20 33,45-20 7,-12 6 1,0 2 0,0 0 0,1 1 0,1 1 1,0 0-1,0 0 0,1 1 0,1 1 1,-10 14 3,17-21-6,0-1 1,1 0 0,0 1 0,0 0-1,0 0 1,1 0 0,0 0 0,0 0-1,1 1 1,0-1 0,0 6 5,1-8-8,0 0 0,1 0 0,0 0 0,0 0 0,0 0 0,1-1 0,-1 1 0,1-1 0,0 1 0,1-1 0,-1 1 0,1-1 0,-1 0 0,1 0 0,1-1 0,-1 1-1,0 0 1,4 2 8,-1-2 25,-1-1 0,1 1-1,0-1 1,0 0 0,0 0-1,1-1 1,-1 1-1,1-2 1,-1 1 0,1-1-1,-1 0 1,1 0 0,0 0-1,0-1 1,0 0-1,-1-1 1,1 0 0,0 0-1,-1 0 1,2-1-25,21-5 178,-1-1 0,0-1 0,24-12-178,-51 21 2,17-7 88,-1-2 0,0 1 0,0-2 0,-1 0 0,-1-2 0,10-7-90,-21 16 4,0 0 0,-1 0 0,0 0 0,0-1 0,0 1 0,0-1-1,0 1 1,-1-1 0,1 0 0,-1 0 0,0 0 0,0 0-1,-1 0 1,1-1 0,-1 1 0,0-1 0,0 1 0,0-1 0,-1 1-1,0-1 1,1 1 0,-2-1 0,1 1 0,0-1 0,-1 1-1,0-1 1,0 1 0,0 0 0,-1-1 0,-1-1-4,2 3-30,-1 1-1,0 0 1,0 0 0,0 0 0,0 0-1,0 0 1,0 0 0,0 1 0,-1-1 0,1 1-1,-1-1 1,1 1 0,-1 0 0,1 0-1,-1 0 1,0 0 0,0 1 0,1-1-1,-4 0 31,4 1-15,1 0 0,-1-1 0,0 1-1,1 0 1,-1 0 0,0 0 0,1 0-1,-1 0 1,0 1 0,1-1 0,-1 0-1,0 1 1,1-1 0,-1 1 0,1 0-1,-1-1 1,1 1 0,-1 0 0,1 0-1,-1 0 1,1 0 0,0 0 0,-1 0 0,1 1-1,0-1 1,0 0 0,0 0 0,0 1-1,0-1 1,0 1 0,1-1 0,-1 1-1,0 0 16,1-1-9,0 1 1,0-1-1,0 1 0,0-1 0,0 1 0,0-1 1,0 1-1,0-1 0,1 0 0,-1 1 0,1-1 1,-1 1-1,1-1 0,-1 1 0,1-1 0,0 0 1,0 0-1,-1 1 0,1-1 0,0 0 0,0 0 1,0 0-1,1 0 0,-1 0 9,34 25-225,-23-19 200,23 14 49,1-1 0,4 0-24,-11-7 8,-2 2 1,1 1-1,-2 0 0,10 10-8,-36-26 4,1 1-1,-1-1 1,0 0 0,1 0-1,-1 1 1,1-1-1,-1 0 1,0 1 0,1-1-1,-1 1 1,0-1-1,1 0 1,-1 1 0,0-1-1,0 1 1,0-1 0,1 1-1,-1-1 1,0 1-1,0-1 1,0 1 0,0-1-1,0 1 1,0-1-1,0 1 1,0-1 0,0 1-1,0-1 1,0 1-1,0-1 1,0 1 0,0-1-1,0 1 1,-1-1-1,1 1-3,-18 11 449,-40 2 308,48-12-793,-14 3-303,0-1 0,-1-2-1,1 0 1,-1-1-1,0-2 1,1-1 0,-1 0-1,-11-4 340,-112-22-4015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3:46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79 1680,'-26'-13'4007,"16"7"-2025,30 0-2605,79-12 883,31-14-260,-109 29-3429,-38 11 583,-12 0 2820,29-7 194,-1-1 0,1 0 0,-1 0 0,1 1 0,-1-1 0,1 0 0,-1 0-1,1 0 1,-1 0 0,1 0 0,-1 0 0,1 0 0,-1 0 0,1 0-1,-1 0 1,0 0 0,1 0 0,-1 0 0,1 0 0,-1 0 0,1-1-1,-1 1 1,1 0 0,0 0 0,-1-1 0,1 1 0,-1 0 0,1-1-1,-1 1 1,1-1-168,0 1 734,0 34 975,13 104-1281,-5-64 159,-2 37-587,-1-76 171,-5-34-243,0 0-1,1 0 0,-1-1 0,0 1 0,0 0 0,0 0 1,1 0-1,-1 0 0,1-1 0,-1 1 0,0 0 0,1 0 1,0-1-1,-1 1 0,1 0 0,-1-1 0,1 1 1,0 0-1,-1-1 0,1 1 0,0-1 0,0 1 0,-1-1 1,1 1-1,0-1 0,0 0 0,0 0 0,0 1 0,-1-1 1,1 0-1,0 0 0,0 0 0,0 0 0,0 0 1,1 0 72,11-8-4089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4:07:07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16 280 1032,'0'0'1184,"0"0"-574,0 0-42,0 0-81,0 0-142,0 0-137,-10-48 1617,4 37-778,10 8-881,23 13-250,-15-4 129,-1 0-22,0-1 1,0 0-1,0 0 0,1-1 1,0 0-1,0-1 0,5 0-23,-17-3 51,43 0 304,57 0-214,-99 0-70,-1 0 39,0 0 78,0-24 857,0-9-852,-2 1-203,3 1-1,1-1 1,1 0 0,1 1 0,5-14 10,-9 44-64,1 1-1,-1 0 0,0-1 0,1 1 0,-1-1 0,0 1 0,1 0 1,-1-1-1,0 1 0,1 0 0,-1-1 0,1 1 0,-1 0 0,1 0 1,-1-1-1,1 1 0,-1 0 0,1 0 0,-1 0 0,1 0 0,-1 0 0,1 0 1,-1 0-1,1 0 0,-1 0 0,1 0 65,4-1-1790,0-1-2121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3:46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0 114 3721,'0'0'1560,"3"0"-1008,-1 0-168,0 0-384,3-4-8,5 4 8,2-5 248,5 3-8,3-2 89,-3-1-81,2-3-8,1 1-80,-3 3-80,0-3-8,2-2-56,6-2-16,1 0-248,38-26-3529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3:47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4 152 4665,'-1'-2'94,"1"0"1,-1 1-1,1-1 1,0 0-1,-1 0 1,1 1-1,0-1 0,0 0 1,0 0-1,0 0 1,0 1-1,1-1 1,-1 0-1,0 0 0,1 1 1,-1-1-1,1 0 1,0 1-1,0-1 0,0 0 1,-1 1-1,2-1-94,20-38 137,-21 38-133,-1 0 1,1 0 0,0 1-1,0-1 1,0 1-1,1-1 1,-1 1-1,0-1 1,1 1 0,-1 0-1,0-1 1,1 1-1,0 0 1,-1 0-1,1 0 1,0 0 0,-1 1-1,1-1 1,0 0-1,0 1 1,0-1-1,-1 1 1,2-1-5,-1 2 3,0 0 0,0 0 0,0-1 0,0 1 0,0 1 1,0-1-1,0 0 0,0 0 0,-1 1 0,1-1 0,0 1 0,-1-1 0,1 1 0,-1 0 0,0-1 1,0 1-1,1 0 0,-1 0 0,0 2-3,13 18 67,-1 2 0,-1 0-1,-2 0 1,0 1 0,-2 0 0,0 1 0,-2-1 0,3 27-67,-7-64 552,9-81-122,15-46-430,-25 135-4,1-4 7,0-1-1,1 1 1,1 0-1,-1 0 0,5-8-2,-7 15-4,-1 0-1,1 0 1,0 0-1,0 0 0,-1 0 1,1 0-1,0 0 1,0 0-1,0 1 0,0-1 1,0 0-1,0 0 1,0 1-1,0-1 0,0 1 1,1-1-1,-1 1 1,0-1-1,0 1 0,0 0 1,1-1-1,-1 1 0,0 0 1,0 0-1,1 0 1,-1 0-1,0 0 0,0 0 1,1 1-1,-1-1 1,0 0-1,0 1 0,0-1 1,1 1-1,-1-1 1,0 1-1,0-1 0,0 1 1,0 0-1,0-1 1,0 1-1,0 0 0,0 0 1,0 1 4,8 6 41,0 0 1,0 1 0,-2 0-1,1 1 1,-1 0 0,0 0-1,-1 0 1,0 1 0,-1 0-1,0 0 1,-1 1-1,1 1-41,5 24 140,-2 1-1,-1 0 1,-1 6-140,-5-37 7,3-9 35,-1-1 0,1 1 0,-1-1 0,0 0 0,0 0 0,0 0 0,0 0 0,-1-1 0,1 0-42,2-2 40,22-23-276,1 1 1,1 1-1,26-17 236,-53 41-268,1 1 0,1 0 0,-1 0 0,0 1 0,0-1 0,1 1 0,-1 0-1,0-1 1,2 1 268,-3 1-502,0 0 0,1 0-1,-1 0 1,0 1 0,1-1-1,-1 1 1,0-1 0,0 1-1,0 0 1,0 0 0,2 0 502,-4-1-32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3:47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4217,'0'0'981,"0"0"-151,0 0-253,0 1-269,2 25-217,0 1 0,2 0 0,4 15-91,3 19 470,3 32-430,3-1-1,24 71-39,-41-160-1396,-4-15-1302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3:48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70 3681,'19'-22'1892,"-16"18"-1813,0 0-1,1 0 0,-1 1 1,1-1-1,-1 1 0,1 0 1,0 0-1,2-1-78,-2 2 41,0 0 1,-1 0-1,1 0 1,0 1-1,0-1 1,0 1-1,1 0 1,-1 0-1,0 1 1,0-1-1,0 1 0,1 0 1,-1 0-1,0 0 1,0 1-1,1-1 1,-1 1-1,0 0 1,0 0-1,0 1 1,0-1-1,0 1 0,0 0 1,-1 0-1,1 0 1,0 1-1,-1-1 1,0 1-1,0 0 1,0 0-1,0 0 1,0 0-1,0 0 0,-1 1 1,1-1-1,-1 1 1,0 0-1,0-1 1,0 1-1,-1 0 1,0 0-1,1 0 0,-1 1 1,-1-1-1,1 0 1,0 0-1,-1 0 1,0 1-1,0-1 1,-1 0-1,1 0 1,-1 1-1,0-1 0,0 0 1,0 0-1,0 0 1,-1 0-1,1 0 1,-1 0-1,-3 3-41,-8 13 68,-1 0 0,-2-1 0,0 0 0,0-2-1,-2 0 1,0 0 0,-9 4-68,-14 14-619,37-28-669,7-2-1134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3:51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0 772 4241,'72'-121'4534,"-39"69"-3974,-2-1 1,-2-2 0,18-52-561,-47 106 18,1 0 1,-1 0-1,1 0 1,-1 0-1,1 0 1,-1 1 0,0-1-1,0 0 1,1 0-1,-1-1 1,0 1-1,0 0 1,0 0-1,0 0 1,0 0-1,0 0 1,-1 0-1,1 0 1,0 0-1,0 0 1,-1 0-1,1 0 1,-1 0-1,1 0-18,-1 1 4,0-1-1,0 1 0,0 0 1,0 0-1,0 0 0,0 0 1,1 0-1,-1 0 1,0 0-1,0 0 0,0 0 1,0 0-1,0 0 0,0 0 1,0 1-1,1-1 1,-1 0-1,0 1 0,0-1 1,0 1-1,0-1-3,-45 31-508,38-25 421,0 1 0,0 0 0,1 0 0,0 0 0,0 1 0,1 0 1,0 0-1,-2 5 87,8-12-8,0-1 1,0 1-1,0 0 1,0-1-1,0 1 1,1-1-1,-1 1 1,0-1-1,0 1 1,1-1-1,-1 1 1,0-1-1,0 1 0,1-1 1,-1 1-1,1-1 1,-1 1-1,0-1 1,1 1-1,-1-1 1,1 0-1,-1 1 1,1-1-1,-1 0 1,1 0-1,-1 1 1,1-1-1,0 0 1,-1 0-1,1 0 1,-1 1-1,1-1 1,-1 0-1,1 0 1,0 0 7,31 7-282,-22-4 236,-6-2 47,1 0 1,0 1-1,-1-1 0,1 1 1,-1 1-1,0-1 0,0 0 1,1 1-1,-2 0 0,1 0 1,0 0-1,-1 1 1,1-1-1,-1 1 0,0 0 1,0 0-1,0 0 0,-1 0 1,2 4-2,0 1 5,-1 0 0,-1 0 1,0 1-1,0-1 0,-1 1 0,0-1 1,0 1-1,-1 0 0,-1 7-5,-3 12 18,3-21-11,0-1-1,0 1 0,0-1 1,1 1-1,0 0 1,1-1-1,0 1 1,1 4-7,0-13-1,-1 0 0,1 0 0,0 0 0,-1 0 1,1-1-1,0 1 0,-1 0 0,0-1 0,1 1 1,-1-1-1,0 0 0,0 1 0,0-1 1,0 1 25,10-13 46,-1-1-1,-1 0 0,-1 0 1,0-1-1,0 0 0,-2 0 1,0-1-1,-1 0 0,2-12-70,0-10-4,-2 0 0,-2-1-1,-1-36 5,1 86-75,0 0 0,0 0 0,1 0-1,0 0 1,1-1 0,0 0 0,4 5 75,-1 0-42,-2-3 33,1 0-1,1 1 1,0-2-1,0 1 1,1-2 0,0 1-1,1-1 1,7 6 9,-15-13 14,1-1 0,-1 1-1,1 0 1,-1-1 0,1 0 0,-1 1 0,1-1 0,0 0 0,0 0 0,0-1 0,0 1 0,-1-1 0,1 1 0,0-1 0,0 0 0,0 0 0,0 0 0,0 0 0,0-1 0,0 1 0,0-1-1,0 0 1,0 0 0,-1 0 0,1 0 0,0 0 0,-1 0 0,1-1 0,-1 1 0,1-1 0,-1 0 0,0 0 0,0 0 0,1 0 0,-1 0 0,-1-1 0,1 1 0,0 0 0,-1-1 0,1 1-1,-1-1-13,2-3 23,0 1 0,0-1-1,-1 0 1,0 0 0,0 0-1,0 0 1,-1 0 0,0 0-1,0-1 1,-1 1-1,1 0 1,-2-1 0,1 1-1,0 0 1,-1 0 0,-1-1-1,1 1 1,-1 0 0,0 0-1,0 0 1,0 1-1,-1-1 1,-1-1-23,2 1-38,-2 0 1,1 1-1,0-1 0,-1 1 0,0 0 0,-1 0 1,1 0-1,-1 0 0,0 1 0,0 0 0,0 0 1,0 0-1,-1 0 0,0 1 0,1 0 0,-1 0 1,0 1-1,-1 0 0,1 0 0,0 0 0,-1 1 1,-1-1 37,6 2-26,0 0-1,1-1 1,-1 1 0,0 0 0,0 0-1,1 1 1,-1-1 0,0 0 0,0 0 0,1 1-1,-1-1 1,0 1 0,1-1 0,-1 1 0,0 0-1,1 0 1,-1 0 26,1 0-15,1-1 0,-1 1 0,1 0 0,0-1 0,0 1 0,-1-1 0,1 1 0,0 0 0,0-1 0,0 1 0,0 0 0,0-1 0,0 1 0,0 0-1,0-1 1,0 1 0,0 0 0,0 0 0,0-1 0,0 1 0,0-1 0,1 1 0,-1 0 0,0-1 0,0 1 0,1 0 0,-1-1 0,1 1 15,1 3-19,1-1-1,0 1 1,0-1 0,0 0-1,0 1 1,1-2 0,-1 1-1,1 0 1,-1-1-1,1 1 1,0-1 0,3 1 19,2 0 30,1-1 0,-1 0 0,1 0 1,0-1-1,0 0 0,-1-1 0,1 0 0,0 0 1,0-1-1,-1 0 0,1-1 0,0 0 0,-1-1 1,8-3-31,-8 3 66,-1 0 0,0-1 0,0 0 0,0 0 1,0-1-1,-1 0 0,1 0 0,-1 0 0,-1-1 0,1 0 1,-1-1-1,0 0 0,-1 0 0,1 0 0,-1 0 0,2-5-66,-6 10 10,0 0 0,0 0-1,-1 0 1,1 1-1,0-1 1,-1 0 0,1 0-1,-1 0 1,0 0-1,0 0 1,0 0 0,0 0-1,0 0 1,0 0-1,0 0 1,0 0 0,-1 0-1,1 0 1,-1 0-1,0 0 1,1 0 0,-1 0-1,0 1 1,0-1-1,0 0 1,-1 1 0,1-1-1,0 0 1,0 1-1,-1-1-9,1 2-28,-1-1-1,1 0 0,-1 0 1,1 1-1,-1-1 0,1 1 1,-1 0-1,1-1 1,-1 1-1,0 0 0,1 0 1,-1 0-1,0 0 0,1 0 1,-1 0-1,1 0 0,-1 1 1,0-1-1,1 0 0,-1 1 1,1 0-1,-1-1 0,1 1 1,0 0-1,-1 0 0,1-1 1,-1 1-1,1 0 1,0 0-1,0 1 0,0-1 1,0 0-1,0 0 0,0 1 1,0-1-1,0 0 0,0 1 29,-6 7-43,1 1 0,0 0 0,1 0 0,0 0 0,1 1 0,-2 2 43,5-10-13,0 0 0,0 0 0,0 0 0,0 0 0,0 0 0,1 0 0,-1 0 0,1 1 1,0-1-1,0 0 0,0 0 0,0 0 0,1 0 0,-1 0 0,1 1 0,0-1 0,0 0 0,0 0 0,0 0 0,0-1 1,1 1-1,-1 0 0,1 0 0,0-1 0,0 1 13,0-1 14,-1-1-1,1-1 1,0 1 0,-1 0 0,1 0-1,0 0 1,0-1 0,0 1 0,0-1-1,0 0 1,0 0 0,-1 1-1,1-1 1,0 0 0,0 0 0,0-1-1,0 1 1,0 0 0,0-1 0,0 1-1,0-1 1,-1 0 0,1 1 0,0-1-1,0 0 1,-1 0 0,1 0 0,0 0-1,-1 0 1,1-1 0,-1 1 0,0 0-1,1-1 1,-1 1 0,1-2-14,1-1 72,1 0 0,0 0 0,-1 0 0,0 0 0,0-1 0,0 1 0,-1-1 0,1 0 0,-1 0 0,0 0 0,-1 0 0,2-4-72,-2 8-223,2 6 66,6 20 0,15 54 177,-12-35-23,13 32 41,-6-21-35,-2 0 0,-2 2 0,-3 0 0,-2 0 1,-2 16-4,-8-63-95,0 0 1,-1 0 0,0 0 0,0 0-1,-3 4 95,4-11-33,0-1-1,-1 0 1,0 0-1,1 1 1,-1-1-1,0 0 1,0 0-1,0 0 1,0 0-1,0 0 1,-1 0-1,1 0 1,-1-1-1,1 1 1,-1 0-1,0-1 0,1 1 1,-1-1-1,0 0 1,0 1-1,0-1 1,0 0-1,0 0 1,0 0-1,-1 0 1,1-1 33,0 0 12,1 0 1,-1 0 0,1 0 0,0-1-1,-1 1 1,1-1 0,0 1 0,0-1-1,-1 1 1,1-1 0,0 0-1,0 0 1,0 0 0,0 1 0,0-1-1,0 0 1,0 0 0,0 0 0,0-1-1,0 1 1,0 0 0,1 0-1,-1 0 1,1-1 0,-1 1 0,1 0-1,-1 0 1,1-1 0,-1 1 0,1 0-1,0-1 1,0 0-13,-7-46 492,8 13-472,0 1 1,2 0 0,2 0-1,1 0 1,1 0 0,9-20-21,21-52-3,22-38 3,19-55-53,-75 191 40,8-31 28,-11 37-26,0 0-1,1 0 0,-1 0 1,0 0-1,0 1 0,0-1 0,0 0 1,0 0-1,-1 0 0,1 0 1,-1 0-1,1 0 0,-1 1 0,1-1 1,-1 0-1,0 0 0,0 1 1,0-1 11,0 1-29,0 0 1,0 1 0,0-1 0,0 1 0,0 0 0,-1-1-1,1 1 1,0 0 0,0-1 0,0 1 0,0 0-1,0 0 1,0 0 0,-1 0 0,1 0 0,0 0 0,0 0-1,0 1 1,0-1 0,0 0 0,0 1 0,-1-1 0,1 1-1,0-1 1,0 1 0,0-1 0,0 1 0,1 0-1,-1-1 1,0 1 0,0 0 0,0 0 0,0 0 28,-30 29-232,31-30 224,-1 1 6,-4 4-38,0 0 0,0 1 0,1 0 0,0 0 0,0 0-1,0 0 1,-1 4 40,5-9-6,-1 0 1,1 0-1,0 0 0,0-1 0,0 1 0,0 0 0,-1 0 0,1 0 0,1 0 0,-1-1 0,0 1 0,0 0 0,0 0 0,0 0 1,0 0-1,1-1 0,-1 1 0,0 0 0,1 0 0,-1-1 0,1 1 0,-1 0 0,1-1 0,-1 1 0,1 0 6,1 0-3,0 1-1,0-1 1,0 0-1,0 0 1,0 0-1,1 0 1,-1 0-1,0 0 1,0-1-1,1 1 1,-1-1-1,1 0 1,0 1 3,5-1-2,-1 1-1,0 0 1,0 1 0,0 0 0,0 0-1,0 1 1,0-1 0,-1 1 0,1 1 0,-1-1-1,2 3 3,-5-4-3,0 1-1,0 0 1,0 1-1,-1-1 0,1 0 1,-1 1-1,0-1 1,0 1-1,0 0 1,0 0-1,-1 0 0,0 0 1,1 0-1,-2 0 1,1 0-1,0 0 1,-1 0-1,0 0 0,0 1 1,0 1 3,-1 11 9,0 0 0,-2-1 0,0 1 0,-1-1 0,0 0 1,-6 11-10,9-13 25,13-19 332,18-22 315,-28 25-677,11-11 59,0-1-1,-1 0 1,-1-1-1,-1 0 1,0-1-1,-1 0 1,0 0-1,-1-3-53,-4 11 9,0-1-1,-1 0 1,0 0-1,-1-1 1,0 1 0,-1-1-1,0 1 1,0-1-1,-1 1 1,0-1 0,0 1-1,-1-1 1,-1 1-1,1-1 1,-2 1 0,-2-7-9,4 12-12,-1 0 0,0 1 1,0-1-1,0 0 1,-1 1-1,1 0 0,-1 0 1,0-1-1,0 1 1,0 1-1,0-1 0,-1 0 1,-1 0 11,3 5-37,0 1-1,0-1 1,0 1 0,0-1-1,1 1 1,-1 0 0,1 0 0,-1 0-1,1-1 1,0 1 0,0 0 0,0 1-1,1-1 1,-1 0 0,1 1 37,-1-2-15,0 9 5,-1-1 0,1 1 0,1-1-1,0 1 1,1 0 0,0-1 0,0 1-1,1-1 1,0 0 0,1 1 0,0-1-1,1 0 1,4 7 10,-5-10 11,0 0 1,1 0-1,0 0 0,0-1 0,1 1 0,0-1 0,0 0 1,0-1-1,1 1 0,0-1 0,0 0 0,0 0 1,1-1-1,-1 0 0,1 0 0,0-1 0,0 0 0,7 3-11,-12-6 63,0 0 0,0 0 0,0-1 0,0 1-1,0 0 1,0-1 0,0 1 0,0-1 0,-1 1 0,1-1-1,0 0 1,0 0 0,-1 0 0,1 0 0,0 0-1,-1 0 1,1-1 0,-1 1 0,1 0 0,0-2-63,27-31 724,-18 18-666,-1-1-1,0 0 1,-1-1 0,-1 0 0,-1 0 0,3-13-58,-6 18-9,-1 0-1,0 0 1,-1 0 0,0 0 0,-2-1-1,1 1 1,-1 0 0,-1-1 0,-1 1 0,0-4 9,2 16-13,0 1 1,-1 0 0,1 0 0,0 0 0,0-1 0,0 1 0,0 0-1,0 0 1,0-1 0,0 1 0,0 0 0,0 0 0,-1 0-1,1 0 1,0-1 0,0 1 0,0 0 0,0 0 0,-1 0 0,1 0-1,0-1 1,0 1 0,0 0 0,-1 0 0,1 0 0,0 0 0,0 0-1,-1 0 1,1 0 0,0 0 0,0 0 0,0 0 0,-1 0 0,1 0-1,0 0 1,0 0 0,-1 0 0,1 0 0,0 0 0,0 0-1,0 0 1,-1 0 0,1 0 0,0 0 0,0 0 0,-1 1 12,-13 9-325,-10 18 36,22-25 279,0 0 0,0 0-1,0 0 1,0 1 0,1-1-1,-1 0 1,1 1 0,0-1 0,0 1-1,1-1 1,-1 1 0,0-1-1,1 1 1,0-1 0,0 1-1,0 0 1,1-1 0,-1 1-1,1-1 1,0 1 0,0-1-1,0 1 1,0-1 0,0 1 0,1-1-1,0 0 1,-1 0 0,1 0-1,0 0 1,1 0 0,-1 0-1,0-1 1,1 1 0,0-1-1,-1 1 1,1-1 0,0 0-1,0 0 1,1 0 0,-1-1 0,3 2 10,28 15-14,-21-12 27,0 1 0,-1 0 0,0 1 0,0 0 0,-1 1 0,1 1-13,-11-9 3,0 0 0,-1 0 0,0 0 0,1 0 1,-1 0-1,0 0 0,1 0 0,-1 0 1,0-1-1,0 1 0,0 0 0,0 0 1,0 0-1,0 0 0,0 0 0,0 0 0,0 0 1,0 0-1,0 0 0,-1 0 0,1 0 1,0 0-1,-1 0 0,1 0 0,-1 0 1,1-1-1,-1 1 0,1 0 0,-1 0 0,1 0 1,-1-1-1,0 1-3,-26 26-166,22-22 37,0 0 34,0 0 1,0 0 0,-1-1 0,1 0 0,-1 0 0,0 0 0,0-1 0,-1 0 0,1 0 0,-1 0 0,0-1 0,1 0 0,-8 1 94,14-3 8,0 0 0,0-1 0,-1 1 0,1 0 0,0 0 0,0 0 0,0 0 1,-1 0-1,1-1 0,0 1 0,0 0 0,0 0 0,0 0 0,0-1 0,-1 1 1,1 0-1,0 0 0,0 0 0,0-1 0,0 1 0,0 0 0,0 0 0,0-1 1,0 1-1,0 0 0,0 0 0,0-1 0,0 1 0,0 0 0,0 0 0,0-1 0,0 1 1,0 0-1,0 0 0,0 0 0,0-1 0,0 1 0,0 0 0,1 0 0,-1-1 1,0 1-1,0 0 0,0 0 0,0 0 0,0-1 0,1 1 0,-1 0 0,0 0 1,0 0-1,0 0 0,1 0 0,-1-1-8,9-11 136,-9 11-145,57-69 158,-31 40 27,-2-1-1,-1-1 1,-1 0-1,-2-2 1,-1-1-176,-11 18 72,19-45 135,-26 60-175,0-1 0,0 0-1,0 0 1,0 0 0,-1 0 0,1 0-1,-1 0 1,0 0 0,0 0 0,0 0-1,0 0 1,0 0 0,-1 0 0,0 0 0,1 1-1,-1-1 1,0 0 0,-1-2-32,2 5 3,0 0 1,-1-1-1,1 1 1,0 0-1,0 0 1,0-1 0,0 1-1,-1 0 1,1 0-1,0 0 1,0-1-1,-1 1 1,1 0-1,0 0 1,0 0-1,0 0 1,-1 0 0,1 0-1,0-1 1,-1 1-1,1 0 1,0 0-1,0 0 1,-1 0-1,1 0 1,0 0-1,-1 0 1,1 0 0,0 0-1,0 0 1,-1 0-1,1 0 1,0 0-1,0 0 1,-1 1-1,1-1 1,0 0-1,0 0 1,-1 0 0,1 0-1,0 0 1,0 1-1,-1-1-3,-9 15-88,-3 18-136,13-29 211,-1 0 1,0 0-1,1 0 0,0 0 1,0 0-1,0 0 1,1 0-1,-1 0 1,1 0-1,0 0 0,0 0 1,0 0-1,0 0 1,1 0-1,0-1 0,0 1 1,0 0-1,0-1 1,1 1 12,4 3-18,0 1-1,1-1 1,0 0 0,0 0 0,0-1-1,4 1 19,-3-1 12,0 0 0,-1 1 0,1 0 0,-1 0 0,-1 1-1,4 3-11,-11-9 11,0-1 0,0 0 0,0 0 0,0 1 0,0-1 0,0 0 0,-1 0 0,1 1 0,0-1 0,-1 0 0,1 0 0,-1 0 0,1 0 0,-1 1 0,1-1 0,-1 0 0,0 0 0,1 0 0,-1 0-1,0 0 1,0 0 0,0-1 0,0 1 0,0 0-11,-25 24 119,11-12-396,-1 0 0,-1-1 1,0-1-1,-1 0 0,0-2 0,0 0 1,-1-1-1,-14 4 277,-74 19-2686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3:38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20 656,'0'0'388,"0"0"-57,0 0 73,0 0 32,-10-4 2544,-28-12-2168,36 17-661,1 0 1,-1 1 0,0-1 0,1 1 0,-1-1-1,1 1 1,-1 0 0,1-1 0,0 1-1,0 0 1,-1 0 0,2 0 0,-1 0 0,0 0-1,0 0 1,0 0 0,1 0 0,-1 0-1,1 0 1,0 0 0,0 2-152,-11 74-4,4 0 0,3 54 4,-1 119 40,-16 56-40,-18 98 71,31-328-64,1-23 4,2 38-11,7-48 647,-2-44-600,15-51-3501,4-3-452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3:39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5 528,'0'0'584,"0"0"52,0 0 102,0 0 31,0 0-191,-4 0-42,8-4-1984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3:40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66 1752,'0'0'1397,"-3"-6"4465,1 18-5881,1 1 0,0-1 0,1 1 0,0-1 1,1 1-1,1-1 0,0 1 19,2 28 40,11 176 92,-45-366 54,28 132-204,-4-15-23,3-1 0,0-15 41,3 47-9,0 1 0,0 0 0,0 0 0,0 0 1,1 0-1,-1 0 0,0-1 0,0 1 0,0 0 0,0 0 1,0 0-1,1 0 0,-1 0 0,0 0 0,0 0 1,0-1-1,0 1 0,1 0 0,-1 0 0,0 0 1,0 0-1,0 0 0,1 0 0,-1 0 0,0 0 1,0 0-1,0 0 0,1 0 0,-1 0 0,0 0 0,0 0 1,0 0-1,0 0 0,1 1 0,-1-1 0,0 0 1,0 0-1,0 0 0,0 0 0,1 0 0,-1 0 1,0 0-1,0 1 0,0-1 0,0 0 0,0 0 0,1 0 1,-1 0-1,0 1 0,0-1 0,0 0 9,18 14-94,18 18 126,3 13 18,27 40-50,22 26 78,-86-115 40,0-1 1,0 0-1,-1 1 1,0-1-1,0 0 1,0 0-1,-1 0 1,0 0-1,0-3-118,4-89 92,-4 0-1,-11-80-91,11 173-392,2 9-71,10 33-713,18 39-338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3:41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156 380 5625,'-2'44'3398,"-1"-16"-3422,2 1 1,2-1 0,0 4 23,1-14-23,1-1 1,1 0-1,5 15 23,-9-29-7,1 0 0,0 0-1,0-1 1,0 1 0,0 0 0,0-1 0,1 1-1,-1-1 1,1 1 0,0-1 0,-1 1-1,1-1 1,0 0 0,0 0 0,1 0-1,-1 0 1,0-1 0,1 1 0,-1 0-1,1-1 1,-1 0 0,1 1 0,0-1 0,0 0-1,-1-1 1,1 1 0,1 0 7,-3-2 23,1 1-1,-1-1 1,0 1 0,1-1-1,-1 1 1,0-1 0,0 0 0,1 0-1,-1 0 1,0 0 0,0 0-1,0 0 1,0 0 0,0 0-1,0 0 1,0-1 0,-1 1 0,1 0-1,0 0 1,-1-1 0,1 1-1,-1-1 1,1 1 0,-1 0 0,0-1-1,1 1 1,-1-1 0,0 1-1,0-1 1,0 1 0,0-1-1,0 1 1,-1-1-23,2-6 47,-1 1 0,0-1 0,-1 0 0,0 1 0,0-1 0,-1 0-47,-3-7-8,-1 0 0,0 1 1,-1-1-1,0 1 0,-1 1 0,-1 0 1,-3-4 7,7 11-58,1 0 0,-1 0 0,0 1 0,0-1-1,-1 1 1,0 1 0,0-1 0,0 1 0,0 0 0,-1 0 0,1 1 0,-1 0 0,0 0 0,0 0 0,0 1 0,-5-1 58,9 3-54,0 0 0,0 0 1,-1 0-1,1 0 0,0 0 1,0 1-1,-1-1 0,1 1 0,0 0 1,0 0-1,0 0 0,0 1 1,0-1-1,0 1 0,1-1 0,-1 1 1,0 0-1,1 0 0,-1 0 1,1 1-1,0-1 0,0 0 0,0 1 1,-2 2 53,3-4-15,1 1 0,-1-1 0,0 1 0,1-1 0,-1 1 0,1-1 0,-1 1 0,1-1 0,0 1-1,0 0 1,0-1 0,0 1 0,0-1 0,0 1 0,0 0 0,0-1 0,1 1 0,-1-1 0,1 1 0,-1 0 15,2 1-10,-1-1 0,0 0 0,1 0 0,0 0 0,-1 0 0,1 0 0,0 0 0,0-1-1,0 1 1,0 0 0,0-1 0,1 0 0,-1 1 0,0-1 0,1 0 0,2 1 10,4 1 35,1 0-1,0-1 1,-1 0 0,1 0 0,0-1 0,0 0-1,1-1 1,-1 0 0,0-1 0,0 0 0,0 0-1,0-1 1,-1 0 0,1-1 0,0 0 0,-1-1-1,0 0 1,1 0 0,-2-1 0,8-5-35,-5 3 56,0-1 1,0 0 0,-1-1-1,0 0 1,0-1-1,-1 0 1,-1 0-1,0-1 1,0 0-1,-1 0 1,0-1-1,-1 0 1,0 0 0,-1-1-1,1-5-56,-2 1 27,-1 0-1,-1 1 1,-1-1-1,0 0 1,-1 0-1,0 0 1,-2 1-1,0-1 1,-1 0-1,-1 1 1,0-1-1,-1 1 1,-1 0-1,0 1 1,-1 0-1,-1 0 1,-4-6-27,8 26 19,2 16-77,1 23-59,6 8 122,1 0-1,3-1 1,2 0 0,2-1 0,11 25-5,-21-66 12,1 0 1,0 0-1,1-1 1,0 0-1,0 0 1,0 0-1,1 0 0,1-1 1,-1 0-1,1 0 1,0-1-1,3 2-12,-7-6 5,0 0-1,0 0 0,0-1 0,1 1 1,-1-1-1,0 0 0,1 0 1,0 0-1,-1 0 0,1 0 0,-1-1 1,1 0-1,0 0 0,-1 0 1,1 0-1,0 0 0,-1-1 0,1 0 1,0 0-1,-1 0 0,1 0 1,-1 0-1,0-1 0,1 1 0,-1-1 1,0 0-1,0 0 0,0 0 0,0 0 1,0-1-1,-1 1 0,1-1 1,0 0-5,-2 2-3,2-2-94,0 0-1,0 0 0,0 0 1,0 0-1,0-1 0,-1 1 0,0-1 1,1 1-1,-1-1 0,-1 0 0,1 0 1,0 0-1,-1 0 0,0 0 0,0 0 1,0-1-1,-1 1 0,1 0 1,-1-1 97,-1-97-4105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3:41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1 197 6833,'2'-4'777,"3"-5"-369,14-13-224,8-8-176,12-5 40,7 2-48,1 0 0,-6 11-72,-7 13-768,-5 36-1601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4:07:13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52 800,'0'0'1370,"0"0"-606,0 0 67,0 0-51,0 0-299,-17-24 1775,11 8-1962,1 4-416,3 26-133,0 86 192,-1-41 95,3 0 0,6 34-32,-6-91-298,2 12 867,-2-5-4442,0-9 1947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3:42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59 162 384,'0'-1'295,"1"0"0,-1 0 0,1 0 0,-1 0 0,1 0 1,-1 0-1,0 0 0,1 0 0,-1 0 0,0 0 0,0 0 0,0 0 0,0 0 0,0-1 0,0 1 0,0 0 0,0 0 0,0 0 1,0 0-1,-1-1-295,-6-3 1368,-5 18-1130,6-3-234,0 1 0,1 0 0,0 1 0,0 0 0,2-1 0,-1 1 0,1 0 0,1 1-1,0-1 1,0 9-4,2-16-12,0 0 0,0 0 0,1 0 0,0 0 0,0 0 0,0 0 0,0 0 0,1 0 0,-1 0 0,1 0 0,1-1 0,-1 1-1,1-1 1,0 1 0,0-1 0,0 0 0,0 0 0,1 0 0,-1-1 0,1 1 0,0-1 0,0 0 0,0 0 0,1 0 0,-1-1 0,5 3 12,35 11 53,15 9 6,-58-24-54,-1-1 0,1 0 1,-1 1-1,1-1 1,-1 1-1,1-1 0,-1 1 1,1 0-1,-1-1 0,1 1 1,-1-1-1,0 1 1,1 0-1,-1-1 0,0 1 1,0 0-1,0-1 0,1 1 1,-1 0-1,0 0 1,0-1-1,0 1 0,0 0 1,0-1-1,0 1 0,0 0 1,0-1-1,-1 1 1,1 0-1,0 0 0,0-1 1,0 1-1,-1 0 0,1-1 1,0 1-1,-1-1 1,1 1-1,-1 0 0,1-1 1,-1 1-1,1-1 0,-1 1 1,1-1-1,-1 0 1,1 1-6,-34 28 217,23-19-214,-8 5-21,0-1-1,-1-1 1,-14 7 18,7-5-29,65-37-116,-1 1 113,0-1-1,-1-2 1,-2-2-1,-1-1 0,16-17 33,-41 36 47,-1 0-1,1-1 0,-1 0 0,-1 0 0,0-1 0,0 1 0,-1-1 0,0-1 0,-1 1 0,0-1 0,-1 0 0,0 0 0,0 0 0,-1 0 0,-1 0 0,0 0 0,0-1 0,-1 1 0,-1 0 0,0-1 0,-1 1 0,0 0 0,-2-8-46,-1 1 76,-1 0 0,0 0 0,-1 0 0,-1 1 0,-1 1 0,0-1 0,-3-1-76,19 49-333,-4-9 308,23 91 45,-19-71-13,3 0-1,1-1 0,1 0 1,3-1-1,1-1 0,20 35-6,-34-70-8,0-1-1,0 1 0,1-1 1,-1 0-1,1 0 0,0 0 0,-1 0 1,1-1-1,0 1 0,1-1 1,0 1 8,-2-2 1,0 0 1,-1-1 0,1 0 0,0 1-1,0-1 1,0 0 0,0 0 0,-1 0-1,1 0 1,0-1 0,0 1 0,0 0-1,-1-1 1,1 1 0,0-1 0,-1 0-1,1 1 1,0-1 0,-1 0 0,1 0-1,-1 0 1,1 0 0,-1 0 0,1-1-1,0 0-1,4-3-119,0 0 0,0 0-1,-1-1 1,1 0 0,-1 0 0,-1 0-1,1-1 1,-1 1 0,0-1 0,-1 0-1,1 0 1,-2-1 0,1 1 0,1-7 119,16-88-4137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3:42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1 123 6609,'2'-4'1049,"1"1"-921,4-8-16,12-8-16,6-5-88,6 0-8,16 2-264,1 9-609,3 10-847,61 27-1881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3:43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190 570 4833,'-6'-10'755,"0"-1"0,1 1 0,0-1 0,0 0-1,-1-7-754,4 10 51,0 0 0,-1 1 0,0-1-1,0 1 1,0 0 0,-1 0 0,0 0 0,-1 1-1,0-1 1,0 1 0,0 0 0,0 0-1,-6-3-50,10 8 5,-1 0-1,1 0 1,0 0-1,-1 1 1,1-1-1,-1 0 1,1 1-1,-1-1 1,0 1-1,1 0 1,-1-1-1,0 1 1,1 0-1,-1 0 1,1 0-1,-1 0 1,0 0-1,1 1 1,-1-1-1,0 0 1,1 1-1,-1-1 1,-1 2-5,0-1-8,1 1 0,-1 0 0,0 0 0,1 0 0,0 0 1,-1 1-1,1-1 0,0 1 0,0-1 0,0 1 1,-1 3 7,-2 2-24,1 0 0,0 1 1,1 0-1,0 0 0,0 0 1,1 0-1,0 1 0,0 2 24,2-1-19,0-1 0,1 1-1,0-1 1,0 1-1,1-1 1,1 1 0,2 5 19,-5-12-20,1-1 0,1 1 0,-1-1 0,0 0 0,1 0 0,-1 0 0,1 1 0,0-1 1,0-1-1,0 1 0,1 0 0,-1 0 0,1-1 0,-1 0 0,1 1 0,0-1 0,0 0 0,0 0 0,0-1 0,0 1 1,0 0-1,1-1 0,-1 0 0,2 0 20,-4 0 17,0-1 0,1-1-1,-1 1 1,0 0 0,1 0 0,-1 0 0,0-1 0,1 1 0,-1-1-1,0 1 1,0-1 0,0 1 0,0-1 0,1 0 0,-1 1-1,0-1 1,0 0 0,0 0 0,0 0 0,-1 0 0,1 0 0,0 0-1,0 0 1,0 0 0,-1 0 0,1 0 0,-1-1 0,1 1 0,-1 0-1,1 0 1,-1-1 0,0 1 0,0 0 0,1-1 0,-1 1-17,5-54 317,-5 44-332,0-93 28,2 116-98,2 0-1,0 0 0,0-1 1,1 1-1,0-1 0,1 0 1,0-1-1,1 1 0,6 7 86,9 16-38,-19-27 32,2 0 0,-1 0 1,1 0-1,0-1 0,0 0 1,0 0-1,1 0 0,1 0 6,-6-5 8,1 0 0,0 0 0,0 0-1,0 0 1,0 0 0,0 0-1,0 0 1,0-1 0,0 1-1,0-1 1,0 1 0,0-1 0,1 0-1,-1 0 1,0 0 0,0 0-1,0 0 1,0-1 0,1 1-1,-1 0 1,0-1 0,0 0 0,0 0-1,0 1 1,0-1 0,0 0-1,0 0 1,-1-1 0,1 1-1,0 0 1,1-2-8,10-8 56,1-2-1,-2 0 1,0 0-1,0-1 1,-1 0-1,-1-1 1,0 0-1,4-10-55,-1-1 17,-1-1 0,-1 0 0,-2-1 0,7-25-17,-15 45-4,1 1-1,-2 0 0,1 0 0,-1-1 1,0 1-1,0 0 0,-1-5 5,1 10-9,0 1 1,-1 0-1,1 0 1,0 0-1,-1 0 0,1 0 1,-1 0-1,1 0 1,-1 0-1,1 0 0,-1 0 1,1 0-1,-1 0 1,0 0-1,0 1 0,1-1 1,-1 0-1,0 0 1,0 1-1,0-1 0,0 0 9,-1 1-15,1 0-1,-1 0 0,0 0 0,1 0 0,-1 0 0,1 0 0,-1 0 0,1 0 0,-1 1 0,1-1 0,-1 0 1,1 1-1,-1-1 0,1 1 0,0 0 0,-1 0 0,1-1 0,0 1 0,0 0 0,-2 1 16,-5 4-45,0 0-1,1 1 1,-1 0-1,1 1 1,1-1-1,-1 1 0,-3 7 46,10-14-13,0-1 0,0 1-1,-1 0 1,1 0-1,0-1 1,0 1 0,0 0-1,0 0 1,0 0-1,1-1 1,-1 1-1,0 0 1,0 0 0,0-1-1,1 1 1,-1 0-1,0-1 1,1 1 0,-1 0-1,1-1 1,-1 1-1,1 0 1,-1-1-1,1 1 1,-1-1 0,1 1-1,-1-1 1,1 1-1,0-1 1,-1 0 0,1 1-1,0-1 1,-1 0-1,1 1 1,0-1-1,0 0 1,-1 0 0,1 1-1,0-1 1,0 0-1,-1 0 1,1 0 0,0 0 12,42 9-168,-37-8 189,-1 0-28,1 0 1,0 1 0,-1-1 0,1 1-1,-1 0 1,0 1 0,0-1 0,0 1-1,0 0 1,0 1 0,0-1 0,-1 1-1,0 0 1,1 0 0,-1 0 0,1 2 7,-1 0 6,-1 0 1,1 0-1,-1 1 0,0-1 1,-1 1-1,1 0 1,-1 0-1,-1 0 1,1 0-1,-1 0 1,-1 0-1,1 7-6,-1 7 26,0-13-22,-1 0 0,1 0 0,1 0 1,-1 0-1,1 0 0,1 0 0,-1 0 0,2 0 0,-1 0 0,1-1 0,0 2-4,-2-9-3,0 1-1,0-1 1,0 1 0,0-1 0,0 0 0,0 1 0,0-1 0,0 0 0,0 0 0,-1 0 0,1 1 0,0-1-1,0 0 1,0-1 0,0 1 0,0 0 0,0 0 0,0 0 0,0 0 0,0-1 0,0 1 0,0 0 0,0-1-1,0 1 1,0-1 0,-1 1 0,1-1 0,0 0 0,0 1 0,0-1 3,28-22 304,-26 21-293,11-11 25,-1 0 0,0-1-1,-1 0 1,-1-1-1,0-1 1,-1 0 0,0 0-1,-1-1 1,-1 0-1,-1 0 1,-1-1 0,0 0-1,3-18-35,-3 3-3,-1-1 0,-2 1 0,-1-1 0,-2 0 0,-2 1 0,0-1 0,-4-10 3,4 33 5,0 0 0,-1-1 1,0 1-1,-1 1 0,0-1 1,-1 0-1,0 1 0,-1 0 1,-3-4-6,9 14 0,1 0 1,-1 0-1,0 0 0,0 0 1,0 0-1,0 0 1,0 1-1,0-1 0,0 0 1,0 0-1,0 0 1,0 0-1,0 0 0,0 0 1,0 0-1,-1 1 1,1-1-1,0 0 0,0 0 1,0 0-1,0 0 1,0 0-1,0 0 0,0 0 1,0 0-1,0 0 1,0 0-1,0 1 0,0-1 1,0 0-1,0 0 1,-1 0-1,1 0 0,0 0 1,0 0-1,0 0 1,0 0-1,0 0 0,0 0 1,0 0-1,-1 0 1,1 0-1,0 0 0,0 0 1,0 0-1,0 0 1,0 0-1,0 0 0,0 0 1,0 0-1,-1 0 1,1 0-1,0 0 0,0 0 1,0 0-1,0 0 1,0 0-1,0 0 0,0 0 1,0 0-1,-1 0 1,1-1-1,0 1 0,0 0 1,0 0-1,-1 19 0,4 22-18,2-7 36,0-1 0,3 0 0,1 0 0,1-1 0,2 0 0,1-1 1,1-1-1,2 0 0,1-1 0,1 0 0,1-1 0,19 19-18,-36-45 8,0 0 0,-1 0 0,1 0 0,0 0 0,1 0 0,-1 0 0,0-1 0,0 1 0,1-1 0,-1 0 0,1 1 0,-1-1 0,1 0 0,0-1 0,-1 1 1,1 0-1,0-1 0,-1 1 0,1-1 0,0 0 0,0 0 0,0 0 0,-1 0 0,1-1 0,0 1 0,-1-1 0,1 1 0,0-1 0,-1 0 0,1 0 0,0 0 0,-1-1 0,2 0-8,1-2-52,0 0 1,0 0-1,0-1 0,0 0 1,-1 0-1,0 0 1,0-1-1,0 1 0,-1-1 1,0 0-1,0 0 1,0 0-1,-1 0 0,0-1 1,2-5 51,15-87-2309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3:44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6 197 5529,'-3'-7'2161,"1"-1"-1249,2-8-632,5-3-104,7-5-136,7-5-40,6-1-56,4 3-112,5 10-1032,34-3-2553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3:44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27 671 2160,'22'-5'4537,"31"-26"-3672,-52 30-763,8-5-15,-1-1-1,0 0 1,0 0-1,-1 0 1,1-1-1,-1-1-86,-6 8 5,0 0 0,0 0 0,1-1 0,-1 1 0,0-1 0,0 1 0,-1-1 0,1 1 0,0-1 0,0 1 0,-1-1 0,1 0 0,-1 1 0,1-1 0,-1 0 0,0 0 0,0 1 0,0-1 0,0 0 0,0 0 0,0 1 0,0-1 0,0 0 0,-1 0 0,1 1 0,-1-1 0,1 0 0,-1 1 0,0-1 0,0 0 0,1 1 0,-1-1 0,0 1 0,0 0 0,-1-1 0,1 1 0,0 0 0,0 0 0,-1-1 0,1 1 0,-1 0-5,-1 0-3,0-1-1,1 1 0,-1 1 0,0-1 0,0 0 0,0 1 0,0-1 1,0 1-1,0 0 0,0 0 0,1 0 0,-1 0 0,0 1 0,0-1 1,0 1-1,0 0 0,0-1 0,0 1 0,1 1 0,-1-1 0,0 0 1,1 1-1,-1-1 0,1 1 0,0 0 0,-1 0 0,1 0 1,0 0-1,-1 2 4,-6 3-10,2 1 1,-1 0-1,1 0 0,1 1 1,0 0-1,0 0 1,-2 6 9,5-9-3,1 1 1,0 0 0,0-1-1,0 1 1,1 0 0,0 0-1,1 0 1,-1 0-1,1 0 1,1 0 0,-1 0-1,1 0 1,0 0 0,1 0-1,0 0 1,0-1-1,0 1 1,1-1 0,0 1-1,0-1 1,1 0-1,0 0 1,0 0 0,0-1-1,1 1 1,-1-1 0,1 0-1,5 3 3,-2 0 3,1 0-1,0-1 1,1 0-1,-1-1 1,1 0-1,0 0 1,1-1-1,0-1 1,-1 1-1,1-2 1,1 0-1,-1 0 1,0-1-1,1 0 1,-1-1-1,1 0 1,3-1-3,12-3 28,0-2 0,0 0 1,-1-2-1,1-1 0,-2-1 0,1-1 1,-1-2-1,-1 0 0,0-1 0,-1-2 1,-1 0-1,0-2 0,-1 0 1,0-1-1,4-8-28,-22 23 8,0-1 1,-1 1-1,0-1 1,0 0-1,0 0 1,0 0-1,0 0 1,-1 0-1,0 0 1,0 0-1,0 0 0,0-1 1,-1 1-1,0 0 1,1-1-1,-2 1 1,1 0-1,0-1 1,-1 1-1,0 0 1,0 0-1,0-1-8,0 3 3,0-1 0,0 1-1,0 0 1,0-1 0,-1 1-1,1 0 1,-1 0 0,1 0-1,-1 0 1,0 1 0,0-1-1,0 0 1,0 1 0,0-1-1,0 1 1,0-1 0,0 1-1,0 0 1,-1 0 0,1 0-1,-1 0 1,1 1 0,0-1-1,-1 1 1,1-1 0,-1 1-1,0 0 1,1 0 0,-1 0-1,1 0 1,-1 0 0,1 1 0,-1-1-1,1 1 1,-1 0 0,1 0-1,0-1 1,-1 2-3,-2 0-9,0 0-1,-1 0 1,1 1 0,1 0-1,-1 0 1,0 0 0,1 1-1,0-1 1,-1 1 0,1 0-1,1 0 1,-1 1 0,1-1-1,0 1 1,0 0 0,0 0-1,0 0 1,1 0 0,0 0-1,0 0 1,0 1 0,1-1-1,0 1 1,0-1 0,0 1-1,1 0 1,-1-1 0,1 1-1,1 0 1,-1-1 0,2 3 9,-2-2-19,1 0 0,0 0 1,0 0-1,1 0 0,0 0 1,0 0-1,0 0 0,1-1 1,-1 1-1,1-1 0,1 0 0,-1 1 1,1-1-1,0-1 0,0 1 1,1-1-1,-1 0 0,1 0 1,0 0-1,0 0 0,0-1 1,0 0-1,1 0 0,-1 0 1,1-1-1,0 0 0,0 0 1,4 1 18,-6-3 9,0 1 0,-1-1 0,1 0 0,0 0 0,0 0 1,0-1-1,0 1 0,0-1 0,-1 0 0,1 0 0,0 0 0,0-1 1,-1 1-1,1-1 0,-1 0 0,4-2-9,-1 0 16,-1-1-1,1 0 1,-1 0 0,0-1 0,0 0-1,0 1 1,-1-2 0,3-5-16,3-6 27,-1-1-1,-1-1 1,-1 1 0,0-1 0,-2 0 0,0-3-27,1-11-9,-2 0-1,-1 0 1,-1-1 0,-3 1-1,-3-31 10,-11-45-192,-7-16 192,14 85-9,6 27 10,1 6 18,0 1 0,0 0 1,0 0-1,-1 0 0,0 0 0,-1 0 1,1 1-1,-1-1 0,-1 0 0,1 1 0,-1 0 1,0 0-1,-1 0-19,4 6 14,1 1 1,-1 0 0,0 0 0,0 0-1,1 0 1,-1 0 0,1 0-1,-1 0 1,1-1 0,-1 1-1,1 1 1,0-1 0,0 0-1,-1 0 1,1 0 0,0 0-1,0 0 1,0 0 0,0 0-1,0 0 1,0 0 0,0 1-15,0 27 24,1 1 1,2 0 0,1-1 0,1 0 0,1 0-1,2 0 1,0-1 0,2 0 0,2 0 0,0-1-1,2-1 1,0 0 0,2-1 0,1-1 0,4 4-25,-17-24 7,0 0 1,0 1-1,0-1 1,0 0-1,1-1 1,-1 1-1,1-1 1,0 0-1,0 0 1,0-1-1,1 1 1,-1-1-1,1 0 1,-1-1-1,1 1 1,0-1-1,-1 0 1,1-1-1,0 1 1,0-1-1,-1 0 1,1 0-1,0-1 1,0 0-1,0 0 1,-1 0-1,1-1 1,-1 0-1,1 0-7,-5 1-18,0 1 0,0-1 1,0 0-1,0 1 0,0-1 0,0 0 0,0 1 1,-1-1-1,1 0 0,0 0 0,-1 0 0,1 0 1,0 0-1,-1 0 0,1 0 0,-1 0 0,0 0 1,1 0-1,-1 0 0,0-1 18,9-53-1324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18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7 512,'-3'7'1297,"0"-5"-413,6-5-66,9-10-2377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20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13 1112,'-13'0'3740,"14"0"-1317,8-2-3081,5 1 697,0 0 0,0 0 0,0 1 0,0 1 0,1 0-39,45 1 133,-10-5-91,10-2 1,0 2 0,0 3 0,-1 2 0,1 3 0,43 10-43,-5 5 53,0-5 0,76 2-53,201-6 83,-67-4 34,635 68 135,-301-6-38,-469-48-144,-1 8 0,-2 7 0,46 22-70,-195-53 4,-14-4 16,-1 0-1,0 1 0,0 0 1,0 0-1,0 1 0,0-1 1,0 1-1,3 2-19,-9-5 25,-1 1 0,1-1 0,0 0 0,0 0 0,-1 0 0,1 0 0,0 0 0,-1 0 0,1 0 0,0 0 0,0 0 1,-1 0-1,1 0 0,0 0 0,-1 0 0,1 0 0,0 0 0,0 0 0,-1 0 0,1-1 0,0 1 0,0 0 0,-1 0 0,1 0 0,0 0 0,0-1 0,0 1 0,-1 0 0,1 0 0,0 0 0,0-1 0,0 1 0,-1 0 0,1 0 0,0 0 0,0-1 0,0 1 0,0 0 0,0-1 0,0 1 0,0 0 1,0 0-1,0-1 0,-1 1 0,1 0 0,0 0 0,0-1 0,1 1-25,-14-23-1831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21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26 4929,'-1'-1'274,"0"0"-1,0 0 1,0-1-1,0 1 1,0 0-1,0-1 1,0 1-1,0 0 1,1-1-1,-1 1 1,1-1-1,-1 1 1,1-1-1,-1 0-273,0-3 729,0 14-813,3-6 74,0 0 1,0 0-1,1 0 0,-1 0 0,1-1 0,-1 1 0,1-1 0,0 1 0,0-1 0,0 0 1,1 0 9,4 4-5,19 14 7,1-1 0,1-1 0,0-2 0,1-1 0,32 11-2,56 28 14,-118-54-12,0 1-1,0-1 1,1 0-1,-1 0 1,0 0-1,0 0 1,0 1-1,0-1 1,0 0 0,1 0-1,-1 0 1,0 1-1,0-1 1,0 0-1,0 0 1,0 0-1,0 1 1,0-1 0,0 0-1,0 0 1,0 0-1,0 1 1,0-1-1,0 0 1,0 0-1,0 1 1,0-1 0,0 0-1,0 0 1,0 0-1,0 1 1,0-1-1,0 0 1,-1 0 0,1 0-1,0 1 1,0-1-1,0 0 1,0 0-1,0 0 1,-1 1-1,1-1 1,0 0 0,0 0-1,0 0 1,-1 0-2,-15 14 164,-33 15 181,35-21-294,-198 133-25,25-14 13,88-68 334,155-78-1576,23-3 396,100-37-1558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23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213 433 1664,'0'-1'325,"0"0"0,0 0 0,0 0 0,0-1 0,0 1 0,0 0 1,0 0-1,0-1 0,0 1 0,-1 0 0,1 0 0,-1 0 0,1-1 0,0 1 0,-1 0 0,0 0 0,1 0 0,-1 0 0,0 0 0,1 0 0,-1 0 0,0 0 0,0 0 0,0 0-325,0 1 81,-1 0 0,1 0-1,0 0 1,0 0 0,0 0 0,0 0 0,0 0 0,0 0-1,-1 0 1,1 0 0,0 1 0,0-1 0,0 0 0,0 1 0,0-1-1,0 1 1,0 0 0,0-1 0,0 1 0,0 0-81,-7 5-124,1 0 1,0 0 0,0 1-1,1 0 1,-4 5 123,2-1-20,0 0 0,2 0 0,-1 1-1,1-1 1,1 2 0,0-1 0,1 0 0,0 1 0,1 0 0,0 0 0,1 0 0,0 7 20,2-15-14,-1 0 1,2 1 0,-1-1 0,1 0 0,-1 0 0,1 0 0,1 0 0,-1 0-1,1 0 1,-1-1 0,2 1 0,-1 0 0,0-1 0,1 1 0,0-1-1,0 0 1,0 0 0,0 0 0,1 0 0,0-1 0,0 1 0,0-1-1,0 0 1,0 0 0,0-1 0,1 1 0,0-1 0,-1 0 0,1 0 0,0 0-1,0-1 1,0 0 0,3 1 13,6 0 23,0 0-1,0-1 1,1-1-1,-1 0 1,0-1-1,0 0 1,0-1-1,0-1 1,-1 0-1,1-1 1,5-3-23,5-2 13,0-1 1,0-1 0,-2-1-1,1-1 1,16-13-14,-32 21 11,-1 0 0,1-1-1,-1 0 1,0 0 0,0 0-1,-1-1 1,0 0 0,0 0-1,0 0 1,-1 0 0,0-1-1,1-4-10,-3 8-3,-1 0 0,-1 0 0,1 0-1,0 1 1,-1-1 0,0 0 0,0 0 0,0 0-1,0 0 1,-1 0 0,1 0 0,-1 1 0,0-1 0,0 0-1,-1 0 1,1 1 0,-1-1 0,0 1 0,0-1-1,0 1 1,0 0 0,0 0 0,-1 0 0,0 0-1,1 0 1,-1 1 0,0-1 0,-2-1 3,-6-3-59,-1-1 1,1 2-1,-1 0 1,0 0 0,-1 1-1,1 0 1,-1 1-1,0 1 1,0 0-1,-1 1 1,1 0-1,0 1 1,-1 1-1,1 0 1,-1 0-1,1 1 1,-9 3 58,-27 4-41,1 2-1,0 2 1,1 3 0,-4 3 41,47-17 22,-49 20-132,53-21 107,0 1-1,0-1 1,0 0-1,0 0 1,0 0-1,1 0 1,-1 0-1,0 0 1,0 0-1,0 0 1,0 0-1,0 0 1,0 1-1,0-1 1,0 0-1,0 0 1,0 0-1,0 0 1,0 0-1,0 0 1,0 0-1,0 1 1,0-1-1,0 0 1,0 0-1,0 0 1,0 0-1,0 0 1,0 0-1,0 1 1,0-1-1,0 0 1,0 0-1,0 0 1,0 0-1,0 0 1,0 0-1,0 0 1,0 1-1,0-1 1,0 0-1,0 0 1,0 0-1,0 0 1,0 0-1,-1 0 1,1 0-1,0 0 1,0 0-1,0 0 1,0 1-1,0-1 1,0 0-1,0 0 1,-1 0-1,1 0 1,0 0-1,0 0 4,33-2-105,49-12 263,0-4 1,-1-3-1,6-6-158,126-32 48,-213 59-54,1 0 0,0 0 0,-1 0 0,1 0 0,0 0 0,0 0-1,-1 0 1,1 0 0,0 0 0,-1 0 0,1 0 0,0 1 0,-1-1 0,1 0 0,0 0 0,-1 1 0,1-1 0,0 0 0,-1 1 0,1-1 0,-1 1 0,1-1 0,-1 1 0,1-1 0,-1 1 0,1-1 0,-1 1 0,1-1 0,-1 1 0,0 0 0,1-1 0,-1 1 0,0 0 0,1-1 0,-1 1 0,0 0 0,0-1 0,0 1 0,0 0 0,0 0 6,2 38 65,-2-21-28,3 50 84,0-2-97,3-1 0,6 20-24,-13-85 6,1 1 0,0-1-1,0 1 1,0-1 0,0 1 0,0 0-1,0-1 1,0 1 0,0-1 0,1 1-1,-1-1 1,0 1 0,0-1 0,0 1-1,0-1 1,1 1 0,-1-1-1,0 1 1,1-1 0,-1 0 0,0 1-1,1-1 1,-1 1 0,0-1 0,1 0-1,-1 1 1,1-1 0,-1 0 0,1 0-1,-1 1-5,8-17 365,3-44 196,-9 48-621,4-24 127,-3 10-67,2-1 0,1 1-1,1 0 1,1 0 0,1 1-1,1 0 1,4-5 0,-14 30-16,1-1 0,-1 0 1,0 0-1,1 1 0,-1-1 0,1 0 0,0 1 0,-1-1 1,1 0-1,0 1 0,-1-1 0,1 1 0,0-1 0,-1 1 0,1-1 1,0 1-1,0 0 0,0-1 0,-1 1 0,1 0 0,0 0 0,0-1 1,0 1-1,0 0 0,0 0 0,-1 0 0,1 0 0,0 0 1,0 0-1,1 1 16,0-1-19,1 1 1,-1 1-1,0-1 1,0 0 0,1 0-1,-1 1 1,0-1-1,0 1 1,0 0 0,-1 0-1,2 0 19,35 51 25,-26-29 5,-1 0 1,-1 1-1,4 15-30,-8-21-4,0 0-1,1 0 1,2-1-1,0 0 0,1 0 1,11 15 4,-20-32 6,0 0 0,0 0-1,-1 0 1,1 0 0,0 0 0,0 0 0,0 0 0,0-1 0,0 1 0,0-1 0,0 1-1,1 0 1,-1-1 0,0 0 0,0 1 0,0-1 0,0 0 0,1 1 0,-1-1 0,0 0-1,0 0 1,1 0 0,-1 0 0,0 0 0,0-1 0,1 1 0,-1 0 0,0 0 0,0-1-1,0 1 1,0-1 0,1 1 0,-1-1 0,0 0 0,0 1 0,0-1 0,0 0 0,0 0-1,0 1 1,-1-1 0,1 0 0,0 0 0,0 0 0,0 0-6,7-8 147,-1-1 0,0 0 0,0 0 0,3-8-147,1 1-2,9-16 63,-1 0-1,-2-1 0,-1-2 0,-1 1 1,-3-2-1,0 1 0,0-13-60,-6 19 24,-1 1 0,-2-1 0,0 0 0,-2 0 0,-2 0 0,0 0 0,-2 1 0,-2-1 0,-4-17-24,-1 23-3,10 24-3,0 0 0,-1 0 0,1 0 0,0 0 0,0 0 1,0 0-1,-1 0 0,1 0 0,0 0 0,0 0 1,-1 0-1,1 0 0,0 0 0,0 0 0,0 0 0,-1 0 1,1 0-1,0 1 0,0-1 0,0 0 0,-1 0 1,1 0-1,0 0 0,0 0 0,0 1 0,0-1 1,0 0-1,-1 0 0,1 0 0,0 1 0,0-1 0,0 0 1,0 0-1,0 0 0,0 1 0,0-1 0,0 0 1,0 0-1,0 1 0,0-1 0,0 0 0,0 0 0,0 1 1,0-1-1,0 0 0,0 0 0,0 0 6,-5 48-302,6 21 299,2-1 0,3 1 0,10 37 3,-12-82-21,2 0 1,0 0 0,2-1-1,0-1 1,2 1-1,0-1 1,2-1 0,0 0-1,2 0 1,0-1 0,14 15 20,-26-33-4,1 1 1,-1-1-1,1 1 1,-1-1-1,1 0 1,0 0-1,-1 0 1,1 0-1,0 0 1,1-1 0,-1 1-1,0-1 1,0 0-1,1 0 1,-1 0-1,0-1 1,1 1-1,-1-1 1,1 1 0,0-1 3,0-1 15,-1 0 0,0 0 0,1 0 0,-1 0 0,0-1 0,0 1 0,0-1 0,0 0 0,0 0 0,0 0 0,-1 0 1,1 0-1,-1 0 0,1-1 0,-1 0 0,0 1 0,0-1-15,7-11 50,0 0 1,-1 0-1,-1-1 1,-1 0-1,0 0 0,-1 0 1,3-14-51,-1 4 7,-2 1 0,0-1 0,-2 0 1,-1 0-1,-1 0 0,-1 0 0,-1-4-7,-1 107-444,4-53 442,2-1-1,0 1 1,1-1-1,4 8 3,-7-24-14,1-1-1,0 0 1,0 0 0,0 0-1,1 0 1,0 0-1,1-1 1,-1 0-1,1 0 1,0 0-1,1 0 1,-1-1-1,1 0 1,0 0-1,1 0 1,0-1 14,-5-3 6,0 0-1,0 0 1,0 0 0,0 0-1,0 0 1,1-1 0,-1 1 0,0-1-1,1 0 1,-1 1 0,0-1-1,0 0 1,1 0 0,-1-1-1,0 1 1,1 0 0,-1-1 0,0 0-1,0 1 1,1-1 0,-1 0-1,1-1-5,2-1 22,0 0-1,0 0 0,-1-1 1,1 0-1,-1 0 0,0 0 0,0-1 1,-1 1-1,3-3-21,6-13 40,0 0-1,-1-1 1,-2 0 0,2-5-40,-11 26-1,14-39 36,-3 0 1,0 0 0,-3-1-1,3-34-35,-12 97-101,2 0 0,1 0 0,1 0-1,4 15 102,3 30-124,5 52 168,11 120-11,-22-186-60,-3-1-1,-3 1 1,-4 23 27,5-69-21,-1 1 1,0 0-1,0-1 1,-1 0 0,0 1-1,0-1 1,-1 0 0,0 0-1,0-1 1,-1 1 0,0-1-1,-1 0 1,-1 1 20,5-6 0,0 0 0,0 0 0,-1 0 0,1 0-1,0-1 1,-1 1 0,0-1 0,1 1 0,-1-1 0,0 0 0,1 0 0,-1 0 0,0-1 0,0 1 0,0-1 0,0 1-1,-1-1 1,1-1 22,-1 1-1,0-1 0,0 0 0,1 0 1,-1 0-1,1 0 0,-1-1 0,1 0 0,-1 1 1,1-1-1,0 0 0,0-1 0,0 1 0,0-1 1,0 1-1,-1-3-21,-5-4 104,1-1-1,1-1 1,-1 1 0,2-1-1,0-1 1,0 1 0,1-1 0,0 0-1,1 0 1,1 0 0,0-1 0,0 1-1,0-12-103,0-2 67,1 1-1,2-1 1,1 0-1,0 1 0,2-1 1,4-13-67,-5 26-98,2-1 1,0 1 0,0 0-1,2 0 1,-1 0-1,1 0 1,1 1-1,1 0 1,-1 1-1,2 0 1,0 0 0,0 0-1,1 1 1,0 1-1,0 0 1,1 0-1,0 1 1,1 0-1,0 1 1,0 0-1,1 1 1,0 1 0,0 0-1,0 0 1,0 2-1,1-1 1,0 2-1,9-1 98,71-5-1805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33 222 672,'-24'-26'8733,"15"0"-6714,10 21-2017,-1 1 1,1 0 0,-1 0 0,1 0-1,0 0 1,1 1 0,-1-1 0,1 0 0,-1 0-1,1 1 1,0-1 0,1 1 0,-1-1-1,0 1 1,1 0-3,9-13 19,1 0 0,0 2 0,1-1 0,5-2-19,-16 14-19,0 0 0,0 0 0,1 0 1,-1 1-1,1 0 0,0-1 1,-1 1-1,1 0 0,0 1 1,0-1-1,0 1 0,1 0 0,-1 0 1,0 0-1,0 0 0,1 1 1,-1-1-1,0 1 0,1 0 0,-1 1 1,0-1-1,0 1 0,1 0 19,-2 0-10,0 1-1,0 0 1,-1 0-1,1 0 1,-1 0-1,1 0 1,-1 1-1,0-1 1,1 1-1,-1-1 1,-1 1-1,1 0 1,0 0-1,-1 0 1,1 0-1,-1 0 1,0 0-1,1 2 11,12 59 120,-9-7-95,-2-1-1,-2 1 1,-3 0 0,-5 29-25,40-174 688,-21 52-676,1 1 0,2 0 0,1 1 0,2 1 0,1 1 0,8-9-12,-27 41-13,1-1 1,-1 0 0,0 1-1,1-1 1,-1 0-1,1 1 1,-1-1-1,1 1 1,-1-1-1,1 1 1,0-1-1,-1 1 1,1-1-1,-1 1 1,1 0 0,0-1-1,0 1 1,-1 0-1,1-1 1,0 1-1,-1 0 1,1 0-1,0 0 13,8 12-555,-3-1 530,52 100 145,-39-71-138,2-1 0,2-1 0,1 0 0,21 24 18,-43-60-17,-1 0 1,1 0-1,-1-1 1,1 1-1,0 0 0,0-1 1,-1 1-1,1-1 1,0 0-1,0 0 0,1 1 1,-1-1-1,0-1 1,0 1-1,1 0 0,-1 0 1,0-1-1,1 1 1,-1-1-1,0 0 0,3 0 17,-1-1 13,-1 0-1,1 0 0,-1-1 1,1 1-1,-1-1 0,0 0 1,1 0-1,-1 0 1,0 0-1,0 0 0,-1-1 1,1 1-1,2-4-12,11-12 58,0-1-1,-1 0 1,-1-1-1,-1-1 1,-1 0 0,1-6-58,13-28 115,15-53-115,-37 95-7,-6 13-167,-6 22-47,5-3 215,0 1 0,1-1 1,2 1-1,0-1 0,0 0 1,2 1-1,1-1 0,0 0 1,1 0-1,1 0 0,1 0 1,6 11 5,-11-27-20,0 0 1,0-1 0,1 1 0,0 0-1,-1-1 1,1 1 0,0-1 0,0 0-1,1 1 1,-1-1 0,0 0 0,1-1-1,-1 1 1,1 0 0,0-1 0,-1 1-1,1-1 1,2 1 19,-3-2 6,0 1 0,0-1 1,1 0-1,-1 0 0,0 0 0,0-1 1,1 1-1,-1 0 0,0-1 0,0 1 0,0-1 1,0 0-1,0 0 0,0 0 0,0 0 1,0 0-1,0 0 0,0-1 0,1 0-6,2-3 40,0 1 0,0-1 0,0-1 0,-1 1 0,0-1 0,0 0 0,-1 0 0,1 0 0,-1 0 0,0 0 0,-1-1 0,0 0-1,0 1 1,1-8-40,-3 5-2,0 0 0,0 0 0,-1 0 0,0 0 0,0 0-1,-1 1 1,-1-1 0,1 0 0,-2 1 0,1-1 0,-1 1-1,0 0 1,-1 0 0,1 1 0,-2-1 0,1 1-1,-1 0 1,0 1 0,0-1 0,-6-3 2,7 5-93,1 1 0,0 1 0,-1-1 0,0 1-1,0-1 1,0 1 0,0 1 0,0-1 0,-1 1 0,1 0 0,-1 0 0,0 0-1,1 1 1,-1 0 0,0 0 0,0 1 0,0-1 0,0 1 0,1 1 0,-1-1 0,0 1-1,0 0 1,0 0 0,1 0 0,-1 1 0,0 0 0,1 0 0,0 1 0,-1 0 0,1-1-1,-4 4 94,8-5-47,0-1-1,0 0 0,0 1 1,0 0-1,1-1 0,-1 1 1,0-1-1,0 1 0,0 0 1,1-1-1,-1 1 0,0 0 1,0 0-1,1 0 0,-1 0 1,1 0-1,-1 0 0,1-1 1,-1 1-1,1 0 0,0 0 1,0 0-1,-1 1 0,1-1 1,0 0-1,0 0 0,0 0 0,0 0 1,0 0-1,0 0 0,0 0 1,0 0-1,1 0 0,-1 0 1,0 0-1,1 0 0,-1 0 1,0 0-1,1 0 0,-1 0 1,1 0-1,0 0 0,-1-1 1,1 1 47,44 22-2058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4:07:14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76 1200,'0'0'1086,"0"0"-423,0 0 17,0 0-47,0 0-167,0 0-120,0-1-338,0 0 0,0 0 0,0 0 0,0 0-1,0 0 1,0 0 0,1-1 0,-1 1 0,0 0-1,1 0 1,-1 0 0,0 0 0,1 0 0,0 0-1,-1 0 1,1 0 0,-1 0 0,1 0 0,0 1-1,1-2-7,133-27 530,12 4-530,-146 25 23,-1 0-1,1 0 1,0 0-1,-1 1 1,1-1 0,0 0-1,-1 0 1,1 0-1,-1 1 1,1-1 0,-1 0-1,1 1 1,-1-1-1,1 0 1,-1 1 0,1-1-1,-1 1 1,1-1 0,-1 1-1,1-1 1,-1 1-1,0-1 1,1 1 0,-1-1-1,0 1 1,0 0-1,1-1 1,-1 1 0,0-1-1,0 1 1,0 0 0,0 0-23,5 26-190,-3-18 259,5 25 336,0 0 0,-2 1 0,0 26-405,-37-58-80,-82 8 44,44-4-32,-35-1 68,89-5 4,0 1 1,0 1-1,1 1 1,-1 0-1,-6 3-4,6-2 3,14-3 1,1-2-16,1 0-39,0 0-55,0 0-69,20 0-1984,-3 0 152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24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68 6273,'-18'-17'1771,"-1"1"0,-1 1-1,-7-4-1770,29 50-328,18 184 388,-9 107-60,-8-210-12,-3-99 19,0-6-18,0 1-1,0-1 1,1 1 0,0 0 0,1-1 0,0 2 11,-2-8-12,0 0 0,1 0-1,-1 1 1,1-1 0,0 0 0,-1 0 0,1 0-1,0 0 1,-1 0 0,1 0 0,0 0 0,0 0 0,0 0-1,0 0 1,0 0 0,0 0 0,0-1 0,0 1 0,1 0-1,-1-1 1,0 1 0,0-1 0,0 0 0,1 1-1,-1-1 1,0 0 0,1 0 0,-1 1 0,0-1 0,1 0-1,-1 0 1,0 0 0,0-1 0,1 1 0,-1 0-1,0 0 1,1-1 12,7-1-182,1-1 0,-1-1 0,0 0 0,0 0 0,-1 0 0,1-1 0,-1-1 0,0 1 0,0-1 0,0-1 0,-1 1 0,0-1 0,-1 0 0,1-1 0,-1 0 0,-1 0 0,2-2 182,56-97-3579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24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3 182 8346,'-3'-4'1296,"3"2"-48,3-5-616,2-2-544,9-6 105,13-11-89,9-5-96,13-2-8,2 5-72,0 8-545,-2 13-559,65 21-1056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25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127 494 5625,'5'-54'5689,"-40"77"-4926,24-14-837,1 1-1,0 0 1,0 1-1,1 0 1,1 0-1,0 1 1,0 0-1,-2 7 75,8-16-18,1 0-1,-1 1 0,1-1 1,-1 0-1,1 1 0,0 0 1,0-1-1,1 1 0,-1-1 1,1 1-1,0 0 1,0 0-1,0-1 0,0 1 1,1 0-1,-1-1 0,1 1 1,0-1-1,0 1 1,1-1-1,-1 1 0,1-1 1,-1 0-1,1 1 0,0-1 1,0 0-1,0 0 0,1 0 1,-1-1-1,1 1 1,0-1-1,-1 1 0,1-1 1,3 2 18,16 8-20,1 0 0,-1-2 0,2-1 0,0 0 0,0-2 0,5 1 20,6 1 15,0 3 0,10 5-15,-44-17 3,-1 0-1,1 0 1,-1 0-1,1 0 1,-1 0-1,1 1 0,-1-1 1,1 0-1,-1 0 1,1 0-1,-1 1 1,1-1-1,-1 0 1,0 1-1,1-1 0,-1 0 1,1 1-1,-1-1 1,0 1-1,1-1 1,-1 0-1,0 1 0,0-1 1,1 1-1,-1-1 1,0 1-1,0-1 1,0 1-1,0-1 1,1 1-1,-1-1 0,0 1 1,0-1-1,0 1 1,0-1-1,0 1 1,0-1-1,0 1 1,-1-1-1,1 1 0,0-1 1,0 1-1,0-1 1,0 1-1,-1-1 1,1 1-1,0-1 1,0 1-1,-1-1 0,1 1 1,0-1-1,-1 0 1,1 1-1,0-1 1,-1 0-1,1 1 1,-1-1-1,1 0 0,-1 0 1,1 1-1,-1-1 1,1 0-1,-1 0 1,1 0-1,-1 1 1,1-1-1,-1 0 0,1 0-2,-50 20 107,34-14-114,-156 60 36,213-84-1128,5-1 1083,-2-2 0,28-19 16,-29 11 50,-2-1-1,-2-2 1,0-1-1,-2-3 1,-2 0-1,-1-3 1,1-5-50,-18 21 29,0-1 1,-2 0 0,-1-1 0,-1-1 0,-1 0 0,-1-1 0,-1 0 0,-2-1-1,-1 0 1,-1 0 0,-1-1 0,-1 1 0,-2-5-30,-1 24 130,-1 0 1,0 0-1,0 0 0,-1 0 1,0 1-1,-1-1 1,0 0-1,0 1 0,-1-1 1,0 1-1,-1 0 1,1 0-1,-2 0 0,1 0 1,-1 1-1,0-1 0,-2 0-130,6 8 9,1 0-1,-1 0 1,1 0-1,-1 0 0,0 0 1,1 1-1,-1-1 1,1 0-1,-1 0 0,1 1 1,-1-1-1,1 0 1,-1 0-1,1 1 0,-1-1 1,1 1-1,-1-1 1,1 1-1,0-1 0,-1 0 1,1 1-1,0-1 1,-1 1-1,1-1 0,0 1 1,0 0-1,-1-1 1,1 1-1,0-1 0,0 1 1,0-1-1,0 1 1,0 0-1,0-1 0,0 1 1,0-1-1,0 1 1,0 0-9,-8 27-184,-7 52 151,3 0-1,3 1 1,4 1 33,4-43-30,1-1 1,3 1-1,1-1 1,1 0 0,3 0-1,1 0 1,7 16 29,-13-46-19,0-1 0,0 1 0,1-1 1,0 0-1,0 0 0,1 0 0,0-1 0,0 1 1,1-1-1,-1 0 0,1-1 0,1 0 0,-1 0 1,1 0-1,0 0 0,0-1 0,2 1 19,-3-3-101,-1 0 0,1-1 1,0 1-1,-1-1 0,1 0 0,0-1 0,0 1 0,0-1 0,0 0 0,0-1 0,-1 1 0,1-1 0,0-1 0,0 1 1,-1-1-1,1 0 0,-1 0 0,1 0 0,-1-1 0,0 0 0,0 0 0,0 0 0,0 0 0,-1-1 0,1 0 0,0-2 101,65-64-1893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25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17 248 8818,'-7'-7'1480,"5"3"-88,-6-5-399,11 2-425,4-6-392,13-9-24,9-8-152,12-12-8,10 3-80,5 4-176,0 11-632,3 11-585,1 10-111,89 27-945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26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282 528 6777,'-2'-8'535,"0"0"0,1-1 0,0 1-1,0 0 1,1-1 0,0 1 0,1-9-535,0 7 121,0 0 0,-2-1 1,1 1-1,-1 0 1,-1-4-122,0 4 105,-1 1 0,1-1 0,-2 1 0,1 0 0,-1 0 1,-1 0-1,0 1 0,0-1 0,0 1 0,-1 0 0,0 1 0,-7-7-105,11 13 0,1 1-1,-1-1 0,1 0 1,-1 1-1,0-1 0,1 1 0,-1-1 1,0 1-1,0 0 0,1 0 1,-1 0-1,0 0 0,0 0 1,1 0-1,-1 0 0,0 1 1,0-1-1,1 0 0,-1 1 0,0 0 1,1-1-1,-1 1 0,0 0 1,1 0-1,-1 0 0,0 0 1,-37 31-175,24-17 148,1 1 0,1 0 0,1 0 0,0 1 0,1 1 0,0 1 27,5-8-37,1 0-1,0 0 1,0 1 0,2 0-1,-1 0 1,1 0 0,1 0 0,0 0-1,1 1 1,0 10 37,1-21-37,0 1 0,0 0 0,0 0 0,0 0 0,1 0 0,-1-1 0,1 1 0,0 0 0,0 0 0,0-1 0,0 1 0,0-1 0,1 1 0,-1-1 0,1 1 0,0-1 0,-1 0 0,1 0 0,2 2 37,-2-3-33,0 0 0,0 0 1,0 0-1,0 0 0,0-1 0,1 1 0,-1 0 0,0-1 0,1 0 0,-1 1 0,0-1 0,1 0 0,-1 0 0,0 0 0,1-1 0,-1 1 1,0 0-1,3-2 33,3 0 5,1-2 0,-1 1 0,1-1 0,-1 0 0,-1-1 0,1 0 0,0 0 0,-1-1 0,0 0 0,0 0 0,0-1-5,1-2 59,-1 0 0,0 0-1,0 0 1,-1-1 0,0 0 0,-1 0 0,0-1 0,-1 1 0,0-1-1,0 0 1,-1 0 0,-1-1 0,0 1 0,0 0 0,-1-1-1,-1-9-58,0 54-404,2 71 254,-1-96 151,0 0 1,1 1 0,0-1 0,0 0 0,1-1 0,0 1-1,0 0 1,1-1 0,-1 1 0,2-1 0,1 2-2,-4-7 10,1 0-1,-1 1 1,1-2 0,0 1 0,-1 0 0,1 0 0,0-1 0,0 0 0,0 1-1,0-1 1,1 0 0,-1 0 0,0-1 0,0 1 0,0-1 0,1 0 0,-1 0-1,0 0 1,1 0 0,-1 0 0,0-1 0,0 1 0,1-1 0,-1 0 0,0 0 0,2-1-10,13-4 251,1-1 0,-1-1 1,17-10-252,-26 14 8,14-8 43,-1 0 0,0-2 1,-1 0-1,-1-1 1,0-1-1,-1-1 1,0-1-1,-2-1 1,0 0-1,7-11-51,-23 27 6,1 1 1,0-1-1,-1 0 0,1 1 0,-1-1 0,0 0 0,0 0 0,0 0 0,0 0 0,-1 0 0,1 0 1,-1 0-1,0 0 0,0 0 0,0 0 0,0 0 0,0 0 0,-1 0 0,1 0 0,-1 0 1,0 1-1,0-3-6,-1 3-3,1 0-1,-1-1 1,0 1 0,0 0 0,0 0 0,0 0 0,0 0 0,0 1 0,0-1 0,-1 1-1,1-1 1,-1 1 0,1 0 0,-1 0 0,0 0 0,1 0 0,-1 0 0,0 0-1,1 1 1,-1 0 0,0-1 0,0 1 0,-2 0 3,-4 0 69,-24 1-540,36 4 33,17 7 155,-9-6 286,1 0 1,-1 0-1,-1 1 0,0 1 1,0 0-1,7 6-3,-13-10-7,-1 1 0,1 0 0,-1 0 0,1 0 0,-2 0 0,1 0 0,0 1 0,-1-1 1,0 1-1,0 0 0,-1 0 0,0-1 0,0 1 0,0 0 0,0 3 7,-7 64-66,4-64 13,0 1 0,1-1 0,0 0 0,1 1 0,0-1 0,0 1 0,1-1 1,1 1-1,-1-1 0,1 1 0,2 2 53,-4-10-25,1-1 0,0 0 0,-1 0 0,1 0 1,0 1-1,0-1 0,0 0 0,0 0 0,0 0 0,0 0 0,0-1 1,0 1-1,0 0 0,0 0 0,0-1 0,1 1 0,-1 0 0,0-1 1,0 1-1,1-1 0,-1 0 0,0 1 0,1-1 0,-1 0 25,3 0-19,-1 0-1,1 0 1,0 0-1,-1-1 1,1 1-1,-1-1 1,1 0-1,-1 0 1,3-1 19,8-4 14,-1-1 0,-1 0 0,1 0 0,2-4-14,-3 3 83,-1 0 0,0-1-1,-1-1 1,0 0 0,-1 0 0,0-1 0,0 0 0,-1 0 0,0-1 0,-1 0-1,-1 0 1,0-1 0,1-5-83,-1 2 116,-2-1 0,0 0 0,-1 1 0,-1-1 0,0 0 0,-2 0 0,0 0 1,0 0-1,-2 0 0,-3-15-116,-2-20 303,-4 0 0,-1 0 0,-3 1 0,-6-10-303,21 61 1,0 0 0,0 0 1,0 0-1,0 1 0,0-1 0,0 0 1,0 0-1,0 0 0,0 0 0,0 0 1,0 0-1,0 0 0,0 0 0,-1 0 1,1 0-1,0 0 0,0 0 0,0 0 1,0 0-1,0 0 0,0 0 0,0 0 1,0 0-1,0 1 0,-1-1 0,1 0 1,0 0-1,0 0 0,0 0 0,0-1 1,0 1-1,0 0 0,0 0 0,0 0 1,-1 0-1,1 0 0,0 0 0,0 0 1,0 0-1,0 0 0,0 0 0,0 0 1,0 0-1,0 0 0,0 0-1,-1 21-71,5 30-94,5 48 220,-4 26-55,-2-36 63,12 73-63,-14-151-21,1-1-1,0 0 0,1 1 0,0-1 0,1 0 1,-1-1-1,2 1 0,1 1 22,-5-8-24,1-1 1,0 0-1,0 1 0,-1-1 1,1 0-1,0 0 0,1-1 1,-1 1-1,0 0 1,1-1-1,-1 1 0,0-1 1,1 0-1,0 0 0,-1 0 1,1 0-1,0 0 0,-1 0 1,1-1-1,0 1 1,0-1-1,0 0 0,-1 0 1,1 0-1,0 0 0,0-1 1,0 1-1,-1-1 1,1 1-1,0-1 0,0 0 1,-1 0 23,8-2-254,-1 0 1,0 0-1,0-1 1,0-1 0,0 1-1,-1-1 1,0-1 0,0 1-1,0-1 1,-1-1-1,1 1 1,-2-1 0,5-6 253,59-80-3856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27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37 220 240,'-9'-13'8426,"-1"4"-6218,-5-15-863,13 8-609,4-5-496,18-6-232,6 1-8,16-7-112,4 7-464,8 6-673,-3 16-543,51 28-1209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27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1 590 5433,'11'0'1591,"10"-1"-1427,1-1-1,-1-1 1,0-1-1,0-1 0,-1-1 1,1 0-1,-1-2 1,-1 0-1,1-1 1,-2-1-1,1-1 1,-1-1-1,-1 0 1,8-9-164,-23 20 11,0 0 1,0-1 0,0 0 0,0 1 0,-1-1-1,1 0 1,-1 0 0,1 0 0,-1 0-1,0 0 1,0 0 0,0 0 0,0 0 0,0-1-1,0 1 1,0 0 0,-1-1 0,1 1-1,-1 0 1,0-1 0,0 1 0,0-1 0,0 1-1,0 0 1,0-1 0,-1 1 0,1-1-1,-1 1 1,0-1-12,0 0 11,-1 1 0,0 0 0,0 0 0,0 0 0,0 0 0,0 0 0,0 0 0,0 0 0,-1 1 0,1-1 0,0 1 0,-1 0 0,0 0 0,1 0 0,-1 0 0,0 0 0,1 0 0,-1 1 0,0-1 0,0 1 0,1 0 0,-1 0 0,0 0 0,0 0 0,-1 1-11,-4 0-4,1 0 0,-1 1 1,1 0-1,-1 0 0,1 1 0,0 0 1,0 0-1,0 1 0,0 0 0,1 0 1,-1 0-1,1 1 0,0 0 1,1 0-1,-1 1 0,1-1 0,0 1 1,0 1-1,-2 4 4,0-1-4,0 0 0,1 1 0,1 0 0,0 0 0,0 0 0,1 0 0,0 1 0,1 0 0,1 0 0,0 0 0,0 0 0,1 5 4,1-15-17,0 0 1,0-1-1,0 1 0,1 0 1,-1 0-1,1 0 0,-1 0 1,1 0-1,0 0 0,-1-1 0,1 1 1,0 0-1,0-1 0,0 1 1,1 0-1,-1-1 0,0 0 1,0 1-1,1-1 0,-1 0 0,2 1 17,1 1-12,0-1-1,0 0 0,0 0 0,0 0 0,1-1 0,-1 1 0,0-1 0,1 0 0,2 0 13,14 1 27,0-1 0,0-1-1,-1 0 1,3-2-27,-12 1 21,53-4 55,0-3-1,6-3-75,-42 5 24,1-1-1,-1-2 1,0 0-1,-1-2 0,21-12-23,-45 22 10,0-1-1,-1 1 0,1-1 0,0 0 0,-1 0 1,0 0-1,1-1 0,-1 1 0,0 0 0,0-1 1,0 1-1,-1-1 0,1 0 0,0 0 0,-1 0 0,0 0 1,0 0-1,0 0 0,0 0 0,0-2-9,-1 3 9,0 0-1,0 1 0,0-1 0,-1 0 1,1 0-1,-1 1 0,1-1 1,-1 0-1,0 1 0,0-1 0,0 0 1,0 1-1,0-1 0,0 1 1,0-1-1,0 1 0,0 0 1,-1 0-1,1-1 0,-1 1 0,1 0 1,-1 0-1,1 0 0,-1 1 1,1-1-1,-1 0 0,0 0 1,1 1-1,-1-1 0,0 1 0,0 0 1,0-1-1,1 1 0,-1 0 1,0 0-1,0 0 0,0 1-8,-5-1-5,0 0 1,0 0-1,1 1 0,-1 0 0,0 1 1,1 0-1,-1 0 0,1 0 0,0 1 1,0-1-1,0 2 0,0-1 0,0 1 1,0-1-1,1 1 0,0 1 0,0-1 1,0 1-1,0 0 5,-5 5-13,1 1 1,0 0-1,0 0 1,1 1-1,1 0 1,0 1-1,0-1 0,-2 9 13,7-16-35,1 0 1,-1 1-1,1-1 0,-1 1 0,2-1 0,-1 1 0,1 0 0,-1-1 0,2 1 0,-1 0 0,0-1 0,1 1 0,0-1 0,1 1 0,-1-1 0,1 1 0,2 3 35,-3-6-19,1-1 0,0 1 1,0-1-1,0 1 0,1-1 1,-1 0-1,0 1 0,1-1 1,-1 0-1,1-1 0,0 1 1,0 0-1,0-1 0,0 0 1,0 0-1,0 1 0,0-2 1,0 1-1,0 0 0,0-1 1,0 1-1,1-1 0,-1 0 1,0 0-1,0 0 0,0-1 1,1 1-1,-1-1 0,0 1 1,0-1-1,1-1 19,4 0 21,-1 0 1,1 0-1,-1-1 0,0 0 0,0 0 1,0-1-1,0 0 0,-1 0 1,0-1-1,0 0 0,0 0 1,0 0-1,-1-1 0,1 0 0,-1-1-21,2-3 81,0 0 0,-1 0-1,-1-1 1,0 0-1,-1 0 1,0-1-1,0 1 1,-1-1-1,0-4-80,3-28 315,-3 0 0,-1 0 0,-2 0 0,-6-41-315,4 61 31,-34-296 1300,41 374-1720,15 232 527,-20-235-133,-1-8 46,2 0 0,6 29-51,-6-62-32,0 0 1,1 0 0,1 0 0,0 0-1,0-1 1,1 1 0,0-1 0,1 0-1,0 0 1,0 0 0,1-1 0,0 0-1,4 5 32,-8-11-48,0 0-84,0 0 1,0-1-1,0 1 0,0 0 1,0-1-1,0 1 1,1-1-1,-1 1 1,1-1-1,-1 0 1,1 0-1,-1 0 1,1-1-1,0 1 0,0 0 132,47 2-1741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28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43 7434,'-9'-13'2160,"13"26"607,1 7-1741,5 21-1048,26 90-221,-30-113 197,1-1-1,0 0 1,2 0 0,0 0-1,1-1 1,0 0 46,-9-15-19,0 1-1,-1-1 1,1 0 0,0 0-1,0 0 1,-1 0-1,1 0 1,0 0 0,0 0-1,0 0 1,0 0 0,1-1-1,-1 1 1,0 0-1,0-1 1,0 1 0,0 0-1,1-1 1,-1 0-1,0 1 1,1-1 0,-1 0-1,0 0 1,1 1 0,-1-1-1,0 0 1,2-1 19,-1 1 11,-1-1-1,1 0 1,-1-1 0,1 1-1,-1 0 1,1 0 0,-1-1 0,0 1-1,1-1 1,-1 1 0,0-1-1,0 1 1,0-1 0,0 0 0,-1 1-1,1-1 1,0 0-11,3-10 80,0 1-1,-1-1 1,0 0 0,-1 0-1,1-9-79,-4-3 17,-1 0 0,0 0-1,-2 1 1,-1-1-1,0 1 1,-2 0-1,-1 1 1,-10-22-17,5 9 26,78 54-999,55 5 461,-105-22 401,1 0 0,-1-1 0,1-1-1,-1-1 1,1 0 0,13-4 111,-29 4 96,0 0 0,1 0 0,-1-1 0,0 1 0,-1 0 0,1 0 0,0 0 0,0-1 0,0 1 0,-1 0 1,1 0-1,-1 0 0,1 0 0,-1 0 0,1 0 0,-1 0 0,1 0 0,-1 0 0,0 0 0,0 0 0,0 0-96,1 0 21,-1 1 0,1-1 0,0 1 0,-1-1-1,1 1 1,-1-1 0,1 1 0,-1-1-1,1 1 1,-1 0 0,1-1 0,-1 1 0,1 0-1,-1-1 1,0 1 0,1 0 0,-1 0 0,1 0-1,-1-1 1,0 1 0,1 0 0,-1 0 0,0 0-1,1 0 1,-1 0 0,1 0 0,-1 0-1,0 0 1,1 1 0,-1-1 0,0 0 0,1 0-1,-1 0 1,1 1 0,-1-1 0,0 0 0,1 1-1,-1-1 1,1 0 0,-1 1 0,1-1-1,-1 1 1,1-1 0,0 1 0,-1-1 0,1 1-1,0-1 1,-1 1 0,1 0 0,0-1 0,-1 1-1,1-1 1,0 1 0,0 0 0,0-1-1,0 1 1,0-1 0,-1 2-21,-14 29-83,2 1-1,0 1 1,-7 33 83,17-54-18,1 0 0,0 0 0,1 0 0,0 0 0,1 0 0,0 0 0,1 0 0,0 0 0,1 0 0,0 0 0,1 0 0,0 0 0,3 4 18,-4-13-22,-1 1 0,1-1 0,1 0 0,-1 0 0,0 0 1,1-1-1,0 1 0,-1 0 0,1-1 0,0 0 0,0 1 0,1-1 0,-1 0 0,0-1 1,1 1-1,-1-1 0,1 1 0,-1-1 0,1 0 0,0 0 0,-1-1 0,1 1 0,0-1 1,0 0-1,-1 0 0,5 0 22,1-1-203,0 0 0,0 0 0,0 0 0,0-1 1,0-1-1,0 1 0,0-2 0,-1 1 0,1-1 0,-1 0 0,0-1 1,0 0 202,74-61-2122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28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7938,'0'-3'952,"0"1"-592,0-2-360,5 2-576,12 4 224,8 4-80,52 36-1473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30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318 377 7338,'-1'-5'325,"-1"0"0,-1 0 0,1 0 0,-1 1 0,0-1 1,0 1-1,0 0 0,-1 0 0,1 0 0,-1 0 0,0 0 1,0 1-1,0 0 0,-2-2-325,2 3 12,0 0-1,0 0 1,0 1 0,-1-1-1,1 1 1,0 0-1,0 0 1,-1 0 0,1 1-1,-1-1 1,1 1 0,0 0-1,-1 1 1,1-1 0,-1 1-1,1-1 1,0 1 0,-1 1-1,1-1 1,0 1 0,0-1-1,0 1 1,0 0 0,0 1-1,-2 1-11,-9 6-23,1 1 0,0 1 1,1 0-1,0 1 0,1 0 0,1 1 0,-4 6 23,9-12-28,0 1 1,1 0 0,0 0-1,0 0 1,1 1-1,0-1 1,1 1-1,0 0 1,0 0-1,1 0 1,1 1-1,0-1 1,0 7 27,1-14-19,0 0 1,0 0-1,0 0 0,0-1 1,0 1-1,1 0 0,0 0 1,0 0-1,-1 0 0,2-1 1,-1 1-1,0 0 1,0-1-1,1 1 0,-1-1 1,1 1-1,0-1 0,0 0 1,0 0-1,0 0 0,0 0 1,1 0-1,-1 0 1,0 0-1,1-1 0,-1 1 1,1-1-1,0 0 0,-1 0 1,1 0-1,0 0 0,0 0 1,0-1-1,0 1 1,0-1-1,0 0 0,0 0 1,-1 0-1,1 0 0,0 0 1,0 0-1,1-1 19,5-1 14,-1 1-1,0-1 1,0-1-1,1 0 1,-2 0-1,1 0 1,0-1-1,-1 0 1,0-1-1,1 1 1,-2-1-1,1-1 1,-1 1-1,4-5-13,0-3 74,-1 0 0,-1 0 0,0-1 0,-1 0 0,-1-1 0,0 1 0,-1-1 0,0 0 0,0-7-74,8-38 627,3-50-627,-9 53 130,24-145 170,-34 234-432,1-1-1,2 1 0,0-1 1,4 19 132,22 146 114,-25-187-153,1-1-1,0 0 1,1 1-1,-1-1 1,1 0-1,1-1 1,0 1-1,0 0 1,0-1-1,1 0 1,0 0-1,0 0 1,1-1-1,4 4 40,-6-7-21,0 0-1,0 0 1,0-1-1,0 1 0,1-1 1,-1 0-1,1 0 0,-1-1 1,1 1-1,0-1 1,0 0-1,0 0 0,0-1 1,-1 0-1,1 1 0,0-2 1,0 1-1,0 0 1,0-1-1,0 0 0,0 0 1,-1-1-1,1 1 0,0-1 1,3-2 21,4-2 28,-1 0-1,0 0 1,-1-2 0,0 1 0,0-1 0,0 0-1,-1-1 1,0 0 0,-1-1 0,0 0 0,0 0-1,-1 0 1,0-3-28,-4 9 10,0-1 0,-1 1-1,0 0 1,0-1 0,0 1 0,-1-1-1,1 0 1,-1 0 0,0 1 0,-1-1 0,1 0-1,-1 0 1,0 0 0,0 0 0,0 0-1,-1 1 1,0-1 0,1 0 0,-2 0-1,1 0 1,-1 1 0,1-1 0,-1 1 0,-1-1-1,1 1 1,-1 0 0,1 0 0,-1 0-1,0 0 1,-1 1 0,1-1 0,-1 1-1,1 0 1,-4-2-10,6 4-4,0-1 1,-1 1-1,1 0 0,0 1 0,-1-1 0,1 0 0,-1 0 0,0 1 1,1-1-1,-1 1 0,0-1 0,1 1 0,-1 0 0,0-1 0,1 1 1,-1 0-1,0 0 0,1 0 0,-1 0 0,0 1 0,1-1 1,-1 0-1,0 1 0,1-1 0,-1 1 0,-1 0 4,0 2-14,-1-1 0,1 1 0,0-1 1,0 1-1,0 0 0,0 0 0,1 0 0,-1 1 0,1-1 0,0 0 0,-1 3 14,-4 9-24,0-1-1,1 1 0,1-1 1,1 2-1,-3 11 25,5-15-6,1 1-1,-1 0 0,2 0 1,0-1-1,0 1 1,2 0-1,-1 0 1,4 9 6,-4-18-17,0 1 0,0-1 0,1 0 0,-1 1 0,1-1 0,1 0 0,-1 0 0,0 0 0,1 0 0,0 0 0,0-1 0,0 1 0,0-1 0,1 0 0,-1 0 0,1 0 0,0-1 0,-1 1 0,1-1 0,1 0 0,-1 0 0,0 0 0,0 0 0,1-1 0,0 1 17,8 0-23,-1-1 1,1 0-1,0-1 1,-1 0-1,1-1 1,0 0 0,-1-1-1,1-1 1,-1 0-1,0 0 1,0-1-1,0-1 1,-1 0 0,1-1-1,-1 0 1,0 0-1,5-6 23,18-13 63,-1-1-1,-1-2 0,-1-1 1,14-19-63,6-17 529,-51 65-515,0-1-1,0 1 1,0 0-1,0 0 0,0 0 1,0 0-1,0 0 1,-1 0-1,1 0 1,0 0-1,0 0 1,0 0-1,0-1 1,0 1-1,0 0 1,0 0-1,0 0 0,0 0 1,0 0-1,0 0 1,0 0-1,0-1 1,0 1-1,0 0 1,0 0-1,0 0 1,0 0-1,0 0 1,0 0-1,0-1 0,0 1 1,0 0-1,0 0 1,0 0-1,0 0 1,0 0-1,0 0 1,0 0-1,0-1 1,0 1-1,0 0 1,0 0-1,0 0-13,-10 12-81,5-1 66,-19 50 31,-7 29-16,26-72-13,0 1 0,2 0 0,0 0 0,1 0 0,1 0 0,0 1 0,2 5 13,-1-22-21,0 0 0,0 0 0,1 0-1,0 0 1,-1 0 0,1 1 0,0-1-1,0 0 1,1-1 0,-1 1 0,1 0 0,-1 0-1,1 0 1,0-1 0,0 1 0,0-1-1,0 0 1,0 1 0,1-1 0,-1 0-1,1 0 1,0 0 21,1-1-37,0 1 0,0-1 0,0 1 0,0-1 0,1 0 0,-1 0 0,0-1 0,1 0 0,-1 1 0,1-1 0,-1-1-1,0 1 1,1-1 0,2 0 37,4-2-23,0 0 1,0 0-1,0-1 0,0 0 0,-1-1 0,0-1 0,0 1 0,0-2 0,0 1 0,-1-1 1,7-7 22,-11 8 27,-1 0-1,1 0 1,-1-1 0,-1 0 0,1 0 0,-1 0 0,0 0 0,-1 0 0,1-1 0,-2 1 0,1-1-1,-1 1 1,0-1 0,0 0 0,-1 1 0,0-1 0,-1 0 0,1 1 0,-2-1 0,1 0 0,-1 1-1,-1-5-26,-1-2 6,-1 0-1,-1 0 1,1 0-1,-2 0 1,0 1-1,-1 0 1,0 1-1,-1 0 1,0 0-1,-1 1 1,-2-2-6,11 11-7,-1 1-1,1-1 1,-1 1 0,1-1 0,-1 1 0,1-1 0,-1 1 0,0 0-1,0 0 1,0 0 0,1 0 0,-1 0 0,0 0 0,0 0 0,0 1-1,-1-1 1,1 1 0,0-1 0,0 1 0,0 0 0,0 0 0,0 0-1,0 0 1,-1 0 0,1 0 0,0 1 0,0-1 0,0 1 0,0 0-1,0-1 1,0 1 0,0 0 0,0 0 0,0 0 0,1 0 0,-1 1-1,-1 0 8,-1 2-16,1 1 0,-1-1-1,1 1 1,0 0-1,0 0 1,0 0 0,1 1-1,-1-1 1,1 1-1,1-1 1,-1 1 0,1 0-1,0 2 17,0-4-12,0 0-1,0 0 0,1 1 0,0-1 1,0 0-1,0 0 0,0 0 1,1 0-1,0 0 0,-1 1 0,2-1 1,-1 0-1,0-1 0,1 1 0,0 0 1,-1 0-1,1-1 0,1 1 1,-1-1-1,1 1 0,-1-1 0,3 1 13,-1-1 4,0 0-1,0 0 0,0-1 0,0 1 0,1-1 0,-1 0 1,1-1-1,0 1 0,0-1 0,-1 0 0,1 0 1,0 0-1,0-1 0,0 0 0,0 0 0,0 0 0,0 0 1,4-2-4,23-5 71,-1-1 1,0-2 0,0-1 0,-1-2 0,0-1 0,-2-1 0,1-1 0,-2-2-1,19-15-71,-37 25 46,0 1-1,0-1 1,-1-1-1,0 0 1,-1 0-1,0 0 1,6-10-46,-11 16 20,-1 1 0,1 0 0,-1 0 0,0-1 0,0 1-1,0-1 1,0 1 0,0-1 0,0 1 0,0-1 0,-1 1 0,0-1 0,1 0 0,-1 1 0,0-1 0,0 0 0,0 1 0,-1-1 0,1 0 0,-1 1 0,1-1-1,-1 0 1,0 1 0,0-1 0,0 1 0,0 0 0,-1-1 0,1 1 0,-1 0 0,1 0 0,-1 0 0,0 0 0,0 0 0,0 0 0,0 0 0,-1-1-20,0 2-13,0 0 0,0 0 0,0 0 0,0 0 0,0 0 1,0 0-1,0 1 0,0-1 0,0 1 0,0 0 0,0 0 0,0 0 1,0 1-1,0-1 0,0 1 0,0-1 0,0 1 0,0 0 1,0 0-1,1 1 0,-1-1 0,0 0 0,0 1 0,1 0 0,-1 0 13,2-1-16,-1 0 0,1 0 0,-1 0-1,1 0 1,0 0 0,0 0 0,0 0-1,0 0 1,0 1 0,0-1 0,0 1-1,0-1 1,0 1 0,1-1-1,-1 1 1,0-1 0,1 1 0,-1-1-1,1 1 1,0 0 0,0-1 0,-1 1-1,1 0 1,0-1 0,1 1-1,-1 0 1,0-1 0,0 1 0,1 0-1,-1-1 1,1 1 0,-1-1 0,1 1-1,-1-1 1,1 1 0,0-1 0,0 1-1,0-1 1,0 0 0,0 1-1,0-1 1,0 0 0,1 0 0,-1 0-1,0 0 1,1 0 16,26 21 3,2-1 0,0-2 0,1-1 0,1-1 0,1-2 0,7 1-3,8 6 7,0 1 1,10 9-8,-44-23 1,-2-2-2,0 0 0,-1 1-1,0 0 1,-1 0 0,0 1 0,2 3 1,-12-11 5,1-1 0,-1 1 0,0-1 0,0 0-1,0 1 1,0-1 0,0 1 0,0-1 0,0 1 0,0-1 0,0 0 0,0 1 0,0-1 0,0 1 0,0-1 0,0 1 0,0-1 0,0 0 0,0 1 0,-1-1 0,1 1-1,0-1 1,0 0 0,0 1 0,-1-1 0,1 0 0,0 1 0,-1-1 0,1 0 0,0 1 0,-1-1 0,1 0 0,0 0 0,-1 1 0,1-1 0,0 0 0,-1 0 0,1 0-1,-1 1 1,1-1 0,0 0 0,-1 0 0,1 0 0,-1 0 0,0 0-5,-26 8 203,23-7-181,-39 9-316,0-3 0,-1-1 0,1-3 0,-1-1 0,0-3 0,0-1 0,-24-5 294,-137-15-3240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4:07:14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1280,'0'0'1218,"0"0"-290,0 0-257,0 0-236,0 0-213,-3 38-423,6 226 412,-1-266-1936,-2-5-818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32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71 4369,'-19'-8'815,"1"-1"0,0-1-1,0 0 1,1-1 0,-14-11-815,66 49 154,2-1-1,0-1 1,1-3-1,2-1 1,1-1-154,243 105-219,-181-82 276,-81-34-58,63 28-38,1-4-1,1-4 1,15 0 39,-68-19 18,-2 1 0,0 2 0,0 1 0,-1 1-1,17 12-17,-6-3 28,2-2-1,17 5-27,142 44-31,-131-42 33,1-4 0,1-3 0,1-3 0,40 3-2,-104-20 20,0 0-1,0 0 1,0 2-1,0-1 1,2 3-20,-12-6 66,-1 0-8,0 0-33,0 0 12,41 9-134,-29-10 165,0 1 0,0 1 0,0 0 0,0 1 0,0 0-68,-40 17-1222,-30 5-2013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33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68 2617,'-3'-4'5358,"-1"-5"-4132,7 9-1253,0 0 0,0 0 0,0 1 0,0-1 1,0 1-1,0-1 0,0 1 0,-1 0 0,1 0 1,0 0-1,1 2 27,16 4 21,1-4 3,0 0 0,0-1 0,0-1 0,0-1 0,0-1 0,1-1 0,-2-1 0,1 0 0,0-2 0,-1 0 0,20-9-24,-35 13-34,3-4 113,-18-9-1008,-15-12-1697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33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28 6289,'-4'-23'2404,"4"18"-638,10 17-1751,20 22 36,32 28-51,27 30 111,42 59 30,-131-151-195,1 3 166,-9-5-1692,-18-9-193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36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111 855 1448,'-23'-86'3156,"21"78"-2677,-1 0 1,-1 1-1,1-1 0,-1 1 1,-1 0-1,1 0 0,-1 1 1,0-1-1,-5-4-479,9 11 18,1 0-1,0 0 1,0 0-1,0 0 1,0 0 0,-1-1-1,1 1 1,0 0-1,0 0 1,0 0 0,-1 0-1,1 0 1,0 0-1,0 0 1,0 0 0,-1 0-1,1 0 1,0 0-1,0 0 1,-1 0 0,1 0-1,0 0 1,0 0-1,0 0 1,-1 0 0,1 0-1,0 0 1,0 0 0,0 0-1,-1 1 1,1-1-1,0 0 1,0 0 0,0 0-1,0 0 1,-1 0-1,1 1 1,0-1 0,0 0-1,0 0 1,0 0-1,0 0 1,0 1 0,-1-1-1,1 0 1,0 0-1,0 0 1,0 1 0,0-1-1,0 0 1,0 0-1,0 0 1,0 1 0,0-1-18,-4 22 78,3 27-224,2-24 125,2 0 0,0 0 0,2 0 0,1-1 0,1 0 0,4 10 21,-7-25-18,-1-1 1,1 1-1,0-1 0,1 0 0,0 0 0,0 0 1,0-1-1,1 0 0,1 0 0,-1 0 0,1-1 0,0 0 1,0 0-1,1-1 0,0 0 0,0 0 0,0-1 0,0 0 1,3 1 17,-2-3 9,-1-1 1,1 0-1,0 0 1,-1 0-1,1-1 1,0-1 0,-1 1-1,1-2 1,0 1-1,-1-1 1,1 0-1,-1-1 1,0 0-1,0 0 1,0-1-1,0 0 1,-1 0 0,1-1-1,-1 0-9,7-4 21,0-1 0,-2 0 0,1-1 0,-1 0 0,-1-1-1,0-1 1,0 0 0,-1 0 0,4-8-21,-12 17 6,0 1-1,0-1 1,0 0 0,-1 0 0,1 0-1,-1 0 1,0 0 0,0 0-1,0 0 1,0 0 0,-1 0 0,0 0-1,0 0 1,0-1 0,0 1-1,-1 0 1,1 0 0,-1 0 0,0 0-1,0 0 1,-1 0 0,1 0-1,-1 0 1,0 0 0,0 1 0,0-1-1,-1 1 1,1-1 0,-1 1-1,0 0 1,1 0 0,-2 0 0,1 0-1,0 1 1,0-1 0,-1 1-1,-3-2-5,-6-4-79,-1 1 0,0 0-1,-1 1 1,0 0 0,0 2-1,0-1 1,0 2 0,-1 0-1,-10 0 80,5 1-128,0 2 0,-1 0 0,1 1 0,0 1-1,0 1 1,0 1 128,10-1-26,-1 0 1,2 0-1,-1 1 0,0 0 1,1 1-1,0 0 0,0 1 1,0 0-1,1 1 0,-1 0 0,2 0 1,-2 2 25,10-9-5,-1 0 0,1 0 0,0 1 0,-1-1 0,1 0 0,0 0 0,0 1 0,-1-1 1,1 0-1,0 0 0,0 1 0,0-1 0,-1 0 0,1 1 0,0-1 0,0 0 0,0 1 0,0-1 1,0 0-1,0 1 0,0-1 0,0 0 0,0 1 0,0-1 0,0 0 0,0 1 0,0-1 0,0 1 0,0-1 1,0 0-1,0 1 0,0-1 0,0 0 0,0 1 0,0-1 0,1 0 0,-1 1 0,0-1 0,0 0 0,0 0 1,1 1-1,-1-1 0,0 0 0,0 0 0,1 1 0,-1-1 0,0 0 0,1 0 0,-1 0 0,0 1 1,1-1-1,-1 0 0,0 0 0,1 0 0,-1 0 0,0 0 0,1 0 0,-1 0 0,0 0 0,1 0 0,-1 0 1,0 0-1,1 0 0,-1 0 0,1 0 0,-1 0 5,28-1-88,-11-5 138,0 0 0,-1-2 0,0 0 0,0 0 0,0-2 0,10-8-50,86-73 91,-80 63-76,20-20 5,-33 29-8,0 2 0,1 0 0,19-11-12,-39 28-10,1 0-1,0-1 0,0 1 0,0 0 0,0 1 0,-1-1 0,1 0 1,0 0-1,0 0 0,0 0 0,0 1 0,-1-1 0,1 0 1,0 1-1,0-1 0,-1 1 0,1-1 0,0 1 0,-1-1 0,1 1 1,0-1-1,-1 1 0,1 0 0,-1-1 0,1 1 0,-1 0 1,1-1-1,-1 1 0,1 0 0,-1 0 0,0 0 0,1 0 11,19 38-9,-11-23-7,37 67 54,-14-24 11,4-1-1,4 2-48,-36-61 550,-3-11-6,-2-16 40,-8-55-352,2 35-231,3 0-1,1 0 1,3 0-1,3-7 0,-4 55-15,1-1-1,0 0 0,0 1 1,0-1-1,1 0 0,-1 1 1,0-1-1,0 0 0,0 0 1,0 1-1,1-1 0,-1 0 0,0 1 1,1-1-1,-1 1 0,0-1 1,1 0-1,-1 1 0,1-1 1,-1 1-1,1-1 0,-1 1 1,1-1-1,-1 1 0,1 0 0,0-1 1,-1 1-1,1 0 0,0-1 1,-1 1-1,1 0 0,0 0 1,-1-1-1,1 1 16,1 1-20,0-1 0,0 0 0,0 1 0,0-1 0,0 1 0,0 0 0,0-1 1,-1 1-1,1 0 0,0 0 0,0 0 0,1 2 20,47 42-51,-47-42 50,30 35 80,24 34-79,-35-42 11,1-1 0,2-1 0,0-1 0,12 8-11,-36-34 1,0 0 1,0 0-1,-1 0 0,1-1 0,0 1 1,0 0-1,0 0 0,0-1 1,0 1-1,0-1 0,0 1 0,1-1 1,-1 1-1,0-1 0,0 0 1,0 0-1,0 1 0,0-1 1,1 0-1,-1 0 0,0 0 0,0 0 1,0 0-1,1 0 0,-1-1 1,0 1-1,0 0 0,0-1 1,0 1-1,1-1-1,-1 0 16,1-1 1,-1 0-1,1 0 1,-1 1 0,0-1-1,0 0 1,0 0-1,0 0 1,0-1-1,0 1 1,-1 0 0,1 0-1,-1 0 1,1 0-1,-1-2-16,2-14 114,0 0 0,-2-1 1,-1-15-115,0 29-23,-5-63 57,-3 0 1,-3 1 0,-3 0-1,-3 1 1,-3 0 0,-12-20-35,24 63 17,-1 0 0,-1 1-1,-1 0 1,-1 1 0,-2 0 0,-8-10-17,23 31-6,0 0 0,0 0 0,0 0 0,0 0-1,0 0 1,0 0 0,0 0 0,0 1 0,0-1 0,0 0 0,0 0-1,0 0 1,0 0 0,0 0 0,-1 0 0,1 0 0,0 0 0,0 0-1,0 0 1,0 0 0,0 1 0,0-1 0,0 0 0,0 0 0,0 0-1,0 0 1,0 0 0,0 0 0,0 0 0,0 0 0,-1 0 0,1 0-1,0 0 1,0 0 0,0 0 0,0 0 0,0 0 0,0 0 0,0 0-1,0 0 7,7 19-214,12 24 75,32 59 141,3-1 0,5-4 0,45 54-2,-44-82-27,-55-65 15,-1 1 0,1-1 1,0 0-1,0-1 0,1 1 0,-1-1 0,0 0 1,1 0-1,0-1 0,0 0 0,0 0 0,0 0 1,3 0 11,-7-2 32,-1 0 1,0-1-1,0 1 1,0-1-1,1 1 1,-1-1-1,0 1 0,0-1 1,0 0-1,0 1 1,0-1-1,0 0 1,0 0-1,0 0 1,0 0-1,0 1 1,-1-1-1,1-1 1,0 1-1,-1 0 1,1 0-1,0 0 1,-1 0-1,0 0 1,1-1-1,-1 1 1,0 0-1,1 0 1,-1 0-1,0-1 0,0 1 1,0 0-1,0-1 1,0 1-1,0 0 1,0 0-33,-2-60 512,1 51-520,-6-41 57,-2 1 0,-2 0 0,-17-45-49,21 73-212,9 34-245,11 34 115,0-15 334,0-1 0,3-1 0,5 8 8,-16-29-17,0 0 1,0 0-1,1 0 1,0-1-1,1 0 1,0-1-1,0 1 1,0-1 0,1 0-1,0-1 1,0 0-1,0 0 1,1-1-1,0 0 17,-7-3 7,0 0-1,0-1 1,0 1-1,1-1 1,-1 1-1,0-1 1,0 0-1,0 0 1,0 0-1,1 0 1,-1 0-1,0-1 0,0 1 1,0-1-1,0 1 1,0-1-1,1 0 1,-1 0-1,0 0 1,-1 0-1,1 0 1,0 0-7,1-2 23,0 1 0,0-1 0,0 0 0,-1 0 0,0 0 0,1-1 0,-1 1 0,0 0 0,-1-1 0,1 0 0,1-3-23,2-9 62,-1-1 0,0 0 0,-1-1 0,-1 1 0,-1-4-62,0 1 23,-1 0 0,0-1 0,-2 1 0,0 0 0,-2 0-1,-3-12-22,-9-20-36,-17-38 36,14 39-46,50 127-76,3-3 0,3-1 1,7 6 121,137 202-313,-170-265 306,-5-8-19,-1 0-1,0 0 1,0 1 0,-1-1-1,0 1 1,0 0 0,0 0 0,-1 0-1,-1 1 1,1-1 0,-1 1-1,-1 0 27,-1-8-14,-1 1 0,1 0 0,-1 0-1,1-1 1,-1 1 0,0 0 0,0-1-1,0 1 1,0-1 0,0 1-1,-1-1 1,1 0 0,0 0 0,-1 1-1,1-1 1,0 0 0,-1 0 0,0 0-1,1 0 1,-1 0 0,1-1-1,-1 1 1,0 0 0,0-1 0,1 0-1,-1 1 1,0-1 0,0 0 0,-1 0 14,-4 1 56,1 0 1,0 0 0,0-1 0,-1 0 0,1-1 0,0 0 0,0 1 0,-3-2-57,0-2 90,0 1 0,0-2 1,1 1-1,-1-1 0,1 0 1,1-1-1,-1 1 0,1-2 1,0 1-1,0-1 1,1 0-1,-1-1 0,2 1 1,-1-1-1,1 0 0,0 0 1,1-1-1,0 0 0,1 0 1,-2-4-91,-2-6 20,2 0-1,0-1 1,1 0 0,0 0 0,2 0 0,1 0 0,0 0 0,1-1-1,2-4-19,0 6-77,1 0 0,1 1 0,1 0 0,1-1-1,0 2 1,1-1 0,1 1 0,0 0 0,2 0-1,0 1 1,0 0 0,2 1 0,0 1 0,1 0-1,0 0 1,1 1 0,0 1 0,13-8 77,10 1-1075,-35 18 932,-1 1 0,1-1-1,-1 1 1,1-1 0,0 1 0,-1 0 0,1 0 0,0-1-1,0 1 1,-1 0 0,1 0 0,0 1 0,-1-1 0,1 0-1,0 1 1,-1-1 0,1 1 0,0-1 0,-1 1 0,2 0 143,-1 2-537,0-1 1,0 1 0,0 0 0,0 0-1,-1-1 1,1 1 0,-1 1 0,0-1-1,0 0 1,1 2 536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37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40 4985,'-19'-36'4150,"18"33"-3342,5 16-694,-2-4-269,71 199 328,-1-1 134,-61-166-770,-1 0 0,-2 0 0,-2 1 0,-1 9 463,-2-34-2030,6-8-1805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37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1 127 1224,'3'-28'4165,"-3"28"-4134,0-1 0,0 1 1,0 0-1,0-1 0,0 1 0,1 0 0,-1-1 0,0 1 0,0 0 0,0-1 0,1 1 0,-1 0 0,0 0 0,0-1 0,1 1 0,-1 0 0,0 0 0,0-1 0,1 1 1,-1 0-1,0 0 0,1 0 0,-1 0 0,0 0 0,1-1 0,-1 1 0,0 0 0,1 0 0,-1 0 0,0 0 0,1 0 0,-1 0 0,1 0 0,-1 0-31,4 2-34,0 1 0,0-1 0,0 1 0,0 0 0,-1-1 0,1 2 0,-1-1 0,0 0 0,1 2 34,11 11 60,-1 1-1,0 1 1,-2 0 0,0 1 0,0 0 0,-2 1 0,-1 0 0,0 0 0,-2 1 0,0 0 0,-1 1-1,2 18-59,-14-84 636,-3-23-226,1-36-410,7 84-7,1 0 0,1-1 0,1 1 0,0 0 0,2 1 0,0-1 0,1 0 0,1 0 7,-6 18-9,0 1 1,1-1-1,-1 1 0,0 0 1,0-1-1,0 1 0,1 0 1,-1-1-1,0 1 1,0 0-1,1 0 0,-1-1 1,0 1-1,1 0 0,-1 0 1,0-1-1,1 1 0,-1 0 1,0 0-1,1 0 0,-1-1 1,0 1-1,1 0 0,-1 0 1,1 0-1,-1 0 0,0 0 1,1 0-1,-1 0 0,1 0 1,-1 0-1,0 0 1,1 0-1,-1 0 0,1 0 1,-1 0-1,0 1 0,1-1 1,-1 0-1,0 0 0,1 0 1,-1 0-1,0 1 0,1-1 1,-1 0-1,0 0 0,1 1 9,22 21-115,16 36 237,-39-58-122,33 59 518,12 32-518,1 3 310,-46-93-308,1 0 0,-1 0 1,0 0-1,0-1 0,1 1 0,-1 0 0,0 0 0,1-1 0,-1 1 0,1 0 1,-1 0-1,1-1 0,0 1 0,-1-1 0,1 1 0,-1 0 0,1-1 1,0 0-1,0 1 0,-1-1 0,1 1 0,0-1 0,0 0 0,-1 1 1,1-1-1,0 0 0,0 0 0,0 0 0,0 1 0,-1-1 0,1 0 1,0 0-1,0 0-2,20-20 330,-14 11-249,1-1-90,37-53-1279,12-34-3099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38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5 6793,'-7'-2'1145,"-6"0"1292,15 13-2042,4 8-679,4 12 275,150 464 262,-152-472-506,1 0 1,2-1-1,0-1 0,1 1 0,14 17 253,-24-40-1496,-8-19-857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38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8 179 5513,'-1'-3'77,"0"1"1,0-1-1,0 0 0,0 1 0,0-1 1,1 0-1,-1 0 0,1 1 0,0-1 1,0 0-1,0 0 0,0 0 0,0 1 1,1-1-1,-1 0 0,1 0 1,0 1-1,-1-1 0,1 0 0,1 1 1,-1-1-1,0 1 0,1-1 0,-1 1 1,1 0-1,0 0 0,-1 0 0,1 0 1,1-1-78,5-7 8,1 1 0,0 0 0,0 0 1,1 1-1,9-6-8,-11 8 8,0 1 0,0 1 0,1-1 0,-1 1 0,1 1 1,0-1-1,0 2 0,0-1 0,0 1 0,1 1 0,-1 0 0,1 0-8,-5 1-8,-1 0 0,0 1-1,1-1 1,-1 1 0,0 0-1,0 0 1,1 1 0,-1-1 0,0 1-1,-1 0 1,1 0 0,0 0-1,0 0 1,-1 1 0,1 0 0,-1 0-1,0 0 1,0 0 0,0 0-1,0 0 1,-1 1 0,1-1-1,-1 1 1,0 0 0,0 0 0,0 0-1,-1 0 9,3 4 80,-1 0-1,-1-1 0,1 1 0,-2 0 0,1 1 1,-1-1-1,0 0 0,0 0 0,-1 0 1,0 1-1,-1-1 0,0 0 0,0 0 1,-1 2-80,-2 3 80,0 0 0,-1 0 1,0-1-1,-1 0 0,-1 0 1,0 0-1,0-1 0,-4 5-80,-14 13 58,-1 0 0,-2-1 0,-1-2 0,0-1 0,-20 11-58,48-35-25,-12 10-1021,13-11 987,0 1 0,0-1-1,0 0 1,0 1-1,-1-1 1,1 0 0,0 0-1,0 1 1,0-1 0,0 0-1,0 1 1,0-1 0,0 0-1,0 1 1,0-1-1,0 0 1,0 1 0,0-1-1,0 0 1,0 0 0,0 1-1,0-1 1,0 0 0,0 1-1,1-1 1,-1 0-1,0 1 1,0-1 0,0 0-1,0 0 1,1 1 0,-1-1-1,0 0 1,0 0 0,1 0-1,-1 1 1,0-1-1,0 0 1,1 0 0,-1 0-1,0 0 1,0 1 0,1-1-1,-1 0 1,1 0 59,25 7-3407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41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1558 5769,'45'-96'2398,"-21"48"-1842,-2-1 1,-2 0-1,-2-1 1,10-50-557,-27 94 41,0 0-1,0 0 1,0 0 0,-1-1 0,0 1-1,0 0 1,-1 0 0,0-4-41,1 9 4,-1 0 1,1 1 0,0-1-1,0 0 1,-1 1 0,1-1-1,0 1 1,-1-1 0,1 1-1,0-1 1,-1 0-1,1 1 1,-1-1 0,1 1-1,-1 0 1,1-1 0,-1 1-1,1-1 1,-1 1-1,0 0 1,1-1 0,-1 1-1,1 0 1,-1 0 0,0 0-1,1-1 1,-2 1-5,0 0-18,0 1 0,0-1 0,0 1 0,0-1 0,0 1 0,0 0 0,0-1 0,0 1 1,0 0-1,0 0 0,1 0 0,-1 1 0,0-1 0,0 1 18,-14 10-141,0 1 1,1 1 0,1 0-1,0 0 1,1 2-1,1 0 1,0 0-1,1 1 1,1 1 140,10-18-5,0 1 0,-1 0 0,1-1 0,0 1 0,0 0-1,0-1 1,0 1 0,0 0 0,0-1 0,0 1 0,1 0 0,-1-1 0,0 1 0,0-1 0,0 1 0,1 0 0,-1-1 0,0 1 0,1-1 0,-1 1 0,0 0 0,1-1 0,-1 1 0,1-1 0,-1 0 0,1 1 0,-1-1 0,1 1 0,-1-1 0,1 0 0,-1 1 0,1-1 0,0 0 0,-1 1 0,1-1 0,-1 0 0,1 0 0,0 0 0,-1 0 0,1 0 0,0 0-1,-1 0 1,1 0 0,0 0 0,-1 0 0,1 0 0,0 0 0,-1 0 0,1 0 5,37-1-192,37-19 193,-62 15-1,-1 1 0,0 1 0,1 0 0,0 0 0,0 2 0,0-1 0,10 1 0,-20 2-9,0-1 1,-1 0-1,1 1 0,-1 0 0,1-1 0,-1 1 0,0 0 1,1 0-1,-1 0 0,0 1 0,0-1 0,0 0 1,0 1-1,0 0 0,0-1 0,0 1 0,0 0 0,-1 0 1,2 1 8,0 2-4,-1 0 1,1-1 0,-1 1-1,0 0 1,0 1 0,0-1-1,-1 0 1,0 0 0,0 3 3,1 15 25,-1-1-1,0 0 1,-2 1 0,-2 7-25,2-18 9,1-12-9,0-1 1,0 1-1,0 0 1,0 0-1,0 0 0,0 0 1,1 0-1,-1 0 1,0-1-1,0 1 1,0 0-1,0 0 1,0 0-1,0 0 0,1 0 1,-1 0-1,0 0 1,0 0-1,0 0 1,0 0-1,0 0 0,1 0 1,-1 0-1,0-1 1,0 1-1,0 0 1,0 0-1,1 0 0,-1 1 1,0-1-1,0 0 1,0 0-1,0 0 1,0 0-1,1 0 0,-1 0 1,0 0-1,0 0 1,0 0-1,0 0 1,0 0-1,1 0 1,-1 0-1,0 1 0,0-1 1,0 0-1,0 0 1,0 0-1,0 0 1,0 0-1,0 0 0,1 1 1,-1-1-1,0 0 1,0 0-1,0 0 1,0 0-1,0 0 0,0 1 1,0-1-1,0 0 1,0 0-1,0 0 1,0 0-1,0 1 1,0-1-1,18-20 205,15-28 78,-5-1-234,-3 0 0,-2-2 0,1-9-49,-19 46 18,-1 0 0,0 0 0,0 0 1,-2-1-1,0 0 0,0 1 0,-1-1 0,-1 0 1,-1 0-1,0 1 0,0-1 0,-2 0 1,0 1-1,-3-8-18,-2 5 210,7 24-265,8 28-167,9 6 213,0 4 23,2-2-1,12 20-13,-25-52-9,1-1 0,1 0-1,0 0 1,0 0-1,1-1 1,0 0 0,0-1-1,1 0 1,0 0-1,1-1 1,-1 0-1,3 1 10,-8-6 3,-1 0-1,1-1 1,0 1-1,0-1 1,0 1-1,0-1 0,0-1 1,1 1-1,-1 0 1,0-1-1,0 0 1,1 0-1,-1 0 0,0-1 1,0 1-1,0-1 1,0 0-1,0 0 1,1 0-1,1-2-2,1 0 18,-1-1 1,0 0-1,-1 0 1,1 0-1,-1-1 0,1 0 1,-2 0-1,1 0 1,0-1-1,-1 1 0,0-1 1,0-1-19,3-4 34,-1 0-1,0-1 1,-1 0 0,0 0 0,-1 0-1,0-1 1,-1 1 0,0-1 0,-1 0-1,-1 1 1,0-1 0,-1 0 0,0-11-34,-3 13-9,0 0 1,-1 0 0,0 0 0,0 1 0,-1-1 0,-1 1 0,1 0 0,-2 1 0,1-1-1,-1 1 1,-1 0 0,0 1 0,0 0 0,-1 0 0,0 1 0,0 0 0,0 0-1,-8-3 9,11 7-24,0-1 1,0 1-1,0 0 0,0 1 0,-1-1 0,1 1 0,-1 1 0,0-1 0,1 1 0,-1 0 0,0 1 0,0-1 0,0 1 0,1 1 0,-1-1 0,0 1 0,0 0 0,1 1 0,-1 0 0,1 0 0,-1 0 0,1 1 0,0 0 0,0 0 0,0 0 0,0 1 0,1 0 0,-1 0 0,1 1 0,0-1 0,-3 5 24,5-7-11,0 1 0,1-1 0,0 1-1,-1-1 1,1 1 0,0 0 0,0 0 0,1 0 0,-1 1 0,1-1 0,-1 0-1,1 0 1,0 1 0,0-1 0,0 1 0,1-1 0,-1 1 0,1-1-1,0 1 1,0-1 0,0 1 0,1 0 0,-1-1 0,1 1 0,0-1 0,0 0-1,0 1 1,0-1 0,0 0 0,1 1 0,0-1 0,-1 0 0,1 0-1,1 0 1,0 1 11,2 1 2,0 0 0,0-1 0,1 1 0,0-1 0,0 0 0,0-1 0,0 1-1,1-1 1,-1 0 0,1-1 0,0 0 0,0 0 0,0 0 0,0-1 0,0 0 0,0 0 0,2-1-2,9 0 62,0-2 1,-1 0 0,1-1 0,0-1 0,-1 0-1,0-2 1,0 0 0,-1 0 0,1-2 0,11-7-63,2-3 56,-1 0 0,-1-2 1,-1-1-1,-1-1 0,3-4-56,-24 20 38,1 0 0,-1-1 0,0 1 0,0-1 0,-1 0 0,0 0 0,0 0 0,0-1-1,0-1-37,-4 7 12,1 1-1,-1-1 0,1 1 0,-1-1 0,0 0 0,1 1 1,-1-1-1,0 0 0,0 1 0,0-1 0,0 0 0,0 1 1,-1-1-1,1 1 0,0-1 0,-1 0 0,0 1 1,1-1-1,-1 1 0,0-1 0,1 1 0,-1-1 0,0 1 1,0 0-1,0-1 0,0 1 0,0 0 0,-1 0 0,1 0 1,0 0-1,-1 0 0,1 0 0,0 0 0,-1 0 0,1 1 1,-1-1-1,1 0 0,-1 1 0,0-1 0,1 1 0,-1 0 1,1-1-1,-1 1 0,0 0 0,1 0 0,-1 0 0,0 0 1,1 1-12,-4-1-23,0 0 1,1 0 0,-1 1-1,1-1 1,-1 1 0,0 0-1,1 1 1,0-1-1,-1 1 1,1 0 0,0 0-1,0 0 1,0 1 0,0-1-1,0 1 1,1 0 0,-1 0-1,1 0 1,0 1 0,0-1-1,0 1 1,0-1 0,1 1-1,-1 0 1,1 0 0,0 1-1,0-1 1,1 0-1,-1 1 1,1-1 0,0 1 22,-2 2-21,1 0 0,0-1 1,1 1-1,-1 0 0,1 1 1,1-1-1,0 0 0,0 0 0,0 0 1,1 0-1,-1 0 0,2 0 1,-1 0-1,1 0 0,0 0 1,1 0-1,-1-1 0,1 1 0,1-1 1,1 2 20,-4-6-4,0 0 1,0-1 0,1 1 0,-1-1-1,1 0 1,-1 1 0,1-1 0,0 0-1,-1 0 1,1 0 0,0 0 0,0 0-1,0 0 1,0 0 0,0-1 0,0 1-1,0-1 1,0 1 0,0-1 0,0 0-1,0 0 1,2 0 3,-1 0 8,1-1 1,-1 0-1,1 0 0,-1 0 0,0-1 1,0 1-1,1-1 0,-1 0 0,0 0 0,-1 0 1,1 0-1,2-2-8,4-5 50,0 0 0,-1 0 1,0-1-1,0-1 0,-1 1 0,-1-1 0,0 0-50,-2 3 45,-1-1-1,0 1 1,0-1-1,-1 1 0,0-1 1,-1 0-1,0 0 0,0 0 1,-1 0-1,0 0 0,-1 0 1,0 0-1,0 1 0,-1-1 1,0 0-1,-2-3-44,2 12 211,0 10-425,2 14-98,19 74 257,5-1-1,4-1 0,5-1 1,25 50 55,-36-98-101,-14-32 38,-1 1 0,-1-1 0,0 1 0,3 15 63,-9-27-33,0-1-1,-1 0 0,1 0 0,-1 0 0,0 0 0,0 0 0,0 0 0,0 0 0,0 0 1,-1 0-1,1 0 0,-1-1 0,0 1 0,0 0 0,-1 1 34,2-3 13,0 1 0,0-1 0,0 1 0,0-1 0,0 0 0,0 0-1,0 0 1,0 0 0,0 0 0,-1 0 0,1 0 0,0 0 0,-1 0 0,1 0 0,-1-1-1,1 1 1,-1-1 0,1 1 0,-1-1 0,1 1 0,-1-1 0,0 0 0,1 0 0,-1 0 0,1 0-1,-1 0 1,0 0 0,1 0 0,-1-1 0,0 1-13,-2-5 70,0-1 0,1 0 0,0 1 0,0-1 0,0 0 0,1 0 0,0-1 0,0 1-1,0 0 1,1-1 0,0 1 0,0-2-70,-2-8 32,-1-2-25,1-1-1,1 0 1,0 0 0,2 0 0,0 0-1,2-5-6,16-116-12,-7 75 16,11-55-12,16-39 8,16-86-5,-53 244 5,-1-1 1,0 1 0,1 0-1,-1-1 1,0 1 0,0 0 0,0-1-1,0 1 1,0 0 0,0-1-1,0 1 1,-1 0 0,1 0-1,0-1 1,-1 1 0,1 0 0,-1 0-1,1-1 1,-1 0-1,0 2-3,0 0-1,1-1 1,-1 1-1,0 0 1,1 0 0,-1 0-1,0 0 1,1 0-1,-1 0 1,0 0-1,1 0 1,-1 0 0,0 0-1,1 0 1,-1 0-1,1 0 1,-1 1 0,0-1-1,1 0 1,-1 0-1,1 1 1,-1-1-1,0 0 1,1 1 0,-1-1-1,1 1 4,-38 35-300,-4 24 103,40-56 176,-1 1 0,1-1 0,0 1-1,0-1 1,1 1 0,-1 0 0,1 0 0,0 0-1,0 0 1,1 0 0,-1 0 0,1 0-1,0 4 22,1-8-8,0 1-1,0-1 0,0 0 0,0 1 0,0-1 0,0 0 0,1 0 0,-1 0 0,0 1 0,1-1 0,-1-1 1,1 1-1,-1 0 0,1 0 0,-1 0 0,1-1 0,-1 1 0,1-1 0,0 0 0,-1 1 0,1-1 0,0 0 0,-1 0 1,1 0-1,0 0 0,-1 0 0,1 0 9,48-2 15,18-13-12,-50 10-21,0 1 0,0 1 1,1 0-1,8 1 18,-26 2-4,0 0 0,1 1 0,-1-1 0,0 0 0,0 0 0,0 1 0,1-1 0,-1 0 0,0 1 0,0 0 0,0-1 0,0 1 0,0-1 0,0 1 0,0 0 0,0 0 0,0 0 0,0 0 0,0-1 0,-1 1 0,1 0 0,0 1 1,0-1-1,-1 0 0,1 0 0,-1 0 0,1 0 0,-1 0 0,0 0 0,1 1 0,-1-1 0,0 0 0,0 0 0,0 1 0,0-1 0,0 0 0,0 0 0,0 1 0,0-1 4,-10 57 75,8-49-63,-18 46 42,15-46-51,1 0 0,1 0 0,-1 1 0,1-1 0,1 1 0,0 0 1,0 0-1,1 0-3,2-9-6,-1 0 0,0 0 1,0-1-1,1 1 1,-1 0-1,1 0 0,-1 0 1,1 0-1,-1-1 0,1 1 1,0 0-1,-1-1 1,1 1-1,0 0 0,-1-1 1,1 1-1,0-1 0,0 1 1,0-1-1,0 1 1,-1-1-1,1 0 0,0 1 1,0-1-1,0 0 0,0 0 1,0 1-1,0-1 1,0 0-1,0 0 0,0 0 1,0 0-1,0-1 0,-1 1 1,1 0-1,0 0 1,0 0-1,0-1 0,0 1 1,0 0-1,0-1 1,0 1 5,41-14 445,-27 5-334,-1-1-1,0-1 1,0 0 0,-1 0-1,0-2 1,-1 0 0,-1 0-1,2-3-110,19-27 56,-3 0 1,1-5-57,-26 41-5,7-12 34,0 0-1,-1-1 1,-1 0 0,6-18-29,-14 34 6,1 1 0,-1-1 0,0 0 0,0 0 0,-1 0 0,1 0 0,-1 0-1,1 0 1,-1 0 0,-1 1 0,1-1 0,0 0 0,-1 0 0,0 0 0,0 0 0,0 0 0,-1 0 0,1 1 0,-1-1 0,0 1 0,0-1 0,0 1 0,0 0 0,0-1 0,-1 1 0,0 0-1,1 1 1,-1-1 0,-3-2-6,4 4-17,0 0-1,-1 0 0,1 0 1,0 1-1,-1-1 0,1 1 1,0-1-1,-1 1 1,1 0-1,-1 0 0,1 0 1,0 0-1,-1 0 0,1 0 1,-1 1-1,1-1 0,0 1 1,-1-1-1,1 1 0,0 0 1,0 0-1,0 0 0,0 1 1,0-1-1,0 0 0,0 1 1,0-1-1,0 1 0,0 0 1,1-1-1,-1 1 1,-1 2 17,0-1-21,0 1 0,1-1 0,-1 1 0,0 0 0,1-1 0,0 1 0,0 0 0,0 0 0,0 1 0,1-1 0,0 0 0,0 0 0,0 1 0,0-1 0,1 1 0,-1-1 0,1 4 21,3 4-14,1 0 0,0-1 0,0 1 0,1-1-1,1 0 1,0 0 0,0 0 0,1-1 0,1 0 0,4 5 14,0-1 0,1 0-1,1 0 1,0-2 0,0 1-1,2-2 1,7 5 0,-20-14 16,0 0-1,0 0 1,0-1-1,0 1 1,0-1-1,0 0 1,0 0-1,0 0 1,0 0-1,1 0 1,-1-1-1,0 0 1,0 1 0,1-1-1,-1 0 1,0-1-1,1 1 1,-1 0-1,0-1 1,1 0-1,-1 0 1,0 0-1,0 0 1,0 0-1,0-1 1,0 1-1,0-1 1,-1 0-1,2 0-15,5-7 93,0 0-1,-1 0 0,0-1 0,-1 0 0,0-1 0,0 0 0,0-1-92,1-1-51,17-29 99,-1-1 0,-2-1 0,5-21-48,-19 45-11,-2 0 1,0 0-1,-1-1 0,-1 0 0,-1 0 0,-1-1 0,-1 1 0,0 0 0,-2-3 11,1 22-1,0 0 1,0 0-1,0 0 1,-1 0-1,1 0 0,0 0 1,-1 0-1,0 0 1,1 0-1,-1 0 1,0 0-1,0 0 1,0 0-1,0 1 1,-1-3 0,1 4-7,1 0 1,-1 0 0,0 0 0,1-1 0,-1 1 0,1 0 0,-1 0 0,1 0 0,-1 0 0,1 0 0,-1 0-1,0 0 1,1 0 0,-1 0 0,1 0 0,-1 0 0,1 0 0,-1 1 0,0-1 0,1 0 0,-1 0 0,1 1-1,-1-1 1,1 0 0,-1 1 0,1-1 0,-1 0 0,1 1 0,0-1 0,-1 0 0,1 1 0,-1 0 6,-3 3-42,1 1 0,-1 0 0,1-1 1,0 1-1,0 1 0,1-1 0,-1 0 1,1 1-1,-1 2 42,2-4-14,0 1-1,0-1 1,0 0-1,0 0 1,1 0 0,0 1-1,0-1 1,0 0 0,0 0-1,1 1 1,-1-1 0,1 0-1,0 0 1,1 0 0,-1 0-1,1 0 1,-1 0 0,1 0-1,0 0 1,1-1-1,-1 1 1,1-1 0,2 3 14,2 1-5,0-1 0,1 0-1,0 0 1,0-1 0,1 0 0,0-1 0,-1 0 0,2 0 0,-1-1-1,2 1 6,23 6 6,-21-7-6,0 1 0,0 0 1,-1 1-1,0 0 0,9 6 0,-21-10-15,1-1-1,0 1 1,-1 0 0,1 0-1,-1-1 1,1 1-1,-1 0 1,0 0 0,1 0-1,-1 0 1,0-1 0,0 1-1,1 0 1,-1 0-1,0 0 1,0 0 0,0 0-1,0 0 1,0 0-1,0 0 1,0 0 0,-1 0-1,1 0 1,0-1 0,0 1-1,-1 0 1,1 0-1,-1 0 1,1 0 0,-1-1-1,1 1 1,-1 0 15,-18 30-675,17-29 621,-7 10-42,-1 0 0,0-1-1,-1 0 1,0-1 0,0 0 0,-1 0 0,-1-2 0,1 1 0,-2-2 0,1 1 0,-14 4 96,30-15 154,1 1 0,-1-1 0,0 0 0,0 0 0,0 0 0,-1 0 0,1 0-1,-1-1 1,1 1 0,0-3-154,12-15 120,27-29-12,-3-1 0,-1-2-1,-3-1 1,-3-2 0,-1-1-1,-4-2 1,-2 0 0,10-38-108,-32 87 21,7-26 53,-10 35-62,0-1 1,0 1 0,1-1-1,-1 1 1,0-1 0,0 1-1,0 0 1,0-1 0,-1 1-1,1-1 1,0 1 0,-1-1-1,1 1 1,-1 0 0,1-1-1,-1 1 1,1 0 0,-1 0-1,0-1 1,-1 0-13,0 3 9,0-1-1,0 1 1,0 0 0,1-1 0,-1 1 0,0 0-1,0 0 1,0 1 0,1-1 0,-1 0-1,0 0 1,1 1 0,0-1 0,-2 2-9,2-1-23,-7 5-28,0 2 1,2-1-1,-1 1 1,1 0-1,0 0 1,0 0-1,1 1 1,-1 5 50,4-11-15,0 0 0,1-1 0,-1 1 0,1 0 0,0 0 0,0 0 0,0 1 0,1-1 0,-1 0 0,1 0 0,0 0 0,0 0 0,0 1 0,1-1 0,0 0 0,0 0 0,0 0 0,0 0-1,0 0 1,1 0 0,0 0 0,0-1 0,1 3 15,1-2-2,0-1-1,0 0 1,1 0-1,-1-1 0,1 1 1,-1-1-1,1 0 0,0 0 1,0 0-1,0-1 1,0 1-1,0-1 0,0-1 1,2 1 2,-2 0-1,0-1 1,0 1-1,0 0 0,0 1 1,0-1-1,0 1 0,0 0 1,-1 0-1,1 1 1,-1-1-1,0 1 0,1 0 1,-1 0-1,1 2 1,-5-3 11,-1 0-1,1 0 1,-1 0 0,1 0-1,-1 0 1,0-1 0,0 1-1,0 0 1,0 0-1,0 0 1,0-1 0,-1 1-1,1 0 1,-1-1 0,0 2-11,-3 2 43,-18 25-476,-1-1 1,-1-2 0,-2-1-1,-1 0 1,-9 4 432,-87 69-3306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42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13 199 6401,'-1'-1'202,"0"0"0,0 0 0,0 0 0,0 0-1,0-1 1,0 1 0,0 0 0,0-1 0,1 1 0,-1-1-1,1 1 1,-1-1 0,1 1 0,-1-1 0,1 0 0,0 1-1,0-1 1,0 1 0,0-1 0,0 0 0,0 0-202,21 14-251,10 7 265,-1 2 0,-1 1 0,-1 2 0,-1 0 0,-1 2 0,3 6-14,45 56 109,16 31-109,-61-78-24,-26-41 996,-2-6-281,-6-25 31,-12-58-633,10 54 0,-18-80-104,9 47-780,3-1 0,3-1 0,2-15 795,7 84-92,1-1-1,0 0 1,0 1-1,0-1 1,0 1 0,0-1-1,1 0 1,-1 1-1,0-1 1,1 1 0,-1-1-1,1 1 1,-1-1 0,1 1-1,0-1 93,0 1-48,-1 1 0,1 0 0,-1 0 0,0 0 0,1 0 0,-1-1-1,1 1 1,-1 0 0,0 0 0,1 0 0,-1 0 0,1 0 0,-1 0 0,1 0 0,-1 0 0,1 0-1,-1 0 1,0 1 0,1-1 0,-1 0 0,1 0 0,-1 0 0,0 0 0,1 1 0,-1-1 0,0 0 0,1 0-1,-1 1 1,0-1 0,1 0 0,-1 1 0,0-1 0,1 0 48,3 5-277,1 1-1,-1-1 1,1 0 0,-2 1-1,1 0 1,1 4 277,57 131-2170,10 35 969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4:07:15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87 1432,'0'0'1221,"0"0"-611,0 0-351,0 0-92,0 0 33,0 0-45,10-5-18,49-15 193,1 2 0,1 3 0,46-5-330,-71 13 70,-34 6-56,-1 1 0,1 0 0,0 0 0,0-1 0,0 1 0,-1 0 0,1 1 0,0-1 1,0 0-1,0 0 0,-1 1 0,1-1 0,0 1 0,-1 0 0,1-1 0,0 1 0,-1 0 0,1 0 0,-1 0 0,1 0 0,-1 0 0,1 0 0,-1 0 0,1 1-14,20 40 233,-20-37-291,5 16 84,-2 0 1,-1 0-1,-1 0 0,0 0 0,-1 1 1,-2-1-1,-1 21-26,0-9 95,1-33-12,0 0 23,0 0 16,0 0-6,0 0 0,-27 0 8,-50 2-124,40 0 15,0-1 0,0-2 0,-13-3-15,13-7 518,31 8-511,-1 1 0,1 0 1,-1 0-1,0 1 0,1-1 1,-4 1-8,-160 1-1394,213-1-60,-25-3-1228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42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1 382 1904,'14'-22'5969,"0"-26"-4741,-8 26-608,7-20-182,-3 1 1,2-20-439,-9 44 50,-1 0 0,-1-1-1,-1 1 1,0-1 0,-1 0 0,-1 1-1,-2-7-49,2 69-214,7-20 225,1 0 0,1 0 1,1 0-1,2-1 0,4 8-11,-8-19-14,1 0 0,1 0 0,0-1 0,1 0 1,0-1-1,1 1 0,0-2 0,0 0 0,1 0 0,3 1 14,-9-8-11,-1-1 0,1 1-1,-1-1 1,1 0 0,0-1 0,0 1 0,0-1 0,0 0 0,0 0-1,0 0 1,0-1 0,0 0 0,0 0 0,0 0 0,0-1-1,0 1 1,0-1 0,0 0 0,0-1 0,1 0 11,1 0-46,0-1-1,0 0 1,-1 0 0,1 0-1,-1-1 1,0 0 0,0-1 0,0 1-1,0-1 1,-1 0 0,0-1 0,0 1-1,0-1 1,3-5 46,33-66-1704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43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5009,'12'0'0,"7"4"-184,105 20-536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44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290 450 7114,'-8'-2'65,"0"1"1,1 1 0,-1 0 0,0 0-1,0 0 1,1 1 0,-1 0 0,1 0 0,-1 1-1,1 0 1,-1 1 0,1-1 0,0 1 0,0 1-1,0-1 1,1 1 0,-1 0 0,1 1 0,0 0-1,0 0 1,0 0 0,1 0 0,0 1 0,0 0-66,-3 4-25,1 0 1,0 1 0,1-1 0,0 1 0,1 1-1,0-1 1,1 1 0,0 0 0,1 0 0,0 0-1,1 0 1,0 1 0,1-1 0,0 8 24,2-10-17,0 0 0,0 1 0,1-1 1,0 0-1,1 0 0,0 0 0,1 0 0,2 3 17,-5-8-48,1-1 0,0 0 0,1 0 0,-1 0 0,1 0 0,0 0 0,0 0 0,0-1 0,0 1-1,0-1 1,1 0 0,0 0 0,-1 0 0,1-1 0,0 1 0,0-1 0,1 0 0,-1 0 0,3 1 48,-5-3-6,0 0 1,0 0-1,0 0 1,0 0 0,0 0-1,0 0 1,0-1 0,0 1-1,0-1 1,0 1 0,0-1-1,0 0 1,0 0 0,0 0-1,0 0 1,0 0-1,0 0 1,-1 0 0,1-1-1,-1 1 1,1-1 0,-1 1-1,1-1 1,-1 1 0,0-1-1,0 0 1,1 0-1,-1 0 1,-1 1 0,1-1-1,0 0 1,0 0 0,-1 0-1,1-1 1,-1 0 5,3-8 119,0 0 0,-1 0-1,0-1 1,-1 1 0,0-1 0,-1 1-119,-3-42 120,-2 0 1,-2 1-1,-2 0 0,-3 0 0,-2 1 1,-2 1-1,-3 0 0,-1 2 0,-3 0 1,-2 1-1,-29-41-120,54 88-14,0 0-1,0 0 1,0 0 0,0 0-1,0 0 1,0 0 0,0 0-1,0 1 1,-1-1 0,1 0-1,0 0 1,0 0 0,0 0-1,0 0 1,0 0 0,0 0-1,0 0 1,0 0 0,0 0-1,0 0 1,-1 0 0,1 0-1,0 0 1,0 0 0,0 0-1,0 0 1,0 0 0,0 0-1,0 0 1,0 0 0,0 0-1,-1 0 1,1 0 0,0 0-1,0 0 1,0 0 0,0 0 0,0 0-1,0 0 1,0 0 0,0 0-1,0 0 1,-1 0 0,1 0 14,5 20-148,10 28 176,43 92 27,-37-84-41,2-1 0,2-2 1,3 0-1,2-2 0,4 2-14,-32-50-17,1 1 0,0-1-1,-1 1 1,1-1 0,1 0 0,-1 0 0,0 0 0,1 0 0,-1-1-1,1 1 1,0-1 0,0 0 0,0 0 0,0 0 0,0-1 0,1 0-1,0 1 18,-1-2 15,0 0-1,0-1 0,1 1 1,-1-1-1,0 0 0,0 0 1,0 0-1,1 0 0,-1-1 1,0 1-1,-1-1 0,1 0 1,0-1-1,-1 1 0,1 0 1,-1-1-1,3-2-14,3-3 68,-1-1 1,1 0-1,-1 0 1,-1-1-1,0 0 1,0 0-1,-1-1 1,0 1-1,-1-1 1,3-8-69,-5 11 31,0 0 0,0 0 0,-1 0 1,0-1-1,0 1 0,-1-1 0,0 1 1,-1-1-1,0 1 0,0-1 0,-1 1 1,0-1-1,-1 1 0,1-1 0,-3-5-31,3 12 6,0 0 0,0 0-1,0 0 1,0 0-1,0 0 1,0 0-1,0 0 1,0 1-1,-1-1 1,1 0 0,-1 1-1,1-1 1,-1 1-1,1 0 1,-1-1-1,0 1 1,0 0-1,-1 0-5,1 0-12,1 1-1,-1 0 0,1-1 0,-1 1 0,1 0 0,-1 0 1,1 0-1,-1 1 0,1-1 0,-1 0 0,1 1 0,-1-1 0,1 0 1,0 1-1,-1 0 0,1-1 0,-1 1 0,1 0 0,0 0 0,-1 0 13,-1 2-30,-1 0 0,1 0 0,-1 1 0,1-1 0,0 1 0,0 0 0,0 0 0,1 0 0,0 0 0,-1 0 0,1 0-1,1 1 1,-1-1 0,1 1 0,-1 0 30,1 7-11,0-1-1,0 0 0,1 1 0,1-1 1,0 1-1,0-1 0,1 0 1,0 0-1,1 0 0,1 0 0,0 0 1,0 0-1,1-1 0,0 0 1,0 0-1,2 0 0,-1-1 1,2 2 11,-4-6 0,0 0 1,0-1-1,1 1 1,-1-1 0,1 0-1,0-1 1,0 1 0,0-1-1,0 0 1,1 0-1,-1 0 1,1-1 0,0 0-1,0 0 1,0 0 0,0-1-1,0 0 1,0 0-1,0-1 1,0 1 0,0-1-1,1-1 1,-1 1 0,0-1-1,0 0 1,0 0-1,0-1 1,0 0 0,-1 0-1,1 0 1,0-1 0,-1 0-1,1 0 1,-1 0-1,8-6 40,0 0 1,-1 0-1,0-1 1,0-1-1,-1 0 1,-1 0-1,0-1 0,0-1 1,-2 1-1,1-2 1,-2 1-1,3-6-40,-5 10 38,-1-1-1,-1 1 1,1-1-1,-1 0 1,-1 0 0,0 0-1,0 0 1,-1 0-1,-1 0 1,1 0-1,-2 0 1,1-1-1,-1 1 1,-1 0 0,0 0-1,0 0 1,-1 0-1,-1 1 1,-1-4-38,3 13-41,2 12-112,5 17 33,9 18 173,15 33-53,-22-64-6,1 0 0,0-1 0,1 0 0,0 0-1,1-1 1,10 10 6,-18-21-17,0-1 0,0 0 0,1 1 0,-1-1-1,1 0 1,-1 0 0,1-1 0,0 1-1,0 0 1,0-1 0,0 0 0,0 0 0,0 0-1,0 0 1,0 0 0,0 0 0,0-1-1,0 0 1,1 1 0,-1-1 0,0 0 0,1-1 17,1 0 7,-1 0 1,1-1 0,-1 1 0,1-1 0,-1 0 0,0-1 0,0 1 0,1-1 0,-2 0 0,1 1-1,0-2 1,-1 1 0,4-3-8,1-3 38,-1-1-1,1 0 1,-1 0-1,-1 0 1,0-1-1,0 0 1,-1 0-1,-1 0 0,0-1 1,0 1-1,0-7-37,-3 8 18,0-1-1,-1 1 1,0-1-1,-1 1 1,0-1-1,-1 1 0,0 0 1,-1-1-1,0 1 1,0 0-1,-1 0 0,0 1 1,-1-1-1,0 1 1,-4-5-18,5 8-30,-1-1 0,0 1 1,0 0-1,-1 0 0,0 0 1,0 1-1,0-1 0,0 2 1,-1-1-1,0 1 0,0 0 1,0 0-1,0 1 0,-1 0 1,0 0-1,1 1 0,-1 0 1,0 0-1,0 1 0,-5 0 30,10 1-31,-1 0-1,0 1 0,1-1 0,-1 1 0,0 0 0,1 0 0,0 1 1,-1-1-1,1 1 0,0 0 0,-1 0 0,1 0 0,0 0 1,1 0-1,-1 0 0,0 1 0,1 0 0,-1-1 0,1 1 1,0 0-1,0 0 0,0 0 0,0 1 0,0-1 0,1 0 1,-1 1-1,1-1 0,0 1 0,0-1 0,0 1 0,1 0 0,0-1 1,-1 1-1,1 0 0,0-1 0,0 1 0,1 2 32,-1-3 1,0 0-1,0 1 1,0-1 0,0 0-1,1 1 1,-1-1-1,1 0 1,0 0-1,0 0 1,0 1 0,1-1-1,-1 0 1,1 0-1,-1-1 1,1 1-1,0 0 1,0-1 0,0 1-1,1-1 1,-1 1-1,0-1 1,1 0-1,0 0 1,-1 0 0,1 0-1,0-1 1,0 1-1,0-1 1,0 0-1,0 0 1,0 0 0,1 0-1,-1 0 1,0-1-1,1 1 1,-1-1-1,0 0 1,0 0 0,1 0-1,-1 0 1,0-1-1,1 1 1,0-1-1,8-3 67,0-1 1,-1 1-1,1-2 0,-1 0 1,0 0-1,-1-1 1,1 0-1,-1-1 0,0 0 1,-1-1-1,0 0 1,-1 0-1,0-1 0,1-1-67,4-6 39,0-1 0,-2 0 0,0 0 0,-1-1 0,-1-1 0,0 1 0,-2-2 0,0 1-39,-5 11 35,0 0 1,-1 0-1,0 0 1,0 0 0,-1 0-1,-1-5-35,1 13 3,0 0 0,0-1 0,0 1-1,0 0 1,-1-1 0,1 1 0,-1 0 0,1-1 0,-1 1-1,1 0 1,-1 0 0,0 0 0,1-1 0,-1 1-1,0 0 1,0 0 0,0 0 0,0 0 0,0 0-3,-1 1-3,1-1 1,0 1 0,-1 0-1,1-1 1,0 1 0,-1 0-1,1 0 1,-1 0 0,1 0-1,0 1 1,-1-1 0,1 0-1,0 0 1,-1 1 0,1-1-1,0 1 1,0-1 0,-1 1-1,1 0 1,0-1 0,0 1-1,0 0 1,-1 0 2,-3 3-25,1-1 0,0 1 0,0 0 0,1 0 0,-1 0 0,1 0 0,0 0 0,0 1 0,0 0 0,0-1 0,1 1 0,0 0 0,0 0 0,0 1 0,1-1 0,0 0 0,0 1 0,0-1 0,0 0 0,1 1 0,0 0 25,0-2-18,0 0 1,0 0-1,0 0 0,0 0 1,1 0-1,0-1 0,0 1 1,0 0-1,0-1 0,0 1 1,1 0-1,0-1 0,-1 0 1,1 1-1,1-1 0,-1 0 1,0 0-1,1 0 0,-1 0 1,1 0-1,0-1 0,0 1 1,0-1-1,0 0 0,1 0 1,-1 0-1,1 0 0,-1-1 1,2 1 17,80 13 3,-73-15-7,1 2 1,0-1 0,-1 2-1,0-1 1,0 2-1,0 0 1,0 0 0,0 1-1,-1 0 1,3 3 3,-13-8 10,0 1-1,0 0 1,-1 0-1,1 0 1,0 1 0,0-1-1,-1 0 1,1 0 0,-1 0-1,1 0 1,-1 1 0,1-1-1,-1 0 1,0 0-1,1 1 1,-1-1 0,0 0-1,0 1 1,0-1 0,0 0-1,0 1 1,-1-1 0,1 0-1,0 0 1,0 1-1,-1-1 1,1 0 0,-1 0-1,1 1 1,-1-1 0,0 0-1,1 0 1,-1 0 0,0 0-1,0 0 1,0 0-1,0 0 1,0 0-10,-39 42 289,35-38-277,-5 5 23,0 0-1,-1-1 1,0 0 0,0-1 0,-1 0 0,-1-1-1,1 0 1,-1-1 0,-9 3-35,20-8-30,1-1-14,0 0-1,1 1 1,-1-1-1,0 0 1,0 1 0,0-1-1,0 0 1,0 0 0,0 0-1,0 0 1,0 0 0,0 0-1,1 0 1,-1 0 0,0-1-1,0 1 1,0 0 0,0 0-1,0-1 1,0 1 0,1-1-1,-1 1 1,0-1 0,0 1-1,1-1 1,-1 1 0,0-1-1,0 0 1,1 1-1,-1-1 1,1 0 0,-1 1-1,0-1 45,-18-28-2091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36 968,'0'0'1094,"0"0"-395,0 0-94,0 0 6,0 0-79,0 0-113,-11-21 1449,9 19-1900,0 0 0,-1 1 0,1 0 0,-1-1 0,1 1 0,-1 0 0,1 0 1,-1 0-1,0 0 0,0 1 0,0-1 0,1 1 0,-1 0 0,0 0 0,0 0 0,0 0 0,0 0 0,1 0 0,-1 1 0,0 0 0,0-1 0,1 1 0,-1 0 0,0 0 0,1 0 0,-1 1 1,1-1-1,-1 1 0,1-1 0,0 1 0,0 0 0,0 0 0,0 0 0,0 0 0,0 0 0,0 0 0,1 1 0,-1-1 0,1 1 32,-5 4-17,2 0 0,-1 0-1,1 1 1,0 0 0,1 0-1,0 0 1,0 0 0,1 1-1,0-1 1,0 1 0,1-1-1,-1 5 18,2-11-7,0 1 0,0-1 0,0 0 0,0 0 0,0 0 0,1 0 0,-1 0 0,0 0 0,1 0 0,0 0 0,-1 0 0,1 0 0,0 0 0,0 0 0,0 0 0,0 0 0,1 0 0,-1-1 0,0 1-1,1-1 1,0 1 7,2 1-13,0-1-1,1 0 0,-1-1 0,1 1 1,-1-1-1,1 0 0,0 0 0,-1 0 0,1 0 14,33 4 17,-25-4-3,1 1 1,-1 1-1,0 0 0,0 0 1,0 1-1,6 3-14,-16-5-2,0 0 0,1 0-1,-2 0 1,1 0 0,0 0 0,0 1-1,-1-1 1,1 1 0,-1-1 0,0 1-1,1 0 1,-1 0 0,-1 0 0,1 1-1,0-1 1,-1 0 0,0 0-1,0 1 1,0-1 0,0 1 0,0-1-1,-1 1 1,1-1 0,-1 1 0,0 0-1,0 1 3,0 0 38,0 0 0,0 0-1,0 0 1,-1 0 0,1-1-1,-1 1 1,0 0 0,-1 0-1,1-1 1,-1 1 0,0-1-1,0 1 1,-1 0-38,0-2 62,1-1 0,-1 1-1,0 0 1,0-1 0,-1 1 0,1-1 0,0 0 0,-1 0-1,1-1 1,-1 1 0,0-1 0,1 1 0,-1-1 0,0-1 0,0 1-1,-3 0-61,-17 3 356,1-1-1,-1-1 0,-11-1-355,25-1 61,0 0 0,1-1 0,0 0 0,-1-1 0,1 0 0,0 0 0,0-1 1,0 0-1,0-1 0,-1-1-61,8 4-78,1 0 0,-1 0 0,0 0 0,1 0 0,-1 0 1,1-1-1,0 1 0,-1-1 0,1 1 0,0-1 0,0 0 0,0 1 1,0-1-1,0 0 0,0 0 0,0 0 0,1 1 0,-1-1 0,1 0 1,-1 0-1,1 0 0,0 0 0,0 0 0,0 0 0,0 0 0,0-2 78,0-11-3989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0 353 1408,'0'0'802,"0"0"-309,0 0 79,0 0 59,10-21-80,32-66-28,-37 76-404,-1 1 1,0-1 0,-1 0 0,0 0 0,-1 0-1,0 0 1,-1 0 0,0 0 0,0-1-1,-2 1 1,1 0 0,-1-1 0,-2-3-120,2 4-6,-13-34-41,13 43 5,0 0-1,0 0 0,1 1 0,-1-1 1,0 0-1,-1 1 0,1-1 0,0 1 1,0-1-1,-1 1 0,1 0 0,-1-1 1,1 1-1,-1 0 0,1 0 0,-1 0 1,0 0-1,1 0 0,-1 1 0,0-1 1,0 0-1,-1 1 43,2 33-174,1 8 206,2 0-1,1 0 1,3 0-1,1-1 1,5 13-32,46 140 113,-58-258 1381,2 23-1370,-1 28-105,0 1-1,0-1 1,2 1 0,-1-1-1,2 1 1,2-7-19,-4 14-4,0 1-1,0-1 0,1 1 1,-1 0-1,1-1 1,0 1-1,1 0 0,0 1 1,-1-1-1,1 0 1,1 1-1,-1 0 0,1 0 1,-1 1-1,1-1 1,1 1 4,-5 2-16,1 0-1,0 1 1,0-1 0,-1 1 0,1-1 0,0 1 0,0 0 0,-1 0 0,1 0 0,0 0 0,0 0 0,0 0 0,-1 0 0,1 1 0,0-1 0,0 1 0,-1-1 0,1 1 0,0 0 0,-1-1 0,1 1 0,-1 0 0,1 0 0,-1 0 0,1 0 0,-1 1 0,0-1 0,1 0 0,-1 1 0,0-1 0,0 0 0,0 1-1,0-1 1,0 1 0,0 0 0,-1-1 0,1 1 0,0 1 16,5 11 35,-1-1 0,0 1 0,-1 0 0,1 8-35,-2-13-23,3 21 81,10 32 42,-15-62-65,-1 1 0,0-1 0,1 1-1,-1-1 1,0 0 0,1 1 0,-1-1 0,1 0 0,-1 1 0,1-1 0,-1 0 0,1 1-1,-1-1 1,1 0 0,-1 0 0,1 0 0,-1 1 0,1-1 0,-1 0 0,1 0 0,-1 0 0,1 0-1,0 0 1,-1 0 0,1 0 0,-1 0 0,1 0 0,-1-1 0,1 1 0,-1 0 0,1 0 0,-1 0-1,1-1 1,-1 1 0,1 0 0,-1 0 0,1-1 0,-1 1 0,1 0 0,-1-1 0,0 1-1,1-1 1,-1 1 0,0-1 0,1 1 0,-1-1-35,25-25-88,-19 20 126,39-30-1805,-22 20-615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179 358 776,'0'0'2375,"0"0"-792,0 0-533,0 0-222,0 0-216,0 0-198,0-9-30,-1 4-308,1-1 0,-1 1 0,0 0 0,0 0 0,0-1 1,0 1-1,-1 0 0,0 1 0,-1-3-76,1 5 2,1 0 0,0-1 0,-1 1-1,0 0 1,1 1 0,-1-1 0,0 0 0,0 0 0,0 1-1,0-1 1,0 1 0,-1 0 0,1-1 0,0 1 0,-1 0-1,1 1 1,-1-1 0,1 0 0,-1 1 0,1-1 0,-1 1 0,1 0-1,-1 0 1,-2 0-2,1 0-18,-1 0 0,1 0 0,-1 0 1,1 1-1,0 0 0,-1 0 0,1 0 0,0 1 0,0-1 0,0 1 0,0 0 0,0 0 0,0 0 0,0 1 1,1-1-1,-1 1 0,1 0 0,0 0 0,0 0 0,0 1 0,0-1 0,1 1 0,-1-1 0,1 1 0,0 0 1,0 0-1,0 0 0,0 0 0,1 0 0,0 1 0,0-1 0,0 0 0,0 1 0,1-1 0,-1 3 18,0 3-11,0 1-1,0-1 1,1 1-1,0-1 1,1 1-1,0-1 0,1 1 1,0-1-1,1 0 1,1 5 11,-2-12-36,0 1 0,0 0 0,0-1 1,0 1-1,0-1 0,0 0 0,1 0 1,0 0-1,0 0 0,0 0 0,0 0 0,0-1 1,0 1-1,1-1 0,-1 0 0,1 0 0,-1 0 1,1-1-1,0 1 0,0-1 0,0 0 1,0 0-1,0 0 0,0-1 0,0 1 0,0-1 1,0 0-1,1 0 36,-2-1 11,0 1 0,-1-1 1,1 0-1,-1 0 1,1 0-1,-1 0 0,1-1 1,-1 1-1,0-1 0,0 1 1,0-1-1,1 0 0,-2 0 1,1 1-1,0-2 0,0 1 1,-1 0-1,1 0 0,-1 0 1,1-1-1,-1 1 0,0-1 1,0 1-1,0-1 0,0 1 1,-1-1-1,1-1-11,3-10 59,0-1 0,-1 1 0,-1-1 1,0-7-60,0-65 17,-2 81-349,1 9-304,-1 8 637,1 0 1,1 0-1,0 0 1,0-1-1,1 1 1,0 0 0,5 9-2,-5-13 9,0-1 1,0 1 0,1-1 0,0 0 0,0 0 0,1 0 0,-1-1 0,1 1-1,0-1 1,1 0 0,-1-1 0,5 4-10,-9-7-9,0 0 0,1-1-1,-1 1 1,0 0 0,1-1 0,-1 1 0,0-1-1,1 1 1,-1-1 0,1 0 0,-1 1-1,1-1 1,-1 0 0,1 0 0,-1 0 0,0 0-1,1 0 1,-1-1 0,1 1 0,-1 0-1,1-1 1,-1 1 0,1-1 0,-1 1-1,0-1 1,1 0 9,1-1 24,-1 0 0,0 0 0,0-1-1,0 1 1,0-1 0,0 1 0,0-1-1,-1 1 1,1-1 0,-1 0 0,0 0 0,1-2-24,3-9 125,-1-1 0,-1 0 1,0 0-1,0-13-125,1-16 89,-2-1 1,-3-15-90,1 43 61,-2 1 1,0-1 0,-1 1 0,-1 0-1,0-1 1,-1 2 0,-7-14-62,6 22-229,3 11-39,1 12 56,2-16 270,-1 27-36,2 0-1,1 0 1,1 0 0,1 0-1,1-1 1,2 0 0,0 0-1,4 5-21,-10-30 1,9 26 7,2-1-1,0 0 1,3-1-8,-13-19 0,2-1 0,-1 0 0,0 0 0,1 0 0,0 0 0,0-1 0,1 1 0,-1-1 0,1 0 0,0 0 0,0-1 0,0 0 0,1 0 0,-1 0 0,1 0 0,-1-1 0,3 1 0,-5-3 10,-1 0-1,1 0 0,-1 0 0,1 0 1,-1 0-1,0-1 0,1 1 1,-1-1-1,1 0 0,-1 0 1,0 1-1,1-1 0,-1-1 0,0 1 1,0 0-1,0-1 0,0 1 1,0-1-1,0 1 0,0-1 1,0 0-1,-1 0 0,1 0 0,-1 0 1,1 0-1,-1 0 0,0 0 1,0-1-1,0 1 0,0 0 1,0-1-1,0 1 0,-1 0 0,1-1-9,4-16 93,0 0 0,-1-1 0,-1 1 0,0-6-93,-1 8-26,4-35 76,-2 0 0,-3 0 1,-1-1-1,-5-21-50,4 69-21,1-1 0,-1 1 0,-1-1 0,1 1 0,-1 0 0,0-1 0,0 1 0,-1 0 0,0 0 0,0 1 0,-2-5 21,4 9-140,1 0-14,0 22-325,-1 2 425,1 0 0,2 0 1,0-1-1,1 1 0,2-1 0,2 6 54,-3-16 18,7 26 17,3 0 1,4 6-36,-14-36 6,0 0 1,1 1-1,1-2 1,-1 1-1,1-1 1,1 1-1,-1-2 1,1 1-1,1-1 1,-1 0-1,3 1-6,-8-7 17,0 0 0,0 0 0,0 0 0,0 0 0,0 0 0,0-1 0,1 1 0,-1-1 0,0 0 0,0 1 0,0-1 0,0 0 0,1 0 0,-1 0 0,0-1 0,0 1 0,0 0 0,0-1 0,0 0 0,0 1 0,1-1 0,-1 0 0,-1 0-1,1 0 1,0 0 0,0 0 0,0-1 0,-1 1 0,1 0 0,0-1 0,-1 0 0,1 0-17,6-6 29,0-1 1,-1 0-1,0-1 0,-1 1 0,1-3-29,-6 11-13,19-36-768,-3 2-1657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1220 1200,'0'0'887,"0"0"-405,0 0-94,0 0 244,0 0 3,4-2 2807,19-12-3548,50-38 131,2 3 0,3 3 0,71-29-25,-67 33-9,270-148 19,63-31 28,-253 142-22,146-76-31,-147 63 13,193-105 267,-349 195-233,-1 0-277,-11 1-1675,-4 1-2941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4625,'0'0'716,"0"0"-273,0 0-158,0 0 98,0 0-38,0 0-92,47 24 64,-20-10-311,0-1 0,1-1 0,0-1 0,0-2 0,15 3-6,44 7-135,19 0 135,-59-11-343,1-3 1,34 0 342,-81-5 3,-1 0-1,0 0 0,1 1 0,-1-1 0,0 0 1,0 0-1,1 1 0,-1-1 0,0 0 1,0 0-1,1 1 0,-1-1 0,0 0 0,0 1 1,0-1-1,0 0 0,0 1 0,1-1 0,-1 0 1,0 1-1,0-1 0,0 0 0,0 1 1,0-1-1,0 0 0,0 1 0,0-1 0,0 1 1,0-1-1,0 0 0,0 1 0,-1-1 0,1 0 1,0 1-1,0-1 0,0 0 0,0 1 1,-1-1-1,1 0 0,0 1 0,0-1 0,0 0 1,-1 0-1,1 1 0,0-1 0,-1 0 0,1 0-2,-10 17 104,-19 20-98,2 2-1,1 0 0,2 2 0,3 0 0,1 2 0,0 3-5,19-43 1,-12 31-8,1 1 0,1 0-1,-1 18 8,-6 19-2,13-62-17,6-29-1363,5-2-593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50 272 592,'0'0'1071,"0"0"-467,0 0-306,0 0-140,0 0-58,0 0 86,1-6 2609,-4-18-2920,2 23 122,0 1 1,0-1 0,0 1 0,0-1 0,0 1-1,0-1 1,0 1 0,0 0 0,0-1 0,0 1 0,0 0-1,-1 0 1,1 0 0,0 0 0,0 0 0,0 0 0,0 0-1,0 0 1,0 0 0,0 1 0,0-1 0,0 0 0,0 1-1,0-1 1,0 1 0,0-1 0,-1 1 2,1 0-8,0 1 1,-1 0-1,1-1 0,0 1 1,0 0-1,0 0 0,0 0 1,0-1-1,0 1 1,0 0-1,1 0 0,-1 0 1,1 0-1,0 1 8,-2 12-48,0 1-1,1 0 1,1-1 0,1 3 48,0-3-15,-1-10 24,0-1 1,1 0-1,0 1 1,0-1-1,0 0 0,0 1 1,0-1-1,1 0 0,0 0 1,0 0-1,0 0 0,0 0 1,1-1-1,0 1 0,-1-1 1,1 0-1,1 1 0,-1-1 1,3 1-10,-4-2 9,0-1 0,0 1 0,0-1 0,0 0 0,1 0 0,-1 0 0,1 0 0,-1 0-1,1-1 1,-1 1 0,1-1 0,-1 1 0,1-1 0,0 0 0,-1 0 0,1 0 0,-1 0 0,1-1 0,-1 1 0,1-1 0,-1 0 0,1 1 0,-1-1 0,1 0 0,-1 0 0,0-1 0,1 1 0,-1 0 0,0-1 0,0 1 0,0-1 0,0 0 0,1-1-9,20-22 133,-1-1 1,-1-1-1,-1 0 1,-1-2-1,-2 0 1,-1-1-1,-1-2-133,-18 42-26,0 0 0,0 1-1,1-1 1,1 0-1,-1 1 1,2-1 0,0 1-1,0-1 1,0 1 0,2-1-1,-1 1 1,1-1 26,-1-5-9,0-1 1,-1 0-1,2 0 1,-1 0-1,0 1 1,1-1-1,0 0 1,0 0-1,0-1 0,0 1 1,1 0-1,-1-1 1,1 0-1,0 1 1,0-1-1,0 0 1,0 0-1,1-1 1,-1 1-1,1-1 1,0 1-1,0-1 1,0 0-1,0-1 1,0 1-1,0-1 1,0 0-1,0 0 1,0 0-1,1 0 0,-1-1 1,2 0 8,-3 0 22,1 0-1,-1 0 1,1-1-1,-1 1 1,1-1-1,-1 0 1,0 0 0,1 0-1,-1-1 1,0 1-1,0-1 1,0 1 0,0-1-1,0 0 1,0-1-1,0 1 1,-1 0-1,1-1 1,-1 1 0,0-1-1,0 0 1,0 0-1,0 0 1,0 0-1,0 0 1,0-3-22,2-3 33,-1 1 0,-1-1 0,0 0 0,0 0 1,0 0-1,-1-1 0,-1 1 0,0 0 0,0 0 0,-1-1-33,1 8-10,0 0 0,0-1 0,-1 1 0,1 0 0,-1 0 0,0 0 1,1-1-1,-1 1 0,0 0 0,0 0 0,-1 0 0,1 0 0,0 0 0,-1 1 0,1-1 0,-1 0 0,0 0 0,1 1 0,-1-1 0,0 1 0,-1-1 10,-1 0-72,-1 0 0,1 0-1,-1 0 1,1 0 0,-1 1 0,0 0-1,0 0 1,1 0 0,-1 1-1,-3 0 73,-2-1-138,0 1-1,-1 1 1,1 0-1,0 1 0,0 0 1,0 0-1,0 1 1,0 0-1,-8 5 139,7-3-32,0 1 0,1 1 0,0 0 0,-4 4 32,13-11 25,1 0-11,0 0-53,5-1 51,-1-1-1,0 0 1,0-1-1,1 1 1,-1-1-1,-1 0 1,1 0-1,0 0 1,-1 0 0,1-1-1,0 0-11,12-11 108,6-2 1,42-29 247,-60 44-352,0-1 1,0 1 0,0 1 0,1-1 0,-1 1 0,1-1 0,-1 1 0,1 0 0,-1 1 0,1-1 0,-1 1 0,1 0 0,0 0 0,-1 1 0,1-1-5,-3 1 5,0 0 0,0 0 0,-1 0 0,1 0 0,0 0 0,-1 0 0,1 1 0,-1-1 0,1 0 0,-1 1 0,0-1 1,1 1-1,-1 0 0,0-1 0,0 1 0,0 0 0,0 0-5,17 38 74,-12-26-61,0 0 14,3 3-9,-1 0 0,-1 1 0,0 1 0,-1-1 0,-1 1 0,-1 0 0,-1 0 0,0 1-18,-3-32-181,-1-27 271,3 0-1,3-16-89,-4 49 2,1 0 0,0 0 0,0 0 0,1 0 0,-1 1 0,1-1 0,1 1 0,-1 0 0,1 0 0,2-3-2,-5 7-3,-1 0 0,1 0 0,0 0-1,0 0 1,0 0 0,0 1 0,0-1 0,0 0 0,0 0-1,0 1 1,0-1 0,0 1 0,0-1 0,0 1 0,0-1-1,1 1 1,-1 0 0,0-1 0,0 1 0,0 0 0,1 0-1,-1 0 1,0 0 0,0 0 0,1 0 0,-1 0 0,0 0-1,0 1 1,1-1 0,-1 1 0,0-1 0,0 0 0,0 1-1,0 0 1,0-1 0,0 1 0,0 0 0,0-1 0,0 1-1,0 0 1,0 0 0,0 0 0,0 0 0,-1 0 0,1 0-1,0 0 1,-1 0 0,1 0 0,-1 0 0,1 0 0,-1 1-1,1-1 1,-1 1 3,26 66 142,-23-57-122,0 0-1,1 0 1,0-1-1,0 1 1,1-1-1,1 0 1,0 0 0,0-1-1,1 1 1,4 3-20,-11-13-1,1 1 0,0 0 1,-1-1-1,1 1 1,-1-1-1,1 0 1,0 1-1,-1-1 0,1 0 1,0 1-1,0-1 1,-1 0-1,1 0 1,0 1-1,0-1 1,-1 0-1,1 0 0,0 0 1,0 0-1,0 0 1,-1 0-1,1 0 1,0 0-1,0-1 0,-1 1 1,1 0-1,0 0 1,0-1-1,-1 1 1,1 0-1,0-1 0,-1 1 1,1-1-1,0 1 1,-1-1-1,1 1 1,-1-1-1,1 1 0,0-1 1,-1 1-1,0-1 1,1 0-1,-1 1 1,1-1-1,-1 0 0,0 0 1,1 1-1,-1-1 1,0 0 0,14-43 267,-12 37-269,3-17 98,0-1 0,-2 1 0,-1-1-1,-1 0 1,-1 0 0,-1 0 0,-1 1 0,-3-12-96,3 25 158,-1 0 0,0 1 0,0 0 1,-1 0-1,0 0 0,-1 0 0,0 0 0,0 1 0,-1 0 1,-1-1-159,6 10 56,1 0-150,0 0-70,4 38-156,6-5 337,2 0-1,2-1 0,8 15-16,13 30 64,-32-70-55,0 0-1,0 0 1,1-1 0,0 1-1,5 5-8,-8-11-10,0 1 1,0-1-1,0 0 1,0 0-1,0 1 0,0-1 1,1 0-1,-1 0 1,1-1-1,-1 1 0,1 0 1,-1 0-1,1-1 1,-1 1-1,1-1 0,-1 1 1,1-1-1,0 0 0,-1 1 1,1-1-1,0 0 1,-1 0-1,1 0 0,0 0 1,-1-1-1,1 1 1,0 0-1,-1-1 0,2 1 10,-1-3-165,1 0 0,-1 0 0,1 0 0,-1 0 0,0 0 0,0 0 0,-1 0 0,1-1 0,-1 1 0,1 0 0,-1-1 0,0 0 0,0 1 0,-1-1 0,1 0 0,-1 1 165,3-21-4732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64 1736,'0'0'2689,"0"0"-961,0 0-735,0 0-745,0 0-88,0 0 0,0 0-160,64-53-624,-37 42-1833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4:07:16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1432,'0'0'803,"0"0"-179,0 0-182,0 0-166,0 0-136,0 0-91,0 12-86,20 277 702,-18-269-1097,-2-20-425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149 108 1720,'0'0'1895,"0"0"-658,0 0-517,0 0-348,0 0-163,0 0-14,-3-8 29,1 3-197,0 1 0,0-1 0,-1 1 0,0 0 0,0-1 0,0 1 0,0 1 0,-1-1 0,1 0 0,-2 0-27,3 3-6,1 0 0,-1-1-1,0 1 1,1 0 0,-1 0 0,0 1 0,0-1 0,1 0-1,-1 0 1,0 1 0,0-1 0,0 1 0,0 0-1,0 0 1,0-1 0,0 1 0,0 0 0,0 1 0,0-1-1,0 0 1,0 1 0,0-1 0,0 1 0,1-1 0,-1 1-1,0 0 1,0 0 0,1 0 0,-1 0 0,0 0 0,1 0-1,-1 0 1,1 0 0,-2 2 6,-2 2-5,1 0 0,-1 1-1,1 0 1,1 0 0,-1 0 0,1 0-1,0 0 1,0 1 0,1-1 0,-1 1 0,1 0-1,1-1 1,-1 5 5,0 2-5,0 0 1,2 0-1,-1 0 0,1 0 0,1 0 1,0 0-1,1 0 5,-1-10-6,0-1 0,0 0 0,0 1 0,0-1-1,0 0 1,0 0 0,0 0 0,1 0 0,-1 0 0,1 0 0,-1 0 0,1 0 0,0-1 0,0 1 0,0-1 0,-1 1 0,2-1 0,-1 0 0,0 0 0,0 0 0,0 0 0,1 0 0,-1 0 0,0 0-1,1-1 1,-1 1 0,0-1 0,1 0 0,-1 0 0,1 0 0,-1 0 0,1 0 0,-1 0 0,0-1 0,1 1 0,-1-1 0,0 0 0,1 1 0,-1-1 0,0 0 0,0 0 0,0-1 0,1 1 0,-1 0-1,-1-1 1,1 1 0,0-1 0,0 0 0,0 0 0,-1 1 0,1-1 0,-1 0 0,0 0 0,1-1 6,4-14 36,-1-1-1,-1 0 1,-1 1-1,0-1 1,-2 0-1,0-1 1,0 1-1,-2 0 1,-1-10-36,0-25-13,2 52-37,0 10-144,0 8 188,1 0 0,1 0 1,0-1-1,4 15 6,-5-26 4,0 0 0,0-1 0,1 1 1,0 0-1,0-1 0,0 0 0,1 1 0,-1-1 0,1 0 0,0 0 0,0 0 0,0-1 0,1 1 0,-1-1 0,1 0 0,0 0 0,0 0 0,0 0 0,3 1-4,-6-3 1,1-1 0,-1 1 0,1 0 0,0-1 0,0 1 0,-1-1 0,1 1 0,0-1 0,0 0 1,0 1-1,-1-1 0,1 0 0,0 0 0,0-1 0,0 1 0,0 0 0,-1-1 0,1 1 0,0-1 0,0 1 0,-1-1 0,1 0 0,0 0 0,-1 0 0,1 0 0,0 0-1,1-2 15,0 0-1,-1 0 1,0-1 0,1 1 0,-1 0 0,0-1-1,-1 0 1,1 1 0,-1-1 0,1 0 0,-1 1 0,0-3-15,3-14 103,-1 0 1,-1 0 0,-1-1 0,-1-8-104,0 28 0,0-2-25,0-26 678,0 25-288,0 18-375,2-2 22,1 0-1,-1 0 0,2 0 0,0 0 0,0-1 0,1 0 1,1 0-1,0 0 0,0 0 0,1-1 0,0 0 0,1-1 1,0 1-1,0-1 0,1-1 0,2 1-11,-9-7-3,-1 0 1,1-1-1,0 0 0,-1 1 1,1-1-1,0 0 0,0 0 0,0 0 1,0 0-1,0-1 0,0 1 1,0 0-1,1-1 0,-1 1 0,0-1 1,0 0-1,0 0 0,0 0 1,1 0-1,-1 0 0,0 0 1,0-1-1,2 0 3,-2 0 13,0 0 0,0-1-1,0 1 1,0-1 0,-1 0 0,1 0 0,-1 1 0,1-1 0,-1 0 0,1 0-1,-1-1 1,0 1 0,0 0 0,0 0 0,0 0 0,-1-1 0,1 1 0,-1-1-13,4-15 81,-1-1 0,-1 1 0,-1-1 0,0 0 0,-2-1-81,1 11-28,-3-26-27,3 25-492,7 31 309,-4-10 247,0-1 0,1 0 1,1 0-1,-1 0 0,2 0 1,-1-1-1,1 0 0,1 0 1,0-1-1,0 1 0,5 3-9,-12-12-4,1 0 0,0 0 0,-1 0-1,1 0 1,-1 0 0,1 0-1,0 0 1,-1 0 0,1 0 0,-1 0-1,1 0 1,0-1 0,-1 1-1,1 0 1,-1 0 0,1-1 0,-1 1-1,1 0 1,-1-1 0,1 1 0,-1 0-1,1-1 1,-1 1 0,1-1-1,-1 1 1,0-1 0,1 1 0,-1-1-1,0 1 1,1-1 0,-1 1-1,0-1 1,0 1 0,0-1 0,1 0-1,-1 1 1,0-1 0,0 1 0,0-2 4,10-32 249,-8 25-212,5-10 62,-3 7 29,0 0 1,-1 0 0,0 0 0,-1 0 0,0-4-129,-2 15 72,6 5-88,0 0-1,0 0 1,0 0-1,0 1 0,-1 0 1,0 0-1,0 0 1,0 0-1,-1 1 1,0 0-1,0 0 1,3 6 16,13 16 48,-10-16-8,22 23 51,-30-34-64,0 1 1,-1-1 0,1 0-1,0 0 1,0 0-1,0 0 1,-1-1 0,1 1-1,0 0 1,0-1-1,0 0 1,0 1 0,0-1-1,1 0 1,-1 0-1,0 0 1,0 0 0,0 0-1,0-1 1,0 1-1,1-1-27,-1 0 14,-1 0 1,0 0-1,1 0 0,-1 0 0,0 0 0,1 0 0,-1 0 0,0-1 1,0 1-1,0-1 0,0 1 0,0-1 0,0 1 0,0-1 0,-1 1 1,1-1-1,-1 0 0,1 1 0,-1-1 0,1 0 0,-1 1 0,0-1 1,0 0-1,0 0-14,1-51-572,-1 41-50,0-15-1786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2897,'0'0'1521,"0"0"-499,0 0-413,0 0 66,0 0-143,0 0-208,7-4-81,-1 1-188,-4 1-43,0 1 1,0-1-1,0 1 0,0 0 0,0 0 1,0 0-1,0 0 0,1 0 0,-1 1 1,0-1-1,1 1 0,-1-1 0,0 1 1,1 0-13,-2 0 4,-1 0 1,1 0 0,-1 1-1,1-1 1,-1 0 0,0 0-1,1 0 1,-1 1 0,1-1-1,-1 0 1,0 1-1,1-1 1,-1 0 0,0 1-1,1-1 1,-1 1 0,0-1-1,1 0 1,-1 1 0,0-1-1,0 1 1,0-1 0,0 1-1,1-1 1,-1 1-1,0-1 1,0 1 0,0-1-1,0 1 1,0-1 0,0 1-1,0-1 1,0 1 0,0-1-1,0 1 1,0-1 0,-1 1-1,1-1 1,0 1-5,0-1-29,0 1 0,-1-1 0,1 0 0,0 1 0,0-1 0,0 1 0,0-1 0,0 0 0,0 1 1,0-1-1,0 1 0,0-1 0,0 0 0,0 1 0,0-1 0,0 0 0,0 1 0,0-1 0,1 1 0,-1-1 0,0 0 0,0 1 1,0-1-1,1 0 0,-1 1 0,0-1 0,0 0 0,1 1 0,-1-1 0,0 0 0,1 0 0,-1 1 0,0-1 0,1 0 0,-1 0 1,0 0 28,1 0-3549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35 500 904,'0'0'1196,"0"0"-486,0 0-174,0 0 66,0 0-137,0 0 38,19-14 2461,-19 11-2919,0 1 0,0-1 0,0 0 0,0 0 0,0 1 0,-1-1 0,0 0 0,1 1 0,-1-1 0,0 0 0,-1 0-45,1 2-9,0-1 0,0 1 1,0 0-1,0 1 0,0-1 0,0 0 0,0 0 0,-1 0 0,1 1 0,0-1 0,0 0 0,-1 1 0,1 0 0,-1-1 0,1 1 0,0 0 0,-1-1 0,1 1 1,-1 0-1,1 0 0,0 0 0,-1 0 0,1 1 9,0-1-8,0 1 0,0 1 0,0-1 0,0 0 0,0 0 0,0 0 0,1 0 1,-1 1-1,0-1 0,1 0 0,-1 1 0,1-1 0,-1 0 0,1 1 0,0-1 0,0 0 1,0 1-1,-1-1 0,1 1 0,1 0 8,-5 32-33,4-33 33,0 9-12,-2 10 26,2 0-1,0 0 1,1 0-1,1 0 1,3 13-14,-4-30-8,-1 1 1,1 0 0,0-1 0,1 1 0,-1 0 0,0-1 0,1 0 0,0 1 0,0-1 0,0 0 0,0 0 0,1 0 0,-1 0 0,1 0 0,0-1 0,-1 1 0,1-1 0,0 0 0,1 0 0,-1 0 0,0 0 0,1 0 0,-1-1 0,1 1 0,-1-1 0,1 0 0,-1 0 0,1 0 0,0-1 0,0 0 0,-1 1 0,4-1 7,-4 0-5,1 0 0,-1 0 0,1-1 0,-1 1 1,1-1-1,-1 1 0,1-1 0,-1 0 1,1-1-1,-1 1 0,0-1 0,0 1 0,1-1 1,-1 0-1,0 0 0,-1 0 0,2-1 5,2-4 45,0 0 0,0-1-1,-1 0 1,0 0 0,-1 0-1,1-2-44,5-7 25,0 1-1,-2-2 0,0 1 0,-1-1 1,-1 0-1,0-1 0,-2 1 1,0-1-1,-1 0 0,-1-5-24,-2 24-85,0 0-219,-2 33 160,2-28 138,-1 10 22,0-1-1,1 0 1,0 1-1,1-1 1,1 0-1,3 13-15,-4-24-9,0 0-1,0 0 1,1 0 0,-1 0 0,1 0-1,0 0 1,0 0 0,0 0 0,0-1-1,0 1 1,0-1 0,1 1-1,-1-1 1,1 0 0,0 0 0,0 0-1,0 0 1,0-1 0,0 1 0,0-1-1,0 0 1,0 1 0,1-2-1,-1 1 1,0 0 0,1-1 0,-1 1-1,0-1 1,1 0 0,-1 0 0,2 0 9,-3 0 6,1 0 1,-1 0 0,0 0 0,0-1 0,1 1 0,-1 0 0,0-1 0,0 1 0,0-1-1,0 0 1,1 0 0,-1 0 0,0 0 0,-1 0 0,1 0 0,0 0 0,0-1-1,0 1 1,-1-1 0,2 0-7,-1-2 28,0 1 0,0-1 0,0 0 0,0-1 0,-1 1 0,1 0 0,-1 0 0,0-1 0,0 1 0,-1-2-28,2-2 9,-1 1 0,0-1 1,0 1-1,-1-1 0,0 0 0,-1 1 1,0-1-1,0 1 0,0-1 0,-1 1 0,0-1 1,-1 1-1,1 0 0,-1 0-9,0 3-35,1 1 1,-1-1-1,1 1 0,-1-1 0,0 1 0,0 0 0,0 0 1,-1 1-1,1-1 0,-1 1 0,1-1 0,-1 1 0,0 0 1,0 1-1,0-1 0,0 1 0,0-1 0,0 1 0,-1 0 1,1 1-1,0-1 0,-1 1 0,1 0 0,0 0 1,-1 0 34,4 0-13,-33 4-212,33-4 219,0 0 0,0 0 0,0 1 0,0-1 1,0 1-1,0-1 0,0 1 0,0-1 0,0 1 0,1 0 0,-1-1 0,0 1 0,0 0 0,1 0 0,-1 0 1,0-1-1,1 1 0,-1 0 0,1 0 0,-1 0 0,1 0 0,0 0 0,-1 0 0,1 0 0,0 0 0,0 0 1,-1 0-1,1 0 0,0 0 0,0 1 6,0-2-107,0 0 11,0 0-17,10 0 101,1-2 1,-1 1-1,0-2 1,0 1 0,-1-1-1,1-1 1,-1 0-1,1 0 1,-1-1 0,0 0-1,3-2 12,23-17 329,-2-1-1,5-6-328,-20 16 97,-6 4 43,5-2-157,-17 13 14,1 0 1,-1 0-1,1 1 0,-1-1 1,1 0-1,-1 0 0,1 0 1,-1 1-1,1-1 0,-1 0 1,1 1-1,-1-1 1,1 0-1,-1 1 0,1-1 1,-1 1-1,0-1 0,1 1 1,-1-1-1,0 0 0,1 1 1,-1 0-1,0-1 1,0 1-1,1-1 0,-1 1 1,0-1-1,0 1 0,0-1 1,0 1-1,0-1 0,0 1 1,0 0-1,0-1 0,0 1 1,0 0 2,6 22 35,2 1 0,0-1-1,2 0 1,0-1 0,2 0 0,0-1 0,2 0 0,3 2-35,-16-21 0,0 0 1,0 0 0,0-1-1,1 1 1,-1 0-1,1-1 1,-1 1 0,1-1-1,-1 0 1,1 1 0,0-1-1,0 0 1,0 0 0,0 0-1,0 0 1,0-1 0,0 1-1,0 0 1,0-1-1,0 0 1,0 1 0,0-1-1,1 0 1,-1 0 0,0 0-1,0 0 1,0 0 0,0-1-1,0 1 1,0-1 0,0 1-1,2-2 0,-1 0 18,0 0 1,0 0-1,0 0 0,-1 0 0,1-1 1,0 0-1,-1 1 0,0-1 1,0 0-1,0 0 0,0 0 0,0 0 1,0-1-1,-1 1 0,0 0 0,1-1 1,-1 1-1,0-4-18,3-13 65,-1 0 1,0 0-1,-2 0 0,0-15-65,-1 26-23,-1-1 0,0 1 0,0 0 0,-1 0 0,0 0-1,0 0 1,-1 0 0,0 0 0,-1 0 0,0 1 0,-1-3 23,5 12-9,0-1 1,0 0 0,0 0-1,0 0 1,0 0 0,0 0 0,0 0-1,0 0 1,0 0 0,0 1-1,0-1 1,0 0 0,0 0-1,0 0 1,0 0 0,-1 0-1,1 0 1,0 0 0,0 0 0,0 0-1,0 1 1,0-1 0,0 0-1,0 0 1,0 0 0,0 0-1,0 0 1,0 0 0,0 0-1,0 0 1,-1 0 0,1 0 0,0 0-1,0 0 1,0 0 0,0 0-1,0 1 1,0-1 0,0 0-1,0 0 1,0 0 0,-1 0-1,1 0 1,0 0 0,0 0 0,0 0-1,0 0 1,0 0 0,0 0-1,0-1 1,-1 1 0,1 0-1,0 0 1,0 0 0,0 0-1,0 0 1,0 0 0,0 0 0,0 0-1,0 0 1,0 0 0,0 0-1,0 0 1,-1 0 0,1 0-1,0-1 1,0 1 8,-1 17-90,7 21 142,9-7-40,1-2 1,2 1-1,1-2 1,1-1 0,5 5-13,-24-31 2,-1-1 1,1 1 0,-1 0 0,1-1 0,-1 1 0,1-1-1,0 1 1,-1-1 0,1 1 0,0-1 0,-1 1 0,1-1-1,0 1 1,-1-1 0,1 0 0,0 0 0,0 1 0,-1-1-1,1 0 1,0 0 0,0 0 0,0 0 0,0 0 0,-1 0-1,1 0 1,0 0 0,0 0 0,0 0 0,-1 0 0,1 0-1,0-1 1,0 1 0,0-1-3,1 0 34,0-1 1,-1 1-1,1-1 0,0 0 1,-1 0-1,1 0 0,-1 0 1,0 0-1,0 0 0,0 0 1,0 0-1,0-1-34,17-60 395,-12 19-377,-3 1-1,-1-1 1,-3-11-18,1 17-163,-1 38 130,0 0-1,0-1 1,1 1 0,-1 0-1,0 0 1,0 0-1,0 0 1,0 0-1,0 0 1,0 1-1,1-1 1,-1 0-1,0 0 1,0 1-1,0-1 1,0 0 0,1 1-1,-1-1 1,0 1-1,0-1 1,1 1-1,-1 0 34,-2 3-37,0 1 0,1 0 0,0 0 0,0 1 0,1-1 0,-1 0-1,1 1 1,0-1 0,1 1 0,-1-1 0,1 0 0,1 5 37,2-8-34,0-1 1,0 0-1,1 0 1,-1-1-1,1 1 1,-1-1-1,1 1 1,-1-1-1,1 0 0,-1-1 1,1 1-1,1-1 34,3 1-29,100 0-206,-107 1 228,1-1 0,-1 1 0,0 0 0,0-1 0,0 1 0,0 0 0,0 0 0,0 0 0,0 0 0,0 0 0,0 0 0,0 0 0,-1 0 0,1 1 0,0-1 0,-1 0 0,1 0 0,-1 1 0,1-1 0,-1 0 0,0 1 0,1 0 7,9 37-2,-10-35-1,3 12 12,-1 1-1,-1 0 0,-1 0 1,0 1-9,0 4 70,29-23-308,-24-1 267,-1-1-1,0 0 1,0 0 0,-1 0 0,1 0 0,-1-1 0,1 1 0,-1-1 0,0 0 0,0 0 0,-1 0 0,1 0 0,1-4-29,25-60 321,-24 51-263,-1 0-1,-1 0 1,0-1-1,-1 1 1,-1-1-1,-1 0 1,0 1-1,-2-1 1,0-5-58,1 22-3,1 0 0,0 0 0,0 0 0,-1 0 1,1 0-1,0 0 0,-1 0 0,1 0 1,-1 0-1,1 1 0,-1-1 0,0 0 1,1 0-1,-1 0 0,0 1 0,1-1 0,-1 1 1,0-1-1,0 0 0,0 1 0,0-1 1,0 1-1,1 0 0,-1-1 0,0 1 1,0 0-1,0-1 0,0 1 0,0 0 0,0 0 1,0 0-1,0 0 0,0 0 0,0 0 1,0 0-1,0 0 0,0 0 0,0 1 1,0-1-1,-1 0 3,1 1-6,-1-1 0,1 1 1,0-1-1,-1 1 0,1 0 1,-1 0-1,1-1 0,0 1 1,0 0-1,0 0 0,-1 0 1,1 0-1,0 1 0,0-1 1,0 0-1,1 0 0,-1 1 1,0-1-1,0 0 0,1 1 1,-1-1-1,1 1 0,-1-1 1,1 1-1,0-1 0,-1 1 1,1-1-1,0 1 6,0 1-6,1-1 0,-1 1 0,0-1 0,1 1 0,0-1 0,0 0 0,0 0 0,0 1 0,0-1 0,0 0 0,0 0-1,1 0 1,-1 0 0,1 0 0,0 0 0,-1 0 0,1-1 0,0 1 0,0-1 0,0 1 0,0-1 0,0 0 0,0 0 0,1 0 0,-1 0 0,1 0 6,12 6-12,1-2 1,0 0-1,16 2 12,24 9 124,-53-15-127,-1 0 1,1 0-1,-1 0 0,1 0 1,-1 0-1,0 0 0,0 1 1,0-1-1,0 1 0,0 0 0,0 0 1,0-1-1,0 1 0,-1 0 1,1 1-1,-1-1 0,1 0 1,-1 0-1,0 1 0,0-1 0,0 0 1,0 1-1,0-1 0,-1 1 1,1 0-1,-1-1 0,1 2 3,-2 0-3,0-1 1,0 0-1,0 1 0,0-1 0,0 0 0,-1 1 0,0-1 1,1 0-1,-1 0 0,-1-1 0,1 1 0,0 0 0,0 0 1,-1-1-1,0 0 0,1 1 0,-1-1 0,0 0 0,-2 1 3,-5 3 10,0 1 0,0 0-1,0-1 1,0-1-1,-11 5-9,17-10-12,3 0-92,1 0-74,32-20 80,-2-3 213,104-87 227,-115 93-277,-1-1 0,0-1 0,-2-1 0,0 0 0,7-15-65,-21 33 36,-1-1 0,1 0 0,-1 1 0,1-1 0,-1 0 0,0 0 0,0 0 0,0 0 0,-1 0 0,1 0 1,-1 0-1,0 0 0,0 0 0,0 0 0,0 0 0,0 0 0,0 0 0,-1 0 0,0 0 0,0 0 0,1 0 0,-2 0 0,1 0 0,0 0 0,-1-1-36,0 1-22,-1 1-1,1-1 1,-1 0-1,1 1 0,-1 0 1,0 0-1,0 0 0,0 0 1,0 0-1,0 0 1,-1 1-1,1 0 0,0-1 1,-1 1-1,1 0 1,-1 1-1,1-1 0,-1 1 1,1-1-1,-1 1 1,-2 0 22,4 1-4,0-1 0,-1 0 0,1 0 0,0 1 0,-1-1 0,1 1 0,0-1 0,0 1-1,0 0 1,0 0 0,0 0 0,0 0 0,0 1 0,0-1 0,0 0 0,0 1 0,1-1 0,-1 1 0,1 0 0,-2 0 4,0 3-7,0 0-1,0 0 1,1-1 0,0 2-1,0-1 1,0 0-1,0 0 1,1 1-1,-1-1 8,-1 18 2,0 0-1,1 0 1,1 1 0,2-1-2,-1-14 18,0-6-19,0-1 1,0 0-1,1 1 0,-1-1 0,1 0 1,-1 0-1,1 1 0,0-1 1,0 0-1,0 0 0,0 0 1,0 0-1,1 0 0,-1 0 1,0 0-1,1 0 0,0 0 1,-1-1-1,1 1 0,0-1 0,0 1 1,0-1-1,0 0 0,0 0 1,0 0-1,0 0 0,1 0 1,-1 0-1,0 0 0,0-1 1,1 1-1,-1-1 0,0 0 1,1 0 0,1 1 49,1-1 1,0 1 0,-1-1-1,1-1 1,-1 1 0,1-1-1,-1 1 1,1-1 0,-1-1 0,1 1-1,-1 0 1,0-1 0,0 0-1,0 0 1,0-1 0,0 1-1,3-3-49,0-1-161,33-34 986,-37 37-1090,-1 0 0,0 0 0,0 0 0,0 0 0,0 0 0,-1 0 0,1 0 0,-1 0 0,0-1 0,0 1 0,0-1 0,0 1 0,-1-1 0,1-1 265,-1 3-4358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 3209,'0'0'843,"0"0"-1,0 0-55,0 0-100,0 0-127,0 0-78,0 0-458,0-1-1,-1 1 1,1-1 0,0 1 0,0-1 0,0 1 0,-1 0 0,1-1 0,0 1 0,-1 0 0,1-1 0,0 1 0,-1 0 0,1-1 0,0 1 0,-1 0 0,1-1 0,-1 1 0,1 0 0,0 0 0,-1 0 0,1 0 0,-1-1-1,1 1 1,-1 0 0,0 0-24,-8 100-248,3 49 248,-1 10 64,-19 141-380,30-319-48,1-1-1051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61 503 1632,'0'0'1454,"0"0"-330,0 0-196,0 0-41,0 0-84,0 0-115,5-35 1517,-8-10-2156,-3 1-1,-1-1 1,-2 1 0,-13-38-49,4 12-98,25 88-86,1 0 1,0 0-1,1-1 0,1 0 0,1-1 0,13 15 184,16 20 166,37 35-166,-39-53 21,-37-32-31,1 0 0,0 0 0,-1 0-1,1 0 1,0 0 0,0 0 0,0-1 0,0 1-1,-1-1 1,1 1 0,0-1 0,0 0-1,0 1 1,0-1 0,0 0 0,0 0 0,0-1-1,0 1 1,0 0 0,0-1 0,0 1-1,0-1 1,2 0 10,-3 0 11,0 0 0,0 0-1,0-1 1,0 1 0,0 0-1,0 0 1,0-1 0,0 1-1,-1-1 1,1 1 0,0-1 0,-1 1-1,0-1 1,1 1 0,-1-1-1,0 1 1,1-1 0,-1 0 0,0 1-1,0-1-10,0-39 142,-1 27-108,1 2-101,-1 0 0,0 1 0,-1-1 0,0 1 0,-1 0 0,0 0 0,-1 0 0,0 0 0,-1 0 0,0 1 0,-1 0 0,0 0 0,0 0 0,-1 1 0,-1 0 0,1 0 0,-1 1 0,-1 0 0,-3-3 67,94 13-654,-75-2 659,1 0 0,-1-1 1,0 0-1,1 0 1,-1-1-1,0 0 1,0 0-1,0-1 1,0 0-1,-1 0 0,1 0 1,-1-1-1,0 0 1,0 0-1,0-1 1,0 1-1,-1-1 1,0 0-1,0-1 0,0 0 1,-1 1-1,1-1 1,-1-1-1,0-1-5,-2 6 53,-1-1 0,1 0-1,-1 1 1,0-1 0,0 0-1,0 0 1,0 1 0,0-1-1,0 0 1,-1 0 0,0 0-1,1 0 1,-1 0 0,0 0-1,-1 0 1,1-1-53,0 3 21,-1 0 1,1 0-1,-1 0 0,0-1 1,1 1-1,-1 0 0,0 0 1,1 0-1,-1 1 0,0-1 1,0 0-1,0 0 0,0 0 1,0 1-1,0-1 0,0 0 1,0 1-1,0-1 0,0 1 1,-1-1-1,1 1 1,0 0-1,0-1 0,0 1 1,-1 0-1,1 0 0,0 0 1,0 0-1,-1 0 0,1 0 1,0 0-1,0 0 0,0 0 1,-1 1-1,1-1 0,0 1 1,0-1-1,-1 1-21,1 2-11,0 0 0,0 0 0,0 0 0,0 0 0,0 0 0,1 0 1,0 0-1,-1 0 0,1 1 0,0-1 0,1 0 0,-1 0 0,1 3 11,-1 3-19,1 10 19,0 0 0,1 0 1,1 1-1,0-1 1,6 16-1,-6-26 1,0 0 0,1 0 1,0 0-1,1 0 1,-1 0-1,1-1 0,1 0 1,0 0-1,0 0 0,1-1 1,0 0-1,4 4-1,-9-10 2,-1 1-1,1-1 1,0 1-1,-1-1 1,1 0-1,0 0 1,0 0-1,0 0 1,0 0-1,0 0 1,0-1-1,0 1 1,0 0-1,0-1 1,0 0-1,0 1 1,1-1-1,-1 0 1,0 0-1,0-1 1,0 1-1,0 0 1,0-1-1,0 1 1,1-1-1,-1 1 1,0-1-1,0 0 1,-1 0 0,1 0-1,0 0 1,0 0-1,0-1 1,-1 1-1,1 0 1,0-1-1,-1 1 1,0-1-1,1 0 1,-1 1-1,0-1 1,1 0-2,3-7-199,0 0 1,-1 0-1,0 0 1,0 0-1,-1-1 1,0 1-1,0-1 1,0-5 198,0-18-3558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6409,'0'0'881,"0"0"-881,0 0-152,0 0-361,0 0-175,0 0-1336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110 400 1904,'0'0'1354,"0"0"-204,0 0-186,0 0-339,0 0-282,0 0-208,-14-2-101,-41-2-34,54 5-1,-1-1-1,1 0 0,-1 1 1,1-1-1,0 1 0,-1 0 0,1-1 1,0 1-1,-1 0 0,1 0 1,0 0-1,0 0 0,0 0 0,0 0 1,-1 0-1,2 0 0,-1 0 1,0 0-1,0 1 0,0-1 0,1 0 1,-1 1-1,0-1 0,1 1 1,-1-1-1,1 1 2,-7 37-27,7-37 28,-1 10-10,-1 10 6,1 1-1,1-1 1,1 10 3,-1-28-2,1 0 1,-1 0-1,1 0 1,0 0-1,0 0 1,0 0-1,0 0 1,1 0 0,-1 0-1,1 0 1,0 0-1,0-1 1,1 1-1,-1-1 1,1 0 0,-1 0-1,1 0 1,0 0-1,0 0 1,1 0-1,-1-1 2,-1-1-6,0 1-1,0-1 0,0 0 0,0 0 0,1 0 0,-1 0 0,0-1 0,0 1 1,1-1-1,-1 1 0,0-1 0,1 0 0,-1 0 0,0 0 0,1 0 0,-1 0 1,1-1-1,-1 1 0,0-1 0,0 1 0,1-1 0,1-1 7,-2 1 29,1-1-1,-1 0 1,0-1-1,1 1 1,-1 0-1,0 0 1,0-1-1,-1 1 1,1-1-1,0 0 1,-1 0-1,0 1 1,1-1-1,-1 0 1,0-1-29,3-12 99,-1 1 1,0-1-1,-1 0 1,0 1-1,-2-1 1,0-2-100,-2-27 12,-3 1 1,-2-1-1,-1 1 1,-3 0-1,-1 1 1,-13-28-13,17 49-36,-3-14 55,-2 1 0,-1 1 0,-5-6-19,15 55-247,2 12 194,6 13 61,1-1 1,2 1-1,1-1 0,3 0 1,1-1-1,1 0 1,4 2-9,-10-20 8,2-1 0,0 0 0,0 0 0,2-1 0,1-1 0,8 11-8,-15-22-6,0 0 0,0-1 0,1 1-1,0-1 1,-1-1 0,2 1 0,-1-1 0,1 0 0,-1 0 0,1-1 0,0 0-1,0 0 1,1-1 0,-1 1 0,0-2 0,1 1 0,-1-1 0,1 0 0,4-1 6,-9 0 8,1 0 1,-1 0 0,0-1 0,1 1 0,-1-1 0,0 0 0,0 0 0,0 0 0,0-1 0,1 1-1,-2-1 1,1 0 0,0 1 0,0-1 0,-1 0 0,1-1 0,2-1-9,-1-1 40,1-1-1,-1 0 1,0 0 0,-1 0-1,1 0 1,-1 0 0,-1-1-1,3-4-39,0-7 76,0-1 1,-1 1-1,-1-1 0,-1 0 0,-1 1 0,0-6-76,-1 19-1,0 0-1,-1 1 1,1-1-1,-1 0 1,0 1 0,0-1-1,-1 1 1,1-1 0,-1 1-1,0 0 1,0 0-1,-2-3 2,3 5-1,-1 0 0,0 0-1,0 0 1,1 0 0,-1 0 0,-1 0-1,1 1 1,0-1 0,0 1-1,-1-1 1,1 1 0,0 0-1,-1 0 1,1 0 0,-1 0 0,0 1-1,1-1 1,-1 0 0,0 1-1,1 0 1,-1 0 0,0 0 1,1 0-8,1 1 1,0-1-1,0 1 0,-1 0 1,1 0-1,0-1 1,0 1-1,0 0 1,0 0-1,0 0 0,0 0 1,0 0-1,0 1 1,0-1-1,1 0 1,-1 0-1,0 0 0,1 1 1,-1-1-1,1 0 1,-1 1-1,1-1 1,0 0-1,-1 1 0,1-1 1,0 1-1,0 0 8,-5 41-71,5-43 71,-1 13-1,2 0 0,-1 0 0,1-1 0,1 1 0,0-1 0,1 1 0,1-1 0,0 0 0,2 6 1,-3-12-1,-1-1-1,1 0 1,0 0-1,0 0 0,0 0 1,1-1-1,0 1 1,0-1-1,0 0 1,0 0-1,0 0 1,1 0-1,0-1 0,0 0 1,0 0-1,0 0 1,0-1-1,1 1 1,-1-1-1,1-1 1,-1 1-1,1-1 2,-3 0 15,1-1 0,-1 1 0,0-1-1,1 0 1,-1 0 0,1 0 0,-1 0 0,0-1 0,0 0 0,1 1 0,-1-1-1,0 0 1,0 0 0,0-1 0,0 1 0,0-1 0,0 0 0,0 1-1,0-1 1,-1 0 0,1-1-15,2-2 24,-1 1 0,0-1 1,-1-1-1,1 1 0,-1 0 0,0-1 0,0 0 0,-1 0 0,1 1 0,-1-2 0,-1 1-24,5-18 48,-1-1-1,-2 0 1,0 0-1,-2 0 1,-1-8-48,0-48 393,0 101-844,-1-10 441,0 0 0,1 1-1,1-1 1,0 0 0,0 1 0,1-1-1,0 0 1,1 0 0,0 0 0,1 2 10,1-2 6,0 0 0,0-1 1,1 0-1,0 0 0,1 0 0,0-1 1,4 5-7,-8-11-2,0 1 0,0-1 0,0 0 0,0 0 0,0 0 0,0 0 0,0 0 1,1-1-1,-1 1 0,1-1 0,-1 0 0,1 0 0,0 0 0,-1-1 0,1 1 1,0-1-1,-1 0 0,1 0 0,0 0 0,0 0 0,-1-1 0,1 0 0,-1 0 0,2 0 2,-2-2 52,0-1 0,-1 1 0,1-1-1,-1 0 1,1 0 0,-1 0 0,-1 0 0,1-1-1,0 1 1,-1-1 0,0 1 0,0-1-1,0 1 1,-1-2-52,3-5 100,0 0-63,-1 1 1,0-1-1,-1 0 1,0 0 0,-1 0-1,0 0 1,-1 0-1,0 0 1,0 1 0,-1-1-1,-1 0 1,0 1-1,0-1 1,-5-8-38,5 13-4,0 1 1,0-1-1,0 1 1,-1 0-1,0-1 1,0 2-1,0-1 1,0 0-1,-1 1 1,0 0-1,0 0 1,0 0-1,0 1 1,-1 0-1,1 0 1,-1 0-1,0 1 1,0-1-1,0 1 0,0 1 1,0-1-1,0 1 1,-1 0-1,1 1 1,0-1-1,-1 1 4,1 0-13,1 0 0,0 0-1,-1 1 1,1 0 0,0 0 0,-1 0-1,1 0 1,0 1 0,0 0-1,0 0 1,0 0 0,0 1-1,1 0 1,-3 1 13,4-1-12,0 0 1,1 0-1,-1 0 1,1 0-1,-1 0 0,1 0 1,0 1-1,0-1 0,1 1 1,-1 0-1,1-1 1,-1 1-1,1 0 0,1 0 1,-1 0-1,0 0 0,1 0 1,0 0-1,0 0 1,0 1 11,0-4-4,0-1-1,0 1 1,0 0 0,1 0 0,-1-1 0,0 1 0,0 0 0,1-1 0,-1 1 0,0 0-1,1-1 1,-1 1 0,1 0 0,-1-1 0,1 1 0,-1-1 0,1 1 0,0-1 0,-1 1-1,1-1 1,-1 0 0,1 1 0,0-1 0,-1 0 0,1 1 0,0-1 0,0 0 4,29 6-125,33-9 319,-51 0-103,-1 0-1,0-1 1,0 0-1,-1-1 0,1 0 1,-1-1-1,0 0 1,0-1-1,-1 0 0,0 0 1,1-2-91,46-43-661,-10 1-3811,-42 46 347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62 880,'0'0'1416,"0"0"-223,0 0-184,0 0-99,0 0-226,1-4-267,0 1-297,0 0-1,-1 0 0,0 0 0,1 0 0,-1 0 0,0 0 0,0 0 0,-1 0 0,1 0 1,-1 0-1,1 0 0,-1 0 0,0 0-119,0 2 12,0 0 1,0 0-1,0 0 0,0 0 1,0 0-1,0 0 1,0 0-1,-1 0 0,1 0 1,0 0-1,-1 0 1,1 1-1,-1-1 0,1 1 1,0-1-1,-1 1 0,1-1 1,-1 1-1,1 0 1,-1 0-1,0 0 0,1 0 1,-1 0-1,1 0 1,-1 0-1,1 0 0,-1 1 1,1-1-1,-1 1 0,1-1 1,-1 1-13,-1 0-15,1 0 0,-1 1 0,0-1 1,1 1-1,-1 0 0,1 0 0,0-1 0,-1 2 0,1-1 1,0 0-1,0 0 0,0 1 0,1-1 0,-1 1 1,1-1-1,-1 1 0,1 0 0,0 0 0,0-1 1,0 1-1,0 0 0,1 0 0,-1 0 0,1 0 0,-1 0 1,1 0-1,0 0 0,1 2 15,1-2-16,0-1-1,0 0 1,0 0-1,1 0 1,-1 0-1,1 0 1,-1-1 0,1 1-1,0-1 1,0 1-1,0-1 1,0 0-1,0 0 1,0-1 0,0 1-1,0 0 17,13 4-42,-7-1 31,-1 0-1,0 0 1,0 1 0,-1 0 0,1 0 0,2 3 11,-9-6-1,1-1 0,0 1 0,-1 0 0,1-1 0,-1 1 0,1 0 0,-1 0 0,0 0 0,0 0 0,0 0 0,0 1 0,0-1 0,0 0 0,-1 0 0,1 1 0,-1-1 0,0 0 0,1 1 0,-1-1 0,0 0 0,0 1 0,-1-1 0,1 0 0,0 1 0,-1-1 0,1 0 0,-2 2 1,1-2 34,-1 0-1,0 0 0,1 0 1,-1 0-1,0 0 0,0-1 1,0 1-1,0-1 0,-1 1 1,1-1-1,0 0 0,-1 0 1,1 0-1,0 0 0,-1-1 1,1 1-1,-1 0 0,1-1 1,-2 0-34,-51 6 512,49-6-609,4 1-5,-1-1 1,1 1 0,0-1 0,0 0 0,0 0 0,0 0 0,-1 0 0,1 0 0,0-1 0,0 1 0,0-1 0,0 1 0,0-1 0,0 0 0,0 0 0,0 0 0,0 0-1,0 0 102,2-10-4056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44 402 1096,'0'0'540,"0"0"31,0 0 45,0 0-96,0 0-198,0 0-117,13-9-59,39-31-16,-51 40-114,0-1-1,1 1 1,-1-1 0,0 0-1,0 1 1,0-1-1,0 0 1,0 0 0,-1 0-1,1 0 1,0 0-1,0 0 1,0 0 0,-1 0-1,1 0 1,-1 0-1,1 0 1,-1 0 0,1-1-1,-1 1 1,0 0-1,1 0 1,-1-1 0,0 1-1,0 0 1,0 0 0,0-1-1,0 1 1,0 0-1,0 0 1,-1-1 0,1 1-1,0-1-15,-1 1-27,0 0 0,0 0 0,0 0 0,0 0 0,0 0-1,-1 0 1,1 1 0,0-1 0,0 0 0,0 0 0,-1 1 0,1-1 0,0 1-1,-1-1 1,1 1 0,-1 0 0,1-1 0,-1 1 27,-2 0-30,1 0 1,-1 0-1,0 0 0,0 0 0,1 1 1,-1-1-1,1 1 0,-1 0 1,0 0-1,1 1 0,0-1 1,-1 0-1,1 1 0,0 0 0,0 0 1,0 0-1,0 0 0,0 1 1,0-1-1,0 1 0,1 0 1,0-1-1,-1 1 0,1 0 1,-1 2 29,0 1 14,1-1 1,-1 1 0,1 0-1,0-1 1,0 1 0,1 0 0,0 0-1,0 1 1,0-1 0,1 0 0,0 0-1,0 0 1,0 0 0,1 1-1,0 1-14,0-6 11,1 1 0,-1-1 0,0 1-1,1-1 1,-1 0 0,1 0 0,0 1 0,0-1-1,0-1 1,0 1 0,0 0 0,0 0-1,0-1 1,1 1 0,-1-1 0,1 0-1,-1 0 1,1 0 0,-1 0 0,1 0-1,0 0 1,-1-1 0,1 1 0,0-1-1,-1 0 1,3 0-11,2 1 151,0 0-1,0 0 0,0-1 0,1 0 1,-1-1-1,0 0 0,0 0 1,0 0-1,7-3-150,-8 1 122,-1 0 1,1-1 0,-1 0-1,1 0 1,-1 0-1,0 0 1,-1-1 0,1 0-1,-1 0 1,0 0 0,0-1-1,-1 1 1,1-1-1,-1 0 1,-1 0 0,1 0-1,-1 0 1,0 0-1,0-1 1,0-3-123,2-10 137,-1 0-1,0 0 1,-2 0-1,0 0 1,-2 0-1,0-3-136,-1 6 10,-2 1 0,1 0-1,-2 0 1,0 0 0,-1 1-1,0-1 1,-2 1 0,1 1 0,-2-1-1,0 2 1,-1-1 0,0 1-1,-1 0 1,-2-1-10,5 13-681,6 12 546,3 13 176,10 10-28,1 0-1,2-1 0,1-1 0,1 0 0,2-1 1,1-1-1,10 11-12,-26-37-23,1 0 0,-1 0 1,1-1-1,0 1 0,0-1 0,0 0 1,0 0-1,1 0 0,-1-1 0,1 1 1,0-1-1,1 0 23,-3-1 0,-1 0 0,0 0 0,0-1 0,0 1 0,0-1 0,1 0 0,-1 0 0,0 0 0,0 0 0,0 0 0,1 0 0,-1 0 0,0-1 0,0 1 0,0-1 0,0 0 0,1 1 0,-1-1 0,0 0 0,-1 0 0,1 0 0,0-1 1,0 1-1,0 0 0,-1-1 0,1 1 0,0-1 0,-1 0 0,1 1 0,13-19 75,-1-1 0,0 0 0,-2-1 1,2-5-76,-10 19 10,-1 0 1,0 0-1,0-1 1,0 1 0,-1 0-1,-1-1 1,1 0-1,-2 1 1,1-1 0,-1 0-1,0 0 1,-1 1-1,0-1 1,0 0-11,0 7-28,0 0 1,0 0-1,0 0 0,-1 0 0,1 0 1,-1 0-1,1 0 0,-1 0 1,0 0-1,1 1 0,-1-1 0,0 1 1,0-1-1,0 1 0,0 0 0,0 0 1,-1 0-1,1 0 0,0 0 1,-1 0-1,1 1 0,0-1 0,-1 1 1,1-1-1,0 1 0,-1 0 0,1 0 1,-1 0-1,1 1 0,-1-1 1,1 0-1,0 1 0,-1-1 0,1 1 1,0 0-1,0 0 0,-1 0 0,1 0 1,0 0-1,0 1 0,0-1 0,0 1 1,0-1-1,1 1 0,-1 0 1,0-1-1,1 1 0,-2 2 28,-4 11 0,2-1 0,-1 1 0,2 0 0,0 1 0,1-1 0,0 1 0,2 0 0,-1-1 0,2 1 0,0 3 0,0-18-4,0 1 0,0-1 1,1 1-1,-1-1 0,0 1 0,0-1 0,1 1 0,-1-1 0,1 1 1,0-1-1,-1 1 0,1-1 0,0 0 0,0 1 0,0-1 1,-1 0-1,2 0 0,-1 1 0,0-1 0,0 0 0,0 0 0,0 0 1,1 0-1,0 0 4,2 1 21,-1-1 0,1 0 0,0 1 0,0-1 0,-1-1 0,1 1 0,0-1 0,0 1-1,0-1 1,3 0-21,1-1 88,1 1-1,0-2 1,0 1-1,-1-1 1,1 0-1,-1-1 0,1 0 1,-1 0-1,2-2-87,-2 0-197,-1 0-1,0-1 0,0 1 0,0-1 0,0-1 1,-1 1-1,0-1 0,-1 0 0,0 0 1,0-1 197,6-8-4111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37 311 1224,'0'0'1084,"0"0"-558,0 0-253,0 0-33,0 0-36,0 0 42,-6 15-3,2-7-199,-17 49 129,19-52-148,1 1 0,0-1 1,1 0-1,-1 0 0,1 1 1,0-1-1,0 0 1,0 0-1,1 1 0,0-1 1,0 0-1,2 5-25,-1-4 44,1-1 0,0 0 0,0 0 0,1 0 0,-1 0 0,1-1 0,0 1 0,0-1 0,1 0 0,-1 0 0,1-1 0,0 1 0,0-1-1,0 0 1,1 0 0,-1-1 0,0 0 0,1 0 0,0 0 0,-1 0 0,1-1 0,0 0 0,0 0 0,0-1 0,0 0 0,0 0 0,0 0 0,0 0 0,0-1 0,3-1-44,-6 1 71,1-1-1,-1 0 1,1 0 0,-1 0-1,1 0 1,-1-1-1,0 1 1,0-1 0,-1 0-1,1 0 1,0 0 0,-1 0-1,0 0 1,1-1 0,-1 1-1,-1-1 1,1 1 0,0-1-1,-1 0 1,0 1 0,0-1-1,1-2-70,3-15 263,0 1-1,-2-1 1,1-14-263,1-4 71,-2 0 0,-2 0-1,-2-1 1,-2 1 0,-1 0 0,-6-26-71,8 58 75,1 1 0,-1 0 1,0 0-1,0 0 0,0 0 0,-1 0 0,0 0 0,0 1 0,-1-1 0,0 1 1,0 0-1,0 0-75,1 4 106,3 1-210,0 20-360,1 10 458,1 0-1,1 0 0,1 0 0,2 0 1,1-1-1,5 9 7,-6-20 7,0 0-1,2-1 1,0 0-1,1 0 1,1-1-1,1 0 1,0 0-1,1-1 1,0-1 0,11 9-7,-21-21 0,0 0 0,0 0 0,0 0 0,0-1 0,1 1 0,-1-1 1,0 0-1,1 1 0,0-1 0,-1 0 0,1 0 0,-1-1 0,1 1 0,0-1 1,0 1-1,-1-1 0,1 0 0,0 0 0,0 0 0,-1 0 0,1 0 1,0-1-1,-1 1 0,1-1 0,0 0 0,-1 0 0,1 0 0,-1 0 1,1 0-1,-1 0 0,1-1 0,1-1 0,3-3-155,0 0 0,0-1 1,0 0-1,-1 0 0,1 0 0,-2-1 1,1 0-1,2-6 155,8-16-2734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4:07:16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90 2481,'0'0'790,"0"0"-276,0 0-153,0 0-135,0 0-141,0 0-37,15-7-32,2-2-12,9-4 24,0 0 0,1 1 0,25-6-28,-24 12 81,0 1 0,0 2 0,0 0 0,0 2 0,8 2-81,-35-1-5,0 1 0,-1 0 0,1-1 0,0 1 0,0 0 0,0 0 0,-1 0 0,1 0 0,-1 0 0,1 0 0,0 0 0,-1 0 0,0 0 0,1 0 0,-1 0 0,1 0 0,-1 0 0,0 0 0,0 0 0,0 1 5,7 31 54,-6-27-37,7 39 153,-3 0 0,-1 0 0,-2 10-170,-2-55 50,0 1-38,0-1-1,1 0 1,-1 1 0,0-1-1,0 1 1,0-1-1,0 1 1,0-1-1,-1 0 1,1 1 0,0-1-1,0 1 1,0-1-1,0 1 1,0-1 0,-1 0-1,1 1 1,0-1-1,0 1 1,0-1 0,-1 0-1,1 1 1,0-1-1,-1 0 1,1 1 0,0-1-1,-1 0 1,1 0-1,0 1 1,-1-1-1,1 0 1,-1 0 0,1 0-1,0 0 1,-1 1-1,1-1 1,-1 0 0,1 0-1,-1 0 1,1 0-1,-1 0-11,-18 9-1,-6 0 29,-1-1 1,1-2-1,-2-1 1,1-1-1,-22 1-28,-38-2-289,-13-4 289,9-1-734,104 5-537,-4 1-356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3 171 7138,'0'0'1408,"0"0"-432,0 0-576,0 0-336,0 0 16,-3-116-80,25 92-496,10 4-976,-3 9-1217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39 726 1512,'0'0'1499,"0"0"-851,0 0-351,0 0 275,0 0-24,0 0-80,13-11-36,40-35-91,-50 43-291,0 0 0,0 0 0,0 0 0,-1-1 0,1 1 0,-1-1 0,0 0 0,0 1 0,-1-1 0,1 0 0,-1 0 0,1 0 0,-1 0 0,0-4-50,-1 7 2,1-1 0,-1 1 0,0 0 0,0 0 0,0 0-1,0-1 1,0 1 0,0 0 0,0 0 0,0 0 0,-1 0 0,1-1 0,0 1 0,-1 0 0,1 0 0,0 0-1,-1 0 1,0 0 0,1 0 0,-1 0 0,0 0 0,1 0 0,-1 0 0,0 0 0,0 0 0,0 1 0,0-1-1,0 0 1,0 0 0,0 1 0,0-1 0,0 1 0,0-1 0,0 1 0,0 0 0,0-1 0,0 1 0,-2 0-2,0-1-12,-1 1 1,0 0 0,0 0-1,0 0 1,0 1 0,1-1-1,-1 1 1,0 0 0,1 0 0,-1 1-1,0-1 1,1 1 0,0-1-1,-1 1 1,1 0 0,0 0-1,0 1 1,0-1 0,-2 2 11,1 1-3,0 0 0,0 1 0,1-1 0,-1 1 0,1-1 0,1 1 0,-1 0 0,1 0 0,0 0-1,0 0 1,-1 6 3,2-7-4,0 0 0,0 0 0,0 0 0,0 0 0,1 1 0,0-1 0,0 0 0,1 0 0,-1 1 0,1-1 0,0 0 0,0 0 0,1 0-1,-1 0 1,1 0 0,0 0 0,1-1 0,-1 1 0,1-1 0,0 1 0,1 0 4,0-1-4,0 0 1,1-1-1,0 1 0,0-1 1,0 0-1,0 0 1,1-1-1,-1 1 0,1-1 1,-1 0-1,1-1 0,0 1 1,0-1-1,-1 0 1,1-1-1,0 1 0,0-1 1,3 0 3,5-1 20,0 0 0,-1-1 0,1 0 0,-1-1 0,0 0 0,0-1 0,0-1 0,0 0 0,0-1 0,-1 0 0,0-1 0,-1 0 0,1-1 0,-1 0 0,-1-1 0,0 0 0,0 0 0,-1-1 0,0-1 0,6-8-20,-5 6 7,0 0 0,-1-1 0,0-1 1,-2 1-1,1-1 0,-2-1 0,0 1 0,-1-1 0,0 0 1,-1 0-1,-1-1 0,-1 1 0,1-16-7,-3 31-7,-1 1 0,1-1 0,-1 1 0,1-1-1,-1 1 1,1-1 0,-1 1 0,1 0 0,-1-1-1,1 1 1,-1 0 0,1-1 0,-1 1 0,0 0 0,1 0-1,-1 0 1,1-1 0,-1 1 0,0 0 0,1 0 0,-1 0-1,0 0 1,1 0 0,-1 0 0,0 0 0,1 0 0,-1 0-1,1 1 1,-1-1 0,0 0 0,1 0 0,-1 1 7,-24 5-131,17-1 123,1 0-1,0 0 1,0 1-1,1 0 1,-1 0-1,1 1 1,0 0-1,1 0 1,0 0-1,0 0 1,1 1-1,-2 3 9,3-4-5,0-1 1,0 1-1,0-1 0,1 1 0,0 0 1,1 0-1,-1 0 0,1 0 0,1 0 1,-1 1-1,1-1 0,1 0 0,-1 0 1,1 0-1,1 6 5,-1-11 2,1 1 0,-1 0 0,0 0 0,1 0 0,0-1 0,-1 1 0,1-1 0,0 1 0,0-1 0,0 0 0,1 0 0,-1 0 0,0 0 0,1 0 0,0-1 0,-1 1 0,1-1 0,0 1 0,0-1 0,0 0 0,-1 0 0,1 0 0,0-1 0,1 1 0,-1-1 0,0 1 0,0-1 0,0 0 0,0 0 0,0-1 0,0 1 0,0-1 0,0 1 0,0-1 0,0 0 0,0 0 0,0 0 0,0-1 0,-1 1 0,1 0 0,0-1 0,-1 0 0,1 0 0,-1 0 0,0 0 0,1-1-2,6-12 80,0 0 1,-1-1-1,-1 0 0,-1 0 1,0-1-1,-1 1 0,-1-1 1,-1-1-1,0 1 0,-1 0 1,-1-1-1,-1 1 1,0-1-1,-2-9-80,-3-19 55,-1 0 0,-3 0 0,-2 1 0,-14-40-55,20 69-4,0 0 0,0 1-1,-2-1 1,0 1-1,0 1 1,-2-1 0,0 1-1,0 1 1,-1 0-1,-2-2 5,11 15-8,1 0-1,0 0 0,-1 0 0,1 0 0,0 1 0,0-1 0,-1 0 0,1 0 1,0 0-1,0 0 0,-1 0 0,1 1 0,0-1 0,0 0 0,0 0 0,-1 0 1,1 1-1,0-1 0,0 0 0,0 0 0,0 1 0,-1-1 0,1 0 0,0 0 1,0 1-1,0-1 0,0 0 0,0 0 0,0 1 0,0-1 0,0 0 0,0 1 1,0-1-1,0 0 0,0 0 0,0 1 0,0-1 0,0 0 0,0 0 1,0 1-1,0-1 0,0 0 0,1 1 0,-1-1 9,0 17-82,5 12 62,1 0 1,1-1-1,2 0 0,1-1 0,6 11 20,5 18 1,-6-15 19,-3-5 0,1-1 0,2 0 0,1-1 1,2 0-1,7 9-20,-23-41 0,-1 0 0,0-1 0,1 1 0,-1 0 0,1 0 0,0-1 0,0 1 0,0-1 0,0 0-1,0 1 1,0-1 0,0 0 0,0 0 0,0 0 0,0-1 0,0 1 0,1 0 0,-1-1 0,0 1 0,1-1 0,-1 0 0,0 0 0,1 0 0,-1 0 0,0 0 0,1-1 0,-1 1 0,0-1-1,0 1 1,2-1 0,1-1-59,-1 0-1,0-1 1,1 1-1,-1-1 1,0 1 0,0-1-1,0-1 1,0 1-1,-1 0 1,1-1-1,-1 0 1,0 0-1,2-3 60,6-15-1859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15 744,'0'0'3670,"0"0"-2365,0 0-765,0 0-11,0 0-131,0 0-148,0-15 834,1 54-1114,3-1-1,0 1 0,3-1 0,1 0 0,2-1 0,1 0 0,3-1 0,0 0 0,5 5 31,-13-30-13,0-1-1,0 0 1,1 0 0,0-1 0,0 0-1,1 0 14,-6-7-39,0 0 0,0 0-1,0 0 1,0 0 0,0 0-1,0 0 1,0-1 0,1 1-1,-1-1 1,0 1 0,1-1-1,0 0 1,-1 0 0,1 0-1,0 0 1,-1-1 0,1 1-1,0-1 1,0 0 0,-1 1-1,1-1 1,0-1 0,0 1-1,0 0 1,-1-1 0,1 1-1,0-1 40,0-1 18,0-1-1,0 1 1,0-1-1,-1 1 0,1-1 1,-1 0-1,1 0 1,-1 0-1,0-1 1,0 1-1,-1 0 1,1-1-1,-1 1 0,0-1 1,0 1-1,0-1 1,1-2-18,1-7 31,-1 1 1,0-1-1,-1 0 1,0-7-32,0 15-19,-1 1-1,0 0 1,-1 0 0,1 0-1,-1 0 1,1 0 0,-1 0-1,-1 0 1,1 0 0,0 0-1,-1 1 1,0-1 0,0 0 19,0 2-73,1 0 0,-1 1 0,-1-1 0,1 0 0,0 1 1,0-1-1,-1 1 0,1-1 0,0 1 0,-1 0 0,1 0 0,-1 0 1,0 1-1,1-1 0,-1 1 0,0-1 0,1 1 0,-1 0 0,0 0 1,0 0 72,-4-1-82,1 1 1,-1-1 0,1 1 0,-1 1 0,1-1 0,0 1 0,-1 0 0,1 1-1,0 0 1,-1 0 0,1 0 0,0 0 0,1 1 0,-1 0 0,0 0 0,1 1-1,0 0 1,-4 2 81,9-5-2,27-4-340,-17-1 364,0 0-1,-1-1 0,1 0 1,-1-1-1,0 0 1,0 0-1,-1-1 1,0 0-1,0 0 0,0-2-21,18-20 620,-1-2-1,0-2-619,-23 29 114,-2 7-54,0 0-1,0 0 1,0 0 0,0 0-1,1 0 1,-1 0 0,1 0-1,-1 0 1,1 0-1,0 0 1,0 0 0,1-1-1,-1 1 1,1 0 0,-1-1-1,1 1 1,0-1-1,1 2-59,3 6-5,1 0 0,0-1 0,0 0-1,1 0 1,3 2 5,-8-8 1,1 0 0,-1 0 0,1-1 0,-1 0 0,1 1 0,0-1 0,0 0 0,0-1 0,0 1-1,0-1 1,0 0 0,1 0 0,-1 0 0,0 0 0,1-1 0,-1 0 0,0 0 0,1 0 0,-1 0 0,0-1 0,2 0-1,-3 0 15,0 0 1,0-1 0,0 1 0,0-1-1,-1 0 1,1 0 0,0 0-1,-1 0 1,0 0 0,1 0-1,-1-1 1,0 1 0,0-1-1,-1 0 1,1 1 0,0-1-1,-1 0 1,0 0 0,1 0-1,-1 0 1,0 0 0,-1 0-1,1-1 1,-1 1 0,1 0-1,-1 0 1,0 0 0,0-2-16,1-13 51,0-1 0,-2 1 0,0-1 0,-1 1-51,1 12 29,0 0-1,0 1 1,-1-1-1,0 1 1,0-1-1,0 1 1,-1 0 0,0 0-1,0 0 1,0 0-1,0 0 1,-1 1-1,0-1 1,-4-2-29,8 33-760,8 3 763,1-1 1,2-1-1,0 0 1,2-1 0,1 0-1,2 0-3,16 33 23,-22-41-38,-1-1 0,0 1 0,-2 1 1,0-1-1,-1 1 0,0 0 0,-2 1 0,0-1 1,-2 1-1,1 10 15,-4-29 3,1 1 0,0-1 0,0 1 0,-1-1 0,1 1 1,-1-1-1,1 0 0,-1 1 0,1-1 0,-1 0 0,0 1 0,0-1 1,0 0-1,0 0 0,0 1 0,0-1 0,0 0 0,0 0 0,0 0 0,0-1 1,-1 1-1,1 0 0,0 0 0,0-1 0,-1 1 0,1 0 0,-1-1 0,1 0 1,-1 1-1,1-1 0,-1 0 0,1 0 0,-1 1 0,1-1 0,-1-1 1,1 1-1,-1 0 0,0 0-3,-1 0 65,0 0 1,0-1-1,0 1 1,0-1 0,0 1-1,0-1 1,0 0-1,0 0 1,0 0-1,0-1 1,1 1-1,-1-1 1,1 1-1,-1-1 1,1 0-1,-1 0 1,1 0 0,0 0-1,-2-3-65,-2-7 122,1 0-1,0 0 1,0-1 0,1 0 0,1 0-1,0 0 1,1 0 0,0-8-122,0-9 50,1 0 1,1 1 0,3-10-51,-2 32-18,-1 1 0,1 0 0,1 0 0,-1 0 0,1 0 0,0 0 0,1 1 0,0-1 0,-1 1 0,2-1 0,-1 1 0,0 0 0,1 0 0,0 0 0,0 1 0,1 0 0,-1-1 0,1 1 0,0 1 0,0-1 0,4-1 18,-4 2-286,1 1-1,-1-1 1,1 1-1,0 0 0,-1 1 1,1 0-1,0 0 1,0 0-1,1 0 287,10 1-2435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95 256 4929,'0'0'1176,"0"0"-57,0 0-155,0 0-235,0 0-188,0 0-152,-8-4-131,0-2-185,5 4-51,1 0 1,-1 0 0,0 0 0,0 0 0,0 1 0,0-1 0,0 1-1,-1 0 1,1 0 0,-3-1-23,5 2-12,0 0-1,-1 0 1,1 0-1,-1 0 1,1 0-1,0 0 1,-1 0-1,1 0 1,0 0-1,-1 1 1,1-1-1,0 0 1,-1 1-1,1 0 1,0-1-1,-1 1 1,1 0-1,0-1 1,0 1-1,0 0 1,0 0-1,0 0 1,0 0-1,0 0 1,0 0-1,0 0 1,0 0-1,1 1 1,-1-1-1,0 0 1,1 0-1,-1 1 1,1-1-1,-1 0 1,1 1-1,0-1 1,0 0-1,-1 1 1,1-1-1,0 1 13,-1 11-59,-1 0-1,2 0 0,0 0 0,1 6 60,-1-2-42,0-12 26,1-1 0,-1 1 1,1-1-1,0 1 0,0-1 1,0 1-1,1-1 0,-1 0 1,1 0-1,0 1 1,0-1-1,1 0 0,-1-1 1,1 1-1,0 0 0,0-1 1,0 0-1,1 1 0,-1-1 1,1-1-1,-1 1 0,1 0 1,0-1-1,2 1 16,2 1-40,0 0 0,0-1 0,0 0 0,0-1 0,1 0 0,-1 0 0,1-1 0,-1 0 0,1 0 0,-1-1 0,1 0 0,6-1 40,-12 0 17,1 0 0,-1 0 0,0-1 0,0 1 0,0 0 0,0-1 0,0 0 0,-1 0 0,1 0 0,0 0 0,-1 0 0,1 0 0,-1-1 0,0 1 0,0-1 0,0 0 0,0 0 0,0 0 0,-1 0 0,1 0 0,-1 0 0,0 0 0,0 0 0,0 0 0,0-1 0,0-2-17,2-9 57,0-1 0,-1 0 0,0 0 0,-2-15-57,1 10 27,-1 0 0,-1 0 0,-2 0 0,0 0-1,-1 0 1,-1 0 0,0 1 0,-2 0 0,-2-4-27,-2-4-12,9 21-15,0 0 0,0 1 1,-1-1-1,0 1 0,0 0 1,-1-1-1,0 2 0,0-1 1,-1-1 26,4 6-170,2 14 118,1 0 0,0 0-1,1 0 1,0 0 0,1-1 0,1 1-1,0-1 1,0 0 0,7 9 52,14 24-410,26 32 410,-48-72-1,8 14-11,-9-14 0,0 1 0,0-1 0,0 0 1,1 0-1,0 0 0,0-1 0,0 1 0,1-1 1,-1 0-1,1 0 0,0 0 0,0-1 0,1 1 12,-5-5-7,0 1 0,0 0 0,-1-1 0,1 1 0,0-1 0,0 1 0,-1-1 0,1 1 0,-1-1 0,1 1 0,0-1 0,-1 0 0,1 1 0,-1-1 0,1 0 0,-1 1 0,0-1 0,1 0-1,-1 0 1,0 0 0,1 1 0,-1-1 0,0 0 0,0 0 0,0 0 0,0 0 0,0 1 0,0-1 0,0 0 0,0 0 7,5-33 163,-5 31-176,2-25 57,-1 10-25,0 1-1,2 0 0,0-1 1,1 1-1,1-2-18,-5 18-12,1 1-1,-1 0 1,0-1 0,1 1-1,-1 0 1,0-1-1,1 1 1,-1 0 0,1 0-1,-1-1 1,0 1 0,1 0-1,-1 0 1,1 0-1,-1-1 1,1 1 0,-1 0-1,1 0 1,-1 0 0,1 0-1,-1 0 1,1 0-1,-1 0 1,1 0 0,-1 0-1,0 0 1,1 1 0,-1-1-1,1 0 1,-1 0-1,1 0 1,-1 0 0,1 1-1,-1-1 1,0 0 0,1 1-1,-1-1 1,1 0-1,-1 1 1,0-1 0,1 0 12,16 14-114,19 28 121,-28-30-96,0-1 0,1-1 0,0 0 0,1 0 0,0-1-1,1 0 1,0-1 0,0 0 0,1 0 89,-4-5-1694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1 195 3449,'0'0'1817,"0"0"-734,0 0-452,0 0-152,0 0-142,0 0-55,11-12-37,2-1-187,47-52 166,-55 60-206,0-1 1,0-1-1,-1 1 1,0-1-1,0 1 1,-1-1-1,0 0 1,0 0-1,-1-1 1,2-4-19,-4 11-33,0 0 1,0 1-1,1-1 1,-1 0-1,0 0 1,0 0-1,0 0 0,0 0 1,-1 0-1,1 0 1,0 0-1,0 1 1,0-1-1,-1 0 1,1 0-1,0 0 0,-1 0 1,1 1-1,-1-1 1,1 0-1,-1 0 1,1 1-1,-1-1 0,0 0 1,1 1-1,-1-1 1,0 1-1,0-1 1,1 1-1,-1-1 1,0 1-1,0-1 0,0 1 1,1 0-1,-1-1 1,0 1-1,0 0 1,0 0-1,0 0 33,-42 3-1087,40-2 1080,0 0-1,0 0 0,0 0 1,0 0-1,0 1 0,1-1 0,-1 1 1,0 0-1,1 0 0,-1 0 1,1 0-1,-1 1 0,1-1 1,0 0-1,0 1 0,0 0 1,1-1-1,-1 1 0,0 0 0,1 0 1,0 1 7,-2 1-5,1 1 0,0 0 0,1 0 0,-1-1 0,1 1 0,1 0 0,-1 0 0,1 0 0,0 1 0,0-1 0,0 0 5,1-5 0,0 1-1,-1-1 1,1 0-1,0 1 1,-1-1-1,1 0 0,0 1 1,0-1-1,0 0 1,0 0-1,0 0 1,0 0-1,1 0 1,-1 0-1,0 0 0,0 0 1,1 0-1,-1-1 1,0 1-1,1-1 1,-1 1-1,1-1 0,-1 1 1,1-1-1,-1 0 1,1 1-1,-1-1 1,2 0 0,52 2 299,-42-3 12,-5 0-352,0 0 0,0-1 0,0-1 0,-1 1 0,1-1 0,0 0 0,-1-1 0,0 0 0,0 0 0,0 0 0,0-1 0,-1 0 0,0-1 0,0 1 0,0-1 0,-1 0 0,1-2 41,5-3-2850</inkml:trace>
</inkml:ink>
</file>

<file path=ppt/ink/ink1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51 539 2721,'0'0'1588,"0"0"-336,0 0-249,0 0-284,-5 3-392,2-1-333,0 0 1,-1 1 0,2-1 0,-1 1-1,0 0 1,0 0 0,1 0 0,0 0-1,-1 0 1,1 1 0,0-1 0,1 1-1,-1-1 1,1 1 0,-1 0 0,1 0-1,0 0 1,1 0 0,-1 1 5,-1 10-16,0 1 1,2 0 0,0 0-1,1 9 16,0-22-11,0-1-1,-1 1 1,1 0-1,0-1 1,1 1 0,-1-1-1,0 1 1,1-1-1,-1 0 1,1 1-1,0-1 1,0 0-1,0 0 1,0 0-1,0-1 1,0 1-1,0 0 1,1-1 0,-1 1-1,0-1 1,1 0-1,-1 0 1,1 0-1,0 0 1,-1 0-1,1-1 1,0 1-1,0-1 1,-1 1 0,1-1-1,2 0 12,-1 0 19,1 1-1,-1-1 1,1 0 0,0 0 0,-1 0-1,1-1 1,-1 1 0,1-1-1,-1 0 1,1-1 0,-1 1-1,1-1 1,-1 0 0,0 0-1,0 0 1,0 0 0,0-1 0,-1 0-1,1 0-18,3-5 29,-1-1 0,0 0 0,-1 0 0,0-1 0,0 1 0,-1-1 0,-1 0 0,1 0 0,-2-1-1,1 1 1,0-9-29,1-19 85,-2 0-1,-1-25-84,-1 40 40,-2 4-36,0 0 0,-1 1 0,-1-1 0,-1 1-1,-1-1 1,0 1 0,-1 1 0,-1-1 0,-1 2 0,0-1 0,-3-2-4,12 19-2,-1 0 0,1 0-1,0 0 1,0 1 0,0-1 0,0 0 0,0 0 0,0 0 0,0 0 0,0 0 0,0 1 0,-1-1-1,1 0 1,0 0 0,0 0 0,0 0 0,0 0 0,0 0 0,-1 0 0,1 0 0,0 1 0,0-1-1,0 0 1,0 0 0,-1 0 0,1 0 0,0 0 0,0 0 0,0 0 0,0 0 0,-1 0 0,1 0-1,0 0 1,0 0 0,0 0 0,0 0 0,-1 0 0,1 0 0,0-1 0,0 1 0,0 0 0,0 0-1,0 0 1,-1 0 0,1 0 0,0 0 0,0 0 0,0 0 0,0-1 0,0 1 0,0 0 0,-1 0-1,1 0 1,0 0 0,0 0 0,0-1 0,0 1 0,0 0 0,0 0 0,0 0 0,0 0 0,0-1-1,0 1 1,0 0 0,0 0 0,0 0 0,0-1 2,-2 15-233,3 9 213,1 0-1,2 0 1,0 0-1,1-1 1,2 1-1,0-1 1,1-1-1,3 4 21,15 29 54,2-1-1,21 30-53,-50-107 888,-9-20-795,-2 14-92,2-1 0,1 0-1,1 0 1,2-1-1,1 0 1,2 0 0,0-20-1,3 50-20,0 0 1,0 0 0,0 0 0,0-1-1,0 1 1,1 0 0,-1 0 0,1 0 0,-1 1-1,1-1 1,0 0 0,0 0 0,0 0-1,0 0 1,0 1 0,0-1 0,0 0 0,1 1-1,-1-1 1,1 1 0,-1-1 0,1 1-1,-1 0 1,1 0 0,0 0 0,-1 0 0,1 0-1,0 0 1,0 0 0,0 0 0,0 1 0,0-1-1,0 1 1,0 0 0,0-1 0,0 1-1,0 0 1,0 0 0,1 0 19,-2 1-15,0 0 0,0-1 0,-1 1 0,1 0 1,0 0-1,0 0 0,0 0 0,-1 0 0,1 0 0,-1 0 0,1 0 0,-1 0 0,1 0 1,-1 0-1,1 1 0,-1-1 0,0 0 0,0 0 0,1 0 0,-1 1 0,0-1 0,0 0 1,-1 1 14,2 36 44,-1-31-58,1 3 23,-2-1 0,1 1 0,-1 0 0,0 0 0,-1 0-1,-1-1 1,1 1 0,-1-1 0,-1 0 0,0 0 0,0 0 0,-1 0 0,-4 6-9,9-14-10,0-1 0,-1 1-1,1-1 1,0 1 0,0 0 0,-1-1-1,1 1 1,0 0 0,0-1 0,0 1-1,0-1 1,0 1 0,0 0 0,0-1 0,0 1-1,0 0 1,0-1 0,0 1 0,1 0-1,-1-1 1,0 1 0,0 0 0,1-1-1,-1 1 1,0-1 0,1 1 0,-1-1 0,1 1-1,-1-1 1,1 1 0,-1-1 0,1 1-1,-1-1 1,1 1 0,-1-1 0,1 0 0,-1 1-1,1-1 1,0 0 0,-1 0 10,32 13 18,-24-10-36,9 3 41,0 0 1,0-1 0,1 0-1,-1-2 1,1 0 0,0-1 0,0-1-1,0-1 1,0 0 0,15-3-24,-32 1 93,0 0 0,0 0 0,0 0 0,-1-1 0,1 1 0,0-1 0,-1 1 0,1 0 0,-1-1 0,0 1 0,0-1 0,0 1 0,0-1 0,0 1 0,-1-2-93,1-7 196,4-130 545,-6 128-657,-1 13-332,-1 24-61,6-16 296,1 0 1,0 0-1,1 0 0,-1 0 0,2-1 1,-1 1-1,1-1 0,0 0 0,0-1 1,1 1-1,0-1 0,0 0 0,0 0 1,1-1-1,0 0 0,0 0 0,0 0 1,8 2 12,-14-6-7,0-1 1,0 0 0,0 0 0,0 0 0,-1 1-1,1-1 1,0 0 0,0 0 0,0 0 0,0-1-1,0 1 1,0 0 0,0 0 0,0 0 0,0-1-1,0 1 1,-1 0 0,1-1 0,0 1-1,0-1 1,0 1 0,-1-1 0,1 0 0,0 1-1,-1-1 1,1 0 6,10-27 37,-10-45 195,-2 55-229,0-43-1043,7 70 1011,-1 0-1,1 0 1,1 0 0,0 0-1,0-1 1,0 0 0,1-1-1,0 0 1,1 0 0,3 2 29,-11-9-3,-1 0 0,1 0 1,-1 0-1,1 1 0,-1-1 0,1 0 1,-1 0-1,1 0 0,0 0 1,-1 0-1,1-1 0,-1 1 1,1 0-1,-1 0 0,1 0 0,-1 0 1,1 0-1,-1-1 0,1 1 1,-1 0-1,1-1 0,-1 1 0,0 0 1,1-1-1,-1 1 0,1 0 1,-1-1-1,0 1 0,1-1 1,-1 1-1,0-1 0,0 1 0,1 0 1,-1-1-1,0 1 0,0-1 1,0 1-1,1-1 0,-1 0 0,0 1 1,0-1-1,0 1 0,0-1 1,0 1-1,0-1 0,0 1 0,0-1 1,0 1-1,-1-1 3,4-37 300,-3 31-298,0-14 90,0 12-67,0 1 0,0-1 1,1 1-1,0 0 1,1-1-1,0 1 0,2-6-25,-4 13-17,1 1 0,-1-1 0,0 1 0,1 0-1,-1 0 1,0-1 0,1 1 0,-1 0-1,1-1 1,-1 1 0,0 0 0,1 0-1,-1 0 1,1 0 0,-1-1 0,1 1 0,-1 0-1,1 0 1,-1 0 0,1 0 0,-1 0-1,0 0 1,1 0 0,-1 0 0,1 0 0,-1 1-1,1-1 1,-1 0 0,1 0 0,-1 0-1,1 0 1,-1 1 0,0-1 0,1 0-1,-1 0 1,1 1 0,-1-1 0,0 0 0,1 1-1,-1-1 1,0 0 0,0 1 0,1-1 17,16 17 62,-16-16-89,8 8 37,1 0-1,-1 0 1,1-1 0,1-1-1,-1 0 1,1 0 0,0-1-1,1 0 1,0-1 0,-1 0-1,8 0-9,-13-3 5,1 0 0,0-1 0,0 0-1,0-1 1,0 1 0,0-1 0,0-1 0,0 1-1,0-1 1,0-1 0,0 1 0,0-1-1,0 0 1,-1-1 0,1 1 0,-1-1 0,0-1-1,1 1 1,-2-1 0,1 0 0,2-2-5,1-1-36,0 0 1,0-1 0,-1 0-1,0-1 1,0 0 0,-1 0 0,0 0-1,0-1 1,-2 0 0,1 0-1,-1-1 1,0 1 0,-1-1-1,0 0 1,-1-1 0,0 1-1,-1 0 1,-1-1 0,1-1 35,-3 12 2,1 0 0,-1-1 0,1 1 1,-1 0-1,0 0 0,0 0 0,0 0 0,1 0 0,-1 0 1,0 0-1,0 0 0,0 0 0,-1 0 0,1 0 1,0 1-1,0-1 0,0 1 0,0-1 0,-1 0 0,1 1 1,0 0-1,-1-1 0,1 1 0,0 0 0,-1 0 0,1 0 1,0 0-1,-1 0 0,1 0 0,0 0 0,-1 0 1,1 0-1,-1 1-2,-3-1-3,0 0 1,0 0-1,0 1 1,0 0-1,0 0 1,1 0-1,-1 1 1,0-1-1,-3 3 3,3 0-5,0 0-1,0 0 0,0 1 1,1-1-1,0 1 1,0 0-1,0 0 0,0 1 1,1-1-1,0 1 1,0 0-1,1 0 0,-1 0 1,1 0-1,0 0 1,1 0-1,0 0 0,0 1 1,0-1-1,1 1 1,0-1-1,0 0 0,0 1 1,1-1-1,0 1 6,0-5-6,0 0 1,1 0-1,-1-1 0,0 1 1,1 0-1,-1-1 0,1 1 1,0-1-1,-1 1 0,1-1 0,0 0 1,0 0-1,0 0 0,0 0 1,0 0-1,0 0 0,0 0 1,0-1-1,1 1 0,-1-1 0,0 1 1,0-1-1,0 0 0,1 0 1,-1 0-1,0 0 0,0 0 1,1-1 5,2 1 28,-1 0 1,0 0 0,1-1-1,-1 0 1,0 1 0,0-2 0,1 1-1,-1 0 1,0-1 0,0 0 0,0 0-1,-1 0 1,1 0 0,1-2-29,1-3 54,-1 0 1,0 0-1,-1-1 0,1 0 1,-1 0-1,-1 0 1,0 0-1,0-1 0,0 1 1,-1-1-1,-1 0 1,1-2-55,2-20 67,-2 0 0,0-25-67,-2 54-51,0 2 10,3 8-253,36 89 276,4-1 0,53 84 18,23 48 104,-115-219-105,0 0-1,0-1 1,-1 1-1,-1 0 1,1 0-1,-1 2 2,-2-10 14,0 0-1,0 1 1,1-1-1,-1 1 1,0-1 0,0 1-1,-1-1 1,1 0-1,0 1 1,0-1-1,-1 1 1,1-1-1,-1 0 1,1 1 0,-1-1-1,1 0 1,-1 1-1,0-1 1,0 0-1,0 0 1,0 0-1,1 0 1,-1 0 0,-1 0-1,1 0 1,0 0-1,0 0 1,0 0-1,0-1 1,-1 1 0,1 0-1,0-1 1,-1 1-1,1-1 1,0 0-1,-1 1 1,1-1-1,-1 0 1,1 0 0,-1 0-1,0 0-13,-5 1 100,-1 0 0,0-1 0,0 0 1,0-1-1,1 0 0,-1 0 0,0-1 0,1 0 0,-1 0 0,1 0 0,0-1 1,0 0-1,0-1 0,0 0 0,-4-2-100,0-3 62,0 0 0,1 0-1,1-1 1,0 0 0,0-1 0,0 0 0,2 0 0,-5-9-62,3 5 11,1-1 0,0-1 1,1 1-1,1-1 0,1-1 1,0 1-1,2-1 0,-1-3-11,-1-25-1437,2-1 0,2-25 1437,1 51-2807</inkml:trace>
</inkml:ink>
</file>

<file path=ppt/ink/ink1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6 472,'0'0'711,"0"0"-372,0 0-117,0 0 128,0 0 102,0 0 93,0 0 81,0 0 133,0 0 185,0 0 4,0 0-109,0 0-186,0-1-675,1 1 0,-1-1 0,1 1 0,-1-1-1,1 1 1,-1 0 0,1-1 0,0 1-1,-1 0 1,1-1 0,-1 1 0,1 0 0,0 0-1,-1 0 1,1 0 0,0 0 0,-1 0 0,1 0-1,0 0 1,-1 0 0,1 0 0,0 0-1,-1 0 1,1 0 0,0 0 0,-1 0 0,1 1-1,0-1 1,0 1 22,1 20-1827,-1 6-65</inkml:trace>
</inkml:ink>
</file>

<file path=ppt/ink/ink1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1 168 3385,'0'0'1237,"0"0"-375,0 0-193,0 0-247,0 0-220,0 0-22,0-5 98,2-58 1717,15 76-2113,-9-6 106,-1 0 0,1-1 0,0 0 0,1 0 0,-1-1 0,1 0 0,0-1 0,0 0 0,1 0 0,-1-1 0,1 0 1,0 0-1,0-1 0,0-1 12,-8-49 384,-1 23-288,0-34 16,-1 56-101,-1 0 0,1 0-1,-1 0 1,1 0-1,-1 0 1,0 0 0,0 0-1,0 0 1,0 0 0,-1 0-1,1 1 1,-1-1-1,0 0 1,0 1 0,-1-2-11,7 43-515,1-28 185,1 0 0,0 0-1,1-1 1,0 0 0,6 6 330,0-2-2042</inkml:trace>
</inkml:ink>
</file>

<file path=ppt/ink/ink1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1880,'0'0'1433,"0"0"-401,0 0-456,0 0-365,0 0-290,0 7-1,0 24 78,1-1 1,2 0-1,1 0 1,1 0-1,4 11 2,1-6 18,0 0 22,1-1 0,2 1-1,17 31-39,-29-124 1303,-7 15-1249,-1 1-1,-8-22-53,6 30 49,2 1-1,1-1 1,2 0 0,0-17-49,4 51-4,3 13-482,18 21 595,1 0 0,13 13-109,8 13 150,-17-21-52,-1-1 35,2 0 0,1-2 0,17 16-133,-43-50 20,0 0 0,0-1 0,0 1 0,0-1 0,0 1 1,0-1-1,1 0 0,-1 0 0,1 0 0,-1 0 0,0 0 1,2 0-21,-3-1-58,0 0 0,-1 0 1,1 0-1,0 0 0,-1 0 0,1 0 1,0 0-1,-1 0 0,1 0 1,0 0-1,-1-1 0,1 1 1,0 0-1,-1 0 0,1-1 1,-1 1-1,1 0 0,0-1 1,-1 1-1,1 0 0,-1-1 0,1 1 1,-1-1-1,1 1 0,-1-1 1,0 1-1,1-1 0,-1 1 1,1-1-1,-1 0 0,0 1 1,0-1-1,1 0 0,-1 1 1,0-1-1,0 1 0,0-1 0,0 0 1,0 1-1,0-1 0,0 0 1,0 1-1,0-1 0,0 0 1,0 0 57,0-16-4320</inkml:trace>
</inkml:ink>
</file>

<file path=ppt/ink/ink1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4297,'0'0'1288,"0"0"-1064,0 0 8,0 0-168,0 0-64,0 0-192,0 0-2248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4:07:17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2481,'0'0'733,"0"0"62,0 0-212,0 0-134,0 0-80,0 0-154,0-4-137,0-10-88,2 50-262,1 0-1,6 23 273,-2-22 131,-3 1 0,0 26-131,1-60-468,-5-6-705</inkml:trace>
</inkml:ink>
</file>

<file path=ppt/ink/ink1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126 436 3065,'0'0'964,"0"0"-116,0 0-193,0 0-180,0 0-153,0 0-110,-13-5-110,-42-12-81,54 16-26,-1 1 0,1-1 0,-1 1 0,1 0 0,-1-1 0,1 1 0,0 0 0,-1 0 0,1 0 0,-1 0 0,1 0 0,-1 0 0,1 1 0,-1-1 0,1 0 0,-1 1 0,1-1 0,0 1 0,-1-1 0,1 1 0,0 0 0,-1-1 0,1 1 0,0 0 0,0 0 0,0 0 0,0 0 0,0 0 0,0 0 0,0 1 0,0-1 0,0 0 0,0 0 0,1 1 0,-1-1 0,1 0 5,-2 5-15,0 0-1,0-1 1,1 1-1,0 0 1,0 0-1,1 0 1,0 1 15,-1-1 0,-1 13-11,1 0 0,1 0-1,1 0 1,2 15 11,-2-30-11,-1 0 0,1 0-1,0 0 1,0 0 0,1 0-1,-1 0 1,1 0-1,0 0 1,-1-1 0,2 1-1,-1-1 1,0 1 0,1-1-1,0 0 1,-1 0 0,1 0-1,0 0 1,1 0-1,-1-1 1,0 0 0,1 1-1,0-1 1,-1-1 0,4 2 11,-5-2 2,0-1 1,-1 0-1,1 1 1,0-1-1,0 0 0,0 0 1,-1 0-1,1 0 1,0-1-1,0 1 1,-1 0-1,1-1 1,0 1-1,-1-1 1,1 0-1,0 0 1,-1 1-1,1-1 1,-1 0-1,1 0 1,-1 0-1,1-1 1,-1 1-1,0 0 0,0 0 1,0-1-1,0 1 1,0-1-1,0 1 1,0-1-1,0 1 1,0-1-1,-1 0 1,1 1-1,0-1 1,-1 0-1,0 1 1,1-3-3,3-10 85,-1 0 0,0 0 0,-1 0 0,0-8-85,-2 18-22,2-29 64,-1 1 1,-2-1 0,-1 1 0,-2-1-1,-7-30-42,-4 3 91,-3 0-1,-18-36-90,26 69 254,9 26-402,1 6 113,-1-1 0,1 1 0,0 0 0,0 0 0,0-1 1,1 1-1,0 0 0,-1 0 0,2-1 0,-1 1 0,1-1 0,-1 1 0,1-1 35,32 62 100,-18-38-92,-3-3 13,2-1 0,0-1 0,1-1-1,12 12-20,-19-23 5,0-1-1,0-1 1,1 0-1,1 0 1,0-1-1,0-1 1,0 0-1,1 0 1,0-1-1,4 2-4,-12-7 5,0 1-1,0-1 0,0 0 0,1 0 0,-1 0 0,0-1 0,0 0 0,1 1 0,-1-1 0,0-1 0,0 1 0,1-1 0,-1 1 0,0-1 0,0-1 1,4 0-5,-5 0 21,-1 1 1,1-1 0,-1 0 0,1 0-1,-1 0 1,0-1 0,1 1 0,-1 0 0,0-1-1,-1 0 1,1 1 0,0-1 0,-1 0-1,1 0 1,-1 0 0,0 0 0,0 0-1,0 0 1,-1 0 0,1 0 0,-1 0 0,1 0-22,1-15 58,0 0 1,-1 0 0,-1 0 0,0 0 0,-3-10-59,3 21 1,-1 1 0,-1-1 0,1 1 0,-1-1 0,0 1 0,-1 0 0,0-1 1,0 1-1,0 1 0,0-1 0,-1 0 0,0 1 0,0 0 0,-1 0 0,1 0 1,-3-1-2,7 5-7,-1 0 0,0 0 1,0 0-1,0 0 0,0 0 1,0 0-1,-1 0 1,1 0-1,0 1 0,0-1 1,0 0-1,-1 1 0,1-1 1,0 1-1,-1-1 0,1 1 1,0 0-1,-1 0 1,1-1-1,-1 1 0,1 0 1,0 0-1,-1 0 0,1 1 1,-1-1-1,1 0 0,0 0 1,-1 1-1,1-1 1,0 1-1,-1-1 0,1 1 1,0 0-1,0-1 0,0 1 1,-1 0-1,1 0 0,0 0 1,0 0-1,0 0 1,0 0-1,1 0 0,-1 0 1,0 0-1,0 0 0,0 1 1,1-1-1,-1 0 0,1 0 1,-1 1-1,1-1 1,0 0-1,-1 1 0,1-1 1,0 1-1,0-1 7,-3 12-37,0 0-1,1 0 1,1 0-1,0 1 1,1 4 37,0-6 2,0 0 0,1-1 0,0 1 0,1 0 0,1 0 0,-1-1 0,2 1 0,1 2-2,-4-10-8,1-1 0,0 1-1,0-1 1,0 0 0,0 0 0,1 0 0,-1 0-1,1 0 1,-1 0 0,1-1 0,0 1-1,0-1 1,0 0 0,1 0 0,-1 0 0,0 0-1,1 0 1,-1-1 0,1 0 0,0 0 0,0 0-1,-1 0 1,1 0 0,0-1 0,0 1 0,0-1-1,1 0 9,-2-1 43,0 1 0,-1 0 0,1-1 0,-1 1 0,1-1 0,-1 0 0,0 0 0,1 0 0,-1 0 0,0 0 0,1 0-1,-1-1 1,0 1 0,0-1 0,0 1 0,0-1 0,0 0 0,-1 0 0,1 0 0,-1 0 0,1 0 0,-1 0-1,0 0 1,1 0 0,-1-1 0,0 1 0,0-1 0,-1 1 0,1-1 0,0 1 0,-1-1 0,0-1-43,3-13 262,-1 0 1,-1-1 0,-1 1-1,-1-13-262,1 6 244,-1 6-204,0 1 1,0-1 0,-2 1 0,0 0-1,-1 0 1,-1 0 0,-1 0 0,0 1-1,-1 0 1,0 0 0,-2-1-41,-36-58 268,54 121-856,15 9 602,2-2-1,2 0 1,3-2 0,1-1 0,3-1-1,13 11-13,-40-50-46,30 33 158,-36-41-152,1 0-1,-1 0 1,0 0 0,1 0 0,0 0 0,-1 0-1,1-1 1,0 0 0,0 1 0,0-1 0,0 0 0,0 0-1,0-1 1,0 1 0,2 0 40,-4-1-42,0-1 0,-1 1 0,1 0 0,0-1 0,0 1 0,0 0 0,0-1 0,-1 1 0,1-1 0,0 1 0,0-1 0,-1 1 0,1-1 0,-1 0 0,1 1 1,0-1-1,-1 0 0,1 0 0,-1 1 0,1-1 0,-1 0 0,0 0 0,1 0 0,-1 1 0,0-2 42,8-27-1469,-6 23 572,5-26-4874</inkml:trace>
</inkml:ink>
</file>

<file path=ppt/ink/ink1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 5569,'0'0'1223,"0"0"-88,0 0-259,0 0-290,0 0-281,0 0-133,-1-2-36,21 54-168,3-1-1,2-1 1,2-1-1,2-1 1,2-1-1,24 25 33,-47-62-22,30 34 92,-35-42-91,-1 0-1,0 0 1,0 0 0,1 0-1,0 0 1,-1 0 0,1-1 0,0 1-1,0-1 1,-1 1 0,1-1-1,0 0 1,0-1 0,1 1-1,-1 0 22,-2-3 11,0 1-1,0-1 0,0 0 0,0 0 0,-1 0 0,1 1 0,-1-1 1,1 0-1,-1 0 0,0 0 0,1 0 0,-1 0 0,0 0 0,0 0 1,-1 0-11,1 0 15,4-29 19,-2 0-1,-1 0 1,-2 0 0,-1 0-1,-1 0 1,-2 0-1,-5-19-33,10 63-1381,10 17 1434,-1-17-49,1 0 0,0 0 0,1 0 0,0-2 0,0 1 0,11 6-4,-16-13-7,1 0 1,0-1-1,0 1 0,0-2 1,1 1-1,-1-1 0,1 0 1,0 0-1,0-1 0,0 0 1,0-1-1,0 0 0,0 0 0,2-1 7,-9 0 31,1-1 0,-1 1 0,1-1 0,-1 0 0,0 0 0,1 0 0,-1 0 0,0 0 0,1 0 0,-1 0 0,0 0 0,0-1 0,0 1-1,0 0 1,0-1 0,-1 1 0,1 0 0,0-1 0,-1 1 0,1-1 0,0 1 0,-1-1 0,0 0 0,1 1 0,-1-1 0,0 1-1,0-1 1,0 0 0,0 1 0,0-1 0,-1-1-31,2-4 113,-1-1-1,0 1 1,-1-1-1,1 0 1,-2 1-1,0-6-112,0 8 5,0 1 0,0 0 0,0 0 0,-1 0 0,1 0 0,-1 0 1,0 0-1,0 1 0,-1-1 0,1 1 0,-1 0 0,1 0 0,-1 0 0,0 0 0,0 1 0,0 0 0,0 0 0,-1 0 0,1 0 0,-3 0-5,-6-2-319,0 1-1,0 0 0,-1 1 1,1 1-1,0 0 1,-8 1 319,-5 0-2133</inkml:trace>
</inkml:ink>
</file>

<file path=ppt/ink/ink1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0 103 4521,'0'0'1592,"0"0"-135,0 0-601,0 0-808,0 0 112,0 0-32,0 0-40,76-63-88,-49 41-168,-3 5-2185</inkml:trace>
</inkml:ink>
</file>

<file path=ppt/ink/ink1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1 123 3441,'0'0'1609,"0"0"-518,0 0-477,0 0-361,0 0-165,12-5 98,63-37 132,-15 7-44,18-5-274,-77 40-59,-54 0-70,52 34 227,3-14-77,0 0 0,1 0 0,1 0 0,0-1 0,2 0 0,0 0 0,4 6-21,17 36 301,19 31-301,-42-85-71,-1 0-1,2 0 1,-1-1-1,1 0 1,0 0-1,0 0 0,1 0 1,0-1-1,0 1 72,8 1-1819</inkml:trace>
</inkml:ink>
</file>

<file path=ppt/ink/ink1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31 719 760,'0'0'2273,"0"0"-1013,0 0-575,0 0-127,0 0-118,0 0-188,11-18-81,35-59-75,-42 72-81,-1-1 0,-1 0 1,1 1-1,-1-1 1,1 0-1,-2 0 0,1-1 1,-1 1-1,0 0 0,0 0 1,-1-1-1,1 1 0,-2 0 1,1-1-1,-1 1 1,0-5-16,0 4-22,0 5-52,0-1-1,1 1 1,-1 0 0,0 0 0,0 0 0,0 0 0,-1 0-1,1 0 1,0 0 0,-1 0 0,1 0 0,-1 1 0,0-1-1,0 0 1,1 1 0,-1 0 0,0-1 0,0 1 0,0 0-1,-1 0 1,1 0 0,0 0 0,0 0 0,0 1 0,-1-1-1,1 1 1,0-1 0,-1 1 74,1 0-18,0-1 1,0 1-1,0 0 0,0 0 0,1 0 0,-1 0 1,0 0-1,0 0 0,0 1 0,0-1 1,1 1-1,-1-1 0,0 1 0,0 0 0,1-1 1,-1 1-1,0 0 0,1 0 0,-1 0 1,1 0-1,-1 1 0,1-1 0,0 0 0,-1 1 1,1-1-1,0 1 0,0-1 0,0 1 1,0-1-1,0 1 0,0 0 0,1-1 1,-1 1-1,1 0 0,-1 0 0,1 0 18,-3 11 11,2 1 0,-1 0-1,2 0 1,0-1 0,0 1-1,2 0 1,-1 0 0,2-1-1,0 1 1,2 3-11,-4-12 46,1 0 0,-1-1 1,2 1-1,-1 0 0,0-1 0,1 0 0,0 1 0,0-1 1,0 0-1,0-1 0,1 1 0,0 0 0,-1-1 0,1 0 1,1 0-1,-1 0 0,0-1 0,1 1 0,-1-1 0,1 0 1,0 0-1,-1 0 0,1-1 0,0 0 0,0 0 0,0 0 1,0-1-1,0 1 0,4-1-46,-5 0 101,0-1-1,0 1 1,-1-1 0,1 1 0,0-1 0,0 0-1,0-1 1,-1 1 0,1-1 0,-1 1-1,1-1 1,-1 0 0,1-1 0,-1 1 0,0 0-1,0-1 1,2-2-101,0-1 77,1-1 1,-1 0-1,-1 0 0,1 0 0,-1 0 1,0-1-1,-1 0 0,2-4-77,2-10 40,-1-1-1,-1 0 0,-1 0 1,-1 0-1,0-23-39,-2 30 41,0 4-58,0 0 0,-1 1 1,0-1-1,-1 0 1,-1-1 16,2 12-24,0 0 0,0-1 1,0 1-1,-1 0 0,1 0 1,0-1-1,-1 1 1,1 0-1,-1-1 0,0 1 1,1 0-1,-1 0 0,0 0 1,0 0-1,1 0 1,-1 0-1,0 0 0,0 0 1,0 0-1,0 0 0,0 0 1,-1 1-1,1-1 0,0 0 1,0 1-1,0-1 1,-1 1-1,1-1 0,0 1 1,0 0-1,-1-1 0,1 1 1,0 0-1,-1 0 1,1 0-1,0 0 0,-1 0 1,1 0-1,0 1 0,-1-1 1,1 0-1,0 1 0,-2-1 24,1 2-18,0-1-1,0 1 0,0-1 0,0 1 0,1-1 0,-1 1 0,0 0 0,1 0 0,0 0 1,-1 0-1,1 0 0,0 0 0,0 1 0,0-1 0,0 0 0,0 0 0,0 1 0,1-1 0,-1 1 1,1-1-1,0 0 0,0 1 0,0-1 0,0 1 0,0-1 0,0 2 19,0-1-15,0 1 0,0-1 0,0 1-1,1-1 1,-1 1 0,1-1 0,0 1 0,0-1-1,0 0 1,0 1 0,0-1 0,1 0 0,0 0 0,-1 0-1,1 0 1,0 0 0,2 2 15,8 2-59,1-1 0,-1 0 0,1 0-1,0-2 1,8 3 59,-5-3 48,-1 2 0,0 0 0,12 7-48,-26-13-2,0 1 0,0 0 1,0 0-1,1 0 0,-1 0 0,0 0 1,0 1-1,0-1 0,0 0 0,-1 0 0,1 1 1,0-1-1,-1 0 0,1 1 0,0-1 1,-1 1-1,0-1 0,1 1 0,-1-1 0,0 1 1,0-1-1,0 1 0,0-1 0,0 1 1,0-1-1,0 1 0,0-1 0,-1 1 0,1-1 1,0 1-1,-1-1 0,1 1 0,-1-1 1,0 0-1,0 1 0,0 0 2,-2 4 0,-1 0 0,1-1 0,-1 1 0,0-1 0,-1 1 0,1-1 0,-3 1 0,-4 5 4,3-4-3,1 0 1,-1 0 0,-1 0 0,1-1-1,-1 0 1,0-1 0,-1 0-1,1 0-1,7-5 10,5-2 5,0 1 0,0-1 0,0-1 0,0 1 1,-1 0-1,1-1 0,-1 1 0,1-1 1,1-3-16,2-1 185,19-18 139,-2-2-1,-1 0 1,-2-1-1,0-1 1,-2 0-1,-1-2 1,-1 0-1,-2-1 1,2-8-324,-13 28 91,0-1 0,-1 0 0,-1 1 0,0-1 1,0 0-1,-1 1 0,-1-1 0,0 0 0,0 0 0,-2 1 1,1-1-1,-2 1 0,0 0 0,-3-7-91,-7-15-118,-2 2-1,-1 0 1,-2 1-1,-11-14 119,18 34-261,9 21-194,8 26-170,16 26 637,3-2 0,3-1-1,2 0 1,4 0-12,-28-50 1,0 1-1,3 5 7,0 0 0,2-1 1,-1 1-1,5 2-7,-12-14 1,1 0-1,-1 0 1,1-1 0,0 1 0,0-1 0,0 1 0,0-1 0,1 0-1,-1 0 1,1 0 0,-1-1 0,1 1 0,0-1 0,-1 0-1,1 0 1,0 0 0,0 0 0,0-1 0,0 0 0,0 1 0,0-2-1,-3 1 3,1 0-1,-1-1 1,1 1 0,0-1 0,-1 0 0,1 1 0,-1-1 0,1 0 0,-1 0 0,0 0 0,1 0 0,-1 0 0,0 0 0,0-1 0,0 1 0,0 0 0,0 0 0,0-1 0,0 1 0,0-2-3,16-33-1148,-16 32 826,9-26-3451</inkml:trace>
</inkml:ink>
</file>

<file path=ppt/ink/ink1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69 5761,'0'0'1689,"0"0"-881,0 0-376,0 0-352,0 0 112,0 0-16,0 0-48,66-53-128,-37 42-216,-7 7-1825,-7 4-2688</inkml:trace>
</inkml:ink>
</file>

<file path=ppt/ink/ink1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5 5481,'0'0'1669,"0"0"-428,0 0-262,0 0-324,0 0-394,-3-5-377,4 8-176,83 144 188,17 13 104,-98-156-345,0 0 0,0-1 0,1 1 0,-1-1 0,1 1-1,-1-1 1,1 0 0,0 0 0,3 1 345,-1-3-4003</inkml:trace>
</inkml:ink>
</file>

<file path=ppt/ink/ink1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 1528,'0'0'1135,"0"0"-113,0 0-125,0 0-251,23-5-255,70-13-270,-92 18-111,0 0 0,1-1-1,-1 1 1,1 0 0,-1 0 0,0 0 0,1 0 0,-1 0-1,1 0 1,-1 0 0,0 0 0,1 0 0,-1 1 0,1-1 0,-1 1-1,0-1 1,1 1 0,-1-1 0,0 1 0,0 0 0,0-1-1,1 1 1,-1 0 0,0 0 0,0 0 0,0 0 0,0 0-1,0 0 1,-1 0 0,1 1 0,0-1 0,0 0 0,-1 0 0,1 1-1,-1-1 1,1 0 0,-1 1 0,0-1 0,1 0 0,-1 1-1,0 0-9,0 4 93,0-1 0,0 1-1,0-1 1,-1 1 0,0-1-1,0 1 1,-1 2-93,-1-3 44,1 1-1,-1-1 1,0 0-1,-1 1 1,1-1 0,-1-1-1,0 1 1,0 0-1,-1-1 1,1 0-1,-1 0 1,0-1-1,-5 4-43,4-3 19,-1 1 0,1 0 0,0 1 0,1-1 0,-1 1 0,1 0 0,-1 1-19,4 3-2278,2-10-2151</inkml:trace>
</inkml:ink>
</file>

<file path=ppt/ink/ink1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0 464 3849,'0'0'1389,"0"0"-418,0 0-154,0 0-349,0 0-226,0 0-50,10-21-10,-3 4-131,4-6 88,-1 0 0,-1-1 0,-1-1-1,-1 1 1,2-18-139,-8 38 14,10-112 226,-11 105-301,0 0 1,0 0 0,-1 1-1,0-1 1,-1 0 0,0 0-1,-1 1 1,0 0 0,-2-4 60,5 12-37,-1 0 0,0 1 0,1-1-1,-1 0 1,0 0 0,0 1 0,0-1 0,0 0 0,0 1 0,0-1 0,-1 1 0,1-1 0,0 1 0,-1 0-1,1 0 1,-1 0 0,0 0 0,1 0 0,-1 0 0,0 0 0,1 0 0,-1 0 0,0 1 0,0-1 0,0 1-1,0-1 1,0 1 0,1 0 0,-1 0 0,0 0 0,0 0 0,-1 0 37,2 2-14,-1 0 0,1 0 0,0 0 0,0 0 0,1 0 0,-1 0-1,0 0 1,1 0 0,-1 0 0,1 1 0,0-1 0,0 0 0,-1 0 0,1 0 0,1 1 0,-1-1 0,0 0 0,1 2 14,-1 3-23,0 12 24,1 1 0,1-1 0,0 0-1,2 0 1,0 0 0,1 0 0,1 0 0,1-1 0,0 0 0,2 0 0,0-1 0,0 0-1,2-1 1,0 0 0,5 4-1,-10-12 23,5 6 11,1 1-1,1-2 0,6 5-33,-16-14 29,1-1-1,0 0 0,0 0 0,0-1 1,1 1-1,-1-1 0,1 0 0,-1 0 1,1 0-1,-1-1 0,1 1 0,0-1 1,0-1-1,0 1 0,2 0-28,-6-2 26,1 1 0,-1-1 0,1 1 0,-1-1 0,0 0 0,1 1 0,-1-1 0,1 0 0,-1 0 0,0 0 0,0 0 0,0 0-1,0 0 1,0 0 0,0-1 0,0 1 0,0 0 0,0 0 0,0-1 0,0 1 0,-1-1 0,1 1 0,-1-1 0,1 1-26,13-42-95,-12 36-1,8-29-1767,0 1-3297</inkml:trace>
</inkml:ink>
</file>

<file path=ppt/ink/ink1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179 224 2841,'0'0'1696,"0"0"-298,0 0-146,0 0-207,0 0-367,0 0-295,-16-10-245,-51-31-135,66 40-9,-1 0 1,0 0-1,0 0 0,0 0 0,1 1 1,-1-1-1,0 1 0,0-1 0,0 1 1,0-1-1,0 1 0,0 0 1,0 0-1,0 0 0,0 0 0,0 0 1,0 1-1,0-1 0,0 1 0,0-1 1,0 1-1,1 0 0,-1-1 1,0 1-1,0 0 0,1 0 0,-1 0 1,0 1-1,1-1 0,-1 0 0,1 0 1,-1 1-1,1-1 0,0 1 1,0 0-1,0-1 0,0 1 0,0 0 1,0 0 5,-3 6-24,0 0-1,1 0 1,0 0 0,0 1 0,1-1 0,-1 9 24,0 1-31,1 1 0,1 0-1,0 0 1,2 12 31,-1-26-5,0 1-1,1-1 0,0 0 0,0 0 1,0 0-1,0 0 0,1 0 0,0 0 1,0 0-1,0 0 0,0-1 1,1 1-1,0-1 0,0 0 0,0 0 1,0 0-1,1 0 0,0 0 1,0 0 5,-2-3-28,0 0 0,-1 0 0,1 0 0,0 0 0,0 0 0,-1 0 1,1 0-1,0-1 0,0 1 0,0-1 0,0 1 0,0-1 0,0 0 1,0 0-1,0 0 0,0 0 0,0 0 0,0 0 0,0-1 1,0 1-1,0-1 0,0 1 0,-1-1 0,2 0 28,0-1 4,0 0 0,0-1 0,0 1-1,0-1 1,0 1 0,-1-1 0,1 0 0,-1 0-1,0 0 1,0 0 0,0 0 0,1-3-4,3-7 58,0-1 1,-1 0 0,-1 0-1,0-1 1,-1 1 0,0-5-59,1-23 155,-2 0-1,-2 0 1,-3-29-155,1 59 405,1 19-446,4 22-96,1-20 138,0 0 0,1 0 1,0-1-1,1 0 0,0 0 1,0 0-1,1-1 0,0 1 1,0-1-1,3 1-1,-6-4-1,1 0 0,0 0 0,0-1 0,0 1-1,1-1 1,-1 0 0,1-1 0,0 0 0,0 0 0,-1 0 0,1 0 0,1-1 0,-1 0 0,0 0-1,0-1 1,0 1 0,2-2 1,-7 1 15,1-1 0,-1 0 0,0 0 0,0 1 0,1-1 0,-1 0 0,0 0 0,0 0 0,0-1 0,0 1 0,0 0 0,0 0-1,-1 0 1,1-1 0,0 1 0,-1-1 0,1 1 0,-1 0 0,1-1 0,-1 1 0,1-1 0,-1 1 0,0-1 0,0 1 0,0-1 0,0 0-15,2-47 159,-2 44-140,0-12-13,-2 0 0,0 0 0,-1 0 0,0 0 0,-2 1 0,0 0-1,-6-14-5,11 28-89,0 2-146,1 5 172,1 0 0,-1-1 1,1 0-1,0 1 0,1-1 0,-1 0 0,1 0 0,0 0 0,0-1 0,0 1 0,0-1 0,4 4 63,4 5-46,66 80-238,-76-90 230,-1-2 110,0-18 130,-10-48-31,7 56-148,1 1 1,0-1-1,1 1 1,0-1-1,1 1 1,0-1-1,0 0 1,1 1 0,1-6-8,-2 14-9,1-1 0,0 1 0,0 0 1,0 0-1,-1 0 0,1 0 0,0 0 1,0 0-1,1 1 0,-1-1 0,0 0 1,0 0-1,0 1 0,0-1 0,1 1 1,-1-1-1,0 1 0,1-1 0,-1 1 1,0 0-1,1 0 0,-1 0 0,0-1 1,1 1-1,-1 1 0,1-1 0,-1 0 1,0 0-1,1 0 0,-1 1 9,4-1-17,-1 1 0,1-1 1,0 1-1,0 1 0,-1-1 0,1 1 0,-1-1 0,2 2 17,7 6 54,0 1-1,-1 1 1,0 0-1,7 9-53,17 16 224,-36-36-225,0 1 0,0-1 1,0 0-1,1 0 0,-1 1 1,0-1-1,0 0 0,0 0 1,0 0-1,0 1 0,1-1 1,-1 0-1,0 0 0,0 0 1,0 1-1,1-1 0,-1 0 1,0 0-1,0 0 0,1 0 0,-1 0 1,0 0-1,0 0 0,1 1 1,-1-1-1,0 0 0,0 0 1,1 0-1,-1 0 0,0 0 1,0 0-1,1 0 0,-1 0 1,0 0-1,0 0 0,1-1 1,-1 1-1,0 0 0,0 0 1,1 0-1,-1 0 0,0 0 1,0 0-1,1 0 0,-1-1 1,0 1-1,0 0 0,0 0 1,1 0-1,-1-1 0,0 1 1,0 0-1,0 0 0,0 0 1,0-1-1,1 1 0,-1 0 1,0 0-1,0-1 0,0 1 1,0-20-581,0 13 289,0-16-1698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07:07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0 445 3240,'0'0'797,"0"0"-367,1-3-52,1 0-321,-1 1 1,0 0-1,1 0 1,-1 0-1,1 1 1,0-1-1,0 0 1,-1 1-1,1-1 1,0 1-1,0-1 1,1 1-1,-1 0 1,0 0-1,0 0 1,1 0-1,-1 0 1,0 0-1,1 1 1,-1-1-1,1 1 1,-1 0-1,1 0 1,-1 0-1,2 0-57,0 0 20,0-1-1,0 1 0,1 1 0,-1-1 1,0 1-1,0-1 0,0 1 0,1 0 1,-1 1-1,0-1 0,-1 1 0,1 0 1,0 0-1,0 0 0,-1 0 0,1 1-19,4 6 15,0 0 0,0 1-1,-1 0 1,-1 0-1,0 1 1,0-1 0,-1 1-1,0 1 1,-1-1-1,0 1 1,-1 0 0,0-1-1,-1 1 1,-1 1-1,1-1 1,-2 0 0,0 0-1,0 0 1,-1 0-1,-1 0 1,-1 4-15,2-10-137,-1 0-1,0 0 1,0 0-1,0 0 1,-1-1-1,1 1 1,-1-1-1,-1 1 1,1-1-1,-1 0 1,0-1-1,0 1 1,-1-1-1,1 1 1,-1-1-1,0-1 1,0 1-1,-5 2 138,1-1-200,0-1 1,-1 1-1,0-2 0,1 0 1,-1 0-1,0-1 0,0 0 0,-1 0 1,1-1-1,0-1 0,0 0 200,9 0 435,1 0-262,0 0-27,29 0 306,-5-4-382,-2 1 265,0-1-1,0-1 0,-1-1 1,2-1-335,-16 5 83,-1-1 0,1-1 0,-1 1 0,1-1 0,-1 0 0,0-1 1,-1 1-1,1-1 0,-1 0 0,0-1 0,0 1 0,0-1 0,-1 0 0,1-1-83,3-7 186,-1 0 0,-1 0-1,0-1 1,0 0 0,-2 0-1,0 0 1,0-1-1,-2 1 1,1-17-186,-1-21 71,-2 0 0,-4-19-71,3 59 1,-2-26-1,-2 0-1,-2 0 1,-1 1 0,-2 0 0,-2 0 0,-1 1 0,-2 1-1,-3-3 1,7 27 299,10 28-338,7 29-50,69 190 109,-27-91 8,-43-128-31,32 87 30,-34-97-35,0 1 0,0-1 1,1 0-1,-1 0 0,1 0 1,1-1-1,-1 1 0,1-1 1,0 0-1,0 0 0,1-1 1,-1 1-1,2-1 8,-5-3-5,0 0 1,0 0-1,0 0 1,1-1-1,-1 1 1,0-1-1,0 1 0,0-1 1,1 0-1,-1 0 1,0 0-1,0 0 1,0 0-1,1-1 0,-1 1 1,0-1-1,0 1 1,0-1-1,0 0 1,0 0-1,0 0 0,0 0 1,0 0-1,0 0 1,0 0-1,0-1 1,-1 1-1,1-1 0,-1 1 1,1-1-1,0 0 5,5-7-218,-1 1 0,1-1 0,-1-1 0,-1 1 0,3-6 218,-7 12-188,13-26-1420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4:07:18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73 2497,'0'0'648,"0"0"-258,0 0-203,0 0-91,0 0-4,0 0 31,15-5 30,-11 4-149,96-26 718,91-12-722,-189 39 42,0 0 0,0 1 0,0-1 0,0 1 0,0 0 0,-1-1 1,1 1-1,0 0 0,0 0 0,-1 0 0,1 0 0,-1 0 0,1 0 0,-1 1 1,1-1-1,-1 1 0,0-1 0,0 1 0,0-1 0,1 1 0,-2-1 1,1 1-1,0 0 0,0 0 0,0-1 0,0 3-42,21 62-53,-16-45 215,13 43 2,4 36-164,-14-59 23,-9-40-7,1 0 0,-1 0 0,0-1 0,0 1 0,1 0 0,-1 0 0,0 0 0,0 0 0,0 0 0,0 0 0,0 0 0,0 0 0,0 0 0,-1 0 0,1 0 0,0 0 0,0 0 0,-1-1 0,1 1 0,-1 0 0,1 0 0,-1 0 0,1 0 0,-1-1 0,1 1-16,-23 5 520,8-4-621,-26 3 253,0-2 1,0-2 0,-19-2-153,-1 0 207,-92 1 134,153 0-358,0 0-46,0 0-18,0 0-27,0 0-76,7-2-413,8-6-113,2-4-937</inkml:trace>
</inkml:ink>
</file>

<file path=ppt/ink/ink1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4121,'0'0'1092,"0"0"-141,0 0-310,0 0-324,0 0-395,2 5-51,5 10 135,0-1 1,2 1 0,0-1-1,0-1 1,1 0 0,1 0-1,0-1 1,1 0 0,0-1-1,1 0 1,5 3-7,-17-14 14,-1 0-1,0 1 0,1-1 1,-1 0-1,1 0 1,-1 1-1,0-1 1,1 0-1,-1 0 1,1 0-1,-1 0 1,1 0-1,-1 0 0,0 0 1,1 0-1,-1 0 1,1 0-1,-1 0 1,1 0-1,-1 0 1,1 0-1,-1 0 0,0 0 1,1 0-1,-1-1 1,1 1-1,-1 0 1,0 0-1,1-1 1,-1 1-1,1 0 0,-1 0 1,0-1-1,1 1 1,-1 0-14,6-20 238,-6-37 793,0 41 35,1 23-1109,1-1-1,0 1 1,0-1-1,0 1 1,1-1-1,0 0 1,1 0-1,-1-1 1,2 2 43,7 14 0,16 30 115,-17-32-660,-1 0-1,-1 0 1,7 20 545,-10-18-2489</inkml:trace>
</inkml:ink>
</file>

<file path=ppt/ink/ink1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66 290 616,'0'0'330,"0"0"-202,0 0-99,0 0 18,0 0 26,0 0 38,-1-8 162,-8-24 184,-2 2 1,0-1-1,-3 1 1,-5-9-458,74 36 1599,40 15-1481,-56-7-94,-1-1 0,14-1-24,141-2 103,245-4 209,57 1-277,-15 1 44,464-22-57,-682 19-12,233 6-44,-66 30 33,-146-23 6,205 11 7,-276-13 30,18-10-42,-26 1 6,820-24 120,-248-5 300,156 28-230,-474 6-176,325 1 7,709-6 42,-601-38-4,0 1 5,-490 20 67,111-1-10,1281 64-23,-1399-12-94,170 10-9,200-31 11,-659-11-17,-93-1 30,1-1 0,-1 0 1,1-1-1,-1 0 0,0-1 1,0 0-1,-1-1 1,1-1-1,1-1-25,5-1 14,0 0-1,0 1 1,6-1-14,18-5-1064,-52 13-1390</inkml:trace>
</inkml:ink>
</file>

<file path=ppt/ink/ink1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17230 2 1040,'0'0'744,"0"0"-131,0 0 77,21 0 21,171 0 927,-77-1-1364,59 1 897,12 8-1171,-181-8-6,1 1 0,-1 0 0,1 0 0,-1 1-1,1-1 1,-1 1 0,0 1 0,0-1-1,0 1 1,0-1 0,-1 1 0,1 1-1,-1-1 1,1 1 0,2 3 6,0 0-26,-1 1 0,0 0 0,-1 0 0,0 1 0,0-1 0,0 1 0,-1 0 0,2 7 26,3 18-80,0 1-1,-2 0 1,-2 0-1,0 21 81,-4-49-1,4 69-7,-3 0-1,-4 33 9,1-102-5,0 0 0,0 0 0,0 0 0,-1 0 0,0 0 0,0-1 0,-1 1 0,0 0 0,0-1 0,0 0 0,-1 0 0,0 0 0,0 0 0,-1 0 0,1-1 0,-1 0 0,0 0 0,-1 0 0,1-1 0,-1 0 0,0 0 0,0 0 0,-6 2 5,-8 3-22,-2 0 0,1-2 0,-1 0 0,0-1 0,-1-2 0,-16 2 22,-104 8 134,-1-6 0,-116-10-134,78 0 143,-799 30 208,802-12-349,-252 16 2,130-22 18,-158 11 0,231-2 68,-32-10-90,-1012 5 196,1022-19 5,-118-23-201,120 12-164,-195 14 164,206 4 90,-11-3-79,-373 7 34,356 17-81,78-5 18,-928 39 94,729-61-71,-294 4-15,120 31-47,-82 1 51,80-18-11,489-18 67,-71-11-50,3-1 37,40 8-31,-285-13 28,352 23-57,-1 2 0,1 1 1,0 2-1,-8 3 23,0 1-3,-1-3 1,-14 0 2,-440 7-7,150-10 14,-64 30-15,125-14 30,0-12 1,-8-13-23,20 2 12,204-2 7,0-2 0,-9-5-19,-3 1 25,-23 1-25,-440-37 27,97 5-6,-24-3 33,162 25-54,215 16-33,57 2 21,-1 0-1,1-3 1,-28-5 12,62 7 17,1 1 0,-1-1 1,1 1-1,-1-1 1,1 0-1,0 0 0,0-1 1,0 1-1,0-1 1,0 1-1,0-1 1,1 0-1,-1 0 0,1 0 1,0 0-18,-34-58 305,19 29-214,9 19-24,0-2-1,1 1 0,1-1 1,0 0-1,1-1 1,0 1-1,2-1 1,0 0-1,0 0 1,2 0-1,0 0 1,0-1-1,2-6-66,0 10-9,1-1 0,0 1 0,0 0 0,1 0 1,1 0-1,0 0 0,1 1 0,0-1 0,1 1 0,1 1 0,0-1 0,0 1 0,1 0 0,0 1 0,1-1 0,0 2 0,1-1 0,0 1 0,1 1 1,8-6 8,-2 0 3,-1-1 0,0 0 1,-2-1-1,4-5-3,6-7 37,-16 20-46,1 0 0,0 0 0,0 1 0,1 1 0,0 0 0,0 0 0,1 1-1,0 0 1,6-2 9,27-8-25,36-7 25,-45 13-11,-13 3 8,0 1 0,1 1 1,0 0-1,0 2 0,2 1 3,97-6-1259,-103 7-1208</inkml:trace>
</inkml:ink>
</file>

<file path=ppt/ink/ink1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2817,'0'0'849,"0"0"-475,0 0-165,0 0-161,0 0-17,0 0 131,1 16 284,8 346 2686,-9-108-3822,0-147-691,0-95-2760</inkml:trace>
</inkml:ink>
</file>

<file path=ppt/ink/ink1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2 202 4281,'0'0'887,"0"0"-391,0 0-95,0 0 6,25 2-122,82 8-154,-103-10-127,-1 0 1,1 0-1,-1 1 0,1 0 1,-1-1-1,1 1 0,-1 1 1,0-1-1,0 0 0,1 1 1,-1 0-1,0-1 0,0 1 0,0 0 1,-1 1-1,1-1 0,0 0 1,-1 1-1,0 0 0,1-1 1,-1 1-1,0 0 0,0 0 1,-1 0-1,1 1 0,-1-1 1,1 0-1,-1 0 0,0 1 0,0-1 1,-1 1-1,1-1 0,-1 1 1,0-1-1,1 1 0,-2-1 1,1 1-1,0-1 0,-1 1 1,1-1-1,-1 1 0,0-1 0,0 1 1,-1-1-1,1 0 0,-1 0 1,1 1-1,-1-1 0,0 0 1,0-1-1,0 1 0,-1 0 1,1-1-1,-1 1 0,1-1 1,-1 1-5,-11 6 25,0 0 1,-1-1 0,0-1 0,0 0 0,0-1 0,-1-1 0,0 0 0,0-1-1,0-1 1,-16 2-26,40-6 9,0-1-1,0 1 0,0-1 1,-1 0-1,1-1 1,-1 0-1,0 0 1,0-1-1,2-1-8,69-42 51,-61 36-68,1-1 8,-1 0 1,0-1 0,0 0 0,-2-2 0,1 0-1,6-10 9,-15 17 3,-1-1-1,-1 1 1,0-1-1,0 0 1,0 0-1,-1-1 1,-1 1-1,0-1 1,0 0-1,-1 0 1,0 0-1,0 0 0,-1 0 1,-1-7-3,1 4 16,-3-36 191,2 47-202,0 1-1,-1 0 1,1 0 0,0-1-1,0 1 1,-1 0-1,1 0 1,-1-1 0,1 1-1,-1 0 1,0 0 0,1 0-1,-1 0 1,0 0 0,0 0-1,0 0 1,0 0-1,0 0 1,0 1 0,0-1-1,0 0 1,0 1 0,0-1-1,0 0 1,0 1 0,0-1-1,-1 1 1,1 0-1,0-1 1,0 1 0,-1 0-1,1 0 1,0 0-5,0 0-11,0 0 1,0 1-1,0-1 0,0 1 1,1-1-1,-1 1 0,0-1 1,0 1-1,0-1 0,1 1 1,-1 0-1,0 0 0,1-1 1,-1 1-1,1 0 0,-1 0 1,1 0-1,-1-1 0,1 1 1,0 0-1,-1 0 0,1 0 1,0 0-1,0 0 0,-1 0 11,-6 30-11,6-25 1,-4 17 12,2 1 1,0-1-1,1 0 1,2 1-1,0-1 0,1 1 1,2-1-1,0 0 1,2 2-3,-3-16 13,0-1 1,1 1-1,0-1 1,1 0-1,-1 0 1,2 0-1,-1 0 1,1-1-1,0 0 1,0 0 0,1 0-1,0-1 1,0 1-1,1-2 1,0 1-1,0-1 1,0 0-1,0 0 1,1 0-1,0-1 1,0-1-1,0 1 1,0-1-1,1-1 1,5 2-14,-6-2-24,1 0 0,0-1 1,0 0-1,-1 0 0,1 0 0,0-2 1,0 1-1,0-1 0,0 0 0,0-1 0,-1 0 1,1 0-1,-1-1 0,1 0 0,-1 0 1,0-1-1,0 0 0,-1-1 0,1 1 0,-1-2 1,0 1-1,0-1 0,-1 0 0,1 0 1,-1-1-1,-1 0 0,1 0 0,-1 0 0,0 0 1,-1-1-1,0 0 0,0 0 0,-1 0 1,0-1-1,0 1 0,-1-1 0,0 0 0,-1 1 1,1-1-1,-2 0 0,1-1 24,-1-7-211,1 9 109,0 0 1,-1 0 0,-1-1-1,1 1 1,-1 0 0,0 0-1,-1-1 102,1 7-10,0 0 0,0 1 0,1-1 0,-1 0-1,-1 0 1,1 1 0,0-1 0,0 1 0,0-1-1,-1 1 1,1-1 0,-1 1 0,1 0 0,-1-1-1,0 1 1,1 0 0,-1 0 0,0 1 0,0-1-1,0 0 1,0 0 0,0 1 0,1-1-1,-1 1 1,0 0 0,0-1 0,0 1 0,0 0-1,0 0 1,-2 1 10,1-1-1,1 1-1,0-1 1,-1 1-1,1 0 1,0 0 0,-1 0-1,1 0 1,0 0-1,0 0 1,0 1-1,0-1 1,0 1-1,0-1 1,0 1-1,0 0 1,1 0 0,-1 0-1,1 0 1,-1 0-1,1 0 1,-1 2 1,-25 52 116,25-49-80,-8 19 16,3 1 0,0 0 1,1 0-1,2 1 0,1 0 1,1-1-1,1 1 0,2 1-52,-2-28 7,1-1-1,0 1 0,0-1 0,0 1 1,0 0-1,0-1 0,0 1 0,1-1 1,-1 1-1,0 0 0,0-1 0,0 1 1,0-1-1,1 1 0,-1-1 0,0 1 1,1 0-1,-1-1 0,0 0 1,1 1-1,-1-1 0,1 1 0,-1-1 1,0 1-1,1-1 0,-1 0 0,1 1 1,-1-1-1,1 0 0,0 1 0,-1-1 1,1 0-1,-1 0 0,1 0 0,-1 1 1,1-1-1,0 0 0,-1 0 0,1 0 1,-1 0-1,1 0 0,0 0 1,-1 0-1,1 0 0,-1-1 0,1 1 1,0 0-1,-1 0 0,1 0 0,-1-1 1,1 1-1,0 0-6,1-1 45,1 0 1,0-1-1,-1 1 1,1 0-1,-1-1 1,0 0-1,1 1 1,-1-1-1,0 0 1,1-2-46,10-15 78,0-2 0,-2 1 0,0-2 0,-2 1 0,0-1 0,-2-1 0,0 0 0,-2 0 0,3-19-78,-6 37 12,-3 12-64,0 0-1,1 0 0,0 0 0,0 1 1,1-1-1,-1 0 0,2 0 1,-1 0-1,2 4 53,-3-10 0,3 8 35,-1 0 1,1 1-1,0-2 1,1 1 0,0 0-1,0-1 1,1 0 0,3 4-36,-6-9 15,0-1 1,0 1 0,0-1-1,0 0 1,0 0 0,0 0-1,1 0 1,-1 0 0,1 0-1,0-1 1,-1 1 0,1-1-1,0 1 1,0-1 0,0 0-1,0 0 1,0-1 0,0 1-1,0-1 1,0 1 0,0-1-1,0 0 1,0 0 0,0 0-1,0-1 1,0 1 0,3-2-16,-3 1 41,-1 0 0,1-1 0,-1 1 0,0-1 0,1 1 0,-1-1 0,0 0 0,0 0 0,0 0 0,-1 0 1,1-1-1,0 1 0,-1 0 0,1-1 0,-1 1 0,0-1 0,0 1 0,0-2-41,17-50 235,-17 50-230,4-12 12,-1-1 1,-1 0-1,-1 0 1,0 0 0,-1-1-18,16 103-634,-5-36 397,-10-39 212,-2-5-14,1-1-1,-1 1 1,1 0 0,0-1-1,1 1 1,-1-1 0,1 1 0,0-1-1,0 0 1,0 0 0,1 0 0,-1 0-1,1 0 1,2 2 39,-4-6 11,-1 0 0,1 0 1,0 0-1,-1 1 0,1-1 0,0 0 0,-1 0 0,1 0 1,0 0-1,0-1 0,-1 1 0,1 0 0,0 0 1,-1 0-1,1 0 0,0-1 0,-1 1 0,1 0 1,-1-1-1,1 1 0,0 0 0,-1-1 0,1 1 1,-1-1-1,1 1 0,-1-1 0,1 1 0,-1-1 0,1 1 1,-1-1-1,0 0 0,1 1 0,-1-1 0,0 1 1,0-1-1,1 0 0,-1 0-11,14-30 204,-12 23-113,-2 8-89,44-94 635,-39 85-612,1 0 1,0 0-1,0 0 0,0 1 0,1 0 0,1 0 0,-1 1 1,7-5-26,-13 11-15,0 0 0,1 0 0,-1 0 1,0 0-1,0 1 0,0-1 0,1 0 0,-1 1 1,0-1-1,0 1 0,1-1 0,-1 1 1,1 0-1,-1 0 0,0-1 0,1 1 0,-1 0 1,1 0-1,-1 0 0,0 1 0,1-1 1,-1 0-1,0 0 0,1 1 0,-1-1 0,1 1 15,0 0-16,0 1-1,-1 0 0,1-1 0,0 1 0,-1 0 0,1 0 0,-1 0 0,0-1 0,0 2 0,0-1 1,0 0-1,0 0 0,0 0 0,0 0 0,-1 1 17,5 14-16,-2 0 0,0 0-1,-1 1 1,-1 6 16,0-9 84,0-1-160,-1-11 124,0 1 0,0-1 1,1 1-1,-1-1 1,1 0-1,0 1 1,0-1-1,0 0 0,2 4-48,-2-6 31,0 0 0,0 0-1,1 0 1,-1 1 0,0-1-1,1-1 1,-1 1-1,1 0 1,-1 0 0,1 0-1,0-1 1,-1 1 0,1-1-1,0 1 1,-1-1 0,1 0-1,0 0 1,-1 1-1,1-1 1,0-1 0,0 1-1,0 0-30,4 0-113,-1 0-1,0-1 0,1 1 1,-1-1-1,0 0 0,0 0 1,0-1-1,0 0 114,17-10-2089</inkml:trace>
</inkml:ink>
</file>

<file path=ppt/ink/ink1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134 257 2761,'0'0'1520,"0"0"-361,0 0-24,0 0-144,0 0-433,0 0-296,-27-6-340,22 7 67,0-1-1,0 2 0,0-1 0,1 1 0,-1 0 0,1 0 0,-1 0 1,1 0-1,-1 1 0,1 0 0,0 0 0,0 0 0,1 0 0,-1 0 1,1 1-1,-1 0 0,1 0 0,0 0 0,0 0 0,1 0 0,-2 4 12,2-5-12,0 0-1,1 0 0,-1 1 0,1-1 0,0 1 0,0-1 0,0 1 0,0-1 0,1 1 1,0-1-1,-1 1 0,1 0 0,0-1 0,1 1 0,-1 0 0,1-1 0,0 1 0,-1-1 1,2 1-1,-1-1 0,0 1 0,1-1 0,-1 0 0,1 0 0,0 0 0,0 0 0,0 0 1,1 0-1,0 1 13,71 54 190,-53-44-149,0 2 0,-2 0 0,2 4-41,-20-20-4,-1 0 0,1 1 0,-1-1 0,1 0 0,-1 0 0,0 1 0,1-1 0,-1 0 0,0 1 1,1-1-1,-1 1 0,0-1 0,1 0 0,-1 1 0,0-1 0,0 1 0,0-1 0,1 1 0,-1-1 0,0 1 0,0-1 0,0 1 0,0-1 0,0 1 0,0-1 0,0 1 0,0-1 0,0 1 0,0-1 0,0 1 0,0-1 1,0 1-1,-1-1 0,1 1 0,0-1 0,0 1 0,0-1 0,-1 0 0,1 1 0,0-1 0,-1 1 0,1-1 0,0 0 0,-1 1 0,1-1 0,0 0 0,-1 1 0,1-1 0,-1 0 0,1 0 0,-1 1 0,1-1 0,0 0 1,-1 0-1,1 0 0,-1 0 0,1 1 0,-1-1 0,1 0 0,-1 0 4,-37 5 189,29-5-182,-125 6 298,133-6-188,1 0 2,10-4 171,34-19-237,-1-2 0,-2-2 1,0-2-1,32-32-53,-63 53-39,-1-1 1,-1-1-1,0 0 1,0 0-1,-1-1 1,0 1-1,0-2 1,-1 1-1,-1-1 1,0 0 0,-1 0-1,0 0 1,-1 0-1,0-1 1,-1 0-1,0 1 1,-1-1-1,-1 0 1,0 0-1,-1 0 1,0 1-1,-1-3 39,1 10 1,0 0 0,-1-1 0,1 1 0,-1 0 0,0 0 0,-1 0 0,1 1 0,-1-1-1,2 3-13,0 0 1,0 0-1,-1 0 0,1 1 0,0-1 1,-1 0-1,1 1 0,-1-1 1,1 1-1,-1 0 0,0-1 1,0 1-1,1 0 0,-1 0 1,0 0-1,0 0 0,0 1 0,0-1 1,0 0-1,0 1 0,-2-1 13,3 2-12,1-1 0,-1 1 1,0 0-1,0-1 0,0 1 0,1 0 0,-1 0 0,0-1 0,1 1 0,-1 0 0,0 0 0,1 0 0,-1 0 0,1 0 0,0 0 0,-1 0 0,1 0 0,0 0 1,-1 0-1,1 0 0,0 0 0,0 0 0,0 0 0,0 0 0,0 0 0,0 1 12,-2 36 3,2-32-26,-1 56 31,3 1 1,3-1 0,2 0 0,3-1 0,10 29-9,-16-69 11,-4-15 1,1-1 1,0 0-1,0 0 1,0 0-1,1 0 0,0 0 1,-1 0-1,2-1 0,1 4-12,-4-8 122,0 0 75,2-2-114,0 0-1,0 1 1,-1-2 0,1 1-1,0 0 1,-1 0 0,0 0-1,1-1 1,-1 1 0,0-1-1,0 1 1,-1-1 0,1 1-1,0-1 1,-1 0 0,1 0-83,3-10 125,2-2-70,1-3-74,0 1 0,1 0 0,1 0 0,1 1 1,0 0-1,1 1 0,1 0 0,4-4 19,-16 18-16,1 1 0,-1 0 0,1-1 0,-1 1 0,1-1 0,0 1 0,-1-1-1,1 1 1,0 0 0,-1 0 0,1-1 0,0 1 0,-1 0 0,1 0 0,0 0 0,-1 0-1,1-1 1,0 1 0,-1 0 0,1 0 0,0 0 0,0 1 0,-1-1 0,1 0 0,0 0 0,-1 0-1,1 0 1,0 1 0,-1-1 0,1 0 0,0 1 16,16 20-227,5 38 138,-21-54 72,7 24 3,-6-18 12,1 0 1,0 0-1,1 0 1,0 0-1,0 0 0,1-1 1,1 0-1,-1 0 0,2 0 1,-1-1-1,3 2 2,-8-10 11,0-1-1,-1 0 1,1 1-1,0-1 1,-1 0 0,1 1-1,0-1 1,0 0-1,-1 0 1,1 0 0,0 0-1,0 0 1,0 0-1,-1 0 1,1 0-1,0 0 1,0 0 0,0 0-1,-1 0 1,1-1-1,0 1 1,0 0-1,-1 0 1,1-1 0,0 1-1,-1-1 1,1 1-1,0 0 1,-1-1-1,1 0 1,-1 1 0,1-1-1,-1 1 1,1-1-1,-1 1 1,1-1 0,-1 0-1,1 0 1,-1 1-1,0-1 1,1 0-11,18-35 164,-17 31-148,18-40-15,-2 0 1,-1-2 0,5-32-2,-24 104-167,1 0 0,0 0 0,2 0 0,1-1 0,3 13 167,-4-33 14,0-1-1,0 1 1,0-1 0,0 1-1,1-1 1,0 1 0,0-1-1,0 0 1,0 0-1,0 0 1,0 0 0,1 0-1,-1-1 1,1 1 0,0-1-1,0 1 1,0-1 0,0 0-1,0 0 1,1-1 0,-1 1-1,0-1 1,1 1-1,1-1-13,-3 0 13,0-1 0,0 0 0,1 0-1,-1 1 1,0-2 0,0 1-1,1 0 1,-1 0 0,0-1 0,0 1-1,0-1 1,0 0 0,0 1 0,0-1-1,0 0 1,0 0 0,0-1-1,0 1 1,0 0 0,0 0 0,-1-1-1,1 0 1,0 1 0,-1-1-1,0 0 1,1 1 0,-1-1 0,0 0-1,0 0 1,0 0 0,0 0 0,0 0-1,0 0 1,-1 0 0,1-1-1,-1 1 1,1 0 0,-1 0 0,0 0-1,0-1-12,1-2-57,0 0 0,-1 0 0,1 0 0,-1-1 0,0 1 0,-1 0 0,1 0 1,-1 0-1,0 0 0,0-1 0,-1 1 0,1 1 0,-1-1 0,0 0 0,-1 0 0,1 1 0,-1-1 0,0 1 0,0 0 0,0 0 0,0 0 0,-1 0 57,-4-3-331,0 0 0,0 1 0,0 0 0,-1 1 0,0 0 0,0 0 0,-1 1 0,1 0 0,-1 1 0,-8-2 331,-2 0-245,-1 2 0,1 0 0,-1 2 0,0 0 0,-8 2 245,20-1 27,8 0 4,17 8 772,2-5-501,0 0 1,0-2-1,0 0 1,0 0 0,0-2-1,0-1 1,0 0 0,0-1-1,-1-1 1,1 0-1,-1-2 1,11-4-303,-25 9 16,-1-1 0,1 1 0,0 0 0,0 0 0,0 0 0,0 0 0,0 0 0,0 1 0,0 0 0,0-1 0,0 1 0,0 0 0,0 0 1,1 1-17,-3 0-27,1 0 1,0 0 0,0 1 0,-1-1 0,1 1 0,-1-1 0,1 1 0,-1 0 0,0 0 0,0-1-1,1 1 1,-1 0 0,0 0 0,-1 0 0,1 0 0,0 0 0,-1 0 0,1 1 0,-1-1 0,1 1 26,4 22-14,0 1 1,-2 0 0,0 0-1,-2 12 14,9 71 64,-10-107-61,0 0 0,0 0 0,1 0 0,-1 0 0,1 0 0,-1 0 0,1 0 0,0-1 0,0 1 0,0 0-1,0 0 1,0-1 0,0 1 0,0 0 0,0-1 0,1 1 0,-1-1 0,1 1 0,0 0-3,0-2 9,-1 0 0,0 0 0,0 1 1,0-1-1,0 0 0,1 0 0,-1 0 0,0 0 1,0 0-1,1 0 0,-1-1 0,0 1 0,0 0 1,0 0-1,0-1 0,0 1 0,1-1 0,-1 1 1,0-1-1,0 0 0,0 1 0,0-1 1,0 0-10,7-6 30,-1 0 0,0 0 1,0 0-1,0-1 0,-1 0 1,3-6-31,34-57 356,22-51-356,-9 14 152,-50 209-859,10-10 791,-14-85-75,-1 0 0,1 0 1,1-1-1,-1 1 1,1 0-1,0-1 0,0 0 1,0 1-1,1-1 0,0 0 1,0-1-1,0 1 0,3 1-9,-6-5 21,0 0 0,0-1 0,0 1 0,0 0-1,0-1 1,0 1 0,0 0 0,1-1 0,-1 1-1,0-1 1,0 0 0,0 1 0,1-1 0,-1 0 0,0 0-1,1 0 1,-1 0 0,0 0 0,0 0 0,1 0-1,-1 0 1,0-1 0,0 1 0,1 0 0,-1-1-1,0 1 1,0-1 0,1 1-21,0-2 41,0 0 0,1 0 0,-1 0 1,0-1-1,0 1 0,0 0 0,-1-1 0,1 1 0,0-1 0,-1 0 0,0 1 0,1-2-41,3-9 164,-1 0 0,0 0 0,-1 0 0,0 0-1,-1-3-163,3-53 588,-4-1-1,-4-31-587,2 75 4,-4-45-68,2 44-219,2 24-70,1 13-199,-1 56 491,0-2 35,6 60 26,-3-106-1,1 0 0,0 0 0,1-1 1,1 1-1,1-1 0,0 0 0,1 0 0,1-1 0,1 1 1,-6-12 2,1-1-1,-1 1 0,1-1 1,0 0-1,0 0 0,0-1 0,0 1 1,1-1-1,-1 0 0,1 0 1,0 0-1,0-1 0,0 0 1,0 0-1,0 0 0,1-1 0,-1 1 1,0-1-1,1 0 0,-1-1 1,1 1-1,-1-1 0,1 0 1,0-1-1,-1 1 0,0-1 0,3-1-1,5 0 8,0-2 0,0 1 0,0-2 0,0 0 0,-1 0-1,0-1 1,0 0 0,0-1 0,-1-1 0,8-6-8,-4 2-107,-1 0 1,0-2 0,-1 1-1,5-9 107,-14 18-85,-1-1 0,0 0 0,0 1 1,-1-1-1,1 0 0,-1 0 0,0 0 0,-1-1 0,1 1 0,-1 0 0,0-1 0,0 1 0,-1-1 0,0 1 0,0-1 0,0 1 0,-1-5 85,0 8-27,1 1-1,-1-1 1,0 0-1,0 1 1,0-1 0,0 1-1,-1 0 1,1-1-1,0 1 1,0 0 0,-1 0-1,1-1 1,-1 1-1,1 0 1,-1 1 0,0-1-1,1 0 1,-1 0-1,0 1 1,0-1 0,1 1-1,-1-1 1,0 1-1,0 0 1,0 0 0,0 0-1,1 0 28,-60-3 51,51 3-50,5 0 3,0 0 0,1 0 0,-1 0-1,0 1 1,0 0 0,1 0 0,-1 0 0,1 1 0,-1-1 0,1 1 0,-1 0-1,1 1 1,0-1 0,0 1 0,0 0 0,0-1 0,1 2 0,-2 0-4,0 2 3,1-1 0,0 1 0,1 0 0,-1 0 0,1 0-1,1 1 1,-1-1 0,1 1 0,0-1 0,0 1 0,1 0 0,-1 4-3,0 2 13,0 0 0,1 0 0,0 0 0,1 0 0,0 0 0,1 0 0,1 3-13,-1-13 18,-1-1 1,1 1-1,0-1 0,0 1 1,0-1-1,0 1 0,0-1 1,0 0-1,1 1 0,-1-1 0,1 0 1,0 0-1,-1 0 0,1 0 1,0 0-1,0-1 0,0 1 1,0-1-1,1 1 0,-1-1 1,0 0-1,1 1 0,-1-1 0,1 0 1,-1-1-1,1 1 0,-1 0 1,1-1-1,-1 0 0,1 1 1,0-1-1,-1 0 0,1 0 1,0 0-1,-1-1 0,1 1 0,1-1-18,0 0 20,1-1-1,-1 1 0,1-1 1,-1 0-1,0 0 1,0-1-1,0 1 0,0-1 1,0 0-1,-1 0 0,1 0 1,-1-1-1,0 1 0,0-1 1,0 0-1,0 1 0,-1-1 1,1-1-1,-1 0-19,6-8 10,-2 0 0,0-1 0,-1 1 0,0-1 0,2-11-10,0-22 231,-1 0-1,-3 1 1,-2-1 0,-4-27-231,2-7 305,2 61-283,-1 13-14,1 0-1,-1-1 0,0 1 0,-1 0 1,0-1-1,0 1 0,0 0 1,-1 0-1,-1-4-7,2 11-13,1 0 0,0 0 0,-1 0-1,1 0 1,-1 0 0,1 0 0,0 1 0,-1-1 0,1 0-1,0 0 1,-1 0 0,1 0 0,0 1 0,-1-1 0,1 0-1,0 0 1,-1 0 0,1 1 0,0-1 0,-1 0 0,1 1-1,0-1 1,0 0 0,0 1 0,-1-1 0,1 0 0,0 1-1,0-1 1,0 0 0,0 1 0,0-1 0,-1 1-1,1-1 1,0 0 0,0 1 0,0-1 0,0 1 0,0-1-1,0 0 1,1 1 0,-1-1 0,0 1 13,-6 21-156,-4 35 257,3 1 0,3 0 0,2 0 0,4 40-101,-2-91-7,1-1 1,0 0 0,0 1-1,1-1 1,0 0 0,0 1-1,0-1 1,0 0 0,1-1-1,0 1 1,1 0 0,-1-1-1,2 2 7,-2-4-327,0 0 1,-1-1-1,1 1 0,0-1 0,1 1 1,-1-1-1,0 0 0,0 0 0,2 0 327,12 3-5697</inkml:trace>
</inkml:ink>
</file>

<file path=ppt/ink/ink1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1 462 4033,'0'0'960,"0"0"51,0 0-96,0 0-255,5-21-97,38-149 836,-32 123-1351,-2 0 0,-2 0 0,-3-1 0,-1-34-48,-2 406-243,-1-314 235,1 1-1,0 0 1,1 0 0,0-1-1,0 1 1,1-1 0,1 0-1,0 0 1,0 0 0,1 0-1,0-1 1,0 0 0,1 0-1,1 0 1,0 0 0,7 6 8,-13-14 17,1 0 1,0 0-1,-1 0 1,1 0-1,0 0 0,0 0 1,0 0-1,-1-1 1,1 1-1,0-1 1,0 1-1,0-1 1,0 0-1,0 0 1,0 0-1,0 0 1,0 0-1,0 0 0,0-1 1,0 1-1,0-1 1,0 1-1,0-1 1,0 0-1,0 0 1,-1 1-1,1-1 1,0-1-1,-1 1 1,1 0-1,-1 0 0,1-1 1,-1 1-1,1 0 1,-1-1-1,0 0 1,0 1-1,0-1 1,1-1-18,4-5 69,-1 0 0,0 0 0,-1 0 1,0-1-1,0 0 0,-1 0 0,2-6-69,-3 6-48,0 0 1,0-1-1,-1 1 0,0-1 0,-1 1 1,0-1-1,0 1 0,-1-1 0,0 1 1,-1-2 47,1 8-48,0 0 0,0 1 1,0-1-1,0 0 1,0 0-1,-1 1 1,1-1-1,-1 0 0,0 1 1,1 0-1,-1-1 1,-1 1-1,1 0 0,0 0 1,0 0-1,-1 0 1,1 0-1,-1 1 0,0-1 1,1 1-1,-1 0 1,0 0-1,0 0 1,0 0-1,0 0 0,1 0 1,-1 1-1,0 0 1,-1-1-1,1 1 0,0 0 1,0 1 47,2-2-12,-1 1 0,1 0 1,0 1-1,0-1 0,0 0 0,-1 0 1,1 0-1,0 1 0,0-1 1,0 1-1,0-1 0,-1 1 0,1-1 1,0 1-1,0-1 0,0 1 1,0 0-1,0 0 0,0 0 0,1-1 1,-1 1-1,0 0 0,0 0 1,1 0-1,-1 0 0,0 1 0,1-1 1,-1 0-1,1 0 0,-1 0 0,1 0 1,0 0-1,-1 1 0,1-1 1,0 0-1,0 0 0,0 1 0,0-1 1,0 0-1,0 0 0,0 0 1,1 1-1,-1-1 0,0 0 0,1 0 1,-1 0-1,1 1 0,-1-1 0,1 0 1,-1 0-1,1 0 0,0 0 1,0 0-1,-1 0 0,1 0 0,0-1 1,1 2 11,4 3 39,0 0 0,1-1 1,0 1-1,0-2 1,0 1-1,0-1 0,1 0 1,-1 0-1,1-1 1,0 0-1,-1 0 0,1-1 1,4 1-40,25 1 105,-1-1 0,16-3-105,-23 1 3,-4 0 11,15 0 7,0-1-1,10-3-20,-39 3 11,0-1 1,-1 0-1,1-1 0,0 0 0,-1-1 0,0 0 0,0 0 1,0-1-1,0-1 0,4-3-11,-12 8 1,-1 0 0,0 0-1,1 0 1,-1 0 0,0 0 0,0 0 0,0-1 0,0 1-1,0 0 1,0-1 0,0 1 0,0 0 0,-1-1 0,1 1-1,0-1 1,-1 1 0,0-1 0,1 0 0,-1 1 0,0-1 0,1 1-1,-1-1 1,0 0 0,0 1 0,-1-1 0,1 0 0,0 1-1,0-1 1,-1 1 0,1-1 0,-1 1 0,1-1 0,-1 1-1,0-1 1,0 0-1,-1-1-10,0 0-1,0 0 1,-1 0-1,0 0 0,1 0 1,-1 0-1,0 1 1,0-1-1,0 1 0,-1 0 1,1 0-1,-1 0 1,1 0-1,-2 0 11,-2-1-9,-1 1-1,0-1 1,0 1-1,0 1 1,0-1 0,-1 1-1,1 1 1,0-1-1,0 2 1,-1-1-1,1 1 1,0 0-1,0 1 1,0-1-1,-3 3 10,4-2-6,1 1 1,0 0-1,0 0 0,0 1 0,1 0 0,-1 0 0,1 0 0,0 1 0,0 0 0,0 0 0,1 0 0,0 0 0,0 1 0,0 0 0,1-1 0,-1 1 0,1 1 0,-1 4 6,1-5 58,0 1 0,1 0 0,0 0 1,0 1-1,1-1 0,0 0 0,0 1 0,1-1 1,0 0-1,0 1 0,0-1 0,1 0 0,1 1-58,-1-4 43,0 0-1,0 0 0,1 0 0,0 0 1,0-1-1,0 1 0,0 0 1,1-1-1,-1 0 0,1 0 1,0 1-1,0-1 0,0-1 0,0 1 1,0 0-1,1-1 0,-1 0 1,1 0-1,0 0 0,0 0 1,0 0-1,3 0-42,14 4 141,1 0-1,0-2 1,-1-1 0,1 0 0,22-1-141,111-7 113,-133 3-263,1-1 0,-2-1 0,1-1 0,9-4 150,-17 4-957,0 0 0,-1-1 0,0-1 1,5-2 956,3-7-4943</inkml:trace>
</inkml:ink>
</file>

<file path=ppt/ink/ink1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267 127 808,'0'0'1428,"0"0"-417,0 0-176,0 0-71,0 0-138,1-10 3456,0-36-4094,-2 41 5,-1 1 0,1 0-1,-1 0 1,0 0 0,0 1 0,0-1 0,0 0-1,-1 1 1,1 0 0,-1-1 0,0 1 0,0 0-1,0 0 1,0 0 0,-1 1 0,1-1-1,-3 0 8,3 1-9,1 1-1,0 0 1,0 0-1,0 0 0,-1 1 1,1-1-1,0 0 0,-1 1 1,1 0-1,-1-1 0,1 1 1,-1 0-1,1 0 0,0 0 1,-1 1-1,1-1 1,-1 1-1,1-1 0,0 1 1,-1 0-1,1 0 0,0 0 1,0 0-1,0 0 0,-1 0 1,1 1-1,0-1 1,1 1-1,-1-1 0,0 1 1,0 0 9,-4 4-12,0 1 0,0 0 0,1 0 0,0 0 0,0 1 0,1 0 0,0 0 1,0 0-1,1 0 0,0 1 0,1-1 0,-1 1 0,2 0 0,-1 0 0,1 0 1,1-1-1,-1 1 0,1 0 0,1 0 0,0 0 0,1 3 12,-2-11-5,1 1 0,0 0 0,0-1 0,1 1 0,-1-1 0,0 1 0,0-1 0,1 1 0,-1-1 0,1 0 0,-1 0 0,1 0 0,0 0 0,-1 0 0,1 0 0,0 0 0,0 0 0,-1-1 0,1 1 0,0 0 5,44 11-88,-33-10 79,0 2 9,6 0 6,0 0-1,-1 2 0,0 0 1,0 2-1,15 7-5,-29-13 2,-1 0 1,1 0-1,-1 1 0,0-1 0,0 1 0,0 0 1,0 0-1,0 0 0,-1 0 0,1 0 0,-1 0 1,0 1-1,0-1 0,0 1 0,0-1 0,-1 1 1,1 0-1,-1 0 0,0 0 0,0 0 0,0 0 1,-1 0-1,0 0 0,1 0 0,-1 0 0,-1 0 1,1 0-1,-1 0 0,1 0 0,-2 3-2,1-4 16,-1 1-1,0-1 1,0 0-1,0 0 0,0 1 1,0-2-1,-1 1 1,1 0-1,-1 0 1,0-1-1,0 1 0,0-1 1,0 0-1,0 0 1,-1 0-1,1 0 1,0-1-1,-2 1-15,-65 23 146,51-20-91,0-1 0,0-1 0,-1-1 0,1-1 0,-1 0 0,-3-1-55,19 0 16,-1 0-1,1 0 1,-1-1 0,1 1-1,-1-1 1,1 0 0,-1 0-1,1-1 1,0 1 0,-1-1-1,1 0 1,0 0 0,0-1-1,0 1 1,1-1 0,-1 0-1,0 1 1,1-2 0,0 1-1,0 0 1,0-1 0,0 1-1,0-1 1,1 0-1,0 0 1,0 0 0,0 0-1,-1-3-15,3 7-23,-1-1 0,1 1 0,0-1 0,0 0 0,0 1 0,-1-1 0,1 1 0,0-1 0,0 0 0,0 1 0,0-1 0,0 1-1,0-1 1,0 0 0,0 1 0,0-1 0,0 1 0,1-1 0,-1 0 0,0 1 0,0-1 0,0 1 0,1-1 0,-1 1 0,0-1 0,1 1-1,-1-1 1,0 1 0,1-1 0,-1 1 0,1-1 0,-1 1 0,1 0 0,-1-1 0,1 1 0,-1 0 0,1-1 23,23 0-1362,-13 2 733,17-1-1861</inkml:trace>
</inkml:ink>
</file>

<file path=ppt/ink/ink1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83 400 336,'0'0'1699,"0"0"-963,0 0-405,0 0 28,0 0 220,0 0 58,-10 0-92,4 1-336,3-1-94,-1 1 1,1-1-1,-1 0 0,1 1 1,-1-2-1,1 1 1,-1 0-1,0-1 1,1 1-1,0-1 0,-1 0 1,1 0-1,-1-1 1,1 1-1,0-1 1,-1 0-116,1-42 1788,1 35-1755,1 0 1,0 0-1,0 0 0,1 0 1,1 0-1,-1 0 0,1 0 1,1 0-1,0 0 1,0 0-1,1 0 0,0 1 1,0-1-1,1 1 0,0 0 1,0 0-1,1 0 0,5-6-33,1-1-16,1 1-1,1 0 1,0 1-1,1 0 1,0 1-1,1 1 1,0 0-1,13-6 17,-25 15-22,0 0 0,0 0 0,0 0 0,0 1-1,1-1 1,-1 1 0,0 0 0,1 0 0,-1 0 0,1 0 0,-1 1 0,1 0 0,-1-1-1,1 1 1,-1 0 0,1 1 0,-1-1 0,1 1 0,-1-1 0,3 2 22,-2 0-35,-1 1 0,1-1 1,-1 1-1,0-1 0,0 1 1,0 0-1,0 0 0,0 1 0,-1-1 1,0 1-1,1-1 0,-1 1 1,0 0-1,-1-1 0,1 1 0,0 3 35,0 6-557,-11-12 92,-27-19-154,3 1 456,32 16 161,-1 0-1,0 1 1,0-1-1,0 1 1,0 0-1,0 0 1,0-1-1,0 1 0,0 1 1,0-1-1,0 0 1,0 0-1,0 1 1,0-1-1,0 1 1,0 0-1,0-1 1,0 1-1,0 0 1,0 0-1,1 0 1,-1 0-1,0 1 1,1-1-1,-1 0 1,1 1-1,0-1 1,-1 1-1,1-1 1,0 1-1,0 0 1,0 0-1,0-1 1,0 2 2,-2 5 12,1 0 1,0 0 0,0 0-1,1 0 1,0 0 0,1 1-1,0-1 1,0 2-13,-1-1 39,1 1-1,1-1 0,-1 1 1,1-1-1,1 1 1,0-1-1,0 0 0,3 7-38,-3-13 16,0 0-1,0 0 1,0 0-1,1 0 0,-1 0 1,1-1-1,0 1 1,0-1-1,-1 1 0,2-1 1,-1 0-1,0 0 1,0-1-1,1 1 0,-1-1 1,1 1-1,-1-1 1,1 0-1,-1 0 0,1-1 1,0 1-1,-1-1 1,4 0-16,7 2 64,1 0 0,-1-2 0,0 0 0,1 0 1,-1-2-1,1 1 0,10-4-64,-18 2 14,0 1-1,0-1 1,0 0-1,0 0 1,-1-1-1,0 1 1,1-2 0,-2 1-1,1-1 1,0 1-1,-1-2 1,0 1 0,0-1-1,0 1 1,-1-1-1,0-1-13,4-5 28,-1 0 0,0-1-1,-1 0 1,0 0-1,-1 0 1,-1-1-1,0 1 1,-1-1-1,0 0 1,-1 0 0,-1 0-1,0-13-27,-1 27 83,-4 4-111,1 1 0,-1 0 0,1 0 0,0 0 0,1 0 0,-1 1 0,1-1 0,0 1 0,1 0 1,-1-1-1,1 1 0,0 0 0,0 3 28,-2 83 71,4-68-83,-2-19 6,1 1 1,1-1-1,-1 1 1,1-1-1,0 0 1,0 1-1,0-1 1,1 0 0,0 0-1,0 0 1,0 0-1,0 0 1,1-1-1,0 1 1,3 4 5,-2-6 12,0 0 0,-1 0 0,2 0 0,-1 0 0,0 0 0,0-1 1,1 0-1,-1 0 0,1 0 0,0-1 0,0 1 0,-1-1 0,1 0 0,0 0 1,0-1-1,0 0 0,2 0-12,-2 1 20,-1 0 0,0-1-1,1 0 1,-1 0 0,0 0 0,1-1 0,-1 0 0,0 1 0,0-2 0,0 1 0,1 0 0,-1-1-1,0 0 1,-1 1 0,1-2 0,0 1 0,0 0 0,-1-1 0,0 0 0,1 1 0,-1-1 0,0-1 0,0 1-1,-1 0 1,1-1 0,-1 1 0,1-1 0,-1 0 0,0 0 0,-1 0 0,1 0 0,-1 0 0,0 0-1,0 0 1,0-1 0,0 1 0,-1 0 0,1-1 0,-1-2-20,0-4 19,0 0 1,0 0-1,-1 0 1,0 0-1,-1 0 1,0 0-1,-1 1 1,-1-1-1,1 1 1,-3-3-20,4 7-15,-1 1 1,0 0-1,0 0 0,-1 0 0,0 1 1,0-1-1,0 1 0,0 0 1,0 0-1,-1 0 0,0 1 1,0-1-1,0 1 0,0 0 1,0 1-1,-1-1 0,1 1 1,-1 0-1,0 1 0,0-1 15,0 0-25,0 1 0,0 0 0,0 0 0,-1 1 0,1-1 0,0 1 0,0 1-1,0-1 1,0 1 0,0 0 0,0 0 0,-3 2 25,6-2-8,1 0 0,0 0 0,-1 1-1,1-1 1,0 1 0,0 0 0,0-1 0,0 1 0,0 0-1,0 0 1,0 0 0,1 0 0,-1 1 0,1-1 0,0 0 0,-1 1-1,1-1 1,0 1 0,1-1 0,-1 1 0,0-1 0,1 1 0,-1 0-1,1-1 1,0 1 0,0 0 0,0 0 0,0 1 8,0-1-10,0 0 1,0 0 0,1 0-1,-1 0 1,1 0-1,0 0 1,0 0 0,0 0-1,0-1 1,0 1 0,1 0-1,-1 0 1,1-1-1,-1 1 1,1-1 0,0 0-1,0 1 1,0-1-1,2 1 10,1 1 2,-1-1-1,1-1 0,-1 1 0,1-1 0,0 0 1,0 0-1,0 0 0,0-1 0,0 1 1,0-1-1,3 0-1,-1 0 41,1 0 1,0-1-1,-1 0 0,1 0 1,0 0-1,-1-1 1,1-1-1,-1 1 0,1-1 1,-1 0-1,1-1 1,-1 0-1,0 0 0,0 0 1,-1-1-1,4-2-41,-5 2 22,-1 0 1,1 0-1,-1-1 0,0 0 0,0 1 0,-1-1 1,0 0-1,1-1 0,-2 1 0,1-1 0,-1 1 1,1-1-1,0-5-22,0-5-73,-1 1 0,0-1-1,-2 0 1,0-12 73,0 27-17,0 1-1,-1-1 1,1 0-1,0 0 1,-1 0-1,1 1 1,-1-1-1,1 0 1,-1 1-1,0-1 1,1 0-1,-1 1 1,1-1-1,-1 1 1,0-1-1,0 1 0,1-1 1,-1 1-1,0 0 1,0-1-1,1 1 1,-1 0-1,0-1 1,0 1-1,0 0 1,0 0-1,1 0 1,-1 0-1,0 0 1,0 0-1,0 0 1,0 0-1,0 0 1,1 0-1,-1 1 1,0-1-1,0 0 1,0 0-1,0 1 1,1-1-1,-1 1 1,0-1-1,0 1 1,1-1-1,-1 1 1,1-1-1,-1 1 1,0 0-1,1-1 0,-1 1 1,1 0-1,-1-1 1,1 1-1,-1 0 1,1 0-1,0-1 1,-1 1-1,1 0 1,0 0-1,0 0 18,-1 1-14,1 0 0,0-1-1,0 1 1,0 0 0,1-1-1,-1 1 1,0 0 0,1-1 0,-1 1-1,1-1 1,-1 1 0,1-1-1,0 1 1,-1-1 0,1 1-1,0-1 1,0 1 0,0-1-1,0 0 1,1 0 0,-1 0-1,0 1 1,0-1 0,1 0 14,3 2-8,0 0 0,0-1 1,0 1-1,0-1 1,0 0-1,0-1 0,0 1 1,3 0 7,13 1 33,1 0 0,-1-1 0,18-1-33,50-1 96,-88 0-20,-1 0 135,0 0 81,-34 17 373,29-14-664,0 0 0,1 0 0,-1 1 0,1 0 0,0-1 0,0 1 0,0 1 0,0-1 0,1 1 0,-1-1 0,1 1 0,1 0 0,-1 0 1,1 0-1,-1 1 0,1-1 0,0 2-1,-1 8 4,1 1 1,0 0-1,1 0 1,1-1 0,0 8-5,1 2 15,-1-24-15,0 1 0,0 0 0,0 0 1,0 0-1,1-1 0,-1 1 0,1 0 0,-1 0 0,1-1 0,0 1 0,0 0 0,0-1 0,0 1 0,0-1 0,0 1 1,0-1-1,0 0 0,0 1 0,1-1 0,-1 0 0,1 0 0,-1 0 0,1 1 0,2 0 11,1 0 1,-1-1-1,0 1 1,0-1-1,1 1 1,-1-1-1,1-1 0,-1 1 1,1-1-1,0 1-11,3-1 25,-1 0-1,1 0 0,0-1 1,0 0-1,-1 0 0,1 0 1,-1-1-1,1-1 1,-1 1-1,0-1 0,6-3-24,11-12 47,-1-1-1,-1 0 0,0-2 1,-2-1-1,0 0 0,-2-1 1,0-1-1,12-23-46,-29 45 2,0 1 0,0-1 0,0 1 1,0-1-1,-1 1 0,1-1 0,0 0 0,-1 1 0,1-1 0,-1 0 1,1 0-1,-1 1 0,0-1 0,0 0 0,0 0 0,0 1 0,0-1 0,0 0 1,0 0-1,-1 0-2,0 1-7,1 0 1,-1 1 0,0-1-1,1 1 1,-1-1-1,0 1 1,0-1 0,0 1-1,1-1 1,-1 1 0,0 0-1,0 0 1,0-1-1,0 1 1,0 0 0,0 0-1,0 0 1,0 0 0,0 0-1,0 0 1,1 0-1,-1 0 1,0 0 0,0 1-1,0-1 1,0 0 6,-6 2-23,1 0 0,0 0 0,0 0 0,0 1 0,0 0 0,0 0 0,0 0 1,1 1-1,-6 4 23,5-2-4,0 1 0,0 0-1,1 0 1,-1 0 0,1 0 0,1 1 0,0 0 0,0 0 0,0 0 0,1 0 0,0 1 0,1 0 0,0-1 0,0 1 0,1 0 0,0 0-1,1 0 1,0-1 0,1 9 4,-1-15 12,1 1-1,-1-1 0,1 0 1,0 0-1,0 1 1,0-1-1,0 0 0,0 0 1,1 0-1,-1 0 0,1 0 1,-1 0-1,1-1 0,0 1 1,-1 0-1,1-1 0,0 1 1,0-1-1,0 0 1,0 0-1,0 1 0,1-2 1,-1 1-1,0 0 0,0 0 1,1-1-1,-1 1 0,1-1 1,-1 1-1,1-1-11,12 3 145,0-1-1,1-1 1,-1 0-1,3-1-144,-5 0-10,1-1 0,-1 0 0,1-1 0,-1-1 0,0 0-1,1 0 1,-2-2 0,1 0 0,0 0 0,10-7 10,21-7-2353,-24 13-114</inkml:trace>
</inkml:ink>
</file>

<file path=ppt/ink/ink1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122 287 4705,'0'0'691,"0"0"-83,0 0-145,0 0-126,0 0-185,-12 3-124,7-2-27,0-1 0,0 1 0,1 0-1,-1 1 1,0-1 0,1 1 0,-1 0-1,1 0 1,0 0 0,-1 1 0,1 0-1,0-1 1,0 1 0,1 1 0,-1-1-1,1 0 1,0 1 0,-1 0 0,1 0-1,1 0 1,-3 3-1,2-1 7,0 0-1,1 0 1,-1-1-1,1 1 1,0 1 0,1-1-1,0 0 1,0 0-1,0 1 1,0-1-1,1 0 1,0 1-1,1-1 1,0 5-7,0-8 12,0 1-1,0-1 1,0 1-1,1-1 1,0 1-1,-1-1 1,1 0-1,0 0 1,1 0-1,-1 0 1,0 0-1,1-1 1,0 1-1,-1 0 1,1-1-1,0 0 1,0 0-1,1 0 1,-1 0-1,0 0 1,1-1-1,-1 0 1,1 1-1,2-1-11,3 2 78,0-1 0,1 0 0,-1 0-1,0-1 1,1-1 0,-1 1 0,1-2-1,-1 1 1,0-1 0,7-2-78,-13 3 36,0-1 1,0 0-1,0 0 0,0 0 0,0 0 1,0-1-1,-1 1 0,1-1 0,0 0 1,-1 1-1,1-1 0,-1 0 0,0-1 0,0 1 1,1 0-1,-2-1 0,1 1 0,0-1 1,0 1-1,-1-1 0,1 0 0,-1 0 1,0 0-1,0 0 0,0 0 0,0 0 1,-1 0-1,1 0 0,-1 0 0,0 0 1,0 0-1,0-2-36,0 0-11,0 0 0,0-1 1,-1 1-1,0-1 0,0 1 0,-1 0 0,1-1 1,-1 1-1,0 0 0,-1 0 0,1 1 0,-1-1 1,0 0-1,0 1 0,0-1 0,-1 1 0,0 0 1,1 0-1,-1 1 0,-1-1 0,1 1 1,0 0-1,-1 0 0,0 0 0,0 1 0,0-1 1,0 1-1,0 0 0,0 1 0,0-1 0,-1 1 1,-2 0 10,-5-1-94,0 0 1,0 1-1,0 0 1,-7 2 93,7-1-44,13 0 37,-1 0-1,0 1 1,0-1 0,0 0-1,1 1 1,-1-1-1,0 1 1,1-1 0,-1 1-1,0-1 1,1 1-1,-1 0 1,0-1 0,1 1-1,-1 0 1,1 0-1,0-1 1,-1 1 0,1 0-1,-1 0 1,1-1-1,0 1 1,0 0 0,0 0-1,-1 0 1,1 0-1,0 0 1,0-1 0,0 1-1,0 0 1,0 0-1,0 0 1,1 0 0,-1 0-1,0-1 1,0 1-1,1 0 1,-1 0 0,0 0-1,1-1 1,-1 1-1,1 0 1,-1 0 0,1-1-1,-1 1 1,1 0-1,-1-1 1,1 1 0,0-1-1,-1 1 1,1-1-1,0 1 1,0 0 7,6 2 0,0 0 0,0 0 0,1 0-1,-1-1 1,1 0 0,-1 0 0,1-1 0,0 0 0,-1-1 0,5 1 0,8-1 116,-1 0 1,1-2-1,12-1-116,-23 0 30,0 0 0,0 0 0,0 0 0,-1-1 0,1 0 0,-1-1 0,0 0 0,-1 0 0,1-1 0,-1 0 0,0 0 0,-1-1 0,1 0 1,-1 0-1,0 0 0,-1-1 0,3-4-30,0-2 33,0 1 1,-1-1 0,0-1-1,-1 0 1,0 1 0,-2-2-1,0 1 1,0 0 0,1-16-34,-5 23 15,1-48 336,0 54-341,-1 1 0,0-1 0,-1 1 1,1 0-1,0-1 0,0 1 0,-1 0 0,1-1 0,0 1 0,-1 0 0,1-1 0,-1 1 0,0 0 0,1 0 0,-1 0 1,0-1-1,0 1 0,0 0 0,0 0 0,0 0 0,0 0 0,0 0 0,0 1 0,0-1 0,0 0 0,-1 0 1,1 1-1,0-1 0,0 1 0,-1-1 0,1 1 0,0 0 0,-1-1 0,0 1-10,1 0-13,-1 1 0,1-1-1,0 1 1,-1-1 0,1 1 0,0 0-1,-1-1 1,1 1 0,0 0 0,0 0-1,0 0 1,0 0 0,0 0 0,0 0-1,0 0 1,0 0 0,0 1 0,0-1-1,0 0 1,1 0 0,-1 1 0,1-1-1,-1 0 1,0 2 13,-12 40-55,11-36 49,-4 25 8,0 0 0,2 0-1,2 0 1,1 0 0,1 1-1,2-1 1,1 0 0,4 12-2,2-8 13,2 0 1,1-1-1,12 22-13,-11-30 8,-2 0 0,-1 1 1,-2 0-1,0 0 0,-2 1 0,1 12-8,-7-40 3,0 0 1,0 0-1,0 0 0,0 1 0,0-1 1,-1 0-1,1 0 0,0 0 1,-1 0-1,1 0 0,0 0 0,-1 1 1,0-1-1,1 0 0,-1 0 1,0 0-1,1-1 0,-1 1 0,0 0 1,0 0-1,0 0 0,1 0 1,-1-1-1,0 1 0,0 0 0,-1 0-3,-2 0 25,0 1-1,0-1 0,0 1 0,-1-1 0,1 0 1,0 0-1,0-1 0,-3 1-24,-12-1 114,1 0 0,-1-1-1,-11-3-113,26 4 37,1-1 0,-1 0 0,0 0-1,1 0 1,-1 0 0,1-1 0,-1 1 0,1-1-1,0 0 1,0 0 0,0 0 0,0-1 0,0 1-1,0-1 1,1 1 0,-1-1 0,1 0 0,-2-2-37,0-1 61,1 0 0,0 0 0,0-1 0,0 1 0,1-1 0,0 0 0,0 0 0,1 1 0,0-1 0,0-1-61,0-4 26,0 1 0,1-1 0,0 1 0,1-1 0,1 1 0,0-1 0,0 1 0,1 0 0,0 0 0,1 0 0,0 0 0,3-4-26,-1 5-60,1 0 0,0 1 0,1 0 0,0 0 0,0 1 0,1-1 0,0 2 0,0-1 0,10-4 60,1 0-1006,1 1 1,0 2-1,0 0 0,13-3 1006,2 0-4931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4:07:26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0 96,'0'0'179,"0"0"45,0 0 25,0 0 26,0 0 25,0 0-20,0 0-35,0 0-62,0 0-116,0 0 10,0 0 219,0 0-104,-17 16-270,10-11 80,0 1 1,1 0 0,-1 1 0,1-1-1,1 1 1,0 0 0,0 1 0,0-1-1,1 1 1,0 0 0,-3 7-3,3-1 31,1-1 1,0 1-1,1 0 1,0 1-1,1-1 1,1 0-1,0 1-31,1-8 13,0 1 0,0 0 0,1-1-1,0 0 1,0 1 0,0-1-1,1 0 1,1 0 0,-1 0 0,1 0-1,1 1-12,16 33-1023,-16-30-217</inkml:trace>
</inkml:ink>
</file>

<file path=ppt/ink/ink1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1 514 5553,'0'0'1038,"0"0"50,0 0-189,0 0-362,0 0-223,0-22-38,4-53 293,7-28-569,-6 42 22,-3-1 0,-2 0 0,-3-9-22,-2 38-359,2 32-148,2 19 287,1 37 202,2-1-1,9 43 19,-8-77 1,1-1 0,1 0 0,1 0 0,0 0 0,1 0 0,2-1 0,0-1 0,0 0 0,7 8-1,-15-22 10,1-1 0,-1 1 0,1-1-1,0 0 1,0 1 0,0-1 0,0 0 0,0 0 0,1-1-1,-1 1 1,0 0 0,1-1 0,-1 1 0,1-1 0,0 0 0,-1 0-1,1 0 1,0 0 0,0 0 0,0-1 0,0 1 0,-1-1 0,1 0-1,0 0 1,0 0 0,0 0 0,0 0 0,0-1 0,0 1-1,0-1 1,-1 0 0,1 0 0,0 0 0,0 0 0,-1 0 0,1-1-1,0 1-9,4-4 58,0-1-1,-1 1 1,1-1-1,-1 0 1,0 0-1,-1-1 0,1 1 1,-1-2-1,-1 1 1,1 0-1,-1-1 1,0 0-58,4-11 34,-1-1 0,-1 0 0,-1 0 0,-1-1 0,0 0 0,-2 0 0,0-8-34,0-39 59,-6-41-59,-1 85 147,-1 16-131,1 14-480,0 19 427,1-1 1,1 1 0,1 0-1,1 0 1,1 0 0,2 1 36,-2 21-9,0-35 4,1 51 38,4 32-33,-3-75-6,1-1 0,1 0 0,1 0-1,0 0 1,2-1 0,0 0 0,1 1 6,-8-19 4,0 0 1,0 0-1,0 1 0,0-1 0,0 0 0,0 0 1,0 1-1,0-1 0,0 0 0,0 0 1,0 0-1,0 1 0,1-1 0,-1 0 0,0 0 1,0 0-1,0 1 0,0-1 0,1 0 1,-1 0-1,0 0 0,0 0 0,0 0 0,0 1 1,1-1-1,-1 0 0,0 0 0,0 0 1,1 0-1,-1 0 0,0 0 0,0 0 0,0 0 1,1 0-1,-1 0 0,0 0 0,0 0 1,1 0-1,-1 0 0,0 0 0,0 0 0,1 0 1,-1 0-1,0 0 0,0 0 0,0 0 1,1 0-5,5-14 110,3-31-47,-8 36-59,5-21 17,2-15-12,1-1 0,3 2 0,9-21-9,-21 64-11,0 0-1,0 0 1,0 0-1,1 0 1,-1 0-1,0 0 1,1 0-1,-1 1 1,1-1-1,-1 0 0,1 0 1,0 0-1,-1 1 1,1-1-1,-1 0 1,1 1-1,0-1 1,0 0-1,0 1 1,-1-1-1,1 1 1,0-1-1,0 1 1,0 0-1,0-1 1,0 1-1,0 0 1,0 0-1,0-1 12,0 2-14,1-1 0,-1 1 0,0 0 0,1-1-1,-1 1 1,0 0 0,0 0 0,1 0 0,-1 0 0,0 0 0,0 0-1,0 0 1,0 0 0,0 1 0,-1-1 0,2 1 14,26 58 114,-27-59-83,24 82 480,-19-61-496,0 0-1,1 0 0,1-1 0,2 0 0,6 12-14,-14-31-169,-1 0 0,0 0 1,1-1-1,-1 1 0,1-1 0,-1 1 1,1-1-1,0 1 0,0-1 0,0 0 1,0 0-1,0 0 0,0 0 0,0 0 0,0 0 1,0 0-1,0-1 0,0 1 0,0-1 1,1 0-1,-1 0 0,0 1 169,11-1-4071</inkml:trace>
</inkml:ink>
</file>

<file path=ppt/ink/ink1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0 229 4745,'0'0'2462,"0"0"-992,0 0-382,0 0-296,0 0-340,0 0-245,9-8-121,26-21-49,3 0-39,-2-3 1,-1-1-1,-1-2 2,-32 34-36,-1 0 0,0 0-1,0-1 1,0 1 0,1 0 0,-1-1-1,0 1 1,0 0 0,-1-1-1,1 1 1,0-1 0,0 0-1,-1 1 1,1-1 0,-1 1-1,0-1 1,1 0 0,-1 0-1,0 1 1,0-1 0,0 0 0,0 1-1,0-1 1,0 0 0,-1 0-1,1 1 1,0-1 0,-1 1-1,0-2 37,-1 1-54,0 1 0,0-1 0,0 1-1,0-1 1,-1 1 0,1 0-1,0 0 1,-1 0 0,1 0 0,-1 1-1,1-1 1,-1 1 0,1-1 0,-1 1-1,1 0 1,-1 0 0,1 0 0,-3 0 54,1 1-7,-1-1 1,1 1-1,-1 0 1,1 1-1,-1-1 1,1 1-1,0-1 1,0 1 0,0 1-1,0-1 1,0 0-1,0 1 1,1 0-1,-1 0 1,1 0-1,0 0 1,0 1 0,0-1-1,0 1 1,1-1-1,-1 1 1,1 0-1,0 0 1,0 1-1,1-1 1,-1 0-1,1 1 7,-5 10 35,2 0-1,0 0 1,0 0-1,2 1 1,0-1-1,0 1 0,2 5-34,0-20 13,0 1 0,1-1 0,-1 0 0,1 0 0,-1 0 0,1 0 0,-1 0 0,1 0 0,0 0 0,-1 0 0,1 0 0,0-1 0,0 1 0,0 0 0,-1 0 0,1-1 0,0 1 0,0 0 0,0-1 0,0 1 0,1-1 0,-1 0 0,0 1 0,0-1 0,0 0 0,0 1 0,0-1 0,0 0 0,1 0 0,-1 0 0,0 0-13,46 2 495,-40-2-410,8 0 2,-1-1-1,1 0 1,-1-1-1,0 0 1,1-1 0,-1-1-1,6-3-86,-14 5-168,-1 0 0,0-1 0,0 1 0,0-1 0,0 0 1,0-1-1,-1 1 0,1-1 0,-1 0 0,0 0 0,0 0 0,0-1 0,-1 1 0,1-1 0,-1 0 0,-1 0 0,1 0 0,0 0 1,-1 0-1,0-2 168,2-16-3873</inkml:trace>
</inkml:ink>
</file>

<file path=ppt/ink/ink1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35 1304,'0'0'1401,"0"0"-1009,0 0-160,0 0-88,0 0 88,0 0 304,0 0 64,-17 0 128,22 0-504,16 0 88,11-2-144,7-7-168,22-4 0,-8 2-904</inkml:trace>
</inkml:ink>
</file>

<file path=ppt/ink/ink1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1 367 4721,'0'0'1488,"0"0"-163,0 0-233,0 0-281,0 0-165,0 0-149,5-17-197,6-27-182,-1 0 0,-3-1 0,-1 0 0,-1-21-118,-5-39-439,0 105 298,0 0-25,0 0-26,0 25-292,0 12 499,1-1-1,2 1 1,2-1-1,1 0 1,2 0-1,2-1 1,1 0-1,1 0 1,17 30-15,-27-61 14,1 0 1,-1 0 0,1-1-1,0 1 1,0-1-1,1 0 1,-1 1 0,1-1-1,-1-1 1,1 1-1,0-1 1,2 2-15,-4-3 7,0 0 0,1 0 1,-1-1-1,0 1 0,0 0 0,1-1 0,-1 1 1,0-1-1,1 0 0,-1 0 0,0 0 0,1 0 1,-1 0-1,0-1 0,1 1 0,-1-1 0,0 1 0,0-1 1,1 0-1,-1 0 0,0 0 0,0 0 0,0 0 1,0 0-1,0-1 0,0 1 0,0-1-7,7-8-628,1 0 0,-2-1 0,1 0 0,3-8 628,7-16-4245</inkml:trace>
</inkml:ink>
</file>

<file path=ppt/ink/ink1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97 6305,'0'0'1513,"0"0"-57,0 0-384,0 0-736,0 0-128,0 0-208,0 0-584,114-85-1304,-82 74-3353</inkml:trace>
</inkml:ink>
</file>

<file path=ppt/ink/ink1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24 510 328,'0'0'3712,"0"0"-2703,0 0-490,0 0-64,0 0-123,0 0-126,14-7-79,47-26 14,-58 30-131,1 1-1,-1-1 1,1 0-1,-1 0 1,0 0-1,0 0 0,0 0 1,0-1-1,-1 1 1,0-1-1,1 0 1,-1 0-1,-1 0 0,1 0 1,0 0-1,-1 0 1,0 0-1,0-1 1,0 1-1,-1 0 0,1-1 1,-1 1-1,0 0 1,0-1-1,-1 1 1,1-1-1,-1 1 0,0 0 1,-1-3-10,1 6-9,1-1 0,-1 0 0,0 0-1,0 1 1,0-1 0,-1 0 0,1 1 0,0-1 0,-1 1 0,1-1 0,-1 1 0,1 0 0,-1 0-1,0 0 1,1 0 0,-1 0 0,0 0 0,0 0 0,0 0 0,1 1 0,-1-1 0,0 1 0,0-1-1,0 1 1,0 0 0,0 0 0,0 0 0,0 0 0,0 0 0,0 0 0,-2 1 9,0-1-15,0 0 0,-1 0 0,1 1 1,0 0-1,0 0 0,0 0 0,0 0 0,0 1 1,0-1-1,0 1 0,1 0 0,-1 0 0,0 0 1,1 1-1,0-1 15,-1 3 13,1-1 0,0 1 0,1 0 0,-1 0 0,1 0 1,0 0-1,0 0 0,1 1 0,0-1 0,0 0 0,0 1 0,0-1 1,1 1-14,1 73 258,-1-74-247,1-1 25,-1 0-1,1 0 1,0 0 0,1 0-1,-1 0 1,1-1 0,-1 1-1,1 0 1,1 0 0,-1-1-1,0 0 1,1 1 0,-1-1-1,1 0 1,0 0 0,0 0-1,0-1 1,1 1 0,-1-1-1,1 0 1,-1 0 0,1 0-1,0 0 1,-1 0 0,1-1-1,0 0 1,0 0 0,0 0-1,0 0 1,4 0-36,0 0 53,-1 0 0,1 0 0,0-1 0,0 0 0,0 0 0,-1-1 0,1 0 1,0 0-1,-1-1 0,1 0 0,-1 0 0,1-1 0,-1 0 0,0 0 0,0-1 0,1-1-53,12-10 43,0-2-1,-1 0 1,-1-1-1,0-1 1,-1-1 0,0-2-43,-10 11-62,1 1 0,-1-1 0,-1 0 1,0-1-1,-1 0 0,0 0 0,-1 0 1,0 0-1,-1-1 0,0 0 1,-1 1-1,0-1 0,-1-1 62,-3 14-16,0-1 0,1 0 0,-1 1-1,0 0 1,0-1 0,0 1 0,1 0 0,-1 0 0,0 0-1,0 0 1,0 0 0,1 0 0,-1 0 0,0 1 0,0-1-1,-1 1 17,-3 3-8,1-1 0,0 1 0,0 0-1,0 0 1,0 0 0,1 1 0,-1-1 0,1 1-1,0 0 1,1 1 0,-1-1 0,1 1-1,0-1 1,0 1 0,0 2 8,2-5-8,-1-1 0,1 1-1,0 0 1,0 0 0,0 0 0,1 0 0,-1 0 0,1 0 0,0 1-1,-1-1 1,1 0 0,1 0 0,-1 0 0,0 0 0,1 0 0,-1 0-1,1 0 1,0 0 0,0 0 0,0 0 0,1 0 0,-1 0 0,1-1-1,-1 1 1,1-1 0,0 1 0,0-1 0,0 1 0,0-1-1,1 0 1,0 1 8,42 23 107,-33-19-83,0-1 0,0 2-1,0 0 1,-1 0 0,0 1 0,9 10-24,-20-18-2,1-1 1,0 1-1,-1 0 1,1-1 0,-1 1-1,1 0 1,-1-1-1,0 1 1,1 0-1,-1 0 1,0 0 0,1 0-1,-1-1 1,0 1-1,0 0 1,0 0 0,0 0-1,0 0 1,0 0-1,0 0 1,0-1-1,0 1 1,0 0 0,0 0-1,-1 0 1,1 0-1,0-1 1,-1 1-1,1 1 2,-2 0 6,1-1 0,-1 1-1,0 0 1,1 0 0,-1-1-1,0 1 1,0-1-1,0 0 1,0 0 0,0 1-1,-2-1-5,-63 20 97,61-19-124,-8 1-92,0 0 0,0-1 0,0 0 0,-6-1 119,19-1-65,19 0-372,-6 0 482,-1-1 1,1-1 0,0 0-1,-1 0 1,0-1 0,0-1 0,0 0-1,0 0 1,0-1 0,-1-1 0,0 1-1,0-2 1,0 1 0,-1-2-1,0 1 1,-1-1 0,1 0 0,6-9-46,-6 5 94,0 1 0,-1-1 0,0-1 0,-1 0 1,0 0-1,-1 0 0,-1-1 0,0 0 0,0 0 1,-2 0-1,0 0 0,0-1 0,-2 0 0,1-13-94,-2-12 35,1-8-2,-2 1 0,-2-1 0,-2 1 0,-4-7-33,9 51 33,0 2-114,-3 129-371,0-59 678,3 0 1,2 0-1,12 60-226,-14-125 9,1 0 0,0 1 0,0-1 0,0 0 0,0 0 1,1 0-1,0 0 0,0 0 0,0 0 0,0 0 0,0-1 1,1 1-1,0-1 0,0 1 0,0-1 0,0 0 0,1 0-9,0 0 20,0-1-1,1 0 1,-1-1-1,1 1 0,-1-1 1,1 0-1,0 0 1,0 0-1,0-1 0,-1 1 1,1-1-1,0 0 1,0-1-1,0 1 0,1-1-19,-1-1-143,0 1 0,0-1 0,0 0 0,0 0-1,0 0 1,-1-1 0,1 0 0,-1 0-1,1 0 1,-1 0 0,0-1 0,-1 1-1,1-1 1,-1 0 0,2-2 143,-2 3-391,18-21-3124</inkml:trace>
</inkml:ink>
</file>

<file path=ppt/ink/ink1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 5705,'0'0'1192,"0"0"-783,0 0 191,0 0-232,0 0-168,0 0-96,0 0-40,131-35-56,-102 29-8,3-1 0,-5 5-800,-8 0-2401</inkml:trace>
</inkml:ink>
</file>

<file path=ppt/ink/ink1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 56,'0'0'5512,"0"0"-3698,0 0-885,0 0-179,0 0-336,0 0-286,1-3-392,57 268 38,-58-264 225,0-1 0,0 1 0,0 0 0,0-1 1,0 1-1,1 0 0,-1-1 0,0 1 1,0 0-1,0-1 0,1 1 0,-1 0 0,0-1 1,1 1-1,-1-1 0,0 1 0,1-1 0,-1 1 1,1-1-1,-1 1 0,1-1 0,-1 1 0,1-1 1,-1 1-1,1-1 0,0 0 0,-1 1 1,1-1-1,-1 0 0,1 0 1,11-15 48,6-44 28,-15 50-107,0-4-67,17-46-46,-19 55 61,1 0 1,-1 1-1,1-1 0,0 1 0,0-1 1,0 1-1,1 0 0,-1 0 0,1 0 1,0 0-1,0 0 0,0 1 0,1-1 83,-3 2-49,0 1-1,0-1 0,0 1 1,0 0-1,0-1 1,1 1-1,-1 0 0,0 0 1,0 0-1,0 0 0,1 0 1,-1 0-1,0 0 0,0 0 1,0 0-1,1 1 1,-1-1-1,0 0 0,0 1 1,0-1-1,0 1 0,0-1 1,0 1-1,0 0 0,0-1 1,0 1-1,0 0 1,0 0-1,0 0 0,0-1 1,0 1-1,-1 0 0,1 0 1,0 0-1,-1 0 1,1 1 49,24 49 111,-13-25-169,-9-21 80,0-1 0,0 1-1,0-1 1,1 0 0,0 0 0,0 0 0,0 0 0,0-1 0,1 0 0,-1 1 0,4 0-22,-6-3 65,-1-1 0,1 1 0,-1-1 0,1 1 0,-1-1 0,1 1 0,0-1 0,-1 0 1,1 0-1,-1 0 0,1 0 0,0 0 0,-1 0 0,1-1 0,0 1 0,-1 0 0,1-1 0,-1 1 0,1-1 0,-1 0 0,1 1 0,-1-1 0,0 0 0,1 0 0,-1 0 0,0 0 0,1 0 0,-1 0 0,0 0 0,0-1 1,0 1-1,0 0 0,0 0 0,0-1 0,-1 1 0,1-1 0,0 1 0,-1-1 0,1 1 0,-1-1-65,5-13 117,0 1 0,-2-1 0,0 0 0,0 0 0,-2 0 0,0-1 0,0 1 0,-2 0 0,-1-11-117,2 24-20,0 0-1,0 0 0,0 0 0,-1 0 0,1 0 0,-1 0 0,1 0 1,-1 0-1,0 0 0,0 1 0,0-1 0,0 0 0,0 0 0,0 1 1,0-1-1,0 1 0,-1-1 0,1 1 0,-1-1 0,1 1 0,-1 0 0,0 0 1,0-1 20,-2 0-198,-1 0 1,1 1 0,0-1 0,-1 1-1,0 0 1,1 0 0,-1 0 0,0 1-1,-3 0 198,-14-1-2107</inkml:trace>
</inkml:ink>
</file>

<file path=ppt/ink/ink1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5177,'0'0'787,"0"0"-494,0 0-330,0 0-34,8 19 61,34 102 303,-2 10-293,-33-99 35,-5-20-24,1-1 0,0 0 0,0 0-1,1-1 1,3 7-11,-6-17 61,0-1 0,0 1 0,-1 0 0,1 0-1,-1-1 1,1 1 0,0 0 0,-1-1 0,1 1-1,-1-1 1,1 1 0,-1-1 0,1 1 0,-1-1-1,1 1 1,-1-1 0,1 1 0,-1-1 0,0 0-1,1 1 1,-1-1 0,0 1 0,0-1 0,1 0 0,-1 1-1,0-1 1,0 0 0,0 0 0,0 1 0,0-1-61,13-31-63,-12 29 150,-1 3-87,5-13 10,0 1 0,1-1 0,1 1 0,5-9-10,-10 19-12,0-1-1,0 0 1,0 1 0,0-1-1,1 1 1,-1 0 0,1-1-1,0 1 1,0 1 0,0-1-1,-1 0 1,2 1 0,-1-1-1,0 1 1,0 0 0,0 0-1,1 0 1,-1 0 0,0 1-1,1-1 1,1 1 12,-4 1-13,0-1 0,0 1 1,0-1-1,0 1 0,-1-1 0,1 1 1,0 0-1,0-1 0,-1 1 0,1 0 0,-1 0 1,1-1-1,0 1 0,-1 0 0,0 0 0,1 0 1,-1 0-1,1 0 0,-1 0 0,0 0 1,0 0-1,0 0 0,1 0 0,-1 0 13,5 31 108,-4-28-86,1 82 638,-3-69-597,0 0-1,2 0 0,0 0 1,1 0-1,0 0 1,3 4-63,-4-18-186,0 1 0,1 0 0,0 0 0,0-1 0,0 1 0,0-1 0,1 0 0,-1 1 0,1-1 1,1 0 185,5 3-2845</inkml:trace>
</inkml:ink>
</file>

<file path=ppt/ink/ink1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1 441 3289,'0'0'2312,"0"0"-1477,0 0-411,0 0-109,0 0-99,0 0-45,17-5-74,5 0-75,-13 3-12,0 0 0,0-1 0,0 0 0,0 0 0,-1-1 0,1 0 1,-1 0-1,4-4-10,-9 7-22,-1 0 1,0-1 0,0 1-1,1-1 1,-1 0 0,0 1-1,0-1 1,0 0 0,-1 0-1,1 0 1,0 0 0,-1-1-1,0 1 1,1 0 0,-1-1-1,0 1 1,0-1 0,0 1-1,0-1 1,-1 1 0,1-1-1,-1 0 1,0 1 0,1-1-1,-1 0 1,0 1 0,-1-1-1,1 0 1,0 1 0,-1-2 21,0 2-10,0 1 1,0 0 0,0 0-1,0 0 1,0 1 0,0-1-1,0 0 1,-1 0 0,1 1 0,0-1-1,-1 0 1,1 1 0,0-1-1,-1 1 1,1 0 0,0-1-1,-1 1 1,1 0 0,-1 0 0,1 0-1,0 0 1,-1 0 0,1 0-1,-1 0 1,1 1 0,0-1 0,-1 0-1,1 1 1,-1 0 9,-1-1-11,0 1 0,0 0-1,-1-1 1,1 2 0,0-1 0,0 0-1,1 0 1,-1 1 0,0 0 0,0 0 0,1 0-1,-3 2 12,3-1 19,-1 1 0,1-1 0,1 1 1,-1 0-1,1-1 0,-1 1 0,1 0 0,0 0 0,0 0 0,1 0 0,-1 0 0,1 0 0,0 0 0,0 0 0,1 0 0,-1 0 0,1 0 0,-1 0 0,1 0 0,1 0 0,-1 0 0,0 0 0,1 0 0,0-1 0,0 1 0,0-1 0,0 1 0,1-1 0,-1 0 0,1 0 0,0 0 0,0 0 0,0-1 0,0 1 0,0-1 0,1 1 0,-1-1 0,1 0 0,-1-1 0,1 1 0,0-1 0,0 1 0,0-1 0,0 0 0,-1 0 0,2-1-19,1 1 69,0 0-1,0-1 0,0 0 0,1 0 1,-1-1-1,0 0 0,0 0 0,0 0 1,0-1-1,-1 0 0,1 0 1,0 0-1,-1-1 0,1 0 0,-1 0 1,0 0-1,3-3-68,-1 0 69,1-2-1,-1 1 1,-1-1 0,0 0-1,0 0 1,0 0-1,-1-1 1,0 0 0,-1 0-1,1-5-68,3-6 45,-1-1 0,-2 0 0,0 0 0,-1 0 0,-1-1 0,-1-16-45,0-26 10,-6-39-10,0 80-119,0 17-105,0 16-109,-3 46 431,1 1 0,3 0 0,3 0 0,5 44-98,-4-92 33,1 0 1,0 1-1,0-1 0,0 0 0,1 0 0,1 0 0,0-1 0,0 1 0,0-1 1,1 0-1,0 0 0,3 2-33,-5-6-19,0-1 0,1 0 0,-1 1 0,1-1 0,0 0 0,0-1 0,0 1 0,0-1 0,0 0 0,0 0 0,1 0 0,-1 0 0,1-1 0,-1 0 0,1 0 0,0 0 0,0 0 0,-1-1 0,1 0 0,0 0 0,0 0 0,-1-1 0,1 1 0,4-2 19,15-9-1877,-4-7-2806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4:07:40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53 616,'0'0'1427,"0"0"-624,0 0-267,0 0-91,0 0-98,0 0-33,59-8 554,231-34-537,-284 40 29,-4 2-4553,-6 0 2339</inkml:trace>
</inkml:ink>
</file>

<file path=ppt/ink/ink1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0 171 6921,'0'0'1441,"0"0"-482,0 0-317,0 0-332,0 0-142,0 0-44,19-8-88,4-2-44,6-1-34,0-2-1,0-1 0,24-17 43,-51 29-116,1-1-1,-1 1 1,0 0 0,0-1-1,0 0 1,0 0 0,0 1 0,0-1-1,-1 0 1,1 0 0,-1-1 0,0 1-1,0 0 1,0 0 0,-1-1-1,1 1 1,-1-1 116,1 3-24,-1 0-1,0 0 1,0 0 0,0 0-1,0 0 1,0 0 0,0-1-1,-1 1 1,1 0-1,0 0 1,0 0 0,-1 0-1,1 0 1,-1 0 0,1 0-1,-1 0 1,1 0-1,-1 0 1,0 0 0,1 0-1,-1 1 1,0-1 0,0 0-1,1 0 1,-1 1-1,0-1 1,0 0 0,0 1-1,0-1 1,0 1 0,0-1-1,0 1 1,0 0-1,0-1 1,0 1 0,0 0-1,0 0 1,-1 0 0,1 0-1,0 0 1,0 0 0,0 0-1,0 0 1,0 0-1,0 0 1,0 1 0,0-1-1,0 0 1,-1 1 0,1-1 24,-1 1-5,1 0 0,-1 1 0,1-1 0,0 0 0,-1 0 0,1 1 0,0-1 0,0 0 0,0 1 1,0 0-1,0-1 0,0 1 0,1-1 0,-1 1 0,0 0 0,1 0 0,-1-1 0,1 1 0,0 0 1,-1 0-1,1 0 0,0 0 5,-6 50-90,6-41 84,-5 70 106,4 0 0,4 2-100,3-44 586,-6-39-557,1 0 0,-1 0 0,0 0 0,0 1 0,0-1 0,0 0 0,0 0 0,0 0 0,0 1 0,0-1 0,0 0-1,1 0 1,-1 0 0,0 0 0,0 0 0,0 1 0,0-1 0,1 0 0,-1 0 0,0 0 0,0 0 0,0 0 0,1 0-1,-1 0 1,0 0 0,0 0 0,0 1 0,1-1 0,-1 0 0,0 0 0,0 0 0,0 0 0,1 0 0,-1 0 0,0 0-1,0-1 1,0 1 0,1 0 0,-1 0 0,0 0 0,0 0 0,0 0 0,1 0-29,9-17 569,-1-3-679,0 1 0,0 1 0,2-1 0,1 2 0,0-1 0,1 2 0,0 0 0,10-8 110,-23 24-14,0 0 0,0-1 0,0 1 0,1 0 0,-1 0 0,0-1 0,0 1 0,1 0 0,-1 0 0,0 0 0,0 0 0,1-1 0,-1 1 0,0 0 0,0 0 0,1 0 0,-1 0 0,0 0 0,1 0 0,-1 0 0,0 0 0,1 0 0,-1 0 0,0 0 0,0 0 0,1 0 1,-1 0-1,0 0 0,1 0 0,-1 0 0,0 0 0,1 0 0,-1 0 0,0 1 0,0-1 0,1 0 0,-1 0 0,0 0 0,0 0 0,1 1 0,-1-1 0,0 0 0,0 0 14,6 19-169,-5 36 344,-1-39-199,1-4 60,0 1 0,0-1 1,1 1-1,0-1 0,4 11-36,-5-20 10,0-1 0,0 1 0,0-1-1,1 1 1,-1-1 0,0 1 0,1-1-1,0 0 1,-1 0 0,1 0 0,0 0-1,0 0 1,0 0 0,0 0 0,1-1-1,-1 1 1,0-1 0,1 0-1,-1 1 1,1-1 0,-1 0 0,1-1-1,0 1 1,-1 0 0,1-1 0,0 1-1,-1-1 1,1 0 0,1 0-10,2 0 38,1 0 1,0-1-1,-1 0 0,1 0 0,-1-1 1,1 0-1,-1 0 0,0 0 1,0-1-1,0 0 0,0 0 1,0 0-1,-1-1 0,1 0 1,-1 0-1,0 0 0,0-1 1,-1 0-1,1 0 0,-1 0 1,0 0-1,-1-1 0,4-5-38,-2 4-5,-1-1-1,0 0 0,0 0 0,0 0 0,-1 0 0,0 0 0,-1-1 1,0 1-1,0-1 0,-1 0 0,0 1 0,-1-1 0,0 0 0,0 0 1,-1 0-1,0 1 0,0-1 0,-2-6 6,2 14-8,1 0 1,0-1-1,-1 1 1,0 0-1,1-1 1,-1 1-1,0 0 1,1 0-1,-1 0 1,0 0-1,0-1 1,0 1-1,0 0 1,0 1-1,0-1 0,0 0 1,-1 0-1,1 0 1,0 1-1,0-1 1,-1 0-1,1 1 1,0-1-1,-1 1 1,1 0-1,0-1 1,-1 1-1,1 0 1,-1 0-1,1 0 0,-1 0 1,1 0-1,0 0 1,-1 0-1,1 1 1,-1-1-1,1 0 1,0 1 7,-2 0-17,0 0 0,1 1 0,-1-1 0,1 1 0,-1-1 0,1 1 0,0 0 0,0 0 0,0 0 0,0 0 0,0 0 0,0 1 0,1-1 0,-1 0 0,1 1 0,-1-1 0,1 1 0,0 1 17,-4 10 1,2 0-1,0 0 1,0 1 0,1-1 0,1 1-1,1 0 1,1 13-1,-1-22-14,0-1 1,0 0-1,1 1 0,0-1 1,0 0-1,0 1 0,1-1 1,-1 0-1,1 0 0,1 0 0,-1-1 1,1 1-1,0 0 0,0-1 1,0 1-1,0-1 0,1 0 1,0 0-1,0-1 0,0 1 1,0-1-1,3 2 14,-5-4 1,0 0 1,0 0-1,0 0 0,0-1 1,0 1-1,0 0 0,1-1 1,-1 0-1,0 1 0,0-1 1,0 0-1,0 0 0,1 0 1,-1-1-1,0 1 0,0 0 1,0-1-1,0 0 0,0 1 1,1-1-1,-1 0 0,-1 0 1,1 0-1,0 0 0,0 0 1,0-1-1,0 1 1,-1 0-1,1-1 0,-1 0 1,1 1-1,0-2-1,5-6 39,-1-1 0,0 0 1,0-1-1,-1 1 0,4-11-39,6-11-3,-15 32 4,4-8 4,0 1 0,1-1 1,0 1-1,0 0 0,1 0 1,6-6-6,-11 12-9,1 0 1,0-1-1,-1 1 1,1 0-1,0 0 1,0 0-1,0 0 1,0 1-1,0-1 1,0 0 0,1 1-1,-1-1 1,0 1-1,0 0 1,0 0-1,0 0 1,1 0-1,-1 0 1,0 0-1,0 1 1,0-1 0,0 1-1,0-1 1,0 1-1,0 0 1,0 0-1,0 0 1,0 0-1,0 0 1,0 0 0,0 1 7,6 3-5,-1 1 0,0 0-1,0 0 1,-1 0-1,0 1 1,0 0 0,-1 0-1,1 1 1,-2-1-1,1 1 1,-1 0 0,0 1-1,-1-1 1,0 1-1,0-1 1,-1 1 0,0 0-1,0 0 1,-1 0-1,0 6 7,-2-14 10,1 0-1,-1 0 0,1 0 1,-1 0-1,0 0 0,0 0 0,1 0 1,-1 0-1,0 0 0,0-1 0,0 1 1,0 0-1,0-1 0,0 1 0,0 0 1,0-1-1,0 1 0,-1-1 0,1 0 1,0 1-1,0-1 0,0 0 0,0 0 1,-1 0-1,1 0 0,0 0 1,0 0-1,0 0 0,-1 0-9,0 0 25,1 0 0,-1 0-1,1 0 1,0 0 0,-1 0 0,1 0 0,0 0-1,-1 0 1,1-1 0,0 1 0,-1 0 0,1-1-1,0 1 1,-1-1 0,1 0 0,0 1 0,0-1-1,0 0 1,0 0 0,0 0 0,0 1 0,0-1-1,0 0 1,0-1 0,0 1 0,0 0 0,0 0-1,0-1-24,0-5 40,0-2 0,0 1 0,1 0 0,0 0 1,0 0-1,0 0 0,1 0 0,1 0 0,-1 0 0,1 0 0,1 0 0,-1 1 0,2-1 0,-1 1 0,1 0 0,0 0 0,0 0 0,4-5-40,5-4-637,1 1 1,0 0-1,1 1 0,1 1 1,0 0-1,15-9 637,11-4-4700</inkml:trace>
</inkml:ink>
</file>

<file path=ppt/ink/ink1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63 4505,'0'0'1242,"0"0"-224,0 0 3,0 0-189,0 0-143,0 0-25,2-13-59,6-36-181,8 111-790,-10-32 353,2-1-1,7 18 14,-13-39-9,2 1 1,0-2-1,0 1 0,0 0 0,1-1 0,0 0 1,0 0-1,1 0 0,-1-1 0,2 1 0,3 2 9,-9-9-4,-1 1 0,1 0 0,-1-1 0,1 1 1,0-1-1,0 0 0,-1 1 0,1-1 0,0 1 0,0-1 0,-1 0 0,1 0 0,0 1 0,0-1 0,0 0 0,-1 0 0,1 0 0,0 0 0,0 0 1,0 0-1,0 0 0,0 0 0,-1 0 0,1-1 0,0 1 0,0 0 0,0-1 0,-1 1 0,1 0 0,0-1 0,-1 1 0,2-1 4,-1-1-1,1 0-1,0 0 0,0 0 1,-1 0-1,0 0 1,1-1-1,-1 1 0,0 0 1,0-1-1,0 1 0,0-2 2,13-67-88,-14 68 59,2-15-17,8-114 45,-7 130-478,1 8 303,4 7 111,10 31 60,1-1-1,3-1 1,4 5 5,-25-47 3,-1 1 0,1 0 0,-1-1 0,0 1-1,1 0 1,0-1 0,-1 1 0,1 0 0,-1-1 0,1 1 0,0-1 0,-1 1 0,1-1 0,0 1-1,0-1 1,-1 0 0,1 1 0,0-1 0,0 0 0,0 0 0,0 0 0,-1 1 0,1-1-1,0 0 1,0 0 0,0 0 0,0 0 0,-1-1 0,1 1 0,0 0 0,0 0 0,0 0-1,0-1 1,-1 1 0,1 0 0,0-1 0,0 1 0,-1 0 0,1-1 0,0 1 0,-1-1-1,1 0 1,0 1 0,-1-1 0,1 1 0,-1-1 0,1 0 0,-1 1 0,1-1 0,-1 0-1,0 0 1,1 1 0,-1-2-3,33-54 16,-22 35 16,47-64-64,-52 122-452,15 55 1011,-19-84-477,0 0 1,1-1-1,0 1 1,1-1-1,0 0 0,0 0 1,0 0-1,1 0 1,0-1-1,4 4-50,-6-8-15,0 0 0,0 1 0,0-2 0,0 1 0,1 0 0,-1-1 0,1 1 0,0-1 1,-1 0-1,1 0 0,0-1 0,0 1 0,-1-1 0,1 1 0,0-1 0,0-1 0,-1 1 0,1 0 0,0-1 0,0 0 0,-1 0 0,1 0 0,0 0 0,-1 0 0,1-1 0,-1 0 0,0 0 0,1 0 0,-1 0 0,0 0 0,0-1 0,0 1 0,-1-1 0,1 0 0,-1 1 1,1-1-1,-1-1 0,0 1 0,0 0 0,0 0 0,0-2 15,6-23-1903</inkml:trace>
</inkml:ink>
</file>

<file path=ppt/ink/ink1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6569,'0'0'913,"0"0"-585,0 0-328,0 0-104,0 0-80,0 0-1193,0 0-1831</inkml:trace>
</inkml:ink>
</file>

<file path=ppt/ink/ink1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97 362 2841,'0'0'753,"0"0"-11,0 0-80,0 0-96,0 0-189,-8-5-183,-24-14-168,31 19-28,0 0 0,0-1 0,0 1 0,1 0 0,-1 0 0,0 0 0,0 0 0,0 0 0,0 0 0,0 0 0,0 0 0,1 0 0,-1 1 0,0-1 0,0 0 0,0 0 0,0 1 0,1-1-1,-1 0 1,0 1 0,0-1 0,1 1 0,-1-1 0,0 1 0,1 0 0,-1-1 0,0 1 0,1 0 0,-1-1 0,1 1 0,-1 0 0,1 0 0,0-1 0,-1 1 0,1 0 0,0 0 0,-1 0 0,1 0 2,-12 37-26,11-32 27,-4 15-6,1 0 1,1 0 0,0 0 0,2 1 0,1-1-1,0 0 1,4 20 4,-4-40 12,1 0 1,-1 1-1,0-1 0,1 0 0,-1 0 0,0 0 0,1 0 0,-1 0 0,1 0 1,0 0-1,-1 0 0,1 0 0,0 0 0,0 0 0,0 0 0,-1 0 0,1-1 1,0 1-1,0 0 0,0 0 0,0-1 0,0 1 0,1-1 0,-1 1 0,0-1 1,0 0-1,0 1 0,0-1 0,0 0 0,1 0 0,-1 0 0,0 1 0,0-1 1,0-1-1,1 1 0,-1 0 0,0 0 0,0 0 0,0-1 0,0 1 0,1 0 1,-1-1-1,0 1 0,0-1 0,1 0-12,3-1 104,0 0-1,-1 0 1,1-1-1,0 0 1,-1 0-1,0 0 1,1 0-1,-1-1 1,2-2-104,3-6 83,-1-2-1,0 1 1,0-1 0,-1-1-1,-1 1 1,-1-1 0,0 0-1,0 0 1,-2-1 0,2-10-83,2-31 67,-2-1-1,-3-17-66,0 15 61,0-95 236,-2 154-368,-2 13-4,1 0 0,0 0 0,1 0 0,0 0 0,1 0-1,0 1 76,2 22-13,-2 7 18,3 0 0,2 0 0,10 39-5,-10-57 18,1 0 0,1-1 0,1 0 0,1 0 0,1-1 0,1 0 0,7 7-18,-16-23 15,2-1 0,-1 0-1,0-1 1,1 1 0,0-1-1,0 0 1,0 0 0,1 0-1,-1-1 1,4 1-15,-8-3 25,1 0-1,-1 0 1,1-1 0,0 1-1,-1-1 1,1 1 0,0-1-1,0 0 1,-1 1 0,1-1-1,0 0 1,0 0 0,-1 0-1,1-1 1,0 1 0,0 0-1,-1-1 1,1 1 0,0-1-1,-1 1 1,1-1 0,0 0-1,-1 0 1,1 0 0,-1 1-1,0-2 1,1 1 0,-1 0-1,0 0 1,1 0 0,-1-1-1,0 1 1,0 0 0,0-1-1,0 1 1,0-1 0,-1 0-1,2 0-24,8-24 130,-1 1-1,-1-1 1,-1-1-1,-1 1 1,-1-1-1,-2-1 1,-1 1-1,-1 0 1,-1-5-130,0 32-48,0 0-60,0 10-201,1 4 304,0-1 0,0 1 1,2-1-1,-1 1 0,2-1 1,1 3 4,-3-9 44,0-1 1,0 0 0,1-1-1,0 1 1,0 0 0,1-1-1,-1 1 1,1-1 0,0 0-1,0 0 1,1-1 0,0 1-1,0-1 1,2 2-45,-4-5-58,0 1 0,-1-1 0,1 0 0,0 0-1,0 0 1,0 0 0,0 0 0,0-1 0,0 1 0,1-1 0,-1 0 0,0 0 0,0 0 0,0 0 0,0 0-1,0-1 1,0 1 0,0-1 0,0 0 0,0 0 0,0 0 0,0-1 0,0 1 0,0-1 0,-1 1-1,1-1 1,-1 0 0,1 0 0,-1 0 0,0 0 0,1 0 0,0-2 58,9-16-3553</inkml:trace>
</inkml:ink>
</file>

<file path=ppt/ink/ink1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6713,'0'0'985,"0"0"-649,0 0-336,0 0-80,0 0-768,0 0 351,29 112-2647</inkml:trace>
</inkml:ink>
</file>

<file path=ppt/ink/ink1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4673,'0'0'1716,"0"0"-487,0 0-142,0 0-262,0 0-373,0 0-245,24 69-794,-11-23 586,-9-26-16,2 1 0,0-1 0,2 0 1,0-1-1,1 0 0,0 0 0,9 10 17,-18-29-7,0 1 0,0-1 0,1 0 0,-1 1 0,0-1 0,1 0 0,-1 1 0,0-1 0,1 0 0,-1 1 0,1-1 0,-1 0 0,0 0 0,1 1 0,-1-1 0,1 0 0,-1 0 0,1 0 0,-1 0-1,1 0 1,-1 0 0,1 0 0,-1 0 0,1 0 0,-1 0 0,1 0 0,-1 0 0,1 0 0,-1 0 0,1 0 0,-1 0 0,0 0 0,1-1 0,-1 1 0,1 0 0,-1 0 0,1-1 0,-1 1 0,0 0 0,1 0 0,-1-1-1,0 1 1,1-1 0,-1 1 0,0 0 0,1-1 0,-1 1 0,0-1 7,16-24 147,-12 18-161,27-50 40,-24 41-52,1 1-1,0 1 0,0-1 0,2 2 0,0-1 1,0 1-1,1 1 0,1-1 0,10-7 27,-20 19-12,-1 0 1,1 0-1,-1 0 0,1 0 0,0 0 0,-1 0 1,1 0-1,0 0 0,-1 1 0,1-1 0,0 1 1,0-1-1,0 1 0,0 0 0,-1 0 0,1 0 1,0 0-1,0 0 0,0 0 0,0 0 1,1 1 11,-2 0-15,1 0 1,-1 0 0,0 0 0,0 0 0,1 0 0,-1 0 0,0 0 0,0 1 0,0-1 0,0 0 0,0 1 0,-1-1 0,1 1 0,0-1 0,0 1 0,-1-1 0,1 1 0,-1-1 0,0 2 14,3 11-29,-2 0 1,1 1-1,-2-1 1,0 0 0,-1 5 28,0 0 159,1 121 1084,3-139-1210,1 0 0,-1 1 0,1-1 0,0-1 0,-1 1 0,1 0 0,0-1 0,0 0 0,-1 0 0,1 0 0,0 0-33,0 0-77,0-1 0,0 1 1,1 0-1,-1-1 0,0 0 1,-1 0-1,1 0 0,0-1 1,0 1-1,0-1 1,-1 0-1,1 0 0,2-3 77,20-16-2238</inkml:trace>
</inkml:ink>
</file>

<file path=ppt/ink/ink1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6793,'0'0'1585,"0"0"-889,0 0-200,0 0-256,0 0-240,0 0-560,0 0-944,5 11 271,3 7-2863</inkml:trace>
</inkml:ink>
</file>

<file path=ppt/ink/ink1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68 302 4265,'0'0'832,"0"0"-118,0 0-281,0 0-273,0 0-191,-9 7-14,5-4 44,0-1 1,0 1-1,0 1 0,0-1 1,0 1-1,1-1 0,0 1 0,0 0 1,0 0-1,0 0 0,0 1 1,1-1-1,0 1 0,0-1 1,0 1-1,1 0 0,-1-1 0,1 1 1,0 0-1,1 0 0,-1 1 1,0 8 74,0-2-98,1 1 0,0-1 0,1 1 1,0-1-1,3 12 24,-4-22 17,1 1 0,-1-1 1,1 0-1,0 0 0,0 0 1,0 0-1,0 0 0,0 0 0,0 0 1,0 0-1,1-1 0,-1 1 1,1 0-1,-1-1 0,1 1 1,0-1-1,-1 1 0,1-1 1,0 0-1,0 0 0,0 0 0,0 0 1,0 0-1,0 0 0,1-1 1,-1 1-1,0-1 0,0 1 1,0-1-1,1 0 0,-1 0 1,0 0-1,0 0 0,3-1-17,-3 1 48,0-1 0,0 0 0,0 1-1,0-1 1,0 0 0,0 0 0,0 0 0,0-1 0,-1 1 0,1 0-1,0-1 1,-1 0 0,1 1 0,-1-1 0,1 0 0,-1 1-1,0-1 1,0 0 0,0 0 0,1-1-48,18-44 440,-19 45-407,11-43 58,-1-1 0,-3 0 0,-1 0 0,-3-1 0,-1 0 1,-4-41-92,1 87-179,1 33-233,-2-18 402,-1 24 9,2 0-1,2 0 0,2 0 0,1 0 0,2 0 0,1-1 0,7 15 2,-9-35-2,21 50 25,-25-63-26,0 1-1,1-1 0,-1 0 0,1 0 1,0 0-1,0 0 0,1 0 0,-1 0 0,1-1 1,0 0-1,-1 0 0,3 1 4,-5-3 23,0-1 0,0 1 0,0-1 0,0 0 0,0 1 0,0-1-1,0 0 1,0 0 0,0 1 0,1-1 0,-1 0 0,0 0 0,0 0 0,0 0 0,0-1 0,0 1-1,0 0 1,1 0 0,-1-1 0,0 1 0,0 0 0,0-1 0,0 1 0,0-1 0,0 0 0,0 0-23,2-1 58,-1 0 0,1-1 1,-1 1-1,0-1 0,0 1 1,0-1-1,0 0 1,0 0-1,0-2-58,5-10 252,-1-1-1,-1 1 1,3-12-252,-7 23 44,4-15 7,-1 0-1,-1-1 0,0 1 0,-1-17-50,-2 35-168,2 10-269,8 66 120,-9-56 280,1 0 1,1 0-1,0 0 0,2-1 1,0 1-1,6 12 37,-11-31 1,0 0 0,0 1 0,0-1-1,0 0 1,0 1 0,1-1 0,-1 0 0,0 1 0,0-1 0,0 0 0,0 1-1,1-1 1,-1 0 0,0 1 0,1-1 0,-1 0 0,0 0 0,0 1 0,1-1-1,-1 0 1,0 0 0,1 0 0,-1 0 0,0 1 0,1-1 0,-1 0 0,1 0 0,-1 0-1,0 0 1,1 0 0,-1 0 0,0 0 0,1 0 0,-1 0 0,1 0 0,-1 0-1,11-12 133,3-26 126,-13 35-250,19-67 335,-13 44-269,0 1 0,2 0-1,1 0 1,5-9-75,-15 34-13,1 0-1,-1 0 1,0 0-1,1 0 1,-1 0-1,0 0 1,0 0-1,1 0 1,-1 0-1,0 0 1,1 0-1,-1 0 1,0 0-1,1 0 1,-1 0-1,0 0 1,0 0-1,1 0 1,-1 1-1,0-1 1,0 0-1,1 0 1,-1 0-1,0 0 1,0 1-1,1-1 1,-1 0-1,0 0 1,0 1-1,0-1 1,0 0-1,1 0 1,-1 1-1,0-1 1,0 0-1,0 1 1,0-1-1,0 0 1,0 0-1,0 1 1,0-1-1,0 0 1,0 1-1,0-1 1,0 0-1,0 1 1,0-1-1,0 0 1,0 1-1,0-1 14,6 20-146,2 15 92,-3-9 52,1-1 1,2 0-1,0 0 1,10 18 1,-16-37 11,1 0 1,0-1-1,1 0 1,-1 1 0,1-1-1,0 0 1,1-1-1,-1 1 1,1-1-1,0 0 1,0 0-1,0 0 1,0-1 0,1 0-1,-1 0 1,1 0-1,0 0 1,0-1-1,0 0 1,0-1-1,6 2-11,-1-1 17,-1-1 1,1 0-1,-1-1 0,1 0 0,-1-1 0,1 0 0,-1 0 0,1-1 0,-1-1 0,0 1 0,0-2 1,0 0-1,0 0 0,-1 0 0,1-1 0,-1-1 0,0 1 0,-1-2 0,1 1 0,-1-1 0,-1 0 0,1-1 1,-1 0-1,-1 0 0,1 0 0,-1-1 0,-1 0 0,1 0 0,-2-1 0,1 0 0,-1 1 0,-1-1 1,0-1-18,0-2-11,-1 0 1,0-1 0,-1 1 0,-1 0 0,0-1 0,0 1 0,-2-5 10,1 16-10,1 1 0,0-1 1,-1 1-1,1-1 0,0 1 1,-1 0-1,0-1 0,1 1 0,-1 0 1,0 0-1,0-1 0,0 1 1,0 0-1,1 0 0,-2 0 0,1 0 1,0 0-1,0 0 0,0 0 1,0 1-1,-1-1 0,1 0 1,0 1-1,-1-1 0,1 0 0,0 1 1,-1 0-1,1-1 0,-1 1 1,1 0-1,-1 0 0,1 0 0,0 0 1,-1 0-1,1 0 0,-1 0 1,1 0-1,-1 1 0,1-1 0,-1 1 10,-2-1-21,-1 1-1,1 0 0,-1 1 0,1-1 0,0 1 0,0 0 0,-1 0 0,1 0 1,1 1-1,-1 0 0,0-1 0,0 2 22,-4 5-9,1 0-1,1 0 1,0 1 0,0 0-1,1 0 1,0 0 0,1 1-1,0 0 1,1 0 0,0 0-1,0 0 1,1 0 0,1 0-1,0 1 1,1-1 0,0 1-1,0 1 10,0-13-2,0 0 0,0 1 0,0-1 0,0 1-1,0-1 1,0 1 0,0-1 0,0 1 0,1-1-1,-1 0 1,0 1 0,0-1 0,0 1 0,0-1-1,1 0 1,-1 1 0,0-1 0,0 0 0,1 1-1,-1-1 1,0 0 0,1 1 0,-1-1 0,0 0 0,1 1-1,-1-1 1,0 0 0,1 0 0,-1 0 0,1 1-1,-1-1 1,0 0 0,1 0 0,-1 0 0,1 0 2,18-3 133,15-19 101,-23 8-218,-1-1 0,0-1 1,-1 0-1,2-7-16,7-11-289,-17 33 152,-1 1-99,0 17 142,0 0 0,2 1 0,0-1 1,1 0-1,4 13 94,-6-24-2,1 0 0,0-1 0,1 1-1,-1-1 1,1 1 0,0-1 0,1 0 0,-1 0 0,1 0 0,0-1 0,0 1 0,1-1-1,-1 0 1,1 0 0,0 0 0,0-1 0,0 0 0,2 1 2,-5-3 4,1 0-1,-1 1 1,1-1 0,-1 0 0,1-1 0,0 1-1,0 0 1,-1-1 0,1 0 0,0 1-1,0-1 1,0 0 0,-1-1 0,1 1 0,0 0-1,0-1 1,0 0 0,-1 1 0,1-1 0,0 0-1,0-1-3,1 0 6,0-1 0,-1 1-1,1-1 1,-1 0-1,1-1 1,-1 1 0,0-1-1,0 1 1,-1-1-1,1 0 1,-1 0 0,1-1-6,5-12 0,0 0 0,-2-1 0,0 0 1,-1 0-1,2-17 0,28-197-299,-17 99-1919,-10 43 711,-17 97 1802,0 7-99,1 1-1,0 1 1,1-1 0,1 1-1,0 0 1,1 1 0,1-1-1,0 1 1,1 0 0,0 9-196,-1 37 690,3 0 0,2 14-690,0-60-8,-1-7 24,1 1 1,1 0-1,0 0 0,0 0 1,1-1-1,0 0 1,1 1-1,0-1 0,3 4-16,-5-10-35,1 1-1,-1-1 0,1 0 0,0 0 0,0 0 1,0-1-1,0 1 0,1-1 0,0 1 0,-1-1 1,1 0-1,0-1 0,1 1 0,-1-1 0,0 0 1,1 0-1,-1 0 0,1 0 0,0-1 0,-1 0 1,4 0 35,19 1-2206,-2-2-2918</inkml:trace>
</inkml:ink>
</file>

<file path=ppt/ink/ink1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102 176 4505,'0'0'1040,"0"0"16,0 0-85,0 0-173,0 0-199,0 0-59,-1-5 54,0 3-473,1 1-90,0 0 0,0 0 0,0 0 0,0 0 0,0 0 0,-1 0 0,1 0 1,0 0-1,-1 0 0,1 0 0,-1 0 0,1 0 0,-1 0 0,1 0 0,-1 0 0,1 1 0,-1-1 0,0 0 0,0 0 0,0 1 0,1-1 0,-1 0 1,0 1-1,0-1 0,0 1 0,-1-1-31,0 3-32,0 0 1,0 0 0,0 0 0,0 1-1,0-1 1,1 1 0,-1-1 0,1 1-1,-1 0 1,1 0 0,0-1 0,0 1-1,0 0 1,1 0 0,-1 0 0,1 1 31,-1-1-36,-3 11 4,0 1 0,1-1 1,1 0-1,0 1 1,1-1-1,0 1 1,2 0-1,0-1 1,0 4 31,1-15-3,0 0 0,-1 0 0,1 0 1,0 0-1,0 0 0,1 0 0,-1-1 1,0 1-1,1-1 0,0 0 0,0 1 1,-1-1-1,1-1 0,0 1 1,1 0-1,-1-1 0,0 1 0,0-1 1,1 0-1,-1 0 0,0 0 0,1-1 1,-1 1-1,1-1 0,2 0 3,-2 1 26,1 0 0,0-1 0,0 1 0,0-1 0,0 0 0,0-1 0,0 1 0,0-1 0,0 0 0,0 0 0,-1 0 0,1-1 0,0 0 0,-1 0 0,1 0 0,-1 0 0,4-3-26,-5 0-1,1 0 0,-1 0 1,-1 0-1,1 0 0,-1-1 0,1 1 1,-2-1-1,1 1 0,-1-1 0,1 0 0,-1 1 1,-1-1-1,1 0 0,-1 0 0,0 0 1,-1 1-1,0-3 1,1 0-63,-1-1 0,0 1 0,-1 0 0,0-1 0,-1 1 0,1 0 0,-1 0 0,-1 1 0,0-1 0,0 1 0,-3-5 63,1 5-76,0 0 0,0 0 0,-1 0-1,0 1 1,0 0 0,-1 0 0,1 1-1,-1 0 1,0 0 0,-1 1 0,1 0-1,-1 1 1,0 0 0,0 0 0,0 0-1,0 2 1,0-1 0,-1 1 0,1 0-1,0 1 1,-1 0 0,-7 1 76,17 0-7,-1 0 0,0-1 0,1 1 0,-1 0 1,0 0-1,1 0 0,-1 0 0,1 0 0,-1 0 0,1 0 1,0 0-1,0 0 0,-1 0 0,1 0 0,0 0 0,0 1 0,0-1 1,0 0-1,0 0 0,0 0 0,0 0 0,0 0 7,2 30-105,-2-28 86,0 1 9,1 0-1,0 0 1,0 0 0,0 0-1,1 0 1,-1 0 0,1 0-1,0 0 1,0 0 0,1-1 0,-1 1-1,1-1 1,-1 0 0,1 0-1,0 0 1,0 0 0,1 0-1,-1 0 1,1-1 0,2 2 10,1 0 61,0 0 1,0-1-1,0 0 1,0 0-1,0-1 1,0 0 0,1 0-1,-1-1 1,1 0-1,-1 0 1,4-1-62,1 0 96,-1 0 0,1-1 1,0-1-1,0 0 0,0-1 0,-1 0 1,1-1-1,-1 0 0,0-1 1,0 0-1,0 0 0,-1-1 0,0-1 1,8-6-97,-11 7-4,-1 0 1,1-1 0,-1 0 0,0 0-1,-1 0 1,0-1 0,0 0 0,0 0-1,-1 0 1,0 0 0,-1-1-1,0 0 1,0 0 0,-1 0 0,0 0-1,-1 0 1,0 0 0,0 0-1,-1-5 4,0 13-31,0 0 0,-1 0 0,1 0 0,-1 0-1,1 0 1,-1 0 0,1 0 0,-1 1-1,1-1 1,-1 0 0,0 0 0,1 1 0,-1-1-1,0 0 1,0 1 0,0-1 0,1 1 0,-1-1-1,0 1 1,0-1 0,0 1 0,0 0-1,0-1 1,0 1 0,0 0 0,0 0 0,0 0-1,0-1 1,0 1 0,0 0 0,0 0 0,0 1-1,0-1 1,0 0 0,0 0 0,0 0-1,0 1 1,0-1 31,-1 0-8,1 1 0,-1-1 0,0 0 0,1 1 0,-1-1 0,1 1-1,-1-1 1,1 1 0,-1-1 0,1 1 0,0 0 0,-1 0 0,1 0 0,0 0-1,0 0 1,-1 0 0,1 0 0,0 0 0,0 1 0,0-1 0,0 0 0,1 1-1,-1-1 1,0 1 0,1-1 0,-1 1 0,0-1 0,1 1 8,0 0-18,-1 1 0,1-1 1,0 0-1,0 0 0,1 1 1,-1-1-1,0 0 0,1 0 1,-1 1-1,1-1 0,0 0 1,0 0-1,0 0 0,0 0 1,0 0-1,0 0 0,0 0 1,1 0-1,-1-1 0,1 1 1,0 0 17,2 1-7,0 0 1,0 0-1,0-1 1,0 0-1,0 0 1,0 0-1,1 0 1,-1-1 0,1 0-1,3 1 7,16 1 46,0 0 0,0-2 0,0-1-1,8-1-45,-3 0-5,-19 2 87,21-1-130,-30 0 72,0 0 1,-1 0-1,1 0 0,0 0 1,-1 0-1,1 0 0,0 0 0,-1 0 1,1-1-1,0 1 0,-1 0 1,1 0-1,-1-1 0,1 1 0,0 0 1,-1-1-1,1 1 0,-1 0 1,1-1-1,-1 1 0,1-1 0,-1 1 1,1-1-1,-1 1 0,1-1 1,-1 1-1,0-1 0,1 0 0,-1 1 1,0-1-1,1 0 0,-1 1-24,0-1 190,0 1-21,-2 0-176,1 1 0,0-1 0,0 0 0,-1 1 0,1-1-1,0 1 1,-1-1 0,1 1 0,0-1 0,0 1 0,0 0 0,0 0 0,0 0 0,0 0 0,0-1 0,0 1 0,0 0 0,0 1-1,0-1 1,1 0 0,-1 0 0,0 0 0,1 1 7,-21 33-29,19-29 16,-11 19 32,2 1 1,0 1 0,2 0 0,1 0 0,1 1 0,2 0 0,1 0-1,1 0 1,0 20-20,26-47 208,-14-1-341,-1 0 0,1-1-1,0 0 1,-1 0 0,1-1-1,-1 0 1,0-1-1,0 1 1,0-2 0,6-2 133,21-12-3501</inkml:trace>
</inkml:ink>
</file>

<file path=ppt/ink/ink1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13 1632,'0'0'1767,"0"0"-538,0 0-109,0 0-97,0 0-292,0 0-330,0-2-208,0-7-103,0 7-141,0 520 577,-1-517-480,1 1 1,0 0-1,0-1 1,0 1-1,0 0 1,0 0-1,0-1 1,1 1-1,-1 0 1,0-1-1,1 1 1,-1 0-1,1-1 1,0 1-1,0-1 1,0 1-1,-1-1 1,1 1-1,1-1 1,-1 0-1,0 1 1,0-1-1,0 0 1,1 0-1,-1 0 1,0 0-1,1 0 1,-1 0-1,1 0 1,1 0-47,3 0 189,0 0-1,1 0 1,-1-1 0,0 0-1,0-1 1,1 1 0,-1-1 0,1 0-189,2 0-220,5-1 172,-1-1 0,1 0 0,-1 0-1,0-1 1,11-5 48,-15 4-675,0 1 1,-1-1-1,0 0 1,0-1-1,4-3 675,8-10-4451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4:07:32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96 254 1280,'0'0'434,"0"0"-220,0 0-67,0 0-59,0 0-41,0 0-33,0 0 10,0 0 75,0 0 68,0 0 62,0 0 89,0 0 104,0 0 71,0 0 20,0 0-72,-4-15 106,2 15-566,-1-1 0,0 1 1,0 0-1,0 0 0,1 0 0,-1 0 0,0 1 0,0-1 1,1 1-1,-1-1 0,0 1 0,1 0 0,-1 0 0,1 0 0,-1 1 1,1-1-1,-1 1 0,1-1 0,0 1 0,0 0 0,0 0 1,0-1-1,0 2 0,0-1 0,0 0 0,1 0 0,-1 0 19,-1 3-35,0 0-1,0 1 1,0-1-1,1 0 1,0 1-1,0-1 1,0 1-1,1 0 1,0 0-1,0-1 1,0 1-1,1 4 36,1-9-4,-1 0 0,1 0 0,0 0 0,0-1 0,0 1 0,1 0 0,-1-1 0,0 1 0,0 0 0,0-1-1,0 0 1,1 1 0,-1-1 0,0 0 0,0 1 0,1-1 0,-1 0 0,0 0 0,0 0 0,1 0 0,0 0 4,33 1 44,-35-1-48,8-1 11,-1 1-1,0 0 1,1 1 0,-1-1-1,0 1 1,0 1 0,1-1-1,-1 1 1,0 0 0,0 1-1,-1 0 1,6 3-7,-11-6-5,0 1 1,-1 0-1,1-1 1,0 1-1,-1 0 1,1-1-1,-1 1 1,1 0-1,-1 0 1,1 0-1,-1-1 1,0 1-1,0 0 1,1 0-1,-1 0 1,0 0-1,0 0 1,0 0-1,0-1 1,0 1-1,0 0 1,0 0-1,0 0 1,0 0-1,0 0 1,-1 0-1,1 0 1,0-1-1,0 1 1,-1 0-1,1 0 1,-1 0-1,1-1 1,-1 1-1,1 0 1,-1 0 4,-1 1 14,0 0 0,1 0 0,-1 0 1,0 0-1,0-1 0,0 1 1,-1-1-1,1 1 0,0-1 0,-1 0 1,0 1-15,-8 1 124,-1-1 0,1 0 1,0-1-1,0 0 0,-1 0 1,-10-2-125,5 1 203,17 0-92,0 0 21,0 0-24,0 0-51,0 0-50,0 0-48,0 0-22,40 0-32,-19 0 105,-11 1 18,1-1 1,-1 0 0,1-1 0,-1 0 0,0-1 0,1 0 0,3-2-29,-11 3 9,0 0-1,0-1 1,0 0-1,-1 0 1,1 0 0,0 0-1,-1 0 1,1 0-1,-1-1 1,1 1 0,-1-1-1,0 1 1,0-1-1,-1 0 1,1 0 0,0 0-1,-1 0 1,0 0-1,0 0 1,0-1 0,0 1-1,0 0 1,-1-1-1,1 1 1,-1-1-9,3-29 203,-1 0 1,-2 1-1,-2-7-203,0-25 171,1 47-113,-1 1 0,-1-1 0,0 1 0,-1 0 0,-6-14-58,-1-6 63,8 28-312,1 9 94,-1 17 45,1 27 123,2-12 3,-2 6-5,2 1 0,2 0 0,2 0 0,1-1 0,2 1 0,2-2-1,6 16-10,-15-52-7,1-1-1,-1 1 0,1-1 1,0 1-1,-1-1 0,1 1 1,0-1-1,0 1 0,0-1 1,0 0-1,1 1 0,-1-1 1,0 0-1,1 1 8,-1-2 1,-1 0 1,1 0-1,-1 0 0,1 1 1,-1-1-1,1 0 0,-1 0 1,1 0-1,-1 0 0,1 0 1,0 0-1,-1 0 0,1 0 1,-1 0-1,1 0 0,-1 0 1,1-1-1,-1 1 0,1 0 1,-1 0-1,1 0 0,-1-1 1,1 1-1,-1 0 0,1-1 0,-1 1 1,1-1-2,1-1 11,1-1 1,-1 0-1,1 0 1,-1 0 0,0 0-1,-1-1 1,1 1-1,0 0 1,-1-1-1,1-2-11,7-18 38,-2 5-27,-1 1 0,0-2 0,-1 1 0,-1 0 0,-1-1 1,0-11-12,-3 31 18,0 0-101,0 0-38,0 0 5,0 36-188,5 62 252,-4-90 50,0 0 1,0 0-1,1 0 0,0-1 0,0 1 1,1-1-1,0 1 0,0-1 1,1 0-1,0 0 0,1 1 2,-4-8 7,-1 1 0,1-1 0,-1 1 0,1-1 0,0 0 0,-1 1 0,1-1 0,0 1 0,-1-1 0,1 0 0,0 0 0,0 0 0,-1 1 0,1-1 0,0 0 0,0 0 0,-1 0 0,1 0-1,0 0 1,-1 0 0,1 0 0,0 0 0,0-1 0,-1 1 0,1 0 0,0 0 0,0-1 0,-1 1 0,1 0 0,0-1 0,-1 1 0,1-1 0,-1 1 0,1-1 0,-1 1 0,1-1 0,-1 1 0,1-1 0,-1 1-1,1-1 1,-1 0 0,1 1 0,-1-1 0,0 0-7,24-35 14,-19 28 0,1-1-9,-1 0 0,0 0 1,-1-1-1,0 0 1,0 1-1,-1-1 0,-1 0 1,1-1-1,-1 1-5,1-19 191,-1-1 1,-2-19-192,0 48-42,0 1-79,0 0-45,0 36-46,0 162 188,34-201-174,-26-2-175,-1 0 1,0 0-1,-1 0 1,1-1-1,-1 0 1,1-2 372,11-14-3672</inkml:trace>
</inkml:ink>
</file>

<file path=ppt/ink/ink1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1 129 992,'0'0'6338,"0"0"-4994,0 0 88,0 0-256,0 0-671,0 0-289,0 0-120,68-78-96,-36 60-128,14 3-537,-7 4-1127,-8 4-2457</inkml:trace>
</inkml:ink>
</file>

<file path=ppt/ink/ink1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0 451 3425,'0'0'880,"0"0"-37,0 0-60,0 0-175,0 0-234,0 0-115,24-7-44,75-24-23,-94 30-163,-1-1-1,1 1 1,-1-1 0,1 0 0,-1 0-1,0 0 1,0-1 0,0 1-1,0-1 1,0 0 0,-1-1 0,1 1-1,-1 0 1,0-1 0,0 0 0,0 0-1,0 0 1,0-1-29,-2 1-73,0 0-1,1 0 1,-2-1-1,1 1 1,0 0-1,-1-1 1,0 1 0,0-1-1,0 1 1,0 0-1,-1-1 1,0 1 0,0 0-1,-1-3 74,1 5-26,0 0-1,0 0 1,0 0-1,0 0 1,0 0-1,-1 0 1,1 0-1,-1 0 1,0 1-1,1-1 1,-1 1-1,0-1 1,0 1-1,0 0 1,0 0-1,0 0 1,0 0-1,0 0 1,0 0-1,0 0 1,-1 1-1,1-1 1,0 1-1,0-1 1,-1 1 0,1 0-1,0 0 1,-1 0-1,1 0 1,0 1-1,-1-1 27,-2 1-9,0-1 0,0 1 0,0-1 0,0 2 0,0-1 0,0 0 0,1 1-1,-1 0 1,1 0 0,-1 0 0,1 1 0,0 0 0,-1-1 0,1 2 9,-1 3 22,0 0 0,0 1 1,1-1-1,0 1 0,1 0 1,-1 0-1,2 1 0,-1-1 0,1 1 1,0-1-1,1 1 0,0-1 0,0 1 1,1 0-1,0 0 0,1 4-22,-1-6 73,0-1 0,1 1 0,0 0 0,0 0 0,0 0 0,1-1 0,0 1 0,1-1 0,-1 1 0,1-1 0,0 0 0,1 0 0,-1 0 0,1 0 0,1-1 0,-1 0 0,1 0-1,-1 0 1,2 0 0,-1-1 0,1 1-73,-2-3 95,-1-1 0,0 1-1,0-1 1,1 0 0,-1 0-1,1 0 1,-1-1 0,1 1-1,-1-1 1,1 0 0,-1 0 0,1 0-1,0 0 1,-1 0 0,1-1-1,1 0-94,2-1 99,1-1 0,-1 0 0,0 0 0,0-1 0,0 1 0,0-1 0,4-4-99,9-7 65,-1-2-1,-1 0 1,0-1-1,4-7-64,-13 14-109,0 0 1,0-1-1,-1 0 0,-1 0 0,0-1 0,-1 0 0,0 0 1,-1-1-1,0 1 0,-1-1 0,-1 0 0,0-1 1,-1 1-1,-1 0 0,1-11 109,-2 25-11,0-1 0,-1 1 0,1-1 0,0 1 0,0-1 0,0 1 0,0-1 0,0 1 0,0-1 0,-1 1 0,1-1 0,0 1 0,-1-1 0,1 1 0,0-1 0,-1 1 0,1 0 0,0-1 0,-1 1 0,1-1 0,-1 1 0,1 0 0,0-1 0,-1 1 0,1 0 0,-1 0 0,1 0 0,-1-1 0,1 1 0,-1 0 0,1 0 0,-1 0 11,-24 1-161,21-1 153,0 1 0,0 0 0,1 1 0,-1-1 0,0 0 0,1 1 0,-1 0 1,1 0-1,-1 0 0,1 1 0,-1 0 8,3-1-6,-1 1 1,0 0-1,1 0 1,-1 0 0,1 0-1,0 0 1,0 0-1,0 0 1,0 0 0,0 1-1,1-1 1,0 0-1,0 0 1,-1 1-1,2-1 1,-1 0 0,0 1-1,1-1 1,-1 0-1,1 0 1,0 0-1,0 0 1,1 0 0,-1 0-1,0 0 1,1 0-1,2 3 6,5 8 34,1 0 0,1 0 0,1-1 0,11 11-34,-2-2 63,-11-12-49,-6-6-20,1 0-1,-1 0 1,0 0 0,-1 1 0,1 0 0,-1-1-1,0 1 1,0 1 0,0-1 0,-1 0 0,0 1 0,0-1-1,0 1 1,-1-1 0,1 4 6,-2-8-2,-1 0 1,1 0-1,0 0 0,-1-1 0,1 1 1,0 0-1,-1 0 0,1 0 0,-1-1 1,1 1-1,-1 0 0,0 0 0,1-1 1,-1 1-1,0 0 0,1-1 0,-1 1 1,0-1-1,0 1 0,0-1 0,0 0 0,1 1 1,-1-1-1,0 0 0,0 1 0,0-1 1,0 0-1,0 0 2,-34 6 83,25-5-70,-32 4 44,0-2 0,-23-2-57,64-1 0,5-1 6,0 0-1,0 0 0,1 0 0,-1 1 0,0 0 0,1 0 1,-1 0-1,0 0 0,4 2-5,24-2 80,-16-3-51,0-1-1,0-1 1,-1 0-1,0-1 1,0-1-1,0-1 1,-1 0-1,0 0 1,0-2 0,-1 1-1,0-2 1,-1 0-1,0 0 1,-1-1-1,3-4-28,-6 0 106,-1 1 0,0-1-1,-1-1 1,-1 1 0,0-1 0,-1 0-1,-1 0 1,-1 0 0,0-13-106,6-24 135,0 7-430,-2 0-1,-1-40 296,-5 86-2,0 1-56,0 34-354,-19 203 528,18-198-85,-1-24 3,2 1 0,0-1 0,1 1 0,0-1 0,1 0 0,3 8-34,-4-20 5,0 1-1,0-1 1,1 0 0,-1 0 0,1 1-1,0-1 1,0 0 0,0-1-1,0 1 1,0 0 0,1 0-1,-1-1 1,1 0 0,0 1-1,0-1 1,0 0 0,0 0-1,0-1 1,0 1 0,0-1 0,0 1-1,1-1 1,-1 0 0,1 0-1,-1 0 1,1-1 0,-1 1-1,1-1 1,2 0-5,0 1-167,-1-1 0,0 0 1,0 0-1,1 0 0,-1 0 0,0-1 0,0 0 1,0 0-1,0 0 0,0-1 0,0 1 0,4-3 167,13-12-2927</inkml:trace>
</inkml:ink>
</file>

<file path=ppt/ink/ink1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60 6737,'0'0'1873,"0"0"-617,0 0-248,0 0-688,0 0-176,0 0-96,0 0-48,129-44-400,-90 37-688,-8 1-552,-4 3-1217</inkml:trace>
</inkml:ink>
</file>

<file path=ppt/ink/ink1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292 60 1792,'0'0'730,"0"0"9,0 0 134,0 0 14,0 0-57,0 0-52,0-7-61,0-23-69,0 29-610,0 0 0,-1 0-1,1 0 1,0 0 0,-1 0 0,1 0 0,-1 0 0,1 0 0,-1 0 0,1 0 0,-1 0 0,0 0 0,1 1-1,-1-1 1,0 0 0,0 0 0,1 1 0,-1-1 0,0 0 0,0 1 0,0-1 0,0 1 0,0-1-1,0 1 1,0-1 0,0 1 0,0 0 0,0 0 0,0-1 0,0 1 0,-2 0-38,-35 0-492,30 0 521,1 1-48,0 0 0,0 0 1,0 1-1,0 0 0,0 0 0,0 0 1,1 1-1,-1 0 0,1 1 0,0-1 1,0 1-1,0 1 0,0-1 1,0 2 17,2-4-14,1 0 0,0 1 0,0 0 0,1 0 0,-1 0 0,1 0 0,-1 0 0,1 1 0,0-1 0,0 1 0,0-1 0,1 1 0,-1 0 0,1 0 0,0 0 0,0-1 0,0 1 0,1 0 0,-1 0 0,1 0 0,0 0 0,0 0 0,0 0-1,1 0 1,-1 0 0,2 2 15,0-3-28,1 0 0,0 0-1,0 0 1,0 0 0,0 0 0,0-1-1,1 0 1,-1 1 0,1-1-1,-1-1 1,1 1 0,0 0-1,0-1 1,0 0 0,1 0 28,12 6 66,-11-4-32,12 5 12,0 0 0,-1 2 0,15 10-46,-30-19-2,1 1 0,0 0 0,-1 0 0,1 0 0,-1 0 0,1 0 0,-1 0 0,0 1 0,0-1 0,0 1 0,0 0 0,-1-1 0,1 1 0,-1 0 0,1 0 0,-1 0 0,0 0 0,0 0 0,0 0 0,-1 1 0,1-1 0,-1 0 0,0 0 0,0 0 0,0 1 0,0-1 0,0 1 2,-1-2 12,-1 0-1,1 0 0,0-1 0,0 1 0,-1 0 1,0 0-1,1 0 0,-1-1 0,0 1 0,1-1 1,-1 0-1,0 1 0,0-1 0,0 0 0,0 0 1,-1 0-1,1 0 0,-2 0-11,-46 13 113,45-13-96,-23 3 69,0 0-1,0-2 0,0-2 1,-24-1-86,51 1 3,0 0 1,-1 0 0,1 0-1,0-1 1,-1 1 0,1 0-1,0-1 1,0 1 0,-1 0-1,1-1 1,0 0 0,0 1-1,0-1 1,0 0 0,0 1-1,0-1 1,0 0 0,0 0-1,0 0 1,0 0 0,0 0-1,0 0 1,1 0 0,-2-1-4,-4-32-955,5 10-1647</inkml:trace>
</inkml:ink>
</file>

<file path=ppt/ink/ink1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4097,'0'0'1027,"0"0"-280,0 0 21,0 0-112,0 0-329,0 0-249,0 8-58,0 5 34,6 243 754,-2-194-699,4 0 1,2-1-1,6 15-109,-13-59 49,-2-11-45,0-1 0,0 0 0,0 0 0,0 0 0,1 0-1,0 0 1,0 0 0,0 0 0,1 0 0,0-1 0,0 1-4,1-4-18,1-1 1,-1 1-1,1-1 0,-1 0 1,1 0-1,-1 0 0,1-1 1,-1 0-1,3 0 18,16-9-664,-1-5-1162</inkml:trace>
</inkml:ink>
</file>

<file path=ppt/ink/ink1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1 324 2881,'0'0'576,"0"0"-271,0 0-1,25-8 3,194-45 98,-189 45-335,-21 6-64,-1-1 1,0 1-1,0 1 0,1-1 1,-1 1-1,1 1 0,-1 0 1,1 0-1,1 1-6,-12 20 507,-7 22-256,4-25-176,1 0 0,1 0 1,0 1-1,2-1 0,0 1 1,1 0-1,0-1 0,2 5-75,-1-20 32,0 0-1,0 0 1,0 1-1,1-1 1,-1 0-1,1 0 1,0 0-1,0 0 1,0-1-1,0 1 0,0 0 1,1-1-1,-1 0 1,1 1-1,-1-1 1,1 0-1,0 0 1,0-1-1,0 1 1,0 0-1,0-1 1,0 0-1,1 0 0,1 0-31,1 2 125,1-2 0,1 1 0,-1-1-1,0 0 1,0-1 0,0 0 0,1 0-1,-1 0 1,0-1 0,0 0-1,3-1-124,-8 1 30,1 0-1,-1 0 0,1 0 0,-1 0 1,1 0-1,-1-1 0,0 1 0,0-1 1,1 0-1,-1 1 0,0-1 0,-1 0 1,1 0-1,0 0 0,0-1 0,-1 1 0,1 0 1,-1-1-1,0 1 0,0-1 0,0 1 1,0-1-1,0 1 0,-1-1 0,1 0 1,-1 1-1,1-1 0,-1 0 0,0 1 1,0-1-1,0-1-29,-1-1 14,1 0 0,-1 0 1,1 0-1,-1 0 0,-1 0 1,1 1-1,-1-1 0,1 0 1,-1 1-1,-1 0 0,1-1 1,-1 1-1,1 0 0,-1 0 0,0 0 1,-1 1-1,1-1-14,-7-4-69,-1 0 1,1 1-1,-1 0 0,-1 1 0,1 0 1,-1 1-1,0 0 0,0 1 0,-1 1 0,1-1 1,-1 2-1,0 0 0,1 1 0,-1 0 1,0 0-1,0 2 0,0-1 0,0 2 69,12-2-5,0 1-1,0-1 0,0 1 0,-1 0 0,1-1 0,0 1 0,1 0 1,-1 0-1,0 0 0,0 0 0,0 0 0,0 0 0,1 0 0,-1 0 0,0 0 1,1 0-1,-1 0 0,1 0 0,-1 1 0,1-1 0,0 0 0,0 0 1,-1 0-1,1 1 0,0-1 0,0 0 0,0 0 0,0 1 0,0-1 0,1 1 6,-1 1-20,0-1-1,0 1 0,0-1 1,1 1-1,-1-1 0,1 1 0,0-1 1,0 1-1,0-1 0,0 0 1,0 1-1,0-1 0,1 0 0,-1 0 1,1 0 20,4 3-35,1-1 0,0 0 0,0 0 0,0-1 0,1 0 0,-1 0 0,1-1 0,0 0 0,-1 0 0,1-1 0,0 0 0,4 0 35,8 1 15,0-2-1,0 0 1,0-1-1,11-3-14,-24 3 30,0-1-1,0 0 0,-1-1 1,1 0-1,-1 0 0,0 0 1,0 0-1,0-1 0,0 0 1,0-1-1,-1 1 0,0-1 1,0 0-1,0 0 0,0-2-29,22-20 1479,-25 26-1491,0-1-1,0 1 0,1 0 0,-1-1 1,0 1-1,0 0 0,1 0 1,-1 1-1,1-1 0,-1 0 0,0 1 1,1 0-1,-1-1 0,1 1 1,-1 0-1,1 0 0,-1 1 0,1-1 1,-1 0-1,1 1 0,-1-1 1,1 1-1,-1 0 0,0 0 0,1 0 1,-1 0-1,0 0 0,0 1 1,0-1-1,0 1 0,0-1 0,0 1 1,0 0-1,0 0 0,0 1 13,9 7-32,-1 1 0,-1 0 0,0 1 0,0 0 0,2 6 32,-4-8 13,-1 0 0,0 0 0,-1 1 0,0-1 0,-1 1 0,0 0 1,-1 1-1,0-1 0,-1 1 0,0-1 0,0 9-13,-3-20 40,-1 1 1,1-1-1,-1 0 0,1 0 1,-1 0-1,1-1 0,-1 1 0,1 0 1,-1 0-1,1-1 0,-1 1 1,1-1-1,0 1 0,-1-1 1,1 0-1,0 0 0,-1 0-40,-2-9 25,1 0 0,0-1 0,1 1 0,0-1 0,1 1 0,0-1 0,1 0 0,0 1 0,1-1 0,0 0 0,1-4-25,-1 12-12,0 0 0,0 1 0,0-1 0,0 1 0,1-1 0,-1 1 0,1-1 0,-1 1 0,1 0 0,0 0 0,0 0 0,0 0 0,0 0 0,1 0 0,-1 0 0,0 1 0,1-1 0,-1 1 0,1 0 0,-1-1 0,1 1 0,0 0 1,0 1-1,-1-1 0,1 0 0,0 1 0,0 0 0,0-1 0,0 1 0,-1 0 12,20-1-82,-1 0 0,0 1 1,16 2 81,-23-1 13,5 0-62,-17 0 69,1-1-1,0 1 1,-1-1 0,1 0-1,0 0 1,0 0-1,-1 0 1,1-1-1,0 1 1,0-1 0,0 0-20,-2 0 4,0 0 0,0 0 1,0 0-1,0 0 0,0 0 0,0-1 1,0 1-1,0 0 0,-1 0 1,1-1-1,-1 1 0,1 0 0,-1-1 1,1 1-1,-1-1 0,0 1 1,1-1-1,-1 1 0,0-1 1,0 1-1,0 0 0,0-1 0,-1 1 1,1-1-5,0-3-109,0 1 0,0 0 1,0 0-1,0 0 1,-1 0-1,0 0 0,0 0 1,0 0-1,-1-2 109,1 5-19,0 0-1,0 0 1,1 0 0,-1 0-1,0 0 1,0 0-1,0 1 1,0-1 0,0 0-1,0 1 1,-1-1-1,1 1 1,0-1 0,0 1-1,0 0 1,0-1-1,-1 1 1,1 0 0,0 0-1,0 0 1,-1 0-1,1 0 1,0 0 0,0 0-1,0 0 1,-1 0 0,1 1-1,0-1 1,0 1-1,0-1 1,-1 1 0,1-1-1,0 1 1,0-1-1,-1 2 20,0 0-4,-1-1 0,0 1 0,1 1 0,-1-1 0,1 0-1,0 1 1,0-1 0,0 1 0,0 0 0,0-1 0,1 1-1,-1 0 1,1 0 0,0 0 0,0 0 0,0 0 0,0 1 0,0-1-1,1 0 5,-3 9-6,1 0 1,0 1-1,1-1 0,0 6 6,1-13-10,0-1 1,0 1-1,0-1 1,1 0 0,-1 0-1,1 1 1,0-1 0,0 0-1,1 0 1,-1 0-1,1 0 1,0 0 0,0 0-1,1 0 1,1 2 9,-1-3 3,1 0 0,0 0 1,0 0-1,0 0 0,0 0 1,1-1-1,-1 0 0,1 0 0,-1 0 1,1 0-1,0-1 0,0 0 1,0 0-1,0 0-3,12 2 28,1-1-1,-1 0 1,0-1 0,1-1-1,-1 0 1,0-2-1,1 0 1,-1 0 0,0-2-1,0 0 1,-1-1 0,1-1-1,-1-1 1,0 0 0,-1-1-1,0 0 1,0-1-1,1-2-27,-13 8 15,0 1 0,0 0 0,0-1-1,-1 1 1,1-1 0,-1 0-1,0 0 1,0 0 0,0 0 0,0-1-1,0 1 1,-1 0 0,0-1 0,1 1-1,-1-1 1,-1 1 0,1-1-1,0 0 1,-1 1 0,0-1 0,1 0-1,-2 1 1,1-1 0,0 0 0,-1-1-15,0 2 2,0 0 0,-1 0 0,1 0 0,-1 0 1,1 0-1,-1 0 0,0 1 0,0-1 1,0 0-1,-1 1 0,1 0 0,0-1 1,-1 1-1,0 0 0,1 1 0,-1-1 1,0 0-1,0 1 0,0-1 0,0 1 1,0 0-1,-1 0 0,1 0 0,0 1 0,0-1 1,-1 1-1,1-1 0,0 1-2,-3 0-10,1-1 0,0 1-1,-1 0 1,1 0 0,0 0 0,-1 1-1,1 0 1,0 0 0,0 0-1,-1 1 1,1 0 0,0 0 0,1 0-1,-1 0 1,0 1 0,1 0 0,-1 0-1,1 0 1,0 0 0,0 1-1,0 0 1,0-1 0,1 1 0,0 1-1,-1-1 1,1 1 0,1-1 0,-1 1-1,1 0 1,0 0 0,0 0-1,0 0 1,1 0 0,0 0 0,0 0-1,0 1 1,0 0 10,0-2-17,1 1 1,-1-1-1,1 1 0,0-1 1,0 0-1,0 1 0,1-1 1,-1 1-1,1-1 0,0 0 1,1 2 16,-1-5 0,0 1 1,0-1 0,1 1 0,-1-1-1,1 1 1,-1-1 0,1 0 0,-1 0-1,1 0 1,0 0 0,-1 0-1,1 0 1,0 0 0,0-1 0,0 1-1,0-1 1,0 1 0,0-1-1,0 0 1,0 0 0,-1 0 0,1 0-1,0 0 1,0 0 0,2 0-1,2-1 46,-1 0 0,1-1-1,0 1 1,0-1 0,0 0 0,-1 0 0,1-1 0,-1 0 0,0 0 0,0 0 0,0 0-1,0-1 1,0 0 0,-1 0 0,1 0 0,-1-1 0,0 0 0,-1 1 0,1-1 0,-1 0-1,0-1 1,2-4-46,3-5 50,0 0-1,-2-1 0,1 0 1,-2 0-1,0-1 0,-1 0 1,1-13-50,-1-8 62,-2 0 1,-1-27-63,-2 52 29,0 0 0,0-1 0,-1 1 0,-1 0 0,0 0 0,-1 0 0,-1 1 0,0-1 0,-2-3-29,7 16-4,0 0 0,0 0 0,0 0-1,0 0 1,0 1 0,0-1-1,0 0 1,0 0 0,-1 0 0,1 0-1,0 0 1,0 0 0,0 0-1,0 0 1,0 0 0,0 0 0,0 1-1,0-1 1,0 0 0,0 0-1,0 0 1,0 0 0,-1 0 0,1 0-1,0 0 1,0 0 0,0 0-1,0 0 1,0 0 0,0 0 0,0 0-1,0 0 1,-1 0 0,1 0-1,0 0 1,0 0 0,0 0 0,0 0-1,0 0 1,0 0 0,0 0-1,0 0 1,-1 0 0,1 0 0,0 0-1,0 0 1,0 0 0,0 0-1,0 0 1,0 0 0,0-1 0,0 1-1,0 0 1,0 0 0,0 0-1,0 0 1,-1 0 0,1 0-1,0 0 1,0 0 0,0 0 0,0 0-1,0-1 1,0 1 0,0 0-1,0 0 1,0 0 4,-2 15-168,1 18 46,0 8 124,3 0-1,1 0 1,2 0-1,5 18-1,-7-46 6,1 1-1,0-1 0,1 0 0,1 0 0,0-1 0,0 1 1,1-1-1,1-1 0,0 1 0,1-1 0,0-1 0,0 1 1,1-2-1,0 1 0,3 0-5,-6-6-359,0 1 0,1-1 0,-1-1 0,1 1 0,0-1 0,0-1-1,0 1 1,6 0 359,6 1-4841</inkml:trace>
</inkml:ink>
</file>

<file path=ppt/ink/ink1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39 6969,'0'0'1018,"0"0"-364,0 0-321,0 0-258,0 0-210,0 5-133,-2 10 250,1 1 0,1-1 0,0 0 1,1 0-1,1 0 0,0 0 0,1 0 0,1-1 1,0 1-1,1-1 0,1 0 0,0 0 0,0-1 0,5 6 18,-11-18 5,0 0-1,1-1 1,-1 1-1,1 0 1,-1 0-1,1 0 1,-1-1-1,1 1 1,0 0-1,-1 0 1,1-1-1,0 1 1,0-1-1,-1 1 1,1-1-1,0 1 1,0-1-1,0 1 1,0-1-1,-1 0 1,1 1-1,0-1 1,0 0-1,0 0 1,0 0-1,0 0 1,0 1-1,0-1 1,0-1-1,0 1-4,1-1 38,-1 1-1,1-1 1,-1-1-1,0 1 0,0 0 1,1 0-1,-1 0 1,0-1-1,0 1 1,0 0-1,0-1 1,-1 1-1,1-1 1,0 1-1,0-2-37,16-59 738,-15 15-397,-2 38-331,0-1 1,1 1 0,-1 0-1,2-1 1,0 1 0,1-6-11,-2 15-19,-1 0 0,0-1 0,0 1 1,1 0-1,-1 0 0,0 0 1,1-1-1,-1 1 0,1 0 1,-1 0-1,0 0 0,1 0 1,-1 0-1,0-1 0,1 1 1,-1 0-1,1 0 0,-1 0 1,0 0-1,1 0 0,-1 0 0,1 0 1,-1 1-1,0-1 0,1 0 1,-1 0-1,1 0 0,-1 0 1,0 0-1,1 1 0,-1-1 1,0 0-1,1 0 0,-1 0 1,0 1-1,1-1 0,-1 0 1,0 1-1,0-1 0,1 0 1,-1 1-1,0-1 0,0 0 0,0 1 1,1-1-1,-1 0 19,13 16-171,0 1 163,0-1 0,1 0 1,0-1-1,1 0 0,5 2 8,-14-11 35,1-1 0,0-1 0,0 1 0,1-1 0,-1 0 0,1-1 1,0 1-1,0-2 0,0 1 0,0-1 0,0 0 0,1-1 0,-1 0 0,5 0-35,-12-2 31,-1 0 0,1 0 0,0 0 0,-1-1 1,1 1-1,-1 0 0,1 0 0,-1-1 0,1 1 1,-1 0-1,0 0 0,0-1 0,0 1 0,0 0 0,0-1 1,0 1-1,0 0 0,0-1 0,0 1 0,-1 0-31,1-2 48,0-10 20,1-2-16,-1 1 0,-1-1 1,-1 0-1,0 1 0,-2-8-52,3 17-38,-1 1-1,0 0 1,1-1-1,-1 1 1,-1 0-1,1 0 1,-1 0-1,1 1 1,-1-1-1,0 1 1,-1-1-1,1 1 1,0 0 0,-1 0-1,0 1 1,1-1-1,-1 1 1,0-1-1,-5 0 39,42 30-1325,-18-21 1304,1-1 0,0 0 0,1-1 0,-1-1 0,1 0 0,0-2 0,-1 0 0,1 0 0,0-2 0,0 0 0,11-3 21,-26 3 66,1 0 0,-1 0 0,1-1 0,-1 1 0,0-1 1,0 1-1,0-1 0,0 0 0,0 0 0,0 0 0,0 0 0,-1-1 0,1 1 1,-1 0-1,1-1 0,-1 1 0,0-1 0,0 1 0,0-1 0,0 1 0,-1-1 1,1 0-1,-1 1 0,1-1 0,-1 0 0,0 0 0,0 1 0,0-1 0,-1 0 1,1 0-1,-1 1 0,1-1 0,-1 0 0,0 1 0,0-1 0,0 0-66,-4 3-229,1 11 89,-2 11 47,4-6 85,0 1 0,1 0 0,1 0 1,1 0-1,0 0 0,1 3 8,-1-15 7,-1-1 1,1 1-1,0-1 0,0 1 0,1-1 1,-1 1-1,1-1 0,0 0 0,0 0 1,1 0-1,-1 0 0,1 0 0,0-1 1,0 1-1,0-1 0,0 0 0,1 0 1,-1 0-1,1 0 0,0 0 0,0-1 1,0 0-1,0 1 0,0-2 0,1 2-7,-2-2-100,-1-1 1,0 1-1,1 0 0,0-1 0,-1 1 0,1-1 0,-1 0 0,1 0 0,-1 0 1,1 0-1,-1 0 0,1 0 0,0-1 0,-1 0 0,1 1 0,-1-1 1,0 0-1,1 0 0,-1 0 0,0 0 0,1-1 0,-1 1 0,0 0 1,0-1-1,0 0 100,8-13-5245</inkml:trace>
</inkml:ink>
</file>

<file path=ppt/ink/ink1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2737,'0'0'1440,"0"0"-1440,0 0-1368,0 0-217</inkml:trace>
</inkml:ink>
</file>

<file path=ppt/ink/ink1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0 429 472,'0'0'3826,"0"0"-2177,0 0-478,0 0-159,0 0-368,0 0-301,4-4-149,1-1-113,-1 0 0,0-1 0,0 1-1,-1-1 1,0 0 0,0 0 0,0 0 0,-1 0-1,0 0 1,0-1 0,0 1 0,-1-1-1,0 1 1,0-5-81,-1 11 66,0 0-44,0 0-16,0 0-13,0 0-8,0 0 1,0 0 3,0 0-2,0 0 3,0 0 2,0 0 3,0 0 18,0 0 27,0 0-16,0 0 19,0 0-16,0 0-9,0 0 22,0 0-24,0 0 0,0 0 34,0 0 12,0 0 9,0 0 33,0 0 31,0 0 6,1-26 270,7-23-661,-2 0-1,-2 0 1,-3-38 250,-1 86-7,0 1-17,0 0-68,0 0-38,-1 34-391,-2 20 507,0-27 11,1 0 0,1 0-1,2 0 1,1 0 0,1 0 0,2 3 3,-3-24-4,0 0 0,1 0 1,-1 0-1,1-1 0,1 1 0,-1-1 0,1 0 0,0 0 0,1 0 1,-1 0-1,1-1 0,-1 0 0,2 0 0,-1 0 0,0 0 0,1-1 1,0 1 3,-3-3 15,0 1 0,0 0 0,0-1 1,0 0-1,1 0 0,-1 0 0,0 0 1,0 0-1,1-1 0,-1 1 0,1-1 1,-1 0-1,0 0 0,1 0 0,-1-1 1,1 1-1,-1-1 0,0 0 1,0 0-1,1 0 0,-1 0 0,0 0 1,0-1-1,0 1 0,0-1 0,0 0 1,-1 0-1,1 0 0,0 0 0,-1-1 1,1 1-1,0-2-15,4-7 38,0 1 1,-1-1-1,0-1 0,0 1 1,-2-1-1,1 0 0,-1 0 1,-1 0-1,0-1 1,-1 1-1,0-13-38,1-18 28,-2 1-1,-4-38-27,2 72-3,1 1 0,-1-1 0,0 1 0,0 0-1,-1-1 1,0 1 0,0 0 0,0 0 0,-1 0 0,0 1-1,-1-1 1,0 1 0,-1-3 3,4 9-15,1 0 1,0 0-1,0 0 1,-1 0-1,1 0 1,0 0-1,-1 0 0,1 0 1,0 0-1,-1 0 1,1 0-1,0 0 1,0 0-1,-1 0 1,1 0-1,0 0 0,0 1 1,-1-1-1,1 0 1,0 0-1,0 0 1,-1 0-1,1 1 0,0-1 1,0 0-1,0 0 1,-1 1-1,1-1 1,0 0-1,0 0 0,0 1 1,0-1-1,-1 0 1,1 0-1,0 1 1,0-1-1,0 0 1,0 1-1,0-1 0,0 0 1,0 0-1,0 1 1,0-1-1,0 0 1,0 1-1,0-1 0,0 0 1,0 0 14,-3 17-85,0 31 9,1 1 1,5 44 75,-1-69-5,2 0 0,0 0 1,1-1-1,1 0 1,1 0-1,10 20 5,-17-42-2,0-1 0,0 1 0,0 0 0,0-1 0,1 1 0,-1 0 0,0-1 0,0 1 0,1-1 0,-1 1 0,0 0 0,1-1-1,-1 1 1,0-1 0,1 1 0,-1-1 0,1 1 0,-1-1 0,1 1 0,-1-1 0,1 0 0,-1 1 0,1-1 0,0 0 0,-1 0 0,1 1 0,-1-1 0,1 0 0,0 0 0,-1 0 0,1 1-1,0-1 1,-1 0 0,1 0 0,0 0 0,-1 0 0,1 0 0,0-1 0,-1 1 0,1 0 0,0 0 0,-1 0 0,1-1 0,-1 1 0,1 0 0,0 0 0,-1-1 0,1 1 0,-1 0 0,1-1-1,-1 1 1,1-1 0,-1 1 0,1-1 0,-1 1 0,0-1 0,1 1 0,-1-1 2,24-40 249,-19 31-264,15-31 72,16-27 1,-33 62-70,0 1 0,1 0-1,0 0 1,0 0 0,0 1 0,1-1 0,-1 1 0,1 0-1,0 0 1,1 0 12,-5 4-15,0-1-1,0 1 0,0 0 1,0-1-1,0 1 0,0 0 1,0 0-1,0-1 0,0 1 1,0 0-1,0 0 0,1 0 1,-1 0-1,0 1 0,0-1 1,0 0-1,0 0 0,0 1 1,0-1-1,0 0 1,0 1-1,0-1 0,0 1 1,-1-1-1,1 1 0,0 0 1,0-1-1,0 1 0,0 0 1,-1 0-1,1 0 0,0-1 1,-1 1-1,1 0 0,-1 0 1,1 0-1,-1 0 1,1 0-1,-1 1 16,19 49 80,-14-33-37,2 0 26,-3-7-9,0 0 1,1 0 0,0 0-1,1-1 1,6 10-61,-10-18 22,1 1-1,-1 0 1,1 0-1,0-1 1,0 0-1,0 1 1,0-1-1,0 0 0,0 0 1,0-1-1,1 1 1,-1-1-1,1 0 1,-1 0-1,1 0 1,0 0-1,-1 0 1,1-1-1,0 0 1,0 0-1,0 0-21,5 0-9,-6 1-74,-1-1 0,1 0-1,-1 0 1,1 0-1,0 0 1,-1-1-1,1 1 1,-1 0-1,1-1 1,-1 0-1,1 0 1,-1 0-1,0 0 1,1 0-1,-1 0 1,1-2 83,10-11-1812</inkml:trace>
</inkml:ink>
</file>

<file path=ppt/ink/ink1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4809,'0'0'1664,"0"0"-1152,0 0-295,0 0 15,0 0-232,0 0-849,0 0-3135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4:07:32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3473,'0'0'616,"0"0"-408,0 0-208,0 0-152,0 0 48,0 0 104,0 0 136,68 0-64,-22-6-72,-4-3-440,-6 0-1881</inkml:trace>
</inkml:ink>
</file>

<file path=ppt/ink/ink1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222 347 4889,'0'0'1176,"0"0"-393,0 0-36,0 0-92,0 0-156,0 0-169,-7-15-47,-26-49-131,32 62-158,0-1 1,-1 0-1,1 0 0,-1 1 1,1-1-1,-1 1 1,0-1-1,0 1 0,0 0 1,0 0-1,-1 0 0,1 0 1,-1 0-1,1 0 0,-1 1 1,1-1-1,-1 1 0,0 0 1,0 0-1,0 0 0,0 0 1,0 0-1,0 1 1,0-1-1,0 1 0,0 0 1,0 0-1,0 0 0,0 0 1,0 0-1,0 1 0,0-1 1,-1 2 5,-2-1-22,1 2 0,0-1 1,0 0-1,1 1 1,-1 0-1,0 0 0,1 1 1,0-1-1,0 1 0,0 0 1,0 0-1,1 0 1,-1 1-1,1-1 0,-1 3 22,-1 2-28,1 1 0,0-1 0,1 1 0,0 0 0,0 0 0,1 0 0,1 0-1,-1 1 1,2-1 0,-1 0 0,1 1 0,1-1 0,0 0 0,2 9 28,-2-17-1,0 0 0,0 0 0,0 0 0,0 0 0,1 0 1,-1 0-1,1 0 0,-1 0 0,1-1 0,0 1 0,-1-1 0,1 1 0,0-1 1,0 1-1,0-1 0,0 0 0,1 0 0,-1 0 0,0 0 0,0-1 0,1 1 1,-1 0-1,0-1 0,1 0 0,-1 1 0,0-1 0,1 0 0,-1 0 0,2-1 1,0 1 39,0 0 0,0 0 0,0-1-1,0 0 1,0 0 0,-1 0 0,1 0-1,0 0 1,-1-1 0,1 1 0,-1-1 0,1 0-1,-1 0 1,0-1 0,0 1 0,0 0-1,2-4-38,3-5 107,-1 0 1,-1-1-1,0 1 0,-1-1 0,0-1 0,-1 1 0,0-1 1,-1 0-1,-1 0 0,0 0 0,0-4-107,1-33 353,-2 0 0,-3-19-353,0-4-47,3 67 25,-1 4 1,1-1 0,-1 0 0,0 1 0,0-1 0,0 0 0,0 1 1,0-1-1,-1 1 0,1-1 0,-1 1 0,0-1 0,0 1 1,1-1-1,-2 1 0,1-1 0,-1 0 21,-2 32-662,2-3 605,0 7 40,2 0 0,0 0 0,3 1 0,1 6 17,-3-32-7,1-1-1,-1 0 1,1 1-1,0-1 1,1 0-1,0 0 1,0 0-1,0 0 1,1-1-1,0 1 1,0-1-1,1 0 1,0 0-1,0-1 1,0 1-1,0-1 1,1 0-1,0-1 1,0 1-1,1-1 1,0 0 7,-4-2 19,0-1 0,0 1 0,0-1 0,0 0 0,0 0 0,0 0 0,0 0 0,1 0-1,-1-1 1,0 1 0,0-1 0,1 0 0,-1 0 0,0 0 0,1-1 0,-1 1 0,0-1 0,0 0 0,0 0 0,0 0 0,1 0 0,-1 0 0,-1-1 0,1 1 0,0-1 0,0 0 0,0 0 0,-1 0 0,1 0 0,-1 0 0,0-1 0,0 1 0,2-3-19,0 0-16,-1-2 0,1 1 1,-1 0-1,-1-1 0,1 1 1,-1-1-1,0 0 0,-1 0 1,1 0-1,-1 0 0,-1 0 1,1 0-1,-1 0 0,-1 0 1,0-3 15,1 9-15,0 0 1,0 1 0,-1-1 0,1 0 0,0 0-1,-1 0 1,1 1 0,0-1 0,-1 0 0,1 1-1,-1-1 1,0 0 0,1 1 0,-1-1 0,1 1-1,-1-1 1,0 1 0,1-1 0,-1 1 0,0 0-1,0-1 1,1 1 0,-1 0 0,0-1 0,0 1-1,0 0 1,1 0 0,-1 0 0,0 0 0,0-1 0,0 1-1,1 1 1,-1-1 0,0 0 0,0 0 0,0 0 14,-1 0-16,1 0 0,-1 1 0,1-1 0,0 0 1,-1 0-1,1 1 0,-1-1 0,1 1 0,0 0 1,-1-1-1,1 1 0,0 0 0,0 0 0,0 0 0,0-1 1,-1 1-1,1 0 0,0 1 0,1-1 0,-1 0 1,0 0 15,-2 6-15,1-1 1,0 1-1,0-1 1,0 1-1,1 0 1,0-1-1,1 1 1,0 0-1,0 0 1,0 0 0,0-1-1,1 1 1,1 0-1,-1 0 1,1-1-1,0 1 1,0-1-1,1 1 15,-1-4 22,0 1 1,0 0-1,0-1 0,0 1 0,1-1 0,0 0 0,0 1 0,0-2 0,0 1 1,0 0-1,0 0 0,1-1 0,-1 0 0,1 0 0,0 0 0,0 0 1,-1 0-1,1-1 0,0 0 0,0 0 0,1 0 0,-1 0 0,0 0 0,0-1 1,0 0-1,1 0 0,-1 0 0,0 0 0,4-2-22,-4 1 49,-1 0-1,1-1 1,-1 1 0,0-1-1,1 0 1,-1 0 0,0 0-1,0 0 1,-1-1 0,1 1-1,0-1 1,-1 0 0,1 0-1,-1 0 1,0 0 0,0 0-1,2-3-48,27-61 396,-22 39-317,-2 0 0,-1 0 0,-2-1 0,0 0 0,-2 0 0,-1 0 0,-3-28-79,1 8-280,1 49 119,-1 4 110,-1 0 0,1 0 0,0 0 0,0 0-1,1 0 1,-1 0 0,1 0 0,0 0 0,0 0 0,0 0 0,0 0 0,1 2 51,0 9-28,-4 41 21,0-29 4,2 1 0,1 0 0,1 0 0,1-1-1,1 1 1,6 17 3,-8-41-11,0 0 0,1 0 0,0 0 1,-1 0-1,2 0 0,-1-1 0,0 1 0,1-1 0,-1 1 0,1-1 0,0 0 0,0 0 0,1 0 0,-1-1 0,0 1 1,1-1-1,0 0 0,-1 0 0,1 0 0,0 0 0,0-1 0,0 1 0,0-1 0,0 0 0,1 0 0,-1-1 0,0 1 1,0-1-1,1 0 0,-1 0 0,0-1 0,0 1 0,1-1 0,-1 0 0,0 0 0,0 0 0,0 0 0,0-1 0,0 0 1,0 0-1,-1 0 0,1 0 0,1-1 11,22-19-1475,-4-1-1502</inkml:trace>
</inkml:ink>
</file>

<file path=ppt/ink/ink1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88 6569,'0'0'1409,"0"0"-121,0 0-840,0 0-400,0 0-48,0 0-904,0 0-1097,160-87-1919</inkml:trace>
</inkml:ink>
</file>

<file path=ppt/ink/ink1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92 2617,'0'0'2071,"0"0"-978,0 0 18,0 0-205,0 0-400,0 0-256,-12-15-125,-39-45-93,50 59-37,0 0 0,0-1-1,0 1 1,0 0 0,-1 0 0,1 0 0,0 0-1,-1 0 1,1 0 0,0 0 0,-1 0-1,1 1 1,-1-1 0,1 0 0,-1 1-1,1-1 1,-1 1 0,0 0 0,1-1-1,-1 1 1,0 0 0,1 0 0,-1 0-1,0 0 1,1 0 0,-1 1 0,1-1-1,-1 0 1,0 1 0,1-1 0,-1 1-1,1 0 1,-1-1 0,1 1 0,-1 0-1,1 0 1,-1 0 5,-2 3-23,1 0-1,-1 0 0,1 0 0,0 0 1,0 0-1,0 1 0,1-1 0,-2 3 24,4-6-1,-5 9-14,0 0-1,1 1 1,1-1 0,0 1 0,0-1 0,1 1 0,0 0 0,1 0-1,0 0 1,0 0 0,2 0 0,-1 0 0,1 0 0,1 2 15,-1-11 0,0 0 1,0 0 0,1 0-1,-1 0 1,0 0-1,1 0 1,-1 0 0,1 0-1,0-1 1,-1 1 0,1-1-1,0 1 1,0-1-1,0 0 1,0 0 0,0 1-1,0-1 1,1-1-1,-1 1 1,0 0 0,0-1-1,1 1 1,-1-1 0,0 1-1,1-1 1,-1 0-1,1 0 1,-1 0 0,0-1-1,1 1 0,2 0 32,0 0-1,-1-1 1,1 0 0,0 0-1,0 0 1,-1 0 0,1-1-1,-1 1 1,1-1 0,-1 0-1,0-1 1,0 1 0,0-1-1,2-1-31,1-4 60,0 0 0,-1 0 0,0-1 0,0 0 0,-1 0 0,-1 0 0,1-1 0,-1 1 0,-1-1 0,0 0-1,0 0 1,-1 0 0,-1-1 0,1 1 0,-1 0 0,-1-1 0,-1-6-60,1 16-83,14 67-370,-11-60 463,0 0 1,1 1-1,0-1 1,0-1-1,0 1 0,1 0 1,0-1-1,0 0 1,0 0-1,1-1 0,0 0 1,0 1-1,0-2 1,0 1-1,0-1 1,1 0-1,0 0 0,-1-1 1,1 0-1,0 0 1,0-1-1,0 1 0,0-1 1,0-1-1,1 0 1,5 0-11,-11 0 13,-1 0 1,1 0-1,-1-1 0,1 1 1,-1 0-1,1-1 1,-1 1-1,1-1 0,-1 0 1,0 1-1,1-1 1,-1 0-1,0 0 1,0 0-1,1 0 0,-1 0 1,0 0-1,0 0 1,0 0-1,0 0 0,0-2-13,15-35 422,-13 21-111,-1 0-1,-1 0 1,0-12-311,-2 36-39,-3 12-86,1 0 1,1 0-1,1 0 1,0 0 0,2 0-1,1 10 125,0-26-19,-1 0 0,1-1 1,-1 1-1,1-1 0,0 1 0,0-1 0,0 0 0,0 0 0,0 0 0,1 0 0,-1 0 1,1 0-1,-1-1 0,1 1 0,0-1 0,-1 0 0,1 1 0,0-1 0,0-1 1,0 1-1,0 0 0,1-1 19,3 2-270,0-1 0,0 0 0,0 0 1,1-1-1,-1 1 0,0-2 0,0 1 1,0-1-1,1 0 270,8-7-5647</inkml:trace>
</inkml:ink>
</file>

<file path=ppt/ink/ink1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6609,'0'0'1345,"0"0"-785,0 0-352,0 0-208,0 0-1336,0 0 63,0 0-4040</inkml:trace>
</inkml:ink>
</file>

<file path=ppt/ink/ink1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1 533 6065,'0'0'1174,"0"0"-202,0 0-189,0 0-184,7-23-282,5-11-247,13-37 258,0-14-328,-16 37-93,-2 0 0,-2-1 0,-2 0 0,-4-39 93,1 52-537,0 35 355,-8 64-424,-1 0 551,3 0 1,2 15 54,4-52-1,0 1 0,2-1 1,0 1-1,2-1 0,1 0 1,2 0-1,0 0 0,8 17 1,-14-42 28,-1 1-1,1 0 0,-1-1 1,1 1-1,0-1 0,0 1 1,0-1-1,0 0 0,0 1 1,0-1-1,0 0 0,0 1 0,1-1 1,-1 0-1,0 0 0,1 0 1,-1 0-1,1-1 0,-1 1 1,1 0-1,-1-1 0,1 1 1,0 0-1,-1-1 0,1 0 0,0 1 1,0-1-28,1-1 83,0 1 0,0-1 0,0 0 1,0 0-1,0 0 0,0-1 0,-1 1 1,1-1-1,-1 1 0,1-1 0,-1 0 0,1 0 1,-1 0-1,2-2-83,8-9 256,0-1 1,-1-1 0,-1 0-1,8-14-256,-13 19-8,0-1-1,-1 1 1,0-1-1,-1 0 1,0 1-1,-1-1 1,0 0-1,-1-1 1,0 1-1,-1 0 1,0-5 8,-2 15-50,-1 1 0,1-1 0,-1 1 0,0-1 1,1 1-1,-1 0 0,1 0 0,-1 0 0,1 0 0,-1 0 0,0 1 1,1-1-1,-1 1 0,1 0 0,-1 0 0,1 0 50,-1 1-28,0 0-1,1 1 0,-1-1 1,1 1-1,0 0 0,0 0 1,0 0-1,0 0 1,1 0-1,-1 0 0,1 0 1,0 0-1,-1 1 0,2-1 1,-1 1-1,0-1 0,1 1 1,-1-1-1,1 1 1,0 0 28,0 0-20,0 0 1,0 0-1,0 0 1,0 0-1,1 0 1,0 0 0,-1 0-1,2 0 1,-1 0-1,0 0 1,1-1-1,0 1 1,-1-1 0,1 1-1,1-1 1,-1 1-1,2 0 20,6 5-26,1-1-1,0 0 0,1-1 0,8 4 27,38 28 137,-85-35 236,-10 0-409,-82 3-3337,98-7-1508</inkml:trace>
</inkml:ink>
</file>

<file path=ppt/ink/ink1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61 4265,'0'0'1439,"0"0"-316,0 0 8,0 0-270,0 0-233,0 0-134,-11-9-261,-37-29-202,46 36-40,0 1 0,-1-1 0,1 1 0,-1 0-1,1 0 1,-1 0 0,1 0 0,-1 0 0,0 0 0,1 1 0,-1-1 0,0 1 0,1 0 0,-1 0 0,0 0 0,0 0-1,1 0 1,-1 1 0,0-1 0,1 1 0,-1 0 0,0 0 0,1 0 0,-1 0 0,1 0 0,-1 0 0,1 1 0,0-1 0,0 1-1,0 0 1,-1 0 0,1 0 9,-4 3-11,2 1-1,-1-1 0,1 1 1,-1-1-1,1 1 1,1 1-1,-1-1 0,1 0 1,1 1-1,-2 2 12,3-5-16,0 1 1,0-1-1,0 1 1,0 0-1,1-1 0,-1 1 1,1 0-1,1 0 1,-1-1-1,1 1 0,-1-1 1,1 1-1,1 0 1,-1-1-1,1 0 0,-1 1 1,1-1-1,1 0 1,-1 0-1,0 0 0,1 0 1,0 0-1,0-1 1,0 1-1,0-1 0,1 0 1,0 0-1,-1 0 1,1 0-1,0 0 0,0-1 1,0 0-1,4 2 16,16 7-21,1-1 0,0-1-1,0-2 1,1 0-1,14 1 22,-29-5 9,13 1-53,7 2-387,-31-4 274,-18-1 174,-153-1 308,177-1-313,0 1 0,-1-2 0,1 1 0,-1-1 0,0 0 0,1 0 0,1-1-12,16-6 23,-21 8-22,75-23 22,18-11-23,-73 26 17,-1-1 1,1-2 0,-2 0 0,1-1 0,-2 0 0,11-11-18,-27 21 47,1 0 1,-1 0-1,1 0 1,-1-1 0,0 1-1,0-1 1,-1 0-1,1 0 1,-1 0 0,0 0-1,0 0 1,0-1-1,0 1 1,-1-1 0,0 1-1,1-5-47,-2 9 103,-3 21-555,-2 2 405,1 0 1,1 1-1,1-1 1,1 0-1,1 1 1,2 20 46,-1-42-31,-1 1 0,1 0 0,0 0 1,0 0-1,0-1 0,0 1 0,0 0 0,1-1 0,-1 1 1,1-1-1,0 0 0,0 0 0,0 1 0,0-1 1,0 0-1,0 0 0,0-1 0,0 1 0,1 0 0,-1-1 1,1 1-1,0-1 0,-1 0 0,1 0 0,0 0 0,-1 0 1,1-1-1,0 1 0,2-1 31,-1 1-1,0-1 0,0 1-1,-1-1 1,1-1 0,0 1 0,0 0 0,-1-1-1,1 0 1,0 0 0,-1 0 0,1 0 0,-1-1-1,1 1 1,-1-1 0,0 0 0,0 0 0,0 0 0,0 0-1,0-1 1,0 1 0,0-1 0,1-1 1,2-7 93,0 1 0,0-1 0,-2 0 0,1 0 0,-1-1 0,-1 1 0,0-1 0,0 0 0,-1 0 0,-1 0 0,0 0 0,-1 0 0,0-2-93,0 13-76,0 1-37,0 33-200,0-27 313,0 2-1,0 1 0,0 0 0,1-1 0,0 1 0,0 0 0,1-1 0,2 7 1,-3-12 10,1 0 0,-1-1-1,1 1 1,0-1 0,0 0-1,-1 1 1,1-1 0,1 0-1,-1 0 1,0 0 0,0 0-1,1-1 1,-1 1 0,1-1-1,0 1 1,-1-1 0,1 0 0,0 0-1,0 0 1,0 0 0,-1-1-1,1 1 1,0-1 0,0 0-1,0 1 1,1-1-10,68 0-415,-38 0-1258</inkml:trace>
</inkml:ink>
</file>

<file path=ppt/ink/ink1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94 212 6169,'0'0'832,"0"0"-59,0 0-303,0 0-320,0 0-120,-14 12 13,-44 41 10,56-51-47,0 1 0,-1 0-1,1 0 1,1 1-1,-1-1 1,0 0-1,1 1 1,0-1-1,-1 1 1,1-1-1,1 1 1,-1 0-1,0-1 1,1 1-1,0 0 1,0-1-1,0 1 1,0 0-1,1-1 1,0 4-6,0 10-5,-1-14 6,1 0 1,-1 0 0,1 1-1,0-1 1,0 0-1,0 0 1,0 0-1,1 0 1,-1 0-1,1 0 1,0 0-1,0 0 1,0-1 0,0 1-1,0-1 1,1 0-1,-1 1 1,1-1-1,-1 0 1,1 0-1,0 0 1,0-1 0,0 1-1,0-1 1,0 0-1,0 0 1,0 0-1,0 0 1,1 0-1,-1 0 1,1-1-2,9 3 69,1-1 1,0 0-1,0-1 0,0-1 1,0 0-1,0-1 0,0-1-69,-8 1 11,1 0 0,-1 0 0,1-1-1,-1 0 1,0-1 0,0 1 0,0-1 0,0-1-1,0 1 1,-1-1 0,0 0 0,1 0-1,-1 0 1,-1-1 0,1 1 0,-1-1 0,0-1-1,0 1 1,0 0 0,-1-1 0,1 0 0,-1 0-1,-1 0 1,1 0 0,0-3-11,3-12 84,0 0 1,-2-1-1,0 0 0,-1 1 1,-2-1-1,0 0 0,-1-1-84,0 3 152,0-1 0,-1 1-1,-2 0 1,0 0 0,-1 0-1,-1 0 1,-1-1-152,3 21-495,0 9 298,-1 12 73,-5 77-466,4 83 590,7-181 20,-1 0-1,1 0 0,0-1 0,-1 1 0,1-1 1,0 1-1,-1-1 0,1 0 0,-1 1 0,1-1 1,-1 0-1,1 0 0,-1 0 0,1 0 0,-1 0-19,24-26 122,-19 19-124,0 1 1,0 0-1,1 1 1,-1-1-1,2 1 1,-1 1 0,1-1-1,0 1 1,0 1-1,2-2 2,-9 6-16,0 0 0,0 0 1,0 0-1,-1 0 0,1 0 0,0 1 0,0-1 0,0 0 0,-1 0 0,1 0 1,0 1-1,0-1 0,-1 1 0,1-1 0,0 0 0,-1 1 0,1-1 0,0 1 0,-1-1 1,1 1-1,-1 0 0,1-1 0,-1 1 0,1 0 0,-1-1 0,1 1 0,-1 0 1,0-1-1,1 1 0,-1 0 0,0 0 0,0-1 0,0 1 0,0 0 0,1 0 1,-1 0-1,0-1 0,0 1 16,7 45 223,-5-27-172,-1-15-32,0-1-1,0 0 1,0 1 0,0-1 0,0 0 0,0 0-1,1 1 1,0-1 0,-1 0 0,1-1 0,0 1 0,1 0-1,-1 0 1,0-1 0,1 0 0,0 1 0,-1-1-1,1 0 1,0 0 0,0 0-19,3 0-170,-1 0 1,1-1-1,-1 0 0,1 0 0,-1 0 1,1 0-1,0-1 0,-1 0 1,1 0-1,0-1 0,-1 0 0,3 0 170,16-4-4863</inkml:trace>
</inkml:ink>
</file>

<file path=ppt/ink/ink1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82 4113,'0'0'1512,"0"0"-484,0 0-61,0 0-195,0 0-261,-16-12-295,-50-36-254,64 47 32,1 0 1,-1 0-1,1 0 1,-1 0 0,1 0-1,-1 1 1,1-1 0,-1 1-1,1-1 1,-1 1-1,0-1 1,0 1 0,1 0-1,-1 0 1,0 0-1,1 0 1,-1 0 0,0 0-1,1 0 1,-1 1 0,0-1-1,1 1 1,-1-1-1,0 1 1,1 0 0,-1-1-1,0 2 6,-1 0-9,0 1 0,0 0 0,1-1 0,-1 1 0,1 1 0,0-1 0,0 0 0,0 0 0,0 1 9,-4 5-13,1-1-3,1-1 0,-1 1 0,1 0 0,1 0 0,-1 0 0,1 1 0,1-1 0,0 1 0,0 0 0,0 0 0,1-1 0,1 1 0,-1 0 0,1 0 0,1 0 0,0 4 16,0-12 5,0 1 0,0-1 1,-1 0-1,1 0 1,0 0-1,0 0 1,0 0-1,0 0 1,0 0-1,0 0 1,1 0-1,-1 0 1,0 0-1,0-1 1,1 1-1,-1-1 1,0 1-1,1-1 1,-1 1-1,1-1 1,-1 0-1,0 1 1,1-1-1,-1 0 1,1 0-1,-1 0 1,1 0-1,-1-1 1,1 1-1,0 0-5,1 0 37,0-1-1,0 1 1,0-1 0,0 1-1,0-1 1,0 0-1,0 0 1,0 0 0,0 0-1,0-1 1,0 1 0,-1-1-1,1 1 1,-1-1-37,4-6 53,0 1 0,-1-1 0,0 0 0,0 0 0,-1 0 0,0-1 0,0 0 0,-1 0 0,-1 0 0,1 0 0,-1 0 0,-1 0 0,0-1-53,-1 10-262,0 0-61,1 33-90,-1-27 430,1 0 0,0-1 0,0 1 1,0 0-1,0-1 0,1 1 0,0-1 0,0 0 1,0 1-1,1-1 0,0 0 0,0 0 1,0-1-1,1 1 0,-1-1 0,1 1 1,0-1-1,0 0 0,1-1 0,-1 1 1,1-1-1,0 0 0,0 0 0,0 0 1,0-1-1,0 1 0,1-1 0,-1-1 1,1 1-1,-1-1 0,1 0 0,0 0 0,-1 0 1,1-1-1,0 0 0,-1 0 0,1-1 1,0 1-1,0-1 0,-1-1 0,3 0-17,1-1 20,0-1 0,0 0 0,-1-1 0,0 0 0,0 0 0,0 0-1,-1-1 1,1-1 0,-1 1 0,-1-1 0,1 0 0,-1-1 0,-1 1 0,1-1-1,-1 0 1,0-1 0,-1 1 0,0-1 0,-1 0 0,0 0 0,0 0-1,0 0 1,-2-1 0,1 1 0,-1-1 0,0 1 0,-1-1 0,0 1 0,-1-6-20,0 14-25,1 0 1,-1 0 0,0 0 0,1 0 0,-1 0-1,0 0 1,0 0 0,0 0 0,0 0 0,0 1-1,0-1 1,0 0 0,0 0 0,0 1 0,0-1-1,0 1 1,-1-1 0,1 1 0,0-1 0,0 1-1,-1 0 1,1 0 0,0 0 0,0-1 0,-1 1 0,1 0-1,0 1 1,0-1 0,-1 0 0,1 0 0,-1 1 24,0-1-16,0 0 0,0 0 0,1 0 0,-1 1 0,0-1 0,0 0 0,0 1 0,1 0 0,-1-1 0,0 1 0,1 0 0,-1 0 0,1 0 0,-1 0 0,1 0 0,-1 0 0,1 1 0,0-1 0,0 0 0,-1 1 0,1-1 0,0 1 16,-1 2-16,1 0 1,1 0-1,-1 0 0,1 0 1,-1-1-1,1 1 1,0 0-1,0 0 0,1 0 1,-1 0-1,1 0 1,0 0-1,0-1 0,0 1 1,1 0-1,-1-1 1,1 1-1,0-1 0,0 1 1,0-1-1,0 0 0,1 0 1,1 2 15,8 7 3,1 0-1,0-1 1,1 0 0,0-2 0,2 2-3,36 27 86,-90-30 465,5-4-1854,0-2 0,-15 0 1303,30-2-4163</inkml:trace>
</inkml:ink>
</file>

<file path=ppt/ink/ink1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49 1960,'0'0'1167,"0"0"-46,0 0 48,0 0-101,0 0-158,0-1-681,-1-1-1,1 0 1,0 0-1,0 0 1,0 1 0,0-1-1,0 0 1,0 0-1,0 0 1,0 0 0,1 1-1,-1-2-228,22-4 2,0 2 0,0 1 0,1 0 0,-1 2 0,1 0 0,-1 2 0,1 0 0,3 2-2,14-2 0,60 0-1396,-99 0 652,-22 0-335,-136 11 1438,157 21 878,-8 19-538,-1 12-171,2 1 0,2 24-528,5-86-162,1 0-1,-1 0 0,0 0 1,1 0-1,-1 0 0,1 0 1,0 0-1,0-1 0,0 1 1,0 0-1,0 0 0,0-1 1,0 1-1,0-1 0,1 1 1,-1-1-1,0 1 0,1-1 1,0 0-1,-1 0 1,1 0-1,0 0 0,-1 0 1,1 0-1,0 0 0,0 0 163,13 6-5097</inkml:trace>
</inkml:ink>
</file>

<file path=ppt/ink/ink1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0 440 6009,'0'0'1149,"0"0"-65,0 0-163,0 0-382,0 0-187,0 0-120,11-3-94,1-2-96,0 0 0,0-1 0,0 0 0,-1-1 0,0-1 0,4-2-42,-11 6 0,1 1 0,-1-1 1,0 1-1,-1-1 1,1-1-1,-1 1 1,1 0-1,-1-1 0,-1 0 1,1 1-1,-1-1 1,1 0-1,-1-1 0,-1 1 1,1 0-1,-1 0 1,0-1-1,0 1 1,0-5-1,-2 7-45,1 0-1,-1 0 1,0 0 0,0-1 0,0 1 0,0 0 0,0 0 0,-1 0 0,0 1 0,1-1 0,-1 0 0,0 1 0,0-1-1,0 1 1,-1-1 0,1 1 0,-1 0 0,1 0 0,-1 0 0,0 0 0,0 1 0,1-1 0,-1 1 0,0 0 0,-1 0-1,1 0 1,0 0 0,0 0 0,0 0 0,0 1 0,-1 0 0,1 0 0,0 0 0,-1 0 0,1 0 0,0 0 0,0 1-1,0 0 1,-1 0 0,1-1 0,0 2 45,1-1-5,-1 0 0,1 0 0,0 1 0,0-1 0,0 1 1,0 0-1,0-1 0,1 1 0,-1 0 0,0 0 0,1 0 0,-1 0 0,1 1 0,0-1 0,0 0 0,0 1 0,0-1 0,0 0 0,0 1 0,1-1 0,-1 1 0,1-1 0,-1 3 5,-2 66-70,3-56 45,0-11 25,0 0 0,0 0-1,0 0 1,1 0 0,-1 0 0,1 0 0,0 0 0,0 0-1,0-1 1,1 1 0,-1 0 0,1-1 0,0 1 0,0-1-1,0 0 1,1 1 0,-1-1 0,1 0 0,-1 0 0,1-1 0,0 1-1,0 0 1,1-1 0,-1 0 0,0 0 0,1 0 0,-1 0-1,1 0 1,0-1 0,-1 0 0,1 0 0,0 0 0,3 1 0,2-1 41,-1-1 0,1 1 1,-1-1-1,1-1 0,0 1 1,-1-2-1,0 1 0,1-1 1,-1 0-1,0-1 0,0 0 1,0 0-1,0-1 0,0 0 1,3-3-42,7-5 80,0-1 0,0-2-1,11-12-79,-23 22-6,0-1 0,-1 0 0,1-1 0,-2 1 0,1-1-1,-1 0 1,0 0 0,0-1 0,-1 1 0,0-1 0,2-7 6,-5 15-19,1-1-1,-1 0 1,0 1 0,0-1 0,0 0 0,0 0-1,0 1 1,0-1 0,-1 0 0,1 1 0,0-1 0,0 0-1,0 1 1,-1-1 0,1 0 0,0 1 0,-1-1 0,1 0-1,0 1 1,-1-1 0,1 1 0,-1-1 0,1 1-1,-1-1 1,1 1 0,-1-1 0,1 1 0,-1 0 0,0-1-1,0 1 20,-26-3-261,25 3 254,0 0 0,0 0-1,0 1 1,0-1 0,0 1 0,-1 0 0,1-1-1,0 1 1,0 0 0,1 0 0,-1 0-1,0 1 1,0-1 0,0 0 0,1 1 0,-1-1-1,1 1 1,-1 0 0,1-1 0,-1 1 0,1 0-1,0 0 1,0 0 0,0 0 0,0 0-1,0 1 8,1 0-19,-1 0-1,1 0 1,0 0-1,0 0 1,0 1-1,0-1 1,1 0-1,-1 0 1,1 0-1,0 0 1,0 0-1,0 0 0,0 0 1,1 0-1,-1 0 1,1 0-1,-1-1 1,1 1-1,0-1 1,0 1-1,3 1 20,4 4 2,0-1 0,0 0-1,1-1 1,0 0 0,6 2-2,-8-4 5,1 1 1,-1 0-1,0 0 0,0 1 1,0 0-1,-1 0 0,1 2-5,-8-8 1,0 1 0,0-1 0,0 0-1,1 1 1,-1-1 0,0 0 0,0 1-1,0-1 1,0 0 0,0 1 0,0-1-1,0 0 1,0 1 0,0-1 0,0 0 0,-1 1-1,1-1 1,0 0 0,0 1 0,0-1-1,0 0 1,0 1 0,-1-1 0,1 0-1,0 0 1,0 1 0,0-1 0,-1 0-1,1 0 1,0 1 0,0-1 0,-1 0-1,1 0 1,0 0 0,-1 1 0,1-1-1,0 0 1,-1 0 0,1 0 0,0 0-1,-1 0 1,1 0 0,0 0 0,-1 0 0,1 0-1,0 0 1,-1 0 0,1 0 0,0 0-1,-1 0 1,1 0-1,-22 4 81,21-4-79,-79 5 643,-37-3-645,104-2 198,16-7 416,10-3-579,1 2 0,0 0-1,0 1 1,0 0-1,1 1 1,9-2-35,27-13 34,-44 18-37,17-7 33,-1-1 0,-1-2 0,0 0 0,13-11-30,-29 19 19,0 1 0,-1-2 0,0 1 0,0 0 0,0-1 0,-1 0 0,1 0 0,-2 0 0,1-1 0,-1 1 0,0-1 1,0 0-1,0 0 0,-1 0 0,0 0 0,-1 0 0,0 0 0,0-5-19,1-9 5,1-67 44,-3 81-42,0 1 1,-1-1 0,0 1 0,-1-1-1,1 1 1,-1 0 0,0 0 0,-1 0-1,1 0 1,-1 0 0,-1 0 0,1 1-8,2 5-23,1 0 1,-1 1 0,1-1 0,-1 0 0,1 1 0,-1-1 0,1 1 0,-1-1 0,1 0 0,-1 1-1,1-1 1,0 1 0,-1 0 0,1-1 0,0 1 0,-1-1 0,1 1 0,0-1 0,0 1-1,0 0 1,-1-1 0,1 1 0,0 0 0,0-1 0,0 1 0,0-1 0,0 1 0,0 0-1,0 0 23,-6 25-63,-2 29 70,1-1-1,3 1 0,3 0 0,2 0 0,2 2-6,-2-54 8,-1 0-1,1 0 1,-1 0-1,1 0 1,0 0 0,1 0-1,-1 0 1,0 0-1,1-1 1,0 1-1,-1 0 1,1-1 0,0 1-1,0-1 1,1 0-1,-1 0 1,0 0-1,1 0 1,-1 0 0,1 0-1,0-1 1,0 1-1,0-1 1,-1 0-1,3 1-7,2 0-261,0 0 0,0 0-1,1-1 1,-1 0 0,0 0-1,1-1 1,-1 0-1,0 0 1,1-1 0,2-1 261,10-3-3713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4:07:34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181 410 360,'0'0'1306,"0"0"-594,0 0-132,0 0-88,0 0-131,0 0-99,-5-2 5,0-1-143,-1 1 1,1-2 0,0 1 0,0 0 0,1-1-1,-1 0 1,-2-3-125,-37-26 633,42 31-640,-1 1 1,1 0-1,-1 0 0,1 0 1,-1 1-1,1-1 0,-1 0 1,0 1-1,1 0 1,-1 0-1,0 0 0,1 0 1,-1 0-1,1 0 0,-1 1 1,0-1-1,1 1 1,-1 0-1,-1 0 7,2 0-11,-1 1 0,1 0-1,0-1 1,0 1 0,0 0 0,-1 0 0,2 0-1,-1 1 1,0-1 0,0 0 0,1 1 0,-1-1-1,1 1 1,0-1 0,0 1 0,0 0 0,0 0-1,0-1 1,0 1 0,1 0 0,0 0 0,-1 1 11,-2 71-288,4-58 239,-2-15 41,1 1-1,0-1 1,0 1 0,0-1-1,1 0 1,-1 1 0,1-1-1,-1 0 1,1 1 0,0-1-1,0 0 1,0 0 0,0 0-1,0 0 1,0 0 0,1 0-1,-1 0 1,1 0 0,-1 0-1,1-1 1,0 1 0,1 1 8,0-2 16,1 1 0,0-1 0,-1 1 0,1-1 0,0 0 0,0 0 0,0-1 0,-1 1 0,1-1 0,0 0 0,0 0 0,0 0 0,4-1-16,-6 0 24,1 0 0,0 0 0,-1 0 1,1 0-1,-1-1 0,0 1 0,1-1 0,-1 1 0,0-1 0,0 0 0,0 0 0,0 0 0,0 0 0,0-1 0,-1 1 0,1 0 0,-1-1 0,0 1 0,1-1 0,-1 1 0,0-1 0,-1 1 0,2-4-24,16-65 685,-8-9-576,-4 0-1,-2 0 1,-5-8-109,1 71 63,-2 58-485,-5 89 423,7-108 11,0 0 0,2 1 0,0-1 0,6 21-12,-8-41-20,1 0-1,-1-1 0,1 1 1,0 0-1,-1 0 1,1 0-1,0-1 1,0 1-1,0-1 1,0 1-1,1 0 1,-1-1-1,0 0 1,1 1-1,-1-1 1,1 0-1,-1 0 1,1 0-1,-1 0 0,1 0 1,0 0-1,0 0 1,-1 0-1,1-1 1,0 1-1,0-1 1,0 1-1,0-1 1,0 0-1,0 0 1,0 0-1,0 0 1,-1 0-1,1 0 1,0 0-1,0-1 0,0 1 1,0-1-1,0 1 1,0-1-1,1 0 21,4-2 15,0 0-1,0-1 1,-1 1-1,1-1 0,-1 0 1,0-1-1,0 0 1,0 0-1,-1 0 1,1-1-15,6-8 18,0-1 1,-1 0 0,-1 0-1,-1-1-18,-7 12-5,1 0-1,-1 0 1,-1 0-1,1 0 1,0 0-1,-1 0 1,0 0 0,0 0-1,0-1 1,-1 1-1,0 0 1,1-1-1,-1 1 1,-1 0-1,1-1 1,-1 1-1,1 0 1,-1-1-1,-1 1 1,1-1 5,1 4-6,-1 1 0,1-1 1,-1 0-1,1 0 0,-1 0 1,1 0-1,-1 1 0,0-1 1,1 0-1,-1 1 0,0-1 0,0 0 1,1 1-1,-1-1 0,0 1 1,0-1-1,0 1 0,0 0 1,0-1-1,0 1 0,1 0 1,-1 0-1,0-1 0,0 1 0,0 0 1,0 0-1,0 0 0,0 0 1,0 0-1,0 0 0,0 1 1,0-1-1,0 0 0,0 0 0,0 1 1,0-1-1,1 0 0,-2 1 6,0 0-8,0 0-1,0 0 0,0 0 0,1 1 1,-1-1-1,0 0 0,1 1 1,-1 0-1,1-1 0,-1 1 0,1 0 1,0-1-1,0 1 0,0 0 1,0 0-1,-1 1 9,-3 13-18,1 1 0,0-1 1,1 1-1,1 0 0,1 0 1,0 0-1,1 1 0,2 8 18,-1-23 1,0-1-1,0 1 0,0-1 0,0 0 0,1 0 0,-1 0 0,1 1 0,0-1 0,-1-1 0,1 1 0,0 0 0,0 0 0,0-1 1,1 1-1,-1-1 0,0 0 0,0 1 0,1-1 0,-1 0 0,1 0 0,-1-1 0,1 1 0,-1 0 0,1-1 0,0 0 1,-1 1-1,1-1 0,1-1 0,2 2 16,1 0 1,-1 0 0,1-1 0,-1 0 0,1-1-1,-1 0 1,0 0 0,1 0 0,-1 0-1,0-1 1,4-2-17,-5 1 24,0 0-1,0-1 1,0 1 0,-1-1-1,0 0 1,0 0-1,0-1 1,0 1-1,-1-1 1,1 0 0,-1 0-1,-1 0 1,1 0-1,-1-1 1,1 1 0,-2-1-1,2-3-23,1-8 18,-2 0-1,0-1 0,-1 1 1,0 0-1,-2-1-17,-11 238 63,12-219-6,0-1 35,0 0 46,1-27 116,0 15-249,1 1-1,0 0 0,1 0 0,0 0 1,1 0-1,0 1 0,1 0 1,0-1-1,2 0-4,-4 6-13,0-1 0,0 1 0,1 0 0,0 0 0,0 0 0,0 1 0,1-1 0,-1 1 0,1 0 0,0 1 0,0-1 0,1 1 0,-1 0 0,1 0 0,-1 0 0,1 1 0,1 0 13,-5 1-12,0 2 0,0-1 0,0 0 0,0 0 0,0 1 0,0-1 0,0 1 0,0-1 0,0 1 0,-1 0 0,1 0 0,0 0 0,0 0 0,-1 0 0,1 0 0,0 0 0,-1 1 0,1-1 0,-1 0 0,0 1 0,0-1 0,1 1 0,-1 0 0,0-1 0,0 1 0,0 0 0,-1 0 0,1 0 0,0 1 12,25 68 52,-21-54-76,16 46 86,-21-63-51,0 0-1,0 0 1,1 1-1,-1-1 1,0 0-1,0 0 1,1 0-1,-1 0 1,0 0-1,0 0 1,0 0-1,1 0 1,-1 0-1,0 0 1,0 0-1,0 0 1,1 0-1,-1 0 1,0 0-1,0 0 1,1-1-1,-1 1 1,0 0-1,0 0 1,0 0-1,0 0 1,1 0-1,-1 0 1,0 0 0,0-1-1,0 1 1,0 0-1,1 0 1,-1 0-1,0 0 1,0-1-1,0 1 1,0 0-1,0 0 1,0 0-1,0-1 1,0 1-1,1 0 1,-1 0-1,0-1 1,0 1-1,0 0 1,0 0-1,0 0 1,0-1-1,0 1 1,-1 0-11,6-12 53,0-19-2,-1 0 0,-1 0 0,-2 0-1,-1-1 1,-3-14-51,1-29 20,2-12 32,0 52-29,0 27-43,0 11-31,2 38 51,3-2 0,1 1 0,4 10 0,3 24 72,-11-60-63,0 1 0,1-1 0,0 1 1,1-1-1,1 0 0,0-1 0,1 1 0,1-1 1,2 3-10,-8-15-3,0 0 1,0 0 0,0-1 0,0 1-1,1-1 1,-1 1 0,0-1 0,0 0-1,1 0 1,-1 1 0,0-1 0,0 0-1,1 0 1,-1 0 0,0 0 0,1 0 0,-1-1-1,0 1 1,1 0 0,-1 0 0,0-1-1,0 1 1,0-1 0,1 1 0,-1-1-1,1 0 3,30-17-814,-12 1-986</inkml:trace>
</inkml:ink>
</file>

<file path=ppt/ink/ink1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4177,'0'0'0,"0"0"-1288,0 0-1585</inkml:trace>
</inkml:ink>
</file>

<file path=ppt/ink/ink1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2457,'0'0'705,"0"0"67,0 0-161,22-1-255,15 0-265,77-6 159,-199-2 415,36 9 159,49 36-33,0 217 1518,-1-251-2433,1 1 1,0-1-1,0 1 0,1-1 0,-1 1 0,0-1 0,1 1 0,0-1 0,-1 0 0,1 1 0,0-1 0,0 0 0,0 1 0,1-1 0,-1 0 0,0 0 0,1 0 0,0 0 0,-1 0 0,1-1 0,1 2 124,11 4-2603</inkml:trace>
</inkml:ink>
</file>

<file path=ppt/ink/ink1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180 283 4481,'0'0'1051,"0"0"4,0 0-140,0 0-101,0 0-345,0 0-267,-12-11-139,-40-31-64,50 40-5,1 1-1,-1 0 1,0 0 0,0 0 0,0 0 0,0 1 0,1-1 0,-1 0 0,0 1 0,0-1 0,0 1 0,-1 0-1,1-1 1,0 1 0,0 0 0,0 0 0,0 1 0,0-1 0,0 0 0,0 1 0,0-1 0,0 1 0,0 0-1,0-1 1,0 1 0,1 0 0,-1 0 0,0 0 0,0 1 0,1-1 0,-1 0 0,1 0 0,-1 1 0,1-1-1,0 1 1,-1 0 6,-3 5-10,0 0 1,0 0-1,1 1 0,0-1 0,0 1 0,-2 7 10,3-7-21,0 1 0,1-1 0,0 1 0,0 0 0,1 0 0,0 0 0,0 0 0,1 0 0,1 0 0,-1 0 0,3 7 21,-2-15 4,0 1 0,1 0 0,-1-1 0,1 1 0,-1-1 0,1 1 0,0-1 0,-1 0 0,1 0 1,0 0-1,0 0 0,0 0 0,0 0 0,0 0 0,0-1 0,0 1 0,0-1 0,0 0 0,1 1 0,-1-1 0,0 0 0,0 0 0,2 0-4,1 0 33,-1 0-1,1 0 1,-1 0-1,1-1 1,0 1 0,-1-1-1,1 0 1,-1 0-1,1-1 1,3-1-33,-3-2 11,0 0 1,-1 0-1,1-1 1,-1 0-1,0 0 1,0 0-1,-1 0 1,0 0 0,0-1-1,-1 1 1,1-1-1,-1 0 1,-1 0-1,1 0 1,-1 0-1,-1 0 1,1 0-1,-1 0 1,0-4-12,0 10-102,0 1-34,-1 5 95,1 0 0,0 0 1,0 0-1,0-1 0,1 1 0,0 0 0,0 0 0,0-1 0,1 3 41,-1-3-4,0 0 0,1 0 1,0 0-1,0 0 0,0 0 0,0-1 0,0 1 0,1-1 0,0 1 0,-1-1 0,1 0 1,0 0-1,1 0 0,-1-1 0,0 1 0,1-1 0,0 0 0,-1 0 0,1 0 4,3 1 43,0-1 0,0 0 0,0-1 0,0 0 0,0 0 0,0 0-1,1-1 1,-1 0 0,0 0 0,7-2-43,-10 1 28,1 0 1,0-1-1,-1 1 0,0-1 1,1 0-1,-1-1 0,0 1 1,0-1-1,0 0 1,-1 0-1,1 0 0,0 0 1,-1 0-1,0-1 0,0 0 1,0 1-1,-1-1 1,1-1-1,1-3-28,3-5 51,0 0-1,-1-1 1,-1 1-1,0-1 1,2-13-51,-2-7 44,-1 0-1,-1 1 1,-2-1 0,-3-22-44,1-11 24,1 66-100,0 10-286,-3 63 109,-11 59 253,5-57 160,1 65-160,8-139-175,0 0-306,0 0-347,0 0-419,0-1-867,0-5-1835</inkml:trace>
</inkml:ink>
</file>

<file path=ppt/ink/ink1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10 175 2657,'0'0'1773,"0"0"-817,0 0-171,0 0-280,0 0-288,-9-31-383,9 23 140,0 1 1,1-1-1,1 0 1,-1 0-1,1 1 0,1-1 1,-1 1-1,1 0 1,0 0-1,1 0 1,0-1 25,4-8-235,-2-5 560,-1 4 2040,-3 30-1867,-2 526-1793,1-539-406,3 0-1181</inkml:trace>
</inkml:ink>
</file>

<file path=ppt/ink/ink1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27 6185,'0'0'982,"0"0"-458,0 0-256,0 0-143,0 0-58,0 0-39,24-3 17,75-7-27,-95 10-16,0-1 1,-1 1-1,1 0 1,-1 0-1,1 0 1,0 0-1,-1 0 1,1 1-1,-1-1 1,1 1-1,-1 0 1,1 0-1,-1 1 1,0-1-1,1 1 1,-1 0-1,0-1 0,0 1 1,0 1-1,0-1 1,-1 0-1,1 1 1,-1-1-1,1 1 1,-1 0-1,2 2-2,-2 2 0,1-1-1,-1 1 1,0-1-1,-1 1 0,1 0 1,-2 0-1,1 0 1,-1 0-1,0 0 0,0 2 1,0-6 5,-1 0 0,0 0 0,0 0 0,0 0 0,0 0-1,0 0 1,-1 0 0,1 0 0,-1 0 0,0-1 0,0 1 0,0-1-1,0 1 1,0-1 0,-1 0 0,1 0 0,0 0 0,-1 0-1,0 0 1,1-1 0,-1 1 0,0-1 0,0 1 0,0-1-1,0 0-4,-13 5-34,0 0-1,-1-1 0,1 0 0,-1-2 35,-9 2-367,-1-2-1,1-1 1,-26 0 367,51-2 24,23-2 396,35-5-125,101-19 17,-137 21-277,1-1 0,-1-1 0,0 0 0,0-2 0,17-10-35,-35 18 47,0-1 1,0 0-1,0 0 0,-1-1 1,1 1-1,0-1 1,-1 1-1,1-1 1,-1 0-1,0 0 0,0 0 1,0 0-1,-1 0 1,1 0-1,-1 0 0,1-1 1,-1-1-48,1-5 270,0 1 0,-1-1 0,-1 1 0,1-1 1,-2-6-271,1-5 90,0 20-78,0 1-59,0 0-46,0 0-48,0 29-320,-3 148 559,3-175-83,1-1 0,-1 1-1,0 0 1,1 0 0,-1 0 0,1-1 0,0 1 0,0 0 0,-1-1 0,1 1 0,0-1-1,0 1 1,1-1 0,-1 1 0,0-1 0,0 0 0,1 1 0,-1-1 0,1 0 0,-1 0-1,1 0 1,-1 0 0,1 0 0,0 0 0,-1-1 0,1 1 0,0-1 0,0 1 0,0-1-1,-1 1 1,1-1 0,0 0 0,0 0 0,0 0 0,0 0 0,-1 0 0,1 0-1,1-1-14,4 1 5,-1-1 0,1 1 0,0-2 0,-1 1-1,1 0 1,-1-1 0,0-1 0,0 1-1,0-1 1,6-3-5,1-3-1216,0-1 0,-1-1-1,8-9 1217,1-6-6985</inkml:trace>
</inkml:ink>
</file>

<file path=ppt/ink/ink1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4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5697,'0'0'800,"0"0"-744,0 0-56,0 0-1096,0 0 400,0 0-768</inkml:trace>
</inkml:ink>
</file>

<file path=ppt/ink/ink1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99 4841,'0'0'980,"0"0"146,0 0-141,0 0-283,0 0-133,0 0-186,-1-4-155,1 4-231,0-1-1,0 1 0,0-1 1,0 1-1,0-1 1,0 1-1,0-1 1,0 1-1,0-1 1,0 1-1,0-1 1,0 1-1,0-1 0,-1 1 1,1 0-1,0-1 1,0 1-1,-1-1 1,1 1-1,0-1 1,-1 1-1,1 0 1,0-1-1,-1 1 0,1 0 1,0-1-1,-1 1 1,1 0-1,-1 0 1,1-1-1,0 1 1,-1 0-1,1 0 1,-1 0-1,1 0 0,-1-1 1,1 1-1,-1 0 1,1 0-1,-1 0 1,1 0-1,-1 0 1,1 0-1,-1 0 4,-17 22-109,-9 40 73,25-51 19,0 0 1,0 0 0,1 0-1,1 0 1,0 1-1,0-1 1,2 9 16,-1-17 4,-1-1 0,0 1 0,1 0 0,0-1 0,0 1 0,-1-1 0,2 1 0,-1-1 0,0 1 0,0-1 1,1 0-1,-1 0 0,1 0 0,0 1 0,0-2 0,-1 1 0,1 0 0,1 0 0,-1-1 0,0 1 0,0-1 0,1 1 0,-1-1 0,0 0 0,1 0 0,-1 0 0,1 0 0,0-1 0,-1 1 0,1-1 0,-1 1 0,1-1 0,0 0 0,0 0-4,7 0 39,-1-1 0,1-1-1,0 1 1,-1-1 0,0-1-1,1 0 1,-1 0 0,0-1-1,-1 0 1,1 0 0,-1-1-1,0 0 1,0-1 0,0 0 0,-1 0-1,1-1-38,-7 6 7,31-23-131,-2-1 1,-1-1 0,4-7 123,-26 26-139,-1 0 0,0 0 0,0-1 1,0 0-1,-1 0 0,0-1 0,-1 1 1,0-1-1,0 0 0,-1 0 1,0 0-1,-1-1 0,0 1 0,0-1 1,-1-7 138,-1 17-12,-1-1 0,1 1 1,-1 0-1,0-1 0,1 1 1,-1-1-1,0 1 0,0 0 1,1 0-1,-1-1 0,0 1 1,0 0-1,1 0 0,-1 0 1,0 0-1,0 0 0,0 0 1,1 0-1,-1 0 0,0 0 1,0 0-1,0 1 0,1-1 1,-1 0-1,0 0 0,1 1 1,-2-1 11,-24 8-77,15-1 73,0 0 1,0 1 0,0 1 0,1 0 0,-5 5 3,12-12-13,1 1-1,-1-1 1,1 0 0,0 1-1,0 0 1,0-1 0,0 1-1,0 0 1,0 0 0,1 0-1,0 0 1,-1 0-1,1 1 1,0-1 0,1 0-1,-1 0 1,0 1 0,1-1-1,0 0 1,0 1 0,0-1-1,0 1 1,1-1 0,-1 0-1,1 2 14,4 0-1,-1-1 0,1 0 1,0 0-1,0 0 0,1 0 0,-1-1 0,1 0 0,0 0 1,0 0-1,0-1 0,0 0 0,4 1 1,11 5 62,-15-5-41,39 19-30,-43-21 23,1 1-1,-1-1 1,1 1 0,-1-1 0,0 1 0,0 0 0,1 0-1,-1 0 1,-1 0 0,1 0 0,0 1 0,0-1 0,-1 0 0,1 2-14,-2-3 18,0 0 0,0-1 1,0 1-1,0 0 0,0 0 1,0-1-1,0 1 1,-1 0-1,1 0 0,0-1 1,0 1-1,-1 0 0,1-1 1,-1 1-1,1 0 0,0-1 1,-1 1-1,1-1 1,-1 1-1,0-1 0,1 1 1,-1-1-1,1 1 0,-1-1 1,0 1-1,1-1 1,-1 0-1,0 1 0,1-1 1,-1 0-1,0 0 0,0 1-18,-31 9 234,21-8-163,-34 10-415,0-1 0,-23 0 344,13-4-2333</inkml:trace>
</inkml:ink>
</file>

<file path=ppt/ink/ink1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53 176,'0'0'1188,"0"0"-59,0 0 9,0 0-220,0 0-249,0 0-171,-54 3 533,50 0-1031,1 0 0,-1 0 0,1 1 0,0-1 1,-1 1-1,2-1 0,-1 1 0,0 0 0,1 0 0,0 1 0,0-1 1,0 0-1,-1 5 0,0-1 34,0 1 0,1 0 0,0 1 0,1-1 0,-1 0 0,2 7-34,0-12 26,0 0 0,1 0-1,-1 0 1,1-1 0,0 1-1,0 0 1,1 0 0,-1-1-1,1 1 1,-1 0-1,1-1 1,1 0 0,-1 1-1,0-1 1,1 0 0,-1 0-1,1 0 1,0-1-1,0 1 1,0-1 0,0 1-1,1-1 1,-1 0 0,1 0-1,-1-1 1,1 1-1,2 0-25,3 1 90,0 0 0,0 0-1,1-1 1,-1-1 0,1 1-1,-1-2 1,1 1-1,0-1 1,-1-1 0,1 1-1,0-2-89,-7 1 22,0 0 0,-1 0 1,1 0-1,0 0 0,-1-1 0,1 1 0,-1-1 0,1 0 0,-1 1 0,0-1 0,1 0 1,-1-1-1,0 1 0,-1 0 0,1-1 0,0 1 0,-1-1 0,1 1 0,-1-1 0,0 0 1,1 1-1,-2-1 0,1 0 0,0 0 0,0-3-22,2-7 41,-1-1 0,0 1-1,-1-1 1,0-12-41,-1 20-13,0-1 17,0-1 0,0 1 0,-1-1 0,0 1-1,0-1 1,-2-5-4,1 10-6,1-1-1,-1 1 0,0 0 1,0 0-1,0 0 0,-1 0 0,1 0 1,-1 0-1,0 1 0,1-1 1,-1 1-1,0 0 0,0 0 0,-1 0 1,0 0 6,-2-2-34,0 1 0,0 0 0,-1 0 1,1 1-1,-1 0 0,0 0 1,1 0-1,-1 1 0,-6-1 34,11 2-7,0 0 0,1 0 1,-1 0-1,0 0 0,1 0 0,-1 1 0,0-1 0,1 0 1,-1 1-1,1-1 0,-1 1 0,1-1 0,-1 1 0,1 0 1,-1 0-1,1 0 0,0 0 0,-1 0 0,1 0 0,0 0 0,0 0 1,0 0-1,0 1 0,0-1 0,0 0 0,0 1 0,0-1 1,0 1-1,1-1 0,-1 1 0,0-1 0,1 1 0,0-1 0,-1 1 1,1 0-1,0-1 0,0 1 0,0 0 0,0-1 0,0 1 1,0 0 6,0 11 34,-1-12-40,1 0 0,-1 0-1,1-1 1,0 1 0,0 0 0,0 0-1,-1 0 1,1 0 0,0 0-1,0 0 1,0 0 0,0 0 0,1 0-1,-1 0 1,0 0 0,0 0-1,0 0 1,1-1 0,-1 1-1,1 0 1,-1 0 0,0 0 0,1 0-1,-1 0 1,1-1 0,0 1-1,-1 0 1,1-1 0,0 1 0,-1 0-1,1-1 1,0 1 0,0-1-1,0 1 1,-1-1 0,1 1 0,0-1-1,0 0 1,0 1 0,0-1-1,0 0 1,0 0 0,0 0 0,0 0-1,0 1 1,0-1 0,0-1-1,-1 1 1,2 0 6,7 0 58,22 0 172,0-1-1,22-4-229,-41 3 33,-1 0 1,1-1 0,-1-1-1,0 0 1,0 0-1,-1-1 1,1-1 0,8-6-34,3-3-62,-17 10-225,0 1 0,1 0 0,-1 1 0,1 0-1,0 0 1,0 0 0,0 0 0,0 1 0,4-1 287,0 1-2802</inkml:trace>
</inkml:ink>
</file>

<file path=ppt/ink/ink1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1 408,'0'0'398,"0"0"167,0 0-4,0 0 22,0 0 48,0 0-122,-42 0 277,12 0-449,49 0 418,328 0 1944,-359 2-4015,0 0-1351</inkml:trace>
</inkml:ink>
</file>

<file path=ppt/ink/ink1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1904,'0'0'889,"0"0"-87,0 0-136,0 0-185,0 0-114,0 0-40,0 0-23,0 0 1,0 0-13,0 0-28,0 0-110,0 0-97,0 0-74,0 0-27,0 0 54,0 0 38,0 0-14,0 0 19,16 0-9,257 2 912,-272-2-909,-1 0 53,0 0 95,0 0-49,0 0-88,-10 0-1137,5 0-843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4:07:34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 4201,'0'0'1040,"0"0"-400,0 0-312,0 0-200,0 0-80,0 0-16,0 0-32,115-33-848,-79 20-1288</inkml:trace>
</inkml:ink>
</file>

<file path=ppt/ink/ink1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54 3169,'0'0'1616,"0"0"-522,0 0 23,0 0-195,0 0-330,0 0-123,-41-5-622,34 6 89,-28-6 80,34 5-22,0-1 1,0 1-1,0-1 1,1 0-1,-1 1 1,0-1-1,0 0 1,1 0-1,-1 0 1,0 1-1,1-1 1,-1 0-1,1 0 1,-1 0-1,1 0 1,-1 0-1,1 0 1,0 0-1,0 0 1,-1 0-1,1 0 1,0 0-1,0-1 1,0 1-1,0 0 1,0 0-1,0 0 1,1 0-1,-1 0 1,0 0-1,0 0 1,1-1 5,0 1-1,-1 0 0,1 1 0,0-1 0,-1 0-1,1 0 1,0 0 0,0 0 0,0 1 0,0-1 0,0 0 0,0 1 0,0-1 0,0 1 0,0-1 0,0 1 0,0-1 0,0 1-1,0 0 1,0 0 0,1-1 0,-1 1 0,0 0 0,0 0 0,0 0 0,1 0 1,38 0-22,-31 0-11,-7 0 29,0 0-1,1 0 1,-1 0-1,0 0 0,1 0 1,-1 0-1,0 1 1,0-1-1,1 1 0,-1-1 1,0 1-1,0 0 1,0 0-1,0 0 0,0 0 1,0 1-1,0-1 1,0 0-1,0 1 1,1 1 4,-1 0 14,-1 1 0,1-1 0,-1 1 0,0-1 0,0 1 0,0 0 0,0-1 0,-1 1 1,0 0-1,0 0 0,0-1 0,0 4-14,0 0 32,0 0 0,-1 0 0,0 0 1,0 0-1,-1 0 0,1 0 0,-1-1 0,-1 1 1,0-1-1,1 1 0,-2-1 0,1 0 1,-1 0-1,0-1 0,0 1 0,-1-1 0,1 0 1,-1 0-1,0 0 0,-1 0-32,-1 6-451,6-3-3231,1-7-1427</inkml:trace>
</inkml:ink>
</file>

<file path=ppt/ink/ink1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116 219 2665,'0'0'838,"0"0"-40,0 0 55,0 0-156,0 0-173,0 0-91,13 26-98,-9-20 2640,-5-8-2987,1 1 0,-1-1 0,1 1 0,-1-1 0,0 1 0,0-1 0,0 1 0,0-1 0,0 1 0,0-1 0,0 1 0,0 0 0,0 0 0,-1 0 0,1-1 0,0 1 1,-1 1-1,1-1 0,-1 0 0,1 0 0,-1 0 0,1 1 0,-1-1 0,0 1 0,1-1 0,-1 1 0,0 0 0,1 0 0,-1-1 0,0 1 0,0 0 0,1 1 0,-1-1 0,0 0 12,-2 0-31,1 0 1,-1 0-1,0 0 1,1 0 0,-1 1-1,0-1 1,1 1-1,-1 0 1,1 0-1,-1 1 1,1-1-1,0 1 1,-1-1-1,1 1 1,0 0-1,-2 2 31,1 1-20,1 0-1,0 0 1,1 1 0,-1-1-1,1 0 1,0 1-1,0 0 1,1-1 0,0 1-1,0 0 1,0 0-1,1 0 1,-1 0 0,1 0-1,1 0 21,-1-4-1,0 1 0,0-1-1,0 1 1,0-1-1,0 0 1,1 1 0,-1-1-1,1 1 1,0-1 0,0 0-1,0 0 1,0 1 0,0-1-1,0 0 1,1 0 0,-1 0-1,1 0 1,-1 0 0,1-1-1,0 1 1,0 0 0,-1-1-1,1 1 1,0-1-1,1 0 1,-1 0 0,0 1-1,0-1 1,0-1 0,1 1-1,-1 0 1,0-1 0,1 1-1,-1-1 1,1 1 0,0-1 1,2 0 35,0 0 1,0-1 0,0 1-1,0-1 1,0 0 0,0 0-1,0-1 1,0 1 0,-1-1 0,1 0-1,-1 0 1,1-1 0,-1 1-1,0-1 1,0 0 0,0 0 0,0-1-1,0 1 1,-1-1 0,0 1-1,0-1 1,3-4-36,5-6 21,0 1 0,-1-2 0,-1 1 0,0-1 0,-1 0 1,-1-1-1,0 0 0,-1 0 0,0-6-21,1-5-79,-1 0 0,-2-1 1,-1 0-1,-1 0 0,-1-14 79,-1 41-88,-10 42-216,-2 3 360,3 1 1,1 0-1,2 1 1,2-1-1,2 1 1,2 11-57,0-54 10,0-1-1,0 1 1,0-1 0,1 0 0,-1 1 0,1-1 0,-1 0-1,1 1 1,0-1 0,0 0 0,0 0 0,0 0 0,1 0-1,-1 0 1,0 0 0,1 0 0,-1 0 0,1 0 0,0 0-1,0-1 1,-1 1 0,1-1 0,0 0 0,0 1 0,1-1-1,-1 0 1,0 0 0,0 0 0,0 0 0,2 0-10,7 1-308,0 0 0,-1 0 0,1-1 0,0 0 0,0-1 0,0 0 308,-10 0-58,26 0-3847</inkml:trace>
</inkml:ink>
</file>

<file path=ppt/ink/ink1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151 360 3729,'0'0'1361,"0"0"-187,0 0-92,0 0-205,0 0-225,0 0-172,-5-10-316,-18-28-146,22 37-26,-1 0 0,1-1 1,-1 1-1,1 0 0,-1 0 1,0 0-1,0 0 0,0 0 1,0 0-1,1 1 0,-1-1 1,0 1-1,0-1 0,0 1 1,0 0-1,0 0 0,0 0 1,0 0-1,0 0 1,0 0-1,0 0 0,0 1 1,0-1-1,-1 1 8,0 0-15,-1 0 0,1 0-1,0 0 1,-1 0 0,1 0 0,0 1 0,0 0 0,0-1 0,0 1 0,0 0-1,1 1 1,-1-1 15,-1 4-38,0 1 0,0-1 0,0 1 0,1 0 0,0 0 0,0 0 0,1 0 0,-1 0 0,2 1-1,-1-1 1,1 1 0,0-1 0,1 1 0,0-1 0,0 1 0,1 0 0,-1-1 0,3 7 38,-3-13 2,1-1 0,-1 1 0,1-1-1,-1 1 1,1-1 0,-1 0 0,1 1 0,0-1 0,-1 0 0,1 1 0,0-1 0,-1 0 0,1 0 0,-1 1-1,1-1 1,0 0 0,0 0 0,-1 0 0,1 0 0,0 0 0,-1 0 0,1 0 0,0 0 0,-1 0-1,1 0 1,0-1 0,-1 1 0,1 0 0,0 0 0,-1-1 0,1 1 0,-1 0 0,1-1 0,0 1 0,0-1-2,21-12 129,-18 8-124,-1 0 1,1 0-1,-2-1 0,1 1 0,0-1 1,-1 0-1,0 0 0,0-1-5,12-30-181,-13 36 22,-1 1-127,0 0-120,1 29-12,-1-24 448,1 1 1,1-1-1,-1 0 1,1 0-1,0 0 1,0 0-1,0 0 1,1 0-1,0-1 1,0 1-1,0-1 1,0 0 0,1 0-1,-1 0 1,4 3-31,-5-6 17,1 1 1,-1-1 0,0 1 0,1-1-1,-1 0 1,1 0 0,-1 0 0,1 0-1,0-1 1,-1 1 0,1 0 0,0-1-1,-1 0 1,1 0 0,0 0 0,-1 0-1,1 0 1,0-1 0,-1 1 0,1-1-1,0 1 1,-1-1 0,1 0 0,-1 0-1,1 0 1,-1-1 0,1 1 0,-1-1-1,0 1 1,0-1 0,2-1-18,8-8 44,0 0 0,-1-1 1,-1 0-1,0-1 0,0 0 0,-2 0 1,1-1-1,-2 0 0,0-1 1,0 0-1,-2 0 0,4-12-44,6-31-8,-2 0 1,3-48 7,-12 79-43,-1-1-355,-3 23 3,-1 16 239,-11 64 117,7-54 37,1 0 1,2 0 0,-1 4 1,3 209 127,0-231-122,0-1 1,0 1-1,1 0 1,-1 0-1,1-1 1,0 1-1,0 0 1,0-1-1,0 1 1,0-1-1,0 1 1,1-1-1,-1 0 1,1 1-1,-1-1 1,1 0-1,0 0 1,0 0-1,0 0 1,0 0-1,1-1 1,-1 1-1,0-1 1,1 1-1,-1-1 1,1 0-1,-1 0 1,1 0-1,-1 0 1,1-1-1,0 1 1,0-1-1,1 1-5,1 0 30,0-1 0,0 0 0,0 1 0,0-2 0,0 1 0,-1 0 0,1-1 0,0 0 0,0 0 0,-1-1 0,1 1 0,0-1 0,-1 0 0,0 0 0,1-1 0,-1 1 0,0-1 0,3-3-30,-1 0-22,0 0 0,-1 0 1,0-1-1,0 0 0,-1 0 0,0 0 0,0 0 0,-1-1 0,0 1 0,0-1 1,0 0-1,-1 0 0,-1 0 0,1 0 0,-1 0 0,0-1 0,-1 1 0,0 0 1,-1 0-1,0-1 22,-1 8-28,-1 0 0,0 0 1,-1 0-1,1 1 0,0 0 1,0-1-1,0 1 0,0 0 1,0 1-1,0-1 0,0 0 1,-2 1 27,1 1-5,0-1 0,0 1 0,0 0 1,0 0-1,1 1 0,-1-1 0,1 1 0,0-1 1,-1 1-1,1 0 0,0 0 0,0 1 0,1-1 1,-1 0-1,1 1 0,0 0 0,0 0 1,0-1-1,0 1 0,1 0 0,-1 1 0,1-1 1,0 2 4,-2 4 45,1 0 1,0 1 0,0-1 0,1 0 0,0 1 0,1 0 0,1-1 0,-1 1-1,2 1-45,-1-9 30,0-1 0,0 0 0,0 0 0,0-1 0,0 1 0,1 0 0,-1 0 0,1 0 0,-1-1 0,1 1 0,-1-1-1,1 1 1,0-1 0,0 0 0,0 0 0,0 0 0,0 0 0,0 0 0,0 0 0,0 0 0,0-1 0,1 1 0,-1-1-1,0 1 1,0-1 0,1 0-30,63 4 548,-61-4-541,4 1 21,0-1 1,0 0-1,0-1 1,-1 0-1,1-1 1,0 0-1,1 0-28,-7 0-170,0 0 0,0 1-1,0-1 1,0 0 0,0-1-1,0 1 1,0 0-1,-1-1 1,1 0 0,-1 1-1,1-1 1,-1 0-1,0 0 1,-1-1 0,1 1-1,0 0 1,-1 0-1,1-2 171,4-18-4072</inkml:trace>
</inkml:ink>
</file>

<file path=ppt/ink/ink1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 5705,'0'0'848,"0"0"-247,0 0-217,0 0-136,0 0-152,0 0-88,154-42-8,-116 42-80,-6 0-1401,-8 0-3168</inkml:trace>
</inkml:ink>
</file>

<file path=ppt/ink/ink1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1456,'0'0'2197,"0"0"-1050,0 0-446,0 0-226,0 0-352,0 6-179,-3 94 679,1-29 54,2 1 0,5 13-677,-4-83 25,-1 0-1,1-1 0,0 1 0,0-1 0,0 1 1,0-1-1,0 1 0,0-1 0,0 0 1,1 1-1,-1-1 0,0 0 0,1 0 0,-1 0 1,1 0-1,-1 0 0,1 0 0,0-1 0,-1 1 1,1 0-1,0-1 0,-1 1 0,1-1 1,0 0-1,0 1 0,0-1 0,-1 0 0,1 0 1,1 0-25,58-2 140,-53 0-382,-1 1-1,1-1 1,-1-1 0,0 1-1,1-1 1,-2 0 0,1-1-1,3-1 243,17-15-3755</inkml:trace>
</inkml:ink>
</file>

<file path=ppt/ink/ink1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 5537,'0'0'1200,"0"0"73,0 0-369,0 0-336,0 0-384,0 0-184,0 0 0,104-53-176,-53 53-600,-7 0-1265,-5 0-2904</inkml:trace>
</inkml:ink>
</file>

<file path=ppt/ink/ink1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170 156 4097,'0'0'805,"0"0"0,0 0-16,0 0-227,0 0-242,-11-7-200,-38-19-162,47 25 36,1 1 0,-1-1 0,1 1 0,-1-1 0,1 1 0,0 0 0,-1-1 0,1 1 0,-1 0 0,0 0 1,1 0-1,-1 0 0,1 0 0,-1 0 0,1 1 0,-1-1 0,1 0 0,-1 1 0,1-1 0,0 1 0,-1 0 0,1-1 0,0 1 0,-1 0 0,1 0 0,0 0 0,0 0 0,0 0 0,-1 0 6,-21 35-41,18-28 19,-1 4-2,0 0 0,1 0-1,0 1 1,1 0 0,0-1 0,1 2-1,1-1 1,0 0 0,1 0 0,0 1-1,1 6 25,1-19 17,0 0 0,1 0 0,-1-1 0,0 1-1,0 0 1,1 0 0,-1-1 0,0 1 0,1-1-1,-1 1 1,1-1 0,-1 0 0,1 1 0,-1-1-1,1 0 1,-1 0 0,1 0 0,-1 0 0,1 0-1,-1 0 1,1-1-17,38-1 290,-37 0-275,1 1 1,0 0-1,0-1 0,-1 0 0,1 0 0,-1 0 1,1 0-1,-1 0 0,0-1 0,0 1 0,0-1 1,0 0-1,0 0 0,-1 0 0,1 0 0,-1-1 1,0 1-1,0-1 0,0 1 0,0-1 0,-1-1-15,3-4 18,-1-1 0,0 0 0,-1 0 0,0 0 0,-1 0 0,0 0-1,0-9-17,-1 18-106,0 1-24,0 18-266,0-13 426,0 0-1,0 0 1,1 0-1,0-1 1,0 1 0,0 0-1,1-1 1,-1 1-1,1-1 1,0 0-1,0 1 1,1-1 0,-1 0-1,1 0 1,0 0-1,0-1 1,0 1-1,0-1 1,1 1-1,0-1 1,-1 0 0,1-1-1,0 1 1,1-1-1,-1 1 1,0-1-1,1 0 1,-1-1-1,1 1 1,-1-1 0,1 0-1,0 0 1,-1-1-1,1 1 1,0-1-1,0 0 1,0 0-1,-1 0 1,1-1 0,0 0-1,0 0 1,-1 0-1,1-1 1,-1 1-1,1-1 1,-1 0-1,0 0 1,0-1 0,1 1-1,-2-1 1,1 0-1,0 0 1,-1 0-1,1 0 1,-1-1-30,5-6 99,0 0 0,-1 0 0,0 0 0,0-1 0,-2 0 0,1-1 0,-1 1 0,-1-1 0,0 0 0,-1 0 0,0-2-99,2-15-46,-1-1 0,-1 0-1,-2 0 1,-1-2 46,0 32-321,0 30-355,0-23 629,0 287-36,3-314 507,0-1-1,2 1 1,0 0-1,3-6-423,-5 13-44,2 1 0,-1-1-1,1 1 1,1 1 0,0-1 0,1 1 0,0 0 0,1 0 0,8-8 43,30-12-329,-44 29 304,1 1 1,-1 0-1,1-1 0,0 1 0,-1 0 0,1 0 1,0 1-1,0-1 0,0 1 0,0-1 0,-1 1 1,1 0-1,0 0 0,0 0 0,0 0 0,0 1 0,0-1 1,0 1 25,-3 2-44,1 1 0,-1-1 0,0 0 0,0 1 0,0-1 0,0 1 0,-1-1 0,1 0 1,-1 0-1,0 1 0,0-1 0,0 1 44,-2 1 3,0-1 0,-1 1 0,1-1 0,-1 0 0,0 0 1,0 0-1,0 0 0,-1-1 0,1 0 0,-1 0 0,0 0 0,0 0 0,-3 0-3,-73 26 52,67-25-49,12-2-41,4 0-40,1 1 0,-1-1 0,1 1 1,0-1-1,0 0 0,0 0 0,0 0 0,0-1 0,0 1 0,3 0 78,-4-1-54,6 5 56,0-1 0,-1 1 0,0 0 0,0 1 0,0-1 1,-1 1-1,0 1 0,0-1 0,-1 1 0,0 0 0,0 0 0,-1 1 1,0-1-1,1 5-2,34 56 10,-38-68-3,1 1 0,-1-1 1,0 0-1,1 0 0,0 0 1,-1 0-1,1 0 0,0 0 1,0 0-1,-1-1 1,1 1-1,0-1 0,0 1 1,0-1-1,0 0 0,0 1 1,-1-1-1,1 0 0,0 0 1,0-1-1,0 1 0,0 0 1,0-1-1,0 1 0,0-1 1,-1 1-1,1-1 0,0 0 1,0 0-1,-1 0 0,2 0-7,5-3 50,0-1-1,0 0 0,-1 0 0,0 0 0,7-7-49,-5 3-35,-1 0 0,0 0 1,0-1-1,-1 0 0,0-1 0,-1 1 0,2-6 35,-5 9-235,0 0-1,0 1 1,-1-1-1,0-1 0,0 1 1,-1 0-1,0 0 1,0-1-1,-1 1 1,0 0-1,0-1 1,-1 1-1,0-1 236,0 6-21,0 1-1,0-1 1,0 1-1,0 0 1,0-1-1,-1 1 1,1 0-1,-1 0 1,1 0-1,-1 0 1,1 0-1,-1 0 1,0 0-1,1 0 1,-1 1 0,0-1-1,1 1 1,-1-1-1,0 1 1,0 0-1,0 0 1,1-1-1,-1 1 1,0 1-1,-2-1 22,0-1-4,0 1 1,-1 0-1,1 1 0,-1-1 0,1 0 1,0 1-1,-1 0 0,1 0 0,0 1 0,-4 1 4,5 0 30,0 0 0,0 0 0,1 0 0,-1 0 0,1 1 0,0-1 0,0 1 0,0 0 0,1 0 0,-1 0 0,1 0 0,0 0 1,0 0-1,0 0 0,0 0 0,1 0 0,-1 0 0,2 4-30,-2-4 58,1 1 1,0-1 0,0 1-1,0-1 1,1 1 0,0-1-1,0 0 1,0 1 0,0-1-1,1 0 1,-1 0 0,1 1-1,0-2 1,1 1 0,-1 0-1,1 0 1,0 1-59,5 0 59,0 0 0,0-1-1,0 0 1,0 0 0,1 0 0,-1-1-1,1-1 1,0 1 0,0-2 0,0 1-1,0-1 1,0 0 0,1-1 0,-1 0-1,0-1 1,0 0 0,8-2-59,-12 2 26,0 0 1,-1-1-1,1 0 0,-1 0 1,0 0-1,0 0 0,0-1 1,0 1-1,0-1 0,0 0 1,-1-1-1,1 1 0,-1 0 0,0-1 1,0 0-1,0 0 0,-1 0 1,1 0-1,-1 0 0,0-1-26,5-8 107,-1 1-1,-1-1 0,-1 1 0,1-1 0,-2-1 0,2-7-106,-5 17 65,0 3-177,0 1-72,2 18-492,22 119 77,-20-150 708,0 1-1,0-1 1,1 1 0,1 0-1,0 1 1,1-1-1,4-5-108,23-29 2,-32 44 16,1 0 1,-1 0-1,0 0 1,1 0-1,-1 0 1,1 0-1,-1 1 1,1-1-1,0 1 1,0-1-1,0 1 1,0 0-1,-1 0 1,1 1-1,1-1 1,-1 1-1,1-1-18,-3 2 11,1 0 0,-1 0 0,1 0 0,-1 0 0,0 0 0,1 0 0,-1 1 0,0-1 0,0 0 0,0 1-1,0-1 1,0 1 0,0-1 0,0 1 0,0 0 0,0-1 0,-1 1 0,1 0 0,-1-1 0,1 1 0,-1 0 0,0 0-1,0 0-10,9 46 341,-7 37-986,-2-75-1101</inkml:trace>
</inkml:ink>
</file>

<file path=ppt/ink/ink1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6249,'0'0'1241,"0"0"-793,0 0-56,0 0-240,0 0-152,0 0 8,0 0 80,2 64-32,-2-45-56,0 3-40,0-4-712,0-7-1481</inkml:trace>
</inkml:ink>
</file>

<file path=ppt/ink/ink1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6 277 888,'0'0'788,"0"0"-149,0 0 124,0 0 293,0 0 140,0 0-13,0 0-1126,-1 0 0,1 0-1,0 0 1,0 0 0,0 0-1,0 0 1,0 0 0,-1 0 0,1 0-1,0 0 1,0 0 0,0 0-1,0 0 1,0 0 0,-1 0-1,1 0 1,0 0 0,0 0-1,0 0 1,0 0 0,0 0-1,0 0 1,-1 0 0,1-1-1,0 1 1,0 0 0,0 0-1,0 0 1,0 0 0,0 0-1,0 0 1,-1 0 0,1 0-1,0-1 1,0 1 0,0 0 0,0 0-1,0 0 1,0 0 0,0 0-1,0-1 1,0 1 0,0 0-1,0 0 1,0 0 0,0 0-1,0 0 1,0-1 0,0 1-1,0 0 1,0 0 0,0 0-1,0 0 1,0 0 0,0-1-1,0 1 1,0 0 0,0 0-1,0 0 1,0 0 0,0 0-1,1 0 1,-1 0 0,0-1 0,0 1-1,0 0 1,0 0 0,0 0-1,0 0 1,0 0-57,22-33 332,-1-1 1,1-6-333,-17 29-185,0 0 0,-1 0-1,0-1 1,0 0 0,-1 0 0,-1 0 0,0 0 0,-1 0-1,0-4 186,-1 15-224,-19 5-290,18-2 499,-1 0 1,1-1-1,-1 1 1,1 0-1,0-1 1,0 1-1,0 0 1,0 0-1,0 0 1,0 0-1,0 0 1,1 0-1,-1 0 1,1 1-1,0-1 1,-1 0-1,1 0 1,0 0-1,0 0 1,1 0 0,-1 1-1,0-1 1,1 0-1,-1 0 1,1 0-1,0 1 15,0 2-30,1-1 0,0 0 0,0 0-1,0 0 1,1 0 0,-1-1 0,1 1 0,0 0-1,0-1 1,0 0 0,1 0 0,0 1 30,55 31 46,-49-30-31,1 0 1,-1 1-1,-1 0 1,1 0 0,-1 1-1,0 0 1,-1 1-1,7 7-15,-15-15-2,0 0-1,0 1 0,0-1 0,0 1 0,0-1 1,0 0-1,0 1 0,0-1 0,0 0 0,0 1 0,0-1 1,0 1-1,0-1 0,0 0 0,0 1 0,0-1 1,0 1-1,0-1 0,-1 0 0,1 1 0,0-1 0,0 0 1,0 1-1,-1-1 0,1 0 0,0 0 0,-1 1 1,1-1-1,0 0 0,0 0 0,-1 1 0,1-1 0,0 0 1,-1 0-1,1 0 0,-1 0 0,1 1 0,0-1 1,-1 0-1,1 0 0,0 0 0,-1 0 0,1 0 0,-1 0 1,1 0-1,0 0 0,-1 0 0,1 0 0,0 0 1,-1 0-1,1 0 0,-1-1 0,1 1 0,0 0 0,-1 0 3,-31 0 98,26 0-111,-21 0 50,1-1 0,0-1 0,-1-1 0,-7-3-37,59 17-767,-19-7 789,1 0-1,0-1 1,0 0-1,0 0 1,1 0-1,-1-1 1,8 1-22,-11-3 104,1 0-1,0 0 1,-1-1 0,1 0 0,-1 0 0,1 0 0,-1 0 0,0 0 0,0-1 0,1 0 0,-1 0 0,0 0 0,0-1 0,-1 1-1,1-1 1,2-2-104,9-8 211,0-2 0,-1 0-1,4-6-210,31-32 26,-42 48-121,1 0-1,-1 1 1,1-1-1,-1 2 1,9-4 95,-14 6-129,0 0 0,1 1 0,-1-1 0,0 1 0,0 0 1,0-1-1,0 1 0,0 0 0,0 0 0,0 0 1,0 0-1,3 1 129,-5-1-102,1 1 1,0-1-1,0 1 0,-1-1 1,1 1-1,0-1 0,0 1 1,-1-1-1,1 1 1,-1 0-1,1-1 0,0 1 1,-1 0-1,1 0 1,-1-1-1,0 1 0,1 0 1,-1 0-1,0 0 1,1-1-1,-1 1 0,0 0 1,0 0-1,0 0 0,0 0 1,0 0-1,0 0 1,0-1-1,0 1 0,0 0 102,0 0-361,0-1 224,0 0 167,-31-19 1291,30 18-1307,0 0 0,-1 1 0,1-1 0,0 1 0,0-1 0,-1 1 0,1-1 0,0 1 0,-1 0 0,1 0 1,-1 0-1,1-1 0,0 1 0,-1 0 0,1 1 0,0-1 0,-1 0 0,1 0 0,0 1 0,-1-1 0,1 1 1,0-1-1,-1 1 0,1-1 0,0 1 0,0 0 0,0-1 0,0 1 0,0 0 0,-1 0 0,2 0 0,-1 0 1,0 0-1,0 0 0,0 0 0,0 1 0,1-1 0,-1 0 0,0 0 0,1 0 0,-1 1 0,1-1 0,0 0 1,-1 1-15,-1 8 34,1 0 1,0-1 0,1 1-1,-1 0 1,2 0 0,0 1-35,-1 8 253,1-16-232,-1 0 0,1 0 1,0 0-1,0 1 0,0-1 0,0-1 0,1 1 0,-1 0 1,1 0-1,-1 0 0,1-1 0,0 1 0,0-1 0,1 1 1,-1-1-1,0 0 0,1 0 0,-1 0 0,1 0 0,0-1 1,-1 1-1,1 0 0,0-1 0,0 0 0,0 0 0,0 0 1,0 0-1,0 0 0,3 0-21,4 1 115,0 0 1,1-1-1,-1 1 0,0-2 1,0 0-1,0 0 1,1 0-1,-1-2 0,1 1-115,-5-1 61,-1 0-1,0-1 1,0 1-1,0-1 1,0 0-1,-1 0 1,1-1-1,-1 1 1,1-1-1,-1 0 1,-1 0-1,1 0 1,0-1-1,1-3-60,45-76 314,-38 62-334,-3 1 90,-2 8-545,-5 30 138,-2 1 337,0 0-1,2 1 1,0-1 0,5 17 0,-6-30-1,1 1 1,0 0 0,0-1 0,0 1-1,1-1 1,-1 0 0,1 0 0,1 0 0,-1 0-1,1 0 1,0-1 0,0 0 0,0 1 0,0-1-1,1-1 1,0 1 0,3 1 0,-6-3 23,0-1 0,0 0 0,0 0-1,0 0 1,1 0 0,-1 0 0,0 0 0,1-1 0,-1 1 0,1-1 0,-1 1 0,0-1 0,1 0-1,-1 0 1,1 0 0,-1-1 0,1 1 0,-1 0 0,1-1 0,-1 0 0,0 1 0,1-1-1,0-1-22,0 0 23,0 0 1,0-1-1,0 1 0,-1-1 0,1 1 0,-1-1 0,0 0 0,0 0 0,0 0 0,0-1 0,0 1 0,-1 0 0,1-1 0,0-1-23,1-7-6,0 1 0,0-1 0,-1 0 1,0 1-1,-1-1 0,-1 0 0,0 0 0,0 0 0,-2-3 6,1 11-52,0 0 1,0 0-1,-1 0 1,1 0-1,-1 0 0,0 1 1,0-1-1,-1 1 1,1 0-1,-1-1 0,1 1 1,-1 0-1,0 0 0,0 1 1,0-1-1,-1 1 1,1-1-1,-1 1 0,1 0 1,-1 0-1,0 1 1,0-1-1,1 1 0,-1 0 1,-2 0 51,-6-3-149,0 2 1,0 0 0,-1 0-1,1 1 1,0 1 0,-1 0 0,-11 2 148,23-2-5,0 1 1,0 0 0,-1 0-1,1-1 1,0 1-1,0 0 1,0 0 0,0 0-1,0 0 1,0 0 0,0 0-1,0 0 1,1 0 0,-1 1-1,0-1 1,1 0 0,-1 0-1,0 1 1,1-1 0,0 0-1,-1 1 1,1-1 0,0 1-1,0-1 1,0 0 0,0 1-1,0-1 1,0 1 0,0-1 4,0 2-23,-1 0 0,1-1 0,0 1 0,1 0 0,-1-1 1,0 1-1,1-1 0,-1 1 0,1-1 0,0 1 1,0-1-1,0 1 0,0-1 0,0 0 0,2 2 23,1 0 8,1-1 0,0 0 0,0 0 0,1 0 0,-1-1 0,1 0 0,-1 0 0,1 0 0,0-1 0,-1 0 0,1 0 0,0 0 0,3 0-8,82-3 443,-66 1-293,-21 1-97,1-1 0,-1 1 1,0-1-1,1 0 0,-1 0 0,0-1 1,0 1-1,0-1 0,0 0 1,0 0-1,0 0 0,-1-1 1,1 1-1,-1-1 0,0 0 0,1 0 1,-1 0-1,0 0 0,-1 0 1,1-1-1,-1 1 0,1-1 1,-1 0-1,1-2-53,1-4-47,0 0 1,-1 0 0,0 0-1,0-1 1,-1 1-1,-1-1 1,1 0 0,-2 1-1,0-5 47,0 14-280,-14 4-715,14 0 979,0 0 1,1 0-1,-1 0 0,1 0 0,0 0 0,0 0 0,0 0 0,0 0 1,1-1-1,-1 1 0,1 0 0,-1-1 0,1 1 0,0-1 1,0 0-1,0 0 0,0 1 0,0-1 0,1-1 0,-1 1 0,1 0 1,-1 0-1,1-1 0,0 0 0,-1 1 0,1-1 0,0 0 1,0 0-1,0-1 0,0 1 0,0-1 0,3 1 16,16 2 62,-1-1 1,1-1-1,0 0 0,12-3-62,-3 1-13,-35 1 31,-1 0-1,0 0 0,0 0 0,0 0 0,0 1 0,0 0 0,0 0 0,0 0 0,1 1 0,-1 0 1,0 0-1,1 0 0,-1 0 0,1 1 0,0-1 0,0 1 0,0 0 0,0 0 0,1 1 0,-1-1 0,1 1 1,-1 1-18,-1 2-2,0 0 1,1 0 0,0 1-1,0-1 1,1 1 0,0 0-1,0 0 1,1 0 0,0 0-1,1 0 1,-1 0 0,2 1-1,-1-1 1,1 1 0,0-1-1,1 0 1,1 5 1,-2-11 6,1 0-1,0-1 1,0 1-1,0 0 1,1 0 0,-1-1-1,0 1 1,1-1 0,-1 1-1,1-1 1,-1 1-1,1-1 1,0 0 0,-1 0-1,1 0 1,0 0 0,0 0-1,0 0 1,0 0 0,0-1-1,0 1 1,0-1-1,0 1 1,0-1 0,1 0-6,54 5 207,-45-5-130,1 1 0,-1-2 0,0 0 0,0 0 0,1-1 0,-1-1 0,0 0 0,-1 0 0,1-1-1,6-4-76,-1 0 24,0 0 0,0-2 0,-1 0-1,0 0 1,-1-2 0,8-7-24,-18 13-26,0 1 0,0-1 0,0 0 1,-1 0-1,0 0 0,0-1 1,0 0-1,-1 1 0,0-1 1,-1 0-1,1-1 0,-1 1 1,-1 0-1,1-1 0,-1 1 0,-1-1 1,1-6 25,-1 12-10,0 1 1,0-1 0,0 1 0,0-1-1,0 1 1,0-1 0,0 1-1,0-1 1,-1 1 0,1-1 0,0 1-1,-1-1 1,0 1 0,1 0 0,-1-1-1,0 1 1,0 0 0,1-1-1,-1 1 1,0 0 0,0 0 0,0 0-1,-1 0 1,1-1 9,-3 1-25,0 0 0,1 0-1,-1 0 1,1 1 0,-1-1 0,0 1 0,1 0 0,-1 0-1,-2 0 26,-1 0-14,3 1 8,0 0 0,0-1 0,0 1 0,0 1 0,0-1-1,0 0 1,0 1 0,0 0 0,1 0 0,-1 0 0,1 0 0,-1 1 0,1-1 0,0 1 0,0 0 0,0 0 0,0 0 0,1 0 0,-1 1 0,1-1 0,0 1 0,0-1 0,0 1 0,0 0 0,1 0 0,0 0 0,-1 2 6,-1 2 7,1 0 0,0-1 0,0 1 0,1 0 0,0 0 0,0 0 0,1 0 0,0 0 0,0 0-1,1 0 1,0 0 0,1 0 0,-1-1 0,3 5-7,-3-7 29,1-1 1,0 1-1,0-1 0,1 0 0,-1 1 0,1-1 0,0 0 0,0 0 1,0-1-1,0 1 0,1-1 0,0 1 0,-1-1 0,1 0 1,0-1-1,1 1 0,-1-1 0,0 1 0,1-1 0,2 1-29,-1-2 78,-1-1 0,1 1-1,0-1 1,-1 0-1,1 0 1,-1-1 0,1 0-1,-1 0 1,1 0 0,-1 0-1,0-1 1,1 0 0,-1 0-1,0-1 1,0 1-1,0-1 1,-1 0 0,2-1-78,59-41-1353,36-35 1353,-76 60-1400,-2 1-2147</inkml:trace>
</inkml:ink>
</file>

<file path=ppt/ink/ink1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0 4489,'0'0'2184,"0"0"-943,0 0-377,0 0-136,0 0-400,0 0-224,0 0-104,2 0-128,1 0-24,-1 11 96,-2 2-40,0 5 88,0 1 8,-5 3 48,-29 11-48,0-7-608,2-4-1457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4:07:35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0 3721,'0'0'768,"0"0"-292,0 0-268,0 0-276,0 9-15,-28 201 930,11-102-1396,5 1 1,4 44 548,9-145-1910,5-5-952</inkml:trace>
</inkml:ink>
</file>

<file path=ppt/ink/ink1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0 320 568,'0'0'806,"0"0"27,0 0 266,0 0 81,0 0 155,0 0 19,0 0-313,7-20 89,7-5-1074,-5 8-232,1 1 0,-2-1 0,0-1 0,-2 1 0,0-1 1,0 0-1,-2-1 0,0 1 0,-1-1 0,0-12 176,-3 25-188,0 2-9,0-1 0,0 1 0,0-1 0,-1 0 0,1 1 0,-1-1 1,0 1-1,0 0 0,-1-2 197,1 4-37,0 1 1,0 0 0,0 0-1,0 0 1,-1 0-1,1 0 1,0 0 0,0 0-1,-1 1 1,1-1-1,0 0 1,-1 1-1,1-1 1,-1 1 0,1-1-1,0 1 1,-1 0-1,1 0 1,-1 0 0,1-1-1,-1 1 1,1 1-1,-1-1 1,1 0-1,-1 0 1,1 0 0,-1 1-1,1-1 1,-1 1-1,0 0 37,0-1-5,1 1-1,-1 0 0,0 0 0,0 0 0,1 0 1,-1 0-1,0 0 0,1 1 0,-1-1 0,1 1 1,0-1-1,-1 1 0,1-1 0,0 1 0,0 0 1,0-1-1,0 1 0,0 0 0,0 0 0,1 0 1,-1 0-1,0 0 0,1 0 0,0 0 0,-1 0 1,1 0-1,0 0 0,0 0 0,0 0 6,0 0-8,0 0 0,0 0-1,0 0 1,0 0 0,0 0 0,0 0-1,1 0 1,-1 0 0,1 0-1,-1 0 1,1 0 0,0 0 0,0 0-1,0 0 1,0 0 0,0 0-1,0-1 1,0 1 0,1 0 0,-1-1-1,1 1 1,-1-1 0,1 0-1,0 1 1,-1-1 0,1 0 0,0 0-1,0 0 9,21 4 150,0-1 0,1-1 0,-1-1 0,1-1 0,-1-1 0,18-3-150,-16 2 34,16-4-15,-39 5 0,0 0 0,0-1 0,0 1 0,0-1 0,0 1 0,0-1 0,0 0 0,-1 0 1,1 0-1,0 0 0,0 0 0,-1 0 0,1 0 0,-1 0 0,1-1 0,-1 1 0,1-1 1,0 0-20,-2 1 43,0 1 0,0 0 0,-1-1 0,1 1 0,0 0 0,0-1 1,0 1-1,-1 0 0,1-1 0,0 1 0,0 0 0,-1 0 1,1-1-1,0 1 0,0 0 0,-1 0 0,1 0 0,0-1 1,-1 1-1,1 0 0,0 0 0,-1 0 0,1 0 0,-1 0 1,1 0-1,0 0 0,-1 0 0,1 0 0,0 0 0,-1 0 1,1 0-1,0 0 0,-1 0 0,1 0 0,-1 0 0,1 0 1,0 0-1,-1 0 0,1 0 0,0 1 0,-1-1 0,1 0 1,0 0-44,-21 8-300,17-4 294,0 1 0,0-1 0,1 1 0,-1 1 0,1-1 0,0 0 0,1 1 0,-1-1 0,1 1 0,0 0 0,0 0 0,0 4 6,-1 8-6,2 0 1,0 0 0,1 12 5,0-29 1,0 1-1,0 0 0,1 1 1,-1-1-1,1 1 0,0-1 0,0 0 0,0 0 0,0 1 0,0-1 0,1 0 1,-1 0-1,0 0 0,1 0 0,0 0 0,-1-1 0,1 1 0,0 0 0,0-1 1,0 1-1,0-1 0,0 0 0,1 0 0,-1 0 0,0 0 0,0 0 0,1 0 1,-1 0-1,0-1 0,1 1 0,-1-1 0,1 0 0,-1 0 0,2 0 0,9 2 59,0-1-1,0-1 0,0 0 1,0-1-1,10-1-58,-14 0 14,0-1-1,1 0 1,-1 0 0,0 0-1,-1-1 1,1-1 0,0 0-1,-1 0 1,0 0-1,-1-1 1,1 0 0,-1-1-1,0 1 1,0-1-1,-1-1 1,0 1 0,0-1-1,-1 0 1,0-1-1,-1 1 1,0-1 0,0 0-1,0 0 1,-1 0 0,-1 0-1,0-1 1,0 1-1,0-1 1,-1-1-14,-1 9-90,0-6-41,0 1-1,-1 0 1,0 0 0,0 0 0,0 0-1,-1 0 132,2 6-6,0 0 0,0 0 0,-1 0 0,1 0-1,-1 0 1,1 1 0,0-1 0,-1 0 0,1 0 0,-1 0-1,0 1 1,1-1 0,-1 0 0,0 1 0,1-1-1,-1 0 1,0 1 0,0-1 0,1 1 0,-1 0 0,0-1-1,0 1 1,0-1 0,0 1 0,0 0 0,0 0 0,0-1-1,1 1 1,-1 0 0,0 0 0,0 0 0,0 0-1,0 0 1,0 0 0,0 1 0,0-1 0,0 0 0,0 0-1,0 1 1,0-1 0,1 0 0,-1 1 0,0-1-1,0 1 1,0-1 0,1 1 0,-1-1 0,0 1 0,0 0-1,1-1 1,-1 1 0,0 0 6,-3 3-1,0 0 0,0 0 0,1 0 0,-1 1 0,1-1 0,0 1 0,0 0-1,0 0 1,1 0 0,0 0 0,0 1 0,0-1 0,0 1 0,1-1 0,0 1 0,0-1 0,1 6 1,-1-7 22,1 0 0,-1 0 0,1 1 1,0-1-1,1 0 0,-1 0 0,1 1 0,0-1 1,0 0-1,0 0 0,0 0 0,1 0 0,0 0 0,-1 0 1,1 0-1,1-1 0,-1 1 0,1-1 0,-1 1 1,1-1-1,0 0 0,0 0 0,3 2-22,7 0 61,-1 0-1,2 0 1,-1-1-1,0-1 0,1 0 1,-1-1-1,1-1 1,0 0-1,0-1 1,0 0-1,-1-1 1,10-1-61,-19 1 16,0 0 1,1 0 0,-1 0 0,0 0 0,0-1-1,0 0 1,0 0 0,-1 0 0,1 0 0,0 0-1,-1-1 1,0 1 0,1-1 0,-1 0 0,0 0-1,0-1 1,-1 1 0,1 0 0,-1-1 0,0 0-1,1 1 1,-2-1 0,1 0 0,0 0-1,-1 0 1,0 0 0,0 0 0,0-2-17,4-14 15,-2 0 1,0-1 0,-1 1-1,-1-1 1,-2-4-16,1 24-84,0 1-94,0 0-83,0 13-134,0 90 334,0-60 177,0-34 71,0-11 119,0-22-253,1-40 291,0 61-319,-1 0 0,1 0 0,0 0 0,0-1 0,0 1 0,0 0 0,0 0 0,1 0 0,-1 1 0,1-1 0,0 0 0,0 0 0,0 1 0,0 0 0,1-1 0,-1 1 0,1-1-25,-2 2-7,1 0 0,-1 1 0,0-1 0,1 0 0,-1 1 0,1-1 0,-1 1-1,1 0 1,-1-1 0,1 1 0,-1 0 0,1 0 0,-1 0 0,1 0 0,-1 0 0,1 0 0,-1 0 0,1 1 0,-1-1 0,1 0 0,-1 1 0,1 0 0,-1-1 0,0 1 0,1 0 0,-1-1 0,0 1 0,0 0 0,1 0-1,-1 0 1,0 0 0,0 0 0,0 0 0,0 1 0,0-1 0,0 0 0,-1 0 0,2 2 7,4 7-81,1 1-1,-1 0 0,-1 0 1,3 7 81,-3-6-22,4 8-57,-4-12-19,-1 1-1,0-1 1,0 1 0,-1 0-1,-1 0 1,1 1 0,-1-1-1,0 9 99,-2-18-68,0 0 146,0-38 394,0 28-407,1-1 1,0 1-1,0-1 1,1 0-1,0 1 1,1 0 0,0 0-1,1 0 1,1-2-66,-3 8 2,0 0 1,0 0 0,0 1-1,1-1 1,-1 1 0,1-1 0,0 1-1,0 0 1,0 0 0,0 0-1,1 1 1,-1-1 0,1 1-1,0 0 1,0 0 0,0 0 0,0 0-1,0 0 1,0 1 0,0 0-1,0 0 1,0 0 0,1 1-1,0-1-2,-2 1-7,0-1-1,0 1 0,1 0 0,-1 0 1,0 1-1,0-1 0,0 1 0,0-1 0,0 1 1,0 0-1,0 0 0,0 0 0,-1 1 1,1-1-1,0 1 0,-1-1 0,1 1 0,-1 0 1,3 2 7,-2 0 5,1 1 0,-1 0 1,0 0-1,0 0 0,-1 0 1,1 1-1,-1-1 0,-1 1 0,1-1 1,0 4-6,2 11 44,-4-15-21,1 0-1,0 0 1,0-1 0,0 1 0,1 0 0,-1 0-1,1-1 1,0 0 0,1 1 0,-1-1-1,1 0 1,0 1-23,3-4-182,0 0-1,0 0 1,0-1-1,0 0 0,0-1 1,0 1-1,0-1 1,2 0 182,10-5-4410</inkml:trace>
</inkml:ink>
</file>

<file path=ppt/ink/ink1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192 537 3017,'0'0'1329,"0"0"-517,0 0 54,0 0-34,0 0-125,0 0-228,0-12-235,-2-39 14,2 49-261,0 1 0,-1-1 0,1 1 0,-1-1 0,1 1 0,-1-1 0,0 1-1,1 0 1,-1-1 0,0 1 0,0 0 0,0-1 0,0 1 0,0 0 0,0 0-1,-1 0 1,1 0 0,0 0 0,0 0 0,-1 1 0,1-1 0,0 0-1,-1 1 1,1-1 0,-1 1 0,1-1 0,-1 1 0,1 0 0,-1-1 0,0 1-1,1 0 1,-1 0 0,1 0 3,-5 0-42,1 0-1,-1 0 0,1 0 1,-1 1-1,1 0 1,0 0-1,-4 1 43,4 1-14,-1 0 1,0 1-1,1 0 1,0 0-1,0 0 0,0 0 1,0 1-1,1 0 1,-1 0-1,1 0 0,1 0 1,-1 1-1,1 0 1,-1 1 13,-2 4-5,1-1 1,0 2-1,0-1 1,1 1 0,1-1-1,0 1 1,0 4 4,2-14 2,1 0 1,-1-1-1,1 1 1,0 0-1,0 0 1,0 0-1,0 0 1,0 0-1,0-1 1,1 1-1,-1 0 1,0 0-1,1 0 1,0-1-1,-1 1 1,1 0-1,0-1 1,0 1 0,0 0-1,0-1 1,0 1-1,0-1 1,1 0-1,-1 1 1,0-1-1,1 0 1,-1 0-1,1 0 1,0 1-3,0-2 27,0 1 0,1-1 0,-1 0 0,0 0 1,0 0-1,0 0 0,1 0 0,-1 0 0,0-1 1,0 1-1,0-1 0,0 0 0,0 1 0,0-1 1,0 0-1,0 0 0,0 0 0,0-1 0,0 1 1,-1 0-1,1-1 0,0 1 0,-1-1 0,1 1 1,-1-1-1,1 0-27,9-13 61,-1 0 0,0-1 0,-1 1 0,-1-2 0,-1 1 1,0-1-1,4-14-61,-4 12-79,-8 24-13,1 0 0,0 0 0,0 0 0,0 0 0,1 0 0,0-1 0,0 1 0,0 0 0,1 0 0,-1 0 0,1-1 0,1 3 92,1 3 28,1 0 0,0 0 1,0 0-1,1-1 0,4 5-28,-9-12 39,1 0 0,0 0-1,0 0 1,0-1-1,0 1 1,0 0 0,0-1-1,0 0 1,1 1-1,-1-1 1,0 0 0,1 0-1,-1 0 1,1-1-1,-1 1 1,1 0-1,0-1 1,-1 0 0,1 0-1,-1 0 1,3 0-39,0 0 63,-1-1 1,1-1-1,-1 1 1,1-1-1,-1 1 1,0-1-1,1 0 1,-1-1-1,0 1 1,0-1-1,3-2-63,2-3 42,1-1-1,-1 0 1,-1-1-1,1 0 1,-2 0-1,1 0 0,-2-1 1,5-9-42,-7 12-47,-1 0 0,0 0 0,0 0-1,-1 0 1,0 0 0,-1 0 0,1-9 47,-1 15-24,-1 0 0,0 1 0,0-1 0,0 0 0,-1 1 0,1-1 0,0 0 0,0 1 0,-1-1 0,1 0 1,-1 1-1,0-1 0,1 1 0,-1-1 0,0 1 0,0-1 0,0 1 0,0-1 0,0 1 0,0 0 0,-1 0 0,1-1 0,0 1 0,-1 0 0,1 0 0,-1 0 0,1 1 0,-1-1 0,1 0 0,-1 1 0,1-1 0,-1 0 0,0 1 0,1 0 0,-1-1 0,0 1 0,1 0 0,-1 0 1,-1 0 23,-5-1-117,-43 1 16,50 0 91,1 0 0,-1 0 0,0 0 0,0 0-1,1 0 1,-1 0 0,0 0 0,0 0 0,1 0 0,-1 0 0,0 1 0,1-1-1,-1 0 1,0 1 0,1-1 0,-1 0 0,0 1 0,1-1 0,-1 1 0,1-1-1,-1 1 1,1-1 0,-1 1 0,1-1 0,-1 1 0,1-1 0,-1 1 0,1 0-1,0-1 1,-1 1 0,1 0 0,0-1 0,0 1 0,-1 0 0,1-1 0,0 1-1,0 0 1,0 0 0,0-1 0,0 1 0,0 0 0,0 0 0,0-1 0,0 1-1,0 0 1,1 0 0,-1-1 0,0 1 0,0 0 0,1-1 0,-1 1 0,0 0-1,1-1 1,-1 1 10,7 5 3,-1-1 0,1 0 0,-1 0 0,1 0 0,1-1 0,-1 0 0,0 0 0,1-1 0,0 0 0,0 0 0,2 0-3,-3-1 5,30 9-3,-27-9-8,0 0 1,-1 1-1,1 0 0,-1 0 1,0 1-1,0 1 1,-1-1-1,1 1 1,3 4 5,-11-8-22,0 1-1,0 0 1,0-1 0,0 1 0,-1 0 0,1-1 0,-1 1 0,1 0 0,-1 0 0,0-1-1,1 1 1,-1 0 0,0 0 0,0 0 0,-1 0 0,1-1 0,0 1 0,0 0 0,-1 0-1,1-1 1,-1 1 0,0 0 0,1 0 0,-1-1 0,0 1 0,-1 0 22,-25 40 72,26-42-72,-1 3 0,0 0 0,-1 0 0,1 0 0,1 0 0,-1 0-1,0 1 1,1-1 0,-1 0 0,1 1 0,0 0 0,0-1 0,1 1 0,-1 0 0,1-1 0,-1 1 0,1 0 0,1 2 0,-1-5 6,0-1 1,1 1 0,-1 0 0,0-1-1,1 1 1,-1 0 0,1-1 0,-1 1-1,1-1 1,-1 1 0,1-1-1,0 1 1,-1-1 0,1 1 0,0-1-1,-1 0 1,1 1 0,0-1 0,-1 0-1,1 0 1,0 1 0,0-1 0,-1 0-1,1 0 1,0 0 0,0 0 0,-1 0-1,1 0 1,1 0-7,29 0 189,-25 0-148,1 0-14,1 0 0,-1-1 0,0 0 0,1-1 0,-1 1-1,0-1 1,0-1 0,0 1 0,-1-1 0,1-1 0,0 1 0,-1-1 0,0 0 0,2-2-27,1-1 44,0-1 0,-1-1 0,1 0 0,-2 0 0,1-1 0,-1 0 0,-1 0 0,3-6-44,5-12 172,-2-2 1,-1 0-1,-1 0 0,-1 0 1,-2-1-1,0-13-172,7-42-77,-4 0-1,-2-79 78,-8 164-36,0 13-317,-3 74 153,-14 71 200,6-70 31,1 75-31,10-78-88,0-83 145,-2-6 13,0 0-1,1 1 1,0-1 0,0 0 0,0 0 0,0 0-1,1 0 1,0 0 0,0 0-70,-2-22 28,0-13-69,1-1-1,3-12 42,-2 43-24,1 1 1,0-1-1,1 1 0,0-1 1,1 1-1,0 0 0,0-1 1,1 2-1,0-1 1,1 0-1,0 1 0,1-1 24,-4 6-16,1 1-1,0-1 0,-1 0 0,1 1 0,0 0 1,0 0-1,1 0 0,-1 0 0,0 1 1,1-1-1,-1 1 0,1 0 0,-1-1 0,4 1 17,-5 1-11,-1-1 0,1 1-1,0 0 1,-1 0 0,1 0-1,-1 0 1,1 0 0,-1 0-1,1 0 1,0 0 0,-1 1-1,1-1 1,-1 1-1,1-1 1,-1 1 0,1-1-1,-1 1 1,0 0 0,1 0-1,-1 0 1,0 0 0,0 0-1,1 0 1,-1 0 0,0 0-1,0 0 1,0 1 0,0-1-1,0 0 1,-1 1 0,1-1-1,0 1 1,0 0 11,2 7-35,0 0 0,-1 0 1,0 0-1,0 0 0,-1 1 1,0-1-1,-1 0 0,0 1 1,0-1-1,-1 0 0,-1 5 35,0-11 0,1-1 0,-1 0 0,0 1 0,0-1 0,0 0 0,0 0-1,0-1 1,0 1 0,-1 0 0,1-1 0,0 1 0,-1-1 0,1 0-1,-1 0 1,0 0 0,1 0 0,-1 0 0,0 0 0,0-1 0,1 0 0,-3 1 0,-60 5 4,65-6-10,-1 0 0,1 0 0,-1 0 0,1 0 0,-1 0 0,0 0 0,1 0 1,-1 0-1,1 0 0,-1 0 0,1 1 0,-1-1 0,1 0 0,-1 0 0,1 1 0,-1-1 0,1 0 0,-1 1 1,1-1-1,-1 0 0,1 1 0,0-1 0,-1 1 0,1-1 0,-1 0 0,1 1 0,0-1 0,0 1 1,-1-1-1,1 1 0,0 0 0,0-1 0,0 1 0,-1-1 0,1 1 0,0-1 0,0 1 0,0-1 0,0 1 1,0 0-1,0-1 0,0 1 0,0-1 0,0 1 0,1-1 0,-1 1 0,0-1 0,0 1 0,0 0 1,1-1-1,-1 1 0,0-1 0,1 1 0,-1-1 0,0 0 0,1 1 6,26 43 26,-12-20-56,-2 9 14,-12-27 16,1 0 0,0 1 0,1-1-1,-1-1 1,1 1 0,0 0-1,0-1 1,1 1 0,0-1 0,0 0-1,3 3 1,-4-6 16,-1-1 0,0 0 0,0-1 0,1 1 0,-1 0 0,0-1 0,1 1 0,-1-1 0,1 0 0,-1 0 0,0 0 0,1 0 0,-1 0 0,1 0 0,-1-1-1,0 1 1,1-1 0,-1 0 0,0 1 0,1-1 0,-1 0 0,0 0 0,0-1 0,1 1-16,5-4 38,1-1 0,-1 0 0,0 0 1,0-1-1,0 0-38,20-20 52,-1-2 0,-1 0-1,21-32-51,-39 49-35,0 0-1,-1 0 0,0-1 0,-1 0 0,-1 0 0,0-1 0,0 0 1,-2 1-1,1-1 0,-2-1 0,0 1 0,0-6 36,-3 19-10,1 0 1,0 1-1,-1-1 1,1 1-1,0-1 1,-1 1-1,1-1 1,-1 1-1,1-1 0,-1 1 1,1-1-1,-1 1 1,0 0-1,1-1 1,-1 1-1,1 0 0,-1 0 1,0-1-1,1 1 1,-1 0-1,0 0 1,1 0-1,-1 0 0,0 0 1,1 0-1,-1 0 1,0 0-1,1 0 1,-1 0-1,0 0 1,1 0-1,-1 0 0,0 1 1,1-1 9,-27 8-111,23-1 103,-1 0-1,1-1 1,0 1 0,1 1 0,0-1-1,0 0 1,0 1 0,1 0 0,0-1-1,0 1 1,1 0 0,0 0 0,1 0-1,0 0 1,0 0 0,1 7 8,1-10 6,0 1 0,0-1 1,0 0-1,1 0 0,0 0 1,0-1-1,0 1 0,1-1 0,0 0 1,-1 1-1,2-2 0,-1 1 1,0 0-1,1-1-6,21 24 7,-21-21-17,-1-1 0,0 1 0,0 1 0,0-1 0,-1 0 0,1 1 0,-2 0 0,1 0 0,-1-1 0,0 2 0,0-1 0,-1 0 0,0 0 0,0 2 10,-2-8 3,0 0 0,0 0 0,1 0 1,-1-1-1,0 1 0,0 0 0,0 0 1,0-1-1,0 1 0,0 0 1,-1-1-1,1 1 0,0-1 0,0 0 1,0 1-1,0-1 0,-1 0 0,1 0 1,0 1-1,0-1 0,-1 0 0,1 0 1,0 0-1,0-1-3,-37 3 125,37-2-119,-32 1 101,-54-3 44,81 1-132,1 0 0,0 0 0,0 0 0,0-1 0,-1 1 0,2-1 1,-1 0-1,0-1 0,0 1 0,1-1 0,-1 0 0,1 0 0,0-1 0,-2-1-19,0-9-103,12 8-3192,3 6 633</inkml:trace>
</inkml:ink>
</file>

<file path=ppt/ink/ink1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0 616,'0'0'1188,"0"0"-625,0 0-155,0 0 16,0 0-45,0 0-79,-5 2-76,-19 7 622,24-7-518,0-1 3830,0-1-5910</inkml:trace>
</inkml:ink>
</file>

<file path=ppt/ink/ink1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65 192 96,'0'0'934,"0"0"-344,0 0-79,0 0 137,0 0-132,0 0 63,0 0 35,0 0 79,0 0-118,0 0-90,0 0-111,0 0 19,0 0-121,0 0-77,0 0-32,0 0 7,0 0-3,0 0-18,0 0-17,0 0 12,0 0-26,0 0 3,0 0-22,0 0-52,-9-24 129,5 10-180,-5-33 14,9 47-30,0 0-21,0 0 12,0 0-42,0 0 4,0 0 2,0 0-24,0 0 27,0 0 37,0 0-13,0 0 36,0 0 10,0 0 1,0 0 14,0 0 25,-7-23 67,-1-20-79,0 2-44,6 44-27,1 27-26,-9 152 875,6-114-666,3-59-351,0 21 683,1-30-574,0 1 1,0 0-1,0-1 1,0 1-1,0-1 1,0 1-1,1 0 1,-1-1 0,0 1-1,0-1 1,1 1-1,-1-1 1,0 1-1,0-1 1,1 1 0,-1-1-1,1 1 1,-1-1-1,1 1 1,-1-1-1,0 1 1,1-1 0,-1 0-1,1 1 1,0-1-1,-1 0 1,1 0-1,-1 1 1,1-1 0,-1 0-1,1 0 1,0 0-1,-1 0 1,1 0-1,0 0 94,10 0-2960</inkml:trace>
</inkml:ink>
</file>

<file path=ppt/ink/ink1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2713,'0'0'3614,"0"0"-2486,0 0-925,0 0-159,5 3 50,11 8 76,-1 1 0,0 0 0,-1 2 0,-1-1 0,0 2 0,-1-1-1,2 4-169,18 27 581,26 47-581,2 33-460,-59-159-3200,-1 3-1786</inkml:trace>
</inkml:ink>
</file>

<file path=ppt/ink/ink1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 4425,'0'0'940,"0"0"167,0 0-151,0 0-224,0 0-219,0-9-256,19 249 1093,-18-146-3537,0-47-4174,6 46 6361,-7-93-36,0 1 0,0-1 0,0 0 0,0 1-1,0-1 1,0 0 0,0 1 0,0-1 0,0 0-1,0 1 1,0-1 0,0 1 0,0-1 0,0 0-1,0 1 1,0-1 0,0 0 0,1 0 0,-1 1-1,0-1 1,0 0 0,0 1 0,1-1 0,-1 0-1,0 0 1,0 1 0,1-1 0,-1 0 0,0 0-1,0 0 1,1 1 0,-1-1 0,0 0 0,1 0 0,-1 0-1,0 0 1,1 0 0,-1 1 36,11-14-490,15-44 722,-12 27-331,35-50 99,-29 50 0,-2-1 0,8-20 0,-24 31-550,-5 11 2158,-2 14 3622,-4 9-5183,1 2 0,0-1 0,1 1-1,1 0 1,0 0 0,2 1 0,-2 4-47,0 24 34,1 0 1,2 0-1,3 4-34,0-48-12,0 0 1,1 0 0,-1 1-1,1-1 1,-1 0 0,1 0-1,0 0 1,-1 0-1,1 1 1,0-1 0,0 0-1,0 0 1,0 0 0,0-1-1,0 1 1,0 0 0,0 0-1,0 0 1,0-1-1,0 1 1,1-1 0,-1 1-1,0-1 1,0 1 0,1-1-1,-1 0 1,0 1 0,1-1-1,-1 0 1,0 0-1,1 0 1,0 0 11,55 1 442,-43-2-279,-11 1-146,0 0-1,1-1 1,-1 1-1,0-1 1,0 0 0,0 0-1,0 0 1,0 0-1,0 0 1,0-1-1,0 1 1,0-1 0,0 0-1,-1 0 1,1 0-1,-1 0 1,1 0-1,-1-1 1,0 1-1,0-1 1,0 1 0,0-1-1,-1 0 1,1 0-1,-1 0 1,1 1-1,-1-2 1,0 1 0,0 0-1,-1 0-16,3-8 9,-1 1-1,0-1 1,0 0-1,-1 0 1,-1 0-1,0 1 1,-1-1 0,0-5-9,0 12-15,0 0 0,0 0 0,-1 0 1,1 1-1,-1-1 0,0 0 0,0 1 1,0-1-1,-1 1 0,1 0 1,-1 0-1,1 0 0,-1 0 0,0 0 1,0 1-1,-1-1 0,1 1 0,0 0 1,-1 0-1,-1-1 15,-2 0-19,0-1-1,0 1 1,-1 0 0,1 1 0,-1 0 0,0 0-1,1 1 1,-1 0 0,0 0 0,0 0 19,7 1 29,1 0-30,0 0-98,0 0-148,0 0-1,40 0 203,-18 0 85,0-1 1,-1-1-1,1-2 1,-1 0-1,0-1 0,0-1 1,0-1-1,-1 0 0,0-2 1,0 0-1,1-3-40,-17 9 38,0-1 0,-1 1 0,1-1 0,0-1 0,-1 1-1,0 0 1,0-1 0,-1 1 0,1-1 0,-1 0 0,0 0 0,0 0 0,0 0 0,-1 0 0,0 0-1,0-1 1,0 1 0,-1-3-38,2-19 67,-1 0 0,-1 0 0,-2-7-67,0-11 43,1 43-490,-3 13 195,-9 38 143,-10 67 193,21-105-84,-11 79 39,3 0 0,3 34-39,7-123-3,1 0 0,-1 0-1,0 1 1,1-1 0,-1 0-1,1 0 1,-1 0 0,1 0 0,-1 0-1,1 0 1,0 0 0,0 0-1,-1 0 1,1 0 0,0 0 0,0-1-1,0 1 1,0 0 0,0-1-1,0 1 1,0 0 0,0-1 0,0 1-1,0-1 1,0 0 0,1 1-1,-1-1 1,0 0 0,0 0 0,0 1-1,0-1 1,2 0 3,46 1 215,-37-2-149,-6 1-37,0-1-1,0 0 0,0-1 1,0 0-1,0 0 0,0 0 1,-1 0-1,1-1 0,-1 0 1,0 0-1,0-1 0,0 1 1,0-1-1,-1 0 0,1-1 1,-1 1-1,0-1 0,0 0-28,4-4 59,-1-1 0,0 0-1,0 0 1,-1 0-1,-1-1 1,1 0 0,-2 0-1,3-8-58,-4 8-68,-1 1-1,0 0 1,0-1-1,-1 1 1,0 0 0,-1-1-1,0 1 1,-1-1-1,0 1 1,-1-3 68,1 12-8,1 0 1,0 1-1,0-1 0,0 0 0,0 1 1,-1-1-1,1 0 0,0 1 1,0-1-1,-1 1 0,1-1 1,-1 0-1,1 1 0,0-1 0,-1 1 1,1-1-1,-1 1 0,0 0 1,1-1-1,-1 1 0,1-1 1,-1 1-1,1 0 0,-1-1 1,0 1-1,1 0 0,-1 0 0,0 0 1,1-1-1,-1 1 0,0 0 1,1 0-1,-1 0 0,0 0 1,0 0-1,1 0 0,-1 0 0,0 0 1,1 1-1,-1-1 0,0 0 1,1 0-1,-1 1 0,1-1 1,-1 0-1,0 1 0,1-1 0,-1 0 1,1 1-1,-1-1 0,1 1 1,-1-1-1,1 1 0,-1-1 1,1 1-1,-1-1 0,1 1 0,0 0 1,-1-1-1,1 1 0,0-1 1,-1 2 7,-24 40-71,24-40 83,-5 13-4,1-1 0,0 1 1,1 0-1,1 0 0,0 0 0,1 0 1,1 1-1,0-1 0,1 1 1,1-1-9,-1-12 3,1-1 1,-1 1 0,1-1 0,0 1 0,0-1 0,0 0 0,0 0 0,0 1 0,0-1 0,1 0-1,-1 0 1,1 0 0,-1 0 0,1 0 0,0-1 0,0 1 0,0 0 0,0-1 0,0 0-1,0 1 1,0-1 0,0 0 0,1 0 0,-1 0 0,0 0 0,1 0 0,-1-1 0,1 1 0,1-1-4,8 3 37,1 0 0,0-1 1,0-1-1,0 0 1,1-1-38,3 1 23,0-2 1,1 1 0,-1-2 0,0 0 0,0-1 0,-1-1-1,1-1 1,-1 0 0,0-1 0,0 0 0,0-2 0,-1 0-1,0 0 1,-1-2 0,0 0 0,12-10-24,-23 16-122,0 0 1,0 0-1,0 0 0,-1-1 1,0 1-1,1-1 0,-2 1 1,1-1-1,0 0 0,-1 0 1,0 0-1,0 1 0,0-1 1,-1 0-1,0 0 1,0-1-1,0 1 0,-1-4 122,1-20-2748</inkml:trace>
</inkml:ink>
</file>

<file path=ppt/ink/ink1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95 1272,'0'0'5169,"0"0"-4568,0 0-241,0 0-152,0 0-72,0 0-8,158-77-128,-95 69 0,-9 3-192,-10 1-1561</inkml:trace>
</inkml:ink>
</file>

<file path=ppt/ink/ink1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1 5297,'0'0'607,"0"0"-314,0 0-174,0 0-103,4 7 24,-2-6-28,-1 1 0,0-1 0,0 1 0,0 0 0,0-1 0,0 1 0,0 0 0,0 0 0,-1-1 0,1 1 0,0 0 0,-1 0 0,0 0-1,1 0 1,-1 0 0,0 0 0,0 0 0,0 1-12,-2-1 13,1 1 0,0-1-1,-1 0 1,0 0 0,1 1-1,-1-1 1,0 0 0,0-1-1,0 1 1,0 0 0,0-1-1,-1 1 1,1-1 0,0 1-1,-1-1 1,1 0 0,-2 0-13,-9 6 10,0-2 0,-1 0 0,1 0 0,-1-2 0,0 1 0,0-2 0,0 0 0,-1 0 0,1-2 0,-3 0-10,16 0 21,0 0 1,0 0-1,1 0 0,-1-1 1,0 1-1,0 0 1,0-1-1,0 1 1,1 0-1,-1-1 0,0 1 1,0-1-1,1 0 1,-1 1-1,0-1 0,1 1 1,-1-1-1,1 0 1,-1 0-1,1 1 0,-1-1 1,1 0-1,-1 0 1,1 0-1,0 1 1,-1-1-1,1 0 0,0 0 1,0 0-1,0 0 1,0 0-1,-1 0 0,1 0 1,0 0-1,1 1 1,-1-1-1,0 0 0,0 0 1,0 0-1,0 0 1,1 0-1,-1 0 1,1 1-1,-1-1-21,1-2 15,-1-1 0,1 1 0,0 0 1,0 0-1,0 0 0,1 1 0,-1-1 0,1 0 1,0 0-1,-1 1 0,1-1 0,2-1-15,3 0-186,1 0 1,0 0-1,0 1 0,0 0 1,0 1-1,0-1 1,0 2-1,1-1 0,-1 1 1,7 0 185,10 0-2906</inkml:trace>
</inkml:ink>
</file>

<file path=ppt/ink/ink1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2761,'0'0'524,"0"0"-183,0 0 70,0 0 109,0 0 4,0 0-130,18 13-72,56 41-56,-72-52-208,0-1 1,0 1 0,0 0 0,0 0-1,0 0 1,0 0 0,0 0 0,-1 0 0,1 1-1,-1-1 1,0 0 0,0 1 0,0-1-1,0 1 1,0-1 0,0 1 0,-1 0 0,1-1-1,-1 1 1,0 0 0,1-1 0,-1 1-1,-1 0 1,1-1 0,0 1 0,-1 2-59,0 8 996,-32-12 1186,31-1-2171,0 0 0,1 0 0,-1 0 1,0-1-1,0 1 0,0 0 0,0-1 0,0 1 0,1-1 0,-1 0 1,0 1-1,0-1 0,1 0 0,-1 0 0,0 0 0,1 0 0,-1-1 1,1 1-1,0 0 0,-1-1 0,1 1 0,0 0 0,0-1 0,0 0 1,0 1-1,0-1 0,0 0 0,0 1 0,1-1 0,-1 0 0,0 0 1,1 0-1,0 0 0,-1 1 0,1-1 0,0 0 0,0 0 0,0-1-11,0-4-207,1 1 0,-1 0 0,1-1 0,0 1 0,1 0 0,-1 0 0,1 0 0,1 0 0,-1 0 0,1 1 0,2-4 207,22-30-3826</inkml:trace>
</inkml:ink>
</file>

<file path=ppt/ink/ink1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6713,'0'0'1273,"0"0"-705,0 0-64,0 0-256,0 0-120,0 0-40,160-11-40,-126 7-48,-2-1 0,0 5-200,-5 0-768,-10 0-1401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4:07:45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30 169 128,'0'0'1330,"0"0"-205,0 0-141,0 0-154,0 0-186,0 0-124,-7 11 748,-4 137-1082,7 80-186,0-212 100,0-3-25,4-13-77,0 0 0,0 0 1,1 1-1,-1-1 0,0 0 1,0 0-1,0 0 1,0 0-1,1 0 0,-1 1 1,0-1-1,0 0 0,0 0 1,1 0-1,-1 0 0,0 0 1,0 0-1,0 0 0,1 0 1,-1 0-1,0 0 0,0 0 1,1 0-1,-1 0 0,0 0 1,0 0-1,0 0 1,1 0-1,-1 0 0,0 0 1,0 0-1,0 0 0,1 0 1,-1 0-1,0-1 0,0 1 1,0 0-1,1 0 0,-1 0 1,0 0-1,0 0 0,0-1 1,0 1-1,1 0 0,-1 0 1,0 0-1,0-1 0,0 1 1,0 0-1,0 0 1,0 0 1,24-17 131,-1 0 1,-1-2 0,-1 0 0,0-2 0,-2 0-1,8-11-131,-25 28 4,0 0-1,1 0 1,-2-1 0,1 1-1,0-1 1,-1 0-1,0 1 1,0-1-1,-1 0 1,1 0 0,-1 1-1,0-1 1,0 0-1,-1-2-3,1-3-119,0 9 107,0 1 1,0-1-1,0 0 0,0 0 1,0 1-1,-1-1 1,1 0-1,0 1 0,0-1 1,-1 0-1,1 1 0,0-1 1,-1 0-1,1 1 0,-1-1 1,1 1-1,-1-1 0,1 0 1,-1 1-1,1 0 1,-1-1-1,1 1 0,-1-1 1,0 1-1,1 0 0,-1-1 1,0 1-1,1 0 0,-1-1 1,0 1-1,0 0 1,1 0-1,-1 0 0,0 0 1,0 0-1,1 0 0,-1 0 1,0 0-1,1 0 0,-1 0 1,0 0-1,0 1 0,1-1 1,-1 0 11,-1 0-10,0 1 1,0-1-1,0 1 1,0-1-1,0 1 0,0 0 1,0 0-1,1 0 1,-1 0-1,0 0 0,1 0 1,-1 0-1,1 1 1,-1-1-1,1 1 1,-1-1 9,-4 11-53,1 1 1,0-1-1,1 1 1,0 0-1,1 0 1,0 0 0,1 0-1,0 0 1,2 1-1,-1-1 1,2 0-1,-1 1 1,2 3 52,-1-16-7,0 1 0,0-1 0,0 0 1,0 1-1,0-1 0,0 0 0,0 0 0,0 0 0,0 1 0,0-1 0,1 0 0,-1-1 1,0 1-1,1 0 0,-1 0 0,1-1 0,-1 1 0,1 0 0,-1-1 0,1 0 1,-1 1-1,1-1 0,0 0 0,-1 0 0,1 0 0,0 0 7,50 1 79,-41-1-14,-7-1-42,0 1 0,-1-1 0,1 0-1,0 0 1,-1-1 0,1 1-1,-1-1 1,0 0 0,0 0-1,1 0 1,-1 0 0,0 0 0,-1-1-1,3-2-22,41-44 121,-37 38-121,3-5 23,0 0 0,-2-1 1,0 0-1,4-9-23,24-42 15,-37 67-20,0 0-1,0 0 1,0 0-1,0 0 1,0 0-1,1 1 0,-1-1 1,0 0-1,0 0 1,1 1-1,-1-1 1,0 1-1,1-1 1,-1 1-1,1 0 1,-1-1-1,0 1 1,1 0-1,-1 0 1,1 0-1,-1 0 1,1 0-1,-1 0 1,1 1-1,-1-1 0,0 0 1,1 1-1,-1-1 1,0 1-1,1-1 1,-1 1-1,0 0 1,1 0-1,-1-1 1,0 1-1,0 0 1,1 1 5,2 1-7,1 0 1,-1 1 0,0 0-1,0-1 1,0 2 0,-1-1-1,1 0 1,-1 1 0,1 1 6,0 3 0,0 0 1,-1 0 0,-1 0-1,0 0 1,0 0-1,0 0 1,-1 0 0,-1 1-1,0 0 0,0-10 99,0 0 66,0 0 105,0 0 4,-2-1-262,1-1-1,-1 1 1,0-1-1,0 1 1,1-1-1,-1 0 1,1 0-1,-1 1 1,1-1-1,0 0 1,0 0-1,0-1-11,-5-5-36,-16-29-166,20 31 185,-1 0-1,0 0 1,-1 0 0,0 0 0,0 1 0,0 0 0,0-1 0,-1 1-1,0 1 1,-2-2 17,6 5-12,0 1 1,1-1-1,-1 1 0,0-1 1,0 1-1,0 0 0,0-1 0,0 1 1,0 0-1,0 0 0,-1-1 0,1 1 1,0 0-1,0 0 0,0 0 0,0 0 1,0 1-1,0-1 0,0 0 0,0 0 1,0 1-1,0-1 0,0 0 0,0 1 1,0-1-1,0 1 0,0 0 0,0-1 12,-1 2-12,0 0-1,0 1 0,0-1 0,0 1 0,0-1 1,0 1-1,1-1 0,-1 1 0,1 0 0,-1 1 13,-2 8-12,0-1 0,0 1 0,1 0 0,-1 10 12,3-12-15,-1-1-13,1 1 0,0-1 0,0 1 0,1-1 0,0 1 0,1-1 0,0 1 0,1 5 28,-1-14-1,-1 0-1,1 0 1,0 0 0,-1 0-1,1 0 1,0 0 0,0 0-1,0 0 1,0 0 0,0 0-1,0 0 1,0 0 0,0-1-1,0 1 1,0 0 0,0-1-1,1 1 1,-1-1 0,0 1-1,0-1 1,1 0 0,-1 1-1,0-1 1,1 0 0,-1 0-1,0 0 1,1 0 0,-1 0-1,0 0 1,0-1 0,1 1-1,-1 0 1,0-1 0,1 1-1,-1-1 1,0 1 0,0-1-1,0 1 1,1-1 1,2-1 27,0-1 1,1 1-1,-1-1 1,0 0-1,-1 0 1,1 0-1,0 0 0,-1-1 1,3-3-28,2-6 20,-1-1 0,0 0 0,-1 0 1,-1-1-1,-1 1 0,0-1 0,0 0 0,-2 0 1,1-13-21,4-13 22,-3 64-77,0-1 1,1 1-1,2-1 1,3 7 54,-6-14-28,-2-8 28,0-1 0,0 0 0,1 1 0,0-1 0,0 0 0,0-1 0,1 1 0,0 0 0,0-1 0,0 0 0,3 2 0,-6-6 10,0-1-1,0 0 0,0 1 1,0-1-1,0 0 0,0 0 0,0 0 1,0 0-1,0 0 0,0 0 0,0 0 1,0 0-1,0 0 0,0 0 1,0-1-1,0 1 0,0 0 0,0-1 1,0 1-1,0-1 0,0 1 1,0-1-1,0 0 0,0 1 0,0-1 1,-1 0-1,1 1 0,0-1 0,0 0-9,22-28 118,-18 22-102,40-57 55,-34 46-69,1 0 1,1 1-1,1 0 0,14-12-2,-28 28-73,0 1-61,0 0-86,-1 37 151,-2-37 63,-1-1 0,0 1 1,1-1-1,-1 0 0,1-1 0,0 1 0,-1 0 0,1-1 0,0 0 1,-2-1 5,2 1-27,-1 0 1,0 0-1,0 0 1,1 0-1,-1 1 1,0-1 0,-1 1-1,1 0 1,0 1-1,-4-1 27,7 1-8,-1 1 0,1-1-1,-1 1 1,1-1 0,-1 1-1,1 0 1,-1 0 0,1 0-1,0 0 1,-1 0 0,1 0-1,0 0 1,0 0-1,0 0 1,0 1 0,0-1-1,0 0 1,0 1 0,1-1-1,-1 0 1,0 1 0,1-1-1,-1 1 1,1 0 0,-1-1-1,1 1 1,0-1 0,0 1-1,0 0 1,-1-1 0,2 1-1,-1 0 9,-2 66-101,3-52 41,-1-13 60,0 0-1,0 0 0,1 0 0,0 0 1,0-1-1,-1 1 0,2 0 1,-1 0-1,0-1 0,0 1 1,1-1-1,0 1 0,-1-1 1,1 0-1,0 1 0,0-1 0,0 0 1,0 0-1,1 0 0,-1-1 1,0 1-1,1-1 0,0 1 1,-1-1-1,1 0 0,0 0 1,-1 0-1,1 0 0,0 0 0,0 0 1,0-1-1,0 0 0,0 1 1,0-1 0,2 0 23,0 1 1,0-1 0,1 0 0,-1 0-1,0 0 1,0-1 0,1 0 0,-1 0-1,0 0 1,0-1 0,0 0 0,0 1 0,0-2-1,-1 1 1,1-1 0,-1 1 0,1-1-1,3-4-23,4-6 34,0-1 0,-1 0 0,0-1 0,-1 0 0,-1-1 0,0 0 0,-1 0 0,-1-1 0,-1 0 0,0 0 0,-1-1 0,-1 0 0,0 1 0,-2-2 0,0 1 0,-1 0 0,-1-3-34,0 4 9,1 5 34,0-1 0,-1 0-1,-1 1 1,0-1 0,-1 1 0,-1 0 0,1-1-1,-2 1 1,0 0 0,0 0 0,-3-3-43,2 150-560,5 197 741,0-331-131,0-1 14,0 0 34,0 0 22,0 0 3,0-43-55,-1 21-66,3-52-65,-2 72 54,1-1-1,-1 0 1,1 0 0,0 0-1,0 0 1,0 1 0,0-1 0,0 0-1,0 1 1,1-1 0,-1 1-1,1-1 1,0 1 0,0 0 0,0 0-1,0 0 1,0 0 0,0 0-1,0 0 1,1 0 0,1-1 9,-2 3-11,-1 0-1,0 0 1,0-1 0,0 1-1,0 0 1,1 0 0,-1 0-1,0 1 1,0-1 0,1 0 0,-1 0-1,0 0 1,0 1 0,0-1-1,0 1 1,0-1 0,0 1-1,0-1 1,0 1 0,0 0-1,0-1 1,0 1 0,0 0 0,0 0-1,0 0 1,0 0 0,-1 0-1,1 0 1,0 0 0,-1 0-1,1 0 1,0 0 11,22 45 19,-16-29-24,6 9 8,-10-18 1,0-1 1,1 0-1,0 0 0,0 0 1,0 0-1,1-1 0,2 2-4,-6-7 2,0-1 0,0 1-1,0-1 1,0 1 0,0-1 0,1 0 0,-1 1-1,0-1 1,0 0 0,0 0 0,1 0-1,-1 0 1,0 0 0,0 0 0,1 0-1,-1-1 1,0 1 0,0 0 0,0-1-1,0 1 1,1 0 0,-1-1 0,0 0 0,0 1-1,0-1 1,0 0 0,0 0-2,31-22 68,-26 18-69,20-15 7,-15 13-1,0 0 0,0-2 0,-1 1 0,-1-1 0,1-1 0,-2 1 0,5-8-5,-11 15 0,-1 0-1,0 0 1,0-1-1,0 1 1,0-1-1,0 1 1,0-1-1,-1 0 1,1 1 0,-1-1-1,0 0 1,0 1-1,0-1 1,0 0-1,0 1 1,0-1-1,-1 1 1,1-1-1,-1 0 1,0 1-1,0-1 1,0 1-1,0-1 1,0 1 0,-1 0-1,1 0 1,-1-1-1,0 1 1,0-1-15,0 0 0,-1 1 0,0-1 0,0 1 0,0-1 0,0 1 0,0 0 0,0 0 0,0 0 0,-1 1 1,1-1-1,-1 1 0,1 0 0,-1 0 0,0 0 0,1 0 0,-1 1 0,0-1 0,-1 1 15,4 0-10,0 0 0,-1 0 1,1 1-1,0-1 1,-1 0-1,1 1 0,0-1 1,0 1-1,-1 0 0,1-1 1,0 1-1,0 0 0,0-1 1,0 1-1,0 0 0,0 0 1,0 0-1,0 0 0,0 0 1,1 0-1,-1 0 0,0 0 1,1 1-1,-1-1 0,1 0 1,-1 1 9,-1 3-18,0 1 1,0 0-1,1-1 1,0 1-1,0 0 1,0 0-1,1 2 18,0 3-6,0 0 0,0 0-1,1-1 1,0 1 0,1 0-1,1-1 1,0 1 0,0 0 6,1-2 4,0-1 1,1 0-1,0 0 1,0-1-1,0 0 1,1 0-1,0 0 1,1 0-1,-1-1 1,5 3-5,-9-8 13,0 1 0,1-1 0,-1 1 1,0-1-1,1 0 0,0 0 1,-1 0-1,1 0 0,0 0 0,-1-1 1,1 1-1,0-1 0,0 0 0,-1 0 1,1 0-1,0 0 0,0 0 0,-1-1 1,1 1-1,0-1 0,0 1 1,-1-1-1,1 0 0,-1 0 0,1-1 1,-1 1-1,1 0 0,-1-1 0,0 1 1,1-1-1,-1 0 0,0 0 1,0 0-1,1-2-13,8-7 17,-1 0 0,-1-1 1,0-1-1,0 0 0,-1 0 0,-1 0 1,0-1-1,-1 0 0,0 0 0,-2-1 1,1 0-1,-2 1 0,0-1 0,0-1 1,-2 1-1,0 0 0,-1-3-17,0 18-6,0-1 0,0 1 1,0 0-1,0-1 0,0 1 0,0 0 0,0-1 0,0 1 1,0 0-1,0-1 0,0 1 0,0 0 0,0 0 0,-1-1 0,1 1 1,0 0-1,0-1 0,0 1 0,-1 0 0,1 0 0,0 0 0,0-1 1,-1 1-1,1 0 0,0 0 0,0 0 0,-1 0 0,1-1 0,0 1 1,-1 0-1,1 0 0,0 0 0,0 0 0,-1 0 0,1 0 0,0 0 1,-1 0-1,1 0 0,0 0 0,-1 0 0,1 0 0,0 0 0,-1 0 1,1 0-1,0 0 0,-1 0 0,1 0 0,0 0 0,0 1 1,-1-1-1,1 0 0,0 0 0,0 0 0,-1 1 0,1-1 6,-1 0-11,0 1 1,0 0-1,0-1 0,0 1 0,0 0 1,0-1-1,1 1 0,-1 0 0,0 0 0,0 0 1,1-1-1,-1 1 0,1 0 0,-1 0 1,1 0-1,-1 0 0,1 0 0,-1 0 0,1 1 11,-1 0-15,1 1 0,0-1 0,-1 0 0,1 1 0,0-1 0,0 1 0,0-1 0,0 1 0,1-1 0,-1 1 0,1-1 0,0 0 0,-1 1 0,1-1 0,0 0 0,0 0 0,0 1 0,1-1 0,-1 0 0,0 0 0,1 0 0,0 0 0,-1-1 0,1 1 0,0 0 0,0-1 15,3 2 3,0-1 0,-1 0 0,1 0 1,0 0-1,1-1 0,-1 0 0,0 0 0,0 0 1,0-1-1,1 1 0,-1-1 0,2-1-3,6 1 14,2 1 0,0 0 0,1-2 0,-1 1 1,0-2-1,0 0 0,0-1 1,-1-1-1,1 0 0,-1-1 0,10-4-14,-56 9 696,26-1-705,1 0-1,0 1 0,-1 0 1,1 0-1,-1 0 0,1 0 1,-1 1-1,-2 1 10,5 0-11,-1 0 0,1 0-1,0 0 1,1 0 0,-1 1 0,0-1-1,1 1 1,-1 0 0,1 0-1,0 0 1,0 0 0,0 0 0,0 1-1,1-1 1,-1 0 0,1 1 0,0-1-1,0 1 1,0 0 0,0-1 0,1 1-1,-1 0 12,-1 9-7,1 1-1,0 0 1,1 0-1,1-1 1,1 6 7,-2-17 4,0 0 0,1 0 0,-1 0 0,1 0 0,0 0 0,0 0 0,0 0 0,0 0 0,0-1 0,0 1 0,0 0 0,0-1 0,1 1 0,-1-1 0,0 1 0,1-1 0,0 0 0,-1 1 0,1-1 0,0 0 0,-1 0 0,1 0 0,0 0 0,0-1 0,0 1 0,0-1 0,0 1 0,0-1 0,0 1 0,0-1 0,1 0-4,1 0 9,0 1 0,-1-1 0,1 0 1,-1-1-1,1 1 0,-1-1 0,1 1 0,-1-1 1,1 0-1,-1 0 0,0-1 0,0 1 0,1-1 0,-1 1 1,0-1-1,0 0 0,0 0 0,0-1-9,20-23-1145,-15 13-1209</inkml:trace>
</inkml:ink>
</file>

<file path=ppt/ink/ink1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1 275 1064,'0'0'1875,"0"0"-846,0 0-311,0 0-60,0 0-119,0 0-102,0 0-110,0 0-127,0 0-30,0 0 40,0 0 55,0 0 46,0 0-11,8-18 1199,18-38-1232,62-145-209,-88 272-804,2-29 447,0 45 289,-1 66-34,-3-131 35,0-1 0,-1 1-1,-1-1 1,-1 0 0,-6 17 9,10-36 13,0 0 0,0 0 0,0 0 0,0 0 0,-1 0 0,1-1 1,0 1-1,-1 0 0,1-1 0,-1 1 0,0-1 0,1 1 0,-1-1 0,0 0 0,0 0 0,0 0 0,0 0 1,0 0-1,0 0 0,0 0 0,0-1 0,0 1 0,-1-1 0,1 1 0,0-1 0,0 0 0,-1 0 0,1 0 1,0 0-1,0-1 0,0 1 0,-2-1-13,-1 1 248,5 0-116,0 0-55,0 0-24,-2 0-42,-11-2-80,12-1-80,3 3 139,-1 0-1,0 0 0,0 0 1,0 0-1,1 0 0,-1 0 1,0 0-1,0 0 1,0 0-1,1 0 0,-1 1 1,0-1-1,0 1 0,0-1 1,0 1-1,1-1 0,-1 1 1,0 0 10,13 4-49,0 0 0,1-1 0,-1-1 0,1 0 0,0-1 1,0 0-1,0-2 0,-1 1 0,1-2 0,5 0 49,11 0-1346,-1 1-2483</inkml:trace>
</inkml:ink>
</file>

<file path=ppt/ink/ink1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7210,'0'0'1920,"0"0"-1040,0 0 80,0 0-368,0 0-335,0 0-249,0 0-8,3-2-265,2 2-447,-1 0-1048,4 0-1521</inkml:trace>
</inkml:ink>
</file>

<file path=ppt/ink/ink1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61 1880,'0'0'2604,"0"0"-1203,0 0-407,0 0-75,0 0-179,0 0-168,0-10-75,0-31-149,0 31-236,0 14-269,0 90-35,-6 361-1,7-449-92,-2-1 1,1 0-1,-1 1 1,0-1-1,0 0 1,0 0-1,0 0 1,-1 0 0,0 0-1,-2 4 285,-2-1-2279</inkml:trace>
</inkml:ink>
</file>

<file path=ppt/ink/ink1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95 3545,'0'0'980,"0"0"-351,0 0-60,0 0-177,0 0-195,0 0-56,16-15-61,52-42-60,-66 55-24,1-1 0,-1 1 0,1 0 0,0 1 0,-1-1 0,1 0-1,0 1 1,0 0 0,0-1 0,0 1 0,0 0 0,0 1 0,1-1 0,-1 1-1,0-1 1,0 1 0,1 0 0,-1 0 0,0 0 0,0 1 0,0-1 0,1 1-1,-1-1 1,1 2 4,0 0-14,0 0-1,-1 0 1,1 1 0,-1 0-1,1-1 1,-1 1-1,0 0 1,0 1-1,0-1 1,-1 1 0,1-1-1,-1 1 1,1 0 14,3 6 65,-1 0 1,0 0-1,0 1 0,-1-1 1,0 1-1,-1 0 1,0 0-1,-1 0 1,0 1-1,-1-1 0,0 0 1,-1 1-1,0-1 1,-1 0-1,-2 11-65,1-19 52,1 1 0,-2-1 0,1 0 0,0-1 0,0 1 0,-1 0 0,0-1-1,1 1 1,-1-1 0,0 0 0,0 0 0,-1 0 0,1 0 0,0 0 0,-1-1 0,1 0-1,0 1 1,-1-1 0,0-1 0,1 1 0,-1 0 0,-1-1-52,-14 3 230,-1 0 0,1-2 1,-12 0-231,17-2-118,12 1 24,-1-1-1,1 1 1,0 0-1,-1-1 1,1 1-1,-1 0 0,1 0 1,0 0-1,-1 1 1,1-1-1,0 1 1,-1-1-1,1 1 0,0 0 1,-1 0-1,1 0 1,0 0-1,0 0 1,0 0-1,0 1 0,0-1 1,0 1 94,-1 5-2570</inkml:trace>
</inkml:ink>
</file>

<file path=ppt/ink/ink1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1 499 824,'0'0'2237,"0"0"-710,0 0-422,0 0-282,0 0-276,0 0-110,16-15 33,52-51-89,-56 52-313,0 0 0,-2 0-1,1-1 1,-2-1 0,0 1 0,-1-2 0,-1 1-1,0-1 1,0-2-68,4-10 8,0 3-78,-6 15-28,0 0-1,0 0 1,-1 0-1,-1-1 1,0 0-1,0 0 1,0-8 98,-3 19-208,-17 27-736,-9 17 799,25-41 131,0 0 1,0 0 0,1 0-1,-1 0 1,1 0-1,-1 1 1,1-1 0,0 0-1,0 0 1,0 0 0,0 1-1,0-1 1,0 0 0,1 0-1,-1 0 1,1 0-1,-1 1 1,1-1 0,0 0-1,0 0 14,1 0 1,0 0-1,-1 0 1,1-1-1,0 1 1,0-1-1,0 1 0,0-1 1,0 0-1,0 0 1,0 0-1,0 0 1,1 0-1,-1 0 0,0-1 1,1 1-1,-1-1 1,0 1-1,1-1 1,0 0-1,53 1 241,-43-1-205,-11 0-28,0 0 0,-1-1 1,1 1-1,0 0 0,0 0 1,-1 0-1,1 0 0,0 1 1,-1-1-1,1 0 0,0 1 0,-1-1 1,1 1-1,0 0 0,-1-1 1,1 1-1,-1 0 0,1 0-8,-2 1-3,0-1 0,0 0 0,0 0 0,-1 1 0,1-1 0,0 0 0,-1 0 0,1 0 0,-1 1 0,1-1 0,-1 0 0,1 0 0,-1 0 0,0 0 0,0 0-1,0 0 1,0 0 3,-13 21-52,4-5 32,1 0 0,1 0 1,0 1-1,1 0 0,1 0 0,1 1 0,1-1 0,0 1 0,1 0 0,1 14 20,6-32 27,-1 0-1,1 0 0,0-1 0,0 1 0,0-1 1,0 0-1,0 0 0,4-1-26,-3 1 59,3-1-35,0 0 1,-1-1-1,1 0 1,-1 0-1,1-1 1,-1 0-1,0 0 1,0 0-1,-1-1 1,1 0-1,-1-1 1,1 1-1,-1-1 1,0-2-25,13-9 47,-1-2 1,-1 0-1,13-18-47,-10 8 85,-1-1 1,-1-1-1,-1-1 0,-2 0 1,10-33-86,-41 110-195,1 0 1,2 7 194,9-36-17,1 0-1,0 0 0,1 0 1,2 0-1,-1 0 0,2 0 1,0 0-1,2 8 18,-2-23-1,0 0-1,0 0 1,0 0 0,0-1-1,0 1 1,0 0-1,0 0 1,1 0-1,-1-1 1,0 1 0,1-1-1,0 1 1,-1-1-1,1 0 1,0 1-1,0-1 1,0 0 0,-1 0-1,1 0 1,0 0-1,0-1 1,1 1-1,-1-1 1,0 1 0,0-1-1,0 0 1,0 1-1,0-1 1,2 0 1,0 0 36,-1 0 0,1 0 0,-1 0 0,1-1 0,0 1 0,-1-1 0,1 0 0,-1 0 0,1 0 0,-1 0 0,0 0 0,0-1 0,1 0 0,-1 1 0,0-1 0,0-1 0,2-1-36,2-5 33,1-1 0,-1 0 1,-1 0-1,1-1 0,-2 0 0,0 0 0,0-1 0,-1 1 0,0-1 1,-1 0-1,0 0 0,-1-5-33,2-18-145,-1 0 0,-2 0 0,-3-24 145,2 57-20,0-1-1,-1 1 1,1 0 0,-1 0 0,1-1 0,-1 1 0,0 0 0,0 0-1,0 0 1,0 0 0,0 0 0,0 0 0,-1 0 0,1 0 0,-1 0-1,1 0 1,-1 1 0,0-1 0,0 1 0,0-1 0,0 1 0,0 0-1,0 0 1,0 0 0,0 0 0,0 0 0,0 0 0,-1 0 0,1 1-1,-1-1 21,0 1-36,-1-1-1,1 1 1,0-1-1,0 1 1,0 0-1,0 0 1,0 1 0,0-1-1,0 1 1,-1-1-1,1 1 1,1 0-1,-1 0 1,0 0-1,0 1 1,0-1-1,0 1 1,1-1-1,-1 1 1,1 0-1,-1 0 1,0 2 36,-2 1-28,1 0 0,0 0-1,0 1 1,1 0 0,0 0 0,0 0 0,0 0 0,1 0 0,0 0 0,0 1 0,0-1 0,1 1 0,0-1 0,0 1 0,1 0-1,0-1 1,0 1 0,1 6 28,0-12 4,0 0-1,1 0 1,-1 0 0,0 0-1,1 0 1,-1 0-1,0 0 1,1-1 0,-1 1-1,1-1 1,-1 1-1,1-1 1,-1 1-1,1-1 1,0 0 0,-1 0-1,1 1 1,0-1-1,-1 0 1,1-1 0,-1 1-1,2 0-3,40-5 315,-22-2-182,0-1 1,-1-1-1,0-1 0,-1-1 1,10-7-134,30-16 92,-46 27-92,37-19 53,1 3-1,16-4-52,-53 21-33,1 2 0,0-1 0,0 2 0,1 0 0,-1 1 0,1 1 0,-1 0 0,1 1 0,-1 1 0,11 1 33,-6 10-264,-21-12 260,1 0-1,0 0 1,0 0 0,-1 0-1,1 0 1,0 0 0,0 0-1,-1 0 1,1 0 0,0 0-1,0 1 1,-1-1 0,1 0-1,0 0 1,0 0 0,-1 0-1,1 0 1,0 0 0,0 1-1,0-1 1,-1 0-1,1 0 1,0 0 0,0 0-1,0 1 1,0-1 0,-1 0-1,1 0 1,0 0 0,0 1-1,0-1 1,0 0 0,0 0-1,0 1 1,0-1 0,0 0-1,-1 0 1,1 1 0,0-1-1,0 0 1,0 0 0,0 1-1,0-1 1,1 0 0,-1 0-1,0 1 1,0-1 0,0 0-1,0 0 1,0 1 0,0-1-1,0 0 1,0 0 0,0 1-1,1-1 1,-1 0-1,0 0 1,0 0 0,0 1-1,1-1 1,-1 0 0,0 0-1,0 0 1,0 0 0,1 1 4,-32-2-376,3 0 169,0 2-1,0 0 1,-1 2 0,-26 6 207,48-8-7,1 1 0,-1 0-1,1 0 1,0 0 0,0 1 0,0 0-1,0 0 1,0 1 0,1 0-1,-1-1 1,1 2 0,0-1-1,1 1 1,-1 0 0,1 0 0,-1 0-1,1 0 1,1 1 0,-1-1-1,1 1 1,0 0 0,1 0-1,-2 6 8,2-10 0,1 1-1,0 0 0,0 0 1,1-1-1,-1 1 0,0 0 1,1 0-1,0 0 0,0 0 1,0 0-1,0 0 0,0 0 1,1 0-1,-1 0 0,1 0 1,0-1-1,-1 1 0,1 0 1,1 0-1,-1-1 0,0 1 1,1-1-1,-1 1 0,1-1 1,0 1-1,0-1 0,0 0 1,0 0-1,0 0 0,0 0 1,1 0-1,-1-1 0,1 1 1,3 1 82,1 0 1,0-1-1,-1 0 0,1-1 0,0 1 1,0-1-1,0 0 0,0-1 0,0 0 1,0 0-1,0-1 0,0 1 0,4-2-82,-4 0 41,-2 0 0,1 0 0,0 0-1,0 0 1,-1-1 0,1 0 0,-1 0-1,0-1 1,0 0 0,0 0 0,0 0-1,-1 0 1,0-1 0,0 1 0,0-1-1,0 0 1,-1 0 0,0-1 0,0 1-1,0-1 1,-1 1 0,1-1 0,-1 0 0,1-6-41,3-10 173,-1-1 1,-1 0 0,-1 1 0,0-1 0,-2-1 0,-1 1-174,0 18 132,0 4-265,-1 13 51,-1 0 0,0 0 0,-1-1 0,-1 1 0,1-1 0,-2 0 0,0 1 82,-11 34-13,-2 37 8,4 1 0,3 0 0,4 0 1,4 10 4,-1-19-21,4-72 23,0-1 0,0 1-1,0-1 1,0 1 0,-1-1 0,1 1 0,-1-1 0,0 1-1,0-1 1,0 0 0,0 1 0,0-1 0,0 0 0,-1 0-1,1 0 1,-1 0 0,1 0 0,-1 0 0,0 0-1,1 0 1,-3 0-2,1 0 54,0-1 0,0 0 0,0 0-1,0-1 1,0 1 0,0 0 0,0-1-1,0 0 1,-1 0 0,1 0 0,0 0-1,0 0 1,0-1 0,0 1 0,0-1-1,0 0 1,-2-1-54,1 1 30,0-1 0,0 0 0,0-1 0,0 1 0,0-1-1,1 0 1,-1 0 0,1 0 0,0 0 0,0-1 0,0 1 0,0-1 0,0 0 0,1 1 0,0-1-1,0 0 1,0-1 0,0 1 0,1 0 0,-1-1 0,1 1 0,0-1 0,0 1-30,0-3 28,-1 0 1,1 0-1,0 0 0,1 0 1,-1 0-1,1 0 1,1 0-1,0 0 1,0-1-1,0 2 0,1-1 1,0 0-1,0 0 1,2-5-29,13-12-11,0 0 0,1 2 0,1 0 1,17-15 10,12-13-29,228-249-17,-241 251-84,-35 47-32,0 1 30,0 0-176,-2 0 275,-1 1 0,1-1 0,0 0 0,-1 1 0,1 0-1,0-1 1,0 1 0,-1 0 0,1 0 0,0 0 0,0 0 0,0 1 0,0-1-1,0 1 1,0-1 0,1 1 0,-1-1 0,0 1 0,1 0 0,0 0 0,-1 0-1,1 0 1,0 0 0,0 0 0,0 0 0,0 0 0,0 1 0,0-1 0,1 0 0,-1 0-1,1 1 1,-1-1 0,1 1 0,0-1 0,0 0 0,0 1 0,1-1 0,-1 0-1,0 1 1,1-1 0,-1 0 0,1 1 0,0-1 0,0 0 0,0 0 0,0 0-1,0 0 1,1 0 0,0 1 33,5 5-9,-1-1-1,1 1 1,-1 0 0,-1 0-1,0 1 1,0 0 0,0 0-1,-1 0 1,-1 0 0,2 5 9,-3-8 11,-1 1 0,1-1 0,-1 1 0,0 0 0,-1 0 0,0-1 1,0 1-1,0 0 0,-1 0 0,0 0 0,0-1 0,-1 1 0,0-1 0,0 1 1,-3 5-12,-7 8 147,9-16-111,0 0-1,1 0 1,-1 0-1,1 0 1,0 1-1,0-1 1,1 1-1,-1-1 1,1 1-1,0 0-35,1-5-6,11 0 75,1-1 15,1-1-1,0 0 1,-1-1-1,1 0 1,-1-1-1,0 0 1,0-1-1,-1-1 1,1 0-1,-1 0 1,0-1 0,-1 0-1,0-1 1,1-1-84,1-1-17,-1 1 1,-1-1-1,0-1 0,0 0 1,-1-1-1,-1 1 1,0-2-1,0 1 1,-1-1-1,-1 0 0,0 0 1,1-7 16,-5 11-79,0 1 0,-1-1 0,0 0 0,0 1 0,-1-1 1,0 0-1,-1-4 79,0 11-11,0 1-1,0 0 1,0 0 0,1 0 0,-1 0 0,0 0 0,0 0 0,-1 0 0,1 0 0,0 0-1,0 0 1,0 1 0,0-1 0,-1 0 0,1 1 0,0-1 0,-1 1 0,1 0-1,-1-1 1,1 1 0,0 0 0,-1 0 0,1 0 0,-1 0 0,1 0 11,-3-1-22,1 1 0,-1-1 0,1 1 0,-1 0 0,1 1 0,-1-1 0,1 1 0,-1-1 0,1 1 0,-2 0 22,1 2-8,0 1 0,0-1 0,0 1 0,0 0 0,1 0 0,0 0 0,-1 0 0,2 1 0,-1-1 0,0 1 0,1 0 0,0 0 0,-2 4 8,-18 68-22,18-57 9,1 0 1,1 0 0,1 0 0,1 0-1,0-1 1,4 20 12,-3-37 7,0-1-1,0 1 0,0 0 1,0-1-1,1 1 0,-1-1 0,1 1 1,-1-1-1,1 1 0,-1-1 1,1 0-1,0 0 0,0 0 1,0 0-1,-1 0 0,1 0 1,0-1-1,0 1 0,0-1 1,0 1-1,0-1 0,0 0 1,1 1-1,-1-1 0,0 0 1,0 0-1,0-1 0,0 1 0,1-1-6,4 1 73,0 0 0,0-1 0,-1 0 0,1 0-1,0-1 1,-1 0 0,1 0 0,4-3-73,2-4 49,0 0 1,-1-1 0,0 0-1,-1-1 1,0-1-1,-1 0 1,7-10-50,61-99-56,-48 72-23,-15 30 16,-4 16-358,-9 6 379,1-1 0,-1 1 0,0-1 0,0 1 0,0 0 0,-1-1 0,1 1 0,-1 0 0,1 0 0,0 3 42,5 10 7,0 1 0,0-1 1,-2 1-1,0 1 0,-1-1 1,-1 1-1,-1-1 0,0 1 1,-1 0-1,-1 14-7,-1-30-17,1-1 0,0 1 0,-1 0 0,1-1-1,-1 1 1,1-1 0,-1 1 0,0-1 0,1 1 0,-1-1 0,0 0 0,0 1 0,0-1-1,0 0 1,-1 0 0,1 0 0,0 0 0,0 0 0,-1 0 0,1 0 0,-1 0 17,-39 14-228,22-12 135,1-1 0,-1 0-1,-9-2 94,28 0 12,-1 0 0,0 1 0,0-1 0,0 0 0,1 0 0,-1 0 0,0 0 0,0 0 0,0 0 0,1 0 0,-1 0 0,0-1 0,0 1 0,1 0 0,-1 0 0,0-1 0,0 1 0,1 0 0,-1-1 0,0 1 0,1-1 0,-1 1 0,0-1 0,1 1 0,-1-1 0,1 1 0,-1-1 0,1 1 0,-1-1 0,1 0-12,0-1 13,0 1 1,0 0-1,1-1 1,-1 1-1,1 0 1,-1 0-1,1-1 1,0 1-1,-1 0 1,1 0-1,0 0 1,0 0-1,0 0 1,0 0-1,0 0 1,1 0-14,55-43 120,-50 39-130,65-44 101,27-20 40,1-7-131,-89 62 16,-19 12-227,-25 16 12,31-13 184,0 1 1,0 0 0,0 0 0,0 0 0,0 1 0,0-1-1,1 0 1,-1 1 0,1-1 0,-1 1 0,1-1 0,0 1 0,0 0-1,0-1 1,0 1 0,1 0 0,-1 0 0,1 0 0,0 0-1,-1 0 1,1-1 0,1 1 0,-1 0 0,0 0 0,1 0 0,-1 0-1,1-1 1,0 2 14,4 7-9,0-1 0,1 0-1,0-1 1,0 1 0,1-1 0,7 6 9,-8-7 6,1-1 0,-1 2 0,0-1 0,-1 1 1,0-1-1,1 5-6,-5-11-2,-1-1 0,0 1 0,0-1 0,0 1 0,0-1 1,0 1-1,0-1 0,0 1 0,0-1 0,0 1 0,-1-1 0,1 1 1,-1-1-1,1 0 0,-1 1 0,1-1 0,-1 0 0,0 1 0,0-1 1,0 0-1,0 0 0,0 0 0,0 0 0,0 0 0,0 0 0,0 0 1,0 0-1,0 0 0,-1 0 0,1 0 0,0-1 0,-1 1 0,1-1 1,-1 1-1,1-1 0,0 1 0,-1-1 0,0 0 2,-13 5 14,0-2-1,0 1 1,-15 0-14,5 0-52,-55 12-1843,54-11-875</inkml:trace>
</inkml:ink>
</file>

<file path=ppt/ink/ink1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1 340 3185,'0'0'764,"0"0"15,0 0-47,17-21-197,1 1-401,3-3 77,-1-1 0,-2 0 0,0-2 0,12-24-211,-26 44 127,-1-1-1,0 0 1,-1 1-1,0-1 1,0-1-1,0 1 0,-1 0 1,0 0-1,-1 0 1,1-3-127,-5 10-142,4 0 114,0 0 0,-1 0 0,1 0 0,0-1 0,0 1 0,-1 0 0,1 0 0,0 0 0,-1 0 0,1 0 0,0 0 0,0 0 0,-1 0 0,1 0 0,0 0 0,-1 0 0,1 0 0,0 0 0,0 0 0,-1 0 0,1 0 0,0 0 0,0 0 0,-1 0 0,1 0 0,0 1 0,0-1 0,-1 0 0,1 0 1,0 0-1,0 0 0,-1 1 0,1-1 0,0 0 0,0 0 0,0 0 0,-1 1 0,1-1 0,0 0 0,0 0 0,0 1 0,0-1 0,0 0 0,0 0 0,-1 1 0,1-1 0,0 0 0,0 1 0,0-1 0,0 0 0,0 0 0,0 1 0,0-1 0,0 0 0,0 1 0,0-1 0,1 0 0,-1 0 0,0 1 0,0-1 0,0 0 0,0 0 0,0 1 28,3 3-11,-1 1-1,1-1 0,0 0 0,0 0 0,0 0 1,1 0-1,-1 0 0,1-1 0,0 0 0,0 1 1,0-2-1,1 1 12,-1 0-2,-1-1 1,1 0-1,-1 1 1,1 0-1,-1 0 1,0 0-1,0 0 1,0 0-1,0 1 1,-1-1-1,0 1 0,1 0 1,-1 0-1,0 0 1,-1 0-1,1 0 1,-1 0-1,0 0 1,1 4 1,-2-1-5,0-1 0,-1 0-1,1 1 1,-2-1 0,1 0 0,-1 1 0,1-1 0,-2 0 0,1 0 0,-1-1 0,0 1 0,0 0 0,0-1 0,-1 0 0,0 0 0,0 0 0,0 0 0,-2 1 5,-23 31-28,29-36 29,0-1 1,0 0-1,0 0 0,-1 1 0,1-1 1,0 0-1,0 1 0,0-1 1,0 0-1,-1 0 0,1 1 0,0-1 1,0 0-1,0 1 0,0-1 1,0 0-1,0 1 0,0-1 0,0 0 1,0 1-1,0-1 0,0 0 1,0 1-1,0-1 0,0 0 0,1 1 1,-1-1-1,0 0 0,0 1 1,0-1-1,0 0 0,1 0 1,-1 1-1,0-1 0,0 0 0,1 1-1,13 3 166,29-3 238,-33-2-320,2 1-33,-1-1 0,0 0 0,0 0 0,1-1 0,-1-1-1,0 0 1,0 0 0,-1-1 0,1-1 0,-1 0 0,0 0 0,0-1 0,7-5-51,-11 6 12,0 0 1,-1 0 0,1-1-1,-1 1 1,0-1 0,-1-1-1,1 1 1,-1 0 0,0-1-1,-1 0 1,0 0 0,0 0-1,0 0 1,-1-1 0,0 1-1,0-1 1,-1 1 0,0-1-1,0 0 1,-1-4-13,0 8-10,0 1 0,0 0-1,0-1 1,0 1 0,0 0 0,-1 0 0,0-1-1,1 1 1,-1 0 0,0 0 0,-1 0 0,1 0-1,-1 0 1,1 0 10,-1 2-8,1-1-1,-1 1 1,0 0-1,1 0 1,-1 1-1,0-1 1,0 0-1,0 0 0,0 1 1,0-1-1,1 1 1,-1 0-1,0 0 1,0 0-1,0 0 1,0 0-1,0 0 1,0 0-1,0 0 1,0 1-1,0-1 0,0 1 1,0-1-1,1 1 1,-1 0 8,-2 0-6,1 1 1,0-1-1,0 1 1,0 0-1,1 0 1,-1 0-1,0 0 1,1 0-1,-1 0 1,1 1-1,0-1 1,0 1-1,0 0 1,0 0-1,0-1 1,1 1-1,-1 0 0,1 1 1,0-1-1,0 0 1,0 0-1,0 0 1,0 1-1,1-1 1,-1 1-1,1-1 1,0 3 5,0-2-1,-1 1 1,1-1 0,1 1-1,-1-1 1,0 1-1,1-1 1,0 1-1,0-1 1,0 1 0,1-1-1,-1 0 1,1 0-1,0 0 1,0 0 0,1 0-1,-1 0 1,1 0-1,0-1 1,0 1 0,1 0 0,3 1 21,0-1 0,0-1 0,0 1 1,0-1-1,0 0 0,1-1 1,-1 0-1,1 0 0,0 0 1,0-1-1,-1-1 0,1 1 1,0-1-1,0 0 0,0-1 1,4 0-22,-6 0 38,0 0 1,0 0 0,0-1 0,0 0 0,0 0 0,-1 0 0,1-1 0,0 0 0,-1 0-1,0 0 1,0 0 0,0-1 0,0 0 0,0 0 0,-1-1 0,0 1 0,0-1 0,0 0 0,0 0-1,2-4-38,3-14 123,-1 1 0,-1-1 0,-1 0 0,-1-1 0,-1 1 0,-2-1 0,0 0 0,-1 0 0,-1-6-123,0 30-90,0 0-109,0 2-104,3 155-124,0-60 569,-3 0 1,-13 86-143,11-172 9,-6 83 80,8-94-167,0-4-937,0-7-546</inkml:trace>
</inkml:ink>
</file>

<file path=ppt/ink/ink1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48 379 4905,'0'0'816,"0"0"-381,0 0-332,0 0-91,23 4-43,72 12-77,-93-15 114,1-1 1,0 1-1,-1 0 0,1 1 1,-1-1-1,1 0 0,-1 1 0,0-1 1,0 1-1,0 0 0,0 0 1,0-1-1,0 1 0,0 1 1,0-1-1,-1 0 0,1 0 1,-1 1-1,0-1 0,1 1 0,-1-1 1,0 1-1,0-1 0,-1 1 1,1 0-1,-1-1 0,1 1 1,-1 0-1,0 0 0,0-1 1,0 1-1,0 0 0,-1 0 0,1-1 1,-1 1-1,0 1-6,1 8 70,0-9-57,-1 1-1,1-1 0,-1 0 1,1 0-1,-1 1 0,0-1 1,0 0-1,-1 0 0,1 0 1,-1 0-1,1 0 0,-1 0 1,0-1-1,0 1 0,0 0 1,0-1-1,-1 1-12,-3 2-7,0 0 0,-1 1-1,0-2 1,0 1 0,0-1 0,0 0 0,-3 0 7,-8 4-63,-1-1 0,0-2 0,0 0 0,0 0 1,-17 0 62,81-29-688,52-21 752,-79 38-106,-5 0 62,20-7-31,-1-2-1,9-7 12,-33 18 60,-1 1 0,0-1-1,0-1 1,-1 1 0,0-1-1,0 0 1,0 0 0,-1-1 0,1 0-1,-2 0 1,1 0 0,1-4-60,-2-6 857,-9 11-26,3 7-820,1-1 1,0 1-1,-1-1 0,1 1 0,0-1 0,-1 1 0,1 0 1,0 0-1,0-1 0,0 1 0,-1 0 0,1 0 1,0 0-1,0 0 0,0 1 0,1-1 0,-1 0 0,-1 1-11,-3 8-21,-1 1-1,1 0 1,1-1-1,0 2 1,0-1-1,1 0 1,0 1-1,1-1 1,1 1-1,0 0 1,0 0-1,1 0 1,1-1-1,0 1 1,2 7 21,-3-15-10,1-1 0,0 0 1,1 0-1,-1 1 1,1-1-1,-1 0 0,1 0 1,0-1-1,0 1 1,0 0-1,0-1 0,1 1 1,-1-1-1,1 0 1,-1 1-1,1-1 0,0-1 1,0 1-1,0 0 1,0-1-1,0 1 0,0-1 1,0 0-1,3 1 10,3 0 61,-1 0 0,1 0 1,0 0-1,0-1 0,0-1 0,0 0 0,0 0 0,8-1-61,-15 0 17,0 1 0,0-1 0,0 0 0,-1 0 0,1 0 0,0 0-1,0 0 1,-1 0 0,1 0 0,-1 0 0,1-1 0,-1 1 0,1-1 0,-1 1-1,0-1 1,0 0 0,0 1 0,0-1 0,0 0 0,0 0 0,0 0-1,-1 0 1,1 1 0,-1-1 0,1 0 0,-1 0 0,0 0 0,1 0-1,-1-2-16,1-11 23,0-1 0,-1 0-1,-1-11-22,0 5-50,1 15 18,0 0 0,-1 0 1,0 0-1,0 0 0,0 0 0,-1 1 0,0-1 0,-1 0 0,1 1 1,-1-1-1,-1 1 0,1 0 0,-1 0 0,0 0 0,0 1 0,-1-1 0,1 1 1,-1 0-1,-4-3 32,9 8-16,-1-1 1,1 1 0,-1 0 0,1-1-1,-1 1 1,1 0 0,-1-1 0,1 1-1,-1 0 1,1 0 0,-1-1 0,1 1-1,-1 0 1,1 0 0,-1 0 0,1 0-1,-1 0 1,0 0 0,1 0-1,-1 0 1,1 0 0,-1 0 0,1 0-1,-1 0 1,1 0 0,-1 0 0,0 0-1,1 0 1,-1 1 0,1-1 0,-1 0-1,1 1 16,0-1-16,1 1-1,-1 0 1,1-1-1,-1 1 1,1-1-1,-1 1 1,1-1-1,0 1 1,-1-1-1,1 1 1,0-1-1,-1 0 1,1 1-1,0-1 1,0 0-1,-1 1 1,1-1-1,0 0 0,0 0 1,0 0-1,-1 0 1,1 0-1,0 0 1,0 0-1,0 0 1,-1 0-1,1 0 1,0-1 16,19 2 115,22 2 81,-1-3 1,2-2-197,-33 2 18,0-1 0,0 0 0,0-1 0,-1 0 0,1-1 0,-1 0 0,1-1-1,-1 1 1,0-2 0,0 1 0,0-2-18,-8 6-10,-1 0 0,1-1 0,-1 1-1,1 0 1,-1 0 0,1-1 0,-1 1-1,1 0 1,-1-1 0,0 1 0,1 0-1,-1-1 1,0 1 0,1-1 0,-1 1-1,0 0 1,1-1 0,-1 1 0,0-1 0,0 1-1,1-1 1,-1 1 0,0-1 0,0 1-1,0-1 1,0 0 0,0 1 0,0-1-1,0 1 1,0-1 0,0 1 0,0-1-1,0 1 1,0-1 0,0 1 0,0-1-1,0 1 1,-1-1 0,1 1 0,0-1-1,0 1 1,-1-1 0,1 1 0,0-1 0,-1 1-1,1-1 1,0 1 0,-1 0 0,1-1-1,-1 1 1,1 0 0,-1-1 0,1 1-1,0 0 1,-1 0 0,1-1 0,-1 1-1,0 0 1,1 0 0,-1 0 0,1 0-1,-1 0 1,1-1 0,-1 1 0,1 0-1,-1 0 1,0 1 10,-40-9-837,40 7 837,-73-3-517,73 4 313,17 1-566,-1 2 766,0 0-1,-1 1 1,1 0-1,-1 2 1,13 6 4,-23-11-4,0 1-1,0 0 1,0 1 0,0-1 0,-1 0-1,1 1 1,-1 0 0,0 0 0,1 0-1,-1 0 1,-1 1 0,1-1 0,0 1-1,-1-1 1,0 1 0,0 0 0,0 0-1,0 0 1,-1 0 0,1 1 0,-1-1-1,0 3 5,0 10 123,-2 0 0,0-1-1,0 1 1,-2 0 0,0-1-1,-1 1 1,-5 12-123,4 6 83,30-33 432,-20-2-460,-1 0 1,1-1-1,-1 0 1,0 0 0,1 0-1,-1 0 1,0-1-1,1 1 1,-1-1 0,0 0-1,0 0 1,-1-1 0,1 1-1,0-1 1,1-1-56,2-3 67,0 0-1,-1 0 1,0 0 0,0-1 0,-1 0-1,0 0 1,2-5-67,4-9 31,-1-1 1,-1-1-1,-2 1 0,0-2 0,1-10-31,1-34 181,-4 0 0,-2 0 0,-4-32-181,0 44 403,-2 111-522,-2-1 1,-12 54 118,7-53 35,2 0 0,3 0 0,2 2-35,4 25 93,-1-80-97,1 1 1,-1-1-1,1 0 0,-1 0 0,1 0 1,0 0-1,-1 0 0,1 0 1,0 0-1,0 0 0,0-1 0,0 1 1,0 0-1,0 0 0,0-1 0,0 1 1,0 0-1,0-1 0,0 1 0,1-1 1,-1 0-1,0 1 0,0-1 0,0 0 1,1 0-1,-1 0 0,0 0 1,0 0-1,1 0 0,-1 0 0,1 0 4,3 0-231,-1 0-1,1 0 1,-1-1-1,1 0 0,-1 0 1,0 0-1,1 0 1,1-1 231,14-13-4791</inkml:trace>
</inkml:ink>
</file>

<file path=ppt/ink/ink1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6769,'0'0'1545,"0"0"-1137,0 0-408,0 0 0,0 0 136,0 0 120,141-14-256,-92 10-8,-10 4-472,-20 0-1521</inkml:trace>
</inkml:ink>
</file>

<file path=ppt/ink/ink1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115 198 1840,'0'0'1843,"0"0"-760,0 0-345,0 0-125,0 0 26,0 0-8,5-2-138,36-18 1024,-66 20-1756,19 1 208,-1 0 0,1 0 0,0 0 0,-1 1 0,1 0 0,0 0 1,0 1-1,0 0 0,0 0 0,1 0 0,-1 0 0,1 1 0,0 0 0,0 0 0,-3 4 31,4-4-30,1-1 0,-1 0 0,1 1 0,0 0 0,1 0 0,-1 0-1,0 0 1,1 0 0,0 0 0,0 1 0,0-1 0,1 1 0,0-1 0,-1 1-1,1 0 1,1-1 0,-1 1 0,1 0 0,0 0 0,0-1 0,1 4 30,0-4-11,0 0 1,1-1-1,0 1 1,0-1 0,0 0-1,0 1 1,0-1-1,1 0 1,-1 0 0,1-1-1,0 1 1,0 0-1,0-1 1,0 0 10,52 35-32,-39-28 63,-7-4-21,34 23 69,-43-27-80,1-1-1,0 0 1,0 1 0,-1-1 0,1 1-1,0-1 1,-1 1 0,1-1 0,-1 1-1,1-1 1,-1 1 0,1 0-1,-1-1 1,1 1 0,-1 0 0,0-1-1,1 1 1,-1 0 0,0 0 0,0-1-1,1 1 1,-1 0 0,0 0-1,0 0 1,0-1 0,0 1 0,0 0-1,0 0 1,0 0 0,0-1 0,0 1-1,0 0 1,-1 0 0,1-1-1,0 1 1,-1 0 0,1 0 0,0-1-1,-1 1 1,1 0 0,-1-1 0,1 1-1,-1 0 1,1-1 0,-1 1-1,1-1 1,-1 1 0,0-1 0,1 1-1,-1-1 2,-18 10-21,-1 0 0,0-2-1,0 0 1,-1-2 0,0 0-1,-5 0 22,40-11-266,1-1 1,-1 0-1,0-1 0,0-1 0,6-5 266,79-54 216,-77 51-192,-1 0 1,-1-2-1,0-1 1,-2 0-1,0-1 1,-1-1-1,10-18-24,-18 24 38,0-1 1,-1 0-1,-1-1 0,0 1 1,-2-1-1,0-1 0,0 1 0,-2-1 1,0 1-1,-1-1 0,-1 0 1,-1 0-39,-3-10 426,3 28-428,0 0 0,-1 0 0,1 0 0,0 0 0,0 0 0,-1 0 0,1 0-1,0 0 1,0 0 0,-1 0 0,1 0 0,0 0 0,0 0 0,-1 0 0,1 1-1,0-1 1,0 0 0,0 0 0,-1 0 0,1 0 0,0 0 0,0 1 0,0-1-1,-1 0 1,1 0 0,0 0 0,0 0 0,0 1 0,0-1 0,0 0 0,-1 0-1,1 1 1,0-1 0,0 0 0,0 0 0,0 1 0,0-1 0,0 0 0,0 0-1,0 1 1,0-1 0,0 0 0,0 0 0,0 1 0,0-1 2,-14 51-203,-6 84 239,6 1 0,6 13-36,4-117 100,2-23 107,1-22-113,2 3-87,0 0 1,1 1-1,0-1 1,1 0-1,0 1 1,1-1-1,0 1 0,0 0 1,1 0-1,0 1 1,2-4-8,0 1-3,1 0 1,1 0-1,-1 1 1,2 0-1,-1 0 0,1 1 1,1 1-1,2-2 3,-11 8-18,0 1 0,0-1 0,0 1 0,1-1 0,-1 1 0,1 0 0,-1 0 0,0 0 0,1 1 1,0-1-1,-1 0 0,1 1 0,-1 0 0,1-1 0,0 1 0,-1 0 0,1 1 0,0-1 0,1 1 18,-2-1-13,-1 1 0,1 0 0,0 0 0,-1 1 0,1-1 0,-1 0 0,1 0 1,-1 1-1,1-1 0,-1 1 0,0-1 0,0 1 0,0 0 0,0-1 0,0 1 1,0 0-1,0 0 0,-1 0 0,1 0 0,-1 0 13,4 13 4,-2 0 0,1 0 0,-2 0 0,0 1 0,-2 15-4,1-17 103,-5 71 395,5-85 40,0 0 51,2-2-248,84-81-2575,-50 50-2726</inkml:trace>
</inkml:ink>
</file>

<file path=ppt/ink/ink1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152 247 832,'0'0'2571,"0"0"-917,0 0-803,0 0-536,0 0-250,-19 5-96,-58 20 17,73-23 14,0 1 0,0 0 0,1 1 0,-1-1 0,1 1 1,0 0-1,0-1 0,0 1 0,0 0 0,1 1 0,0-1 0,0 0 1,0 1-1,0 0 0,1-1 0,-1 1 0,1 0 0,0-1 0,1 1 1,-1 0-1,1 0 0,-2 6 2,-1 55-77,3-51-58,0-14 130,0-1 1,1 1-1,-1 0 0,1-1 1,-1 1-1,1 0 1,-1-1-1,1 1 0,0-1 1,-1 1-1,1-1 0,0 1 1,-1-1-1,1 1 1,0-1-1,-1 0 0,1 1 1,0-1-1,0 0 0,-1 0 1,1 0-1,0 1 1,0-1-1,0 0 0,-1 0 1,1 0-1,0 0 0,0 0 1,0 0-1,-1-1 1,1 1-1,0 0 0,0 0 1,-1-1-1,1 1 0,0 0 1,0-1-1,-1 1 1,1-1-1,0 1 3,34-16 813,-26 5-571,0 0-1,0 0 1,-1-1 0,-1 0-1,0 0 1,0-1 0,-2 0-1,1 0 1,-1 0 0,-1-1-1,-1 0 1,0 0 0,-1 0-1,0 0 1,0-10-242,-2 23-139,0 1-18,0 13-267,-1 1 406,1-1 0,1 1 0,0 0 1,1-1-1,0 1 0,1-1 0,1 0 0,0 0 1,1 0-1,0 0 0,1-1 0,1 1 18,-6-11-5,0-1-1,0 0 0,0 0 0,0 1 1,0-1-1,0 0 0,1 0 0,-1 0 1,0 0-1,1-1 0,-1 1 0,1 0 1,-1-1-1,1 1 0,-1 0 0,1-1 0,-1 0 1,1 1-1,0-1 0,-1 0 0,1 0 1,-1 0-1,1 0 0,0 0 0,-1 0 1,1 0-1,-1-1 0,1 1 0,0-1 1,-1 1-1,1-1 0,-1 1 0,1-1 1,-1 0-1,0 0 0,1 0 0,-1 0 1,0 0-1,0 0 0,1 0 0,-1 0 1,0 0-1,0-1 6,7-6 96,0 0 0,0-1 0,-1 0-1,0 0 1,1-4-96,11-18 144,-1 0 0,-1-2-1,-2 0 1,-2-1-1,0 0 1,-3-1 0,-1 0-1,-1-1 1,1-19-144,-23 162-888,1-25 850,4 0-1,4 10 39,4-70-88,3 25-208,-2-46 288,0 0 0,0-1-1,0 1 1,1-1-1,-1 1 1,0-1 0,1 1-1,-1-1 1,0 1-1,1-1 1,-1 0 0,1 1-1,-1-1 1,1 1-1,-1-1 1,1 0-1,-1 1 1,1-1 0,-1 0-1,1 0 1,0 0-1,-1 1 1,1-1 0,-1 0-1,1 0 1,-1 0-1,1 0 1,0 0 0,-1 0-1,1 0 1,-1 0-1,1 0 1,0 0 0,-1 0-1,1 0 1,-1-1-1,1 1 1,0 0 0,-1 0-1,1-1 1,-1 1-1,1 0 1,-1-1 0,1 1-1,-1 0 1,0-1-1,1 1 1,-1-1-1,1 1 9,22-22 283,-7-6-165,-2-1 0,-1-1 0,-1 0 1,-2-1-1,1-9-118,4-23 33,-2 0 0,-3-11-33,-8 53 73,-1 7-2,-1 19-724,-19 326 629,18-327 26,1 0 0,0 0 0,1 0-1,-1 0 1,1 0 0,-1 0 0,1 0 0,0-1 0,1 1-1,-1 0 1,1-1 0,0 1 0,0 0-2,0-2-21,0 1 1,0-1 0,1 0-1,-1 0 1,1 0-1,0 0 1,0 0-1,-1-1 1,1 0-1,0 1 1,0-1 0,0 0-1,1 0 1,-1 0-1,2 0 21,26 4-927,-1-3-1152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4:07:46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36 176,'0'0'331,"0"0"36,0 0 17,0 0 114,0 0-32,2-5-61,1-1-226,4-18 1001,-7 24-882,0 0-150,0 42-498,10 64 1147,8 23-797,-6-44 375,-2 1 0,-4 35-375,-1-119-2340,-3-2 387</inkml:trace>
</inkml:ink>
</file>

<file path=ppt/ink/ink1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0 438 6009,'0'0'1355,"0"0"-301,0 0-233,5-23-281,13-53 675,18-46-1215,-35 118 24,10-24 5,-2 1 0,-1-2 0,-1 1 0,-1-1 0,-1 0 0,-1-13-29,-4 41-82,0 15-414,-2 15 440,-2-1-1,0 0 1,-2 0-1,-5 12 57,-10 56-34,15-46 11,2 0-1,2 0 1,4 46 23,-2-95-11,0 0 0,0 0 0,0 0 1,1 1-1,-1-1 0,0 0 1,1 0-1,-1 0 0,1 0 1,-1 0-1,1 0 0,-1 0 1,1 0-1,0 0 0,-1 0 0,1 0 1,0-1-1,0 1 0,0 0 1,0 0-1,0-1 0,0 1 1,0 0-1,0-1 0,0 1 1,0-1-1,0 0 0,0 1 0,0-1 1,0 0-1,0 1 0,1-1 1,-1 0-1,0 0 0,0 0 1,0 0-1,0 0 0,1 0 1,-1-1-1,0 1 0,0 0 0,0-1 1,0 1-1,0-1 11,3 1 28,0-2 0,0 1-1,0 0 1,0-1 0,-1 0 0,1 1-1,0-2 1,-1 1 0,0 0 0,1-1-1,-1 1 1,1-2-28,1-3 33,0 0-1,0-1 1,-1 0-1,0 0 1,0 0-1,-1 0 1,0 0-1,-1-1 1,0 1-1,0-1 1,0-3-33,1-17-251,-1 0 1,-2-23 250,0 26-364,-1 16 0,-2 12-132,0 18 168,3-17 315,0 0-1,0 0 1,0 0-1,1 0 1,-1 0-1,1 0 1,0-1-1,0 1 1,0 0-1,0 0 1,0-1-1,1 1 1,-1 0-1,1-1 1,0 0-1,0 1 1,0-1-1,0 0 1,0 0-1,1 1 14,2 0-1,-1 0 0,1-1 0,-1 1 0,1-1-1,0 0 1,0 0 0,0-1 0,0 1 0,0-1 0,0 0 0,3-1 1,3 1 41,-1 0 0,1-1 1,0 0-1,-1-1 0,1-1 1,-1 0-1,0 0 0,1-1 1,-1 0-1,0 0 0,7-5-41,-12 6 10,1-1 0,-1 1 0,0-1 0,-1 0 0,1-1 0,0 1 1,-1-1-1,0 0 0,0 0 0,0 0 0,0 0 0,-1-1 0,1 0 0,-1 1 0,-1-1 0,1-1 0,-1 1 0,1 0 0,-1 0 0,-1-1 0,1 1 0,-1-1 0,0 0 0,0 1 1,-1-1-1,0-2-10,0 8-2,0-1 1,0 0 0,0 1 0,0-1 0,0 0 0,0 1 0,0-1-1,-1 0 1,1 1 0,0-1 0,0 1 0,-1-1 0,1 1 0,-1-1-1,1 0 1,0 1 0,-1-1 0,1 1 0,-1 0 0,1-1 0,-1 1-1,1-1 1,-1 1 0,1 0 0,-1-1 0,0 1 0,1 0 0,-1 0-1,0-1 2,-25 0-40,20 1 29,1 1 0,-1 1-1,1-1 1,-1 1 0,1 0 0,0 0 0,0 0 0,-2 1 11,-1 4 11,1-1 0,0 1 1,0 0-1,0 1 0,1-1 0,0 1 0,1 1 1,-1-1-1,2 1 0,-1 0 0,1 0 1,1 0-1,-2 6-11,0 3 22,1-1 1,0 1 0,2 0-1,0-1 1,1 1-1,1 0 1,1 2-23,-1-18 15,1 0 0,-1 0 0,1 0 0,-1 0 0,1 0 0,0 0 0,0 0 0,0 0 0,0 0 0,0 0 0,0-1 0,1 1 0,-1-1 0,0 1 0,1-1 0,-1 1 0,1-1-1,0 0 1,0 1 0,-1-1 0,1 0 0,0 0 0,0 0 0,0-1 0,0 1 0,0 0 0,0-1 0,0 1 0,0-1 0,0 0 0,0 0 0,1 0-15,12 2 160,-1-1-1,1-1 1,0 0-1,5-2-159,-8 1 41,-2 0-164,1-1 1,0 0 0,0-1-1,-1-1 1,1 1 0,-1-2-1,0 1 1,0-2 0,-1 1-1,5-4 123,-9 6-302,28-17-2027</inkml:trace>
</inkml:ink>
</file>

<file path=ppt/ink/ink1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180 204 4905,'0'0'1070,"0"0"-208,0 0-121,0 0-241,0 0-95,0 0-31,-8-13-237,-27-38-145,34 50 2,0 0 0,0 0 1,0 0-1,0 0 0,0 1 1,0-1-1,0 0 0,0 0 0,0 1 1,0-1-1,0 1 0,-1-1 0,1 1 1,0-1-1,0 1 0,0 0 1,-1-1-1,1 1 0,0 0 0,-1 0 1,1 0-1,0 0 0,-1 0 0,1 0 1,0 1-1,0-1 0,-1 0 1,1 1-1,0-1 0,0 1 0,-1-1 6,-27 23-90,25-19 77,-2 2-16,0 0 0,0 0 0,1 0 1,0 1-1,0 0 0,1 0 0,-1 0 1,2 0-1,-1 1 0,1-1 0,0 1 1,0 0-1,1 0 0,0 0 0,1 0 1,0 0-1,0 1 0,0 4 29,2-12-17,-1 0-1,1 0 1,0-1 0,-1 1 0,1 0-1,0 0 1,-1-1 0,1 1-1,0 0 1,0-1 0,0 1-1,0-1 1,0 1 0,-1-1-1,1 0 1,0 1 0,0-1-1,0 0 1,0 0 0,0 1-1,0-1 1,0 0 0,0 0 0,0 0-1,0 0 1,0 0 0,0 0-1,0-1 1,0 1 0,0 0-1,0 0 1,0-1 0,0 1 17,38-9 555,-27 3-466,0 0 0,-1-1 0,0-1 0,0 0 0,-1 0 0,0-1 0,4-5-89,-7 7 41,-1 0-1,1 0 0,-2 0 1,1-1-1,-1 0 0,0 0 1,-1-1-1,0 1 1,0-1-1,2-8-40,-8 31-238,1 0 0,1 0 1,0 0-1,2 11 238,-1 19 15,-18 430 251,18-472-263,-1 1-1,0-1 1,0 0-1,0 1 0,-1-1 1,1 0-1,-1 1 0,1-1 1,-1 0-1,0 0 0,0 1 1,1-1-1,-2 0 0,1 0 1,0 0-1,0 0 0,-1 0-2,1-1 11,-1 0 0,0 0 0,1-1 0,-1 1 0,1 0 0,-1-1 0,0 0 0,1 1-1,-1-1 1,0 0 0,1 0 0,-1 0 0,0 0 0,0 0 0,1 0 0,-1 0 0,0-1-1,1 1 1,-1 0 0,0-1 0,1 0 0,-1 1 0,1-1 0,-2-1-11,-2 0 19,0-1 1,0 0-1,0-1 0,1 1 1,0-1-1,-1 0 0,1 0 1,1 0-1,-1 0 0,0-1 1,1 1-1,0-1 0,0 0 1,1 0-1,-1 0 0,1-1 1,0 1-1,1 0 1,-1-1-1,1-1-19,-4-11-4,2-1-1,1 1 1,0-1 0,1 1-1,1-12 5,1 23 3,0-1-1,1 1 1,0 1-1,0-1 1,0 0-1,1 0 1,0 1-1,0-1 0,0 1 1,1 0-1,0 0 1,0 0-1,1 1 1,0 0-1,0-1 1,0 1-3,18-15 13,0 0 0,2 1 0,5-2-13,-3 1-23,16-9-13,-14 9-65,-2 0 0,0-2 0,17-17 101,-38 33-113,0 0 1,-1-1-1,1 1 1,-1-1-1,-1-1 1,1 1-1,-1-1 1,-1 1 0,1-1-1,-1 0 1,-1-1-1,1 1 1,-1 0-1,-1-1 1,1 1-1,-1-8 113,-1 13-22,0 0 1,0 0-1,0-1 0,-1 1 0,1 0 1,-1 0-1,0 0 0,0 0 0,0 1 1,0-1-1,0 0 0,-1 0 0,1 0 22,0 3 10,0-1 0,0 0 0,0 0-1,0 0 1,0 1 0,0-1-1,-1 0 1,1 1 0,0-1-1,0 1 1,0-1 0,-1 1-1,1 0 1,0 0 0,0-1-1,-1 1 1,1 0 0,0 0 0,-1 0-1,1 0 1,0 0 0,0 1-1,-1-1 1,1 0 0,0 1-1,0-1 1,-1 0 0,1 1-1,0 0 1,0-1 0,0 1-1,0 0 1,0-1 0,-1 2-10,-3 1 18,1 1 0,-1-1 0,1 1 0,0 0 0,0 1 0,0-1 0,0 1 0,1 0 0,0 0 0,0 0 0,0 0 0,1 0 0,-1 1 0,1-1 1,1 1-1,-1 0 0,1-1 0,0 3-18,-3 11 24,1-1-1,1 2 1,1-1 0,1 0 0,1 0-24,-1-15 1,1-1 0,0 0 0,0 0 1,0 1-1,0-1 0,0 0 0,1 0 0,-1 0 0,1 0 0,0 0 1,0-1-1,0 1 0,0 0 0,1-1 0,-1 0 0,0 1 0,1-1 1,0 0-1,0 0 0,-1-1 0,1 1 0,0 0 0,0-1 0,1 0 1,-1 0-1,0 0 0,0 0 0,1 0 0,-1-1 0,0 1 0,2-1-1,0 1 37,0 0-1,1-1 0,-1 1 0,0-1 1,0 0-1,1-1 0,-1 1 0,0-1 1,0 0-1,0-1 0,1 1 0,-1-1 1,-1 0-1,1 0 0,0 0 0,0-1 1,-1 0-1,1 0 0,1-2-36,4-8 33,-1-1 0,-1 0 0,0 0 0,-1-1 0,-1 0 0,0-1 0,-1 1 0,-1-1-1,0 0 1,-1 0 0,-1 0 0,-1 0 0,0-6-33,-1 21-185,0 15-519,-2 12 622,-1 0 0,-1 0 0,-2 0 0,0 0 0,-3 3 82,-12 51-663,13-51-197,6-46 421,8-49 568,-1 46-8,1 1 1,0 0 0,1 0-1,1 1 1,1 0 0,0 0-1,2 1 1,0 1 0,0-1-1,2 2 1,0 0 0,3-2-122,-15 15 17,1 1 0,0-1 0,-1 1 0,1 0 0,0-1 0,0 1 0,-1 0 0,1 0 0,0 0 0,0 1 0,0-1 0,0 0 0,1 1 0,-1-1 0,0 1 0,0 0 0,0-1 0,0 1 0,0 0 0,0 0 0,1 1 0,-1-1 0,0 0 0,0 1-17,1 0 2,-1 1 1,0-1-1,1 1 0,-1 0 1,0-1-1,0 1 0,0 0 1,-1 0-1,1 0 0,0 1 1,-1-1-1,1 0 0,-1 1 1,0-1-1,0 1 0,1 1-2,3 13 32,0 1 0,0-1 0,-2 1 0,0 0 0,-1 3-32,-2-17 55,2 21 42,5 33-29,-7-54-61,1-1 0,0 1 0,0-1 0,0 1 0,0-1 0,0 1 0,1-1 0,0 0 0,0 0 0,0 0 0,0 0 0,0 0 0,0 0-7,0-2 22,-1 0-1,1 0 1,-1-1-1,1 1 1,0 0 0,-1-1-1,1 1 1,0-1-1,-1 0 1,1 0 0,0 1-1,-1-1 1,1 0-1,0 0 1,0-1 0,-1 1-1,1 0 1,0 0-1,-1-1 1,1 1 0,0-1-1,-1 0 1,1 1-1,-1-1 1,2-1-22,40-25 556,-37 23-592,18-13 86,-2-1 0,0-1 0,-1 0-1,-1-2 1,1-2-50,-14 15-43,0-1-1,-1 0 1,0-1-1,-1 1 1,0-1 0,0 0-1,-1 0 1,0-1-1,-1 1 1,0-1 0,-1 0-1,0 1 1,0-1 0,-1-10 43,-1 21-5,0 0 0,0-1 1,-1 1-1,1 0 1,0-1-1,0 1 1,0 0-1,-1-1 1,1 1-1,0 0 1,0-1-1,-1 1 1,1 0-1,0 0 1,-1-1-1,1 1 1,0 0-1,-1 0 1,1 0-1,0 0 0,-1-1 1,1 1-1,0 0 1,-1 0-1,1 0 1,0 0-1,-1 0 1,1 0-1,-1 0 1,1 0-1,0 0 1,-1 0-1,1 0 1,-1 0-1,1 0 1,0 0-1,-1 1 0,1-1 1,0 0-1,-1 0 1,1 0-1,0 0 1,-1 1-1,1-1 1,0 0-1,-1 0 1,1 1-1,0-1 5,-17 10-119,7 1 104,1 1-1,0 1 0,0 0 0,2 0 1,0 0-1,0 1 0,1 0 0,1 1 1,0-1-1,1 1 0,1 0 0,0 0 0,1 0 1,0 0-1,2 1 0,0-1 0,1 13 16,0-26-13,-1 0-1,1 0 0,-1 0 1,1 0-1,0 0 0,0 0 0,0-1 1,0 1-1,0 0 0,0 0 1,0-1-1,1 1 0,-1-1 0,0 1 1,1-1-1,0 0 0,-1 0 1,1 1-1,0-1 0,-1 0 0,1-1 1,0 1-1,0 0 0,0 0 1,0-1-1,0 1 0,0-1 1,0 0-1,0 1 0,0-1 0,0 0 1,0 0 13,2 0 19,0 1 1,0-1-1,0 0 0,0 0 1,-1-1-1,1 1 1,0-1-1,0 0 1,0 0-1,-1 0 1,1 0-1,-1-1 1,1 0-1,-1 1 0,1-1 1,-1-1-1,0 1-19,10-12 137,-2-2 0,1 1 0,-2-1-1,0-1 1,-1 0 0,-1 0 0,5-15-137,11-19 401,-24 50-415,0 0 0,1 0-1,-1 0 1,0 1 0,1-1 0,-1 0-1,1 1 1,-1-1 0,1 0-1,-1 1 1,1-1 0,0 0-1,-1 1 1,1-1 0,0 1 0,-1-1-1,1 1 1,0 0 0,0-1-1,-1 1 1,1 0 0,0-1-1,0 1 1,0 0 0,0 0 0,-1 0-1,1 0 1,0 0 0,1 0 14,0 0-30,0 1 0,0 0 1,0-1-1,-1 1 0,1 0 0,0 0 1,0 0-1,-1 1 0,1-1 0,0 0 1,-1 0-1,2 2 30,34 46-327,-36-46 333,6 7-90,-1 0 1,0 0-1,-1 1 0,0 0 0,0 0 1,-2 1-1,1-1 0,-1 1 0,-1-1 1,0 1-1,-1 0 0,0 0 0,-1 0 1,0 0-1,-2 9 84,2-20-6,0-1 0,0 1 0,0-1 0,-1 1 0,1 0 0,0-1 0,-1 1 0,1-1 0,0 1 0,-1-1 0,1 0 0,0 1 0,-1-1 0,1 1 0,-1-1 0,1 0 0,-1 1 0,1-1 0,-1 0 0,1 1 0,-1-1 0,1 0 0,-1 0 0,1 0 0,-1 0 0,0 1 1,1-1-1,-1 0 0,1 0 0,-1 0 0,0 0 0,1 0 0,-1 0 0,1 0 0,-1-1 0,1 1 0,-1 0 0,0 0 0,1 0 0,-1 0 0,1-1 0,-1 1 6,0-1 48,-1 1-1,1-1 1,0 1 0,-1-1 0,1 0 0,0 0-1,0 0 1,0 0 0,0 1 0,-1-1 0,1-1-1,1 1 1,-1 0 0,0 0 0,0 0-1,0 0 1,0-2-48,-1-3 77,0-1-1,0-1 0,1 1 0,0 0 1,0 0-1,1 0 0,0-1 0,0 1 1,1 0-1,0 0 0,0 0 0,1-1 1,-1 1-1,2 0 0,-1 1 1,1-1-1,0 0 0,1-2-76,3 0-162,0-1 0,0 1-1,0 0 1,1 1 0,0 0 0,1 0-1,0 1 1,0 0 0,1 0-1,0 1 1,1 0 162,33-16-2011</inkml:trace>
</inkml:ink>
</file>

<file path=ppt/ink/ink1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100 405 4137,'0'0'1192,"0"0"-292,0 0-300,0 0-444,0 0-237,-13 10 26,-39 40 55,47-43-12,1 0-1,0 0 1,0 1-1,1 0 1,0 0-1,0 0 0,1 0 1,0 0-1,0 0 1,1 1-1,0-1 0,1 0 1,-1 1-1,2-1 1,-1 1-1,1-1 1,0 0 12,1 22-476,-2-29 442,0 0 0,0 0 0,0-1 0,0 1 0,0 0 0,1-1 0,-1 1 0,0 0 0,0-1 0,1 1 0,-1-1 0,1 1 0,-1 0 0,0-1 0,1 1 0,-1-1 0,1 1 0,-1-1 0,1 0 0,0 1 0,-1-1 0,1 1 0,-1-1 0,1 0 0,0 0 0,-1 1 0,1-1 0,0 0 0,-1 0 0,1 0 0,0 1 0,-1-1 0,1 0 0,0 0 1,0 0-1,-1 0 0,1-1 0,0 1 0,-1 0 0,1 0 0,0 0 0,-1 0 0,1-1 0,0 1 0,-1 0 0,1-1 0,-1 1 34,3-1 28,-1 1 0,0-1 0,1 0 0,-1 0 1,0 0-1,0 0 0,0-1 0,0 1 0,0 0 1,0-1-1,0 1 0,0-1 0,1-1-28,4-17 459,-1-1 1,0 1-1,-1-1 0,-1-9-459,1 7 440,-4 20-377,0 9-141,-4 141 127,3-147-54,0 1 0,0 0-1,0-1 1,1 1 0,-1 0 0,0-1-1,0 1 1,0 0 0,1-1 0,-1 1-1,0-1 1,1 1 0,-1-1-1,1 1 1,-1 0 0,0-1 0,1 1-1,-1-1 1,1 0 0,-1 1 0,1-1-1,0 1 1,-1-1 0,1 0 0,-1 1-1,1-1 1,0 0 0,-1 0-1,1 0 1,0 1 0,-1-1 0,1 0-1,0 0 1,-1 0 0,1 0 0,0 0-1,-1 0 1,1 0 0,0 0 0,-1 0-1,1-1 1,0 1 5,1 0 35,0-1 0,0 1 1,1-1-1,-1 1 0,0-1 0,0 0 0,0 0 0,-1 0 1,1 0-1,0 0 0,0 0 0,0 0 0,0-2-35,16-19 162,-1-1-1,-1-1 0,-2-1 1,0 0-1,9-26-161,14-42 124,-4-4-124,-25 74 12,7-27 233,-2 0 0,5-36-245,-22 109-17,0 1 1,-1-1-1,-2 0 1,-5 13 16,-16 64 39,20-54-22,3 0 1,1 0-1,3 0 0,2 8-17,-1-51-9,0 0 1,1-1-1,0 1 0,-1 0 0,1 0 0,0-1 0,0 1 0,1 0 1,-1-1-1,0 1 0,1-1 0,0 0 0,-1 1 0,1-1 0,0 0 1,0 0-1,0 0 0,1 0 0,-1-1 0,0 1 0,1-1 0,-1 1 1,1-1-1,-1 0 0,1 0 0,0 0 0,0 0 0,-1 0 0,1-1 1,0 1-1,0-1 0,0 0 0,0 0 9,3 1-46,-1 0 0,1-1 0,0 0 0,-1-1 0,1 1 0,0-1 0,-1 0 0,1 0 0,-1-1 0,1 1 0,-1-1 0,0-1 0,0 1 0,0-1 0,0 0 0,3-2 46,-3 1-107,-1-1 1,1 0-1,-1 0 1,1-1-1,-2 1 0,1-1 1,0 0-1,-1 0 0,0 0 1,-1 0-1,0-1 0,1 1 1,-2-1-1,2-4 107,-1-6 128,0 0 0,-1 1 1,-1-1-1,-1 0 0,-1-7-128,2 23 29,0 0 0,0 0 0,0 1 0,0-1-1,0 0 1,0 1 0,0-1 0,-1 0 0,1 1 0,0-1 0,0 1 0,-1-1 0,1 0 0,0 1 0,-1-1-1,1 1 1,0-1 0,-1 1 0,1-1 0,-1 1 0,1-1 0,-1 1 0,1-1 0,-1 1 0,0 0 0,1-1 0,-1 1-1,1 0 1,-1 0 0,0-1 0,1 1 0,-1 0 0,0 0 0,1 0 0,-1 0 0,0 0 0,1 0 0,-1 0 0,0 0-1,1 0 1,-1 0 0,0 0 0,0 0-29,-1 1-7,0-1 0,0 1 0,0 0-1,0 0 1,0 0 0,1 0 0,-1 0 0,0 0 0,1 0-1,-1 0 1,1 1 0,-1-1 0,1 1 0,-1 0 7,-5 7 26,1 1 0,1 0 1,0 0-1,0 0 0,1 0 1,0 1-1,1 0 0,0 0 1,0 0-1,2 0 0,-1 0 1,1 0-1,1 0 0,0 1 1,1 9-27,0-19-6,-1 1 1,1-1 0,0 0 0,0 0 0,0 0 0,0 0 0,0 0 0,0 0 0,0 0 0,1 0 0,-1-1-1,1 1 1,-1 0 0,1-1 0,-1 1 0,1-1 0,0 0 0,0 1 0,0-1 0,0 0 0,0 0 0,0 0-1,0 0 1,0-1 0,1 1 0,-1-1 0,0 1 0,2-1 5,9 2 48,1 0 0,-1-1-1,1-1 1,6 0-48,-4-1 62,-8 1-69,1 0 0,-1-1 0,1 0 0,-1-1 0,1 0 0,-1-1 0,0 1 0,0-1 0,0-1-1,-1 0 1,1 0 0,-1 0 0,0-1 0,0 0 0,0 0 0,-1-1 0,1 0 0,-1 0 0,-1 0 0,1-1 0,-1 0 0,-1 0 0,1 0-1,-1-1 1,0 0 0,-1 0 0,0 1 0,0-2 0,-1 1 0,1 0 0,-2-1 0,1 1 0,-1-8 7,-1 15-9,0 1 0,-1-1 0,1 0 0,0 1 1,-1-1-1,1 1 0,-1 0 0,1-1 0,0 1 0,-1-1 0,1 1 1,-1-1-1,1 1 0,-1 0 0,1-1 0,-1 1 0,1 0 0,-1 0 1,0 0-1,1-1 0,-1 1 0,1 0 0,-1 0 0,0 0 0,1 0 1,-1 0-1,1 0 0,-1 0 0,0 0 0,1 0 0,-1 0 0,1 0 1,-1 0-1,0 1 0,1-1 0,-1 0 0,1 0 0,-1 1 0,1-1 1,-1 0-1,1 1 0,-1-1 0,1 0 0,-1 1 9,-27 14-38,22-6-30,-1 0 0,1 1 1,1 0-1,0 0 0,0 0 1,1 0-1,0 1 0,1-1 0,0 1 1,0 0-1,2 0 0,-1 0 1,1 1-1,1-1 0,0 0 1,0 0-1,2 6 68,-1-16-30,0-1-1,0 1 1,0 0 0,0-1-1,0 1 1,0 0 0,0-1-1,0 1 1,0-1 0,0 0-1,0 1 1,0-1 0,0 0 0,0 1-1,0-1 1,0 0 0,1 0-1,-1 0 1,0 0 0,0 0-1,0 0 1,0-1 0,0 1 0,1 0-1,-1-1 31,31-6 131,-26 2-94,0 0 0,0 0 0,0 0 0,-1-1 0,0 1 0,0-2 0,0 1 0,-1 0 0,1-1 0,-2 0 0,1 0 0,-1 0 0,0 0 0,0 0 0,0-3-37,6-23 242,-1 0 0,2-32-242,-7 48 3,5-36 134,10-53 412,-6 0-1,-3-8-548,-12 156-94,-1-1 0,-6 28 94,3-26 126,1 0-1,2 30-125,2-44 12,3 48 81,-1-74-92,0 1 1,0-1-1,1 0 1,0 0-1,0 0 0,0 0 1,0 1-1,0-1 0,1-1 1,-1 1-1,1 0 0,-1 0 1,1 0-1,0-1 0,1 1 1,-1-1-1,0 0 1,1 1-1,1 0-1,-4-3-37,1 1 1,-1-1 0,1 0-1,-1 1 1,1-1-1,0 0 1,-1 1 0,1-1-1,-1 0 1,1 0-1,0 0 1,-1 0-1,1 0 1,0 0 0,-1 0-1,1 0 1,0 0-1,-1 0 1,1 0 0,-1 0-1,1 0 1,0 0-1,-1 0 1,1-1-1,-1 1 1,1 0 0,0-1-1,-1 1 1,1 0-1,-1-1 1,1 1 0,-1 0-1,1-1 1,-1 1-1,1-1 1,-1 0 36,3-11-2054</inkml:trace>
</inkml:ink>
</file>

<file path=ppt/ink/ink1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 6185,'0'0'1401,"0"0"-801,0 0-256,0 0-192,0 0-80,139-35-64,-88 22-8,-10 2-144,-12 2-2713</inkml:trace>
</inkml:ink>
</file>

<file path=ppt/ink/ink1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47 460 1488,'0'0'1239,"0"0"-192,0 0-187,0 0-205,0 0-148,0 0-94,0 0-79,11-14 1277,47-36-1403,-25 24-140,-2-2-1,-1-2 0,22-28-67,-44 48 2,0-1-1,-1 0 1,0 0-1,-1-1 0,-1 0 1,1 0-1,-2 0 1,0-1-1,0 1 1,-1-1-1,-1 0 1,0 0-1,-1 0 1,0-6-2,-6-23-153,5 41 151,0 0-1,-1-1 1,1 1-1,0 0 1,-1 0 0,0 0-1,1-1 1,-1 1 0,0 0-1,1 0 1,-1 0-1,0 0 1,0 0 0,0 0-1,0 0 1,0 1-1,0-1 1,0 0 0,0 0-1,0 1 1,-1-1 0,1 1-1,0-1 1,0 1-1,0-1 1,-1 1 0,1 0-1,0 0 1,-1 0-1,0-1 3,2 1-4,0 0 10,0 0 2,0 0 1,0 0-10,-3 19-70,-16 195 132,15-140-28,-2-1-1,-5-1 1,-7 26-33,-101 318 72,116-405-111,-1 1 0,2 0 0,-1-1 0,2 1 0,0 1 0,0-1 39,1-12-78,17-1-2,-12 0 90,0-1 1,0 0-1,0 0 1,-1 0-1,1-1 1,-1 1 0,1-1-1,-1 0 1,0-1-1,0 1 1,-1-1-1,2-1-10,42-48 98,-39 43-100,-1 0 0,0-1 1,0 0-1,-1 0 0,0-1 0,-1 1 1,-1-1-1,0 0 0,0-1 0,-1 1 1,0-1-1,-2 1 0,1-1 0,-1 0 1,-1 1-1,-1-5 2,1 14-37,0 0 1,-1 0-1,0-1 0,1 1 1,-1 0-1,-1 0 1,1 0-1,0 0 0,-1 0 1,1 0-1,-1 1 1,0-1-1,0 0 0,0 1 1,0-1-1,0 1 1,-1-1 36,-4-2-126,1 0 0,-1 1 0,0-1 0,0 1 0,0 0 0,-1 1 1,-1-1 125,-18-5-334,1 1 0,-1 1 0,-20-1 334,31 5 6,9 2 45,-1 0 1,1 0-1,-1-1 0,1 0 0,-1-1 1,-4-2-52,12 5 28,-1-1 0,1 1 0,-1 0 0,1-1 0,-1 1 0,1-1 1,0 1-1,-1-1 0,1 1 0,-1-1 0,1 1 0,0-1 0,0 0 1,-1 1-1,1-1 0,0 1 0,0-1 0,0 0 0,0 1 0,0-1 1,-1 0-1,1 1 0,0-1 0,1 0 0,-1 1 0,0-1 0,0 1 1,0-1-1,0 0 0,0 1 0,1-1 0,-1 1 0,0-1 0,0 0 1,1 1-1,-1-1 0,1 1 0,-1-1 0,0 1 0,1-1 0,-1 1 0,1-1 1,-1 1-1,1 0-28,21-21-5,103-51 9,-94 57 14,-2-1 0,0-1 0,0-2 0,-2-1 0,0-1 0,10-12-18,-34 67-167,-1 0 0,-1 16 167,-2-21 3,-1-11-1,2 1-1,0-1 0,2 8-1,-2-23-3,1 1 0,-1-1-1,1 0 1,0 0 0,0 0-1,0 0 1,0 0-1,0 0 1,0 0 0,1 0-1,0 0 1,-1 0 0,1-1-1,0 1 1,0-1 0,1 0-1,-1 1 1,0-1 0,1 0-1,0 0 1,-1 0 3,0-1 34,0 0 1,0 0-1,0 0 1,1 0-1,-1-1 1,0 1-1,0-1 1,0 1-1,1-1 1,-1 0-1,0 0 1,0 0-1,1 0 1,-1 0-1,0 0 1,0-1-1,1 1 1,-1-1-1,0 1 1,0-1-1,0 0 1,0 0-35,1-1 55,0 0 0,0 0 1,0-1-1,0 1 0,0-1 1,-1 1-1,1-1 0,-1 0 0,0 0 1,0 0-1,0-1 0,1-1-55,2-6 62,-1 0-1,0-1 0,-1 1 0,0 0 1,0-1-1,-1 0 0,-1 0 0,0 0-61,1-20 33,0 5-28,-1 1 0,-2-1 1,0 0-6,0 21 0,1 0 0,-1 1 1,0-1-1,0 1 0,-1 0 1,0-1-1,0 1 0,0 0 0,0 0 1,-1 0-1,0 0 0,0 0 1,0 1-1,0-1 0,-1 1 1,-3-3-1,5 5-27,-1 0 1,0 0 0,-1 1 0,1-1-1,0 1 1,0-1 0,-1 1 0,1 0-1,0 0 1,-1 0 0,1 1 0,-1-1 0,0 1-1,1 0 1,-1 0 0,1 0 0,-1 1-1,-3 0 27,5-1-18,0 1-1,0-1 0,0 1 0,0-1 0,0 1 0,0 0 0,0 0 1,0 0-1,1 0 0,-1 1 0,0-1 0,0 0 0,1 1 1,-1-1-1,1 1 0,-1 0 0,1-1 0,0 1 0,0 0 0,0 0 1,0 0-1,0 0 0,0 0 0,0 0 0,1 0 0,-1 0 1,1 0-1,-1 0 0,1 0 0,0 1 19,-1 2-12,1 0 0,-1 0 0,2 1 0,-1-1 0,0 0 0,1 0 0,0 0 1,0 1-1,1-1 0,-1 0 0,1-1 0,0 1 0,0 0 0,1 0 0,0-1 12,-1-1 8,1 0 0,0 0-1,0 0 1,0-1 0,1 0 0,-1 1 0,0-1 0,1 0-1,0-1 1,-1 1 0,1 0 0,0-1 0,0 0-1,0 0 1,0 0 0,0-1 0,0 1 0,0-1 0,0 0-1,0 0-7,6 1 38,-1-1-1,1 0 1,0 0-1,0-1 1,-1 0-1,1-1 1,-1 0-1,1 0 1,-1-1-1,0-1 1,0 1-1,0-1 1,-1-1-1,1 0 1,-1 0-1,0 0 1,0-1-1,-1 0 1,0-1-1,0 0 1,0 0-1,-1 0 1,0-1-1,-1 0 1,1 0-1,0-3-37,-1 1-35,0-1-1,0 0 1,-1 0-1,-1-1 1,0 1-1,-1-1 1,0 0-1,0 1 1,-1-1-1,-1 0 1,0-5 35,-2 17-77,1-1 1,-1 1 0,0-1 0,1 1 0,-1 0-1,0 0 1,0-1 0,1 1 0,-1 1 0,0-1 0,0 0-1,1 0 1,-1 1 0,0-1 0,1 0 0,-1 1 0,-1 0 76,1 1-59,0 0 0,1 0 0,-1 0 0,0 0 0,1 0 0,-1 0 0,1 1 0,0-1 0,0 0 1,-1 1-1,2-1 0,-1 1 0,0 0 0,0-1 0,1 1 0,0-1 0,-1 1 0,1 0 1,0-1-1,0 1 0,1 0 0,-1-1 0,0 1 0,1-1 0,0 1 0,-1 0 0,1-1 0,0 0 1,0 1-1,1-1 0,-1 1 0,0-1 0,1 0 0,-1 0 0,1 0 0,0 0 0,0 0 1,0 0-1,0 0 0,0-1 0,0 1 0,0-1 0,1 1 59,10 2 26,1 0 0,-1-1 0,1-1-1,0 0 1,0 0 0,0-2 0,0 1 0,0-2 0,3 0-26,20 0 319,-36 1-222,-1 0-1,1 0 0,0 0 1,-1 0-1,1 0 1,0 0-1,-1 0 1,1 0-1,0 0 0,-1 0 1,1 0-1,-1 0 1,1-1-1,0 1 1,-1 0-1,1 0 1,-1-1-1,1 1 0,-1 0 1,1-1-1,-1 1 1,1-1-1,-1 1 1,1 0-1,-1-1 0,0 1 1,1-1-1,-1 1 1,1-1-1,-1 0 1,0 1-1,0-1 1,1 1-1,-1-1 0,0 0 1,0 1-1,0-1 1,0 1-1,0-1 1,0 0-1,0 1 0,0-1 1,0 0-1,0 1 1,0-1-97,-17 3-174,7 10 142,0 0 0,1 1 0,1 0 0,0 0 0,1 1 0,-2 4 32,-35 91-37,42-104 36,-5 15-7,1-7 7,1 1 0,1 0 0,0 0 1,0 0-1,2 0 0,0 0 0,-1 12 1,3-26 15,17 0-208,0-1 0,0-1 0,0 0 0,-1-2 0,1 1 0,-1-2 0,6-2 193,17-8-2442</inkml:trace>
</inkml:ink>
</file>

<file path=ppt/ink/ink1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0 442 1112,'0'0'2738,"0"0"-1207,0 0-557,0 0-241,0 0-265,52-20 1155,-43 15-1586,0 0-1,0-1 0,0 1 0,-1-2 1,0 1-1,0-1 0,-1 0 1,0-1-1,0 0 0,1-2-36,-4 5-69,-1-1-1,1 1 1,-1-1 0,0 1-1,-1-1 1,1 0 0,-1 0-1,-1-1 1,1 1 0,-1 0-1,0-1 1,0 1 0,-1 0-1,1-1 1,-1 1-1,-1-1 1,0 1 69,1 4-4,-1 1 0,1 0 0,-1-1-1,0 1 1,1 0 0,-1 0 0,0 0 0,0-1-1,0 1 1,0 0 0,0 0 0,0 1 0,-1-1-1,1 0 1,0 0 0,0 0 0,0 1 0,-1-1-1,1 1 1,0-1 0,-1 1 0,1-1 0,-1 1-1,1 0 1,-1 0 0,1 0 0,0-1 0,-1 1-1,0 1 5,0-2-8,-1 1-1,1 0 1,0 0-1,-1 0 1,1 1-1,0-1 1,-1 0-1,1 1 1,0-1-1,0 1 1,0 0-1,-1 0 1,1 0-1,0 0 0,0 0 1,0 1-1,-1 0 9,-4 7-11,1 0-1,0 1 1,0 0-1,1 0 1,0 0-1,1 0 1,0 1-1,0 0 0,1 0 1,-1 9 11,0 11-31,1 1-1,1-1 1,2 9 31,1-39-14,-1 0 0,1 0 0,0 0 1,0 0-1,0 0 0,-1 0 0,1 0 0,0 0 0,0 0 1,0-1-1,0 1 0,1 0 0,-1 0 0,0-1 0,0 1 0,0-1 1,1 1-1,-1-1 0,0 0 0,0 1 0,1-1 0,-1 0 0,0 0 1,1 0-1,-1 0 0,0 0 0,0 0 0,1 0 0,-1-1 1,1 1 13,44-2 240,-38 0-206,0 0 0,-1 0 0,1 0 0,-1-1-1,1 0 1,-1-1 0,0 0 0,-1 0 0,5-3-34,59-48 46,-52 40-41,45-44 87,-46 41-82,1 1 0,1 0 0,0 2 0,1 0 0,10-5-10,-29 20-18,0-1 1,0 1 0,-1-1-1,1 0 1,0 1-1,0 0 1,0-1 0,0 1-1,0-1 1,-1 1 0,1 0-1,0 0 1,0 0-1,0-1 1,0 1 0,0 0-1,0 0 1,0 0 0,0 0-1,0 1 1,0-1-1,0 0 1,0 0 0,-1 0-1,1 1 1,0-1 0,0 1-1,0-1 1,0 1-1,0-1 1,0 1 17,8 26-441,-9-25 432,1 0 0,-1 1 0,0-1 0,1 1 0,0-1 0,0 0 0,0 0 0,0 1 0,0-1 0,0 0 0,0 0 0,2 1 9,-3-2 41,1-7 50,0 1 0,-1 0 0,0 0 0,0 0 1,0-1-1,0 1 0,-1 0 0,0 0 0,0-1-91,1 3-11,-1 0 0,0 0 0,0 1 1,0-1-1,0 0 0,0 0 0,0 0 0,-1 1 0,1-1 0,-1 1 0,0-1 0,0 1 1,0-1-1,0 1 0,0 0 0,0 0 0,-1 0 0,1 1 0,-1-1 0,1 0 0,-1 1 1,0 0-1,0-1 0,1 1 0,-1 0 0,0 0 0,0 1 0,0-1 0,0 1 1,0-1-1,0 1 0,0 0 0,0 0 0,0 1 0,0-1 0,0 0 0,-1 1 11,-3 1-12,0 0 0,0 1 0,1 0 0,-1 0 0,1 0 0,0 1 0,0 0 0,0 0 0,0 1 0,1-1 0,0 1 0,0 0 0,0 1 0,0-1 0,0 2 12,-4 8-16,1 0 0,0 1 1,1 0-1,1 0 0,0 1 0,1 0 0,1 0 0,1 0 0,0 0 0,1 1 0,1-1 0,1 0 1,1 12 15,2-28 16,0 0 0,0-1 0,1 1 0,-1-1 0,0 0 0,0 0 0,1 0 0,-1 0 1,0 0-1,0-1 0,0 1 0,1-1-16,2-3 63,0 1-1,0-1 1,-1-1 0,1 1 0,-1-1 0,0 1-1,0-2 1,-1 1 0,1 0 0,-1-1-1,0 0 1,0-1-63,41-79 240,-42 79-225,24-58 77,-26 63-259,-1 2-155,-1 20 294,2-1 1,0 0-1,1 0 1,1-1 0,0 1-1,2 0 1,0-1-1,1 0 1,3 3 27,-9-20 13,0 0 0,1 0 0,-1 0 0,1 0 0,0 1-1,-1-1 1,1 0 0,0 0 0,-1-1 0,1 1 0,0 0 0,0 0 0,0 0 0,0 0 0,0-1-1,0 1 1,0 0 0,0-1 0,0 1 0,0-1 0,0 1 0,1-1 0,-1 0 0,0 1 0,0-1 0,0 0-1,0 0 1,1 0 0,-1 0 0,0 0 0,0 0 0,1 0 0,-1 0 0,0-1 0,0 1 0,0 0-1,0-1 1,1 1 0,-1-1 0,0 1 0,0-1 0,0 1 0,0-1 0,0 0 0,0 0 0,0 1 0,0-1-1,-1 0 1,1 0 0,0-1-13,8-6 177,-2-1-1,1 0 0,-1 0 0,-1-1 1,1-1-177,-3 4-16,25-41 289,-19 29-266,1 1-1,1 0 0,1 0 0,0 1 0,15-14-6,-27 31-18,-1-1 0,1 1 0,-1 0 0,0 0 0,1 0 0,-1-1 0,1 1 0,-1 0 0,0 0-1,1 0 1,-1 0 0,1 0 0,-1 0 0,1 0 0,-1 0 0,0 0 0,1 0 0,-1 0 0,1 0 0,-1 1 0,1-1 0,-1 0 0,0 0 0,1 0 0,-1 0 0,0 1-1,1-1 1,-1 0 0,1 0 0,-1 1 0,0-1 0,0 0 0,1 1 0,-1-1 0,0 0 0,0 1 0,1-1 0,-1 0 0,0 1 0,0-1 0,1 1 18,12 23-1050,-8-13 854,-4-10 290,-1-1 76,-5-39 36,4 38-208,0 0 0,0 0 0,1 1 0,-1-1 0,0 0 0,0 0 0,-1 1 1,1-1-1,0 1 0,0-1 0,0 1 0,0-1 0,0 1 0,-1 0 0,1 0 0,0-1 1,0 1-1,0 0 0,-1 0 0,1 0 0,0 0 0,0 0 0,0 1 0,-1-1 0,1 0 0,0 1 1,0-1-1,0 0 0,0 1 0,-1 0 0,1-1 0,0 1 0,0-1 0,0 1 0,0 0 1,1 0-1,-1 0 0,0 0 0,0-1 0,0 1 0,1 0 0,-1 0 0,0 1 0,1-1 0,-1 0 1,1 0-1,-1 0 2,-4 7-22,1-1 1,0 1-1,0 0 1,0 0 0,-1 7 21,0 2-5,2-1 0,0 1-1,1 0 1,0 0 0,2 7 5,-1-19-1,1 0 0,0 0 0,0-1 0,0 1 0,1 0-1,0 0 1,0-1 0,0 1 0,1 0 0,-1-1 0,1 0 0,0 1 0,0-1-1,1 0 1,-1 0 0,1 0 0,0 0 0,0 0 0,0-1 0,3 4 1,-3-6 43,-1 0 1,1 1 0,0-1 0,-1 0-1,1 0 1,0-1 0,0 1 0,-1 0 0,1-1-1,0 0 1,0 0 0,0 0 0,0 0-1,-1 0 1,1 0 0,0-1 0,0 1-1,0-1 1,-1 0 0,1 0 0,0 0-1,-1 0 1,1 0 0,-1-1 0,1 1-1,-1-1 1,0 0 0,0 1 0,1-1 0,-1 0-1,0 0 1,-1-1 0,1 1 0,0 0-1,1-3-43,8-10 198,-1-1 1,0 0-1,-2-1 0,1 0 0,-2-1-198,-2 7-31,18-42 67,-1-1 0,-3-2 1,-3 0-1,-2-1 0,3-30-36,-22 240-1463,3-36 1531,-8 143 99,10-259-68,0-1 55,0 0 20,1-41 156,2 25-332,0-1-1,2 0 1,-1 1-1,2 0 1,0 0-1,2 0 1,-1 1-1,2 0 0,0 1 1,0 0-1,1 0 1,1 1-1,5-5 3,-14 17-16,-1-1 1,0 1-1,1 0 0,-1-1 0,1 1 1,0 0-1,-1 0 0,1 0 1,0 1-1,0-1 0,-1 0 0,1 1 1,0-1-1,0 1 0,0-1 0,0 1 1,0 0-1,0 0 16,0 0-20,-1 1 1,0-1-1,1 0 1,-1 1-1,0-1 1,0 1-1,0 0 1,0-1-1,0 1 1,1 0-1,-1 0 0,0 0 1,-1 0-1,1 0 1,0 0-1,0 0 1,0 0-1,0 0 1,-1 0-1,1 1 20,3 7-48,0 0 0,-1 1 0,0-1 0,-1 1 1,0 0-1,0 3 48,0-3 112,4 30-67,-2 0 1,-2 1 0,-3 24-46,1-26 85,0-38 2,9-3-128,0-1 1,0 1-1,0-2 1,0 1-1,0-1 1,-1-1-1,0 0 1,0 0-1,0 0 1,0-1-1,-1 0 1,3-3 40,7-4-1053,18-16-3281</inkml:trace>
</inkml:ink>
</file>

<file path=ppt/ink/ink1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5977,'0'0'1153,"0"0"-231,0 0-244,0 0-230,0 0-52,0 0-52,0 20-493,-13 461 445,14-480-301,-1 0 0,0 0 0,1 1 0,-1-1 0,1 0 0,-1 0-1,1 0 1,0 0 0,-1 0 0,1 0 0,0-1 0,0 1 0,-1 0 0,1 0 0,0 0 0,0-1 0,0 1 0,0 0 0,0-1 0,0 1 0,0-1 0,0 1 0,0-1 0,1 0 0,-1 1 0,0-1 0,0 0-1,0 0 1,0 0 0,0 0 0,1 0 0,-1 0 0,0 0 0,0 0 0,1 0 5,2 0-12,0-1-1,0 1 0,0-1 1,0 1-1,0-1 0,0 0 1,-1 0-1,1-1 1,0 1-1,-1-1 0,1 0 1,0 0 12,2-3-655,-1 0 0,1-1 0,-1 1 1,-1-1-1,1 0 0,2-5 655,4-11-5808</inkml:trace>
</inkml:ink>
</file>

<file path=ppt/ink/ink1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1 149 6329,'0'0'1937,"0"0"-785,0 0-424,0 0-448,0 0-208,0 0 8,0 0-80,82-103-64,-38 84-504,-5 3-1000,-10 5-2833</inkml:trace>
</inkml:ink>
</file>

<file path=ppt/ink/ink1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0 502 2288,'0'0'949,"0"0"-154,0 0-190,0 0-18,0 0 22,0 0-35,20-7-66,63-23-76,-79 29-385,0-1 0,0 0 0,-1 0 1,1 0-1,-1 0 0,0-1 0,1 1 0,-1-1 0,0 0 0,-1 0 1,1 0-1,0 0 0,-1 0 0,0-1 0,0 1 0,0-1 1,0 0-1,0 1 0,-1-1 0,1 0 0,-1 0 0,0-1-47,0-6-43,1 1-1,-2 0 0,0-1 0,0 1 0,0-1 1,-3-6 43,3 11-86,-1 5 88,1 0 0,0 0 1,0 0-1,-1 0 0,1 0 0,-1 0 0,1 0 0,-1 0 0,1 0 0,-1 0 0,0 0 0,1 0 0,-1 1 0,0-1 0,0 0 0,1 0 0,-1 1 0,0-1 0,0 1 0,0-1 0,0 1 0,0-1 0,0 1 0,0-1 0,0 1 0,0 0 1,0-1-1,0 1 0,0 0 0,0 0 0,0 0 0,-1 0 0,1 0 0,0 0 0,0 0 0,0 0 0,0 1 0,0-1 0,0 0 0,0 1 0,0-1-2,-3 1-17,1 0 0,-1 0 0,1 0 0,-1 0 0,1 1 0,0-1 0,0 1 0,0 0 0,0 0 0,0 0 0,0 0 0,0 1 17,-2 4-4,0 0-1,0 0 1,1 0-1,1 1 1,-1-1 0,1 1-1,0 0 1,1 0-1,0 0 1,0 0-1,0 5 5,-1 15-18,1 1 0,2 20 18,0-26-12,1-21 19,-1 0-1,1 0 1,-1 0 0,1 0 0,0 0-1,-1-1 1,1 1 0,0 0 0,0 0-1,1 0 1,-1-1 0,0 1-1,1-1 1,-1 1 0,0-1 0,1 1-1,0-1 1,-1 0 0,1 0 0,0 0-1,0 0 1,-1 0 0,1 0-1,0 0 1,0-1 0,0 1 0,0-1-1,0 1 1,0-1 0,0 0 0,0 0-1,0 0 1,0 0 0,0 0-1,1 0-6,4 0 163,0 0-1,1 0 0,-1 0 0,0-1 0,0 0 0,0-1 1,0 0-1,0 0 0,6-2-162,23-15 135,0-2 0,-1-2 0,-1-1 0,13-13-135,-32 25 3,-1-1 1,-1-1-1,0 0 1,-1 0-1,-1-1 1,0-1-1,-1 0 1,-1-1-1,0 0 1,5-16-4,-13 31-20,0 1 1,-1-1 0,1 0-1,-1 1 1,1-1 0,-1 0-1,0 0 1,0 1 0,1-1-1,-1 0 1,-1 0 0,1 1-1,0-1 1,0 0 0,-1 0 19,1 2-19,0 0 0,0-1 0,-1 1 1,1 0-1,0-1 0,-1 1 1,1 0-1,0 0 0,-1-1 1,1 1-1,0 0 0,-1 0 1,1 0-1,-1 0 0,1-1 0,0 1 1,-1 0-1,1 0 0,-1 0 1,1 0-1,0 0 0,-1 0 1,1 0-1,-1 0 0,1 0 1,-1 0-1,1 0 0,0 0 1,-1 0-1,1 1 0,-1-1 0,1 0 1,0 0-1,-1 0 19,-2 2-46,-1 0 0,1 0 0,-1 0-1,1 0 1,0 1 0,0-1 0,0 1 0,1 0 0,-1 0-1,1 0 1,-3 2 46,3-2-22,0 0 0,0 0 0,0 1 0,1-1 0,-1 0 1,1 1-1,0-1 0,0 1 0,0 0 0,0-1 0,1 1 0,-1-1 0,1 1 0,0 0 0,0 0 0,0-1 0,1 1 0,-1 0 0,1-1 0,0 1 0,1 2 22,2 3-22,1-1-1,0 1 1,0-1-1,1 0 1,0 0-1,0-1 0,2 1 23,-2-2 6,-1 0 0,0 0 0,0 0 0,0 1 0,-1 0-1,1 0 1,-2 0 0,1 0 0,-1 1 0,0-1-1,1 6-5,-4-11 4,-1-1 0,1 1-1,0 0 1,-1-1-1,1 1 1,-1-1-1,1 1 1,-1 0-1,0-1 1,0 1-1,0-1 1,1 0 0,-1 1-1,-1-1 1,1 0-1,0 0 1,0 1-1,0-1 1,-1 0-1,1 0 1,0 0 0,-1 0-1,1-1 1,-1 1-1,0 0 1,1-1-1,-1 1 1,1-1-1,-1 1-3,-59 17-64,47-15-33,-16 4-93,-25 8-292,115-13-1464,-47-2 2002,-1 0 1,1-1 0,-1-1-1,1 0 1,-1-1-1,0 0 1,0-1-1,0 0 1,-1-1 0,1 0-1,-1-1 1,0 0-1,-1-1 1,5-3-57,-3 0 68,0-1 0,-1 0 0,0-1 0,-1-1 0,0 1 0,-1-2 0,0 1 0,-2-1 0,1 0 0,1-6-68,5-19 198,-1-1-1,-2 0 1,-2 0-1,-2-1 1,-1 0-1,-2-1 1,-2 1-1,-2-7-197,-8 150 372,-6 103-106,13-155-243,-1-35-8,1-1 0,0 1 1,1-1-1,1 1 0,1-1 0,0 1 1,0-1-1,2 0 0,0 0 0,0 0 1,2 1-16,-5-14 21,0 0 1,0 0-1,0-1 1,0 1 0,0 0-1,1-1 1,-1 1-1,0 0 1,0-1 0,1 1-1,-1-1 1,0 0 0,1 1-1,-1-1 1,1 0-1,-1 0 1,0 0 0,1 0-1,-1 0-21,36-1 407,-24 0-383,-8 1-44,-1 1-120,0-1 0,1 1 1,-1-1-1,0 0 0,1-1 1,-1 1-1,0-1 0,1 1 1,-1-1-1,0-1 0,0 1 1,0 0-1,0-1 0,0 0 1,0 0-1,0 0 0,-1-1 1,1 1-1,-1-1 0,1 0 1,-1 0-1,0 0 0,0 0 140,8-14-4328</inkml:trace>
</inkml:ink>
</file>

<file path=ppt/ink/ink1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0 117 5457,'0'0'1921,"0"0"-1089,0 0-392,0 0 0,0 0-232,0 0-120,0 0 136,110-92-136,-86 81-16,1 4-64,-6 3-8,-2 2-72,-2 2-64,-1 0-336,-4 13-792,-5 0-1313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6T15:26:51.3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16 1,'12'0,"0"1,1 1,-1 0,0 0,0 1,-1 1,1 0,-1 1,1 0,2 2,10 8,0 0,-1 2,20 17,-41-32,1 0,-1 0,0 0,0 0,1 0,-1 1,-1-1,1 1,0-1,-1 1,1 0,-1-1,0 1,0 0,0 0,0 0,0 0,-1 0,1 0,-1 0,0 0,0 1,0-1,0 0,-1 0,1 0,-1 0,0 0,0 0,0 0,-1 1,-2 5,-1-1,-1 0,0 0,0-1,-1 1,0-1,0-1,0 1,-6 3,-3 0,1 2,1-1,0 2,1 0,0 1,0 0,2 0,0 2,1-1,0 1,-5 14,0 6,-21 45,24-61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07:07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1 192 1720,'0'0'4961,"0"0"-3961,0 0-152,0 0-424,0 0-280,0 0-144,0 0-8,74-133 0,-49 104-248,0 9-864,-7 10-4649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4:07:46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3673,'0'0'861,"0"0"-278,0 0-280,0 0-224,8 0-46,72-6 148,55-12-181,-147 16-45,-21 0 87,32 2-47,0 0-1,0 1 1,0-1 0,0 0-1,0 0 1,0 1 0,0-1 0,0 1-1,0-1 1,0 1 0,0-1 0,0 1-1,1-1 1,-1 1 0,0 0 0,0-1-1,1 1 1,-1 0 0,0 0-1,1-1 1,-1 1 0,1 0 0,-1 0-1,1 0 1,-1 0 0,1 0 0,0 0-1,-1 0 1,1 0 0,0 0 0,0 1 5,-5 53 354,4 0 0,1 2-354,1 2 577,-6 38-577,3-83 62,0-1-56,1 0 0,0 0 0,0 0 0,2 0 0,0 0-1,2 11-5,-3-23-49,0-1-1,1 1 0,-1-1 0,0 0 0,1 1 0,-1-1 0,1 0 0,-1 1 0,0-1 0,1 0 0,-1 0 0,1 1 1,-1-1-1,1 0 0,-1 0 0,1 0 0,-1 0 0,1 1 0,-1-1 0,1 0 0,-1 0 0,1 0 0,-1 0 0,1 0 0,-1 0 1,1-1-1,-1 1 0,1 0 0,-1 0 50,3 0-381,12 0-1431</inkml:trace>
</inkml:ink>
</file>

<file path=ppt/ink/ink2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0 3513,'0'0'776,"0"0"76,0 0 23,0 0-140,0 0 1,0 0-33,2 11 1002,-22-4-1462,13-6-3111,0-4-4010</inkml:trace>
</inkml:ink>
</file>

<file path=ppt/ink/ink2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7250 625 1320,'0'0'974,"0"0"-445,0 0-129,0 0 578,0 0-33,-4-3 1465,-17-11-2395,2 5-35,0 2 1,-1 1-1,1 0 1,-1 1-1,-1 1 1,1 1-1,0 1 1,-17 0 19,1 0 16,0-3 0,-5-2-16,-83-23 73,-105-21-33,-153-23 150,272 48-58,-115-24 26,-59 1-158,-782-56 360,271 66-340,310 2 276,369 26-266,-126-2-4,-23-3 4,-95-15 3,-105 14-33,293 18-20,1 7 0,-90 20 20,151-10-58,-60 19 58,124-23-17,-1 1 0,2 2 1,0 2-1,-36 23 17,-17 18-65,3 4-1,-82 73 66,160-122-25,1 2 0,0 0 0,2 0-1,0 2 1,0-1 0,-2 9 25,-24 43-73,-1 12 73,25-51 7,9-16-101,0 0 1,0 1-1,1 1 0,1-1 1,1 0-1,1 1 1,0 0-1,1 0 1,0 0-1,2 0 0,0 0 1,2 11 93,-1-22-48,1 1 1,0-1-1,0 1 0,1-1 1,0 0-1,0 0 0,0 0 1,1 0-1,-1 0 0,1-1 1,1 0-1,-1 0 0,1 0 1,0 0-1,0-1 0,1 0 1,1 2 47,11 6-42,-1 0 1,2-2 0,-1 0 0,20 7 41,0-4 0,1-2 1,0-2-1,39 5 0,-33-7 0,-3 0 3,48 11 9,-50-9-7,1-1 0,0-2 0,26-1-5,20 4 12,115 21 28,-145-18-40,-1 1 0,3 4 0,13 4 8,0-3 0,2-4 0,26 1-8,225 11 22,-229-22-21,17 1 0,7 6-1,77 18 6,144 14 18,220 10-32,-224-41 21,-162-8-19,762 0-12,-498-6 21,404 6 21,-737-8-114,54-12 90,47-2 12,-135 11-38,0-3 1,67-19 25,-62 12 1,-51 12 25,-1-1 0,0-2 0,-1 0-1,0-1 1,0-2 0,13-7-26,-35 14 75,-1 1 0,1 0 0,-1 0 0,1-1 0,-1 1 0,0-1 1,0 1-1,-1-1 0,1 1 0,-1-1 0,1 0 0,-1 0-75,2-12 211,29-63-27,-24 65-122,-1 1 0,-1-1-1,0-1 1,0 1-1,-2 0 1,3-15-62,-4 4 157,-1 0-1,-1 1 1,0-1 0,-2 0 0,-1 1-1,-1 0 1,-1-1 0,-2 1 0,-4-11-157,-5-1-8,-1 0 0,-2 1 0,-10-12 8,-12-23 33,21 30 44,16 29-2,-1 0-1,0 0 1,0 1 0,-1 0-1,-1 0 1,0 0-1,0 1 1,0 0-1,-1 0 1,-9-6-75,-2 3 212,-1-1 0,2-1 0,-4-4-212,21 18-204,1 3-606,0 38-3895,0-13 2020</inkml:trace>
</inkml:ink>
</file>

<file path=ppt/ink/ink2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13 380 1008,'0'0'914,"0"0"-282,0 0-193,0 0-57,0 0 12,0-4 1,-10-19 526,7 16-102,7 19-698,0-5-130,0 0-1,0 0 0,1-1 1,-1 1-1,1-1 0,1-1 1,3 5 9,25 29-5,-24-26-13,0-1 0,1 1 0,1-2 0,0 0-1,0 0 1,1-1 0,0-1 0,4 2 18,-15-10 1,-1-1 0,1 1 0,0 0-1,-1-1 1,1 0 0,0 1 0,0-1 0,-1 0 0,1 0 0,0 0-1,0 0 1,0 0 0,-1 0 0,1-1 0,0 1 0,0-1 0,-1 1 0,1-1-1,0 1 1,-1-1 0,1 0 0,-1 0 0,1 0 0,-1 0 0,1 0 0,-1 0-1,0 0 1,1-1 0,-1 1-1,43-50 282,-24 26-301,56-50 50,58-41-31,-69 62 20,-2-3 0,-3-3 0,9-14-20,-43 43-910,-26 41-1558</inkml:trace>
</inkml:ink>
</file>

<file path=ppt/ink/ink2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250 294 1488,'0'0'784,"0"0"-215,0 0-156,0 0-90,0 0-138,0 0-134,0-1-16,0 0 0,1 0 0,-1 0 0,0 0 0,1 0 1,-1 0-1,0 0 0,1 0 0,-1 0 0,1 0 0,0 0 0,-1 0 0,1 0 0,0 0 1,0 1-1,-1-1 0,1 0 0,1 0-35,30-9-11,1 2 0,0 0 0,0 3 0,1 1 1,0 1-1,10 1 11,41-4-2,629-57-63,-51 28 184,310 10 474,-300-18 2,-249 10-439,-314 25-98,124-4 13,435 2-21,-245 24 118,-187 0-81,114 10 14,-261-13-179,-1 3 0,79 25 78,406 144-107,-568-180 88,0 1 0,1-1 0,-1 1 0,-1 1 0,1-1 0,0 1-1,-1 0 1,0 0 0,0 0 0,-1 1 0,0 0 0,3 4 19,-1-1 11,0 1 0,-1 0-1,0 0 1,-1 0 0,0 1 0,0-1 0,1 11-11,-5-19 3,0 1 0,-1-1 1,1 1-1,-1-1 0,1 1 1,-1-1-1,0 0 0,0 1 1,0-1-1,0 0 0,0 0 1,-1 1-1,1-1 0,-1 0 1,1 0-1,-1-1 0,0 1 1,1 0-1,-1-1 0,0 1 1,0-1-1,-1 1 0,1-1 1,0 0-1,0 0 0,-2 1-3,-70 30 72,62-27-73,-72 24 28,-1-4 0,-42 5-27,-179 25-298,159-31 158,-433 46-4,339-47 476,-1 5-312,-116 12 27,-108 17-18,220-29-144,-193 14-133,-649-33 1334,647-12-840,365 7-232,1 3 0,-14 5-14,15-2 3,-529 67-96,571-73 94,-245 35-181,-2-13 0,-43-10 180,305-16 20,0 0 0,0-2 0,0 0 0,1-1 0,-1 0 0,1-1 0,-1-1 0,-3-2-20,12 3 31,0 0-1,0 0 1,0-1-1,1 0 0,0-1 1,0 1-1,0-1 1,0 0-1,1-1 0,0 0 1,1 0-1,-1 0 1,1-1-1,1 1 0,-1-1 1,0-4-31,-1-2 27,1-1 0,1 0-1,0 0 1,1 0 0,0 0 0,2-1 0,0 0-27,0-114 77,2 70-47,-1 43-38,-1 6-4,0 0 1,1 0 0,1 0-1,0-1 1,1 1 0,0 0-1,0 1 1,1-1 0,0 0-1,1 1 1,1 0 0,0-3 11,14-19-35,2 0 1,17-20 34,-28 40-9,1 0-1,0 1 1,1 0-1,0 1 1,1 1-1,0 0 1,12-6 9,24-9 3,1 3-1,0 1 1,1 3 0,1 2-1,25-2-2,-38 8-260,104-22 720,-46 23-3494,-84 8-980</inkml:trace>
</inkml:ink>
</file>

<file path=ppt/ink/ink2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1 856,'0'0'1318,"0"0"-559,0 0-131,0 0 68,0 0-99,0 0-118,0 0 16,0 0-26,0 0-77,0 0-78,0 0-143,0 0-94,0 0-88,0 7-282,-10 404 416,8-355-119,2 101-1022,0-156-669</inkml:trace>
</inkml:ink>
</file>

<file path=ppt/ink/ink2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2537,'0'0'589,"0"0"-448,0 0-42,0 0 130,0 0 34,26 0-25,192 0 443,97-3-242,342 6 285,-271 26-467,-71-4-170,-215-17 102,-1 3 0,0 5 0,32 13-189,-93-22-4,-29-6-36,0 0-1,0 1 1,0 0-1,0 1 1,-1-1-1,1 2 1,-1-1-1,1 1 1,1 2 40,-9-5-26,1 1 0,-1 0 0,0 0 0,1 0 0,-1 0 0,0 0 0,0 0 0,0 0 1,0 0-1,-1 0 0,1 0 0,-1 0 0,1 1 0,-1-1 0,1 0 0,-1 0 0,0 3 26,-2 47 98,1-31-94,18 415 116,-12-299-148,-37-137 43,-364-15 685,-173 32-505,341-12-83,-80-13-112,174 3 16,-263 7-121,135 2 230,261-4-64,1 0 39,0 0 91,0 0 17,0 0-79,0 0-33,0 0-25,0 0-37,0 0 45,0 0 5,0 0 4,0 0 8,0 0 6,0 0-20,-1-4-64,0 0 0,0 0 0,-1 1 0,0-1-1,0 0 1,0 1 0,0-1 0,0 1 0,-1 0 0,1 0-1,-1 0 1,0 0 0,0 0 0,0 1 0,0-1 0,-1 1-1,1 0 1,-2-1-18,0-1 20,-1 0 0,1 0 0,0-1 0,0 0 0,0 0 0,1 0-1,0-1 1,-2-1-20,1-5-152,0 0 1,1 0-1,1 0 0,0 0 0,0-1 1,1 1-1,1-1 0,0 0 0,0 1 0,1-1 1,1 0-1,1 0 0,-1 1 0,2-1 0,0 1 1,0 0-1,5-9 152,9-10-2998</inkml:trace>
</inkml:ink>
</file>

<file path=ppt/ink/ink2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1 191 208,'0'0'987,"0"0"-364,0 0 121,0 0 261,0 0 0,0 0-133,0-1-789,0 0 0,0 1 1,1-1-1,-1 0 0,0 0 0,0 0 1,1 1-1,-1-1 0,1 0 0,-1 0 1,1 1-1,-1-1 0,1 0 1,-1 1-1,1-1 0,-1 1 0,1-1 1,0 1-1,-1-1 0,1 1 0,0-1 1,0 1-1,0-1-83,77-23 177,0 2 0,2 5 0,54-5-177,-8 1 38,313-47-15,-433 68-2039,-8 0 90</inkml:trace>
</inkml:ink>
</file>

<file path=ppt/ink/ink2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3105,'0'0'897,"0"0"-497,0 0-241,0 0-143,5 0 35,12 0 146,112 4 529,-110-3-710,-1 2 0,1 0 1,-1 1-1,0 1 0,17 6-16,-33-10-11,0-1 0,-1 0 0,1 1 0,0-1 1,-1 1-1,1 0 0,0 0 0,-1 0 0,1 0 0,-1 0 0,0 0 1,1 0-1,-1 0 0,0 0 0,1 0 0,-1 1 0,0-1 0,0 1 1,0-1-1,0 1 0,-1-1 0,1 1 0,0-1 0,0 1 0,-1 0 1,1 0-1,-1-1 0,0 1 0,0 0 0,1-1 0,-1 1 0,0 0 1,0 0-1,-1 0 0,1-1 0,0 1 0,0 0 11,-2 2 4,-1 0 0,1 0 1,0 0-1,-1 0 0,0-1 0,0 1 0,0-1 0,0 0 0,0 0 0,-1 0 1,1 0-1,-1-1 0,-3 2-4,-54 34 110,16-12-366,1 3 0,-9 9 256,42-29-2185</inkml:trace>
</inkml:ink>
</file>

<file path=ppt/ink/ink2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1728 20 1064,'0'0'820,"0"0"-150,0 0-39,0 0 75,0 0-32,0 0-57,1-2-583,-1 1-1,1-1 0,-1 1 0,1-1 0,0 1 0,0-1 0,0 1 1,0-1-1,0 1 0,0 0 0,0 0 0,0-1 0,1 1-33,37 1-172,0 2-1,1 1 0,37 9 173,-67-10-32,1 0-1,-1 1 0,1 0 1,-1 1-1,0 0 1,0 1-1,0 0 1,-1 0-1,0 1 1,0 0-1,0 1 1,-1 0-1,1 0 0,-2 1 1,1 0-1,4 7 33,-9-8-30,1 0 0,-1 0-1,0 0 1,0 0-1,-1 1 1,0-1 0,-1 1-1,1-1 1,-2 1-1,1 1 31,-1 82 79,-2-43-84,1-39 6,0 0 1,0-1-1,-1 1 0,-1 0 1,1-1-1,-1 0 1,0 1-1,-1-1 1,0-1-1,-1 1 1,1-1-1,-4 5-1,-15 18-17,-1-1 0,-11 9 17,5-5 1,-39 55 10,40-49 3,-29 29-14,-17 6 32,-2-4 0,-4-4 0,-63 39-32,79-54 5,3 3 0,2 2 0,2 3 1,-14 24-6,-10 7 11,-43 34-11,54-63-127,-40 38 110,-110 102-216,154-128 296,34-36 24,-1-2 0,-12 8-87,-16 6 226,36-30-172,1 1 1,1 2-1,1 0 1,-3 6-55,-20 23-4,29-34 0,1 0 0,1 1-1,1 1 1,-9 14 4,23-31 0,0-1 12,0-1 13,0 0 54,0 0-17,0 0 8,0 0-22,0 0-32,0 0-32,-10 8-1014,10-10-471</inkml:trace>
</inkml:ink>
</file>

<file path=ppt/ink/ink2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1 488,'0'0'1368,"0"0"-710,0 0-225,0 0-111,0 0-109,0 0-57,0-1-56,-7 7 144,-1 9-258,-10 46 99,-2-2 1,-3 0 0,-29 54-86,42-93 15,1 0 0,2 1 0,0 0 1,-3 16-16,3-13 19,8-23-33,0 0 1,-1 1 0,1-1-1,0 0 1,0 0-1,0 0 1,0 0-1,0-1 1,-1 1-1,2 0 1,-1 0-1,0 0 1,0-1-1,0 1 1,0-1 0,0 1-1,1-1 1,-1 1-1,0-1 1,0 0-1,1 1 1,-1-1-1,0 0 1,1 0 13,38 9 92,24 0-80,1-4 0,0-3 0,3-2-12,-61 0 7,11-1 43,0-1 0,-1-1 0,1 0 0,-1-1 0,0-1-1,10-4-49,101-44 109,-99 39-106,-22 11 1350,-13 6-1603,-14 8-1916,8 0-571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4:07:48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0 485 2801,'0'0'1272,"0"0"-243,0 0-172,0 0-243,0 0-276,0 0-167,8-30-43,-1 13-131,0-1 1,-1 1 0,-1-1 0,-1 0 0,0 0 0,-2 0 0,0-1 0,-1 1 0,-1-18 2,0 36-175,0 0 36,-7 139 47,7-129 92,0-1 0,0 1 0,1-1 0,1 1 0,-1-1 0,2 4 0,-2-11-1,0 0 1,0 0-1,0 0 0,-1 0 0,2 0 1,-1 0-1,0-1 0,0 1 0,1 0 1,-1-1-1,1 1 0,-1-1 0,1 1 1,0-1-1,-1 0 0,1 0 0,0 1 1,0-1-1,0 0 0,0-1 0,0 1 1,0 0-1,0-1 0,0 1 0,0-1 1,0 1-1,1-1 0,-1 0 1,0 0-1,1 0 1,0-1 6,0 1 0,1-1-1,-1 0 1,0 0 0,0 0 0,0-1 0,0 1 0,0-1 0,0 0-1,0 1 1,-1-1 0,1 0 0,-1-1 0,1 1 0,-1 0 0,0-1 0,0 1-1,0-1 1,0 0 0,0 0 0,-1 0 0,1 0 0,-1 0 0,0 0 0,1 0-6,6-18 60,-1 1-1,0-2 1,1-11-60,-2 9 17,3-19-188,-3 14-32,-4 24 126,-2 10 39,0 14 35,1 1 1,0-1-1,2 0 0,2 11 3,-4-25 1,0-1 1,0 1-1,1 0 0,0 0 1,0-1-1,0 1 0,0-1 1,1 1-1,0-1 1,0 0-1,0 0 0,0 0 1,1 0-1,-1-1 0,1 0 1,0 1-1,0-1 1,0-1-1,1 1 0,0 0-1,-3-2 9,-1 0 0,1 0 0,0 0 0,0-1 0,0 1 0,0-1-1,0 1 1,0-1 0,1 0 0,-1 0 0,0 0 0,0 0-1,0 0 1,0 0 0,0 0 0,0-1 0,0 1 0,0-1 0,0 1-1,0-1 1,0 0 0,0 0 0,0 0 0,-1 0 0,1 0-1,0 0 1,-1-1 0,1 1 0,0 0 0,-1-1 0,0 0 0,1 1-1,-1-1 1,0 0 0,0 1 0,0-1 0,0 0 0,0 0 0,0 0-1,-1 0 1,1 0 0,-1 0 0,1 0 0,-1 0-9,5-16 71,-2 1 1,0-1 0,-1 1-1,0-1 1,-2-2-72,1-2 45,3-218 259,-5 197-286,-4 112 22,3 1-1,3-1 1,10 65-40,-10-128 1,-1-1 1,1 0-1,1 0 0,-1 1 1,1-1-1,0 0 0,0 0 1,0 0-1,1-1 1,-1 1-1,2 1-1,-2-4-7,0-1 1,1 1-1,-1 0 1,0-1-1,1 0 1,-1 1-1,0-1 1,1 0-1,0 0 1,-1 0-1,1-1 1,0 1-1,-1-1 1,1 1-1,0-1 1,-1 0-1,1 0 1,0 0-1,0 0 1,-1-1-1,1 1 1,0-1-1,0 0 7,3 0-284,-1-1 0,0 1 0,1-1 0,-1 0 0,0-1 0,0 1 0,0-1 0,0 0 0,-1 0 0,3-3 284,19-17-4580</inkml:trace>
</inkml:ink>
</file>

<file path=ppt/ink/ink2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0 410 800,'0'0'1264,"0"0"-495,0 0-59,0 0 0,0 0-203,0 0-177,0 0-42,0 0-65,0 0-48,0 0-19,0 0-17,0 0 3,0 0-48,0 0-57,0 0-84,0 0-65,20 7-232,7 11 384,-2 0 0,0 2 0,-1 0 0,13 17-40,12 9-45,-48-45 34,0 0 0,0-1 0,0 1 1,1 0-1,-1-1 0,0 1 0,1-1 0,-1 1 0,0-1 0,0 0 1,1 0-1,-1 1 0,1-1 0,-1 0 0,0 0 0,1 0 1,-1-1-1,0 1 0,1 0 0,-1 0 0,0-1 0,1 1 0,-1-1 1,0 1-1,0-1 0,1 0 11,35-23 200,-25 15-126,236-143 843,236-104-917,-439 234 47,-12 7 205,0-1-1,-2-1 1,0-2-1,-1-2 1,4-4-252,-33 24 214,-1 1-36,0 0-31,0 0-94,0 0-53,0 0-80,-13 25-3690,11-22 3202,-10 10-1936</inkml:trace>
</inkml:ink>
</file>

<file path=ppt/ink/ink2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12101 1 720,'0'0'494,"0"0"-162,0 0 17,0 0 138,0 0 140,0 0-125,-21 7-184,-151 58-27,7 9-259,68-28 0,-23 2-32,-848 307 601,430-173-393,-196 50-171,712-225-41,1-1 3,-144 45 58,-135 21-57,230-59 44,-839 127 466,398-77 473,-72 7-200,-553 90-409,-160 118-380,1070-220-26,-182 20 32,335-64-5,0 3 1,2 3 0,-29 15 4,-34 8-3,-22 3 6,-39 10 8,3 8 1,-90 48-12,-232 105-26,395-176 49,-2-4 0,-40 3-23,-153 21-6,-35-5 27,292-48-18,-384 46 38,273-42 479,67-8 1152,100-4-1689,1 0-34,0 0-59,-10 15-3022,3-8 112</inkml:trace>
</inkml:ink>
</file>

<file path=ppt/ink/ink2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373 1 2232,'0'0'1189,"0"0"-246,0 0-259,0 0-278,0 0-92,0 0 3,0 0-69,-14 13-125,-17 20-122,2 2 1,-14 23-2,-37 43 117,54-68-43,0 1 0,-1 6-74,-13 17 28,38-55-44,1 0-1,0 1 0,0-1 1,0 1-1,0-1 1,0 0-1,0 1 1,1 0-1,-1-1 1,1 1-1,0-1 1,0 1-1,0 0 1,0 0 16,0-1 8,0 0 1,0 0-1,0 0 1,0 0-1,0 0 1,-1 0-1,1 1 1,-1-1-1,1 0 0,-1-1 1,0 1-1,0 0 1,0 0-1,0 0 1,0 0-1,0-1 1,0 1-1,-1 0-8,-4 3 30,3-2-13,1-1-1,-1 0 1,0 1 0,1-1 0,-1 1-1,1 0 1,0 0 0,-1 0-1,2 0 1,-1 0 0,0 1-17,2-3-6,0-1-2,0 0-9,0 0-28,0 0 17,0 0-35,0 0-20,0 0-19,20 6-8,505 73 246,-494-77 1175,-30-2-1269,-1 0-25,0 0 3,-2 19-1010,-4-12-1730</inkml:trace>
</inkml:ink>
</file>

<file path=ppt/ink/ink2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255 11 1408,'0'0'1619,"0"0"-967,0 0-415,0 0-8,0 0 4,0 0-27,-5-1-21,3 0-177,0 0 1,0 1-1,0-1 1,0 0-1,0 1 1,0 0-1,0-1 1,0 1-1,0 0 1,0 0-1,0 0 1,0 0-1,0 1 0,0-1 1,0 1-1,0-1 1,0 1-1,0 0 1,0-1-1,0 1 1,0 0-1,0 0 1,1 0-1,-1 1 1,0-1-1,1 0 0,-1 1 1,1-1-1,-1 1 1,1-1-1,0 1 1,-1 1-9,-8 11 2,1 1 0,1 0 0,1 0 0,0 1 0,0 0 0,2 0 0,0 1 0,1-1 0,1 1 0,0 0 0,1 0 0,1 0 0,1 1 0,0-1 0,1 0 0,2 10-2,-2-24-5,0 0 1,0 0-1,0 0 1,0 0-1,1 0 1,-1 0-1,1-1 1,-1 1-1,1 0 1,0-1-1,0 0 1,0 1-1,1-1 1,-1 0-1,0 0 1,1 0-1,-1 0 1,1-1-1,0 1 1,0-1-1,-1 0 1,1 1-1,0-1 1,0 0-1,0-1 1,2 1 4,10 2 145,0 0 0,1-2 0,-1 0 0,14-1-145,-21 0 85,-4 0-21,1-1 0,-1 0 1,0 0-1,0 0 0,0 0 0,1 0 1,-1-1-1,-1 0 0,1 0 0,0 0 1,0 0-1,-1-1 0,1 0 0,-1 1 1,0-1-1,0 0 0,0-1 0,0 1 1,0 0-1,-1-1 0,1 0 0,-1 1 1,0-1-1,0 0 0,-1 0 0,1 0 1,0-3-65,1-2 57,0 0 1,-1 0 0,0 0-1,0 0 1,-1-1 0,-1 1 0,1 0-1,-1-1 1,-1 1 0,0-1-1,0 1 1,-2-8-58,0 10-1,-1 0-1,1-1 1,-1 1 0,-1 1 0,1-1-1,-1 0 1,0 1 0,0 0-1,-1 1 1,0-1 0,0 1 0,0 0-1,-1 0 1,0 1 0,0 0-1,0 0 1,0 1 0,-5-2 1,-5-2-16,0 0 0,0 2 1,-1 0-1,0 1 0,0 0 0,0 2 1,-12 0 15,-63 1-28,92 1 20,0 0 0,0 0 0,1 0 1,-1 1-1,0-1 0,0 0 0,0 0 1,0 1-1,0-1 0,0 0 0,1 1 1,-1-1-1,0 1 0,0-1 0,1 1 1,-1-1-1,0 1 0,1 0 0,-1-1 0,0 1 1,1 0-1,-1-1 0,1 1 0,-1 0 1,1 0-1,0 0 0,-1-1 0,1 1 1,0 0-1,-1 0 0,1 0 0,0 0 1,0 0-1,0 0 0,0-1 0,0 1 1,0 0-1,0 0 0,0 0 0,0 0 8,0 1-25,0-1-1,1 1 1,-1 0-1,0-1 0,1 1 1,-1-1-1,1 1 1,0-1-1,-1 1 1,1-1-1,0 0 0,0 1 1,0-1-1,0 0 1,0 0-1,0 1 1,0-1-1,0 0 0,0 0 1,1 0-1,-1 0 1,0-1-1,1 1 0,0 0 26,18 4 39,1-1 0,0 0 0,0-2 0,0-1-1,0 0 1,0-2 0,9-1-39,7 1 34,-3-2 81,0 0-1,-1-3 1,1-1 0,-1-1-1,0-2 1,-1-1 0,0-2-1,-1-1 1,3-3-115,-22 10 490,-4 4 148,-3 21-770,4 40 103,-3 0 0,-2 0-1,-2 0 1,-3 6 29,0-11-309,14-71 435,1-22-93,1 1 0,1 1 0,5-5-33,-10 24-5,0-1 0,1 2 0,1 0 0,1 0 0,1 1 1,14-12 4,-24 25-14,0 0 0,0 1 0,1-1 0,-1 1 0,1 1 0,0-1 1,0 1-1,0 0 0,0 0 0,0 1 0,0 0 0,1 0 0,-1 0 0,0 1 1,5 0 13,-10 0-16,0 1 0,0-1 0,0 1 0,0-1 0,0 1 0,0-1 0,0 1 0,0 0 0,0 0 0,0-1 0,-1 1 0,1 0 1,0 0-1,0 0 0,-1 0 0,1 0 0,-1 0 0,1 0 0,-1 0 0,1 0 0,-1 0 0,0 0 0,1 0 0,-1 0 0,0 0 1,0 1 15,6 35-44,-5-35 41,4 79 133,-3 51-130,-2-106 34,2-25-42,0 0-1,1 0 0,-1 0 0,0 0 1,0-1-1,1 1 0,-1-1 0,0 1 0,1-1 1,-1 0-1,1 0 0,-1 0 0,0 0 0,1-1 1,1 1 8,2-1 10,6 1-296,0-1 0,0-1-1,-1 0 1,1-1 0,-1 0-1,0-1 1,1 0 0,-2-1 0,5-2 286,24-12-4687</inkml:trace>
</inkml:ink>
</file>

<file path=ppt/ink/ink2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118 517 2513,'0'0'693,"0"0"-237,0 0 70,0 0 107,0 0-12,0 0-204,-2-13-164,-11-41-122,13 53-131,0 0 1,0 0 0,0-1-1,0 1 1,-1 0 0,1 0-1,0 0 1,-1-1 0,1 1-1,-1 0 1,1 0 0,-1 0-1,0 0 1,0 0 0,1 0-1,-1 0 1,0 0 0,0 0-1,0 0 1,0 0 0,0 1-1,0-1 1,0 0 0,0 1-1,0-1 1,0 1 0,0-1-1,-1 1 1,1-1 0,0 1-1,0 0 1,-1 0 0,1 0-1,0 0 1,0-1 0,-1 1-1,1 1 1,0-1 0,-1 0-1,0 1-13,0-1 1,-1 1-1,1 0 0,0 0 1,0 0-1,0 1 1,0-1-1,0 0 0,0 1 1,0 0-1,1-1 1,-1 1-1,0 0 1,1 0-1,-1 0 13,-4 9-15,1 0-1,0 1 1,1-1-1,1 1 1,-1 0-1,2 0 1,0 0 0,-1 5 15,1 14-34,1 1 0,2 21 34,-1-50-11,1 1 0,-1 0 0,1-1-1,0 1 1,0-1 0,1 1 0,-1-1-1,1 1 1,-1-1 0,1 0 0,0 0 0,0 0-1,1 0 1,-1 0 0,1 0 0,-1 0-1,1-1 1,0 0 0,0 1 0,0-1 0,0 0-1,0 0 1,1-1 0,-1 1 0,0-1-1,1 1 1,-1-1 0,1 0 0,0-1 0,-1 1-1,1 0 1,0-1 0,2 0 11,2 1 68,0-1 0,0 0 1,0 0-1,0 0 0,-1-1 0,1-1 1,0 1-1,-1-1 0,1 0 0,-1-1 1,1 0-1,-1 0 0,0-1 0,0 1 1,4-5-69,5-7 87,-1 0-1,-1-1 1,0-1 0,-1 0 0,-1-1-1,-1 0 1,-1-1 0,0 0 0,-1-1-1,-1 0 1,-1-1 0,-1 1 0,-1-1 0,0 0-1,-2 0-86,8-59 64,-3 0 1,-4-1-1,-5-26-64,1 90 21,0 11 26,1 3-28,-1 0 0,0 1 0,0-1 0,0 0 1,0 1-1,0-1 0,-1 0 0,1 1 0,-1-1 1,0 1-1,0-1 0,0 1 0,0-1 0,0 1 1,0 0-1,0-1 0,-2-1-19,2 4-5,1 0 0,0 0-1,-1 0 1,1 0 0,0 0-1,0 0 1,-1 0 0,1 0-1,0 0 1,-1 0 0,1 0-1,0 0 1,-1 0 0,1 0-1,0 0 1,0 0 0,-1 0-1,1 0 1,0 0 0,0 1-1,-1-1 1,1 0 0,0 0 0,0 0-1,-1 0 1,1 1 0,0-1-1,0 0 1,0 0 0,-1 1-1,1-1 1,0 0 0,0 0-1,0 1 1,0-1 0,0 0-1,-1 0 1,1 1 0,0-1-1,0 0 1,0 1 0,0-1 0,0 0-1,0 1 6,-5 15-27,5-15 15,-14 68 7,3 2 0,4 0 1,2 0-1,4 0 0,2 0 1,5 12 4,-4-65-4,0-1 1,1 1-1,1-1 0,4 9 4,-7-20-14,1 0 0,0-1-1,0 1 1,1-1-1,0 1 1,0-1-1,0 0 1,0 0 0,1 0-1,0-1 1,0 1-1,0-1 1,1 0-1,-1 0 1,1 0 14,-3-3 28,0-1 0,0 1 0,0-1 0,0 1 0,0-1 0,0 1 0,0-1 0,0 0 1,0 0-1,0 0 0,1 0 0,-1-1 0,0 1 0,0-1 0,0 1 0,0-1 0,0 1 0,0-1 0,-1 0 0,1 0 0,0 0 0,0 0 0,-1-1 0,1 1 0,0 0 0,-1-1 1,1 1-1,-1-1 0,0 1 0,1-1 0,-1 1 0,0-1 0,1-2-28,5-7 69,0 0 0,0 0 0,-1-1 0,3-8-69,5-13 2,-1 0 0,-1-1 0,-2-1 1,-1 1-1,-2-2 0,-2 1 1,1-22-3,-6 55-36,0 2-71,0 18-264,-2 64 271,0-33 114,2 0-1,5 32-13,-4-77 7,-1 1 0,1-1 0,0 0 1,1 0-1,-1 0 0,1 0 0,-1 0 0,1 0 0,1 0 1,-1-1-1,0 1 0,1-1 0,0 1 0,0-1 0,0 0 1,0 0-1,0 0 0,1-1 0,-1 1 0,1-1 0,0 0-7,2 1 45,0 0 0,0 0 1,0-1-1,1 0 0,-1-1 0,1 1 0,-1-1 0,1 0 0,0-1 0,-1 0 0,1 0 0,0 0 0,0-1-45,-4 0 1,0 1 1,-1-1-1,1 0 0,-1 0 1,0 0-1,1-1 1,-1 1-1,0 0 0,0-1 1,0 0-1,0 1 0,0-1 1,0 0-1,0 0 0,0 0 1,-1 0-1,2-2-1,23-41-983,-25 41 807,15-34-2393</inkml:trace>
</inkml:ink>
</file>

<file path=ppt/ink/ink2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2457,'0'0'4208,"0"0"-3807,0 0-401,0 0-689,0 0-2543</inkml:trace>
</inkml:ink>
</file>

<file path=ppt/ink/ink2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45 230 3177,'0'0'510,"0"0"-113,0 0-4,0 0-188,0 0-166,0 0-20,-7 13 43,1-2-25,1 0-1,0 0 0,0 0 0,2 1 1,-1 0-1,1-1 0,1 1 1,0 0-1,1 0 0,0 6-36,1-9 29,0 0 0,1-1-1,-1 1 1,2-1 0,-1 1-1,1-1 1,1 1 0,-1-1-1,2 0 1,0 2-29,-2-7 52,0 0-1,0 0 1,0 0 0,1 0-1,-1 0 1,1 0 0,0-1-1,-1 0 1,1 1-1,0-1 1,1 0 0,-1 0-1,0-1 1,1 1 0,-1-1-1,0 1 1,1-1-1,0 0 1,-1-1 0,1 1-1,0-1 1,-1 1 0,1-1-1,0 0 1,0 0-52,3-1 94,0 0 0,0-1 0,-1 0 0,1 0 0,0 0 0,-1-1 0,1 0 0,-1 0 1,0 0-1,0-1 0,0 0 0,-1 0 0,1-1 0,-1 0 0,0 0 0,0 0 0,-1 0 0,1-1 0,-1 1 0,2-6-94,10-14 109,0-2 0,-2 1 0,-1-2-1,1-7-108,-3 2 52,-1 0 0,-2-1-1,-1 0 1,-2 0-1,-1 0 1,-2 0 0,-2-22-52,0 55-116,-1 29-399,-12 457 370,11-556 170,0 24-12,3-1 1,1 0-1,3-7-13,-3 43 1,0-1 0,1 1 0,0-1 0,1 1 0,0 0 0,1 0 0,0 1-1,1 0 1,1-1 0,-1 2 0,2-1 0,-1 1 0,10-9-1,-9 13-16,0 0-1,0 0 1,0 1 0,0 0 0,1 1 0,0 0-1,0 0 1,0 1 0,1 0 0,-1 1-1,1 0 1,-1 0 0,1 1 0,0 0-1,0 1 1,-1 0 0,1 1 0,8 1 16,-17-2-7,1 1 1,0 0 0,-1 0-1,1-1 1,-1 1-1,1 0 1,-1 0 0,1 1-1,-1-1 1,0 0-1,1 0 1,-1 1 0,0-1-1,0 1 1,0-1-1,0 1 1,0-1 0,0 1-1,-1-1 1,1 1 0,0 0-1,-1-1 1,0 1-1,1 0 1,-1 0 0,0 0-1,0-1 1,0 1-1,0 0 1,0 0 0,0-1-1,0 1 1,-1 1 6,1 3-19,-1 1 0,1-1 0,-1 0 1,-1 0-1,1 0 0,-1 0 0,0-1 0,0 1 1,-3 4 18,-5 2 4,0-1 0,0 0 0,-1-1 0,0 0 0,-1-1 0,0 0 1,0-1-1,-1 0 0,0-1 0,-3 1-4,-4 3 5,1 0 1,0 2-1,1 0 0,-2 2-5,19-13-6,0-1-1,0 1 1,0-1 0,0 1-1,1-1 1,-1 1-1,0-1 1,1 1-1,-1 0 1,1-1-1,0 1 1,-1 0-1,1 0 1,0-1-1,0 1 1,0 0-1,0 0 1,0-1-1,1 1 1,-1 0 0,1-1-1,-1 1 1,1 0-1,-1-1 1,1 2 6,21 37-69,-9-23 49,1-1 0,1-1 0,0 0 0,4 2 20,-14-12 30,1-1 0,0 0 1,0 0-1,0-1 0,0 1 1,1-1-1,0-1 0,-1 1 0,1-1 1,0 0-1,0-1 0,0 0 0,0 0 1,4 0-31,-8-2 36,0 1 0,0-1 1,-1 0-1,1 0 0,0-1 1,-1 1-1,1-1 0,-1 1 0,1-1 1,-1 0-1,0 1 0,1-1 1,-1-1-1,0 1 0,0 0 1,-1 0-1,1-1 0,1-1-36,32-55 135,-29 47-100,9-14-35,-2 0 0,-1-1 0,-1 0 1,-1-1-1,2-13 0,-15 94-168,3-1 0,4 36 168,-4-87-1,0 1 1,0 0-1,0-1 0,0 1 1,0-1-1,0 1 0,1 0 1,-1-1-1,0 1 0,1-1 1,0 1-1,-1-1 0,1 1 1,0-1-1,0 1 0,-1-1 1,1 0-1,0 0 0,1 1 1,-1-1-1,0 0 0,0 0 1,0 0-1,1 0 0,-1 0 1,0 0-1,1 0 1,-1-1-1,1 1 0,-1-1 1,1 1-1,-1-1 0,1 1 1,-1-1-1,1 0 0,1 1 1,0-2 22,0 1-1,0-1 1,0 1 0,0-1-1,-1 0 1,1 0-1,0 0 1,0 0 0,-1-1-1,1 1 1,-1-1-1,1 1 1,-1-1-1,0 0 1,1 0 0,-1 0-1,0 0 1,0-1-1,-1 1 1,1-1-22,4-7 49,0-1 1,0 0-1,-2 0 0,1-1 1,-2 1-1,1-1 0,-1-1-49,0 0 38,1-1-1,1 0 0,0 1 1,5-7-38,5 83-942,-14-57 932,18 57 78,-18-60-83,0 1 1,1-1-1,-1 1 0,1-1 1,0 0-1,0 0 1,1 0-1,-1 0 0,0 0 1,1 0-1,0 0 1,0-1-1,0 1 0,0-1 1,2 1 14,-4-3 16,1 1-1,-1-1 1,1 0 0,-1 0 0,1 0 0,-1 0 0,1 0-1,-1 0 1,1 0 0,-1-1 0,0 1 0,1-1 0,-1 1-1,1-1 1,-1 1 0,0-1 0,1 0 0,-1 0-1,0 1 1,0-1 0,1 0 0,-1 0 0,0 0 0,0 0-1,0-1 1,0 1 0,0 0 0,0-1-16,30-43 343,-20 28-230,13-19-78,-17 24-30,1-1-1,1 1 0,0 1 0,0 0 0,2-1-4,-10 12-63,0 2 14,1 0-1,-1 0 1,0 0 0,1 0-1,-1 0 1,0 0 0,0 0 0,0 1-1,-1-1 1,1 0 0,0 3 49,1 1-62,12 34 95,-9-21 36,2-1 0,0 0 0,1 0 0,1 0 0,8 12-69,-13-26 12,-1 1 0,1-1 0,0 0 0,0 0-1,0 0 1,0 0 0,1-1 0,0 0 0,-1 0 0,1 0 0,0 0 0,1-1 0,-1 0 0,0 0 0,1 0 0,-1-1-1,1 0 1,-1 0 0,1 0 0,-1-1 0,1 1 0,0-2-12,-2 1-79,0 0 0,-1-1-1,1 0 1,-1 0 0,1 0 0,-1-1 0,0 1-1,1-1 1,-1 1 0,0-1 0,0 0 0,0 0 0,0-1-1,-1 1 1,1-1 0,-1 1 0,1-1 0,-1 0-1,0 0 1,0 0 0,0 0 79,14-19-4650</inkml:trace>
</inkml:ink>
</file>

<file path=ppt/ink/ink2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6177,'0'0'873,"0"0"-593,0 0-184,0 0-96,0 0-441,0 0-1511,0 0 936,56 37-2265</inkml:trace>
</inkml:ink>
</file>

<file path=ppt/ink/ink2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62 3993,'0'0'848,"0"0"-8,0 0-222,0 0-370,-17-10-251,-55-31-18,70 40 17,-1-1 0,1 1 0,-1 0 1,1 0-1,-1 0 0,0 0 0,1 0 1,-1 1-1,0-1 0,1 1 0,-1 0 1,0-1-1,0 1 0,1 1 0,-1-1 1,0 0-1,0 1 0,1-1 0,-1 1 1,0 0-1,1 0 0,-1 0 0,1 0 1,-1 0-1,1 0 0,0 1 0,-1 0 1,1-1-1,0 1 0,0 0 0,0 0 1,0 0-1,0 0 0,0 1 4,0 0-15,0 0-1,0 1 1,0-1-1,1 1 1,-1 0-1,1-1 1,0 1-1,0 0 1,0 0-1,0 0 1,1 0 0,-1 0-1,1 0 1,0 0-1,1 0 1,-1 0-1,1 0 1,-1 0-1,2 3 16,0-5 8,-1-1-1,1 1 1,-1 0 0,1-1-1,0 1 1,0-1-1,0 0 1,0 1-1,0-1 1,0 0 0,0 0-1,1-1 1,-1 1-1,0 0 1,0-1-1,1 1 1,-1-1 0,0 0-1,1 1 1,-1-1-1,1 0 1,-1-1-1,2 1-7,1 0 49,0 0 0,0 0 0,1-1 0,-1 0 0,0 0 0,0 0 0,0 0-1,0-1 1,0 0 0,3-1-49,-3-1 42,0 0-1,0 0 1,0 0 0,-1-1-1,0 1 1,0-1-1,0 0 1,0-1 0,-1 1-1,0 0 1,0-1 0,0 0-1,-1 0 1,1 0-1,-2 0 1,1 0 0,-1 0-1,1 0 1,-2-3-42,36 476-224,-34-448 250,0-10-46,-1 0 0,0 1 1,-1-1-1,0 1 1,-1 5 19,0-14-19,1 1 0,0 0 0,-1-1 0,1 1 0,-1-1 0,1 1 0,-1 0 0,1-1 0,-1 1 0,0-1 0,0 0 0,0 1 0,0-1 0,0 0 0,0 1 0,0-1 0,-1 0 0,1 0 0,0 0 0,-1 0 0,1 0 0,-1 0 0,1-1 0,-1 1 0,1 0 0,-1-1 0,1 1 0,-1-1 0,0 1 0,1-1 0,-1 0 0,0 0 19,-5 1 37,0 0 0,0-1 0,0 0 0,0 0 0,0-1 0,0 0 0,0 0 0,1-1 0,-1 0 0,0 0 0,1 0 0,-1-1 0,-1-1-37,4 1 93,0 1 1,0-1-1,1 0 1,-1 0-1,1-1 1,0 1 0,0-1-1,0 1 1,1-1-1,-1 0 1,1 0 0,0 0-1,0-1 1,0 1-1,1 0 1,0-1-1,-1 1 1,2-1 0,-1 1-1,0-6-93,-1-3 191,1 0 0,0-1-1,1 1 1,0-1 0,2 1-1,-1 0 1,1-1 0,1 1 0,2-3-191,-2 7-37,0 1 1,1 1-1,0-1 1,1 0 0,0 1-1,0 0 1,0 0 0,1 1-1,0-1 1,0 1 0,1 0-1,-1 1 1,2 0 0,-1 0-1,1 0 37,69-38-4253,-47 25-1668</inkml:trace>
</inkml:ink>
</file>

<file path=ppt/ink/ink2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3489,'0'0'1020,"0"0"-321,0 0 197,0 0-69,0 0-370,0 14-494,-19 369 253,19-374 6,0-1-3903,0-17 1557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4:07:48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93 4337,'0'0'1176,"0"0"72,0 0-383,0 0-225,0 0-536,0 0-104,0 0-200,20-44-264,11 31 144,18-2-761,-8 4-831,-4 2-2473</inkml:trace>
</inkml:ink>
</file>

<file path=ppt/ink/ink2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1512,'0'0'1910,"0"0"-139,0 0-364,0 0-477,0 0-401,0-7-424,3-14-154,-3 21 50,0 0 0,0 0 0,0-1 0,1 1 0,-1 0 0,0 0 0,0-1 0,1 1 0,-1 0 0,0 0 0,1 0 0,-1 0 0,0-1 0,0 1 0,1 0 0,-1 0 0,0 0 0,1 0 0,-1 0 0,0 0 0,1 0 0,-1 0 0,0 0 0,1 0 0,-1 0 0,0 0 0,1 0 0,-1 0 0,0 0 0,1 0 0,-1 1 0,0-1 0,1 0 0,-1 0-1,5 3 32,0 0 0,-1 1 0,0-1 1,1 1-1,-1 0 0,0 0 0,1 4-32,84 106 356,-58-71-273,2-1-1,18 15-82,-47-52 219,3 2-1171,-3-13-1518,-4-10-37</inkml:trace>
</inkml:ink>
</file>

<file path=ppt/ink/ink2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18 1712,'0'0'1802,"0"0"-551,0 0-192,0 0-96,0 0-246,0 0-275,5-17 155,-11 175-620,-12 45 23,6-78 59,9-57-986,3-56-1380</inkml:trace>
</inkml:ink>
</file>

<file path=ppt/ink/ink2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8 138 4017,'0'0'955,"0"0"-95,0 0-3,0 0-290,0 0-316,0 0-159,2 18-431,-3 23 311,-1-16 43,2 0 0,1 0 0,3 19-15,-4-39-19,1 1 0,0-1 0,0 0 0,0-1 0,1 1 0,0 0 0,0 0 0,0-1 1,1 1-1,-1-1 0,1 1 0,0-1 0,0 0 0,0 0 0,1-1 0,0 1 0,-1-1 1,1 0-1,1 1 0,0-1 19,-1-1 58,0 0-1,0 0 1,0 0 0,0-1 0,0 0-1,0 0 1,1 0 0,-1 0 0,0-1-1,1 1 1,-1-1 0,0 0 0,1-1-1,-1 1 1,0-1 0,1 0 0,-1 0-1,3-1-57,0-1 76,-1 0-1,0 0 1,1-1-1,-1 1 1,-1-2-1,1 1 1,0-1-1,-1 1 1,0-1-1,0-1 1,0 0-76,3-5 58,0 0 1,0 0-1,-1-1 1,-1 0-1,0 0 0,0-1 1,-2 0-1,1 0 1,-2 0-1,0 0 0,2-13-58,-4 17-4,-1-1 0,0 0 0,0 0 0,-1 0 0,0 1-1,-1-1 1,0 0 0,-1 1 0,0 0 0,0-1 0,-1 1-1,-3-6 5,4 10-4,-1 0-1,0 0 0,0 0 1,0 0-1,0 1 0,-1-1 0,0 1 1,0 0-1,0 1 0,0-1 1,-1 1-1,1 0 0,-1 0 1,0 1-1,0 0 0,0 0 0,0 0 1,0 1-1,0 0 0,-4-1 5,3 1-28,-1 0-1,0 1 0,0-1 1,1 1-1,-1 1 0,0-1 1,0 1-1,-6 2 29,11-2-17,0 1-1,0-1 1,-1 1 0,1-1-1,0 1 1,0 0 0,1 0-1,-1 0 1,0 1 0,1-1-1,-1 1 1,1-1 0,0 1-1,0 0 1,0 0 0,0 0-1,0 0 1,1 0 0,-1 0-1,0 4 18,-3 10-958,0 1-1,1 0 1,-1 14 958,1 2-5416</inkml:trace>
</inkml:ink>
</file>

<file path=ppt/ink/ink2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216 162 144,'0'0'487,"0"0"126,0 0 70,0 0 109,0 0 99,13 2 700,-11-1 2519,-57-8-4795,47 6 673,0-1 0,0 1 0,0 0 0,-1 0 0,1 1 0,0 0 0,0 1 0,0-1 0,0 2 0,0-1 0,0 1 0,0 0 0,0 1 12,4-1-4,0 0 0,0 0 1,1 1-1,-1-1 0,1 1 1,-1 0-1,1 0 0,0 0 1,0 0-1,1 1 0,-1-1 0,1 1 1,-1-1-1,1 1 0,0 0 1,0 0-1,1 0 0,-2 3 4,1 3-20,0 0-1,0 0 1,1 0-1,1 0 0,0 0 1,0 0-1,1 7 21,-1-15-3,1-1 0,-1 1 0,1 0 0,-1 0 0,1-1 0,0 1 0,-1 0 0,1-1 0,0 1 0,0 0 0,0-1 0,0 1 0,1-1-1,-1 0 1,0 1 0,1-1 0,-1 0 0,1 0 0,-1 0 0,1 0 0,-1 0 0,1 0 0,0 0 0,-1-1 0,1 1 0,0-1 0,0 1 0,0-1 0,-1 1 0,1-1 0,0 0 0,0 0 0,0 0 0,1 0 3,1 0 35,0 0-1,0 0 1,0-1 0,0 1 0,0-1 0,0 0 0,0 0 0,-1 0 0,1 0 0,0-1 0,-1 0-1,1 1 1,0-1 0,-1-1 0,2 0-35,10-13 0,-2 0-1,0 0 1,0-1-1,-2 0 1,0-1-1,-1-1 1,-1 0-1,-1 0 1,0-1-1,-1 0 1,-2 0-1,0 0 1,-1-1-1,-1 0 1,-1 1-1,0-11 1,-2 30-69,0 1-81,-4 60-87,3-25 176,-1-7 66,-1-6 5,2-1 0,0 1 0,1 0 0,1-1-1,4 17-9,-4-36-3,0 0-1,0 0 0,0 0 0,0 0 0,1 0 0,-1-1 0,1 1 1,-1 0-1,1-1 0,0 1 0,-1-1 0,1 1 0,0-1 1,0 0-1,0 0 0,0 0 0,0 0 0,0 0 0,0 0 0,1-1 1,-1 1-1,0-1 0,0 0 0,1 1 0,-1-1 0,0 0 1,0 0-1,1 0 4,0 0 18,1 0 0,0 0 0,-1 0 1,1 0-1,-1-1 0,1 1 1,-1-1-1,1 0 0,-1 0 0,1 0 1,-1 0-1,0-1 0,0 0 0,0 1 1,0-1-1,0 0 0,2-2-18,-1-2 24,0-1 0,0 0 0,0 0-1,-1-1 1,0 1 0,-1-1 0,1 0 0,-2 0-1,1 1 1,-1-1 0,0 0 0,0-1 0,-1 1 0,-1-7-24,1 14-35,0 1-124,0 25-293,0-9 461,-1 0-13,2 0 0,0-1 0,0 1 0,2 5 4,-2-17 22,0-1-1,0 1 0,0-1 1,0 1-1,0-1 1,1 0-1,0 1 0,-1-1 1,1 0-1,1 0 1,-1 0-1,0 0 1,1 0-1,-1-1 0,1 1 1,0-1-1,0 0 1,0 1-1,0-1 0,3 1-21,-4-3-87,0 1 0,-1-1 0,1 0 0,0 0-1,0 0 1,-1 0 0,1 0 0,0-1-1,-1 1 1,1 0 0,0-1 0,-1 0-1,1 1 1,0-1 0,-1 0 0,1 0-1,-1 1 1,1-1 0,-1 0 0,0-1-1,1 1 1,-1 0 0,0 0 0,0-1-1,0 1 1,0 0 0,0-1 0,0 1 0,0-1-1,0 1 1,0-1 0,-1 0 0,1 1-1,-1-1 1,1 0 0,-1 0 87,6-17-5380</inkml:trace>
</inkml:ink>
</file>

<file path=ppt/ink/ink2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5721,'0'0'992,"0"0"-760,0 0-168,0 0-64,0 0-488,0 0-1152,0 0 96</inkml:trace>
</inkml:ink>
</file>

<file path=ppt/ink/ink2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0 4681,'0'0'771,"0"0"-46,0 0-57,0 0-414,0 0-504,-18 2 90,14-1 171,1 0-1,-1 0 0,1 0 0,-1 1 0,1 0 0,0-1 0,0 1 0,0 1 0,0-1 1,0 0-1,0 1 0,0-1 0,1 1 0,-1 0 0,1 0 0,0 0 0,0 0 0,0 0 1,0 1-1,1-1 0,-1 0 0,0 4-10,-1 3-13,0 1 0,0-1 0,1 1 0,1-1 0,-1 1 0,2 0 0,0 1 13,0-11-12,0 0 0,0 0-1,1 0 1,-1 0-1,1 0 1,-1 0-1,1 0 1,-1-1-1,1 1 1,0 0-1,-1 0 1,1-1 0,0 1-1,-1 0 1,1-1-1,0 1 1,0-1-1,0 1 1,0-1-1,0 1 1,-1-1-1,1 0 1,0 1 0,0-1-1,0 0 1,0 0-1,1 1 13,32 5 336,-25-5-300,23 4 53,-17-4-74,-2 1 0,1 1 0,0 0 0,0 1 0,5 3-15,-19-7-6,-1 0-1,1 0 0,0 0 0,0 0 0,0 0 0,0-1 0,0 1 0,0 0 0,0 0 1,0 0-1,0 1 0,-1-1 0,1 0 0,0 0 0,0 0 0,0 0 0,0 0 0,0 0 0,0 0 1,0 0-1,0 0 0,0 0 0,-1 0 0,1 0 0,0 0 0,0 0 0,0 0 0,0 0 0,0 0 1,0 0-1,0 0 0,0 1 0,0-1 0,0 0 0,0 0 0,0 0 0,0 0 0,0 0 1,0 0-1,0 0 0,0 0 0,0 0 0,0 1 0,0-1 0,0 0 0,0 0 0,0 0 0,0 0 1,0 0-1,0 0 0,0 0 0,0 0 0,0 1 0,0-1 0,0 0 0,0 0 0,0 0 0,0 0 1,0 0-1,0 0 0,0 0 0,0 0 0,0 0 0,0 0 0,0 0 0,1 0 0,-1 1 1,0-1 6,-16 4-107,-17 0 262,-72 3 156,125-8-220,0-2 0,0 0 0,-1-1 0,1-1 0,-1-1-1,0-1 1,3-1-91,-14 4 37,6-1-21,-1-1 1,0-1-1,1 0 0,-2-1 0,7-5-16,-16 10 57,1 0 1,-1 0-1,0 0 1,0-1-1,0 1 1,-1-1-1,1 0 1,-1 0-1,0 0 1,0 0-1,-1 0 1,1 0-1,-1 0 0,0-1 1,0 1-1,0 0 1,0-1-1,-1 1 1,0-1-1,0 0-57,-14 523-181,14-550-1780,0 7-1799</inkml:trace>
</inkml:ink>
</file>

<file path=ppt/ink/ink2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0 284 1136,'0'0'2183,"0"0"-1346,0 0-544,0 0 2,0 0-105,23-4-7,72-12 21,-91 15-184,-1 0 1,1 0-1,0 0 0,0 1 0,0-1 1,0 1-1,0 0 0,0 1 0,0-1 1,0 1-1,0-1 0,-1 1 0,1 0 1,0 1-1,0-1 0,-1 1 0,1-1 1,-1 1-1,2 1-20,-4-1 6,1 1 0,-1-1 0,1 1 1,-1 0-1,0-1 0,0 1 0,0 0 0,0 0 1,0 0-1,-1-1 0,1 1 0,-1 0 0,0 0 0,0 0 1,0 0-1,0 0 0,0 0 0,-1 3-6,0-3 11,-1 0 0,1 0-1,-1 0 1,1 0 0,-1 0 0,0 0-1,0-1 1,0 1 0,0 0-1,-1-1 1,1 0 0,-1 1 0,1-1-1,-1 0 1,0 0 0,0-1-1,0 1 1,0-1 0,0 1 0,0-1-1,0 0 1,0 0 0,-1 0-1,1-1-10,-16 6 44,-1-1 0,1-1-1,-10 1-43,13-5 29,13 0-29,-1 0 0,1 0 1,-1 0-1,1 1 1,-1-1-1,1 1 1,0 0-1,-1 0 0,-2 1 0,5-2-108,38 0 43,-24 0 180,-1 0 0,0-1 0,1-1-1,-1 0 1,0-1 0,-1 0 0,1-1 0,0 0 0,-1-1 0,0 0 0,0-1 0,0 0-1,8-7-114,-11 7 77,-1-1-1,1 0 1,-2 0-1,1 0 1,-1-1-1,0 0 0,-1 0 1,0 0-1,0-1 1,0 1-1,-1-1 0,-1-1 1,0 1-1,0 0 1,-1-1-1,0 1 1,1-8-77,11-180-1174,-24 307 1178,4-59 13,2 1-1,3 39-16,1-86-1,1 0-1,0 0 0,0-1 1,0 1-1,0 0 0,1-1 1,-1 1-1,1-1 0,0 0 1,1 1-1,-1-1 0,1 0 1,0 0-1,0-1 0,0 1 1,0-1-1,1 1 0,-1-1 1,1 0-1,0 0 0,0-1 1,0 1-1,0-1 0,0 0 1,1 0 1,2 1 37,0 0 0,0-1 0,1 0 0,-1 0 0,0-1 0,1 0 0,-1-1 0,1 1 1,0-1-1,-1-1 0,1 1 0,-1-1 0,1-1 0,-1 1 0,6-3-37,-7 1-4,-1 1 1,1-1-1,-1 0 0,1 0 0,-1-1 1,0 0-1,-1 0 0,1 0 0,-1 0 1,1-1-1,-1 0 0,-1 0 0,1 0 1,-1 0-1,0 0 0,0-1 0,0 1 1,-1-1-1,1 0 0,-2 0 0,1 0 1,-1 0-1,1 0 0,-2 0 0,1 0 1,-1 0-1,0-1 0,0 1 0,-1 0 1,1 0-1,-1 0 0,-2-4 4,2 8-24,0-1 0,0 1 0,-1 0-1,1 0 1,-1-1 0,0 1 0,0 1 0,0-1 0,0 0-1,0 0 1,0 1 0,0-1 0,0 1 0,-1-1 0,1 1-1,-1 0 1,1 0 0,-1 0 0,1 0 0,-1 1 0,0-1-1,1 1 1,-1 0 0,0-1 0,1 1 0,-1 0 0,0 0-1,-1 1 25,-1-1-10,-1 0 0,0 0 0,0 1 0,1-1 0,-1 2 0,0-1 0,1 0-1,-1 1 1,1 0 0,-1 1 0,1-1 0,0 1 0,0 0 10,1 1-2,1 0 0,-1 0 1,1 0-1,0 0 0,0 1 1,1 0-1,-1-1 0,1 1 1,0 0-1,0 0 0,1 0 1,-1 1-1,1-1 0,0 0 0,1 1 2,-2 5-36,1 0 0,1 1 0,-1-1 0,2 0-1,0 1 1,2 7 36,-3-16 1,1 0 0,0-1 1,0 1-1,1 0 0,-1-1 0,0 0 0,1 1 0,-1-1 0,1 0 0,0 1 0,0-1 0,0 0 1,0 0-1,0-1 0,0 1 0,1 0 0,-1-1 0,0 1 0,1-1 0,-1 0 0,1 0 1,0 0-1,-1 0 0,1 0 0,0 0 0,0-1 0,-1 0 0,3 1-1,-1-1 28,-1 1 0,0-1 0,0 0-1,0 0 1,0-1 0,1 1 0,-1-1-1,0 1 1,0-1 0,0 0 0,0 0 0,0 0-1,0-1 1,-1 1 0,1-1 0,0 1-1,-1-1 1,1 0 0,-1 0 0,1 0 0,-1 0-1,0-1 1,0 1 0,0-1 0,0 0-28,6-14 58,-2 0 1,0 0 0,-1 0 0,-1-1 0,-1 0 0,2-16-59,2-11 211,-7 45-221,0 0 1,0 0 0,0 0 0,0 0-1,0 1 1,0-1 0,0 0-1,0 0 1,0 0 0,0 0 0,0 0-1,0 0 1,0 0 0,0 0-1,0 0 1,0 0 0,1 1 0,-1-1-1,0 0 1,0 0 0,0 0-1,0 0 1,0 0 0,0 0 0,0 0-1,0 0 1,0 0 0,0 0-1,1 0 1,-1 0 0,0 0 0,0 0-1,0 0 1,0 0 0,0 0-1,0 0 1,0 0 0,0 0 0,1 0-1,-1 0 1,0 0 0,0 0-1,0 0 1,0 0 0,0 0-1,0 0 1,0 0 0,0 0 0,0 0-1,0 0 1,1 0 0,-1-1-1,0 1 1,0 0 0,0 0 0,0 0-1,0 0 1,0 0 0,0 0-1,0 0 10,7 16-254,4 21 123,-7-21 124,17 63 73,-20-73-63,1-1 1,1 1-1,-1-1 0,1 1 1,0-1-1,0 0 1,1 0-1,0 0 0,-1-1 1,2 1-1,3 2-3,-7-6 25,0 0 0,1 0 0,-1 0 0,0 0 0,1-1 1,-1 1-1,1 0 0,-1-1 0,1 1 0,-1-1 0,1 0 0,0 0 0,-1 1 0,1-1 0,-1 0 0,1 0 1,0 0-1,-1-1 0,1 1 0,-1 0 0,1-1 0,-1 1 0,1-1 0,-1 1 0,1-1 0,-1 0 1,1 1-1,-1-1 0,0 0 0,0 0 0,1 0 0,-1 0 0,0 0 0,0 0 0,0-1 0,0 1 0,0 0 1,0-1-1,0 1 0,-1 0 0,1-1 0,0 1 0,-1-1-25,7-10 134,-1-1-1,0 0 1,-1 0 0,2-11-134,-3 11 54,5-11 5,-5 13 15,1 0 0,-2 0 1,0-1-1,0 1 0,-1-1 0,0 0 0,-1 0-74,-1 12-32,0 0-151,0 36-298,-1-3 470,0-10 19,0 0 1,2-1 0,1 3-9,-2-21-3,1 1 0,0-1 1,0 1-1,0-1 0,0 1 1,0-1-1,1 0 0,0 0 1,0 0-1,0 0 0,1 0 0,-1 0 1,1-1-1,0 1 0,0-1 1,0 1-1,2 0 3,-4-3 26,0 0 1,0 0-1,0-1 0,1 1 0,-1 0 1,0-1-1,0 1 0,1-1 1,-1 0-1,0 1 0,0-1 0,1 0 1,-1 0-1,0 0 0,1 0 1,-1 0-1,0 0 0,1 0 1,-1 0-1,0 0 0,1-1 0,-1 1 1,0 0-1,0-1 0,2 0-26,0-1 40,0 0-1,-1 0 0,1 0 0,0 0 1,-1-1-1,0 1 0,1-1 0,-1 0 0,0 0 1,1-1-40,5-11 60,-1 1 0,0-1 0,-1-1 0,0-1-60,-5 14 0,1-1-10,1-4-6,-1 1 1,0-1-1,0 1 1,0-1-1,-1 0 1,0-5 15,-1 13-112,0 0-43,0 0 0,0 25-337,13 520 468,-13-544 9,-1 0 0,1-1 0,0 1-1,0 0 1,0-1 0,0 1 0,0 0-1,-1-1 1,1 1 0,0 0 0,-1-1 0,1 1-1,0-1 1,-1 1 0,1-1 0,-1 1-1,1-1 1,-1 1 0,1-1 0,-1 1-1,1-1 1,-1 1 0,1-1 0,-1 0 0,0 1-1,1-1 1,-1 0 0,0 0 0,0 1 15,-27 1 38,21-3 16,1 0-1,0 0 1,-1 0 0,1-1-1,0 0 1,0 0-1,-4-3-53,4 2 28,0-1-1,1 1 0,0-1 0,0-1 1,0 1-1,1-1 0,-1 0 0,1 0 1,0 0-1,0 0 0,1-1 1,0 1-1,0-1 0,0 0 0,0 0 1,1 0-1,0-1 0,0 1 0,1 0 1,0-1-1,0 1 0,1-1 0,-1 1 1,1-1-1,1 1 0,-1-1 1,1 1-1,0-1 0,1 1 0,-1 0 1,1-1-1,1 1 0,-1 0 0,1 0 1,0 1-1,0-1 0,1 0 1,1 0-28,6-10-63,2 1 1,0 1-1,0 0 1,1 1 0,1 1-1,0 0 1,1 0 0,0 2-1,1 0 1,0 1-1,1 1 1,2-1 62,2 1-1143,0 1 0,1 1 1,14-2 1142,-5 3-4323</inkml:trace>
</inkml:ink>
</file>

<file path=ppt/ink/ink2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1480,'0'0'1075,"0"0"-511,0 0-41,0 0 1,0 0-117,0 0-63,14-3 48,67-14 892,-94 37-1400,-14-4 413,22-12 1563,24-2-1856,-6 1-2259,0 5-2000</inkml:trace>
</inkml:ink>
</file>

<file path=ppt/ink/ink2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 1688,'0'0'1606,"0"0"-660,0 0-90,0 0-53,0 0-178,0 0-118,4-2-148,12-6-289,1 0 1,0 1-1,0 0 1,1 2-1,0 0 1,0 1-1,0 0 1,0 2-1,6 0-70,40-1-52,0 3 0,5 3 52,-53-1-27,-1 0 0,1 1-1,-1 1 1,1 1 0,-1 0-1,-1 1 1,1 0-1,-1 1 1,0 1 0,0 0-1,-1 1 1,7 6 27,-3-2-54,-1 1 0,-1 1 0,0 0 0,-1 1 0,0 0 1,-1 1-1,-2 1 0,1 0 0,0 5 54,-6-5-56,0 0 1,-2 1-1,0 0 0,-1-1 1,-1 2-1,-1-1 0,0 0 1,-2 0-1,0 4 56,0 10-130,1-16 82,1 14-12,-2-1 0,-1 0 0,-4 15 60,4-34-5,-1 0-1,0 0 0,-1-1 0,0 1 0,-1-1 0,0 0 0,0 0 1,-1-1-1,0 0 0,-1 0 0,-3 3 6,-56 56 75,-2-4 0,-41 29-75,87-75 19,-5 3 10,0-1 0,-2-1 0,0-2 0,-1-1 0,-1-1-1,0-1 1,-1-2 0,-6 1-29,36-12 855,11-1-725,17-6-928,-9-5-1220</inkml:trace>
</inkml:ink>
</file>

<file path=ppt/ink/ink2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8 304,'0'0'3853,"0"0"-2113,0 0-526,0 0-307,0 0-431,0 0-181,10-8-219,-7 21-82,0-1 1,-1 1 0,-1-1 0,0 1-1,0-1 1,-1 1 0,-1 0-1,0-1 1,-1 1 0,-1-1 0,1 1-1,-2-1 1,0 0 0,0 0 0,-1-1-1,-1 1 1,0-1 0,-4 6 5,6-11 1,-11 19 31,1 1 1,0 0-1,2 1 1,-4 16-33,16-42 3,0 0 0,0 0 0,0 0 0,0 0 0,0 0 0,1 0 0,-1 0 0,0 0 0,0 0 0,1-1 0,-1 1 0,1 0 1,-1 0-1,1 0 0,-1 0 0,1-1 0,-1 1 0,1 0 0,0-1 0,0 1 0,-1 0 0,1-1 0,0 1 0,0-1 0,-1 1 0,1-1 1,0 1-1,0-1 0,0 0 0,0 1 0,0-1 0,0 0 0,0 0 0,0 0 0,0 0 0,0 0-3,40 7 109,-36-6-107,120 22 75,-85-14-68,-1-2 0,1-1 0,32-1-9,-72-5-28,1 0 1,0 0-1,0 0 0,0 1 1,0-1-1,-1 0 0,1 0 0,0 1 1,0-1-1,-1 0 0,1 1 1,0-1-1,0 1 0,-1-1 1,1 1-1,-1-1 0,1 1 0,0-1 1,-1 1-1,1 0 0,-1-1 1,1 1 27,3 12-4304,-4-11 2336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4:07:49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63 592,'0'0'2725,"0"0"-1356,0 0-605,0 0-285,0 0-253,-6 4-228,2-1-6,1 1 0,-1 0 0,1 1 0,0-1 0,0 1 0,0-1-1,0 1 1,1 0 0,0 0 0,0 0 0,0 0 0,1 0 0,0 0-1,0 1 1,0-1 0,0 0 0,1 1 0,0-1 0,0 1 0,1 2 8,-1 10-5,-1-7-4,1-1 0,0 1 0,1-1 0,0 0 0,1 1 0,0-1-1,1 1 10,-2-9 6,0 1-1,0-1 1,0 1-1,1-1 1,-1 0-1,1 0 1,-1 1-1,1-1 1,0 0-1,0 0 1,0-1-1,0 1 1,0 0-1,0-1 1,1 1-1,-1-1 1,0 0-1,1 0 1,-1 0-1,1 0 0,0 0 1,-1 0-1,1-1 1,0 1-1,-1-1 1,1 0-1,0 0 1,-1 0-1,3 0-5,-3 0 33,0 0 0,-1 0 0,1 0 0,0 0 0,0 0 0,-1 0-1,1-1 1,0 1 0,0-1 0,-1 1 0,1-1 0,-1 1 0,1-1-1,0 0 1,-1 0 0,1 0 0,-1 0 0,0 0 0,1 0 0,-1 0 0,0-1-33,1-1 38,-1 1 0,0-1 0,0 0 1,0 0-1,0 0 0,0 0 1,-1 0-1,1 0 0,-1 0 0,0 0 1,0 0-1,0-3-38,0-2-18,0 0-1,-1 0 1,0-1 0,0 1-1,-1 0 1,0 0 0,0 0-1,-1 0 1,0 0 0,0 0-1,-1 1 1,0 0-1,0 0 1,-1 0 0,0 0-1,0 0 1,0 1 0,-1 0-1,0 0 1,-5-3 18,8 6-11,1 1-1,0 0 1,-1 0-1,1 1 1,-1-1-1,0 0 1,1 1-1,-1-1 1,0 1-1,0 0 1,0 0-1,-3 0 12,6 1-7,-1 0-1,1 0 0,-1 0 1,1 0-1,-1 0 1,1 0-1,-1 1 0,1-1 1,-1 0-1,1 0 1,0 1-1,-1-1 0,1 0 1,-1 0-1,1 1 1,0-1-1,-1 1 0,1-1 1,0 0-1,-1 1 1,1-1-1,0 1 0,0-1 1,-1 1-1,1-1 1,0 1 7,-3 25-145,3-25 143,0 1 1,0-1-1,0 1 0,0-1 1,1 1-1,-1-1 1,0 1-1,1-1 0,0 0 1,-1 1-1,1-1 0,0 1 1,0-1-1,-1 0 0,1 0 1,0 1-1,0-1 0,0 0 1,1 0-1,-1 0 1,0 0-1,2 0 2,0 1 8,1 0 0,0 0-1,0 0 1,0-1 0,0 0 0,0 0 0,0 0 0,0 0-1,1-1-7,9 1 49,0 0 0,0-2 0,-1 1 0,1-2 0,6-1-49,0-2 30,0 0 1,-1-2-1,0 0 1,-1-1-1,2-1-30,-9 3 23,0 0-1,-1 0 1,1-1-1,-1 0 1,-1-1-1,0 0 0,0 0 1,8-10-23,-16 17 11,-1 0 0,1 1-1,0-1 1,-1 0 0,1 1 0,-1-1 0,1 0 0,-1 0-1,1 0 1,-1 0 0,1 1 0,-1-1 0,0 0 0,0 0-1,1 0 1,-1 0 0,0 0 0,0 0 0,0 0 0,0 0 0,0 0-1,0 0 1,0 0 0,0 0 0,0 0 0,-1 0 0,1 1-1,0-1 1,-1 0 0,1 0 0,-1 0 0,1 0-11,-2 0 2,1 0-1,-1-1 1,0 1 0,0 1 0,0-1 0,0 0 0,1 0-1,-1 1 1,0-1 0,0 1 0,0-1 0,0 1-1,0 0 1,-2 0-2,-8-1-15,-1 2-1,1-1 0,0 2 0,0-1 0,-1 2 16,12-3-10,0 0 1,-1 1-1,1-1 0,-1 0 0,1 1 0,0-1 1,-1 1-1,1 0 0,0 0 0,0-1 1,0 1-1,-1 0 0,1 0 0,0 0 0,0 0 1,0 0-1,0 0 0,1 0 0,-1 0 0,0 1 1,0-1-1,1 0 0,-1 1 0,1-1 0,-1 0 1,1 1 9,0-1-10,0 0 0,0 0 1,0 0-1,0 0 0,0 0 0,1 0 1,-1 1-1,0-1 0,1 0 1,-1-1-1,1 1 0,-1 0 1,1 0-1,-1 0 0,1 0 0,0 0 1,0 0-1,-1-1 0,1 1 1,0 0-1,0-1 0,0 1 0,0 0 1,0-1-1,0 1 0,0-1 1,0 1-1,0-1 0,0 0 1,0 0-1,0 1 0,0-1 0,0 0 10,33 6 5,-28-6-2,1 0-1,-1 1 1,0 0-1,0 1 1,0-1-1,0 1 1,0 0-1,0 1 0,0-1 1,-1 1-1,2 1-2,-6-2-6,0-1 0,0 1 0,0-1-1,0 1 1,0-1 0,-1 1-1,1 0 1,0 0 0,-1-1 0,0 1-1,1 0 1,-1 0 0,0 0-1,0 0 1,0 0 0,0-1 0,0 1-1,0 0 1,0 0 0,-1 0-1,1 0 1,-1-1 0,1 1-1,-1 0 1,0-1 0,0 2 6,-25 45 89,24-45-76,-3 5 5,0-2-8,0 1 0,1-1 0,0 1 0,1 0 0,-1 0 0,1 1 1,1-1-1,-1 1 0,1-1 0,0 1 0,1 0 0,0 0-10,1-8-1,1 1 1,-1-1 0,1 1-1,-1 0 1,1-1-1,0 1 1,-1-1 0,1 0-1,-1 1 1,1-1-1,0 1 1,-1-1 0,1 0-1,0 0 1,-1 1 0,1-1-1,0 0 1,0 0-1,-1 0 1,1 0 0,0 0-1,0 0 1,-1 0-1,1 0 1,0 0 0,0 0 0,27 0 54,-22 0-32,6 0-209,1-1-1,-1 0 0,0-1 0,0 0 0,0-1 0,0 0 0,0-1 0,-1 0 0,1-1 0,-1 0 0,0-1 0,3-2 188,21-16-4274</inkml:trace>
</inkml:ink>
</file>

<file path=ppt/ink/ink2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2 160,'0'0'706,"0"0"-269,0 0-132,0 0-38,0 0-90,3 0 4193,20-2-4477,753 2 277,-797 0-2470</inkml:trace>
</inkml:ink>
</file>

<file path=ppt/ink/ink2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6 624,'0'0'1142,"0"0"-47,0 0-161,0 0-148,0 0-274,0 0-149,1 0-358,-1 0 0,0 0 0,0 0 0,0 0 1,0 0-1,0 0 0,0 0 0,0-1 0,1 1 0,-1 0 1,0 0-1,0 0 0,0 0 0,0 0 0,0 0 0,0 0 1,0 0-1,0 0 0,0 0 0,0-1 0,1 1 0,-1 0 1,0 0-1,0 0 0,0 0 0,0 0 0,0 0 0,0 0 1,0-1-1,0 1 0,0 0 0,0 0 0,0 0 0,0 0 1,0 0-1,0 0 0,0-1 0,0 1 0,0 0 0,0 0 1,0 0-1,0 0 0,-1 0 0,1 0 0,0 0 0,0-1 1,0 1-1,0 0 0,0 0 0,0 0 0,0 0 0,0 0 1,0 0-1,0 0 0,-1 0 0,1 0 0,0 0 0,0 0 1,0 0-1,0-1 0,0 1 0,0 0 0,-1 0-5,28 18 10,0-1-1,0-1 1,2-2-1,19 7-9,45 23 30,-92-43-43,0 1 0,0-1 0,-1 0 0,1 1 0,0-1 0,-1 0 0,1 1-1,-1-1 1,1 1 0,-1-1 0,1 1 0,-1-1 0,0 1 0,0-1 0,0 1 0,0 0 0,0-1-1,0 1 1,0-1 0,-1 1 0,1 0 13,-1 1 12,1 1 0,-1-1 0,1 0-1,-1 0 1,0 0 0,0 0 0,0 0 0,-1-1-1,1 1 1,-1 0 0,0 0-12,-21 17 185,-2-1 0,0-1 0,-1-1 0,-1-2 0,-1 0 0,0-2 0,-16 5-185,9-3 415,34-14-425,0-1 1,0 1 0,1 0-1,-1-1 1,0 1-1,0 0 1,0 0 0,1-1-1,-1 1 1,0 0 0,1 0-1,-1 0 1,0 0 0,1 0-1,0 0 1,-1 0 0,1 0-1,-1 0 1,1 0-1,0 0 1,0 0 0,0 0-1,0 1 1,0-1 0,0 0-1,0 0 1,0 0 0,0 0-1,0 0 1,0 0 0,1 0-1,-1 0 1,1 0 0,-1 0-1,0 0 1,1 1 9,1 1-109,-1 1 0,1-1 1,0 0-1,0 0 0,0 0 0,0 0 1,0 0-1,0-1 0,1 1 0,1 1 109,13 5-1572</inkml:trace>
</inkml:ink>
</file>

<file path=ppt/ink/ink2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264 72 1016,'0'0'894,"0"0"-122,0 0-12,0 0-181,0 0-99,0 0-29,-1-6 2198,-3-21-2675,-1 23 12,0 0-1,0 0 1,0 1 0,-1-1-1,1 1 1,-1 0-1,0 1 1,0 0 0,0 0-1,0 0 1,0 0 0,0 1-1,0 0 1,0 1 0,-1-1-1,1 1 1,0 0 0,-1 1-1,1-1 1,0 1-1,0 0 1,0 1 0,0 0-1,0 0 1,0 0 0,0 1-1,0-1 1,1 1 0,-1 1-1,-3 2 15,2 2-4,0 1-1,0-1 1,1 1-1,0 1 1,1-1-1,0 1 1,1 0 0,0 0-1,0 0 1,1 0-1,0 1 1,1-1-1,0 7 5,-3 24-14,2 1-1,3 38 15,0-49-17,0-30 6,1 1 0,-1-1-1,1 1 1,-1-1 0,1 1-1,0-1 1,-1 1 0,1-1-1,0 0 1,0 0 0,0 1 0,0-1-1,0 0 1,1 0 0,-1 0-1,0 0 1,0 0 0,1 0-1,-1 0 1,1-1 0,-1 1-1,1 0 1,-1-1 0,1 1 0,-1-1-1,1 0 1,-1 1 0,1-1-1,0 0 1,-1 0 0,1 0-1,-1 0 1,2 0 11,66-3 292,-60 3-237,2-2-47,0-1 0,0 1 0,0-1 0,-1-1 1,2-1-9,6-2-284,8-2-1094</inkml:trace>
</inkml:ink>
</file>

<file path=ppt/ink/ink2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231 436 3297,'0'0'765,"0"0"-49,0 0-93,0 0-248,0 0-124,0 0-15,0-12-19,-1-40-53,1 51-161,0 0-1,-1 0 0,1 0 1,0 0-1,-1 0 1,1 0-1,0 0 0,-1 1 1,1-1-1,-1 0 1,1 0-1,-1 0 0,0 1 1,1-1-1,-1 0 1,0 1-1,1-1 1,-1 0-1,0 1 0,0-1 1,0 1-1,0-1 1,1 1-1,-1 0 0,0-1 1,0 1-1,0 0 1,0 0-1,0-1 0,-1 1-2,-29 1-183,23-1 129,1 1 50,1-1 1,-1 2-1,1-1 1,0 1-1,0-1 0,-1 2 1,1-1-1,0 1 1,1 0-1,-1 0 1,0 0-1,1 1 1,0 0-1,0 0 1,0 0-1,0 1 0,1 0 1,0 0-1,0 0 1,0 0-1,0 1 1,1-1-1,0 1 1,0 0-1,-1 4 4,-3 7-15,0 0-1,2 0 0,0 0 1,0 1-1,2 0 1,0 0-1,2 0 0,-1 13 16,2-29 4,0 0 0,1 1 0,-1-1 0,0 0 0,1 1 0,-1-1 0,1 0 1,0 0-1,0 1 0,0-1 0,0 0 0,0 0 0,0 0 0,1 0-4,-1-1 22,-1-1 1,1 1 0,0-1-1,-1 1 1,1-1 0,0 1 0,0-1-1,-1 0 1,1 1 0,0-1-1,0 0 1,0 0 0,0 0-1,0 0 1,-1 1 0,1-1-1,0 0 1,0-1 0,0 1 0,0 0-1,0 0 1,-1 0 0,1 0-1,0-1 1,0 1 0,0 0-1,-1-1 1,1 1 0,0-1 0,0 1-1,-1-1 1,1 1 0,0-1-1,-1 1 1,1-1 0,-1 1-1,1-1 1,0 0 0,-1 0-1,0 1 1,1-1 0,-1 0-23,21-27 44,-1-1 0,-1-1 1,-2 0-1,-2-2 0,0 1 0,1-12-44,7 156-955,-20-94 953,18 63 9,-20-76-8,1-1 1,0 0 0,0 0-1,1 0 1,-1 0 0,1 0-1,0-1 1,0 1 0,1-1-1,0 0 1,-1 0 0,1 0-1,1 0 1,-4-3 32,0-1-1,0 0 0,1 0 0,-1 0 0,0 0 1,0 0-1,0 0 0,0 0 0,0 0 0,0 0 1,0 0-1,0 0 0,0-1 0,0 1 0,0 0 0,0-1 1,0 1-1,0-1 0,0 1 0,0-1 0,0 1 1,-1-1-1,1 0 0,0 0 0,0 1 0,-1-1 1,1 0-1,0 0 0,-1 0 0,1 0 0,-1 1 1,1-1-1,-1 0 0,1 0 0,-1-1-31,23-43 193,-21 39-151,31-79-163,-5-1 0,-3-2 0,-4 0 0,-4-1 0,3-63 121,-17 113-123,-2 29-156,-3 27 75,-18 93 161,12-75 40,2-1 0,1 1 0,1 29 3,3-33-5,0-10 3,2 1 1,0-1-1,2 12 2,-2-27-3,0-1 1,1 1-1,0 0 0,0 0 1,0 0-1,0-1 1,1 1-1,0-1 1,0 0-1,1 0 0,-1 0 1,1 0-1,0-1 1,3 3 2,-5-5 19,0-1 1,1 1 0,-1-1-1,0 1 1,1-1 0,0 0 0,-1 1-1,1-2 1,0 1 0,-1 0-1,1 0 1,0-1 0,0 1-1,0-1 1,0 0 0,-1 0-1,1 0 1,0 0 0,0-1-1,0 1 1,0-1 0,-1 0 0,1 0-1,0 1 1,-1-2 0,1 1-1,-1 0 1,1-1 0,-1 1-1,1-1 1,-1 1 0,1-2-20,6-4 39,0-1 0,0 0 0,-1 0 0,0-1 0,-1 0 0,0 0 0,1-4-39,-1 0-25,-1 0 0,-1 0 0,0-1-1,-1 0 1,0 0 0,-1 0 0,-1-1 0,0 1 0,-1-1 0,-1 1 0,0-1 0,-1-7 25,1 8-95,0 13 90,-1 1 1,1-1-1,0 0 1,0 1-1,0-1 1,0 0-1,-1 1 1,1-1-1,0 1 1,-1-1-1,1 0 1,0 1-1,-1-1 1,1 1-1,-1-1 1,1 1-1,-1-1 1,1 1-1,-1 0 1,1-1-1,-1 1 1,0 0-1,1-1 1,-1 1-1,1 0 1,-1 0-1,0-1 1,1 1-1,-1 0 1,0 0-1,1 0 1,-1 0-1,0 0 1,1 0-1,-1 0 1,0 0-1,1 0 1,-1 0-1,0 0 1,0 1 4,-27 9-162,22-4 150,0 0 0,0 0 0,0 1 0,1 0 0,0 0 0,1 1 1,-1-1-1,2 1 0,-1 0 0,1 0 0,0 0 0,0 0 0,1 1 0,0 5 12,-3 17-11,2-1 1,1 1-1,2 15 11,0-42 19,0 0 0,0 0 0,0 0 0,1 1 0,-1-2 0,1 1-1,0 0 1,0 0 0,0 0 0,1 0 0,0-1 0,-1 1 0,1 0-1,0-1 1,1 0 0,-1 1 0,1-1 0,-1 0 0,1 0 0,0-1-1,0 1 1,0 0 0,1-1 0,-1 0 0,0 0 0,1 0 0,0 0 0,-1 0-1,1-1 1,0 0 0,0 0 0,0 0 0,0 0 0,0 0 0,0-1-1,0 0 1,0 0 0,0 0 0,0 0 0,0 0 0,0-1 0,0 0-1,0 0 1,0 0 0,-1 0 0,1-1 0,0 1 0,-1-1 0,1 0-1,-1 0 1,1-1 0,-1 1 0,0-1 0,0 1 0,0-1 0,2-3-19,12-16 29,-1-1 0,-1-1 0,-1 0 0,-1-2 0,-1 1 0,-1-1 0,6-24-29,-11 33-1,-7 26-208,0 1 0,1-1 0,0 0 0,1 1 0,1 8 209,0 17-6,-2 120 76,0-154 6,0-1 73,9-41 179,-2 23-336,2 1 0,0 0 0,0 0-1,2 1 1,5-6 8,-10 13-10,1 1 0,0 0 0,0 1 0,1 0 0,0 0 0,0 0 0,0 1 0,1 0 0,0 1 0,9-4 10,-16 8-15,1-1 0,0 1 0,-1 0 0,1 1 1,0-1-1,0 0 0,0 1 0,0 0 0,-1 0 0,1 0 1,0 0-1,0 0 0,0 0 0,0 1 0,0-1 0,-1 1 0,1 0 1,0 0-1,0 0 0,-1 0 0,1 0 0,0 1 15,0 1-12,0 0 0,0 0 1,0 0-1,0 0 0,-1 0 0,0 1 0,1-1 0,-1 1 0,0-1 0,-1 1 1,1 0-1,-1 0 0,1 0 0,-1 1 12,4 16-8,-2 2-1,0-1 1,-1 0-1,-1 1 1,-2 6 8,1-20 5,0-7 1,0 0 0,-1 0 0,1 0 0,0 0 0,0 0 0,1 0 0,-1-1 0,0 1 0,1 0 0,-1 0-1,1 0 1,-1 0 0,1-1 0,0 1 0,0 0 0,0 0 0,0-1 0,0 1 0,0-1 0,1 1-6,0-1-2,0-1 1,0 0-1,0 1 1,0-1-1,0 0 1,0 0 0,0 0-1,0 0 1,0 0-1,0 0 1,0-1-1,0 1 1,0-1-1,0 1 1,0-1-1,0 0 1,0 0 0,-1 0-1,3-1 2,22-12-275</inkml:trace>
</inkml:ink>
</file>

<file path=ppt/ink/ink2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168 394 2737,'0'0'853,"0"0"-95,0 0-266,0 0-242,0 0-144,-20-1-78,-62 2 0,79-1-18,1 1 0,-1 0 0,1-1 0,0 1 0,-1 0 0,1 0 0,0 0 0,-1 1 0,1-1 0,0 0 0,0 1 0,0 0 0,0-1 0,0 1 0,1 0 0,-1 0 0,0 0 0,1 0 0,-1 0 0,1 0 0,0 0 0,0 1 0,-1 1-10,-1 5 44,0-1-1,1 0 1,0 1-1,1-1 1,-1 6-44,1-8 16,-1 13-13,1 0 1,0 0-1,1 0 0,2 10-3,-2-29 7,0 1-1,0-1 0,0 1 1,0-1-1,0 1 1,0-1-1,1 1 1,-1-1-1,0 0 0,0 1 1,0-1-1,1 1 1,-1-1-1,0 1 0,0-1 1,1 0-1,-1 1 1,0-1-1,1 0 1,-1 1-1,0-1 0,1 0 1,-1 1-1,1-1 1,-1 0-1,1 0 1,-1 0-1,0 1 0,1-1 1,-1 0-1,1 0 1,-1 0-1,1 0 0,-1 0 1,1 0-1,-1 0 1,1 0-1,-1 0 1,1 0-1,-1 0 0,1 0 1,-1 0-1,1 0 1,-1 0-1,1-1 0,-1 1 1,1 0-7,18-15 1775,0-21-1547,-1 0-1,-3-1 1,-1-1 0,-1-1 0,-2-1-228,40-200-889,-46 203 421,0 0 0,-3-16 468,-16 408-129,14-334 128,-1 4 8,2-1 0,0 1 0,4 12-7,-4-32-2,-1 0 1,2 1 0,-1-1-1,1 0 1,-1 0-1,2 0 1,-1 0 0,0 0-1,1-1 1,0 1-1,0-1 1,0 0 0,1 0-1,-1 0 1,1 0-1,0 0 1,0-1-1,2 2 2,-4-4 20,-1-1 0,0 1 0,0-1 0,1 1-1,-1-1 1,0 0 0,0 1 0,1-1-1,-1 0 1,0 0 0,1 0 0,-1 0 0,0 0-1,1 0 1,-1 0 0,0-1 0,1 1-1,-1 0 1,0-1 0,0 1 0,1-1 0,-1 1-1,0-1 1,0 0 0,0 1 0,0-1-1,0 0 1,0 0 0,0 0 0,0 0 0,0 0-1,0 0 1,1-1-20,26-44 461,-21 32-448,2-2-52,0-1 0,-1 0 0,-1 0 0,-1-1 0,-1 0 0,0 0 0,-1-1 0,-1 1 0,-1-1 0,0 0 0,-1-7 39,-21 28-433,14 2 370,1 1 1,-1-1 0,1 1 0,0 0 0,1 1 0,-1-1 0,1 1 0,0 0 0,1 0-1,-1 0 1,1 0 0,0 3 62,-30 81-117,30-74 108,0 0 0,1 0 0,1 0 0,0 0 0,1 12 9,0-20 10,2-8 81,0-2 0,0 1 1,0 0-1,-1 0 0,1 0 0,0-1 0,-1 1 1,1-1-1,-1 1 0,0-1 0,1 0 0,-1 1 1,0-2-92,14-27 57,-2-1 0,-1 0 0,-2-1 0,0 0 0,-3-1 0,4-28-57,-14 144-916,7 56 916,-4-132-6,1-1-1,0 0 1,1 1 0,-1-1-1,1 0 1,0 0 0,1 0-1,1 3 7,-3-8 12,0 1-1,-1-1 1,1 0-1,0 0 1,0 1-1,0-1 1,0 0-1,1 0 1,-1 0-1,0 0 1,0 0 0,1 0-1,-1-1 1,0 1-1,1 0 1,-1-1-1,1 1 1,-1-1-1,1 1 1,-1-1-1,1 1 1,-1-1-1,1 0 1,-1 0-1,1 0 1,-1 0-1,1 0 1,0 0-1,-1-1 1,1 1-1,-1 0 1,1-1-1,-1 1 1,1-1-1,-1 0 1,0 1-1,1-1 1,0 0-12,9-6 147,0-1 0,0 0 0,-1 0-1,0-1 1,-1 0 0,1 0 0,-2-1 0,7-9-147,5-9 77,-1-1 1,12-26-78,-26 46-27,0 0 1,0-1 0,-1 0 0,-1 0 0,1 0 0,-2-1 0,1 1-1,-1-1 1,-1 1 0,0-8 26,-15 14-616,13 4 580,1 0 0,-1 0 0,1 0-1,-1 0 1,1 0 0,-1 0 0,1 0 0,-1 0 0,1 0 0,-1 0 0,1 0 0,-1 0-1,1 1 1,-1-1 0,1 0 0,-1 0 0,1 0 0,-1 1 0,1-1 0,0 0 0,-1 1 0,1-1-1,-1 0 1,1 1 0,0-1 0,-1 0 0,1 1 0,0-1 0,0 1 0,-1-1 0,1 1-1,0-1 1,0 1 0,-1-1 0,1 0 0,0 1 0,0-1 0,0 1 0,0 0 36,1 4-18,-1 0-1,1 1 1,1-1 0,-1 0 0,1 0 0,0 0 0,0 0 0,1 0-1,-1 0 1,1-1 0,0 1 18,1 1-2,0 0-1,-1 1 1,0-1 0,0 1-1,-1-1 1,0 1 0,1 3 2,-2 3 35,0 0 0,-1 0 0,0-1 0,-1 1 0,0 0 0,-1 0 0,0-1 0,-1 1 0,-1-1 1,0 0-1,-1 0 0,0 0 0,0-1 0,-2 0 0,1 0 0,-6 6-35,12-16 9,-1-1 0,1 1 0,0-1 0,0 0 0,-1 1-1,1-1 1,0 0 0,0 1 0,-1-1 0,1 1 0,0-1 0,0 1 0,0-1-1,0 1 1,0-1 0,0 1 0,0-1 0,0 0 0,0 1 0,0-1 0,0 1 0,0-1-1,0 1 1,0-1 0,0 1 0,0-1 0,1 1 0,-1-1 0,0 0 0,0 1-1,1-1 1,-1 1 0,0-1 0,0 0 0,1 1 0,-1-1 0,0 0 0,1 1 0,-1-1-1,1 0 1,-1 0 0,0 1 0,1-1 0,-1 0 0,1 0 0,-1 0 0,0 1-1,1-1 1,-1 0 0,1 0 0,-1 0 0,1 0 0,-1 0 0,1 0 0,-1 0 0,1 0-1,-1 0 1,1 0 0,-1 0 0,1 0 0,-1-1-9,39-2-34,-32 1 80,39-7-108,-1-2-305</inkml:trace>
</inkml:ink>
</file>

<file path=ppt/ink/ink2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45 1688,'0'0'1426,"0"0"-376,0 0-252,0 0-233,0 0-119,0 0 13,2-6 42,0 0-333,4-21 701,-11 25-902,0 1-1,-1 0 1,1 0 0,0 1 0,0 0 0,0 0-1,-1 0 1,1 0 0,-2 1 33,3 0-12,0 0 1,0 1-1,0-1 0,1 1 1,-1 0-1,0 0 0,1 0 1,0 0-1,-1 1 0,1-1 1,0 1-1,0 0 0,0 0 1,1 0-1,-1 0 0,1 1 1,0-1-1,-1 1 0,2-1 1,-1 1-1,0 0 0,0 1 12,1-2-9,0 0 0,-1 0-1,1 0 1,1 0-1,-1 1 1,0-1 0,1 0-1,0 0 1,-1 1 0,1-1-1,0 0 1,1 0 0,-1 0-1,1 1 1,-1-1-1,1 0 1,0 0 0,0 0-1,0 0 1,1 0 0,-1 0-1,1 0 1,0 0 0,0-1-1,-1 1 1,2-1 0,1 3 9,16 11 1,-7-6 6,-1 0-1,0 1 0,8 9-6,-17-16 3,0-1 0,0 1 0,-1 0 0,1-1 0,-1 1-1,0 0 1,0 1 0,-1-1 0,1 0 0,-1 1 0,0-1 0,0 0 0,0 1 0,-1-1 0,0 3-3,0-6 4,-1 1 0,1-1 0,-1 0 0,0 0 0,0 0 1,1 0-1,-1 1 0,0-1 0,0 0 0,0-1 1,0 1-1,0 0 0,0 0 0,-1 0 0,1-1 1,0 1-1,0 0 0,0-1 0,-1 1 0,1-1 1,0 1-1,-1-1 0,1 0 0,-2 0-4,-35 8 25,35-7-18,-67 4 130,64-5-119,1 0 0,0 0-1,-1-1 1,1 1-1,0-1 1,0 0-1,0-1 1,0 1-1,0-1 1,0 0-1,-3-2-17,7 4-5,1-1 0,0 1 0,-1 0-1,1 0 1,-1-1 0,1 1 0,0 0 0,0 0-1,-1-1 1,1 1 0,0 0 0,-1-1 0,1 1-1,0 0 1,0-1 0,0 1 0,-1-1-1,1 1 1,0 0 0,0-1 0,0 1 0,0-1-1,0 1 1,0-1 0,0 1 0,0 0 0,0-1-1,0 1 1,0-1 0,0 1 0,0-1 0,0 1-1,0 0 1,0-1 0,0 1 0,1-1-1,-1 1 1,0 0 0,0-1 0,0 1 0,1-1-1,-1 1 1,0 0 0,1-1 0,-1 1 0,0 0-1,1 0 1,-1-1 0,0 1 0,1 0-1,-1 0 1,0 0 0,1-1 0,-1 1 0,1 0-1,-1 0 1,0 0 0,1 0 0,-1 0 0,1 0 5,29-11-963,-27 10 742,31-10-1618</inkml:trace>
</inkml:ink>
</file>

<file path=ppt/ink/ink2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29 2457,'0'0'478,"0"0"-219,0 0-178,0 0-170,0 0-30,1 13 30,1 39 437,-2 0 0,-2 1-1,-3-1 1,-2 0 0,-6 20-348,7-47 61,4-13-27,-1 0 0,0 0 0,-1-1 0,0 1 0,-3 5-34,13-62 1817,-2 35-1810,1 0 0,1 0 0,-1 0 0,2 1-1,-1 0 1,1 0 0,1 1 0,4-4-7,-8 7-43,1 1 0,0 0 0,0 0 1,0 0-1,0 1 0,0-1 1,1 2-1,0-1 0,-1 0 0,1 1 1,0 0-1,0 0 0,0 1 0,1 0 1,5-1 42,-11 3-9,0 0 0,1-1 0,-1 1 0,0 0 0,0 0 0,0 0 1,0 0-1,0 0 0,0 0 0,-1 0 0,1 0 0,0 0 0,-1 1 1,1-1-1,0 0 0,-1 0 0,1 1 0,-1-1 0,0 0 0,1 1 0,-1-1 1,0 0-1,0 1 0,0-1 0,0 1 0,0 0 9,3 39 109,-8 149 195,5-190-381,0 0 25,2 0 99,0-1 1,1 1-1,-1-1 0,0 0 1,1 0-1,-1 0 0,0 0 0,0 0 1,0 0-1,0-1 0,0 1 1,0-1-1,0 1 0,0-1 1,0-1-48,28-32 34,-22 25 2,7-8-22,1 0-20,-1-1 1,-1 0-1,-1-1 0,-1 0 1,0-1-1,1-5 6,-15 36-144,1 0 0,1 1 0,-1-1 0,2 0 0,1 11 144,-1 11-13,-1-18 16,1-1 1,0 1-1,0-1 1,2 4-4,-2-14-6,-1 0 0,1 0 0,0 0 1,0-1-1,0 1 0,0 0 0,0 0 0,1-1 0,-1 1 0,1-1 0,0 1 1,0-1-1,0 0 0,0 1 0,0-1 0,0 0 0,1 0 0,-1-1 1,0 1-1,1 0 0,0-1 0,0 1 6,-2-2 48,1 1 0,-1-1-1,0 0 1,1 1 0,-1-1 0,0 0 0,1 0 0,-1 0-1,0 0 1,1 0 0,-1 0 0,1 0 0,-1-1 0,0 1-1,1 0 1,-1-1 0,0 1 0,0-1 0,1 1 0,-1-1-1,0 0 1,0 1 0,0-1 0,0 0 0,1-1-48,1 0 41,-1-1 0,0 0 0,1 0 0,-1-1 0,-1 1 0,1 0 0,0 0 0,-1-1 1,0 1-1,1-2-41,1-9-7,1 0 1,-2 0 0,0 0 0,0-11 6,-2 20 6,1-5-102,0-1-1,-1 1 0,-1-1 1,0 1-1,0-1 0,-1 1 1,0-1 96,1 8-60,0 0 1,-1 1-1,1-1 1,0 1 0,-1-1-1,1 1 1,-1 0 0,0 0-1,0 0 1,0 0 0,0 0-1,0 0 1,0 0 0,0 0-1,-1 1 1,1 0 0,0-1-1,-1 1 1,0 0 0,1 0-1,-1 0 1,0 0 0,1 1-1,-1-1 1,0 1 0,0-1-1,1 1 1,-1 0-1,0 0 60,-70 0-565,74 0 554,-1 0 1,0 0-1,0 0 1,0 1-1,0-1 1,0 0-1,0 0 1,1 0-1,-1 0 1,0 0-1,0 0 0,0 1 1,0-1-1,0 0 1,0 0-1,0 0 1,0 0-1,0 1 1,0-1-1,0 0 1,0 0-1,1 0 0,-1 0 1,0 1-1,0-1 1,-1 0-1,1 0 1,0 0-1,0 1 1,0-1-1,0 0 0,0 0 1,0 0-1,0 0 1,0 0-1,0 1 1,0-1-1,0 0 1,0 0-1,0 0 1,-1 0-1,1 0 0,0 1 1,0-1-1,0 0 1,0 0-1,0 0 1,-1 0-1,1 0 1,0 0-1,0 0 1,0 0-1,0 0 0,-1 0 1,1 1-1,0-1 1,0 0-1,0 0 1,0 0-1,-1 0 1,1 0-1,0 0 1,0 0-1,0 0 0,0 0 1,-1-1-1,1 1 1,0 0-1,0 0 1,0 0 10,14 8-208,28-3 430,1-3-1,-1-1 1,1-2-1,0-2 0,-1-2 1,37-9-222,-79 14 10,1 0 1,0-1-1,0 1 1,-1 0 0,1 0-1,0-1 1,-1 1-1,1 0 1,0 0-1,0 0 1,0 0-1,-1 0 1,1 0-1,0 0 1,0 0 0,-1 0-1,1 0 1,0 1-1,0-1 1,-1 0-1,1 0 1,0 1-1,-1-1 1,1 1 0,0-1-1,-1 0 1,1 1-1,0-1 1,-1 1-1,1 0-10,-2 26 87,-8 32-48,3 1 0,1 32-39,8-91 51,0-1 1,0 0-1,1 0 0,-1-1 1,0 1-1,0-1 0,1 1 0,-1-1 1,2-1-52,6-4 55,-1-2 0,0 1 0,-1-1 0,0 0 0,0-1 0,0 0 0,-1-1 0,0-1-55,60-89-226,-50 71 61,-4 8 39,25-45-47,-37 60 137,-2 5-46,-6 34-140,2-14 216,0-1 0,1 1 0,2-1 0,-1 1 0,2 0 0,2 17 6,-2-30-5,0 0 0,1 0 0,0 0 0,0-1-1,1 1 1,0 0 0,0 0 0,0-1-1,1 0 1,-1 1 0,1-1 0,1 0-1,-1 0 1,1 0 0,-1-1 0,1 1 0,1-1-1,-1 0 1,1 0 0,-1-1 0,1 1-1,0-1 1,3 1 5,-7-3 50,0-1-1,1 0 1,-1 0-1,1 1 0,-1-1 1,1 0-1,-1 0 1,0 0-1,1-1 1,-1 1-1,1 0 1,-1 0-1,0-1 1,1 1-1,-1-1 0,0 1 1,1-1-1,-1 0 1,0 1-1,0-1 1,0 0-1,0 0 1,0 0-1,1 0 1,-2 0-1,1 0 1,0 0-1,0 0 0,0 0 1,0-1-1,-1 1 1,1 0-1,0-1 1,-1 1-1,0 0 1,1-1-1,-1 1 1,1-1-50,17-63 260,-17 57-225,11-58-225,-3 0-1,-4-1 0,-1-56 191,-4 122-68,0 7-328,-2 20 337,-1 1-1,-1-1 1,-1 1-1,-4 6 60,2-3 18,0 0 0,3 0 0,-1 18-18,4-24 26,-1-13-33,2 1 0,0 0 0,0 0 1,1-1-1,1 1 0,1 7 7,-2-15-3,1-1 0,-1 1-1,1-1 1,-1 0 0,1 1 0,0-1 0,0 0 0,1 0-1,-1 0 1,1-1 0,-1 1 0,1-1 0,0 1 0,0-1-1,0 0 1,0 0 0,0 0 0,0 0 0,1-1 0,-1 1-1,1-1 1,-1 0 0,2 0 3,9 2 38,-1 0-1,1-1 1,0 0-1,0-1 1,-1-1-1,1 0 1,0-1-1,0 0 1,0-1 0,-1-1-1,14-4-37,-19 5 7,-1 0 1,0-1-1,0 0 0,0 0 1,0 0-1,0-1 0,0 0 1,-1-1-1,0 0 0,0 0 1,0 0-1,-1 0 0,1-1 1,-1 0-1,0 0 0,-1 0 1,0-1-1,0 0 0,0 0 0,-1 0 1,2-6-8,-3 8 0,-1 0-1,1 0 1,-1 0 0,-1-1-1,1 1 1,-1 0 0,0 0 0,0 0-1,0 0 1,-1-1 0,0 1 0,0 0-1,0 0 1,-1 0 0,1 2-7,0 1-1,-1 0 1,1 0-1,0-1 1,-1 1 0,0 0-1,1 1 1,-1-1 0,0 0-1,0 0 1,0 1 0,0-1-1,0 1 1,-1 0-1,1-1 1,0 1 0,-1 0-1,1 0 1,-1 1 0,1-1-1,-1 0 1,1 1 0,-1 0-1,1-1 1,-1 1-1,1 0 1,-3 1 7,-1-1-10,1 0 1,-1 0-1,1 1 1,-1 0-1,1 0 0,0 0 1,-1 1-1,1 0 1,0 0-1,0 0 0,0 1 1,0 0-1,1-1 0,-1 2 1,1-1-1,0 0 1,0 1-1,0 0 0,0 0 1,0 0-1,1 1 1,0-1-1,0 1 0,0 0 1,0-1-1,1 2 10,-4 8-8,1 1 0,0-1 0,1 0 0,1 1 0,0 0 0,1 0 1,1 0-1,0 0 0,1 3 8,0-16 0,0 0 1,1 0 0,-1 0-1,0 0 1,1 0 0,-1-1-1,1 1 1,-1 0 0,1 0-1,0 0 1,0 0 0,0-1-1,0 1 1,0 0 0,0-1-1,0 1 1,1-1 0,-1 1-1,0-1 1,1 0 0,0 1-1,-1-1 1,1 0 0,0 0-1,-1 0 1,1 0 0,0-1 0,0 1-1,0 0 1,0-1 0,-1 1-1,1-1 1,0 0 0,0 1-1,1-1 0,1 0 47,-1 0 1,1 0-1,-1 0 0,1 0 0,-1-1 0,0 1 0,1-1 1,-1 0-1,0 0 0,1 0 0,-1 0 0,0-1 0,0 0 1,0 1-1,0-1 0,0 0 0,-1 0 0,1 0 0,0-1 1,1-1-48,9-14 35,-1-1 0,-1 0 0,0 0 1,-2-1-1,0-1 0,-1 1 0,-1-1 1,-1-1-1,-1 1 0,-1-1 0,-1-3-35,5-50-101,-4 1 0,-5-51 101,1 52 61,0 73-78,0 0-63,0 7-320,17 484 281,-17-487 129,0 4-14,0 0 1,0 0-1,1 0 1,0 0-1,2 5 4,-3-11 4,1-1-1,-1 1 0,1-1 1,-1 1-1,1-1 0,0 1 0,0-1 1,-1 0-1,1 1 0,0-1 1,0 0-1,0 0 0,1 0 1,-1 0-1,0 0 0,0 0 1,1 0-1,-1 0 0,0 0 0,1-1 1,-1 1-1,1 0 0,-1-1 1,1 1-1,-1-1 0,1 0 1,-1 1-1,1-1 0,-1 0 1,1 0-1,0 0-3,5 0 11,1-1 0,-1 1 0,1-1 0,-1-1 0,0 0 0,0 0 0,1 0 0,-1-1 0,-1 0 0,1 0 0,0 0 0,-1-1 0,0 0 1,4-3-12,18-15-1001</inkml:trace>
</inkml:ink>
</file>

<file path=ppt/ink/ink2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82 152 832,'0'0'1163,"0"0"-208,0 0 47,0 0-194,0 0-299,0 0-57,4-19-44,2-5-200,-2 10 104,-1 0 0,0 0 0,-1 0 0,-1-1 0,0 1-1,-1-9-311,0 23 126,0 0-124,0 0-135,0 11 59,-1-1-1,0 1 1,-1 0-1,0 0 1,0 0-1,-2-1 1,1 0-1,-1 1 1,-3 5 74,-9 26-5,0 11 1,2 1-1,3 1 1,2 0-1,2 0 1,1 45 4,6-99 0,0 0 1,0 0-1,0 0 1,0 0-1,0 0 1,0 0 0,0 0-1,1 0 1,-1 0-1,0 0 1,0 0-1,1 0 1,-1 0-1,1 0 1,-1 0 0,1 0-1,-1 0 1,1 0-1,0 0 1,-1-1-1,1 1 1,0 0 0,-1 0-1,1-1 1,0 1-1,0-1 1,0 1-1,0 0 1,0-1-1,0 0 1,0 1 0,0-1-1,0 0 1,0 1-1,0-1 1,0 0-1,0 0 1,0 0-1,0 0 1,0 0 0,0 0-1,0 0 1,0 0-1,1 0 0,0-1 36,1 0 0,0 1-1,-1-1 1,1 0-1,0 0 1,-1 0 0,1-1-1,-1 1 1,0-1 0,1 1-1,-1-1 1,0 0 0,0 0-1,0 0 1,0 0-1,1-2-35,7-13-2,-1-1 0,0-1-1,-2 1 1,0-1-1,-1-1 1,-1 1-1,-1-1 1,0 0 0,-2 0-1,0 0 1,-1-16 2,-2 35-28,1 1 1,-1-1-1,1 0 1,-1 0-1,1 0 0,-1 0 1,0 0-1,1 1 1,-1-1-1,0 0 1,1 1-1,-1-1 1,0 0-1,0 1 1,0-1-1,0 1 0,0-1 1,0 1-1,0 0 1,0-1-1,0 1 1,0 0-1,0 0 1,0 0-1,0 0 1,0-1-1,0 1 0,0 1 1,0-1-1,0 0 1,0 0-1,0 0 1,0 0-1,0 1 1,0-1-1,0 0 0,0 1 28,-2 0-20,1-1-1,0 0 0,-1 1 1,1 0-1,0-1 0,0 1 0,-1 0 1,1 0-1,0 1 0,0-1 1,0 0-1,0 1 0,0-1 0,0 1 1,1-1-1,-1 1 0,0 0 0,0 1 21,1-2-16,1 0 0,-1 1-1,1-1 1,-1 0 0,1 1-1,0-1 1,-1 1 0,1-1-1,0 0 1,0 1 0,0-1-1,0 1 1,0-1 0,0 1 0,0-1-1,1 0 1,-1 1 0,0-1-1,1 0 1,-1 1 0,1-1-1,0 0 1,-1 1 0,1-1-1,0 0 1,1 1 16,0 0-3,0 0 0,1 0 0,0 0-1,-1-1 1,1 1 0,0-1 0,0 1 0,0-1 0,0 0 0,0 0 0,0 0 0,1-1 3,16 3 80,-1-1 1,1 0 0,0-2-1,2-1-80,-8 1 25,10 0 36,0-1 0,-1-1 1,1-2-1,-1 0 0,3-2-61,-14 3 36,0-1 0,0-1-1,-1 1 1,1-2-1,-1 0 1,-1 0 0,1-1-1,-1 0 1,0 0 0,6-8-36,-13 12 7,-1 0 0,0 0 0,0 0 0,0 0 0,0-1 0,-1 1 0,1-1 0,-1 1 0,0-1 1,0 1-1,0-1 0,0 0 0,-1 1 0,0-1 0,1 0 0,-1 0 0,-1 1 0,1-1 0,0 0-7,-1-5-8,1 8 1,0 1 0,-1-1 1,1 0-1,-1 1 0,1-1 0,-1 0 0,1 1 0,-1-1 0,0 0 0,1 1 0,-1-1 0,0 1 1,1-1-1,-1 1 0,0 0 0,0-1 0,1 1 0,-1 0 0,0-1 0,0 1 0,0 0 0,1 0 1,-1 0-1,0 0 0,0 0 0,0 0 0,0 0 0,0 0 0,0 0 7,-34 0-188,28 0 140,3 0 40,0 0-1,1 0 1,-1 1-1,0 0 1,0-1-1,0 1 1,0 1-1,1-1 1,-1 0-1,1 1 1,-1 0-1,1 0 1,0 0-1,-1 0 1,1 0-1,0 1 1,0 0-1,1-1 1,-1 1-1,0 0 1,1 0-1,0 0 1,0 1-1,0-1 1,0 1 0,0-1-1,1 1 1,-1-1-1,1 1 1,0 0-1,0 0 9,-3 16-19,1 0 1,0-1-1,1 1 1,1 0-1,2 12 19,-1-19-3,0-11 13,0 0-1,0 0 0,0 0 0,1 0 0,-1 0 1,1 0-1,-1 0 0,1 0 0,-1 0 0,1 0 0,0-1 1,0 1-1,0 0 0,0 0 0,0-1 0,1 1 1,-1-1-1,0 1 0,1-1 0,-1 0 0,1 1 0,0-1 1,-1 0-1,1 0 0,0 0 0,-1 0 0,1 0 1,0-1-1,0 1 0,0 0 0,0-1-9,8 2 153,0 0 0,0-1-1,-1 0 1,1 0 0,8-2-153,-9 1 61,-7 0-75,0 0 1,0 0-1,0-1 0,0 1 1,0-1-1,0 0 0,0 1 1,0-1-1,0 0 0,0 0 1,0 0-1,0 0 0,-1-1 0,1 1 1,0 0-1,-1-1 0,1 1 14,0-1-66,15-14-1097</inkml:trace>
</inkml:ink>
</file>

<file path=ppt/ink/ink2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260 0 5121,'0'0'1099,"0"0"-215,0 0-472,0 0-329,0 0-120,-17 4 14,-56 17-1,70-20 17,0 0 0,0 1 0,-1-1-1,1 1 1,0 0 0,0 0 0,1 0 0,-1 0 0,0 0 0,1 1 0,-1-1-1,1 1 1,0 0 0,0 0 0,0 0 0,0 0 0,0 0 0,1 0 0,-1 0-1,1 0 1,0 1 0,0 0 7,-1 5-26,1 0 0,0 1 1,0-1-1,1 1 0,0-1 0,2 6 26,-2-3-64,2-5 54,0 0 1,0 1-1,0-1 1,1 0-1,0 0 1,0 0-1,1-1 1,0 1-1,0-1 1,0 0-1,1 0 1,0 0-1,0-1 1,4 3 9,-2 0 8,0 0 0,0 0 0,-1 0 0,0 1 0,-1 0 0,0 0 0,2 4-8,-8-13 28,1 1 1,0-1 0,0 1 0,0 0-1,-1-1 1,1 1 0,0-1 0,-1 0-1,1 1 1,0-1 0,-1 1 0,1-1-1,-1 1 1,1-1 0,0 0 0,-1 1-1,1-1 1,-1 0 0,1 0 0,-1 1-1,0-1 1,1 0 0,-1 0 0,1 0-1,-1 1 1,1-1 0,-1 0 0,1 0-1,-1 0 1,0 0 0,1 0-1,-1 0-28,-27 3 148,24-2-58,-59 3 848,-39-2-938,94-2 37,35-21-1384,3 3-1547</inkml:trace>
</inkml:ink>
</file>

<file path=ppt/ink/ink2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1 379 4497,'0'0'859,"0"0"-279,0 0-524,0 0-4,14 0 51,-9 0-101,4 1 32,1-1 1,0 0 0,0-1 0,0 0 0,0 0-1,0-1 1,0 0 0,-1-1 0,1 0 0,-1 0-1,0-1 1,0-1 0,0 1 0,0-1 0,-1-1-1,2-1-34,-6 3 20,0 0-1,0 0 0,0-1 1,-1 0-1,1 1 0,-1-1 1,0-2-20,-1 5-87,-1 0 1,0 0-1,-1 0 1,1-1-1,0 1 1,-1 0-1,1 0 1,-1-1 0,1 1-1,-1 0 1,0 0-1,0-1 1,0 1-1,-1 0 1,1-1 0,0 1-1,-1 0 1,0 0-1,1-1 1,-1 1 86,0 1-19,0 0-1,-1 0 1,1 0 0,0 0 0,0 0 0,-1 0 0,1 0-1,0 1 1,-1-1 0,1 0 0,-1 1 0,1 0 0,-1-1 0,1 1-1,-1 0 1,1-1 0,-1 1 0,1 0 0,-2 0 19,-38 0-62,29 1 74,9-1 14,0 0 0,0 0-1,0 0 1,0 0 0,0 1-1,0 0 1,0 0 0,0 0-1,0 0 1,0 0 0,1 0-1,-1 1 1,0-1-1,1 1 1,-1 0 0,1 0-1,-1 0 1,1 0 0,0 0-1,0 0 1,0 1 0,0-1-1,1 1 1,-1-1 0,0 1-1,1 0 1,0-1 0,0 1-1,0 0 1,0 0 0,0 0-1,0 0 1,1 0 0,-1 2-26,1 0 15,0 0 1,-1 0-1,2 0 1,-1 0-1,0 0 1,1 0-1,0 0 1,0 0 0,1 0-1,-1-1 1,1 1-1,0 0 1,0-1-1,1 0 1,-1 1-1,1-1 1,0 0 0,0 0-1,1 0 1,-1-1-1,2 2-15,0-1 56,0 0 0,0 0 0,0-1-1,1 1 1,0-1 0,0 0 0,0-1 0,0 1-1,0-1 1,0 0 0,1-1 0,-1 0 0,0 0-1,1 0 1,-1-1 0,1 1 0,-1-2 0,1 1-1,-1-1 1,1 0 0,-1 0 0,1-1 0,-1 1-1,0-2 1,2 0-56,1-1 61,-1-1-1,0 1 1,-1-2-1,1 1 1,-1-1 0,0 0-1,0-1 1,-1 0-1,0 0 1,0 0-1,0 0 1,-1-1 0,0 0-1,-1 0 1,0-1-1,0 1 1,0-5-61,7-23-154,-1-1 1,-2 0 0,-2-1-1,-2 0 1,-1 1 0,-2-1-1,-1-4 154,0 41 12,0 1-80,-3 7-187,-14 85 339,5 0-1,3 1 0,3 49-83,6-141-1,0 0 0,0 1 0,0-1 0,0 0 0,0 0 0,0 0-1,0 0 1,0 0 0,1 0 0,-1 0 0,0 0 0,1 0 0,-1 0 0,1 0 0,-1 0 0,1 0 0,-1 0 0,1 0 0,0 0 0,-1 0 0,1-1 0,0 1 0,0 0-1,-1-1 1,1 1 0,0 0 0,0-1 0,0 1 0,0-1 0,0 1 0,0-1 0,0 1 0,0-1 0,0 0 0,0 0 0,0 1 0,0-1 0,0 0 0,1 0 0,-1 0-1,0 0 1,0 0 0,0-1 0,0 1 1,3 0 0,1-1-1,-1-1 1,1 1-1,-1 0 1,0-1 0,0 0-1,0 0 1,0 0-1,3-3 1,20-17-795,-2-5-2545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4:07:49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2833,'0'0'1009,"0"0"-105,0 0-131,0 0-268,0 0-294,-1 5-225,-2 100 865,9 98-851,1-2 203,-7-69-226,0-131-51,0-1 0,0 1-1,0 0 1,0 0 0,1 0-1,-1-1 1,0 1-1,0 0 1,0 0 0,1-1-1,-1 1 1,0 0 0,1 0-1,-1-1 1,1 1 0,-1-1-1,1 1 1,-1 0 0,1-1-1,-1 1 1,1-1 0,-1 1-1,1-1 1,0 1 0,-1-1-1,1 1 1,0-1 0,0 0-1,-1 1 1,1-1 0,0 0-1,0 0 1,-1 0 0,1 0-1,0 1 1,0-1 0,0 0-1,-1 0 1,1 0 74,11 0-2289</inkml:trace>
</inkml:ink>
</file>

<file path=ppt/ink/ink2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 5281,'0'0'1328,"0"0"-663,0 0 95,0 0-560,0 0-200,0 0-416,0 0 416,58 0 112,-19-6 96,0-3-88,5 0-48,-5 1-72,7-1-136,-9 2-1209,-11 3-3336</inkml:trace>
</inkml:ink>
</file>

<file path=ppt/ink/ink2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93 3993,'0'0'993,"0"0"-215,0 0-69,0 0-94,0 0-40,0 0-64,0-5-117,0-16-148,0 16-177,0 12-422,-1 68 205,-1-36 183,2 1 1,1-1-1,2 0 0,6 24-35,-9-63-1,0 0 0,0 1 1,0-1-1,0 0 0,0 0 0,0 1 0,0-1 0,0 0 1,0 0-1,0 1 0,0-1 0,1 0 0,-1 0 0,0 0 0,0 1 1,0-1-1,0 0 0,0 0 0,1 0 0,-1 1 0,0-1 0,0 0 1,0 0-1,1 0 0,-1 0 0,0 0 0,0 0 0,1 1 1,-1-1-1,0 0 0,0 0 0,1 0 0,-1 0 0,0 0 0,0 0 1,1 0-1,-1 0 0,0 0 0,0 0 0,1 0 0,-1 0 1,0 0-1,0 0 0,1 0 0,-1-1 0,0 1 0,0 0 0,0 0 1,1 0-1,-1 0 0,0 0 0,0 0 0,0-1 0,1 1 0,-1 0 1,0 0-1,0 0 0,0-1 1,11-10 93,17-33-84,-2 0-1,-2-2 1,-2-1-1,-2 0 1,4-20-9,-25 86-141,1 0 1,0-1 0,2 1-1,0-1 1,1 1-1,1 0 141,-1-2 11,0 1-1,2-1 0,0 0 1,1 0-1,1 0 0,0-1 0,1 0 1,6 9-11,-13-23 6,0-1 1,0 0-1,0 0 1,-1 1-1,1-1 1,0 0 0,0 0-1,1 0 1,-1 0-1,0 0 1,0 0-1,0-1 1,1 1 0,-1 0-1,0-1 1,1 1-1,-1 0 1,1-1-1,-1 0 1,1 1 0,-1-1-1,0 0 1,1 0-1,-1 0 1,1 0-1,0 0-6,-1 0 23,1-1 1,0 0-1,-1 0 0,1 0 0,0 0 0,-1-1 1,0 1-1,1 0 0,-1-1 0,0 1 0,1-1 0,-1 1 1,0-1-1,0 0 0,0 1 0,0-1 0,0-1-23,5-13 121,0 1-1,-1-2 1,-1 1-1,1-8-120,-3 16-53,4-26-173,-1 0 0,-1-1 0,-2 1 1,-2 0-1,-3-34 226,3 68-16,0-1 1,0 1 0,0 0 0,0-1 0,0 1-1,0 0 1,0-1 0,0 1 0,0-1 0,0 1-1,0 0 1,0-1 0,0 1 0,0 0 0,0-1-1,-1 1 1,1 0 0,0-1 0,0 1 0,0 0-1,-1 0 1,1-1 0,0 1 0,-1 0 0,1 0-1,0-1 1,0 1 0,-1 0 0,1 0 0,0 0-1,-1 0 1,1-1 0,0 1 0,-1 0 0,1 0-1,0 0 1,-1 0 0,1 0 0,0 0 0,-1 0-1,1 0 1,-1 0 0,1 0 0,0 0 0,-1 0-1,1 0 1,0 0 0,-1 0 0,1 0-1,0 1 1,-1-1 0,1 0 0,0 0 0,-1 0-1,1 1 1,0-1 0,-1 0 0,1 0 0,0 1-1,0-1 1,-1 0 0,1 0 0,0 1 0,0-1-1,0 0 1,0 1 0,-1-1 0,1 0 0,0 1-1,0-1 16,-1 4-10,1-1-1,0 1 1,0 0-1,0-1 1,0 1-1,0 0 0,1-1 1,-1 1-1,1 0 1,0-1-1,0 1 0,1-1 1,-1 0-1,1 1 1,-1-1-1,1 0 1,0 0-1,0 0 0,1 0 1,-1 0-1,0 0 1,1-1-1,0 1 0,0-1 1,0 0-1,2 2 11,2 0 14,1-1-1,-1 0 1,1 0-1,0 0 1,0-1-1,1 0 1,-1 0-1,0-1 1,0 0-1,1-1 1,4 0-14,-9 0 21,0-1-1,0 0 1,0 0 0,0 0 0,-1-1-1,1 1 1,0-1 0,-1 0 0,1 0 0,-1 0-1,0 0 1,0-1 0,0 1 0,0-1 0,0 0-1,0 0 1,-1 0 0,2-2-21,-1 1 91,0 0-1,0 0 1,0 0 0,0 0 0,-1-1-1,0 0 1,0 1 0,0-1 0,0 0-1,-1 0 1,0 0 0,0 0-91,-15 210 72,14-202-69,-1 9-6,1 0 1,1 0 0,0 0-1,1 0 1,2 6 2,-3-15-6,0 0 1,0 1-1,0-1 0,1 0 1,-1 0-1,1 0 0,0 0 1,0-1-1,0 1 0,0 0 1,1-1-1,-1 0 0,1 1 1,-1-1-1,1 0 0,0 0 0,0 0 1,0-1-1,0 1 0,0-1 1,3 1 5,-5-1 16,1-1-1,0 0 1,0 0 0,-1 1 0,1-1 0,0 0-1,0-1 1,-1 1 0,1 0 0,0 0 0,0-1 0,-1 1-1,1-1 1,0 0 0,-1 1 0,1-1 0,-1 0 0,1 0-1,-1 0 1,1 0 0,-1 0 0,1 0 0,-1-1 0,0 1-1,0 0 1,0-1 0,0 1 0,1-2-16,28-48-508,-25 41 169,12-29-2026</inkml:trace>
</inkml:ink>
</file>

<file path=ppt/ink/ink2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4673,'0'0'832,"0"0"-704,0 0-128,0 0-960,0 0-712</inkml:trace>
</inkml:ink>
</file>

<file path=ppt/ink/ink2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0 312,'0'0'356,"0"0"68,0 0 72,0 0-42,0 0 41,0 0-6,0 22 19,-1 171 1315,-5-76-933,-2 89-106,8-199-736,0-4-49,0 0 1,0 0-1,0 0 0,0 0 1,0 0-1,1 0 1,-1 0-1,1 0 0,0 0 1,0 0-1,0 0 1,0-2-13,0 0 0,1 0 0,-1 0 0,0 0 0,1 0 0,-1 0 0,0-1-1,1 1 1,-1 0 0,1-1 0,0 1 0,-1-1 0,1 1 0,-1-1 0,1 0 0,0 0 0,-1 0 0,1 0 0,0 0 0,-1 0-1,2-1 14,2 1 14,-2 1-40,-1-1 0,0 0 0,1 0 0,-1 0 0,0 0 0,1 0 0,-1-1-1,0 1 1,0-1 0,1 1 0,-1-1 0,0 0 0,0 0 0,0 0 0,0 0 0,0 0 0,0-1 0,0 1-1,0-1 1,0 1 26,13-16-2112</inkml:trace>
</inkml:ink>
</file>

<file path=ppt/ink/ink2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0 276 4961,'0'0'1012,"0"0"-641,27-6-139,-18 4-218,38-9 78,0-2 0,-1-2-1,30-14-91,-62 23 18,-1-1 0,0 0-1,0-1 1,-1 0-1,8-8-17,-16 13-32,-1-1 0,1 1 0,-1-1 1,0 0-1,-1 0 0,1 0 0,-1 0 0,1 0 0,-1-1 0,0 1 0,-1-1 0,1 1 0,-1-1 0,0 0 0,0 0 1,-1 1-1,1-1 0,-1-5 32,0 6-102,0 0 0,-1 0 0,1 0 1,-1 1-1,0-1 0,0 0 0,-1 0 1,1 1-1,-1-3 102,1 5-27,0-1 1,1 1-1,-1 0 1,0-1-1,0 1 1,0 0 0,0 0-1,0 0 1,0 0-1,-1 0 1,1 0-1,0 0 1,0 0-1,-1 0 1,1 0-1,-1 1 1,1-1-1,0 0 1,-1 1-1,1-1 1,-1 1-1,0 0 1,1 0-1,-1-1 1,1 1 26,0 1 0,0-1-1,0 1 1,0-1 0,0 1-1,0 0 1,0-1 0,0 1-1,1 0 1,-1 0 0,0 0-1,1-1 1,-1 1 0,0 0-1,1 0 1,-1 0-1,1 0 1,0 0 0,-1 0-1,1 0 1,0 0 0,-1 0-1,1 0 1,0 0 0,0 0-1,0 0 1,0 1 0,0-1-1,0 0 1,-2 42-12,2-34 11,1 162 130,1-94 2516,-5 25-2645,5-112 38,0 1 0,1-1 1,0 1-1,0-1 0,1 1 0,0 0 0,1 1 0,0-1 0,4-5-38,4-4-26,1 0 0,1 1 1,12-12 25,-26 28-12,0 0-1,0 0 1,0-1 0,0 1 0,1 0 0,-1 0 0,1 0 0,-1 1-1,0-1 1,1 0 0,-1 1 0,1-1 0,0 0 0,-1 1 0,1 0-1,-1-1 1,2 1 12,-2 0-13,0 0-1,0 1 0,0-1 1,0 0-1,-1 1 0,1-1 0,0 0 1,0 1-1,0-1 0,-1 1 1,1-1-1,0 1 0,-1 0 0,1-1 1,-1 1-1,1 0 0,0-1 1,-1 1-1,1 0 0,-1 0 1,0-1-1,1 1 0,-1 0 14,3 8-35,-1-1-1,1 0 0,-2 1 1,1-1-1,-1 1 1,-1 0 35,2 3 153,0 37-36,-2-38-83,0 0 1,0 0-1,1 1 0,1-1 0,0-1 0,0 1 0,4 7-34,-5-17-11,1 0 1,0 0-1,0 0 0,0 0 0,0-1 0,0 1 0,0-1 0,0 1 1,0-1-1,0 0 0,0 0 0,0 1 0,0-2 0,0 1 0,0 0 0,2-1 11,33-2-60,-2-6-581,-1-4-2107</inkml:trace>
</inkml:ink>
</file>

<file path=ppt/ink/ink2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3065,'0'0'1365,"0"0"-262,0 0-353,0 0-316,0 0-84,0 0-38,8-11 60,3 95-282,-4 0-1,-4 1 1,-3-1 0,-4 1-90,1-59 49,3-25-64,0-1-30,0 0 25,0 0-5,0 0-25,14 0 8,-10 0 60,1-1 0,-1 0 0,1 0-1,-1 0 1,1 0 0,-1-1 0,0 1 0,0-1 0,0 0 0,0 0 0,0-1 0,0 1 0,0-1 0,1-2-18,46-47-1043,-31 26-1318</inkml:trace>
</inkml:ink>
</file>

<file path=ppt/ink/ink2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1 137 3809,'0'0'2216,"0"0"-1456,0 0-327,0 0-321,0 0 48,0 0-88,160-94-64,-109 76-8,5 5-240,-14 4-1441,-16 7-3352</inkml:trace>
</inkml:ink>
</file>

<file path=ppt/ink/ink2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20 160 1424,'0'0'783,"0"0"-265,0 0-78,0 0 12,0 0 0,0 0-39,21-4-113,68-14-108,-84 17-191,-1 0-1,0 0 0,0 0 1,0 0-1,0-1 0,-1 1 1,1-1-1,0 0 0,-1 0 1,1-1-1,-1 1 0,1-1 1,-1 0-1,0 1 0,0-1 1,-1-1-1,1 1 0,-1 0 1,1-1-1,-1 1 0,0-1 1,0 0-1,-1 1 0,1-1 1,-1 0-1,1 0 0,-1 0 1,-1 0-1,1-1 0,-1 1 1,1 0-1,-1 0 0,0 0 1,-1 0-1,1-1 0,-1-2 0,0 5-27,0 1-1,0-1 1,1 1-1,-1 0 1,0-1 0,0 1-1,0 0 1,0 0-1,-1 0 1,1 0-1,0 0 1,0 0-1,-1 0 1,1 0-1,0 1 1,-1-1-1,1 0 1,-1 1-1,1-1 1,-1 1-1,1-1 1,-1 1-1,1 0 1,-1 0-1,1 0 1,-1 0-1,0 0 1,1 0-1,-2 0 28,-52 2-138,52-2 131,-2 1 18,0-1 1,0 1 0,0 0-1,0 1 1,0-1 0,0 1-1,0 0 1,0 0 0,0 1-1,1-1 1,-1 1 0,1 0-1,0 0 1,0 1 0,0-1-1,0 1 1,1 0 0,-1 0-1,1 0 1,0 0 0,0 0-1,1 1 1,-1 0 0,1-1-1,0 1 1,0 0 0,1 0-1,-1 0 1,1 0 0,0 0-1,1 1 1,-1 1-12,0 3 61,1 0 1,-1 1-1,2-1 0,0 1 1,0-1-1,1 0 0,0 0 1,1 0-1,0 0 0,0 0 1,1 0-1,0-1 0,1 0 1,0 0-1,1 0 0,1 0-61,-3-3 50,0-1 0,1 1 0,0-1 0,0-1 0,0 1 0,1-1 0,0 0 0,0 0 0,0-1-1,3 2-49,-6-4 56,0 1 1,1-1-1,-1 0 0,1-1 0,-1 1 0,1-1 0,-1 1 0,1-1 0,-1 0 0,1-1 0,-1 1 0,1 0 0,-1-1 0,1 0 0,-1 0 0,1 0 1,-1 0-1,0-1 0,0 1 0,1-1 0,-1 0 0,0 0-56,17-11 63,-2-1 0,0-1 0,0 0 0,-1-1 0,-1-1 0,-1-1 0,-1 0 0,0-1 0,-1 0 0,-1-1 0,6-15-63,-17 35-40,-1-1-1,1 0 1,-1 0-1,1 1 1,-1-1 0,0 0-1,1 0 1,-1 0-1,0 0 1,1 0-1,-1 1 1,0-1-1,0 0 1,0 0-1,0 0 1,0 0-1,0 0 1,0 0-1,0 0 1,0 0-1,-1 1 1,1-1 0,0 0-1,-1 0 1,1 0-1,0 0 1,-1 0 40,0 1-33,0 0-1,0 0 1,0 0 0,0 0 0,0 0 0,0 0 0,0 0 0,0 0 0,0 0-1,0 1 1,0-1 0,0 0 0,0 1 0,0-1 0,0 0 0,0 1 0,0-1 0,0 1-1,0 0 34,-43 31-437,41-29 424,1-1-1,-1 1 1,0 0-1,1 0 1,0 0-1,0 0 1,0 0-1,0 0 1,0 1-1,1-1 1,-1 1-1,1-1 1,0 1-1,0 0 1,1-1-1,-1 1 1,1 0-1,-1 0 1,1-1-1,0 1 1,1 0-1,-1 0 14,2 2-11,0-1 0,0 1-1,0-1 1,1 0 0,-1 0-1,1 0 1,1 0 0,-1 0-1,1-1 1,0 1 0,0-1-1,0 0 1,3 2 11,16 11 77,-18-14-63,0 1-1,-1-1 0,1 0 1,-1 1-1,0 0 0,0 0 1,0 0-1,1 3-13,-5-6 9,0 0 0,0 0 1,1 0-1,-1-1 0,-1 1 0,1 0 0,0 0 0,0 0 0,0 0 0,0 0 0,-1 0 1,1-1-1,0 1 0,-1 0 0,1 0 0,0 0 0,-1-1 0,1 1 0,-1 0 0,0-1 1,1 1-1,-1 0 0,1-1 0,-1 1 0,0-1 0,0 1 0,1-1 0,-1 1 1,0-1-1,0 1 0,1-1 0,-1 0 0,0 1 0,0-1 0,0 0 0,-1 0-9,-40 15 113,34-13-102,7-1-28,-12 3-250,0 0 0,0 0 0,0-1 0,-1-1 0,-10 0 267,23-2-1648</inkml:trace>
</inkml:ink>
</file>

<file path=ppt/ink/ink2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4233,'0'0'1184,"0"0"-264,0 0-394,0 0-343,0 0-217,0 5-103,9 197 675,-3-89-43,-5-100-475,-1-6-5,0 0 0,0 0 0,1 0-1,0 0 1,0 0 0,1 0-1,2 5-14,-3-10-16,0 0 1,0 0-1,1-1 0,-1 1 0,0 0 0,1-1 0,-1 1 0,1-1 0,0 1 0,-1-1 0,1 0 0,0 0 0,0 0 1,0 0-1,0 0 0,0 0 0,0 0 0,0-1 0,0 1 0,0-1 0,0 1 0,1-1 0,-1 0 0,0 0 0,0 0 1,0 0-1,1 0 16,2-1-101,-1 1 0,1-1 1,0 1-1,-1-1 1,1 0-1,-1-1 1,1 1-1,-1-1 0,0 0 1,0 0-1,0-1 1,0 1-1,0-1 1,0 0-1,-1 0 0,1 0 1,-1 0-1,0 0 1,0-1-1,0 0 1,0 1-1,-1-1 0,1 0 1,0-3 100,16-28-5108</inkml:trace>
</inkml:ink>
</file>

<file path=ppt/ink/ink2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0 115 4505,'0'0'912,"0"0"-624,0 0 0,0 0 40,0 0-136,149-48-120,-101 32 0,-1 1-72,6 0 0,-12 4-640,-9 2-3377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4:07:50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0 1744,'0'0'1103,"0"0"-151,0 0-270,0 0-269,0 0-178,-5 26-50,-3 77 1247,5 7-1432,2-18-3943,1-92 2780</inkml:trace>
</inkml:ink>
</file>

<file path=ppt/ink/ink2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1 267 936,'0'0'1140,"0"0"174,0 0-56,0 0-417,0 0-334,0 0-143,6-5-56,11-10-241,0 0 0,-1-1 1,0-1-1,-2-1 0,1-1-67,-7 8-18,0-1 0,0 0 0,-2 0 0,1-1 0,-2 1 0,0-1 0,0-1 0,-1 1-1,1-7 19,-5 19-55,0 1 0,0-1 0,0 1-1,0-1 1,0 0 0,0 1 0,0-1 0,0 0-1,0 1 1,0-1 0,0 0 0,0 1-1,0-1 1,-1 0 0,1 1 0,0-1-1,0 1 1,-1-1 0,1 0 0,0 1-1,-1-1 1,1 1 0,-1-1 0,1 1-1,-1-1 1,1 1 0,-1 0 0,1-1-1,-1 1 1,1-1 0,-1 1 0,0 0 0,1 0-1,-1-1 1,1 1 0,-1 0 0,0 0-1,1 0 1,-1 0 0,0 0 0,1 0-1,-1 0 1,0 0 0,1 0 0,-1 0-1,0 0 1,1 0 0,-1 0 0,0 0-1,1 0 1,-1 1 0,1-1 0,-1 0-1,0 1 1,0-1 55,-34 18-341,31-15 334,1-1 0,0 1 0,0 0-1,1 0 1,-1 1 0,1-1 0,-1 1 0,1-1-1,0 1 1,1 0 0,-1 0 7,2-3-6,0 0-1,-1 0 1,1 0-1,0 0 1,0 0-1,1 0 1,-1 0-1,0 1 1,0-1-1,1 0 1,-1 0-1,0 0 1,1 0-1,-1 0 1,1 0-1,-1 0 1,1 0-1,0 0 1,-1-1-1,1 1 1,0 0-1,-1 0 1,1 0-1,0-1 1,0 1-1,0 0 1,0-1-1,0 1 1,0-1-1,0 1 1,0-1-1,0 0 1,0 1-1,0-1 1,0 0-1,0 0 1,0 1-1,0-1 1,1 0-1,0 0 7,55 7 299,-46-6-252,0-1 1,-1 2-1,1-1 0,0 2 1,-1-1-1,0 1 0,0 1 1,8 4-48,-16-7 22,-1 1 0,1-1 0,-1 1 0,1 0 0,-1 0 0,0-1 0,0 1 0,0 0 0,0 0 0,0 0 0,0 1 0,-1-1 0,1 0 0,-1 0 0,1 0 0,-1 0-1,0 1 1,0-1 0,0 0 0,0 0 0,0 0 0,0 1 0,-1-1 0,1 0 0,-1 2-22,-1 5 101,0 0 0,-1-1 1,0 1-1,0-1 0,-3 6-101,5-13 15,-2 4 1,1 0 0,-1 0 0,1 0 0,0 1-1,0-1 1,0 0 0,1 1 0,-1 2-16,2-7-2,0 0 1,0-1-1,0 1 0,0 0 1,1 0-1,-1-1 1,0 1-1,0 0 1,1-1-1,-1 1 0,0 0 1,1-1-1,-1 1 1,0 0-1,1-1 1,-1 1-1,1 0 0,-1-1 1,1 1-1,-1-1 1,1 1-1,0-1 1,-1 1 1,29 4 79,-13-4 3,0-2 0,0 0 0,0-1 0,-1-1 0,1 0 0,-1-1 0,1 0 0,-1-2 0,-1 1 0,1-2 0,-1 0 0,0-1 0,-1 0 0,7-6-82,-9 6 30,-1 0-1,0 0 1,0-1 0,0 0-1,-1-1 1,-1 0-1,0 0 1,1-3-30,-4 6-47,-1-2 0,-1 1 0,1 0 0,-1-1 0,0 1 0,-1-1 0,0 0 0,-1 0 0,1 0 0,-2 0 1,1 0-1,-1-1 47,0 9-12,0 0 0,0 0 0,-1 1 0,1-1 0,0 0 0,0 0-1,0 1 1,-1-1 0,1 0 0,0 0 0,0 1 0,-1-1 0,1 0 0,-1 1 0,1-1 0,-1 0 0,1 1 0,-1-1 0,1 1 0,-1-1 0,0 1 0,1-1 0,-1 1 0,0 0 0,1-1 0,-1 1 0,0 0 0,1-1 0,-2 1 12,-28-2-96,25 3 88,1-1 1,-1 1-1,0 1 0,1-1 0,-1 0 1,1 1-1,0 0 0,0 0 1,-1 0-1,1 1 0,-2 2 8,1 1 0,0 0 1,1 1-1,0-1 0,0 1 0,1 0 0,0 1 1,0-1-1,1 0 0,0 1 0,0 0 1,0-1-1,1 1 0,1 0 0,-1 0 0,1-1 1,0 1-1,1 0 0,0 0 0,1 3 0,-1-6 27,0 0-1,0 0 1,0 0-1,1-1 1,0 1-1,0-1 1,0 1-1,1-1 1,-1 0-1,1 1 1,0-1-1,0-1 1,0 1-1,1 0 1,-1-1-1,1 0 1,0 0-1,0 0 1,0 0-1,1 0 1,-1-1-1,0 0 1,1 0-1,0 0 1,-1-1-1,1 1 1,0-1-1,0 0 0,0 0 1,3-1-27,-1 1 83,0-1 1,0 0-1,0-1 1,1 1-1,-1-1 0,0-1 1,0 1-1,0-1 1,-1-1-1,1 1 1,0-1-1,-1 0 0,2-2-83,0-1 56,1 0 0,-1 0 0,-1-1-1,0 0 1,0-1 0,0 0-1,-1 0 1,0 0 0,0-1-56,1 0 16,-2 0 0,1 0 0,-1 0 0,-1-1 0,0 0 0,0 0 1,-1 0-1,0 0 0,-1 0 0,0-1 0,0-3-16,-2 14-113,0 0-126,0 0-126,0 27-217,5 35 845,10 48-263,-13-128 118,0 0 1,1 1 0,1-1 0,1 1-1,1 0 1,0 1 0,7-15-119,-9 24-28,0 0 1,1 0 0,0 1 0,0-1 0,0 1-1,1 0 1,0 1 0,0-1 0,0 1-1,3-1 28,-8 5-15,1-1-1,0 1 1,0 0-1,0 0 1,0-1-1,0 1 1,0 0-1,1 1 0,-1-1 1,0 0-1,0 1 1,1-1-1,-1 1 1,0 0-1,1 0 1,-1-1-1,0 2 0,1-1 1,-1 0-1,0 0 1,1 1-1,-1-1 1,0 1-1,0 0 1,1 0-1,-1 0 0,0 0 1,0 0-1,0 0 1,0 0-1,0 1 1,0-1-1,-1 1 1,1 0-1,0-1 0,-1 1 16,6 8-36,-1 0-1,0 0 1,-1 0-1,0 1 1,-1 0-1,0 0 1,-1 0-1,0 1 0,-1-1 1,0 1-1,-1-1 1,0 2 36,-1-27-41,0-5-45,0 0 0,2 0 0,0 0 0,1-3 86,-2 17-17,1-1 0,-1 1 0,1 0 0,0 0 0,0 0 0,1 0 0,-1 0 0,1 0 0,0 1 0,0-1 0,1 1 0,0 0 0,-1 0 0,1 0 1,1 0-1,3-2 17,-7 5-8,1-1 1,0 1 0,0 0 0,0-1 0,0 1 0,0 0 0,0 0 0,0 1 0,0-1-1,1 0 1,-1 1 0,0-1 0,0 1 0,0 0 0,1 0 0,-1 0 0,0 0 0,1 0-1,-1 0 1,0 1 0,0-1 0,0 1 0,1-1 0,-1 1 0,1 0 7,-1 1 1,1 0 0,0 1-1,0-1 1,-1 0 0,0 1 0,1 0 0,-1 0 0,0 0 0,0 0 0,-1 0 0,1 0 0,0 0-1,-1 0 1,1 4-1,3 9 51,-1 0-1,-1 0 0,0 1 0,-1-1 0,-1 1 1,0 3-51,-1 61 142,4-76 187,5-11 34,5-11 123,-13 16-476,18-34 90,-2 0 0,-1-2 0,-2 0-1,3-13-99,-18 64-93,0 0 1,1 0-1,1 0 0,2 12 93,-3-19 2,1 0 0,0 0-1,1 0 1,0 0 0,0 0 0,0 0 0,1-1 0,0 1 0,0-1 0,0 1 0,1-1 0,0 0 0,1 1-2,-4-7 10,-1 1 1,1-1 0,-1 0 0,1 1-1,-1-1 1,1 0 0,0 1 0,-1-1-1,1 0 1,-1 0 0,1 0 0,0 0-1,-1 1 1,1-1 0,0 0 0,-1 0 0,1 0-1,0 0 1,-1 0 0,1-1 0,0 1-1,-1 0 1,1 0 0,-1 0 0,1 0-1,0-1 1,-1 1 0,1 0 0,-1-1-1,1 1 1,-1 0 0,1-1 0,-1 1-1,1-1 1,-1 1 0,1-1 0,-1 1 0,0-1-1,1 1 1,-1-1 0,0 1 0,1-1-11,15-29 188,-12 22-171,12-25-2,-13 25-16,1-1-1,0 1 1,0 0 0,1 0-1,0 1 1,0-1-1,5-3 2,-10 11-32,1 0-1,-1 0 0,1 0 0,0 0 1,-1 0-1,1 1 0,-1-1 1,1 0-1,0 0 0,-1 0 0,1 1 1,-1-1-1,1 0 0,-1 0 1,1 1-1,-1-1 0,1 1 0,-1-1 1,1 0-1,-1 1 0,0-1 1,1 1-1,-1-1 0,0 1 0,1-1 1,-1 1-1,0-1 0,0 1 0,1 0 1,-1-1-1,0 1 0,0-1 1,0 1-1,0 0 0,0-1 0,0 1 33,12 29 94,-11-26-151,40 106 117,-35-105-38,1-14-12,2-11-8,-9 20-2,6-18-1,0 0-1,1 0 0,1 1 0,1 0 0,0 0 0,1 1 0,11-12 2,-21 27-12,0 1 0,0 0-1,1-1 1,-1 1 0,0 0 0,1 0 0,-1-1-1,0 1 1,1 0 0,-1 0 0,1-1 0,-1 1-1,0 0 1,1 0 0,-1 0 0,1 0-1,-1 0 1,1-1 0,-1 1 0,1 0 0,-1 0-1,0 0 1,1 0 0,-1 0 0,1 1-1,-1-1 1,1 0 0,-1 0 0,1 0 0,-1 0-1,0 0 1,1 1 0,-1-1 12,13 15-13,4 32 369,-14-38-339,4 14 100,-6-16-90,1 0 0,0 0 0,0 0 0,0-1 0,1 1 0,0-1 0,1 1 0,-1-1 0,1 0 0,0 0 0,1-1 0,1 2-27,-5-6 17,0-1 0,0 1 1,0-1-1,0 0 0,0 1 1,0-1-1,0 0 0,0 0 1,0 1-1,0-1 0,0 0 1,0 0-1,1 0 0,-1-1 0,0 1 1,0 0-1,0 0 0,0-1 1,0 1-1,0 0 0,0-1 1,0 1-1,0-1 0,0 1 1,0-1-1,-1 0 0,1 1 1,0-1-1,0 0 0,0 1 1,-1-1-1,1 0 0,0 0 1,-1 0-1,1 0 0,-1 0 1,1 0-1,-1 0-17,19-42-327,-17 38 189,6-24-1872</inkml:trace>
</inkml:ink>
</file>

<file path=ppt/ink/ink2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6433,'0'0'1225,"0"0"-505,0 0-720,0 0-208,0 0-264,0 0 328,0 0 112,107 7-1393,-73 6-4040</inkml:trace>
</inkml:ink>
</file>

<file path=ppt/ink/ink2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123 317 1344,'0'0'1117,"0"0"-116,0 0-181,0 0-158,0 0-174,0 0-91,-5-10 22,-18-31-38,22 39-371,1 1 1,-1 0-1,0 0 0,1 0 0,-1 0 0,0 0 0,0 1 0,0-1 0,0 0 0,0 0 0,0 0 0,0 1 0,0-1 0,0 0 1,0 1-1,0-1 0,0 1 0,0 0 0,0-1 0,-1 1 0,1 0 0,0-1 0,0 1 0,-1 0 0,1 0 0,0 0 0,0 0 1,0 0-1,-1 1 0,1-1 0,0 0 0,0 1 0,0-1 0,-1 0 0,1 1 0,0-1 0,0 1 0,0 0 0,-1 0-10,-1 1-16,-1 1-1,1-1 1,0 1-1,0 0 0,0 0 1,1 0-1,-1 1 0,-2 3 17,1 1-19,1 1-1,-1 0 1,1 1 0,1-1-1,0 1 1,0-1-1,1 1 1,0-1-1,1 1 1,0 0-1,0 0 1,1-1-1,2 10 20,-3-17 11,1-1 0,0 1 0,-1 0 0,1 0 0,0-1-1,0 1 1,0-1 0,0 1 0,1-1 0,-1 1 0,0-1 0,0 1 0,1-1 0,-1 0 0,1 0-1,0 0 1,-1 0 0,1 0 0,-1 0 0,1 0 0,0-1 0,0 1 0,0 0 0,-1-1 0,1 0-1,0 1 1,0-1 0,0 0 0,0 0 0,0 0 0,1 0-11,0 0 58,0 0 1,0-1 0,0 1-1,0-1 1,0 1-1,0-1 1,0 0 0,-1 0-1,1 0 1,0-1-1,-1 1 1,1-1 0,0 1-1,-1-1 1,0 0-1,1 0 1,-1 0-1,0 0 1,1-2-59,6-10 65,-1-1-1,-1 1 1,0-2-1,-1 1 1,-1-1-1,-1 0 1,0 0-1,1-10-64,3-35-186,0-44 186,-1 10-227,-4 72 90,-3 23 120,0 0 0,0 0 1,0 0-1,0 0 1,0 0-1,0 0 0,0 0 1,0 0-1,0 0 1,0 0-1,0 0 1,0 0-1,0 0 0,0 0 1,0 0-1,0 0 1,1 0-1,-1 0 0,0 0 17,-1 37-618,0-11 693,1-1-85,0 17 24,1 1-1,6 29-13,-6-61-2,1-1 0,0 1 1,1-1-1,0 0 0,1 0 0,0 0 0,0 0 0,1 0 0,1-1 0,0 0 1,0 0-1,0 0 0,2 0 2,-6-7 17,1 0 1,-1 0-1,1 0 1,-1 0-1,1-1 1,-1 1-1,1-1 0,0 0 1,0 1-1,0-1 1,0-1-1,-1 1 1,1 0-1,0-1 1,0 1-1,0-1 0,1 0 1,-1 0-1,0 0 1,0-1-1,0 1 1,0-1-1,0 0 1,-1 1-1,1-1 0,0 0 1,0-1-18,5-1 35,-1-1 1,0 0-1,0 0 1,0 0 0,-1-1-1,1 0 1,-1-1-1,0 1 1,2-4-36,0 0-86,0-1 0,-1 0 0,0 0 0,0-1 0,-1 1 0,0-1 1,-1-1-1,-1 1 0,0-1 0,0 0 0,-1 0 0,0 0 0,-1 0 0,-1-1 0,0-7 86,-1 20-19,0-1 0,0 1 1,0-1-1,0 1 0,0-1 0,0 1 0,0 0 0,-1-1 0,1 1 0,0-1 0,0 1 0,0-1 0,-1 1 0,1 0 0,0-1 0,-1 1 0,1 0 0,0-1 0,-1 1 0,1 0 0,0-1 0,-1 1 0,1 0 0,0 0 0,-1-1 0,1 1 0,-1 0 0,1 0 0,-1 0 0,1 0 0,0 0 0,-1-1 0,1 1 0,-1 0 19,-22 2-417,-16 13 66,34-10 339,0 0 1,0 0-1,1 0 0,0 0 1,0 1-1,0 0 1,1 0-1,0 0 1,0 0-1,0 0 0,1 1 1,0-1-1,-1 5 12,0 8 2,1 0 0,0 0 0,2 1 0,0 1-2,0-16-3,0-2 14,1 1 0,-1-1-1,1 0 1,0 1 0,0-1-1,0 0 1,0 0 0,1 0-1,-1 0 1,1 0-1,0 0 1,0 0 0,0 0-1,0-1 1,0 1 0,0-1-1,1 1 1,-1-1 0,1 0-1,0 0 1,0 0-1,0-1 1,0 1 0,0 0-1,0-1 1,0 0 0,0 0-1,1 0 1,-1 0-1,0-1 1,1 1-11,16 3 291,-1-1 0,0-1 0,1-1 1,15-1-292,-34 0 14,10 0 46,0-1 1,1 0-1,-1-1 0,0 0 1,-1-1-1,1 0 1,0 0-1,-1-1 1,0-1-1,0 0 0,0 0 1,0-1-1,-1 0 1,0-1-1,0 0 1,-1-1-1,0 1 0,3-5-60,-2 1-2,-1 0-1,0 0 1,0 0-1,-1-1 1,-1-1-1,0 1 1,0-1-1,-1 0 1,-1 0-1,0 0 1,-1-1-1,-1 1 1,0-1-1,0-8 3,-2 13-75,0 0 0,0 0 1,-1 0-1,0 0 0,-2-7 75,3 16-20,0-1-1,0 0 0,-1 0 1,1 0-1,0 0 1,-1 0-1,1 0 1,-1 0-1,1 1 0,-1-1 1,1 0-1,-1 0 1,0 1-1,1-1 1,-1 0-1,0 1 1,1-1-1,-1 1 0,0-1 1,0 1-1,0-1 1,0 0 20,-1 1-15,1 0 0,-1 1 0,1-1 0,-1 0 0,1 0 0,-1 1 0,1-1 1,0 1-1,-1-1 0,1 1 0,0 0 0,-1 0 0,1-1 0,0 1 0,0 0 0,0 0 0,0 0 1,0 0-1,0 0 0,-1 1 15,-1 2-14,0 1-1,0-1 1,1 0 0,-1 1 0,1-1 0,0 1-1,0 0 1,1-1 0,-1 1 0,1 0 0,0 0 0,1 0-1,-1 0 1,1 0 0,0 0 0,0 0 0,0 1 0,1-1-1,0 2 15,0-6 2,-1 1 0,1-1 0,0 1-1,0 0 1,0-1 0,0 1 0,0-1 0,0 0-1,0 1 1,0-1 0,1 0 0,-1 0 0,0 1-1,1-1 1,-1 0 0,1-1 0,-1 1-1,1 0 1,0 0 0,-1-1 0,1 1 0,0-1-1,-1 1 1,1-1 0,0 0 0,0 1-1,0-1 1,0 0-2,58 3 359,-51-3-317,3 0 4,-9 0-23,0 1 1,0-1 0,0 0 0,0 0-1,-1 0 1,1-1 0,0 1 0,0-1-1,0 1 1,-1-1 0,1 0 0,0 0-1,-1 0 1,1 0 0,-1-1 0,3-1-24,-10 28-267,-5-3 277,2 0 1,0 0 0,1 1-1,2 0 1,0 1 0,1-1-1,2 1 1,0 0 0,2 17-11,0-41 31,0 0 123,0 0 198,8-3-93,1-2 0,-1 1 0,-1-1-1,1 0 1,-1 0 0,0-1 0,0 0-1,0 0 1,2-4-259,11-10 142,18-12-186,0 1-831,-1-3 1,12-17 874,-43 42-1913</inkml:trace>
</inkml:ink>
</file>

<file path=ppt/ink/ink2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5 5817,'0'0'2193,"0"0"-481,0 0-168,0 0-671,0 0-385,0 0-240,0 0-240,3-4-8,-3 4-176,-8 0-1033,-6 0-1511</inkml:trace>
</inkml:ink>
</file>

<file path=ppt/ink/ink2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 56,'0'0'756,"0"0"-254,0 0-6,0 0 14,0 0 107,0-8 39,0-26 167,0 24 69,0 30-775,2 261 321,-2-274-2180</inkml:trace>
</inkml:ink>
</file>

<file path=ppt/ink/ink2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1384,'0'0'1090,"0"0"-489,0 0-65,0 0-63,0 0-139,0 0-54,34 46 1239,13 28-1303,38 44-216,-34-63 39,-50-55-41,0 0-1,0 0 0,0 0 1,0 0-1,0 0 1,0 0-1,0 0 1,0-1-1,0 1 1,1 0-1,-1-1 1,0 1-1,0-1 1,-1 1-1,1-1 1,0 1-1,0-1 1,0 0-1,0 0 1,0 1-1,-1-1 1,1 0-1,0 0 0,-1 0 1,1 0-1,0 0 1,-1 0-1,1 0 1,-1 0 2,2-1 9,209-263 274,-207 260-818,-4 5-996</inkml:trace>
</inkml:ink>
</file>

<file path=ppt/ink/ink2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80 1120,'0'0'1659,"0"0"-679,0 0-267,0 0-196,0 0-216,0 0-72,1-7-35,1-58 533,-3 64-710,0 1 1,0-1-1,0 0 0,0 0 1,0 1-1,0-1 0,0 1 1,0-1-1,0 1 1,0 0-1,0-1 0,0 1 1,0 0-1,0 0 0,0-1 1,0 1-1,-1 0 0,1 0 1,0 0-1,0 0 0,0 1 1,-1-1-18,-32 1-109,32-1 71,-3 1 26,0 0 0,1 0 0,-1 0 0,0 1 0,1 0 0,-1 0 0,1 0 1,-1 1-1,1-1 0,0 1 0,0 0 0,0 0 0,1 0 0,-1 1 0,1-1 0,0 1 0,0 0 0,0 0 1,0 0-1,1 0 0,-1 2 12,-2 3 0,0-1 0,1 1 0,1 0 0,-1 0 0,2 0 0,-1 1 0,1-1 0,0 1 0,1-1 0,0 6 0,1-12-2,1 1 0,-1-1 0,1 1-1,0-1 1,0 0 0,0 0 0,0 0-1,1 1 1,-1-1 0,1 0 0,0-1 0,0 1-1,0 0 1,0 0 0,0-1 0,1 1-1,-1-1 1,1 0 0,-1 0 0,1 0-1,0 0 1,0 0 0,0-1 0,0 1-1,0-1 1,0 0 0,1 0 0,-1 0-1,0 0 1,4 0 2,4 2 36,1-1 0,0-1 0,0 0 0,-1 0 1,1-1-1,0-1 0,0 0 0,10-2-36,-21 2 17,1 1 1,0 0 0,-1-1 0,1 1-1,0-1 1,-1 0 0,1 1-1,-1-1 1,1 0 0,-1 0 0,1 0-1,-1 0 1,0 0 0,0-1-1,1 1 1,-1 0 0,0 0 0,0-1-1,0 1 1,0-2-18,0 3 6,-1-1 1,0 1-1,0 0 1,0-1-1,0 1 1,0-1-1,0 1 1,0 0-1,0-1 0,0 1 1,0-1-1,0 1 1,0 0-1,0-1 1,-1 1-1,1-1 1,0 1-1,0 0 0,0-1 1,0 1-1,-1 0 1,1-1-1,0 1 1,0 0-1,-1-1 1,1 1-1,0 0 0,-1 0 1,1-1-7,-21-4-21,15 6 14,0-1 1,0 1-1,1-1 1,-1 1-1,0 1 1,1-1-1,-1 1 1,1 0-1,0 1 1,-1-1 0,1 1-1,0 0 1,1 0-1,-1 0 1,0 1-1,1 0 1,0 0-1,0 0 1,0 0-1,0 1 1,0 1 6,-1 1-7,1 0 0,0 0 0,1 0 1,-1 1-1,1 0 0,1-1 0,-1 1 1,1 0-1,1 0 0,0 0 0,0 1 1,0-1-1,1 0 0,1 7 7,-1-13-6,0 0 0,1-1 0,-1 1 1,0-1-1,1 1 0,0-1 0,-1 0 0,1 1 0,0-1 0,-1 1 0,1-1 0,0 0 0,0 0 0,0 1 1,0-1-1,1 0 0,-1 0 0,0 0 0,0 0 0,1-1 0,-1 1 0,1 0 6,3 2-20,-1-1 0,1-1 0,0 1 0,0-1 0,0 0 0,0 0 0,4 1 20,7-1 40,-1-1 0,1 0 0,-1-1 1,11-2-41,-16 1 18,0-1 0,0 0 1,0 0-1,0-1 0,0-1 0,-1 1 0,0-2 1,0 1-1,0-1 0,-1 0 0,0-1 1,0 0-1,5-7-18,-6 8 14,-1-1 1,-1 0-1,1-1 1,-1 1-1,-1-1 1,1 0-1,-1 0 1,-1 0-1,1-1 1,-1 1 0,-1-1-1,0 0 1,0 0-1,-1 1 1,1-10-15,-3 15-16,0 7-10,-3 18-43,-2 32-4,5-29 63,0-18-7,0 0 1,1 0-1,0 0 1,0 0-1,1 0 1,0 0-1,0 0 1,1-1-1,-1 1 1,3 4 16,-4-10-6,0-1 0,1 0 0,-1 0 0,0 1 0,0-1 0,0 0 0,0 0 0,1 1 0,-1-1 0,0 0 0,0 0 0,1 0-1,-1 1 1,0-1 0,0 0 0,1 0 0,-1 0 0,0 0 0,1 0 0,-1 1 0,0-1 0,0 0 0,1 0 0,-1 0 0,0 0 0,1 0 0,-1 0 0,0 0 0,1 0 0,-1 0 0,0 0 0,1 0 0,-1 0 0,0-1 0,0 1 0,1 0 0,-1 0 0,0 0 0,1 0 0,-1 0 0,0-1 0,0 1 0,1 0 0,-1 0 0,0 0 0,0-1 0,1 1 0,-1 0 0,0 0 0,0-1 0,0 1 0,0 0 0,0 0-1,1-1 1,-1 1 0,0 0 0,0-1 0,0 1 0,0 0 0,0-1 0,0 1 0,0 0 0,0-1 0,0 1 0,0 0 6,8-24 133,-8 23-165,9-33 84,-7 21-45,1 1-1,0 0 1,1 0-1,0 0 1,1 0-1,0 1 1,1 0-1,7-10-6,-12 20-14,0 0 0,0 0 0,0 0-1,0 0 1,0 0 0,0 0 0,1 1 0,-1-1 0,0 0 0,1 1-1,-1-1 1,1 1 0,-1-1 0,0 1 0,1-1 0,-1 1-1,1 0 1,-1 0 0,1 0 0,-1 0 0,1 0 0,-1 0-1,1 1 1,-1-1 0,1 0 0,-1 1 0,1-1 0,-1 1 0,0-1-1,1 1 1,-1 0 0,0-1 0,1 1 0,-1 0 0,0 0-1,0 0 1,0 0 0,0 0 0,0 0 0,0 0 0,0 1-1,0-1 15,7 8 9,-1 0 0,0 0-1,-1 0 1,6 10-9,-2-3 34,-2 1 1,1 0-1,-2 1 0,3 9-34,-12-41 203,1 0 0,1 0 0,1-1-1,1-8-202,0-21 3,-2 35 3,1 0 1,0 0-1,1 0 1,0 0-1,2-7-6,-3 15-7,-1 0 1,0-1-1,1 1 0,0 0 0,-1-1 1,1 1-1,0 0 0,0 0 1,0-1-1,-1 1 0,1 0 0,0 0 1,1 0-1,-1 0 0,0 0 1,0 1-1,1-2 7,-1 2-22,0 0 0,0 0 1,0 0-1,0 0 0,0 0 0,0 1 1,0-1-1,0 0 0,0 0 0,0 1 1,0-1-1,0 0 0,0 1 0,0-1 1,0 1-1,0-1 0,0 1 0,0 0 0,0-1 1,-1 1-1,1 0 0,0 0 0,0 0 1,-1-1-1,1 1 0,-1 0 0,1 1 22,9 12 46,0 1-1,-2 0 0,0 1 0,-1 0 1,0 0-1,-1 1 0,1 5-45,0 1 92,2 1 1,1-2-1,3 5-92,2-67 1104,21-19-3112,-16 34-882</inkml:trace>
</inkml:ink>
</file>

<file path=ppt/ink/ink2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113 213 1480,'0'0'1385,"0"0"-663,0 0-31,0 0-75,0 0-96,0 0-119,-4-16-56,-14-48-54,18 63-282,-1 0 1,1 0 0,0 1 0,0-1-1,-1 0 1,1 0 0,0 0 0,-1 0-1,1 1 1,-1-1 0,1 0 0,-1 0-1,1 1 1,-1-1 0,1 0-1,-1 1 1,0-1 0,1 1 0,-1-1-1,0 1 1,1-1 0,-1 1 0,0-1-1,0 1 1,0 0 0,0 0 0,1-1-1,-1 1 1,0 0 0,0 0-1,0 0 1,0 0 0,0 0 0,1 0-1,-1 0 1,0 0 0,0 0 0,0 0-1,0 0 1,0 1 0,0-1-10,-20 18-70,14-3 43,0 0-1,1 1 0,1 0 1,1 0-1,0 0 1,1 0-1,0 1 0,1 0 1,1-1-1,1 1 1,1 0-1,0-1 0,1 1 28,-2-16-1,0-1 1,0 1-1,1-1 0,-1 1 0,0-1 0,0 0 0,1 1 0,-1-1 0,0 1 0,1-1 0,-1 1 0,0-1 0,1 0 0,-1 1 1,1-1-1,-1 0 0,1 0 0,-1 1 0,1-1 0,-1 0 0,1 0 0,-1 1 0,1-1 0,-1 0 0,1 0 0,-1 0 0,1 0 0,-1 0 1,1 0-1,-1 0 0,1 0 0,-1 0 0,1 0 0,0 0 0,-1 0 0,1-1 0,-1 1 0,1 0 0,-1 0 0,1 0 0,-1-1 1,0 1-1,1 0 0,-1-1 0,1 1 0,-1 0 0,1-1 0,-1 1 0,0 0 1,23-17 11,-18 8 18,1 0 0,-1 0 0,0 0 0,-1 0 0,0-1 0,-1 0 0,0 0 0,0 0 0,-1-1-29,2-13 195,-2 0 1,0-1 0,-2-9-196,2 43-46,1 0 1,0 0 0,0 0-1,1 0 1,1-1 0,-1 0-1,1 0 1,0 0-1,7 7 46,-7-8-31,-3-4 34,0 0 0,0 0 0,0-1 0,0 1 0,0-1 0,0 1 0,1-1 0,0 0 0,-1 0 0,1 0 0,0 0 0,0-1 0,0 1 0,0-1 0,0 0 0,0 1 0,0-1 0,1-1 0,1 1-3,-2-1 13,-1 0 1,0 0-1,0-1 0,1 1 0,-1-1 1,0 0-1,0 0 0,0 0 1,0 0-1,0 0 0,0 0 1,0 0-1,0-1 0,0 1 0,0-1 1,-1 1-1,1-1 0,-1 0 1,1 0-1,-1 0 0,0 0 0,1 0 1,-1 0-1,0 0 0,0 0 1,-1 0-1,2-2-13,3-13 32,0 1 0,-2-1 0,0 0 0,0 0 0,-2 0 0,0-8-32,-2-82 260,1 96 11,1 39-274,0 1 0,3-1 0,0 0 0,1-1 1,2 1-1,1-1 0,1 0 0,1-1 0,1 0 1,5 4 2,-16-29 0,0 0 1,0 0-1,1-1 0,-1 1 1,1 0-1,-1 0 1,1-1-1,-1 1 0,1-1 1,-1 1-1,1 0 1,-1-1-1,1 1 0,0-1 1,-1 1-1,1-1 1,0 0-1,-1 1 0,1-1 1,0 0-1,0 1 1,0-1-1,-1 0 0,1 0 1,0 0-1,0 0 1,0 0-1,-1 0 1,1 0-1,0 0 0,0 0 1,0 0-1,-1 0 1,1 0-1,0 0 0,0-1 1,-1 1-1,1 0 1,0-1-1,0 1 0,-1 0 1,1-1-1,0 1 1,-1-1-1,1 1 0,-1-1 1,1 0-1,0 1 1,-1-1-1,1 1 1,-1-1-1,0 0 0,1 0 0,26-40-148,-25 37 89,16-32-1293,-5-1-2583</inkml:trace>
</inkml:ink>
</file>

<file path=ppt/ink/ink2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5705,'0'0'776,"0"0"-776,0 0-8,0 0-248,0 0-912,0 0 0</inkml:trace>
</inkml:ink>
</file>

<file path=ppt/ink/ink2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26 509 3473,'0'0'612,"0"0"-229,0 0-141,0 0-31,0 0 16,2-20 86,3-17-139,10-89 471,-3-53-645,-11 151 41,0-41-95,-1 67 56,0-1 0,-1 1 0,1 0 0,0-1 0,-1 1 0,0-1 0,1 1 0,-1 0 0,0 0 0,0-1 0,0 1 0,0 0 0,-1 0 0,1 0 0,-1 0 0,1 0 0,-1 0 0,0 1 0,0-1 0,1 0 0,-1 1 0,-2-1-2,3 1-3,0 1 1,0 0 0,0 0-1,0 0 1,1 0 0,-1 0 0,0 0-1,0 0 1,0 0 0,0 0-1,0 0 1,0 0 0,0 1-1,0-1 1,0 0 0,0 1-1,0-1 1,0 0 0,0 1 0,0 0-1,1-1 1,-1 1 0,0-1-1,0 1 1,1 0 0,-1-1-1,0 1 1,1 0 0,-1 0 0,1 0-1,-1 0 1,1-1 0,-1 1-1,1 0 1,0 0 0,-1 0-1,1 0 1,0 0 0,0 0-1,0 0 1,-1 0 0,1 0 0,0 0-1,1 1 3,-6 44-21,5-12 46,0 0-1,3-1 1,0 1 0,3-1-1,0 0 1,5 11-25,2-4 32,0 0 0,3-1 0,1-1 0,2 0 0,12 15-32,-30-51-9,0-1 0,0 0 0,-1 0 1,1 0-1,0 0 0,0 0 0,0 0 0,0 0 0,1 0 0,-1 0 0,0 0 1,0-1-1,0 1 0,1 0 0,-1-1 0,0 1 0,1-1 0,-1 0 0,1 1 1,-1-1-1,0 0 0,1 0 0,-1 0 0,1 0 0,-1 0 0,1 0 0,-1 0 0,0 0 1,1-1-1,-1 1 0,0-1 0,1 1 0,0-1 9,2-1-91,0 0-1,0 0 1,0-1-1,0 0 1,0 0-1,-1 0 1,1 0-1,-1 0 1,1-2 91,16-18-2651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4:07:50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88 3121,'0'0'1111,"0"0"-285,0 0-172,0 0-134,0 0-259,-2-12-326,-3-36 5,5 47 60,0 0-1,0 0 1,1 0 0,-1 0 0,0 0-1,1 0 1,-1 0 0,1 0 0,-1 0-1,1 0 1,0 1 0,-1-1-1,1 0 1,0 0 0,0 1 0,-1-1-1,1 0 1,0 1 0,0-1 0,0 0-1,0 1 1,0 0 0,0-1-1,0 1 1,0-1 0,0 1 0,0 0-1,0 0 1,31-5 53,-26 5-31,3-1-29,-1 0 0,0 1 0,1 0 0,-1 0 0,1 0 1,-1 2-1,0-1 0,0 1 0,1 0 7,-7-1 0,1 0 0,-1 1 1,1 0-1,-1-1 0,1 1 0,-1 0 0,0 0 0,0 0 0,0 0 1,0 1-1,0-1 0,0 0 0,-1 1 0,1-1 0,-1 1 1,0 0-1,0-1 0,0 1 0,0 0 0,0 0 0,0 0 1,-1 0-1,0 0 0,1 0 0,-1 0 0,0 0 0,0 0 0,0 1 9,1 0-1,-1 0 1,0 0-1,0 0 0,0 0 1,-1 0-1,1 0 1,-1 0-1,0 0 0,0 0 1,0 0-1,-1 0 1,0 0-1,1-1 1,-1 1-1,0-1 0,-1 1-8,-2 1 49,-1 0-1,1-1 0,-1 1 0,0-2 1,0 1-1,-1-1 0,1 0 1,-1 0-1,-3 1-48,-77 27 176,87-31-304,0 1 0,-1-1 0,1 1 0,0-1 0,0 1 0,0-1 0,0 1 0,0-1 0,0 1 0,0-1 0,0 1 0,0-1 1,0 1-1,0-1 0,1 1 0,-1-1 0,0 0 0,0 1 0,0-1 0,1 1 0,-1-1 0,0 1 0,0-1 0,1 0 0,-1 1 0,0-1 0,1 0 0,-1 1 0,0-1 0,1 0 0,-1 0 0,1 1 1,-1-1-1,1 0 128,12 3-2741</inkml:trace>
</inkml:ink>
</file>

<file path=ppt/ink/ink2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11 111 696,'0'0'648,"0"0"-60,0 0-18,0 0-79,0 0-66,0 0-80,-2-5-59,-1-19 779,0 0 0,2 0 0,0-10-1065,1 370 308,0-335-324,0 0 4,0 0 0,-1 1 1,1-1-1,0 0 0,0 1 1,0-1-1,1 0 0,-1 1 1,0-1-1,0 0 0,1 1 0,-1-1 1,0 0-1,1 0 0,0 0 1,-1 1-1,1-1 0,0 0 0,-1 0 1,1 0-1,0 0 0,0 0 1,0 0-1,0 0 12,-1-1-49,0 0 45,4 18 4,-1 55 120,18-74-351,-8-8 263,0-1 0,0 0 0,-1 0 0,-1-2 1,0 1-1,0-1 0,-1-1 0,-1 0 0,0 0 0,1-3-32,-8 10 32,1-1 0,-1 1 0,-1-1-1,1 0 1,-1 0 0,0 0 0,0 1-1,-1-1 1,0 0 0,-1 0 0,0-5-32,1-12 389,0 24-233,0 0-23,0 0 10,-2 3-162,0 1 0,1-1 0,-1 1 0,1-1 0,0 1 1,0 0-1,1 0 0,-1-1 0,1 1 0,0 0 0,0 0 0,0-1 0,0 1 0,1 1 19,-1 1-15,0 15-1,0 1 0,2 0 0,1-1-1,3 12 17,-4-24-7,0-1 0,1 0 0,0 0 0,0 0 0,1-1 0,0 1-1,1-1 1,0 0 0,0 0 0,0 0 0,1 0 0,0-1 0,0 0 7,-5-5-9,1 0 0,-1 0 0,0 1 0,1-1 0,-1 0 0,0 0 0,1-1 1,-1 1-1,1 0 0,-1 0 0,1-1 0,0 1 0,-1-1 0,1 1 0,0-1 0,-1 0 0,1 0 1,0 1-1,-1-1 0,1 0 0,0-1 0,0 1 0,-1 0 0,1 0 0,0-1 0,1 0 9,0 0 12,-1-1 0,1 0-1,0 0 1,-1 0 0,1-1-1,-1 1 1,0 0 0,0-1-1,0 1 1,0-1 0,0 0-1,0 0 1,0-2-12,3-5 37,0-1 0,-1 1 0,0-1 0,-1 0 0,0-1 0,-1 1-1,1-9-36,-3 9-24,1-1 38,0 0 1,-2 0 0,1 0-1,-1 0 1,-1 0 0,-2-8-15,3 17-24,0 1 0,0-1 0,0 0 0,0 1 0,0-1 1,-1 1-1,1 0 0,-1-1 0,0 1 0,0 0 0,0 0 0,0 0 1,0 0-1,0 0 0,0 1 0,-1-1 0,1 1 0,-1-1 1,1 1-1,-1 0 0,1 0 0,-1 0 0,0 0 0,0 0 0,1 1 1,-1-1-1,0 1 0,0 0 0,0 0 0,1 0 0,-2 0 24,-59 3-2836,33 5-880</inkml:trace>
</inkml:ink>
</file>

<file path=ppt/ink/ink2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1 132 2897,'0'0'1120,"0"0"-384,0 0 248,0 0-480,0 0-360,0 0-64,0 0-80,122-101 0,-88 84-144,-8 4-1072</inkml:trace>
</inkml:ink>
</file>

<file path=ppt/ink/ink2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22 379 544,'0'0'1590,"0"0"-347,0 0 50,0 0-210,0 0-440,0 0-272,0-9-94,2-56 94,10-52-371,-8 80-127,-1 0-1,-3-17 128,0 53-192,-21 12-411,19-8 579,0-1 0,0 1 0,0-1 0,0 1 0,0-1 0,1 1 0,-1 0 0,1 0-1,-1 0 1,1 0 0,0 0 0,1 0 0,-2 3 24,3-5-21,-1 0 0,0 0 0,0 0 0,0 0 0,1 0 0,-1 0 0,0 0 0,1 0 0,-1 0 0,1 0 0,-1 0 0,1 0 0,0 0 0,-1-1 0,1 1 0,0 0 1,0 0-1,-1-1 0,1 1 0,0 0 0,0-1 0,0 1 0,0-1 0,0 1 0,0-1 0,0 0 0,0 1 0,0-1 0,0 0 0,0 0 0,0 1 0,0-1 0,0 0 0,0 0 0,0 0 0,0-1 0,0 1 0,0 0 0,0 0 0,1 0 21,157 0 20,-158 0-29,0 0 1,-1 0-1,1 0 0,0 0 1,0 0-1,-1 0 0,1 0 0,0 0 1,0 1-1,-1-1 0,1 0 1,0 1-1,-1-1 0,1 0 1,0 1-1,-1-1 0,1 1 0,0-1 1,-1 1-1,1 0 0,-1-1 1,1 1-1,-1-1 0,0 1 1,1 0-1,-1-1 0,1 1 0,-1 0 1,0-1-1,0 1 0,1 0 1,-1 0 8,-1 32 115,-2-23-24,0 1-1,0 0 0,-1-1 1,-5 9-91,2-6 57,4-8-50,0 0 1,0 0-1,0 0 1,1 0-1,0 1 1,0-1-1,0 1 0,1 0 1,-1-1-1,1 1 1,0 4-8,1-10-44,0 0 16,0 0-49,3 0 80,-1 0-1,1 0 1,-1 0-1,1-1 0,-1 1 1,1-1-1,-1 1 1,0-1-1,1 0 0,-1 0 1,0 0-1,0 0 0,1 0 1,-1 0-1,0-1 1,0 1-1,0-1 0,-1 0 1,1 1-1,1-3-2,40-45 315,-32 34-275,-2 4-53,0 0 1,-1-1-1,0 0 0,-1 0 0,-1-1 1,0 1-1,0-2 0,-1 1 0,-1 0 1,0-1-1,-1 0 0,-1 0 0,0 0 1,0-9 12,-3 22-57,0 0 0,0 0 1,-1 1-1,1-1 0,0 0 0,0 1 1,-1-1-1,1 0 0,-1 1 1,1 0-1,0-1 0,-1 1 1,1 0-1,-1 0 0,1-1 1,-1 1-1,1 0 0,-1 1 1,1-1-1,0 0 0,-1 0 1,-1 1 56,-37 5-191,36-4 211,-1 1 1,1-1 0,0 1-1,1 0 1,-1 0-1,0 1 1,1-1-1,0 1 1,0-1-1,0 1 1,0 0-1,0 0 1,1 1 0,0-1-1,0 0 1,0 1-1,0-1 1,1 1-1,0 0 1,0 0-1,0-1 1,0 1 0,1 0-1,0 0 1,0 0-1,0 0 1,1 0-1,-1-1 1,1 1-1,0 0 1,2 3-21,-2 0 16,2 1 1,-1-1 0,1 0-1,0 0 1,1 0-1,0 0 1,0-1 0,1 1-1,0-1 1,0 0-1,0 0 1,1-1-1,0 0 1,1 0 0,-1 0-1,1-1 1,6 4-17,-10-8 22,-1 0 0,1 0 1,-1 0-1,0-1 0,1 1 1,-1-1-1,1 1 0,0-1 0,-1 0 1,1 0-1,-1 0 0,1 0 1,-1-1-1,1 1 0,-1-1 0,1 1 1,-1-1-1,1 0 0,-1 0 1,0 0-1,1 0 0,-1-1 1,0 1-1,0-1 0,0 1 0,0-1 1,0 1-1,0-1 0,-1 0 1,1 0-1,1-2-22,6-8 138,0-1 0,0 0 0,-1-1 0,5-13-138,-7 17-22,1-7 39,0 1-1,0-1 0,-2 0 0,0-1 1,-1 1-1,-1-1 0,0 0 1,-1 0-1,-1 0 0,-1 0-16,0 17-53,0 1-11,0 0-55,0 16-2,-7 243-295,6-282 457,4-59 150,-3 77-193,1 0 0,-1 1 0,1-1 0,1 0 1,-1 1-1,1-1 0,0 1 0,0-1 0,0 1 0,0 0 1,1 0-1,0 0 0,-1 0 0,4-3 2,-5 7-17,0-1 1,1 0-1,-1 0 0,0 0 0,0 1 0,1-1 0,-1 0 1,0 1-1,1-1 0,-1 1 0,0 0 0,1-1 0,-1 1 1,1 0-1,-1 0 0,1 0 0,-1 0 0,0 0 0,1 0 1,-1 0-1,1 1 0,-1-1 0,0 0 0,1 1 0,-1-1 1,1 1-1,-1 0 0,0-1 0,0 1 0,1 0 0,-1 0 1,0 0-1,0 0 0,0 0 0,0 0 0,0 0 0,0 0 1,0 0-1,-1 0 0,1 0 0,0 1 0,-1-1 0,1 0 1,0 1 16,5 9 32,1 0 1,-2 1-1,1 0 1,1 7-33,-5-13-2,6 25 30,-7-25-18,0-1-1,0 0 0,1 1 1,-1-1-1,1 1 1,0-1-1,0 0 1,1 0-1,0 0 1,1 0-10,-4-4 84,0-1 33,0 0 59,0 0 136,-1-51 712,0 22-1040,1 0 1,2-16 15,-1 44-13,-1 0 1,0 0 0,0 0-1,1 0 1,-1 0 0,0 0 0,1 1-1,-1-1 1,1 0 0,-1 0-1,1 1 1,0-1 0,-1 0-1,1 1 1,0-1 0,-1 0 0,1 1-1,0-1 1,0 1 0,0-1-1,-1 1 1,1 0 0,0-1 0,0 1-1,0 0 1,0 0 0,0-1-1,0 1 1,0 0 0,-1 0 0,1 0-1,0 0 1,0 0 0,0 0-1,0 1 1,0-1 0,0 0 0,0 0-1,0 0 1,-1 1 0,1-1-1,1 1 13,2 0-27,-1 0 0,1 1 0,0-1 0,-1 1 0,1 0 0,-1 0 0,0 0-1,1 0 1,0 2 27,6 5 12,-1 2-1,-1-1 1,0 1-1,0 1 1,-1-1-1,-1 1 0,0 0 1,0 1-1,-1 0 1,-1-1-1,0 2 1,-1-1-1,0 0 0,0 10-11,-3-24 2,0 1-1,0 0 0,1 0 1,-1 0-1,0 0 0,0 0 1,0 0-1,0 0 0,0 0 0,0 0 1,1 0-1,-1 0 0,0 0 1,0 0-1,0 0 0,0 0 1,0 0-1,1 0 0,-1 0 0,0 0 1,0 0-1,0 0 0,0 0 1,0 0-1,0 0 0,1 0 1,-1 0-1,0 0 0,0 0 1,0 0-1,0 0 0,0 1 0,0-1 1,0 0-1,0 0 0,1 0 1,-1 0-1,0 0 0,0 0 1,0 0-1,0 0 0,0 1 1,0-1-1,0 0 0,0 0 0,0 0 1,0 0-1,0 0 0,0 0 1,0 1-1,0-1 0,0 0 1,0 0-1,0 0 0,0 0 0,0 0 1,0 1-1,0-1 0,0 0-1,5-8 111,46-190 344,-51 194-456,0 3-94,0 1-8,0 0 27,3 25-68,17 48 166,-18-68-21,0 0 0,0 0 0,0 0 0,1 0-1,0-1 1,-1 1 0,2-1 0,-1 0-1,0 0 1,1 0 0,0 0 0,0-1-1,1 1 0,-4-3-7,0 0 0,1 0 0,-1 0 0,0-1 0,1 1 0,-1-1 0,1 1 0,-1-1 0,1 1 0,-1-1 0,1 0 0,-1 0 0,1 0 0,0 0 0,-1 0 0,1 0 0,-1 0 0,1 0 0,-1-1 0,1 1 0,-1-1-1,1 1 1,-1-1 0,1 1 0,-1-1 7,2-1 12,0 0-1,-1-1 1,1 1-1,-1 0 1,0-1-1,0 1 1,0-1 0,0 0-1,0 0 1,0 0-1,0-2-11,4-11 78,0 1 0,-1-1-1,-1 0 1,1-8-78,-4 22-4,3-22 61,0 0 0,-2 0 0,0-18-57,-2 42-80,0 0-63,0 0 79,5 33-196,22 141 229,-27-174 22,0 0 0,0 1 0,0-1 0,0 0 0,0 1 0,0-1 0,0 0 0,0 0 0,0 1 0,0-1 0,0 0 0,0 1 0,0-1 0,0 0 0,0 1 0,0-1 0,0 0 0,1 0 0,-1 1 0,0-1 0,0 0 0,0 0 0,1 1 0,-1-1 0,0 0 0,0 0 0,0 0 0,1 1 0,-1-1 0,0 0 0,1 0 0,-1 0 0,0 0 0,0 1 0,1-1 0,-1 0 0,0 0 0,1 0 0,-1 0 0,0 0 9,7-13-51,0-20 145,12-63-36,-17 85-55,2 1 0,-1 0 0,1 1 0,0-1 0,1 1 0,0-1 0,1 2 0,2-4-3,-8 12-8,1 0-1,-1 0 1,0 0 0,1-1-1,-1 1 1,1 0-1,-1 0 1,0 0-1,1 0 1,-1 0-1,1 0 1,-1 0-1,0 0 1,1 0-1,-1 0 1,1 0 0,-1 0-1,0 0 1,1 0-1,-1 0 1,1 0-1,-1 1 1,0-1-1,1 0 1,-1 0-1,0 0 1,1 1 0,-1-1-1,0 0 1,1 1-1,-1-1 1,0 0-1,0 0 1,1 1-1,-1-1 1,0 0-1,0 1 1,0-1-1,1 1 1,-1-1 0,0 0-1,0 1 1,0-1-1,0 0 1,0 1-1,0-1 1,0 1 8,11 23 204,-9-20-195,12 44 354,-12-40-327,0 1 1,0-1-1,1 0 0,0 1 0,0-2 1,1 1-1,0 0 0,0-1 0,1 1 1,0-1-1,5 5-36,-10-11 7,1-1 0,-1 1 1,0-1-1,1 0 0,-1 1 1,0-1-1,1 0 0,-1 0 0,1 1 1,-1-1-1,1 0 0,-1 0 1,1 0-1,-1 1 0,1-1 1,-1 0-1,1 0 0,-1 0 0,1 0 1,-1 0-1,1 0 0,-1 0 1,1 0-1,-1 0 0,0 0 1,1 0-1,-1-1 0,1 1 0,-1 0 1,1 0-1,-1 0 0,1-1 1,-1 1-1,1 0 0,-1 0 0,0-1 1,1 1-1,-1-1-7,12-22 232,-2-26-1161,-8 28-717</inkml:trace>
</inkml:ink>
</file>

<file path=ppt/ink/ink2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5337,'0'0'800,"0"0"-480,0 0 72,0 0-207,0 0-185,0 0-577,0 0-207,32-4 232,-3 4-2393</inkml:trace>
</inkml:ink>
</file>

<file path=ppt/ink/ink2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1:55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188 341 2985,'0'0'1216,"0"0"-520,0 0-145,0 0 4,0 0-191,0 0-120,-3-9-18,-1 0-212,4 6 19,-1-1 0,0 1 1,0 0-1,0-1 1,-1 1-1,1 0 0,-1 0 1,0 0-1,0 0 1,0 0-1,0 0 0,0 0 1,0 1-1,-1-1 1,0 1-1,1 0 0,-1 0 1,0 0-1,0 0 1,0 0-1,0 0 0,0 1 1,-1-1-1,1 1 0,0 0 1,-1 0-1,1 1 1,-4-1-34,3 1-10,-1 0 1,1 1 0,0 0-1,0 0 1,0 0 0,0 0-1,0 1 1,0 0 0,0-1-1,0 1 1,0 1 0,1-1-1,-1 1 1,1-1 0,0 1-1,0 0 1,0 0 0,0 0 0,0 1-1,0-1 1,1 1 0,0-1-1,0 1 1,0 0 0,0 0-1,0 2 10,-3 5-18,2-1 0,0 1 0,0-1 0,1 1 0,0 0 0,1 0 1,0 0-1,1 1 0,0 9 18,0-19-13,0-1 1,0 1-1,1-1 1,-1 1 0,0-1-1,1 1 1,-1-1 0,0 0-1,1 1 1,0-1-1,-1 0 1,1 1 0,0-1-1,0 0 1,-1 0-1,1 0 1,0 1 0,0-1-1,0 0 1,1 0 0,-1-1-1,0 1 1,0 0-1,0 0 1,1 0 0,-1-1-1,0 1 1,1-1-1,-1 1 1,1-1 0,-1 1-1,1-1 1,-1 0 0,0 0-1,1 0 1,-1 0-1,1 0 1,-1 0 0,1 0-1,-1 0 1,1-1 0,-1 1-1,1 0 1,-1-1 12,3 0 18,0 0 1,0 0-1,-1-1 0,1 1 1,-1-1-1,1 0 0,-1 0 1,1 0-1,-1 0 1,0-1-1,0 1 0,0-1 1,-1 0-1,1 0 0,0 0 1,0-1-19,8-18 36,-1-1 0,-1 1 1,-1-2-1,-1 1 0,-1-1 1,-1 0-1,1-21-36,0-32 299,-3-63-299,-3 127 58,-1 71-193,0 9 142,3 1-1,2-1 1,9 38-7,-8-77 2,-3-11 2,1 0 1,1 0-1,0-1 1,1 1-1,1-1 0,0 0 1,1 0-1,9 13-4,-16-28-8,1 0-1,0 0 1,0 0-1,0 0 0,-1 0 1,1 0-1,0-1 1,0 1-1,0 0 1,0-1-1,1 1 1,-1 0-1,0-1 0,0 1 1,0-1-1,0 0 1,1 1-1,-1-1 1,0 0-1,0 0 0,0 0 1,1 0-1,-1 0 1,0 0-1,1 0 9,1-1 14,-1 0 0,1 0 0,-1 0 0,1 0 0,-1 0 0,0 0 0,1-1 0,-1 0 0,0 1 0,0-1 0,2-2-14,6-7 76,-1 0-1,0-1 1,0 0-1,1-4-75,-4 6-119,19-27-496,-5 4-1420</inkml:trace>
</inkml:ink>
</file>

<file path=ppt/ink/ink2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4:46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1 168,'0'0'1064,"0"0"-592,0 0-448,0 0-24,0 0-216,0 0-168,-14 17 192,6-6 48,-1 16 136,-1-3-176,3 0-184</inkml:trace>
</inkml:ink>
</file>

<file path=ppt/ink/ink2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5:19.04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145 1 960,'0'0'0,"0"0"1176,0 0-606,0 0-425,0 0 38,0 0 973,0 0-734,0 0-84,0 0 125,0 0-103,0 0-45,0 0-172,0 0-3,0 0-116,0 0-80,0 0-98,0 2-75,0 4 281,0 6-81,-3 7 119,-1 7-106,-1 5 27,-3 5-10,-1 3 65,-1 1-76,0 2 73,-2-2-78,0-1 23,1-3 20,-1-3-36,1-4 31,1-4 28,1-5-65,3-4 41,0-4-32,3-4-2,1-3-168,1-2-634,0-1-493,1-1-850,1 0 342</inkml:trace>
</inkml:ink>
</file>

<file path=ppt/ink/ink2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5:19.82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414.67627"/>
      <inkml:brushProperty name="anchorY" value="746.98444"/>
      <inkml:brushProperty name="scaleFactor" value="0.5"/>
    </inkml:brush>
  </inkml:definitions>
  <inkml:trace contextRef="#ctx0" brushRef="#br0">3 112 1880,'0'0'0,"0"0"857,0 0-188,0 0 409,0 0-418,0 0-53,0 0-26,0 0-193,-1-13-207,1-2 113,-1 0 19,1 0-11,0 4-84,-1 2-19,1 3-56,0 2-38,0 3 6,0 0-63,0 0-40,0 1 73,0-1-91,1 0 36,0-1-20,0 0 12,1 0 34,0-1-65,0 2 21,0 0-17,0 0-54,1 0 71,0 1-15,1-1 6,1 1 10,2-1-11,0 1 12,1-1-3,-1 0-8,0 0-7,-2 1-92,-1 0-13,-1-1 45,-1 1 66,1 0-9,0 0 94,0 0-107,1 1 36,1 2-12,1 2-103,0 3 123,2 3-32,-1 3 11,1 2 10,0 4-2,-1 1 66,0 2-84,-1 1 19,-1 1 12,0 0-25,0 0 26,-1 1-17,0 2 6,0 0-2,1 0-9,0 1 2,-1-1 8,1-2-11,-1-2 12,0-4-12,0-2 3,-1-4 18,-1-2-15,0-3-4,0 0 10,0-1-12,0 1 12,0 2-12,1 1 12,0 1-12,0-1 12,0-1-12,-1-3 3,0-1-1,-1-3-65,1-1-225,0-3-807,2-4-796,-1-5-2832,0 0 4717</inkml:trace>
</inkml:ink>
</file>

<file path=ppt/ink/ink2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5:20.43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15.78428"/>
      <inkml:brushProperty name="anchorY" value="-1006.76996"/>
      <inkml:brushProperty name="scaleFactor" value="0.5"/>
    </inkml:brush>
  </inkml:definitions>
  <inkml:trace contextRef="#ctx0" brushRef="#br0">0 11 592,'0'0'0,"0"0"864,0 0-578,0 0 333,0 0-29,0 0-144,0 0-105,0 0-86,0 0-187,0 0 124,1 0 181,3 0-45,4 0-90,2 0 110,4 0 157,3 0-222,2 0 50,2 0-7,1 0-241,-1 0 143,0 0-17,-1 0-243,-3 0 159,-3 0-78,-3 0-48,-2 0 54,-4 0-58,-2 0 17,-1 0-16,0 0-43,-1-1 58,1 1-19,2 0 15,1-1-2,2 0 10,0 0-21,2 0-87,0-1-1264,-1 1-2978,-1-1 2673</inkml:trace>
</inkml:ink>
</file>

<file path=ppt/ink/ink2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5:26.18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685.35742"/>
      <inkml:brushProperty name="anchorY" value="-2266.81592"/>
      <inkml:brushProperty name="scaleFactor" value="0.5"/>
    </inkml:brush>
  </inkml:definitions>
  <inkml:trace contextRef="#ctx0" brushRef="#br0">0 358 1016,'0'0'0,"0"0"1280,0 0-979,0 0 316,0 0-38,0 0-410,0 0 509,0 0 115,4-2-174,2-2-198,2-3-277,1-4 122,2-3-123,1-3-97,0-2 149,1-3-220,-1 0 55,1-2 92,-1 0-146,0 0 38,0 1-3,-2 0-14,0 2 89,-1 2-110,-2 4 45,-3 3-24,-1 3 5,-1 4-105,-1 2 132,-1 2 78,0 1-67,-1 1-35,1-1 13,0 1 36,-1 0-68,1-1-118,0 0-108,0 0 300,0 0-91,0 0 28,0 0-14,0 0 22,0 0-91,0 0 110,0 0-46,0 0 16,-1 1-12,-1 0 13,-1 3-4,0 0-55,-1 3 81,0 2-26,0 1 18,0 1-12,1 1 14,0-1-14,1 0 5,1-1-2,1-1-10,-1-1 13,1-2-14,1-1-61,-1 0 83,1-1-187,2-1 222,2 0-88,1-1-130,1 0 220,2-1-74,2 2 110,2-1 14,0 2-112,1 1 48,0 1-38,0 1 6,-1 1 17,-1 1 41,-1 2-67,-2 1 23,-2 0-17,-2 0 68,-2 0-86,-1 0 19,-2-2-212,-2 0 272,-3-1 40,-5-1-34,-3-2-2,-2 0 22,-2-3 1,0 0-10,-1-2-5,1-1 11,2-1-98,1-3 29,2-1-14,2-1 130,2-1 10,1 0-88,2 1 146,2 1-158,0 0-27,2 2 108,1 0-151,0 2 55,0 0 28,0 1-58,0 0 10,0 0-3,1 0-161,-1 0 55,0 0-91,0 0 170,0 0 13,3 0 3,1 0 93,2 0-108,3 0 45,0 0-14,1 1-9,1 0 69,0 0-76,0 0 15,0 0-4,-1 0-58,-1 0 53,1-1-9,-1 0 21,-1 0 53,-1 0-61,0 0 12,0-2 109,0 0-137,1-3 120,-1-1-26,1-1-76,1-2 62,0-1-69,1-1 75,-2 1-70,0-1 12,-1 1-13,-1 1 86,-1 1-110,0 0 45,0 0-14,0 0 1,-1-1 102,1-1-140,-1 0 55,0-2 38,-1-1-80,0 0 35,-1-1-11,0 0 1,-1 0 0,-1-1 9,0 1-11,0 2 50,0 1-71,0 4-145,0 1 12,0 3 124,0 2 2,0 1 8,0 0-60,0 0 38,0 1-98,0-1 72,0 1-24,0-1 24,0 1 61,0 2-7,0 1 7,0 2 1,0 2 9,0 0-12,0 1 14,0 1-14,0-1 14,0 1-14,0-1 14,0 0-14,0-1 5,0-2-2,1 0 0,1-2-75,1 0 96,0-2-41,1 0 23,0 0-14,1-2-61,-1 1 36,2 0 32,0-1-38,0 1 51,2 0 4,-1 0 38,2 0-55,-1 0 28,1 2-28,1 0 7,-1 0-3,0 1 18,0 1-23,0 0-2,0 1 10,-1 1-4,-1 0 10,0 0-12,-1 1 5,0 0-2,-2 0 0,0 0 0,-2 0-10,-1 0-80,0-1 115,-1 0-477,-2 0 577,-2 0-150,-3-1 70,-3 1 19,-2-1-68,-2-1 68,0 0-13,0-1-52,0-2 17,0-1 48,1 0-54,0-1 1,1 0 102,0-1-143,2-2 64,0 0-39,1-2 17,2-1-15,0 0 135,2 0-169,1 0 56,1 0-19,1 1 9,1 0-2,0 1 57,0 1 2,1 1-71,0 1 14,-1 0 2,1 1-14,0 0-5,1 0-54,-1 0 14,0 0 48,0 1-110,0-1 64,0 0-22,0 0 22,0 0 52,1 2-24,3 2-7,1 0 22,2 3-45,2-1 51,1 2-7,2-1-7,1 0-5,1 0 11,0 0-70,1-1-17,-1-2-101,1 0 145,-1-2 25,0 0 15,0-2 146,-1 0-169,1 0 58,-1 0 27,0-1-59,0-1 94,-1-2-102,-1-1 32,0-1 91,0-2-131,-1-1 100,1-1-22,-1-2-60,-1 0 21,0-1 74,-1-1-118,-1 1 49,0 0-26,-1 0 70,-1 1-39,-1 0-32,-1-1 11,0 0-7,-1-1 0,0 0-10,-1 1-43,0 1 12,0 3 49,-1 2-7,0 2 146,0 1-67,-1 2-75,1-1 110,0 1-142,0 0 51,0 0 67,0 0-107,0 0 120,0 0-111,0 2 24,0-1 105,0 1-146,0 0 48,0 0-26,0 0-62,0 0-1,0 0-23,0 0-91,0 0 34,0 3 114,0 3 21,0 4 11,0 3 6,0 3-9,0 1 13,0 2-14,0-1 89,0 1-110,0-2 36,0 0-12,0-2 0,0-1 0,0-2 0,1-2 9,1 0-21,0-1 16,0-1-5,1-1 1,1-1-56,0 0 62,0 0-104,1-1 67,0 0 34,0-1-11,0 0 17,0 0-12,0-1-5,0 0 11,-1 0-14,0-2-107,-1 0-73,1 0-117,-1-1 368,1 0-108,1 0 47,2 0 10,1-1 54,0-1-71,1-1 108,0-3-116,0-1 82,0-2-34,1-1-18,-1-1-32,-1-2 26,0-1-10,-1-2 86,0-1-99,-1-2 34,-2 0 73,1-1-118,-2 2 114,0 0-100,-1 3 20,1 2 50,-1 3-74,2 2 24,0 2-8,1 0 0,2 2-10,2-1 4,1 1-2,3 0 0,2 1 9,1 0-12,0 1-154,1 1 202,-2 0-189,-1 1 76,-2 0-4,-2 1 91,-2 1-34,-2 2 7,-1 0 20,-3 1-6,0 0 2,-1-1 0,-1 0-10,-1-2 13,1 0-14,0-1 14,-1-1 136,1 0-11,0 0 40,0 0-32,0 0-35,0 0 0,0-1-22,0 1 88,-1 0-74,-1-1-96,-2 0 19,-1-1-14,-1-1-77,0 0 87,0 0-29,0 0-1,-1 1 13,1 1-116,-2 0 145,1 1-123,-2 0 112,1 1-78,0 2-42,0 2-6,0 2 136,1 3-43,0 3 94,0 2-95,2 1 41,0 1-4,1 0-20,0 0 25,2-1-7,0-1-17,1-1 24,1-1-26,0-1 17,0-1-15,0-2 5,0 0-12,0-2 13,0-1-14,2 0-79,0-2-6,1-1-79,1-1 36,1 0 134,0-1-12,2-1 22,0 0 48,0 0 26,0 0-79,1 0 17,0-1 49,0 0-74,1 0 70,0-3-76,1-1 22,0-2 1,1-1 7,-1-1 36,2-2 0,-1-1-63,-1-1 77,1-2-73,-1-2 22,-1-1-7,-2 0 0,0-1-10,-3 0 88,-1 1-110,-1 2 36,-1 1-12,-1 3 0,-1 2 102,1 2 46,0 2-44,0 2-16,-1 0-97,1 3-60,0 0 27,-1 0 40,1 2-14,-1-1-58,1 0 85,-1 0-75,1 1-5,-1-1 75,-1 0-34,1 2 32,-2 3-6,1 3 2,0 3 9,0 3-2,0 2 1,1 3 0,1 1 9,-1 1-21,1 0 72,0 2-87,0 0 29,0 0-10,1 0 9,-1 0-12,0 1 5,0 0 7,0 2-2,1-1 1,0 1 0,1-1 46,0 0-68,1-1 22,0-2-8,-1-1-10,0-3 13,-1-1-4,0-3 10,0-2-12,-1-3 14,1-2-14,-1-2 5,0-2-2,-1-1 0,1-2-168,0 1 10,0-2 193,0 1-55,-2 0 139,-2-1-59,-2 0 14,-1-2-84,-2-2 22,-1-2 109,-1-3-34,1-1-86,1 0 104,0-1-119,2 0 24,1 0-74,1-1-104,1 0 26,2 0 47,0 0 103,2 1 124,0 0-109,0 0-21,0 0 17,1 0-3,1 0-20,2-1 16,1 0-5,1 0-9,1-1 4,0 1-2,2 0-10,0 0 13,1 0-14,0 2 14,2-1-32,1 1-19,1 0 60,0 0-86,1 0 93,0 0-131,1-1 123,-1 0-77,1 0 70,0 0-9,0-1 4,0 0-74,1-1 96,-1-1-31,0 1 19,-3 0-2,-1 2-9,-4 2 22,-2 3 31,-3 2-64,-1 2 21,-1 2-8,-2 1 0,1 0 65,0 0-84,-1 1 29,1-1-29,-1 0-69,1 1 28,0-1-23,0 0 5,0 2 82,0 3-15,0 3 10,0 3 1,0 3 9,0 4 7,0 2-20,0 2 25,0 1-17,0 2 6,0-1-2,0-1 0,0 0-10,-1-3 22,0-1-25,0-3 17,1-3-15,-1-2 5,1-2 16,-1-4-4,1-1 39,0-3 8,0 0-55,0-1 130,0 0-31,0-1-52,0 1-54,0-3 12,0-2-11,-1-2 0,1-4-103,0-1 132,-1-2-118,1-1 110,0-1-31,0 0 10,0 1 0,0 0 9,0 0-12,1 2 5,1 0-12,1 2 22,1 1-16,0 0 6,1 1-12,1 1 13,2 0-60,0 0 63,2 1-11,1 0-24,-1 0 37,2 0-31,0 2-18,-1-1 51,1 1-7,-1 1-6,1 0 14,0 0-14,-2 0 23,-1 2-25,-1 0-2,-3 1-83,-1 1-53,-2-1 103,-1 2 28,0-1-5,-1 0 9,-1 0-56,2 0 62,-1 0-2,2 1-17,0 1 26,1 3-7,0 1 2,1 3 18,0 2-23,-1 1 8,0 2-3,0 0 0,0 1 18,0 1-4,-1-1-17,0 0 15,0 0-5,-1-1 1,0 1 0,0-2-10,-1 0 13,0 0-4,0-1-9,0-1 69,0 0-76,0-2 15,0 0 5,0-1-4,0-1-9,0 0 13,0 0-14,0-1 14,0-1-14,0-1 14,1 0-4,-1-1-9,1-1 4,0-1-12,0 1 13,1-2 5,-1 1-1,1 0-9,0-1-6,-1 0-157,1 1 212,0-1-25,2 0 189,1 0 208,1-2-225,3-2 4,2-3-30,1-3-135,1-3 71,1-2-66,1-1-41,0-2 20,1-1-19,-1 1 3,1 0-1,-1 1-9,-2 3 2,-2 3 8,-3 4-95,-3 2 46,-2 2-346,-1 2-323,-2 1-1076,-1 0-3344,-1 1 5022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4:07:52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149 353 2937,'0'0'924,"0"0"-145,0 0-173,0 0-116,0 0-193,0 0-113,0-8-58,0-2-112,0 3 23,0 0 1,0 0 0,-1 0-1,0 0 1,0 0 0,-2-5-38,2 9-1,0 0 1,0 1-1,-1-1 0,1 0 1,-1 1-1,0-1 0,1 1 1,-1-1-1,0 1 0,-1 0 1,1 0-1,0 0 1,-1 0-1,1 0 0,-1 1 1,1-1-1,-1 1 0,0 0 1,-2-1 0,3 0-5,0 1 0,-1 0 1,1 0-1,-1 0 0,1 0 0,-1 1 1,1-1-1,-1 1 0,1-1 1,-1 1-1,1 0 0,-1 0 1,0 0-1,1 0 0,-1 1 0,0-1 1,1 1-1,-1-1 0,1 1 1,-1 0-1,1 0 0,0 0 0,-1 0 1,1 1-1,0-1 0,0 0 1,0 1-1,0 0 0,0-1 1,0 1-1,0 0 0,0 0 0,1 0 1,-1 0-1,1 1 0,0-1 1,-1 0-1,1 1 0,0-1 0,0 1 1,1-1-1,-1 1 0,0-1 1,1 1-1,-1 0 5,-2 13-4,1-1 0,0 1 0,1 1 1,1-1-1,0 0 0,2 13 4,-1-25 0,0 0 0,0 0 1,0 0-1,0 0 0,1 0 0,0 0 0,0 0 0,0 0 1,0 0-1,0-1 0,1 1 0,-1-1 0,1 0 1,0 0-1,0 0 0,0 0 0,1 0 0,-1-1 0,0 0 7,-1 0 0,1 0 0,0-1 0,-1 0 0,1 1-1,0-1 1,0 0 0,0 0 0,0-1 0,0 1 0,0-1 0,0 1-1,0-1 1,0 0 0,0 0 0,0 0 0,0 0 0,0-1 0,0 1-1,0-1 1,0 0 0,0 0 0,0 0 0,-1 0 0,3-2-7,-1 1 13,-1-1 0,0 1 0,-1-1 0,1 0 0,0 0 0,-1 0 0,0 0 0,0 0 1,0-1-1,0 1 0,0-1 0,0 1 0,-1-1 0,0 1 0,0-1 0,0 0 0,0 0 0,-1 0 1,1 0-1,-1 0-13,2-17 9,-1-1 0,-2 0 0,0-6-9,-1-6 16,3 37-542,-1 25 451,2 0-1,2 0 1,4 19 75,-7-46 0,0 0 1,0 1-1,1-1 1,-1-1-1,0 1 1,1 0-1,-1 0 0,0 0 1,1-1-1,-1 1 1,1-1-1,-1 1 0,1-1 1,-1 1-1,1-1 1,0 0-1,-1 0 1,1 0-1,-1 0 0,1 0 1,-1 0-1,2 0 0,37-4 143,-27 0-116,0-1 1,-1 0-1,1-1 1,-1 0-1,-1-1 0,1 0 1,-1-1-1,-1 0 1,1-1-1,-1 0 0,-1-1 1,0 0-1,3-4-27,-11 13 20,1-1-1,-1 1 1,0-1-1,1 0 1,-1 1-1,0-1 1,0 0-1,0 0 1,-1 0-1,1 0 1,0 0-1,-1 0 1,1 0-1,-1 0 1,0 0-1,0 0 1,0 0-1,0 0 1,0 0-1,0 0 1,0 0-1,0 0 1,-1 0-1,1 0 1,-1-1-20,-1 1-5,1 0 0,-1 1 1,0-1-1,1 0 0,-1 1 1,0-1-1,0 1 1,0 0-1,0 0 0,0 0 1,0 0-1,0 0 0,-1 0 1,1 0-1,0 1 0,-1-1 1,1 1-1,0-1 0,-1 1 1,-1 0 4,-66-2-166,70 3 144,0 0 0,0 1-1,0-1 1,0 0 0,0 1 0,1-1-1,-1 0 1,0 0 0,1 1-1,-1-1 1,1 0 0,-1 0-1,1 0 1,-1 0 0,1 0-1,0 1 1,-1-1 0,1 0-1,0 0 23,29 20-7,-26-19 8,0 0 0,0 0 0,0 1 0,0-1 0,-1 1 0,1 0 0,-1 0 0,0 0 0,0 0 0,0 1 0,0-1 0,-1 1 0,1-1 0,-1 1 0,0 0 1,0 0-1,0 0 0,-1 1 0,1-1 0,-1 0 0,0 1 0,-1-1 0,1 0 0,-1 1 0,1 1-1,-11 127 168,47-133 4,-29 0-159,0-1 0,-1 0 0,1-1 0,0 0 0,-1 0 0,0-1 0,1 0-1,-1 0 1,0 0 0,0-1 0,-1 0 0,1 0 0,-1-1 0,0 0 0,0 0 0,-1-1 0,1 1 0,-1-1 0,0 0 0,0-2-13,2-1 19,0-1 1,-1 0 0,-1 0 0,0 0 0,0-1-1,-1 0 1,0 0 0,-1 0 0,0 0 0,-1-1 0,0 1-1,-1-1 1,0-2-20,-1 5 29,1 6-25,-1-1-1,0 1 1,0-1-1,-1 1 0,1-1 1,-1 1-1,1-1 1,-1 1-1,-1-3-3,1 4-7,0 1-1,0 0 0,0 0 0,-1 0 0,1 0 1,0 0-1,0 0 0,-1 0 0,1 1 1,0-1-1,-1 0 0,1 1 0,-1-1 0,1 1 1,-1-1-1,1 1 0,-1 0 0,1 0 0,-1 0 1,1-1-1,-1 1 0,1 1 0,-1-1 1,0 0 7,-1 1-6,1 0 0,0 0 0,0 0 0,-1 0 0,1 0 1,0 0-1,0 1 0,0-1 0,0 1 0,0-1 0,0 1 1,1 0-1,-1 0 0,1 0 0,-1 0 0,1 0 0,-1 0 1,1 0-1,0 1 0,0-1 6,-20 49-81,19-44 82,0-1 0,1 1-1,0-1 1,1 1 0,-1 0-1,1-1 1,0 1 0,1 0 0,0-1-1,0 1 1,0-1 0,2 4-1,-2-8 7,0 1 0,1 0 0,-1-1 0,1 1 0,0-1 0,-1 0 1,1 0-1,0 1 0,0-1 0,1-1 0,-1 1 0,0 0 0,1 0 0,-1-1 1,1 1-1,0-1 0,-1 0 0,1 0 0,0 0 0,0 0 0,-1 0 0,1-1 1,0 1-1,0-1 0,0 0 0,0 0 0,0 0 0,2 0-7,2 0 19,1 0 0,-1-1 0,1 0 0,-1 0 0,0 0 1,1-1-1,-1 0 0,0-1 0,3-1-19,-6 3 15,-1-2 0,1 1-1,-1 0 1,0-1 0,0 0 0,0 1 0,0-1 0,0 0 0,0-1 0,-1 1 0,1 0 0,-1-1 0,0 0 0,0 1 0,0-1-1,-1 0 1,0 0 0,1-2-15,2-8 25,-2-1-1,1-1 0,-2 1 1,0 0-1,-1 0 1,-1-4-25,1-2 35,0 21-131,3 35-251,0-18 334,-1-1 0,1 0-1,1 0 0,1 0 0,0-1 1,5 11 13,-9-26-11,1 0 18,0-1 0,-1 1 0,1-1 1,-1 0-1,1 0 0,-1 0 0,0 0 0,1 0 1,-1 0-1,0 0 0,0 0 0,1 0 0,-1-1 1,0 1-1,0-1 0,0 1 0,0-2-7,21-35 204,-12 20-143,-6 11-63,-1 3-2,-1 0 0,1-1 0,0 1 1,0 0-1,0 0 0,0 0 1,1 1-1,-1-1 0,1 1 0,0 0 1,0 0-1,4-2 4,-5 8-27,-1 0 0,0 0 1,0 0-1,0 0 0,0 0 1,0 0-1,-1 1 0,1-1 0,-1 1 1,0-1-1,0 1 0,-1 0 0,1-1 1,-1 1 26,3 5-29,1 4 38,-2-4-13,1 1 1,0-1-1,1-1 1,0 1 0,2 2 3,-5-9 8,0 0 0,0 0 1,1 0-1,-1 0 1,1-1-1,0 1 1,-1-1-1,1 1 0,0-1 1,0 1-1,0-1 1,0 0-1,0 0 1,0 0-1,0 0 1,0 0-1,1-1 0,-1 1 1,0-1-1,0 1 1,1-1-1,-1 0 1,2 0-9,-2-3 23,0 1 1,-1-1-1,1-1 1,-1 1-1,0 0 1,1 0-1,-1 0 1,-1-1-1,1 1 0,0-1 1,-1 1-1,0-1 1,0-2-24,2-236 166,-3 121-125,1 121-95,0 0-58,0 31-152,0 20 318,3-1-1,4 23-53,-4-56 25,0-1 0,0 1 0,2-1 0,0 0 0,1 0 0,1 0 0,0-1 0,1 0 0,3 3-25,-10-16 6,1 0 1,0 0-1,0-1 0,1 1 0,-1 0 0,0-1 0,0 1 1,1-1-1,-1 0 0,1 0 0,-1 0 0,1 0 0,0 0 0,-1-1 1,1 1-1,0-1 0,0 0 0,-1 1 0,1-1 0,0-1 1,0 1-1,-1 0 0,3-1-6,3 0-210,-1-1 1,0 1-1,1-1 0,-1-1 1,0 1-1,0-1 1,4-3 209,14-11-3802</inkml:trace>
</inkml:ink>
</file>

<file path=ppt/ink/ink2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5:27.57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887.45215"/>
      <inkml:brushProperty name="anchorY" value="-3373.15186"/>
      <inkml:brushProperty name="scaleFactor" value="0.5"/>
    </inkml:brush>
  </inkml:definitions>
  <inkml:trace contextRef="#ctx0" brushRef="#br0">119 1 96,'0'0'0,"0"0"1024,0 0-280,0 0 221,0 0-249,0 0-184,0 0-73,0 0-170,0 0-72,0 0-59,0 0-118,0 0-31,0 1-57,-2 1 64,-1 2-15,-1 0-3,-3 2 59,0 1-8,-2 0-50,-1 0 110,0 0-127,0-1 48,0-1 88,1-1-85,2-1 115,0-2 15,2 1-2,1-2 175,2 0 148,1 0-59,0 0 53,1 0-167,0 0-344,0-1 42,1-1 4,-1 0 121,0-2-118,1-1-12,0-1 69,2 1-92,2-1 19,0 0 3,2 1-70,0 1 77,1 0-120,1 0 82,0 1 30,-1 1-104,0 1-39,-2 1-114,0 0 25,0 1 178,-2 3-84,1 2 101,-2 2 34,0 3-63,-1 1 80,-1 2-24,0 1 8,-1-1-10,-1 0-52,-2-2 51,-2-1-84,-2-2 6,-2-1 107,-1-2-24,0-3 3,-2-1 60,0-1-73,1-1 43,0-2 33,1-2-76,3-3-87,2-3-33,1-2 10,2-2 147,2 0 87,0-1-61,1 1 41,2 2-103,3 0 94,1 3-70,1 1-8,1 1 13,-1 3-17,-1 1-108,-1 1-81,-1 1-245,-2 2 152,-1 3-336,-1 2-711,-1 0-3094</inkml:trace>
</inkml:ink>
</file>

<file path=ppt/ink/ink2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5:28.98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565.05225"/>
      <inkml:brushProperty name="anchorY" value="-2127.47363"/>
      <inkml:brushProperty name="scaleFactor" value="0.5"/>
    </inkml:brush>
  </inkml:definitions>
  <inkml:trace contextRef="#ctx0" brushRef="#br0">88 0 824,'0'0'0,"0"0"768,0 0 159,0 0-213,0 0-33,0 0-125,0 0-33,0 0-78,0 0-107,0 0-14,0 0 49,0 0-105,0 0-5,0 0-113,0 0-49,0 0-60,0 0-94,0 0-46,0 0-117,0 0-40,0 2 309,0 2-87,-1 4 96,-1 3-79,-1 4 26,0 0 10,-1 2-24,1 0 73,-1 0-87,0-1 28,1 1 1,-1-2-13,1 0 14,0 0-14,1-1 4,0 0 9,1-1-4,-1 0-7,1 0 12,0 0-5,0-1 2,0 1-9,0-1 2,0 0 9,0 0-4,0 0-7,-1 0 2,0-1 9,0 0-13,-1-1 14,1 0 5,0-1-20,0 0 6,0-2 8,1 1-13,-1-2 4,0 1-1,1 0 10,-1-1-13,0 0 14,1 0-5,-1 0-7,1 0 2,0-1-1,0 0 0,0-1 0,0 0 0,1-1 56,-1-1-72,1 0 24,0-1-8,0-1 10,0 0 53,0 0-71,0 0 24,0 0 76,0 0-118,0 0 30,0 0-179,0 0-261,0-1-1000,0-2-1178,0 1 101</inkml:trace>
</inkml:ink>
</file>

<file path=ppt/ink/ink2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3:06:21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18 328,'0'0'528,"0"0"-344,0 0 48,0 0-24,0 0-160,0 0-40,-34-18-8,34 18-296,0 0-368,0 14 272,10-3 208</inkml:trace>
</inkml:ink>
</file>

<file path=ppt/ink/ink2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6T15:29:22.18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1,'2802'0,"-2172"21,-238-4,-387-17,14 0,-1 1,0 1,0 0,13 5,-25-6,-1 1,1 1,0-1,-1 1,0 0,1 0,-1 1,0-1,-1 1,1 0,-1 1,1-1,-1 1,-1 0,3 3,-1 1,1-1,0 0,1 0,0 0,0-1,0 0,1-1,0 1,1-1,-1-1,1 0,0 0,0 0,1-2,-1 1,1-1,0 0,5 0,45 6,1-2,1-4,-1-2,48-5,26 0,-94 4,1 2,38 7,-63-7,-1 2,0 0,-1 1,1 1,-1 0,0 1,-1 0,13 9,-26-15,-1 0,1-1,0 1,0-1,-1 1,1-1,0 1,0-1,0 1,0-1,0 1,0-1,0 0,0 0,0 0,-1 1,1-1,0 0,0 0,0 0,0 0,0-1,0 1,0 0,0 0,1-1,-2 0,1 0,0 1,-1-1,1 0,-1 0,1 0,-1 0,1 0,-1 0,0 0,1-1,-1 1,0 0,0 0,0 0,0 0,0 0,0 0,0-1,-1-6,0-1,-1 1,1 0,-2 0,-1-6,-5 0,0-1,-1 2,0-1,-1 1,0 1,-1 0,-1 0,-2-1,6 6,-30-27,38 34,1-1,-1 1,1-1,0 1,-1 0,1-1,-1 1,1-1,0 0,-1 1,1-1,0 1,-1-1,1 1,0-1,0 0,0 1,0-1,0 0,0 1,0-1,0 0,0 1,0-1,0 1,0-1,0 0,0 1,0-1,1 0,-1 1,0-1,0 1,1-1,-1 1,0-1,1 1,-1-1,1 1,-1-1,1 1,-1-1,1 1,-1 0,1-1,-1 1,1 0,-1-1,1 1,0 0,-1 0,1 0,0 0,-1-1,1 1,-1 0,1 0,0 0,-1 0,1 0,0 0,-1 1,1-1,3-1,-1 1,0 0,1 0,-1 0,0 0,1 0,-1 1,0-1,1 1,-1 0,0 0,0 0,0 1,0-1,0 1,0-1,0 1,0 0,1 2,0 0,0 0,0 1,0 0,-1-1,0 1,0 0,0 0,-1 1,0-1,0 1,0 0,2 6,-2-1,0 0,0 1,-1-1,0 1,-1-1,0 1,-1-1,0 1,-1-1,-2 6,1-7,-2-1,1 0,-1 0,0 0,-1-1,0 1,-1-2,1 1,-1-1,-1 1,1-2,-1 1,-1-1,1-1,-5 3,-8 7</inkml:trace>
</inkml:ink>
</file>

<file path=ppt/ink/ink2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6T15:30:24.27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2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6T15:30:43.6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2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6T15:30:50.9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81 1,'2'98,"-1"-10,-5 31,2-102,-2 1,0-1,-1 0,0 0,-2-1,-2 5,1-3,1 0,1 0,0 1,2-1,0 4,-2 45,4 1,4 45,1-16,-3-64</inkml:trace>
</inkml:ink>
</file>

<file path=ppt/ink/ink2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6T15:30:54.7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4,'98'-2,"-18"1,49 5,-126-4,0 0,0 0,0 1,0-1,0 1,-1 0,1-1,0 1,0 0,-1 1,1-1,-1 0,1 1,-1 0,1-1,-1 1,0 0,0 0,0 0,0 0,0 1,0-1,0 2,0 0,-1 1,0-1,0 0,0 0,-1 0,0 0,0 1,0-1,0 0,0 0,-1 1,0-1,0 0,-1 3,-6 17,-2-2,0 1,-1-1,-1-1,-3 3,14-23,-1 3,0 0,-1-1,1 1,-1-1,1 0,-1 0,0 0,-1 0,1 0,0-1,-1 1,1-1,-1 0,0 0,0 0,1-1,-1 1,-1-1,-2 0,4-1,1 0,-1 0,0-1,0 1,0-1,1 0,-1 0,0 0,1 0,-1 0,1-1,-1 1,1-1,0 0,-1 1,1-1,0 0,0-1,0 1,1 0,-1 0,0-1,1 1,0-1,-1 1,1-1,0 0,0 1,0-2,-15-38,4 11,-1 1,-11-18,11 26</inkml:trace>
</inkml:ink>
</file>

<file path=ppt/ink/ink2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29:01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79 7666,'0'0'1208,"0"0"-480,0 0-264,0 0-464,0 0-120,0 0-1072,0 0-416,14-79-2569</inkml:trace>
</inkml:ink>
</file>

<file path=ppt/ink/ink2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29:08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6937,'0'0'905,"0"0"-185,0 0-72,0 0-336,0 0-232,0 0-80,0 0-1328,0 3-5842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4:07:53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64 2985,'0'0'3040,"0"0"-1767,0 0-617,0 0-384,0 0-264,0 0 64,0 0 56,85-18-128,-39 1-480,-9 1-1641,-6 3-2608</inkml:trace>
</inkml:ink>
</file>

<file path=ppt/ink/ink2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6T11:32:12.8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2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6T11:32:13.2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2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6T11:32:15.7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2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2:32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196 186 544,'0'0'339,"0"0"-243,0 0-72,0 0 420,0 0 251,0 0-226,0 0-101,0 0 52,0 0-29,0 0-55,0 0-21,0 0-3,0 0-3,-20-9 701,16 4-992,-1 0-1,0 0 1,0 0 0,-1 0-1,1 1 1,-1 0 0,0 0-1,0 1 1,0 0 0,-1 0-1,1 0 1,-1 0 0,1 1-1,-1 0 1,0 1 0,-6-1-18,11 2-7,0 1 1,1 0 0,-1 0-1,0 0 1,1 0 0,-1 0 0,1 0-1,-1 0 1,1 0 0,-1 0-1,1 1 1,0-1 0,0 1 0,0-1-1,0 1 1,0-1 0,0 1-1,0-1 1,0 1 0,0 0-1,1 0 1,-1 1 6,-14 43-56,5 10 95,3 1 1,2 0-1,3 0 0,2 4-39,0-56 32,1 1 0,-1-1 0,1 0-1,1 0 1,-1 0 0,1 0-1,-1 0 1,2 0 0,-1 0 0,0 0-1,1-1 1,0 1 0,0-1 0,0 0-1,1 0 1,-1 0 0,1 0-1,0-1 1,0 1-32,0-3 21,0 0 0,0 0 0,0 0 0,0-1 1,-1 0-1,1 0 0,0 0 0,0 0 0,0 0 0,0-1 0,0 0 0,0 1 0,0-2 0,-1 1 0,1 0 1,0-1-1,-1 1 0,1-1 0,-1 0 0,0-1 0,1 1 0,-1 0 0,0-1 0,0 0 0,-1 1 0,1-1 1,1-3-22,9-8 39,-1-1 1,0-1 0,-1 0-1,7-16-39,0-20 494,-17 67-499,0-1 0,0 0 0,1 0 0,1 0 0,1 0 0,0 0 0,2 2 5,-5-11-4,1 0 0,0 0 0,0-1 0,0 1 0,1-1 0,0 1 0,0-1 0,0 0-1,0 0 1,1 0 0,-1-1 0,1 1 0,0-1 0,0 0 0,0 0 0,1 0 0,-1-1 0,1 1 0,-1-1 0,1 0 0,0 0 0,0-1 4,-2 0 18,1 0 0,-1 0 0,0-1 0,1 1 0,-1-1-1,1 0 1,-1 0 0,1 0 0,-1 0 0,1-1 0,-1 1 0,0-1 0,1 0 0,-1 0 0,0 0 0,0 0 0,1-1 0,-1 0 0,0 1 0,-1-1 0,1 0 0,0 0 0,0 0 0,-1-1 0,1 1 0,-1-1 0,0 0 0,0 1-1,0-1 1,0 0 0,0 0 0,-1 0 0,1 0 0,0-2-18,2-8-38,-1 0 0,0 0 0,-1 0 0,0 0 0,-1 0 0,0-1 0,-2 1 0,0-6 38,1 15-39,0-1 0,-1 1-1,0-1 1,0 1-1,0 0 1,0-1-1,-1 1 1,0 0 0,0 0-1,0 0 1,0 0-1,0 0 1,-1 1-1,0-1 1,0 1 0,0-1-1,0 1 1,0 0-1,-1 0 1,1 1 0,-1-1-1,0 1 1,0 0-1,0-1 40,-4 0-47,0-1-1,0 1 1,-1 1-1,1 0 1,0 0-1,-1 0 1,1 1-1,-1 0 1,0 1-1,1 0 1,-1 0-1,0 1 48,4 0-14,1 0 1,0 1-1,0-1 0,0 1 1,0 0-1,0 0 0,0 0 1,1 0-1,-1 1 0,1-1 1,-1 1-1,1 0 0,0 0 1,0 0-1,0 1 0,1-1 1,-1 1-1,1-1 0,0 1 1,0 0-1,0 0 0,0 0 1,1 0-1,-1 2 14,4-5-11,1 0-1,0 0 1,-1 0-1,1 0 1,-1 0-1,1-1 1,0 1-1,0-1 1,-1 0-1,1 0 1,0 0 0,0 0-1,-1 0 1,2-1 11,0 1 11,15 1 49,-1-2 0,1 0 0,-1-1 0,0-1 0,1-1 0,-1-1 0,-1 0 1,1-1-1,-1-1 0,0 0 0,0-2 0,-1 0 0,0-1 0,-1 0 0,8-8-60,-22 18 15,-1-1-1,1 0 0,0 0 0,0 0 1,-1 1-1,1-1 0,0 0 1,0 1-1,0-1 0,0 1 0,0-1 1,0 1-1,0 0 0,-1-1 1,1 1-1,0 0 0,1-1 0,-1 1 1,0 0-1,0 0 0,0 0-14,0 19 325,-2 1-426,1 2 122,1 0-1,1 0 0,1-1 0,3 11-20,-4-24 11,0-1 0,0 0 0,1 1 1,0-1-1,0 0 0,0-1 0,1 1 0,0-1 0,1 0 0,-1 1 0,1-2 0,0 1 0,1-1 0,4 4-11,-9-8 24,0 0 0,0 0 0,0 0 0,0 0 0,0-1 0,0 1 0,0 0 0,1-1 0,-1 1 0,0-1-1,1 0 1,-1 1 0,0-1 0,1 0 0,-1 0 0,0 1 0,1-1 0,-1 0 0,0 0 0,1-1 0,-1 1-1,0 0 1,1 0 0,-1-1 0,0 1 0,1-1 0,-1 1 0,1-1-24,0-1 22,0 0 1,0 0-1,0 0 1,0 0-1,0-1 0,0 1 1,-1 0-1,1-1 1,-1 1-1,1-1 1,-1 0-1,0 1 0,0-2-22,3-9 18,-1-1-1,0 1 1,-1-1-1,0 1 1,-1-6-18,0-116-550,-1 135 445,2 32-399,1-18 501,1 0 1,0-1 0,1 0 0,1 1-1,0-2 1,1 1 0,4 6 2,-6-11 2,1 0 0,-1 0 0,1-1 0,1 0 0,0 0 0,0 0 0,0-1 0,1 0 0,-1-1 0,1 1 0,6 2-2,-12-8 13,-1 1-1,1 0 0,-1-1 0,1 1 0,-1-1 1,1 1-1,-1-1 0,1 1 0,-1-1 0,1 0 0,0 0 1,-1 0-1,1 0 0,0 0 0,-1 0 0,1-1 1,-1 1-1,1 0 0,-1-1 0,1 1 0,-1-1 1,1 0-1,-1 1 0,2-2-12,-1 0 12,0 0 0,0 0 1,-1 0-1,1 0 0,-1 0 0,1-1 0,-1 1 1,0 0-1,0-1 0,0 1 0,0-1 0,0 0 1,0 1-1,-1-1-12,3-15-14,-1 1-1,-1 0 1,0-1 0,-2-10 14,0 12-99,1-34-201,0 49 132,1 33-437,1-19 610,-1 0 0,2 0 0,0 0 1,1-1-1,0 1 0,0-1 0,2 1 0,-1-2 1,7 10-6,-12-21 0,0 1 0,1-1 0,-1 0 0,1 0 0,-1 1 0,0-1 1,1 0-1,-1 0 0,1 0 0,-1 1 0,1-1 0,-1 0 0,1 0 0,-1 0 1,1 0-1,-1 0 0,1 0 0,-1 0 0,1 0 0,-1 0 0,0 0 1,1 0-1,-1 0 0,1 0 0,-1-1 0,1 1 0,-1 0 0,1 0 1,-1 0-1,0-1 0,1 1 0,-1 0 0,1 0 0,-1-1 0,0 1 1,1-1-1,-1 1 0,0 0 0,1-1 0,-1 1 0,0 0 0,0-1 0,1 1 1,-1-1-1,0 1 0,0-1 0,0 1 0,0-1 0,0 1 0,1-1 1,-1 1-1,0-1 0,0 1 0,0-1 0,12-36 10,-9 29-10,0-2-1,1 0 0,0 1 0,1 0 1,0 0-1,0 0 0,4-4 1,-8 11-9,0 1-1,0 0 1,0 0 0,-1 0 0,1 0 0,0 0-1,0 0 1,0 0 0,0 0 0,1 0 0,-1 0-1,0 0 1,0 1 0,1-1 0,-1 1-1,0-1 1,0 1 0,1-1 0,-1 1 0,1 0-1,-1-1 1,0 1 0,1 0 0,-1 0 0,1 0-1,-1 0 1,0 0 0,1 1 0,-1-1 0,1 0-1,-1 1 1,0-1 0,1 0 0,-1 1-1,0 0 1,0-1 0,1 1 0,-1 0 0,0 0-1,0 0 1,0 0 0,0 0 0,0 0 0,0 0-1,0 0 1,0 0 0,0 0 0,-1 0 0,1 0-1,0 1 1,-1-1 9,10 15 5,-1 0 1,-1 1-1,4 11-5,-9-17 15,1 0-1,1 0 1,0-1-1,1 0 1,0 0-1,1 0 1,-1 0-1,2-1 1,-1 0-1,9 6-14,-15-14 19,-1-1 0,1 0 0,0 1 0,0-1 0,-1 0-1,1 1 1,0-1 0,0 0 0,0 0 0,0 0 0,-1 0-1,1 0 1,0 0 0,0 0 0,0 0 0,0 0 0,-1 0-1,1 0 1,0 0 0,0-1 0,0 1 0,0 0-1,-1-1 1,1 1 0,0 0 0,0-1 0,-1 1 0,1-1-1,0 1 1,-1-1 0,1 0 0,-1 1 0,1-1 0,-1 1-1,1-1 1,-1 0 0,1 0 0,-1 1 0,1-1 0,-1 0-1,0 0 1,0 0 0,1 1 0,-1-1 0,0 0-19,15-45 181,-14 41-151,11-64-27,-4 0 0,-2 0 0,-3 0-1,-6-54-2,2 29 308,3 129-309,1-1-1,2 1 1,1-1-1,2 0 1,2-1-1,0 0 1,3-1 0,0 0-1,2-1 1,2 0-1,0-1 1,18 21 1,-34-50 7,-1 0 1,0 0-1,1 0 1,-1-1 0,1 1-1,-1 0 1,1-1-1,0 1 1,-1 0-1,1-1 1,0 1 0,-1-1-1,1 1 1,0-1-1,-1 1 1,1-1-1,0 0 1,0 1 0,0-1-1,-1 0 1,1 0-1,0 0 1,0 1-1,0-1 1,0 0-1,0 0 1,-1 0 0,1 0-1,0 0 1,0-1-1,0 1 1,0 0-1,0 0 1,-1 0 0,1-1-1,0 1 1,0 0-1,0-1 1,-1 1-1,1-1 1,0 1 0,-1-1-1,1 1 1,0-1-1,-1 0 1,1 1-1,-1-1 1,1 0 0,-1 1-1,1-1 1,-1 0-1,1 0 1,-1 1-1,0-1 1,1 0-1,-1 0 1,0 0-8,18-53 533,-17 50-518,6-28 12,-2-1 1,-1 0 0,-1 0-1,-2-14-27,-1 46-124,4 30-382,2-4 492,1 0 1,1 0-1,2 0 1,2 4 13,-6-17 11,0 0 1,2 0-1,-1 0 0,1-1 1,1 0-1,0-1 0,0 0 1,11 9-12,-19-18 15,0 0 0,0 0 0,0 0 0,0 0-1,1 0 1,-1 0 0,0 0 0,1 0 0,-1 0 0,1-1 0,-1 1 0,1-1 0,-1 1 0,1-1 0,-1 1 0,1-1 0,0 0 0,-1 0-1,1 0 1,-1 0 0,1 0 0,0 0 0,-1 0 0,1-1 0,-1 1 0,1-1 0,-1 1 0,1-1-15,1-1 14,-1 0 1,0 1 0,0-2-1,0 1 1,-1 0 0,1 0-1,0-1 1,-1 1 0,0-1-1,1 1 1,-1-1 0,0 1-1,0-1 1,0 0 0,-1 0-15,5-16-37,-2 0-1,0 0 1,-1 0 0,-1-8 37,-1 25-20,0-14-57,-1 12 59,1-1 1,0 1-1,0 0 1,1 0 0,-1 0-1,1 0 1,0 0-1,0 0 1,0 0-1,2-4 18,-2 7-104,4 8-455,0 4 484,0 1 0,-1-1 0,0 1-1,1 8 76,-3-9 15,0-1 0,1 0 0,1 0 0,0-1-1,0 1 1,1-1 0,3 7-15,-7-16 8,-1 0 0,0 0 0,1 0 0,-1 0 0,0 0 0,1 1 0,-1-1 0,0 0 0,1 0 0,-1 0 0,1 0 0,-1 0 0,0 0 0,1 0 0,-1 0 0,0 0 0,1 0 0,-1 0 0,0-1 0,1 1 0,-1 0 0,0 0 0,1 0 0,-1 0 0,0-1 0,1 1 0,-1 0 0,0 0 0,0 0 0,1-1 0,-1 1 0,0 0 0,0 0 0,1-1 0,-1 1 0,0 0 0,0-1 0,0 1 0,1 0 0,-1-1 0,0 1 0,0 0 0,0-1 0,0 1 0,0 0 0,0-1 0,0 1 0,0-1 0,0 1-8,10-26 72,-8 22-55,11-29-10,-6 12-57,1 0-1,2 1 0,10-17 51,-20 36-10,0 0-1,0 0 1,1 1-1,-1-1 1,0 0-1,1 1 1,-1-1-1,1 0 1,-1 0-1,1 1 1,-1-1 0,1 1-1,-1-1 1,1 0-1,0 1 1,-1-1-1,1 1 1,0 0-1,-1-1 1,1 1-1,0-1 1,0 1-1,-1 0 1,1 0-1,0-1 1,0 1 0,0 0-1,-1 0 1,1 0-1,0 0 1,0 0-1,0 0 1,0 0-1,-1 0 1,1 0-1,0 1 1,0-1-1,0 0 1,-1 0 0,1 1-1,0-1 1,0 0-1,-1 1 1,1-1-1,0 1 1,-1-1-1,1 1 1,-1-1-1,1 1 1,0 0-1,-1-1 1,1 1-1,-1 0 1,0-1 0,1 1-1,-1 0 1,1 0-1,-1 0 11,22 53-261,-19-43 317,7 19-29,-7-19-17,0 0 0,1-1 0,0 0 0,0 1 0,1-2 0,0 1 0,1 0 0,0-1 0,0 0 0,3 2-10,-8-10 15,0-1 0,0 1 0,0-1 0,0 1 0,0 0 0,0-1 1,0 0-1,0 1 0,0-1 0,0 1 0,0-1 0,0 0 0,0 0 0,1 0 1,-1 0-1,0 0 0,0 0 0,0 0 0,0 0 0,0 0 0,0 0 1,0-1-1,1 1 0,-1 0 0,0-1 0,0 1 0,0-1 0,0 1 0,0-1 1,-1 0-1,1 1 0,0-1 0,0 0 0,0 0 0,0 1 0,-1-1 0,1 0 1,0 0-1,-1 0 0,1 0 0,-1 0 0,1 0 0,-1 0 0,1-1-15,26-55 181,-22 44-151,2-4-28,2 0-1,-1 1 1,2 0 0,0 1 0,9-11-2,-15 22-11,0-1-1,0 1 1,1 0 0,-1 0 0,1 0 0,0 1 0,0 0 0,0 0-1,1 0 1,-1 1 0,1-1 0,-1 1 0,1 0 0,0 1 0,0 0 0,0 0-1,0 0 1,0 0 0,2 1 11,13 1-56,0 1-1,-1 0 1,13 4 56,-14-2 6,-19-4-3,1 0 0,0 1 0,-1-1-1,1 0 1,0 0 0,-1 0 0,1 0 0,0 0-1,-1 0 1,1 0 0,0 0 0,-1 0-1,1 0 1,0 0 0,0 0 0,-1 0-1,1 0 1,0-1 0,-1 1 0,1 0-1,-1 0 1,1-1 0,0 1 0,0-1-3,-8-11-311,-22-11-11,25 20 310,-1 1 1,1-1 0,-1 1 0,0 0 0,0 0 0,0 1-1,0-1 1,0 1 0,0 0 0,0 1 0,0-1 0,-1 1-1,1 0 1,0 0 0,0 1 0,0-1 0,-1 1-1,1 0 1,0 1 0,0-1 0,1 1 0,-1 0 0,0 0-1,0 1 1,1-1 0,-1 1 0,1 0 0,0 0 0,0 0-1,0 1 1,1 0 0,-1-1 0,1 1 0,-1 0-1,1 1 1,1-1 0,-1 1 11,-5 7-4,1 0 0,1 1 0,0 0 0,1 1 0,0-1 0,1 1 0,1 0 0,0 0 0,0 1 0,2-1 0,0 0 0,0 1 0,2 0 4,-1-13 7,0 0-1,1 0 0,-1 1 0,1-1 1,0 0-1,0 0 0,0 0 1,0 0-1,0 0 0,0 0 1,1 0-1,-1 0 0,0-1 1,1 1-1,0 0 0,-1-1 1,1 1-1,0-1 0,0 0 1,0 1-1,0-1 0,0 0 1,0 0-1,0 0 0,0-1 1,0 1-1,1 0 0,-1-1 0,0 0 1,0 1-1,1-1 0,-1 0 1,0 0-1,0 0 0,1 0 1,-1-1-7,3 1 40,0 0-1,0 0 1,0-1 0,-1 0 0,1 0 0,0 0-1,-1 0 1,1-1 0,-1 0 0,1 0 0,-1 0-1,0 0 1,0-1 0,0 1 0,0-1 0,0 0-1,0-1-39,4-6 36,-2 0-1,1-1 1,-1 1-1,-1-1 0,0-1 1,-1 1-1,0 0 1,0-1-1,0-8-35,1-6 2,-1 0 1,-2-1-1,0-24-2,-2 50-103,0 9-161,11 62 225,2-1 1,3-1-1,22 56 39,21 90 191,-52-179-178,-1 1 0,-2-1 0,-1 1 0,-2 0 0,-1 2-13,-1-36 7,1 1 1,-1-1-1,1 0 0,-1 0 1,0 0-1,0 0 0,0-1 0,0 1 1,0 0-1,0 0 0,-1-1 1,1 1-1,-1 0 0,1-1 1,-1 1-1,1-1 0,-1 0 0,0 0 1,0 1-1,0-1 0,1 0 1,-1-1-1,0 1 0,0 0 1,0 0-1,-1-1 0,1 1 0,0-1 1,0 0-1,0 0 0,0 0 1,0 0-1,0 0 0,-1 0-7,-4 0 20,1 0-1,0 0 1,0-1-1,0 1 1,0-1 0,0-1-1,0 1 1,1-1-1,-1 0 1,0-1-1,1 1 1,-3-2-20,-1-3 24,0-1 0,1-1 0,0 1 0,0-1 0,1 0 0,0-1 0,0 0 0,1 0 0,1 0 0,0-1 0,0 0 0,1 0 0,0 0 0,1-1 0,-1-4-24,-1-8 51,1 1 1,1-1 0,1 0-1,1 1 1,2-1 0,0 0-1,2-5-51,-1 17 9,0 1-1,2 0 0,-1-1 0,1 1 1,1 1-1,0-1 0,0 1 0,1 0 1,2-3-9,16-21-22,2 2 0,2-1 22,-7 10-947,-2-2 0,0 0 0,7-14 947,-12 7-2916</inkml:trace>
</inkml:ink>
</file>

<file path=ppt/ink/ink2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2:32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24,'0'0'878,"0"0"642,0 0-529,0 0-300,0 0-231,0 0-242,18 15-108,52 49 16,-69-62-118,1-1 0,0 0-1,-1 1 1,0-1-1,1 1 1,-1-1-1,0 1 1,0 0 0,1-1-1,-1 1 1,-1 0-1,1 0 1,0 0-1,0 0 1,-1 0-1,1 0 1,-1 0 0,1 0-1,-1 0 1,0 0-1,0 0 1,0 0-1,0 0 1,0 0 0,-1 0-1,1 1-7,-2 7 210,1-10-114,1 0 0,-1 0-1,0 0 1,1 0 0,-1 0 0,0 0-1,1 0 1,-1-1 0,0 1-1,0 0 1,1 0 0,-1-1 0,1 1-1,-1 0 1,0-1 0,1 1-1,-1 0 1,1-1 0,-1 1 0,1-1-1,-1 1 1,1-1 0,-1 0 0,1 1-1,-1-1 1,1 1 0,0-1-96,-3-6 173,0 0 0,1 1 1,0-1-1,1 0 0,-1 0 1,1 0-1,1 0 0,-1-7-173,1 12-137,0 0 0,0 0 0,0 0-1,0 0 1,0 0 0,1 0 0,-1 0 0,1 0-1,-1 0 1,1 1 0,0-1 0,-1 0-1,1 0 1,0 1 0,0-1 0,1 0-1,-1 1 1,0-1 0,0 1 0,1-1 0,-1 1-1,1 0 1,-1-1 0,1 1 0,0 0-1,-1 0 1,1 0 0,0 1 0,0-1-1,-1 0 1,1 0 0,0 1 0,0-1 137,13 1-3956</inkml:trace>
</inkml:ink>
</file>

<file path=ppt/ink/ink2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2:32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18 472,'0'0'512,"0"0"-432,0 0-80,0 0 1593,0 0-1137,0 0-344,0 0 48,-7 33 88,7-33 64,0 0-248,14 0 320,11 0-144,16-18-240,-2 3-288,-5-3-2425</inkml:trace>
</inkml:ink>
</file>

<file path=ppt/ink/ink2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2:34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37 472,'0'0'364,"0"0"-222,0 0 268,0 0 1320,0 0-438,0 0-442,0 0 9,0 0-119,0 0-207,0 0-166,0-36 1781,-14 560-2369,14-524 128,1 1 0,-1-1 1,1 1-1,-1-1 0,1 1 0,-1-1 0,1 0 1,0 1-1,-1-1 0,1 0 0,-1 0 0,1 1 0,0-1 1,-1 0-1,1 0 0,0 0 0,0 0 0,-1 0 0,1 0 1,0 0-1,-1 0 0,1 0 0,0 0 0,-1 0 1,1 0-1,0-1 0,-1 1 0,1 0 0,-1 0 0,1-1 93,11-4-3636</inkml:trace>
</inkml:ink>
</file>

<file path=ppt/ink/ink2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2:34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98 1096,'0'0'776,"0"0"1344,0 0-887,0 0-862,0 0-267,0 0-83,-9 5-13,4-3-2,0 1 1,0 0-1,0 0 0,0 0 1,1 1-1,-1 0 0,1 0 0,0 0 1,0 0-1,0 0 0,1 1 0,0 0 1,0 0-1,0 0 0,0 0 1,1 0-1,0 0 0,0 1 0,0-1 1,0 5-7,-3 22 94,1 1 0,2-1 0,1 1 0,2 0 0,2 11-94,-1-35 20,-1-1-1,1 0 1,0 1-1,0-1 0,1 0 1,0 0-1,1 0 1,0 0-1,0-1 1,1 0-1,-1 0 0,2 0 1,-1 0-1,1-1 1,0 0-1,0 0 1,1 0-1,2 1-19,0 0 98,1-1 1,0 0-1,0-1 0,0 0 1,0 0-1,1-1 1,-1-1-1,1 1 0,0-2 1,1 0-1,-1 0 0,0-1 1,8 0-99,-14-1 37,0 1-1,1-2 1,-1 1 0,0 0 0,0-1 0,1 0 0,-1 0 0,0-1 0,0 1 0,0-1 0,0 0-1,-1-1 1,1 1 0,0-1 0,-1 0 0,0 0 0,1 0 0,-1-1 0,-1 1 0,1-1 0,0 0-1,-1 0 1,0 0 0,0-1 0,0 1 0,0-1 0,-1 0 0,0 1 0,0-1 0,1-5-37,1-5 21,-1 1 0,0-1 0,-2 0 0,1 0 0,-2-1 0,0 1 0,-1 0 0,0 0 0,-2 0 0,1 0 0,-2 1 0,0-1 0,0 1 0,-2 0 0,0 0 0,-6-11-21,0 2-14,-1 1-1,-1 0 0,-1 1 0,0 0 1,-2 2-1,0 0 0,-1 0 0,-2 2 1,-11-9 14,25 22-6,-1-1 0,0 1 0,0 0-1,0 0 1,-1 1 0,1 0 0,-1 0 0,0 1 0,0 0 0,0 0 0,0 1 0,0 0 0,0 1 0,-7-1 6,9 2-12,1 0 0,-1 0 0,0 0 0,1 0 0,-1 1 0,1 0 0,-1 0 0,1 0 0,0 1 0,0 0 0,0 0 0,0 0 0,0 1-1,1-1 1,-1 1 0,1 0 0,0 1 0,0-1 0,1 1 0,-3 3 12,4-5-208,1-1 0,0 1 0,-1 0-1,1-1 1,0 1 0,1 0 0,-1 0-1,0 0 1,1 0 0,0-1 0,-1 1 0,1 0-1,0 0 1,1 2 208,-1-3-435,0 5-3674</inkml:trace>
</inkml:ink>
</file>

<file path=ppt/ink/ink2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2:37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73 304,'0'0'472,"0"0"-322,0 0-100,0 0 193,0 0 790,0 0-238,0 3 4563,0 20-5600,0 168 567,0-191-211,0 0 41,0-7 397,-1-7-575,-1 0 0,-1 0 1,0 0-1,-1 0 0,0 1 1,-1 0-1,-5-9 23,2 4-38,1 0 0,1 0 0,1-1 0,-1-4 38,7 22-14,-1 1 0,1-1 1,-1 0-1,1 0 0,-1 0 0,1 1 1,0-1-1,-1 0 0,1 1 0,0-1 1,-1 1-1,1-1 0,0 1 0,0-1 0,0 1 1,0-1-1,-1 1 0,1 0 0,0-1 1,0 1-1,0 0 0,0 0 0,0 0 1,0-1-1,0 1 0,0 0 0,0 0 1,-1 1-1,1-1 0,0 0 0,1 0 14,46 0 52,-33 1-78,24-1 70,97-3 16,-118 1-42,0 0 1,-1-2-1,1 0 0,-1 0 1,0-2-1,8-4-18,-24 10 23,-1 0-1,1 0 1,-1-1-1,1 1 1,-1 0-1,1 0 1,-1-1-1,1 1 0,-1-1 1,1 1-1,-1 0 1,0-1-1,1 1 1,-1-1-1,0 1 1,1-1-1,-1 1 1,0 0-1,0-1 1,0 0-1,1 1 1,-1-1-1,0 1 1,0-1-1,0 1 1,0-1-1,0 1 1,0-1-1,0 1 0,0-1 1,0 1-1,0-1 1,0 0-1,0 1 1,0-1-23,-1-5 51,1 6-65,0 0-30,-1 2 12,-1 0-1,1 0 1,0 0-1,0 0 0,-1 0 1,1 0-1,1 0 1,-1 0-1,0 1 1,0-1-1,1 0 0,-1 1 1,1-1-1,0 0 1,0 1-1,0 1 33,-2 5-29,-13 94 66,5 1 1,4 1-38,-15 141 305,20-238-152,5-20-396,0-3-849,8-5-1402</inkml:trace>
</inkml:ink>
</file>

<file path=ppt/ink/ink2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2:40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40 544,'0'0'169,"0"0"232,0 0 1223,0 0-401,0 0-630,4 0 3496,20-2-3957,6-7-129,1 1 0,1 1-1,-1 2 1,1 1 0,30 0-3,-60 8-11,-1 1 0,0 0 1,0-1-1,0 1 0,-1-1 1,0 1-1,0 0 0,0 0 1,0-1-1,-1 3 11,1-1 4,-1 1 10,-1 0 1,0 1-1,0-1 1,-1 0-1,1-1 1,-2 1-1,1 0 1,-1-1-1,0 0 1,0 0-1,0 0 1,-1 0-1,0-1 1,0 0-1,-1 0 1,1 0-1,-1-1 1,0 1-1,0-1 1,-1-1-1,1 1 1,-1-1-1,0 0 1,-4 0-15,22-6 373,4-1-378,0 0 0,0 1-1,0 1 1,12-1 5,-21 3-16,-1 0 0,1 0 0,0 1 1,-1-1-1,1 1 0,0 0 0,-1 1 0,1 0 0,-1 0 1,0 0-1,0 0 0,5 3 16,-7-2-10,0 0 0,0-1 0,0 1 0,-1 0 0,1 0 0,-1 1-1,0-1 1,0 0 0,0 1 0,0 0 0,-1-1 0,1 1 0,-1 0 0,0 0 0,0 0 0,0-1 0,-1 1 0,1 0 0,-1 3 10,1 2 9,0 1 0,-1-1-1,0 1 1,0-1 0,-1 1 0,0-1 0,-1 0 0,-2 8-9,3-13 11,-1 0 0,0 0 0,0 0-1,-1-1 1,1 1 0,-1 0 0,0-1-1,0 0 1,0 1 0,0-1 0,0-1-1,-1 1 1,0 0 0,1-1 0,-1 0-1,0 1 1,0-2 0,0 1 0,-3 1-11,-6 1 24,-1 1-1,0-2 1,1 0 0,-1-1 0,0 0 0,0-1 0,0 0 0,0-1-1,-1-1 1,1 0 0,0-1 0,1-1 0,-1 0 0,0-1 0,1 0-1,0-1 1,0 0 0,-3-3-24,-63-31 1058,78 38-946,1 1-114,0 0-64,0 0-26,0 0-99,0 0-176,17 1-2572,-5 5 677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4:07:53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 1856,'0'0'1209,"0"0"-212,0 0-321,0 0-402,0 0-229,0 0-34,4-4 21,-2 2-21,0 0 0,1 0 0,-1 1 0,1-1 0,-1 1 0,1-1 0,0 1 0,-1 0 1,1 0-1,0 0 0,0 0 0,0 1 0,0-1 0,0 1 0,0 0 0,0-1 0,0 1 0,0 1 0,0-1 0,0 0 0,0 1 1,-1-1-1,1 1 0,0 0 0,0 0 0,0 0 0,-1 1 0,1-1 0,1 2-11,20 9 86,-1 2 0,-1 1 0,-1 0 0,0 2 0,-1 1 1,0 0-1,-2 1 0,2 3-86,-13-13 47,0 1 0,-1 0 1,0 0-1,0 1 0,-1-1 1,0 1-1,-1 0 0,0 0 1,-1 2-48,-1-5 22,-1-1 1,0 1-1,0 0 1,-1-1-1,0 1 1,-1 0-1,1-1 1,-1 1-1,-1 0 1,0-1-1,0 1 1,0-1-1,-1 0 1,-2 4-23,1-4 73,0 0 1,-1 0-1,0-1 1,0 1-1,0-1 0,-1 0 1,-6 4-74,9-6 80,-1-1-1,0 0 1,0 0 0,0-1-1,0 1 1,0-1 0,-1 0-1,1 0 1,-1 0-1,1-1 1,-1 0 0,0 0-1,-4 1-79,9-2 51,0 0-71,0 0-395,9-8-2649,1-4-1816</inkml:trace>
</inkml:ink>
</file>

<file path=ppt/ink/ink2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2:43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65 336,'0'0'319,"0"0"-211,0 0-103,0 0-21,0 0-11,0 0 67,0 0 159,0 0 655,0 0-62,0 0-140,0 0-10,0 0-60,0 0-128,0 0-84,0 0-37,0 0-61,0 0-3,0 0 36,0 0 45,0 0 30,0 0 15,0 0 21,0 0 16,0 0-4,0 0 24,0 0-17,0 0-52,25-37 449,-22 34-847,0 1 0,0-1 0,0 1 0,0 0 0,1 0 0,-1 0 0,1 0 1,-1 0-1,1 1 0,0-1 0,-1 1 0,1 0 0,0 0 0,0 1 0,0-1 0,1 1 15,71 0-117,-43 1 15,-32-1 95,1 1 0,-1-1 0,0 1 0,1-1-1,-1 1 1,0-1 0,0 1 0,1 0 0,-1 0-1,0 0 1,0 0 0,0 0 0,0 0 0,0 0 0,0 0-1,0 0 1,0 0 0,-1 0 0,1 0 0,0 1 0,-1-1-1,1 0 1,-1 1 0,1-1 0,-1 0 0,0 1-1,1-1 1,-1 1 0,0-1 0,0 1 0,0-1 0,0 1 7,1 58-296,-1-46 265,0-3 0,-1-1-1,1 0 1,-1 0-1,-1 0 1,0 0-1,-1 0 1,0-1-1,0 1 1,-1 0-1,0-1 1,0 0-1,-1 0 1,-1-1 0,1 1-1,-6 5 32,10-13-10,-1 1-1,1-1 1,-1 1-1,1-1 1,-1 0 0,0 0-1,1 1 1,-1-1-1,0 0 1,0-1-1,0 1 1,0 0 0,-1 0 10,-20 12 24,-19 13-8,42-26-9,-20 11 8,-69 54-38,89-65 23,-1 0 0,1 0 0,0 0 0,0 0 0,0 0 0,0 0 0,-1 0 0,1 0 0,0 0 0,0 1 0,0-1 0,0 0 0,-1 0 0,1 0 0,0 0 0,0 0 0,0 0 0,0 1 0,0-1 0,-1 0-1,1 0 1,0 0 0,0 0 0,0 1 0,0-1 0,0 0 0,0 0 0,0 0 0,0 0 0,0 1 0,0-1 0,0 0 0,0 0 0,0 0 0,0 1 0,0-1 0,0 0 0,0 0 0,0 0 0,0 1 0,0-1 0,0 0 0,0 0 0,0 0 0,0 0 0,0 1 0,0-1 0,1 0 0,-1 0 0,0 0 0,0 0 0,0 1 0,0-1 0,0 0 0,0 0 0,1 0 0,-1 0 0,0 0 0,0 0-1,0 0 1,0 0 0,1 1 0,-1-1 0,0 0 0,0 0 0,0 0 0,1 0 0,22-1 72,35-10 76,-54 10-146,76-13 230,1 3 0,0 3 0,63 4-232,-143 4 67,-1 0-4,0 0-30,-9-2-2752,-2 2 542</inkml:trace>
</inkml:ink>
</file>

<file path=ppt/ink/ink2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2:48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9 472,'0'0'371,"0"0"150,0 0 1273,0 0-675,0 0-499,0 0 3,20 6 3267,37-13-3875,-49 5-51,1 0 1,0 1 0,0 0-1,0 0 1,-1 1-1,1 0 1,0 0-1,0 1 1,5 2 35,-12 2-23,-1 0 1,1 0-1,-1 0 1,-1 1-1,1-1 1,-1 0-1,0 1 1,0-1-1,-1 0 0,1 1 1,-1-1 22,-1-1 4,1 0 0,-1 0 0,0 0 0,0 0 0,0-1-1,0 1 1,-1-1 0,1 1 0,-1-1 0,0 0 0,0 0 0,-3 2-4,-47 36 93,30-25-64,15-10-40,-5 5 125,27-15-2,0-3-115,0 1 0,0 1 0,1 0 0,0 1 0,0 1 0,0 0 0,0 1-1,1 0 1,-1 2 0,5 0 3,-16-1-16,0 1 0,1 0 0,-1 0 0,0 1 0,0-1-1,0 1 1,1 0 0,-1 0 0,0 0 0,0 1 0,-1-1 0,2 1 16,-2 1-15,0 0 0,0 0 0,-1 0 1,1 0-1,-1 0 0,0 0 0,0 1 1,0-1-1,0 1 0,-1-1 0,0 1 1,1 0-1,-1 0 15,4 15 5,0 0-1,-2 0 1,0 0 0,-1 0 0,-1 1-1,0-1 1,-2 6-5,0-23 7,1 1 0,-1-1 0,0 1 0,0-1 0,0 0 0,-1 1 0,1-1 0,-1 0 1,1 0-1,-1 0 0,0 0 0,1 0 0,-1 0 0,0 0 0,0 0 0,0-1 0,-1 1 0,1-1 0,0 0 0,-1 0 0,1 0 0,0 0 0,-2 1-7,-63 21 113,63-22-106,-22 5 179,-1-2 0,1-1 1,-1-1-1,0-1 0,-10-1-186,26 0 321,10-1-154,3-22-2737,-1 14-1451</inkml:trace>
</inkml:ink>
</file>

<file path=ppt/ink/ink2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2:51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30 408,'0'0'324,"0"0"-196,0 0-122,0 0-18,33-24 4953,-28 18-3654,-5 10-560,-7 22-415,-17 42-487,-47 116 272,-19 45-58,87-226-97,4-12-505,-1 5 67,0-9-2156</inkml:trace>
</inkml:ink>
</file>

<file path=ppt/ink/ink2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2:52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48 888,'0'0'23,"0"0"357,0 0 1186,0 0-374,0 0-657,0 0-101,8-7 2512,28-19-2823,-24 23-127,0-1-1,0 2 1,0 0-1,1 0 1,-1 1-1,0 1 0,0 0 1,2 1 4,4-1-28,-17 0 13,1 1 0,-1 0 1,0-1-1,1 1 0,-1 0 0,0 0 0,0 0 1,0 0-1,1 0 0,-1 0 0,0 1 0,-1-1 1,1 0-1,0 0 0,0 1 0,0-1 0,-1 1 0,1-1 1,-1 0-1,1 1 0,-1-1 0,0 1 0,1-1 1,-1 1-1,0-1 0,0 1 0,0 0 0,0-1 1,0 1-1,-1 0 15,2 6 8,-1 0-1,-1-1 1,1 1 0,-1-1 0,0 1 0,-1 2-8,-2-1 9,-1-1 0,1 1 1,-2-1-1,1 1 0,-1-1 0,0-1 1,-1 1-1,1-1 0,-2 0 1,1-1-1,-8 6-9,-10 6-20,0-2-1,-1 0 1,-8 3 20,40-24 1,5-2 26,1 0 0,0 0 0,0 1 1,0 0-1,1 1 0,8-2-27,-16 6-4,1 0 1,0 0-1,-1 1 0,1-1 1,0 1-1,-1 0 0,1 1 1,0 0 3,-4-1-7,-1 0 1,0 1-1,1-1 0,-1 1 1,0 0-1,0-1 1,0 1-1,1 0 0,-1 0 1,0-1-1,0 1 1,0 0-1,0 0 0,0 0 1,-1 1-1,1-1 1,0 0-1,0 0 1,-1 0-1,1 0 0,0 1 1,-1-1-1,0 0 1,1 1-1,-1-1 0,0 0 1,1 1-1,-1-1 1,0 1-1,0-1 0,0 0 1,0 1-1,-1 0 7,2 16 16,-1-12-2,1 1 1,-1-1 0,1 0-1,-2 1 1,1-1 0,-1 0-1,0 1 1,0-1-1,-1 0 1,0 0 0,0 0-1,0 0 1,-1 0 0,0-1-1,0 1 1,0-1-1,-1 0 1,1 1 0,-5 3-15,-4 1 93,-1-1 0,1 0 0,-2 0 0,1-2 0,-1 0 0,0 0 0,0-1 0,-1-1 0,0 0 0,0-1 0,0-1 0,0 0 0,-1-1 0,1-1 0,-1 0 0,-9-1-93,25 0 468,0 0-148,0 0-161,0 0-82,0 0-173,0 0-30,27 0-2399,-13 0-1117</inkml:trace>
</inkml:ink>
</file>

<file path=ppt/ink/ink2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2:53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244 11 800,'0'0'188,"0"0"-133,0 0 242,0 0 897,0 0-79,0 0-363,3-1-31,1-2-447,15-4 1306,-18 7-1293,-1 0 53,0 0-11,0 0 1,0 0-29,0 0-73,0 0-65,0 0-46,0 0-22,0 0-32,-4 11-65,-102 234 69,14-31 50,87-202-83,-1-1-1,0 0 0,-1 0 0,0-1 0,-1 0 0,0 0 1,0-1-1,-5 4-33,12-13 26,1 0 17,0 0-18,0 0-98,0 0-102,20-19-3845,-6 3-1403</inkml:trace>
</inkml:ink>
</file>

<file path=ppt/ink/ink2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2:54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1 432,'0'0'316,"0"0"-232,0 0 179,0 0 812,0 0 22,0 0-394,-1 2 4551,-5 24-5505,-12 131 308,4 128-57,14-284-5,4-12-1666,5-7-130</inkml:trace>
</inkml:ink>
</file>

<file path=ppt/ink/ink2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2:55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1 744,'0'0'242,"0"0"236,0 0 1155,0 0-314,0 0-559,0 0-240,-7 21 1370,-147 324-1068,74-173-411,79-169-571,1-5-724,1-4-91,1-8-1440</inkml:trace>
</inkml:ink>
</file>

<file path=ppt/ink/ink2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2:57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178 143 760,'0'0'230,"0"0"318,0 0 1440,0 0-593,0 0-587,0 0-245,5-43 1600,1 32-1486,-10 12-382,-15 18-288,18-18-9,-13 16-7,1 1 0,0 0 0,2 0-1,0 1 1,-1 5 9,20-47-423,7-19 199,1 1 1,2 1-1,24-38 224,-37 154 184,-8 3-44,-7 34-140,2-42 98,4 0 1,2 13-99,-32-71 140,19-7-109,0-1 0,0-1 1,-1 0-1,0-2 1,1 1-1,-1-2 1,-9 0-32,24-1 61,1 0 0,0 0-50,26 0 94,209 0 255,-235 0-394,0 0-1,0 0 1,1-1 0,-1 1-1,0 0 1,0 0-1,0 0 1,1-1-1,-1 1 1,0 0-1,0 0 1,0-1-1,0 1 1,0 0-1,0-1 1,0 1-1,0 0 1,0 0-1,0-1 1,1 1-1,-1 0 1,0-1-1,-1 1 1,1 0-1,0 0 1,0-1-1,0 1 1,0 0-1,0-1 1,0 1 0,0 0-1,0 0 1,0-1-1,-1 1 35,1 0-51,-4-8-1696</inkml:trace>
</inkml:ink>
</file>

<file path=ppt/ink/ink2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3:22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27 488,'0'0'0,"0"0"136,0 0 512,0 0 168,139 0-584,-110-2-111,-2-4-41,-5-1-24,-5 3-56,-10 1 0,-5 1-305,-2 0-1039</inkml:trace>
</inkml:ink>
</file>

<file path=ppt/ink/ink2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3:23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3 440,'0'0'245,"0"0"-241,0 0-73,0 0 48,0 0 309,0 0 931,0 0-410,0 0-345,0 0-90,0 0-117,23 2 534,24 2 191,1-3 1,24-3-983,0 1 115,-23-6-128,-49 7-111,-4 0-1228,-12 0 64,-5 0-343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07:09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41 799 1456,'0'0'920,"0"0"-219,0 0-155,0 0-44,0 0-68,0 0-128,9-7-97,8-7-78,0-1 0,0-1 0,6-9-131,-18 19 34,0 1-1,-1-1 1,1 0 0,-1-1-1,-1 1 1,1-1 0,-1 0-1,0 1 1,-1-1 0,0-1-1,0 1 1,0 0 0,-1 0-1,1-6-33,-2 11-7,0 0 0,0 0-1,0 0 1,-1 0-1,1 0 1,0 0 0,-1 0-1,1 0 1,-1 0 0,0 0-1,0 0 1,0 0 0,0 0-1,0 0 1,0 1-1,0-1 1,0 0 0,-1 1-1,1-1 1,-1 1 0,1 0-1,-1-1 1,1 1-1,-1 0 1,0 0 0,0 0-1,0 0 1,0 0 0,1 0-1,-1 1 1,-1-1 7,-7-1-66,0 0 0,1 1-1,-1 0 1,0 1 0,0 0 0,-3 1 66,-8 0 24,19-1-26,0 0 0,0 1 1,0-1-1,1 1 0,-1-1 0,0 1 1,0 0-1,1 0 0,-1 0 0,1 0 0,-1 0 1,1 0-1,-1 0 0,1 1 0,-1-1 0,1 0 1,0 1-1,0-1 0,0 1 0,0-1 1,0 1-1,0 0 0,0-1 0,0 1 0,1 0 1,-1 0-1,1 0 0,-1-1 0,1 1 0,0 0 1,0 0-1,0 0 0,0 1 2,-2 13 1,1 1 1,1-1-1,2 15-1,-1-9 39,-1-13-24,0-1-1,1 1 1,0-1 0,0 0-1,1 1 1,1-1-1,-1 0 1,1 0 0,0 0-1,1-1 1,0 1 0,0-1-1,1 0 1,1 1-15,-3-3 12,1-1 1,0 0-1,1 0 0,-1 0 1,1 0-1,-1 0 0,1-1 1,0 0-1,1 0 0,-1-1 1,0 1-1,1-1 1,0 0-1,-1-1 0,1 1 1,0-1-1,0 0 0,0-1 1,0 1-1,1-1-12,1 1 22,1-1-1,-1 0 1,0 0-1,0-1 1,0 0-1,1-1 1,-1 0-1,0 0 1,0 0-1,-1-1 1,1 0-1,0-1 1,-1 0-1,0 0 1,5-4-22,21-15 45,0-2 1,-2-1 0,1-3-46,-18 14 27,0 0 0,0-1 0,-2 0 1,0-1-1,-1 0 0,0-1 1,-1-1-28,-8 11 31,0 1 0,0-1 1,-1 0-1,0 0 0,0 0 0,-1 0 1,0 0-1,0 0 0,-1-4-31,0-13 49,1 23-49,-1-1 1,1 1-1,-1-1 0,0 1 0,0 0 0,0-1 0,0 1 0,0 0 0,0-1 0,-1 1 1,1 0-1,-1 0 0,1 0 0,-1 0 0,0 0 0,0 1 0,0-1 0,0 0 0,0 1 1,0 0-1,0-1 0,-1 1 0,1 0 0,0 0 0,-1 0 0,1 0 0,-1 1 1,1-1-1,-1 1 0,1-1 0,-2 0-7,0 0 1,0 1-1,0-1 0,0 1 1,0 0-1,0 0 1,1 0-1,-1 0 1,0 1-1,0-1 1,0 1-1,0 0 0,1 0 1,-1 0-1,0 1 1,1 0-1,-1-1 1,1 1-1,-3 2 7,-1 3-7,1 0 0,0 0 0,0 0-1,0 1 1,1 0 0,0 0 0,1 1 0,0-1 0,0 1 0,0 0 0,1 0-1,1 0 1,-1 6 7,-2 14-23,2 0 1,2 0-1,1 22 23,0-34 9,0-12-10,1 0 0,0-1 0,1 1 0,-1 0 0,1-1 1,0 1-1,0-1 0,0 0 0,1 1 0,-1-1 0,1 0 0,0-1 0,0 1 0,1 0 0,2 2 1,-5-5 3,1 1-1,-1-1 1,0 0-1,0 0 1,1 0-1,-1 1 1,1-1-1,-1-1 1,1 1-1,0 0 1,-1 0-1,1 0 1,0-1-1,-1 1 1,1-1-1,0 0 1,0 1-1,-1-1 1,1 0-1,0 0 1,0 0-1,0 0 1,-1 0-1,1 0 0,0-1 1,0 1-1,-1-1 1,1 1-1,0-1 1,0 0-1,-1 0 1,1 1-1,-1-1 1,1 0-1,-1 0 1,1 0-1,-1-1 1,0 1-1,1 0 1,-1-1-1,0 1 1,1-2-3,6-9 47,-1-1 1,-1 0 0,1 0 0,-2-1-1,0 1 1,-1-1 0,0-1 0,-1-2-48,5-28 51,-2 1 1,-2-4-52,-1-29-37,-4 0 0,-3-1 0,-14-72 37,14 130 2,0 1-1,-2 0 1,0 0-1,-1 0 1,-1 1-1,-1 0 1,-6-9-2,15 27 1,-1 0-1,1-1 1,0 1-1,0 0 1,0 0-1,0-1 1,0 1-1,0 0 1,0 0-1,0-1 1,0 1-1,-1 0 1,1 0-1,0 0 1,0-1-1,0 1 1,0 0-1,-1 0 1,1 0-1,0 0 1,0-1 0,-1 1-1,1 0 1,0 0-1,0 0 1,-1 0-1,1 0 1,0 0-1,0 0 1,-1 0-1,1 0 1,0 0-1,0-1 1,-1 1-1,1 1 1,0-1-1,0 0 1,-1 0-1,1 0 1,0 0-1,0 0 1,-1 0-1,-3 14-39,4 32-49,0-36 102,2 19-14,2 0 0,1-1-1,1 1 1,1-1 0,4 5 0,11 50 8,-13-41-3,2-1 0,1 0-1,2-1 1,2 0 0,2-1 0,2-2-1,21 33-4,-39-67 11,-1 0 0,1-1 0,0 1 0,0-1 0,0 1 0,1-1 0,-1 0 0,1 0 0,-1 0 0,1 0 0,0 0 0,-1 0 0,1-1 0,0 1 0,0-1 0,0 0 0,0 0 0,0 0 0,1-1-1,-1 1 1,0-1 0,0 1 0,0-1 0,1 0 0,-1 0 0,0 0 0,0-1 0,1 1 0,-1-1 0,0 0 0,0 0 0,2-1-11,2-1 20,0-1-1,-1 0 1,1-1-1,-1 1 1,0-1-1,0-1 1,0 1-1,-1-1 1,1 0 0,-2 0-1,1 0 1,2-5-20,6-13-918,-6 3-1736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0:00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35 1064,'0'0'838,"0"0"-37,0 0 123,0 0-38,0 0-105,-7-5-6,-32-24 1392,39 28-1889,0 1-158,0 0-73,0 0-53,0 0-52,7 0-247,251 14 439,-109-14 57,-147 0-476,-3 0-1500,-3 0-2694</inkml:trace>
</inkml:ink>
</file>

<file path=ppt/ink/ink2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3:23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0 536,'0'0'1179,"0"0"-389,0 0-413,0 0-126,0 0 58,0 0 115,0 13 47,-6 83 882,-4 0 0,-12 38-1353,19-100 15,3-34-58,1 1-1,-1 0 1,0 0 0,1-1-1,-1 1 1,1 0-1,-1-1 1,1 1-1,-1 0 1,1-1 0,-1 1-1,1-1 1,-1 1-1,1-1 1,0 1-1,-1-1 1,1 1 0,0-1-1,0 1 1,-1-1-1,1 0 1,0 0-1,0 1 1,-1-1 0,1 0-1,0 0 1,0 0-1,0 0 1,-1 0-1,1 0 1,0 0 0,0 0-1,0 0 44,21 0-1728</inkml:trace>
</inkml:ink>
</file>

<file path=ppt/ink/ink2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3:24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125 266 720,'0'0'1643,"0"0"-413,0 0-499,0 0-161,2-4-135,-1 1-353,0 1 0,0 0 0,0-1 0,0 1 0,0-1-1,0 1 1,-1-1 0,0 1 0,1-1 0,-1 0 0,0 1 0,0-1 0,0 1 0,-1-3-82,0 3 8,1 1 1,-1-1-1,0 1 0,1 0 1,-1 0-1,0 0 1,0-1-1,0 1 1,0 0-1,0 0 1,0 0-1,0 0 0,0 0 1,-1 1-1,1-1 1,0 0-1,-1 1 1,1-1-1,0 0 1,-1 1-1,1 0 0,-1-1 1,1 1-1,0 0 1,-1 0-1,1-1 1,-1 1-1,1 0 1,-1 1-1,1-1 0,-1 0-8,-2 0 1,1 1-1,-1-1 1,0 1-1,1 0 0,-1 0 1,1 0-1,0 0 0,-1 0 1,1 1-1,0 0 0,0 0 1,0 0-1,0 0 0,0 0 1,0 0-1,1 1 1,-1-1-1,1 1 0,-1 0 1,1 0-1,0 0 0,0 0 1,0 0-1,1 0 0,-1 0 1,1 1-1,-1 2 0,-2 6-20,0 0 1,1 1-1,1-1 0,0 1 1,0 0-1,1-1 0,1 7 20,0-19-113,0 0 10,12-3 245,-11 3-139,0 0 1,0 0-1,0 0 0,0 0 0,1 0 0,-1 0 0,0 0 0,0 0 0,0-1 1,0 1-1,0 0 0,-1-1 0,1 1 0,0-1 0,0 1 0,0-1 0,0 0 1,0 1-1,-1-1-3,6-7-13,0 0 0,-1 0 0,-1-1 0,1 0 0,-1 0 0,-1 0 0,0 0 0,0 0 0,-1-1 0,0 1 1,0-1-1,-1 1 0,0-9 13,-1 17-75,0 1-72,0 0 57,0 0-13,0 9 91,0 0 0,1 0-1,0 0 1,1 0 0,0 0 0,0 0 0,1 0 0,0-1 0,0 1-1,1-1 1,0 0 0,1 0 0,0-1 0,0 1 0,1-1 0,0 0-1,0 0 1,6 5 12,-10-11 21,-1 0 1,1 0-1,-1 0 0,1 0 0,-1 0 0,1-1 0,-1 1 0,1-1 1,0 1-1,-1-1 0,1 1 0,0-1 0,0 0 0,-1 0 1,1 0-1,0 0 0,0 0 0,-1 0 0,1 0 0,0 0 1,0-1-1,-1 1 0,1-1 0,0 0 0,-1 1 0,1-1 0,-1 0 1,1 0-1,-1 0 0,1 0 0,-1 0 0,0 0 0,1 0 1,-1 0-1,0-1 0,0 1 0,0-1 0,0 1 0,0-1 1,0 1-1,0-1 0,0 1 0,-1-1 0,1-1-21,5-10 143,0 0-1,-1-1 1,0 1-1,2-15-142,-6 24-8,6-34 122,-2-1 0,-1 0 1,-2 0-1,-2-37-114,-1 30 304,1 46-357,-1 5 8,0 1 0,0-1 1,1 1-1,-1-1 0,1 1 1,0-1-1,1 1 1,-1-1-1,2 2 45,-1 14-13,-3 264-75,2-284-720,0-1-901,0 0-896</inkml:trace>
</inkml:ink>
</file>

<file path=ppt/ink/ink2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3:25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1 592,'0'0'51,"0"0"110,0 0 250,0 0 665,0 0-472,0 0-213,3 5 49,-2-3-394,1 1 1,-1 0-1,0 0 1,0 0-1,0 0 0,0 0 1,0 0-1,-1 0 0,1 1 1,-1-1-1,0 0 0,0 0 1,0 0-1,0 0 0,-1 1 1,1-1-1,-1 0 0,0 0 1,0 0-1,0 0 0,0 0 1,0 0-1,-1 0 0,0-1 1,1 1-1,-1 0 0,0-1 1,-1 1-47,-9 11 135,0-1 1,-1-1 0,-1-1-1,0 0 1,-14 9-136,-33 27 458,62-44-429,0 0 0,0 0 1,0 1-1,1-1 0,-1 0 0,1 0 1,0-1-1,0 1 0,0 0 0,0-1 1,1 1-1,-1-1 0,1 0 0,0 1-29,5 5 82,23 38 33,16 21-24,-43-62-82,-1-1-1,2 1 0,-1-1 1,1 0-1,-1-1 1,1 1-1,0-1 0,0 0 1,1 0-1,-1 0 0,2 0-8,-2-2 23,1 1-1,-1-1 0,1-1 0,-1 1 0,1-1 0,-1 0 0,1 0 0,-1-1 0,1 1 0,-1-1 0,0-1 0,1 1 0,-1-1 0,0 0 0,0 0 0,0 0 0,0-1 0,0 1 0,0-1 0,-1-1 0,1 1 0,-1 0 1,0-1-1,0 0 0,0 0 0,-1 0 0,0-1 0,4-4-22,0-1-48,-1 0-1,1 0 1,-2-1 0,1 0 0,-2 0-1,1 0 1,-1-1 0,-1 0 0,0 1 0,-1-1-1,0 0 1,0-10 48,-3 20-32,1 1-1,0-1 0,-1 1 1,1-1-1,0 1 0,-1-1 1,0 1-1,1 0 0,-1-1 1,0 1-1,0 0 0,0-1 1,0 1-1,0 0 0,0 0 1,0 0-1,0 0 0,0 0 1,0 0-1,-1 0 0,1 0 1,0 1-1,-1-1 0,1 0 1,-1 1-1,1-1 0,-1 1 1,1 0-1,-1-1 1,1 1-1,-1 0 0,1 0 1,-1 0-1,1 0 0,-1 0 1,0 0 32,-3 0-5,1 0 0,-1 0 0,1 1 0,-1-1 0,1 1 0,0 0 0,-1 0 0,1 1 0,0-1 0,-1 1 0,1 0 0,-2 2 5,-2 3 17,0 0-1,1 1 1,0 0 0,1 0-1,0 0 1,0 1-1,1 0 1,0 0-1,0 1 1,1-1 0,0 1-1,1 0 1,0 0-1,1 1 1,0-1 0,0 0-1,1 1 1,1-1-1,-1 1 1,2-1-1,-1 1 1,2-1 0,1 10-17,-1-17 47,-1 1 0,0-2 0,1 1 0,-1 0 0,1 0 0,0 0 1,0-1-1,0 1 0,0-1 0,0 0 0,1 1 0,-1-1 0,1 0 0,0-1 1,-1 1-1,1 0 0,0-1 0,0 1 0,0-1 0,0 0 0,0 0 0,0 0 1,1 0-1,1 0-47,12 1 261,-1 0 0,1-1 0,0 0 1,6-2-262,-4 1 37,-15 0-30,0-1-1,1 1 0,-1-1 0,0 0 0,0 0 0,0 0 0,1 0 0,-1-1 0,-1 0 0,1 0 0,0 0 0,0 0 0,-1-1 0,1 1 0,-1-1 0,3-2-6,2-4-585,0 0 0,-1 0 0,0-1 0,0 0 0,1-4 585,10-17-4728</inkml:trace>
</inkml:ink>
</file>

<file path=ppt/ink/ink2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3:25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1 368,'0'0'4090,"0"0"-2373,0 0-1021,0 0-251,0 0-218,0 11-306,-4 89 514,-4 2-435,0 0 423,4 3-423,3-83 50,0-16-42,1 0 0,0 0 0,0 0 1,0 0-1,1 0 0,-1 0 0,2 1-8,-2-5 1,1-1 0,-1 0-1,1 1 1,0-1 0,-1 0 0,1 0-1,0 1 1,0-1 0,0 0-1,0 0 1,0 0 0,0 0-1,0 0 1,0 0 0,1-1 0,-1 1-1,0 0 1,0 0 0,1-1-1,-1 1 1,1-1 0,-1 1 0,0-1-1,1 0 1,-1 0 0,1 1-1,-1-1 1,1 0 0,-1 0-1,0 0 1,1-1-1,3 1-51,-1 0 0,1-1 0,-1 0 0,1 0 0,-1 0 0,1 0 0,-1-1 0,0 0 0,0 0 0,0 0 0,0 0 0,0-1 0,0 1 0,0-1 0,-1 0 0,0 0 0,1 0 0,-1-1 0,0 1 0,-1-1 0,2-2 51,17-21-2659</inkml:trace>
</inkml:ink>
</file>

<file path=ppt/ink/ink2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3:26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1 140 7098,'0'0'1160,"0"0"-376,0 0-168,0 0-528,0 0 16,0 0-104,0 0-32,97-100-824,-55 78-1032,-8 4-2729</inkml:trace>
</inkml:ink>
</file>

<file path=ppt/ink/ink2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3:27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62 490 672,'0'0'424,"0"0"1282,0 0-594,0 0-565,0 0-200,0 0-74,19-8-46,60-27-6,-76 34-206,0 0 0,0-1 0,0 0 0,0 1 0,-1-1 0,1 0 0,-1 0 0,1-1 0,-1 1 1,0 0-1,0-1 0,0 1 0,0-1 0,0 0 0,0 0 0,-1 0 0,1 0 0,-1 0 0,0 0 0,0 0 0,0 0 0,0 0 0,-1 0 0,1-1 0,-1 1 0,0 0 0,0 0 0,0-1 0,0 1 0,-1 0 0,0-2-15,1-10-59,-1 13 48,1 1-1,-1-1 1,0 0 0,0 0 0,0 1-1,0-1 1,0 1 0,-1-1 0,1 1-1,0-1 1,-1 1 0,1 0 0,-1 0-1,1-1 1,-1 1 0,1 0 0,-1 1-1,0-1 1,0 0 0,1 0 0,-1 1-1,0-1 1,0 1 0,0-1 0,0 1-1,0 0 1,0 0 0,0 0-1,1 0 1,-3 0 11,-5-1 18,0 1-1,0 0 1,0 0 0,0 1-1,1 0 1,-5 1-18,8 0 6,0 0 1,0 1-1,0-1 0,0 1 0,0 0 1,1 1-1,-1-1 0,1 1 1,0 0-1,0 0 0,1 0 1,-1 0-1,1 1 0,0-1 1,0 1-1,0 0 0,1 0 1,-1 0-1,1 0 0,0 1 1,1-1-1,0 1-6,-2 3 40,1 1-1,0-1 1,0 0-1,1 1 1,1 0 0,-1-1-1,2 1 1,-1-1 0,1 1-1,1-1 1,0 1 0,1 4-40,-2-10 47,0 0-1,1 0 1,-1 0 0,1 0 0,0 0 0,0 0 0,0-1 0,1 1-1,-1 0 1,1-1 0,0 0 0,0 0 0,0 0 0,0 0 0,1 0 0,-1-1-1,1 1 1,-1-1 0,1 0 0,0 0 0,0-1 0,0 1 0,0-1-1,0 0 1,1 0 0,-1 0 0,0 0 0,0-1 0,1 1 0,-1-1-1,0 0 1,0-1 0,1 1 0,-1-1 0,0 0 0,2 0-47,6-3 87,1 0 0,0-1 0,-1 0 0,0-1 0,0 0 0,-1-1 0,1-1 0,-2 0 0,1 0 0,-1-1 0,1-1-87,6-7 23,0-1 0,-1 0 0,0-2 0,3-7-23,-13 19-51,-1-1 1,-1 0 0,0 0 0,0 0 0,0-1 0,-1 1 0,-1-1 0,0 0 0,0 0 0,-1 0 0,0 0 0,0-1 50,-2 11-24,1 0 0,0-1 1,-1 1-1,1 0 0,0 0 1,-1 0-1,1 0 0,0 0 1,-1 0-1,1 0 0,0 0 1,-1 0-1,1 0 0,0 0 1,-1 0-1,1 0 0,0 0 1,-1 0-1,1 0 0,0 1 1,-1-1-1,1 0 0,0 0 0,0 0 1,-1 0-1,1 1 0,0-1 1,-1 0-1,1 0 0,0 1 1,0-1-1,-1 0 0,1 0 1,0 1-1,0-1 0,0 0 1,0 1-1,-1-1 0,1 0 1,0 1 23,-12 11 40,10-9-51,1 0 1,0 0-1,0 0 1,0 1-1,0-1 1,0 0-1,1 0 1,-1 1-1,1-1 1,0 0-1,0 0 0,0 1 1,0-1-1,1 0 1,-1 0-1,1 1 1,0-1-1,0 0 1,0 0-1,0 0 1,1 0-1,-1 0 1,1 0-1,1 1 11,5 7-3,1 0-1,1 0 1,0-1 0,0-1-1,6 4 4,-6-5 22,-1 1 1,0 0-1,0 0 0,-1 0 0,2 3-22,-10-11-12,0-1 0,1 0 0,-1 1-1,1 0 1,-1-1 0,0 1 0,0-1 0,1 1-1,-1-1 1,0 1 0,0-1 0,0 1 0,0 0-1,0-1 1,0 1 0,0-1 0,0 1-1,0 0 1,0-1 0,0 1 0,0-1 0,0 1-1,0 0 1,0-1 0,0 1 0,-1-1 0,1 1-1,0-1 1,-1 1 0,1-1 0,-1 1 12,-19 8-145,-36-7-56,47-2 52,-46 0-490,50 0 604,7 0 108,30 0 501,-20 0-525,-1-1-1,0 0 0,0 0 1,1-1-1,-1-1 1,-1 0-1,1 0 1,0-1-1,-1-1 1,0 1-1,0-2 1,0 1-1,0-2 0,-1 1 1,0-1-1,-1 0 1,1-1-1,-1 0 1,-1 0-1,0-1 1,0 0-1,0-1 1,-1 1-1,-1-1 0,0 0 1,0 0-1,-1-1 1,0 1-1,-1-1 1,0 0-1,0 0 1,-1 0-1,-1 0-48,8-69-63,-4 0-1,-4-48 64,-1 115-16,-4-10 181,3 24-167,1-1-1,0 0 1,0 1-1,0-1 1,0 0-1,0 0 1,0 1-1,0-1 1,0 0-1,0 0 1,-1 1-1,1-1 1,0 0 0,0 0-1,0 1 1,0-1-1,-1 0 1,1 0-1,0 0 1,0 1-1,-1-1 1,1 0-1,0 0 1,0 0-1,-1 0 1,1 0 0,0 1-1,0-1 1,-1 0-1,1 0 1,0 0-1,-1 0 1,1 0-1,0 0 1,0 0-1,-1 0 1,1 0-1,0 0 1,-1 0 0,1 0-1,0 0 1,0-1-1,-1 1 1,1 0-1,0 0 1,0 0-1,-1 0 1,1 0-1,0-1 1,0 1-1,-1 0 1,1 0 0,0 0-1,0-1 1,0 1-1,-1 0 1,1 0-1,0 0 1,0-1-1,0 1 1,0 0-1,0-1 3,-6 17-7,1-1-1,1 0 0,0 1 0,1 0 0,1 0 0,0 11 8,2 104 227,2-64-56,-2-52-136,2 0 0,0 0-1,0 0 1,2 0 0,-1-1 0,2 1-1,1 1-34,-4-10 8,0 0 0,0-1 0,1 1 0,0-1 0,0 0 0,0 1 0,1-1 0,0-1-1,-1 1 1,2-1 0,-1 1 0,0-1 0,1 0 0,0-1 0,0 1 0,0-1 0,1 0 0,4 2-8,-7-4 1,-1 0 0,1 0 0,0-1 0,-1 1 0,1-1 0,0 0 0,-1 1 0,1-1 0,0 0 0,-1-1 0,1 1 0,0 0 0,-1-1 0,1 0 0,0 0 0,-1 1 0,1-1 0,-1-1 0,2 0-1,0 0-228,-1-1 1,0 0-1,-1 0 0,1 0 1,0 0-1,-1-1 0,0 1 1,1 0-1,-1-1 0,-1 0 1,1 1-1,0-3 228,7-22-3547</inkml:trace>
</inkml:ink>
</file>

<file path=ppt/ink/ink2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3:27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66 304,'0'0'400,"0"0"1969,0 0-1033,0 0-592,0 0-224,0 0 272,0 0 65,90-11-161,-53 2-352,-1 3-224,-1-3-112,-4 0 56,-6 3-64,-4-1-128,-6 3-784,-10-1-1801</inkml:trace>
</inkml:ink>
</file>

<file path=ppt/ink/ink2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3:28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86 384,'0'0'381,"0"0"82,0 0 1127,0 0-116,0 0-537,0 0-81,3 2-61,-2-2-743,-1 0-1,0 1 1,1-1-1,-1 0 1,1 1 0,-1-1-1,1 0 1,-1 0-1,1 1 1,-1-1-1,1 0 1,0 0-1,-1 0 1,1 0 0,-1 0-1,1 0 1,-1 0-1,1 0 1,-1 0-1,1 0 1,0 0 0,-1 0-1,1 0 1,-1-1-1,1 1 1,-1 0-1,1 0 1,-1 0 0,1-1-1,-1 1 1,1 0-1,-1-1 1,1 1-1,-1 0 1,0-1-1,1 1 1,-1-1 0,0 1-1,1-1 1,-1 1-1,0-1 1,1 1-1,-1-1 1,0 1 0,0-1-1,0 1-51,1-3 38,-1 0 1,0 1-1,0-1 0,0 1 0,0-1 0,0 0 1,-1 1-1,1-1 0,-1 1 0,0-1 0,0 1 1,0-1-1,0 0-38,-1 0-54,1 0 0,0 0-1,0 1 1,-1-1 0,0 0 0,0 1 0,1 0 0,-1-1 0,0 1 0,-1 0 0,1 0-1,0 0 1,-1 0 0,1 1 0,-1-1 0,0 0 0,1 1 0,-1 0 0,0 0 0,0 0 0,-1 0 54,2 0-24,0 1 1,0 0 0,0 0 0,0 0 0,0 1 0,0-1 0,0 0 0,0 1 0,0 0-1,0-1 1,0 1 0,0 0 0,1 0 0,-1 0 0,0 0 0,0 0 0,1 0 0,-1 1 0,1-1-1,-1 0 1,1 1 0,-1-1 0,1 1 0,0 0 0,0-1 0,0 1 0,0 0 0,0 0 0,0 0-1,0 0 1,1 0 23,-6 12-20,2 0 0,0 0 0,1 1 0,0 0 0,1 0 0,1 0 0,0 0 0,1 0 0,1 5 20,-1-4-112,25-20 312,-15-3-131,-1-1-1,-1 1 1,0-2-1,0 1 0,-1-2 1,1 1-1,-2 0 1,4-8-69,41-85-13,-52 118-72,1 0-1,0 0 0,1 0 1,0 0-1,2 0 1,0 0-1,1 2 86,-4-17 2,1 6 12,1 0 1,-1 0-1,1 0 0,1 0 0,-1-1 1,4 7-15,-5-12 11,0 0 1,-1 1 0,1-1 0,0 0 0,0 0 0,0 0 0,0 0 0,0 0 0,1 0 0,-1-1 0,0 1 0,0 0-1,0-1 1,1 1 0,-1 0 0,0-1 0,1 0 0,-1 1 0,1-1 0,-1 0 0,0 0 0,1 1 0,-1-1 0,1 0-1,-1 0 1,0-1 0,1 1 0,-1 0 0,1 0 0,-1-1 0,0 1 0,1-1 0,-1 1 0,0-1 0,0 0 0,1 1 0,-1-1-1,1 0-11,3-3-146,0 1-1,0-1 0,-1 0 0,1-1 0,-1 1 1,0-1-1,0 1 0,-1-1 0,2-3 147,4-3-1491,6-9-3177</inkml:trace>
</inkml:ink>
</file>

<file path=ppt/ink/ink2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3:29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174 112 280,'0'0'636,"0"0"1474,0 0-642,0 0-689,0 0-121,0 0-162,-4-10-140,-10-34-207,14 43-154,-1-1 0,0 1 0,0-1 0,0 1 0,0-1-1,0 1 1,0-1 0,-1 1 0,1 0 0,0 0 0,-1-1 0,1 1 0,-1 0-1,1 0 1,-1 1 0,1-1 0,-1 0 0,0 0 0,1 1 0,-1-1 0,0 1 0,0-1-1,1 1 1,-1 0 0,0 0 0,0 0 0,0 0 0,1 0 0,-3 0 5,0 1 23,0-1 1,0 1 0,0 0 0,0 0 0,0 0-1,0 0 1,0 1 0,0 0 0,0 0 0,-1 1-24,-1 1-12,1 1 0,0 0 0,0 0 0,0 1 0,0 0 0,1 0 0,0 0 0,0 0 0,0 1 0,1-1 0,0 1 0,1 0 0,-1 0 0,1 0 0,0 0 0,1 0 1,0 1-1,0-1 0,1 0 0,-1 1 0,2 3 12,0-10 12,0 0 0,0 0 1,0 0-1,0-1 0,0 1 0,0 0 1,0-1-1,0 1 0,1-1 0,-1 0 1,0 1-1,0-1 0,0 0 0,1 1 1,-1-1-1,0 0 0,0 0 0,1 0 1,-1 0-1,0-1 0,0 1 0,1 0-12,32-2 311,-28-1-286,0 0 1,0 0-1,0 0 0,0-1 1,-1 1-1,0-1 0,1-1 1,-1 1-1,-1-1 0,1 0 1,-1 0-1,3-4-25,2-3 17,0 0 0,-1 0 0,-1-1 0,0 0 0,1-3-17,-5 4 19,0 0-1,0 0 0,-2 0 1,1-4-19,8 440-12,-10-414-14,1-6-37,-1 0 0,0-1-1,0 1 1,0-1 0,0 1-1,0 0 1,-1-1-1,0 1 1,0 1 63,0-4-23,0 0 0,0 0 0,1 1 0,-1-2 0,0 1-1,-1 0 1,1 0 0,0 0 0,0 0 0,0-1 0,0 1 0,-1 0 0,1-1 0,0 1 0,0-1-1,-1 0 1,1 1 0,0-1 0,-1 0 0,1 0 0,-1 0 0,1 0 0,0 0 0,-1 0 0,1 0-1,-1 0 24,-1 0 1,0 0-1,-1-1 0,1 1 0,0-1 0,0 1 0,0-1 0,0 0 0,0 0 1,0 0-1,0-1 0,0 1 0,0-1 0,0 0 0,1 0 0,-1 0 0,1 0 1,-1 0-1,0-1 0,-1-2 62,1 1 1,-1-1 0,1 0 0,0-1 0,0 1-1,1 0 1,-1-1 0,1 0 0,-1-5-63,-1-5 215,1-1 1,1-1-1,0 1 1,1 0-1,1 0 1,2-16-216,0 27 1,-1 0 1,1 0-1,0 0 0,0 1 1,0-1-1,1 0 0,0 1 1,0 0-1,1 0 0,-1 0 1,1 0-1,0 0 1,0 1-1,1 0 0,0 0 1,-1 0-1,1 0 0,0 1 1,1-1-1,4-1-1,15-8-1176,0 2 1,0 0-1,26-6 1176,-23 8-3006</inkml:trace>
</inkml:ink>
</file>

<file path=ppt/ink/ink2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3:31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39 512,'0'0'462,"0"0"1125,0 0 9,0 0-507,0 0-444,0 0-92,1-6-202,-1 5-354,0-1 1,0 1 0,0 0-1,0-1 1,0 1-1,0 0 1,0-1 0,-1 1-1,1 0 1,-1-1 0,1 1-1,-1 0 1,1 0-1,-1-1 1,1 1 0,-1 0-1,0 0 1,0 0-1,0 0 1,0 0 0,0 0-1,0 0 1,0 0 0,0 0 2,-1 1-3,0-1 1,1 1 0,-1-1 0,0 1-1,0 0 1,0 0 0,0 0 0,1 0-1,-1 0 1,0 0 0,0 0 0,0 1 0,1-1-1,-1 0 1,0 1 0,0 0 0,1-1-1,-1 1 1,0 0 0,1 0 0,-1 0 0,1 0-1,-1 0 1,0 1 2,-7 6 0,0-1 0,0 1 1,1 1-1,1-1 0,-1 1 0,1 1 0,0-1 1,1 1-1,1 1 0,-1-1 0,1 1 0,1 0 1,0 0-1,1 0 0,0 0 0,1 1 0,0-1 1,0 1-1,1-1 0,1 1 0,0 6 0,1-18 20,-1 1 0,1-1 0,-1 0 0,0 0 0,1 1 0,-1-1 1,1 0-1,-1 0 0,1 0 0,-1 0 0,1 1 0,-1-1 0,1 0 0,-1 0 0,1 0 0,-1 0 0,1 0 0,-1 0 0,1 0 0,-1 0 0,1 0 0,-1-1 1,1 1-1,-1 0 0,0 0 0,1 0 0,-1 0 0,1-1 0,-1 1 0,1 0 0,-1-1 0,0 1 0,1 0 0,-1-1 0,1 1-20,16-10 509,-8 0-454,-2-1 1,1 0-1,-2-1 0,1 0 0,-2 0 1,0 0-1,0 0 0,-1-1 1,0 0-1,-1 0 0,-1 0 1,0 0-1,0-6-55,-2 18-108,2 6-427,7 36 361,13 49 250,-20-83-70,0 0 1,1 0-1,0 0 0,0 0 1,1-1-1,0 1 0,0-1 1,1 0-1,-1-1 0,4 4-6,-7-8 0,0 0 1,0-1-1,0 1 0,0 0 0,0 0 0,0-1 0,0 1 0,0 0 1,0-1-1,0 1 0,0-1 0,1 0 0,-1 1 0,0-1 0,0 0 1,0 0-1,1 0 0,-1 1 0,0-1 0,0-1 0,1 1 0,-1 0 1,0 0-1,0 0 0,0-1 0,1 1 0,0-1 12,0 0-1,0-1 1,0 1 0,0-1 0,0 1-1,0-1 1,0 0 0,-1 0 0,1 1-1,-1-1 1,1 0 0,0-2-12,4-6 28,-1 0 0,-1-1 0,0 1 1,0-1-1,0-3-28,1-18 110,-1 0 1,-1-11-111,-2 36 563,-1 17-567,1 0 0,1 1 1,-1-1-1,2 0 0,-1 0 0,2 0 1,-1 0-1,1 0 0,0-1 0,1 0 1,0 0-1,1 0 0,0 0 0,0-1 0,1 0 1,0-1-1,4 5 4,-10-12 6,0 1 1,-1-1 0,1 0-1,0 1 1,0-1-1,-1 0 1,1 1 0,0-1-1,0 0 1,-1 0-1,1 0 1,0 1-1,0-1 1,0 0 0,-1 0-1,1 0 1,0 0-1,0-1 1,0 1 0,-1 0-1,1 0 1,0 0-1,0-1 1,-1 1-1,1 0 1,0-1 0,-1 1-1,1-1-6,18-19 120,4-30-64,-16 31-114,-3 11 22,-1-1 0,0 1 0,0-1 0,-1 0 0,0 1-1,-1-1 1,1-8 36,-1 27-91,1-1 0,0 0-1,0 1 1,1-1 0,0 0 0,3 5 91,4 14-1,-9-23-9,1 0 0,0 1 0,-1-1 0,2 0 0,-1 0 0,1 0 0,-1-1 0,4 5 10,-6-9-4,1 1 0,-1-1 0,1 0-1,-1 1 1,1-1 0,0 0 0,-1 1 0,1-1 0,-1 0 0,1 1 0,0-1-1,-1 0 1,1 0 0,-1 0 0,1 0 0,0 0 0,-1 0 0,1 1 0,0-2-1,-1 1 1,1 0 0,0 0 0,-1 0 0,1 0 0,0 0 0,-1 0 4,3-2 4,-1 1 0,0 0 1,0-1-1,0 1 0,0-1 1,0 1-1,0-1 0,0 0 0,-1 0 1,1 0-1,0-1-4,22-33 67,-19 27-37,0 1 1,0 0-1,0 0 0,1 1 1,0-1-1,1 1 1,-1 1-1,1-1 0,1 1 1,6-4-31,-13 9 4,0 1-1,0-1 1,1 1 0,-1 0 0,0 0 0,0 0-1,1 0 1,-1 0 0,0 0 0,0 0-1,1 0 1,-1 0 0,0 0 0,0 1 0,0-1-1,0 1 1,1-1 0,-1 1 0,0-1-1,0 1 1,0-1 0,0 1 0,0 0 0,0 0-1,0-1 1,0 1 0,0 0 0,-1 0-1,1 0 1,0 0 0,-1 0 0,1 0 0,0 0-4,20 42-16,-17-32 82,5 11 23,15 32 11,-23-51-92,0 0 0,1-1 0,-1 1 0,1-1 0,0 1 0,0-1 0,0 0 0,0 0 0,0 0 0,0 0 0,1 0 0,-1 0 0,0-1 0,1 1 0,2 0-8,-4-2 7,0 1 0,0-1 0,1 0 1,-1 0-1,0 0 0,1 0 0,-1 0 0,0 0 1,0 0-1,1 0 0,-1 0 0,0 0 0,0-1 0,1 1 1,-1-1-1,0 1 0,0-1 0,0 1 0,1-1 1,-1 0-1,0 1 0,0-1 0,0 0 0,0 0 0,0 0 1,-1 0-1,1 0 0,0 0 0,0 0 0,-1 0 0,1 0 1,0 0-1,-1 0 0,1-1 0,-1 1 0,1-1-7,10-49-1736,-11 47 1390,1-27-3407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0:00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5249,'0'0'1183,"0"0"-9,0 0-218,0 0-413,0 0-349,0 4-232,0 655-1068,0-659-880,0 0-2079</inkml:trace>
</inkml:ink>
</file>

<file path=ppt/ink/ink2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3:31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 5353,'0'0'4185,"0"0"-3689,0 0-264,0 0-232,0 0-16,0 0-288,0 0-184,7-22 224,13 18-1008,-1-1-1921</inkml:trace>
</inkml:ink>
</file>

<file path=ppt/ink/ink2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3:32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6761,'0'0'851,"0"0"-505,0 0-296,0 0-182,0 0-82,0 9 26,2 128 378,18 119-190,-20-254-12,0 0-1,0-1 1,0 1-1,1 0 1,-1 0 0,0 0-1,1 0 1,0-1-1,-1 1 1,1 0-1,0-1 1,0 1-1,0 0 1,0-1-1,0 1 1,0-1-1,0 1 1,1-1-1,-1 0 13,0 0-12,0-1 0,0 0 0,0 0 0,0 0-1,0 0 1,-1 0 0,1 0 0,0 0 0,0 0-1,0 0 1,0 0 0,0 0 0,0-1-1,0 1 1,0 0 0,-1 0 0,1-1 0,0 1-1,0-1 1,0 1 0,-1-1 0,1 1 0,0-1-1,-1 0 1,1 1 0,0-1 12,5-6 8,1 0 0,-1 0 0,0-1 1,-1 0-1,0 0 0,1-2-8,8-15 67,4-7 183,0-2 0,-2 1 0,7-26-250,-25 69 33,1 0 0,0 0 0,1 0 1,0 0-1,1 0 0,-1 0 0,2 0 0,0 0 0,0 0 0,1-1 0,1 5-33,-3-9 0,1-1 1,-1 1 0,1-1 0,0 1-1,0-1 1,0 0 0,0 0-1,1 0 1,0 0 0,0 0-1,0 0 1,0-1 0,0 1-1,1-1 1,0 0 0,-1 0 0,1-1-1,0 1 1,1-1 0,-1 0-1,0 0 1,1 0 0,-1 0-1,1-1 1,-1 0 0,1 0-1,0 0 1,1 0-1,-3-1 28,0 0 1,0 0-1,0-1 0,0 1 0,0-1 1,0 0-1,0 1 0,0-1 0,0-1 1,0 1-1,-1 0 0,1-1 0,0 1 0,-1-1 1,1 0-1,-1 0 0,0 0 0,0 0 1,0 0-1,0 0 0,0-1 0,0 1 1,0-1-1,-1 1 0,1-1 0,-1 0 1,0 0-1,1 0-28,1-5 63,-1-1 1,0 0-1,0 0 1,-1 0-1,0 0 0,0 0 1,-1 0-1,0 0 1,-1-2-64,0 8-18,0 1 0,1-1 0,-1 0 1,-1 1-1,1-1 0,0 1 0,-1 0 1,1-1-1,-1 1 0,1 0 0,-1 0 1,0 0-1,0 0 0,0 0 0,0 0 1,-1 1-1,1-1 0,0 1 0,-1 0 1,1-1-1,-1 1 0,1 0 0,-1 0 1,1 1-1,-1-1 0,-1 0 18,-14-4-604,1 2-1,-1-1 1,-12 1 604,18 2-529,-31-4-1779</inkml:trace>
</inkml:ink>
</file>

<file path=ppt/ink/ink2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3:32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1 158 40,'0'0'576,"0"0"4865,0 0-4248,0 0-337,0 0-384,0 0-264,0 0-8,167-81-96,-115 61-56,-6 5-48,-2-3-136,-10 5-1256,-17 2-3473</inkml:trace>
</inkml:ink>
</file>

<file path=ppt/ink/ink2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3:33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87 104,'0'0'435,"0"0"33,0 0 1196,0 0-588,0 0-567,0 0-5,4 0 22,-3 0-495,-1 0 0,1 0 0,0 0-1,0 0 1,-1 0 0,1 0 0,0-1-1,-1 1 1,1 0 0,0 0-1,-1-1 1,1 1 0,0 0 0,-1-1-1,1 1 1,0 0 0,-1-1 0,1 1-1,-1-1 1,1 1 0,-1-1 0,1 1-1,-1-1 1,1 0 0,-1 1-1,0-1 1,1 1 0,-1-1 0,0 0-1,0 0 1,1 1 0,-1-1 0,0 0-1,0 1 1,0-1 0,0 0-1,0 0 1,0 1 0,0-1 0,0 0-1,0 1 1,0-1 0,0 0 0,-1 0-31,1-1-5,-1 1 1,0 0 0,0-1 0,0 1 0,0 0-1,0 0 1,0 0 0,0 0 0,0-1 0,0 1-1,0 1 1,-1-1 0,1 0 0,0 0 0,-1 0-1,1 1 1,-1-1 0,1 1 0,-1-1 0,1 1-1,-1-1 1,1 1 0,-1 0 0,1 0 0,-1 0-1,0 0 5,-12-1-45,0 1 0,0 1-1,0 0 1,0 1-1,0 1 1,0 0-1,-5 2 46,13-3-10,0 0 0,0 1 0,0-1 0,0 1 0,1 1 0,-1-1 0,1 1 0,0-1 0,0 1 0,1 1 0,-1-1 0,1 1 0,0 0 0,0 0 0,0 0 0,1 0 0,-3 5 10,5-8 11,1-1-1,-1 0 0,0 0 1,1 0-1,-1 0 1,1 0-1,-1 1 0,1-1 1,0 0-1,-1 0 1,1 1-1,0-1 0,0 0 1,0 1-1,0-1 1,0 0-1,0 1 0,0-1 1,1 0-1,-1 0 1,0 1-1,1-1 0,-1 0 1,1 0-1,-1 0 0,1 1 1,0-1-1,-1 0 1,1 0-1,0 0 0,0 0 1,0 0-1,0 0 1,0-1-1,0 1 0,0 0 1,0 0-1,0-1 1,0 1-1,0 0 0,0-1 1,1 1-1,-1-1 1,0 0-1,0 1 0,1-1 1,-1 0-1,0 0 0,1 0 1,-1 0-1,0 0 1,0 0-1,1 0 0,0 0-10,4 0 63,1 0 0,-1-1 0,0 1 0,0-1 0,0 0-1,0-1 1,0 1 0,0-1 0,-1-1 0,1 1 0,1-1-63,5-7 114,0 1-1,-1-1 1,0-1 0,8-10-114,-15 17 27,-1 0 0,1 0 0,-1 0 0,0 0 0,-1-1 0,1 1 0,-1-1 0,0 0 0,0 0 0,0 1-1,-1-1 1,1-3-27,-1 75-58,2-1 0,12 56 58,-9-88-13,0-3-83,-1 0 1,-2 0-1,-1 0 1,-1 1 0,-2 6 95,0-37-54,0 1 1,0-1-1,0 1 1,0-1 0,0 1-1,0-1 1,0 0 0,0 1-1,-1-1 1,1 0 0,0 0-1,-1 0 1,1 0-1,-1 0 1,1 0 0,-1-1-1,0 1 1,1-1 0,-1 1-1,0-1 1,1 1 0,-1-1-1,0 0 1,1 0-1,-1 1 1,0-1 0,-1-1 53,0 2-139,0-1 1,0 0-1,0 0 1,1 0-1,-1 0 1,0 0-1,0 0 1,0-1-1,0 0 1,1 1-1,-1-1 1,0 0-1,1-1 1,-1 1-1,0 0 1,1-1-1,-2 0 139,2-1-8,0 0 0,0 0 1,0-1-1,0 1 0,0 0 0,1-1 0,0 1 0,-1-1 0,1 1 0,0-1 1,1 0-1,-1 1 0,1-1 0,0 0 0,0 1 0,0-1 0,0 0 0,1 1 1,-1-1-1,1 0 0,0 1 0,0-2 8,1-1 75,0 0 0,1 0 1,0 0-1,0 1 0,0-1 0,1 1 0,0-1 1,0 1-1,0 0 0,1 1 0,-1-1 1,3 0-76,28-22 192,1 2 0,6-1-192,-12 8 75,-1-1-1,-1-1 1,25-24-75,-52 43 11,1 0 0,-1 0 0,0 0 1,1-1-1,-1 1 0,0 0 0,0-1 1,0 1-1,0 0 0,0-1 0,0 1 1,-1-1-1,1 0 0,0 1 0,-1-1 1,1 1-1,-1-1 0,0 0 0,0 1 1,1-1-1,-1 0 0,0 0 0,0 1 1,0-1-1,-1 0 0,1 0-11,-1 1 6,0-1 0,0 1 0,0 0-1,-1 0 1,1-1 0,0 1 0,-1 0 0,1 0-1,0 1 1,-1-1 0,1 0 0,-1 0 0,1 1 0,-1-1-1,0 1 1,1-1 0,-1 1 0,0-1 0,1 1 0,-1 0-1,0 0 1,1 0 0,-1 0 0,-1 1-6,-1-1 14,0 0 0,0 0 1,0 1-1,0 0 0,0 0 0,1 0 1,-1 0-1,0 0 0,1 1 0,-1 0 1,1-1-1,0 1 0,-1 1 0,1-1 1,0 0-1,0 1 0,1 0 0,-1-1 1,0 1-1,1 0 0,-1 1-14,0 1 7,-1 1 1,1 0-1,0 0 0,0 0 0,1 0 0,0 1 0,0-1 0,0 1 1,1-1-1,0 1 0,0 0 0,1 2-7,-1-3 22,1 0 0,1 0-1,-1 1 1,1-1 0,0 0-1,0 0 1,1-1 0,0 1 0,0 0-1,0 0 1,1-1 0,0 1-1,1 1-21,-1-3 41,-1-1-1,0-1 1,1 1-1,0 0 0,0-1 1,-1 1-1,2-1 1,-1 0-1,0 0 0,0 0 1,1 0-1,-1 0 1,1-1-1,-1 0 0,1 0 1,-1 0-1,1 0 1,0 0-1,0-1 0,0 1 1,-1-1-1,1 0-40,2 0 30,0 0 0,-1-1 1,1 0-1,0 0 0,-1 0 0,0 0 0,1-1 0,-1 0 1,0 0-1,1 0 0,-1-1 0,-1 0 0,1 0 0,0 0 1,-1-1-1,1 1 0,-1-1 0,0 0 0,0 0 0,-1 0 1,1-1-1,-1 0 0,0 1 0,0-1 0,-1 0 0,3-5-30,2-5-41,0 0-1,-1 0 1,0-1-1,-1 0 0,-1 0 1,0 0-1,0-15 42,0-19-503,-2-48 503,-2 75 121,-10 132 56,9-52-161,0-16 16,1 0 1,3 9-33,-1-38 15,-1 0 0,2 0 0,-1 0 0,2 0 0,0-1 0,0 1 0,1-1 0,0 0 0,5 6-15,-8-14-10,-1-1-1,1 0 1,0-1-1,0 1 1,0 0-1,0-1 1,0 1-1,1-1 0,-1 1 1,0-1-1,1 0 1,-1 0-1,1 0 1,-1 0-1,1-1 1,-1 1-1,1-1 1,0 1-1,-1-1 1,1 0-1,-1 0 0,1 0 1,0 0-1,-1-1 1,1 1-1,0-1 1,-1 0-1,1 1 1,-1-1-1,0 0 1,1 0-1,-1-1 1,0 1-1,1 0 1,-1-1-1,0 0 0,0 1 1,0-1-1,0 0 1,0-1 10,18-16-1854</inkml:trace>
</inkml:ink>
</file>

<file path=ppt/ink/ink2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3:34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1 123 3913,'0'0'2680,"0"0"-911,0 0-1185,0 0-120,0 0-416,0 0 192,0 0-144,58-37-96,-26 17-72,19-6-976,-10 4-1601,-4 5-3312</inkml:trace>
</inkml:ink>
</file>

<file path=ppt/ink/ink2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3:35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82 173 4537,'0'0'1494,"0"0"-546,0 0-396,0 0-341,0 0-298,-5-2 40,3 1 45,1 1 0,0-1 0,-1 1 0,1-1 0,-1 1-1,1 0 1,-1 0 0,1 0 0,-1 0 0,1 0 0,-1 0 0,1 0-1,-1 0 1,1 0 0,-1 1 0,1-1 0,0 1 0,-1-1 0,1 1-1,-1-1 1,1 1 0,0 0 0,0 0 0,-1 0 0,1 0 0,-1 0 2,-1 3-3,0 0 1,0 0-1,0 0 1,0 0 0,1 1-1,0-1 1,0 1-1,0 0 1,-1 2 2,0 2-3,1 0-1,0 0 1,0 0 0,1 0-1,0 0 1,0 0 0,1 0-1,1 0 1,-1 0 0,2 2 3,-2-11 0,0 1 0,0 0 1,0-1-1,1 1 0,-1-1 1,0 1-1,1-1 0,-1 1 1,1-1-1,-1 1 0,0-1 0,1 1 1,-1-1-1,1 0 0,-1 1 1,1-1-1,0 0 0,-1 1 1,1-1-1,-1 0 0,1 0 1,-1 1-1,1-1 0,0 0 1,-1 0-1,1 0 0,0 0 1,-1 0-1,1 0 0,-1 0 1,1 0-1,0 0 0,-1 0 1,1 0-1,-1 0 0,1-1 1,0 1-1,-1 0 0,1 0 1,-1-1-1,1 1 0,-1 0 1,1-1-1,-1 1 0,1 0 0,0-1 0,23-19 230,-19 8-205,0-1 0,-1 1 0,0-1 1,-1 0-1,0 0 0,-1-1 1,-1 1-1,0 0 0,-1-1 0,0 1 1,-1-3-26,1 6 64,0 9-213,0 10-296,0 9 437,2-1 1,0 1 0,1-1 0,0 0 0,2 0 0,0 1 7,-3-11-48,1 1 0,0-1 0,0 1 1,1-1-1,-1 0 0,2 0 1,-1-1-1,1 1 0,0-1 1,0 0-1,1 0 0,0-1 0,0 1 1,4 2 47,-9-7-15,1 0 1,0 0-1,0 0 0,0 0 1,0 0-1,0 0 1,0-1-1,0 1 1,0-1-1,1 1 0,-1-1 1,0 0-1,0 0 1,0 0-1,0 0 0,1 0 1,-1 0-1,0-1 1,0 1-1,0-1 0,0 1 1,2-2 14,-1 0-35,0 0-1,0 0 1,-1 0 0,1 0-1,0-1 1,-1 1 0,0-1-1,1 0 1,-1 1 0,0-1 0,0 0-1,-1-1 1,1 1 35,5-12-118,-1 0 0,-1 0 0,-1 0 0,0 0 0,2-15 118,1-38 877,-3 1 0,-3-29-877,-3 160-105,0-24 120,2 0-1,5 35-14,-4-65-5,0 0 0,1 0 0,1 0-1,0 0 1,0 0 0,1 0 0,0-1 0,0 0 0,1 0 0,0 0-1,1 0 1,0-1 0,3 3 5,-6-8-55,-1 0-1,1 0 1,0-1 0,0 1-1,0-1 1,0 1 0,0-1-1,1 0 1,-1 0-1,1-1 1,-1 1 0,1-1-1,0 0 1,0 0-1,0 0 1,-1 0 0,1-1-1,0 1 1,0-1 0,0 0-1,0 0 1,0-1-1,0 1 1,0-1 0,-1 0-1,1 0 1,1 0 55,2-2-51,-1 0 0,1-1 0,-1 0-1,0 0 1,0 0 0,-1 0 0,1-1 0,-1 0 0,0 0 0,0 0-1,-1-1 1,0 0 0,0 0 0,1-2 51,3-6-5,-1 0-1,-1-1 1,0 1 0,-1-1-1,-1 0 1,0-1 0,-1 1 0,0-7 5,1-27 955,-2 1 0,-2-4-955,0 27 927,0 25-920,0 0-1,0 1 1,0-1-1,0 0 1,0 0-1,-1 0 1,1 0-1,0 0 0,0 0 1,0 0-1,0 0 1,0 1-1,0-1 1,0 0-1,0 0 1,0 0-1,0 0 1,-1 0-1,1 0 0,0 0 1,0 0-1,0 0 1,0 0-1,0 0 1,0 0-1,0 0 1,-1 0-1,1 0 1,0 0-1,0 0 1,0 0-1,0 0 0,0 0 1,0 0-1,-1 0 1,1 0-1,0 0 1,0 0-1,0 0 1,0 0-1,0 0 1,0 0-1,0 0 0,0 0 1,-1 0-1,1-1 1,0 1-1,0 0 1,0 0-1,0 0 1,0 0-1,0 0 1,0 0-1,0 0 1,0 0-1,0-1 0,0 1 1,0 0-1,0 0 1,0 0-1,0 0 1,0 0-1,0 0 1,0 0-1,0-1 1,0 1-1,0 0 0,0 0-6,-7 10-193,0 13 236,1 1 1,1 0 0,1 0 0,2 0-1,0 0 1,1 0 0,3 23-44,-2-11 139,0-28-102,0 0 0,1 1 0,0-1 0,0 0 0,1 0 1,0 1-1,1-1 0,-1 0 0,1-1 0,1 1 0,0-1 0,2 5-37,-3-8 37,0 0 0,0 0 0,1-1 1,-1 1-1,1-1 0,0 0 0,0 0 0,0 0 1,1 0-1,-1-1 0,1 1 0,-1-1 0,1 0 0,0-1 1,-1 1-1,1-1 0,0 0 0,0 0 0,0-1 1,0 1-1,2-1-37,0 1-54,0-1 0,0 0-1,0-1 1,-1 1 0,1-1 0,0 0 0,0-1 0,0 0 0,-1 0 0,1 0 0,-1-1 0,0 0 0,1 0-1,-1-1 1,-1 1 0,1-1 0,0-1 0,-1 1 0,0-1 0,0 0 0,0 0 0,-1 0 0,0-1 0,0 1-1,1-3 55,16-23-2431</inkml:trace>
</inkml:ink>
</file>

<file path=ppt/ink/ink2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3:36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143 359 544,'0'0'1416,"0"0"1146,0 0-1011,0 0-637,0 0-230,0 0-321,-10-12-203,-34-36-79,43 47-87,1 0 1,-1 0-1,0 0 0,0 0 0,0 0 0,0 0 1,0 1-1,0-1 0,0 0 0,0 0 1,0 1-1,0-1 0,0 1 0,0-1 0,-1 1 1,1-1-1,0 1 0,0 0 0,-1 0 1,1-1-1,0 1 0,0 0 0,-1 0 0,1 0 1,0 1-1,0-1 0,-1 0 0,1 0 1,0 1-1,0-1 0,-1 0 0,1 1 1,0-1-1,0 1 0,0 0 0,0-1 0,0 1 1,0 0 5,-2 2-21,0 0 0,1 0 1,-1 0-1,1 1 1,0-1-1,0 1 0,1-1 1,-2 4 20,3-7 1,-6 14-16,2 1-1,0-1 1,1 0-1,0 1 0,1 0 1,1 0-1,0 0 1,1 0-1,0 0 0,2 0 16,-2-13-2,0-1 0,0 0-1,0 0 1,0 0 0,1 1 0,-1-1-1,0 0 1,1 0 0,-1 0-1,1 0 1,-1 0 0,1 0 0,0 0-1,-1 0 1,1 0 0,0 0-1,0 0 1,-1 0 0,1 0-1,0 0 1,0-1 0,0 1 0,0 0-1,0-1 1,0 1 0,1-1-1,-1 1 1,0-1 0,0 1 0,0-1-1,0 0 1,1 0 0,-1 0-1,0 1 1,0-1 0,2 0 2,-1-1 25,0 1-1,0 0 1,-1 0 0,1-1-1,0 1 1,0-1 0,0 1-1,0-1 1,0 0 0,0 0-1,-1 0 1,1 0 0,0 0 0,-1 0-1,1 0 1,-1-1 0,1 1-1,-1-1 1,0 1 0,1-1-1,0-1-24,6-13 34,-1-1 0,-1 1 0,0-2 0,-1 1 1,-1-1-1,-1 1 0,0-1 0,-1-11-34,1-38-29,-5-48 29,0 30-13,2 31 113,0 48-133,0 33-122,0 21 150,3 0 1,6 40 4,-6-72 1,0 1 0,1-1 0,1 0 0,0-1-1,1 1 1,1-1 0,1 0 0,0-1 0,0 0 0,3 2-1,-10-14 2,0-1-1,0 1 1,0-1-1,0 0 0,0 1 1,0-1-1,0 0 1,1 0-1,-1 0 1,0 1-1,1-2 1,-1 1-1,1 0 1,-1 0-1,1 0 1,-1-1-1,1 1 1,0-1-1,-1 1 1,1-1-1,0 1 1,-1-1-1,1 0 0,0 0 1,0 0-1,-1 0 1,1 0-1,0-1-1,1 0 12,0 0 0,-1-1-1,1 0 1,-1 1-1,1-1 1,-1 0-1,0 0 1,0 0 0,0-1-1,0 1 1,0 0-1,0-1 1,-1 1 0,1-1-1,-1 0-11,6-11 28,0 0 1,-2 0-1,1-1 0,-2 1 0,3-15-28,-4-39 14,-3 51 196,0 16-164,0 43-392,0-14 401,1 0 0,1-1 0,5 16-55,-6-35 29,0 0-1,1 0 0,1-1 1,-1 1-1,1-1 0,1 0 1,-1 0-1,1 0 0,0 0 0,1 0 1,0-1-1,0 0 0,0 0 1,6 4-29,-8-8-61,0 0 0,0 0 1,1-1-1,-1 0 0,1 0 1,-1 0-1,1 0 0,-1 0 1,1-1-1,0 1 0,-1-1 1,1 0-1,0 0 1,-1-1-1,1 1 0,0-1 1,-1 0-1,1 1 0,-1-2 1,1 1-1,-1 0 0,0-1 1,1 0 60,14-12-3617</inkml:trace>
</inkml:ink>
</file>

<file path=ppt/ink/ink2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3:36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1376,'0'0'4017,"0"0"-3569,0 0-448,0 0-992,0 0-1072</inkml:trace>
</inkml:ink>
</file>

<file path=ppt/ink/ink2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3:36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1 1480,'0'0'1610,"0"0"869,0 0-1281,0 0-657,0 0-261,-2 2-246,-4 9-14,0 0 1,1 0-1,0 0 1,1 1-1,0 0 1,0-1 0,2 1-1,-1 0 1,2 1-1,-1-1-20,-1 37 170,1 46-170,3-63 34,1 0-13,1 0 0,2 0 0,1-1 0,2 1 0,5 11-21,-3-12 49,-2 0 1,-1 0-1,-2 1 1,0 0-1,-2 14-49,-3-45 6,0 0 0,0 0-1,-1 0 1,1 0 0,0 0 0,-1 0 0,1 1-1,0-1 1,-1 0 0,0 0 0,1 0 0,-1-1-1,1 1 1,-1 0 0,0 0 0,0 0-1,0 0 1,1-1 0,-1 1 0,0 0 0,0-1-1,0 1 1,0 0 0,0-1 0,0 0 0,0 1-1,0-1 1,-1 0 0,1 1 0,0-1-1,0 0 1,0 0 0,-1 0-6,-47 1-813,32-2-604,-18 1-4919</inkml:trace>
</inkml:ink>
</file>

<file path=ppt/ink/ink2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3:37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0 433 312,'0'0'3866,"0"0"-2052,0 0-1142,0 0-176,25-16-148,79-56-113,-93 64-128,0 0 1,-1 0-1,0-1 0,-1 0 0,0 0 1,0-1-1,-1-1 0,0 1 1,-1-1-1,0-1 0,-1 1 0,0-1 1,2-8-108,-2-1 146,-2 0-1,0-1 1,-2 1 0,0-1 0,-2 0 0,0-12-146,-5 12 118,5 21-129,-1 1 0,1-1 0,0 1 0,0-1 1,0 1-1,0-1 0,-1 1 0,1-1 0,0 1 0,0-1 1,-1 1-1,1-1 0,0 1 0,-1-1 0,1 1 0,0 0 1,-1-1-1,1 1 0,-1 0 0,1-1 0,-1 1 0,1 0 1,-1-1-1,1 1 0,-1 0 0,1 0 0,-1 0 0,1-1 1,-1 1-1,1 0 0,-1 0 0,1 0 0,-1 0 0,0 0 1,1 0-1,-1 0 11,-1 4-31,0 0-1,0 1 1,1-1 0,-1 0 0,1 1 0,0-1 0,0 1-1,1-1 1,-1 1 0,1 1 31,-1 2-22,-6 59 3,3 0 0,2 0 0,4 3 19,-1 14-4,0-52 0,2-1 0,2 0 1,3 11 3,-2-12 35,-1 2 1,-2-1 0,0 12-36,-6-42 4,0-1-1,0 0 1,1 0 0,-1 0-1,0 0 1,0-1 0,0 1 0,0-1-1,1 1 1,-1-1 0,0 0-1,0 0 1,-1-1-4,-21-17-1594,1-4-3181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0:01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5417,'0'0'860,"0"0"-133,0 0-139,0 0-161,0 0-228,2 7-458,16 218 460,-9 162-201,-9-414 54,-1-11-8,2 1 0,2-1 0,2-5-46,-2 30-7,-1 1 1,2-1 0,0 1-1,0 0 1,1 0 0,1 0-1,0 1 1,1 0-1,0 0 1,0 0 0,2-1 6,-8 11-14,0-1 1,0 1-1,0 0 0,0 0 1,0-1-1,1 1 1,-1 0-1,0 0 1,0 0-1,1 0 0,-1 0 1,1 1-1,-1-1 1,1 0-1,-1 1 0,1-1 1,-1 1-1,1-1 1,-1 1-1,1 0 1,0-1-1,-1 1 0,1 0 1,0 0-1,-1 0 1,1 1-1,0-1 0,0 0 14,1 2-14,0-1 0,-1 1 0,1 0 0,0 0 0,-1 0 0,0 0 0,1 0 0,-1 1 0,0-1 0,0 1 0,0-1 0,-1 1 0,1 0 0,0 0 14,5 11-12,0 1 0,-1 0 0,-1 0-1,0 0 1,1 9 12,3 38 22,-4 1 0,-2-1 0,-2 1 0,-4 6-22,1 40 48,2-109 14,28-31 202,-3-2-217,-2 0-1,-1-1 1,-1-1 0,-2-1 0,-1-1 0,-2-1 0,-2 0-1,-2-1 1,1-8-47,-11 38 34,6-22-82,-5 26-45,0 19-31,-1 30 111,-1 6 22,3 0 1,1 0-1,3 0 0,2 0 1,12 33-10,-21-82 3,-1 0-1,0-1 1,0 1 0,1 0 0,-1 0-1,0-1 1,1 1 0,-1 0 0,1-1-1,-1 1 1,1-1 0,-1 1 0,1-1 0,-1 1-1,1-1 1,-1 1 0,1-1 0,0 1-1,-1-1 1,1 0 0,0 1 0,-1-1-1,1 0 1,0 1 0,0-1 0,-1 0 0,1 0-1,0 0 1,0 0 0,-1 0 0,1 0-1,0 0 1,0 0 0,-1 0 0,1 0-1,0 0 1,0-1 0,-1 1 0,1 0 0,0 0-1,0-1 1,-1 1 0,1 0 0,0-1-1,-1 1 1,1-1 0,-1 1 0,1-1-1,-1 1 1,1-1 0,-1 0 0,1 1 0,-1-1-1,1 1 1,-1-1 0,0 0-3,33-40 159,-30 36-177,17-26 58,-1-1 1,-1-1-1,-2-1 1,3-10-41,-11 22 145,0-1 1,-2 0-1,0 0 1,-2-1-1,0 1 1,-2-1-1,-1-6-145,-1 29 36,0 4-164,-1 5 101,0 0 0,-1 0 0,0 0 0,-1 0 0,1 0 0,-2-1 0,1 1 0,-1 0 27,-15 36-31,15-31 10,1 1 0,0-1 0,1 0 0,0 1 0,1-1 0,0 6 21,1-16-13,0 1-1,0-1 0,1 0 1,-1 0-1,1 1 1,0-1-1,0 0 0,0 0 1,0 0-1,0 0 1,1 0-1,-1 0 1,1 0-1,0-1 0,0 1 1,0-1-1,0 1 1,0-1-1,1 1 0,-1-1 1,1 0-1,-1 0 1,1-1-1,0 1 0,0 0 1,0-1-1,0 0 1,1 1 13,19 4-18,-1 0 0,1-2 0,0-1 0,21 0 18,-23-2-13,0 1 0,0 1 1,0 1-1,-1 1 0,1 0 1,-1 2 12,-19-7-4,-1 0 1,1 0-1,-1 0 1,1 0 0,-1 1-1,1-1 1,-1 0-1,0 0 1,1 0-1,-1 1 1,1-1 0,-1 0-1,0 1 1,1-1-1,-1 0 1,1 1 0,-1-1-1,0 0 1,0 1-1,1-1 1,-1 1 0,0-1-1,0 1 1,1-1-1,-1 0 1,0 1 0,0-1-1,0 1 1,0-1-1,0 1 1,0-1-1,0 1 1,0 0 3,-12 11 39,-27 7 76,36-19-127,-23 11 17,-1-1 0,-1-1 0,1-2 0,-2 0 0,1-2 0,0-2 0,-1 0 0,-22-2-5,22-8-963,6-11-1891</inkml:trace>
</inkml:ink>
</file>

<file path=ppt/ink/ink2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3:37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1 170 232,'0'0'2291,"0"0"178,0 0-1298,0 0-537,0 0-100,0 0-170,20-4-99,67-11-73,-80 13-152,0-1 0,0 1 0,-1-1 0,1 0 0,-1-1 0,1 1 0,-1-1 0,0-1 0,0 1 0,-1-1 0,1 0 0,-1 0 0,0-1-1,-1 1 1,1-1 0,-1 0 0,0 0 0,2-6-40,-3 5 39,0 0 0,0-1 0,-1 1 0,0-1 0,0 0 0,0-5-39,-2 10-308,-2 65 232,1-31 120,0 0-1,2 0 0,4 19-43,-4-45 51,0 1 0,1-1 0,0 0 0,0 0-1,0 0 1,0 0 0,1 0 0,0 0 0,0-1 0,1 0 0,-1 1-1,1-1 1,0 0-51,-3-3-4,0 0 0,0 0 0,0 0-1,1 0 1,-1 0 0,0 0 0,1 0 0,-1 0-1,1-1 1,-1 1 0,1 0 0,0-1 0,-1 1-1,1-1 1,-1 0 0,1 1 0,0-1-1,-1 0 1,1 0 0,0 0 0,-1 0 0,1-1-1,0 1 1,-1 0 0,1-1 0,-1 1 0,1-1-1,-1 1 1,1-1 0,-1 0 0,1 0-1,-1 0 1,1 1 0,-1-1 0,0-1 0,0 1-1,1 0 1,-1 0 0,0 0 0,0-1 0,0 1-1,0-1 5,14-24-2292,-5-4-3879</inkml:trace>
</inkml:ink>
</file>

<file path=ppt/ink/ink2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3:38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16,'0'0'352,"0"0"2545,0 0-2281,0 0-616,0 0-1512</inkml:trace>
</inkml:ink>
</file>

<file path=ppt/ink/ink2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3:39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69 239 408,'0'0'915,"0"0"1976,0 0-1441,0 0-802,0 0-269,0 0-219,-6 7-130,-1 3 19,-1 1-1,1 1 0,1-1 0,0 1 1,1 0-1,0 0 0,1 1 0,0-1 0,1 1 1,1 0-1,0 0 0,0 0 0,1 11-48,1-17 2,0 0 0,0 0-1,1 0 1,0 0 0,0 0-1,1 0 1,0 0 0,0 0-1,0 0 1,3 3-2,-3-7 5,0 0 1,0-1-1,0 1 0,0 0 1,0-1-1,1 0 0,-1 1 0,1-1 1,0 0-1,0-1 0,0 1 1,0 0-1,0-1 0,0 1 1,0-1-1,0 0 0,0 0 0,1-1 1,-1 1-1,0 0 0,1-1 1,-1 0-1,2 0-5,0 1 15,0-1 1,0 0-1,0 0 0,0 0 1,0 0-1,-1-1 0,1 0 1,0 0-1,0 0 0,0 0 0,-1-1 1,1 0-1,-1 0 0,1 0 1,-1-1-1,0 1 0,0-1 1,0 0-1,0 0 0,-1 0 1,1-1-1,-1 1 0,0-1 1,1 0-1,-2 0 0,1 0 1,0 0-1,-1-1 0,0 1 1,0-1-1,0 1 0,-1-1 1,0 0-1,0 0 0,0 1 0,0-1 1,-1 0-1,1 0 0,-1-1-15,1-114 859,-1 61 858,0 59-1767,0 27-591,-1-13 604,1 8 49,1 0 1,0 0-1,3 6-12,-3-21-51,1-1-1,-1 1 1,1-1-1,1 1 0,-1-1 1,1 0-1,0 0 0,1 0 1,-1 0-1,1 0 1,0-1-1,4 4 52,-7-8-38,0 0 0,0 0 0,0 0 1,-1 0-1,1 0 0,0 0 0,0 0 0,0 0 0,1 0 0,-1-1 1,0 1-1,0 0 0,0-1 0,0 1 0,1-1 0,-1 0 0,0 1 0,0-1 1,1 0-1,-1 0 0,0 0 0,1 0 0,-1 0 0,0 0 0,1 0 1,-1 0-1,0 0 0,1-1 38,0 0-4,-1 0-1,1 0 1,-1-1 0,1 1 0,-1-1 0,1 1 0,-1-1-1,0 0 1,0 1 0,0-1 0,0 0 0,0 0 0,0 0 0,0 0-1,-1 0 1,1 0 4,3-14 143,0 0 0,-1 1 0,-1-1 0,0-5-143,-2 18-17,5-112 1395,-5 114-1309,0 1-196,0 43-328,1-23 407,1 0 0,0 0-1,2-1 1,0 1-1,1-1 1,1 0-1,1 0 1,0-1-1,6 9 49,-12-25-84,-1 0 0,1 0 0,0-1-1,0 1 1,0 0 0,0-1 0,0 1-1,1-1 1,-1 1 0,0-1 0,1 0-1,-1 1 1,1-1 0,-1 0 0,1 0-1,0 0 1,-1 0 0,1 0 0,0-1-1,0 1 1,-1 0 0,1-1 0,0 1-1,0-1 1,0 0 0,0 0 0,0 0-1,0 0 1,0 0 0,0 0 0,0 0-1,0 0 1,-1-1 0,1 1 0,2-2 84,-1 0-75,1 0 0,-1 0 0,1-1 0,-1 0 0,0 1 0,0-1 0,0 0 0,-1-1 0,1 1 0,-1 0 0,1-1 0,-1 0 0,-1 1 0,1-1 0,1-3 75,4-12 91,-2-1 0,0 1 0,-1-1-1,-1 0 1,-1 0 0,-1-2-91,-1-125 1026,-3 63 460,4 71-1182,-1 8-119,0 0 1,0 0 0,0 0-1,0 0 1,-1 0 0,0 0 0,0 0-1,0 0 1,0 0 0,-2-2-186,-2 43-777,5 23 682,-2-4 137,4 0 0,4 22-42,-4-60-110,0-1 0,2 0-1,0 0 1,1 0 0,0-1 0,1 0 0,1 0-1,1 0 1,0-1 0,3 4 110,-10-17-40,0 1 0,-1 0 0,1-1-1,0 0 1,0 1 0,1-1 0,-1 0 0,0 1 0,0-1 0,1 0 0,-1 0 0,0 0-1,1 0 1,-1 0 0,1 0 0,0-1 0,-1 1 0,1 0 0,0-1 0,-1 1 0,1-1-1,0 0 1,-1 1 0,1-1 0,0 0 0,0 0 0,-1 0 40,2-1 0,-1 0 0,0 0 1,0-1-1,0 1 0,0 0 0,0-1 1,0 0-1,-1 1 0,1-1 0,0 0 1,-1 0-1,0 0 0,1 0 0,-1 0 1,0 0-1,0 0 0,0-1 0,6-11 133,-1-1-1,-1 1 1,-1-2-1,0 1 1,1-9-133,1-32 433,-3 0 0,-2 0-1,-2-3-432,0-18 704,0 63-419,1-1 1,-2 1 0,0-1-1,-1-2-285,-2 70-925,6 231 924,-1-276-50,0-1 0,1 1 0,0 0 0,1-1 0,0 0 0,0 1 0,0-1 0,1 0 0,1 3 51,-3-8-7,0-1-1,0 1 1,1 0 0,-1 0-1,0-1 1,1 1-1,-1 0 1,1-1 0,-1 0-1,1 1 1,0-1-1,0 0 1,-1 0 0,1 0-1,0 0 1,0 0 0,0 0-1,0 0 1,0-1-1,0 1 1,1-1 0,-1 0-1,0 0 1,0 1 0,0-1-1,0 0 1,0-1-1,0 1 1,1 0 0,-1-1-1,0 1 1,0-1-1,0 1 1,1-2 7,3-1 20,0 0 0,0-1 1,0 0-1,0 0 0,-1 0 0,0-1 0,1 0 0,-2 0 0,1 0 1,-1 0-1,3-5-20,41-66-67,-41 63-6,0-1-1,-1 0 1,-1 1 0,0-2 0,0 1-1,-2-1 1,0 1 0,0-1 0,-2 0 0,1-8 73,-14 55-390,12-27 348,0 0-1,0 0 0,0 1 1,1-1-1,0 0 0,0 0 1,0 0-1,1 0 0,0 0 1,0 0-1,0 0 0,0-1 1,1 1-1,1 2 43,6 6-49,1-1-1,0 1 1,12 9 49,-11-11-2,-1 0-1,-1 1 1,1 0-1,4 10 3,-14-22 1,-1 1 0,1 0 0,-1-1 0,1 1 0,-1 0 0,1-1 0,-1 1 0,0 0 0,0 0 0,1 0 0,-1-1 0,0 1 0,0 0 0,0 0 0,0 0 0,0 0 0,0 0 0,0-1 0,0 1 0,0 0 0,0 0 0,0 0 0,-1 0 0,1-1 0,0 1 0,-1 0 0,1 0 0,-1 0-1,0 0 10,-1 0 0,1 1 0,0-1 0,-1 0 0,1 0 0,-1 0 1,0-1-1,1 1 0,-1 0 0,0-1 0,1 1 0,-1-1 0,-1 1-10,-63 3 216,59-4-224,-4 0-107,1 0 0,-1-1 0,0 0 0,1-1 0,0 0 0,-1-1 0,1 0 115,-25-13-2321</inkml:trace>
</inkml:ink>
</file>

<file path=ppt/ink/ink2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3:39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0 119 440,'0'0'7298,"0"0"-6498,0 0-504,0 0-144,168-61-152,-102 37-80,-12 6-600,-18 3-1473</inkml:trace>
</inkml:ink>
</file>

<file path=ppt/ink/ink2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3:42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3 258 280,'0'0'435,"0"0"-279,0 0 196,0 0 1291,-1 6-626,0 16-488,0-17-96,1-5-32,0 0 148,0 0 283,4-2-619,0-1 1,-1 0 0,0 0 0,1 0-1,-1-1 1,-1 1 0,1-1 0,0 1-1,0-3-213,2 0 156,8-10-156,15-17 133,-2-1 0,3-9-133,-23 34-79,-1 0 0,0-1 1,0 0-1,-1 1 0,0-2 0,-1 1 1,0 0-1,0-1 0,-1 1 0,-1-1 1,1-4 78,-22 25-266,15-5 249,-1 0 0,1 1 0,0-1 0,1 1 0,-1 0 0,1 0 0,0 1 0,1-1 0,-1 1 0,2-1 0,-1 1-1,0 0 1,1 0 0,1 1 0,-1 1 17,4-8-24,0 0-1,0 0 0,0 0 0,1-1 1,-1 1-1,0-1 0,1 1 0,-1-1 0,0 0 1,1 0-1,-1 0 0,0 0 0,1 0 1,-1-1 24,2 1-6,193 0 200,-197 0-207,1 1 0,-1-1 0,0 0 1,1 0-1,-1 1 0,1-1 0,-1 0 0,1 1 1,-1-1-1,0 1 0,1-1 0,-1 0 1,0 1-1,1-1 0,-1 1 0,0-1 1,0 1-1,0-1 0,1 1 0,-1-1 0,0 1 1,0-1-1,0 1 0,0-1 0,0 1 1,0-1-1,0 1 0,0 0 0,0-1 1,0 1-1,0-1 0,0 1 0,0-1 1,-1 1-1,1-1 0,0 1 0,0-1 0,-1 1 1,1-1 12,-8 24 49,-1-9-30,0-1 0,-1 0 0,-1-1 0,0 0-19,3-4 10,0 0 0,1 0 0,0 0 0,0 1 0,1 0 0,0 0 0,1 0 0,1 1 0,-1 0 1,1 3-11,4-14 2,0 1 0,0-1 0,0 1 0,0 0 0,1-1 0,-1 1 0,0-1 0,0 1 0,1-1 0,-1 1 0,1-1 1,-1 1-1,0-1 0,1 1 0,-1-1 0,1 0 0,-1 1 0,1-1 0,-1 0 0,1 1 0,-1-1 0,1 0 0,-1 1 1,1-1-1,0 0 0,-1 0 0,1 0 0,-1 0 0,1 0 0,0 0 0,-1 0 0,1 0 0,-1 0 0,1 0 0,0 0 1,-1 0-1,1 0 0,-1 0 0,1 0 0,0-1 0,-1 1 0,1 0 0,-1 0 0,1-1-2,31-6 182,-15-2-141,-1 0 0,0-1-1,0-1 1,-1 0 0,-1-1 0,0-1 0,0 0 0,-2 0-1,1-2 1,-2 1 0,0-2 0,-1 1 0,4-9-41,-12 20 63,0 0 1,-1 0 0,1 0 0,-1-1-1,0 1 1,0 0 0,-1 0 0,1-1-1,-1 1 1,0-4-64,0 7 282,-8 39-533,2-16 316,1 0 1,1 1-1,1-1 1,1 1-1,1 0 1,1 0-1,0-1 1,4 13-66,-4-32 32,0-1 0,1 1 0,-1-1 0,1 0 0,0 1-1,-1-1 1,1 0 0,0 0 0,1 0 0,-1 0 0,0 0 0,1 0 0,-1 0 0,1 0 0,-1 0 0,1 0 0,0-1 0,0 1-1,0-1 1,0 1 0,0-1 0,0 0 0,0 0 0,0 0 0,0 0 0,1 0 0,-1 0 0,0-1 0,1 1 0,-1-1-1,1 0 1,-1 0 0,0 1 0,3-2-32,-1 1 20,1-1-1,-1 0 1,0 0-1,0-1 1,0 1-1,0-1 1,0 0-1,0 0 1,0 0 0,0 0-1,-1-1 1,1 0-1,-1 1 1,0-1-1,0-1 1,0 1-1,0 0 1,-1-1-1,3-2-19,6-13-743,-1-1-1,-1 0 0,0-3 744,5-18-2550</inkml:trace>
</inkml:ink>
</file>

<file path=ppt/ink/ink2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3:42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3 640,'0'0'6874,"0"0"-6018,0 0-352,0 0-320,0 0-184,0 0-416,0 0-840,19-2-273,3 17-191</inkml:trace>
</inkml:ink>
</file>

<file path=ppt/ink/ink2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3:43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162 281 536,'0'0'847,"0"0"1452,0 0-953,0 0-586,0 0-139,0 0-273,-10-7-244,-32-19-108,40 25 0,0 0-1,0 1 1,0-1-1,0 1 1,-1 0-1,1 0 0,0-1 1,0 1-1,0 1 1,0-1-1,0 0 1,0 0-1,0 1 0,0-1 1,-1 1-1,1 0 1,1 0-1,-1 0 1,0 0-1,0 0 0,0 0 1,0 0-1,1 0 1,-1 1-1,0-1 1,1 1-1,0-1 0,-1 1 1,1-1-1,-1 2 5,-5 5-36,1 1-1,0 0 1,0 0 0,-3 9 36,5-10-23,1 0-1,1 0 1,0 1 0,0-1 0,1 1 0,-1-1 0,2 1-1,-1-1 1,2 1 0,-1 2 23,0-6-55,1-3 52,-1-1 1,1 0-1,-1 0 0,1 0 1,-1 0-1,1 0 0,0 0 1,0 0-1,0 0 0,-1 0 1,1 0-1,0 0 0,0 0 1,0-1-1,0 1 1,0 0-1,1-1 0,-1 1 1,0-1-1,0 1 0,0-1 1,0 1-1,1-1 0,-1 0 1,0 0-1,0 0 0,1 1 1,-1-1-1,0-1 0,1 1 1,-1 0-1,0 0 0,0 0 1,1-1 2,3 1 59,0 0-1,1 0 1,-1-1 0,0 0 0,0 0-1,0-1 1,0 1 0,3-2-59,-1-2 23,-1 1 1,1-1-1,-1 0 1,0-1-1,-1 0 0,0 0 1,0 0-1,0 0 1,0-1-1,-1 0 0,0 0 1,-1 0-1,0 0 1,2-5-24,0-1 83,-1 0 1,-1 0 0,0 0-1,0 0 1,-1 0 0,0-14-84,2 122-259,9 43 259,-3-42 217,-3 46-217,-7-120 24,1-7-19,-1 1-1,-1-1 1,0 1-1,-1-1 1,-4 15-5,5-27 0,0 1 1,0-1-1,0 0 0,0 0 0,-1 0 1,1 0-1,-1 0 0,0 0 1,0-1-1,0 1 0,0-1 1,-1 1-1,1-1 0,-1 0 1,1 0-1,-1 0 0,0 0 1,0 0-1,0-1 0,0 1 1,0-1-1,0 0 0,0 0 1,0 0-1,0 0 0,-1 0 1,1-1-1,0 1 0,-3-1 0,3 0-1,-1 0-1,1 0 1,0 0-1,0-1 1,0 1-1,0-1 1,0 1-1,0-1 1,1 0-1,-1 0 1,0-1-1,0 1 1,0 0-1,1-1 1,-1 0 0,1 1-1,-1-1 1,1 0-1,0-1 1,-1 0 1,0-1-5,-1-1 0,1 0 1,0 0-1,0 0 0,1 0 1,0 0-1,0 0 0,0-1 1,0 1-1,1-1 0,0 0 5,-1-6 61,1 0 0,0 0 0,0 0 0,2 0 0,-1-1 1,1 1-1,1 0 0,0 0 0,1 1 0,4-13-61,5 0 159,1 1 1,1 0 0,1 1 0,1 0 0,9-8-160,27-38 326,-29 34-119,-1-2 0,-2 0-1,-1-2 1,9-25-207,-19 37 74,-1-1 1,-1-1 0,-1 1-1,-1-1 1,-2 0-1,-1 0 1,-1-10-75,-1 29-832,0 23 408,3 99 239,6 228 375,-7-355-238,0 0 0,0 0 1,2 0-1,-1 1 0,6-11 48,-2 1-36,-3 11 0,-1-1 6,1 0 0,0 0 0,1 0 0,1 1 0,0-1 0,0 1-1,1 1 1,1-1 0,5-5 30,-13 16-10,1 0 1,0 1-1,-1-1 0,1 0 0,-1 1 1,1-1-1,0 1 0,-1-1 0,1 1 1,0-1-1,-1 1 0,1-1 0,0 1 1,0 0-1,0-1 0,-1 1 0,1 0 1,0 0-1,0 0 0,0 0 0,0 0 1,0 0-1,-1 0 0,1 0 0,0 0 0,0 0 1,0 0-1,0 0 0,-1 0 0,1 1 1,0-1-1,0 0 0,0 1 0,-1-1 1,1 1-1,0-1 0,0 1 0,-1-1 1,1 1-1,-1-1 0,1 1 0,0 0 1,-1-1-1,1 1 0,-1 0 0,1-1 1,-1 1-1,0 0 0,1 0 0,-1-1 1,0 1-1,1 0 0,-1 1 10,16 50-235,-15-44 240,12 93 48,-11-75 1,1 0-1,2 0 1,5 19-54,-10-44 6,0 0 0,0-1 0,0 1 0,0 0 0,1 0 0,-1 0 1,0 0-1,1-1 0,-1 1 0,1 0 0,-1 0 0,1-1 0,-1 1 0,1 0 1,-1-1-1,1 1 0,0 0 0,-1-1 0,1 1 0,0-1 0,0 1 0,-1-1 1,1 1-1,0-1 0,0 0 0,0 1 0,-1-1 0,1 0 0,0 0 0,0 0 1,1 1-7,0-2 28,0 1 1,0-1 0,-1 0-1,1 1 1,0-1 0,0 0-1,0 0 1,0 0 0,-1 0-1,1-1 1,0 1 0,-1 0-1,2-2-28,4-4 98,1-1-1,-2-1 1,1 1-1,5-10-97,-1-4 23,0 0 0,-2-1 0,0 0-1,-2-1 1,0 1 0,-2-1 0,3-25-23,-1-25 371,-4-1 1,-3-3-372,-17 141-630,8 10 640,2 0-1,4 1 0,5 38-9,-2-31 23,0-78-11,0 0 1,0 0-1,1 0 1,-1-1-1,1 1 0,-1 0 1,1 0-1,0-1 0,0 1 1,0 0-1,1-1 1,-1 1-1,1-1 0,-1 1 1,1-1-1,0 0 0,0 0 1,0 0-1,0 0 1,0 0-1,0 0 0,0 0 1,1-1-1,-1 1 1,1-1-1,-1 0 0,3 1-12,-1-1 12,-1 0 1,1 0-1,0 0 0,0-1 0,0 1 0,0-1 0,0 0 0,0 0 1,0 0-1,0-1 0,-1 1 0,1-1 0,0 0 0,0 0 1,0-1-1,-1 1 0,1-1 0,-1 0 0,1 0 0,-1 0 0,1 0-12,5-6-429,0 0 0,-1 0 0,1 0 0,-2-1-1,1 0 1,3-7 429,11-21-3871</inkml:trace>
</inkml:ink>
</file>

<file path=ppt/ink/ink2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3:44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1 101 328,'0'0'7178,"0"0"-6026,0 0-624,0 0-520,0 0 136,0 0-24,0 0-120,122-59-336,-81 37-1144,-5 2-3257</inkml:trace>
</inkml:ink>
</file>

<file path=ppt/ink/ink2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3:44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271 191 696,'0'0'4432,"0"0"-2804,0 0-1021,0 0-238,0 0-195,0 0-92,-32 0 253,24 1-331,1 0 1,-1 1-1,1 0 0,0 0 0,-1 0 1,1 1-1,1 0 0,-1 1 0,0-1 1,1 1-1,-1 1 0,1-1 0,1 1 1,-4 3-5,-5 5-2,0 1 1,0 0 0,1 1 0,1 1-1,0 1 2,4-4-2,1-1-1,0 1 0,1 0 1,1 1-1,0-1 0,1 1 1,0 0-1,1 1 0,1-1 1,0 0-1,1 1 0,0-1 1,1 1-1,1 6 3,0-15 0,1 0-1,-1 0 0,1 0 1,0 0-1,0-1 1,0 1-1,1 0 1,0-1-1,0 0 1,1 0-1,-1 0 1,1 0-1,0 0 1,1-1-1,-1 1 0,1-1 1,0 0-1,0-1 1,0 1-1,2 0 1,7 4 53,-1 0 0,2-1 0,-1-1-1,1 0 1,-1-1 0,1 0 0,8 0-53,2 0 84,0-1 0,0-2-1,0 0 1,1-2 0,-1 0 0,0-2 0,0-1 0,0-1 0,0-1 0,-1-1 0,8-3-84,-17 3 47,1-1 1,-1 0-1,0 0 1,-1-2 0,0 0-1,0 0 1,-1-2 0,0 1-1,-1-2 1,0 0-1,-1 0 1,-1-1 0,0 0-1,0-1 1,-1 0 0,-1 0-1,4-9-47,-3-1 93,0 1 0,-2-1 1,0-1-1,-2 1 0,-1-1 0,-1 0 0,-1 0 0,-1 0 0,-1 0 0,-1 0 0,-2-2-93,2 17-5,-1 0 0,0 1-1,-1 0 1,0-1 0,0 1-1,-1 0 1,0 0 0,-1 1-1,1-1 1,-2 1 0,1 0 0,-1 1-1,-1-1 6,2 2-23,0 1 0,0 0 0,-1 0 0,0 1-1,1-1 1,-2 1 0,1 1 0,0-1 0,-1 1 0,1 0 0,-1 0-1,0 1 1,0 0 0,0 0 0,0 1 0,0 0 0,-4 0 23,-14 0-29,0 2 1,0 0 0,0 2 0,0 1-1,1 0 1,-24 9 28,39-10-26,-1 0 0,1 1-1,0 0 1,0 0 0,0 1-1,0 0 1,1 1 0,0 0 0,0 0-1,1 0 1,-1 1 0,2 1-1,-1-1 1,1 1 0,0 0-1,0 0 1,1 1 0,-4 7 26,7-8-598,-1-1 0,1 0 0,0 1 0,1 0 0,-1 6 598,1-2-2062</inkml:trace>
</inkml:ink>
</file>

<file path=ppt/ink/ink2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3:45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22 824,'0'0'652,"0"0"1595,0 0-1006,0 0-857,0 0-185,0 0-49,8 1-36,-6-1-104,1 0 1,-1 0 0,1 0 0,-1 0 0,1 1 0,-1-1 0,1 1 0,-1 0 0,1 0 0,-1 0 0,1 0-1,-1 0 1,1 0-11,-2 1 23,1 0-1,-1 0 0,0 0 1,0 0-1,0 0 0,1 0 0,-2 0 1,1 0-1,0 0 0,0 1 1,-1-1-1,1 0 0,-1 1 1,0-1-1,0 0 0,0 0 0,0 1 1,0-1-1,0 1-22,0 0 37,0-1 0,-1 0 0,1 1 0,0-1 0,-1 0 0,1 1-1,-1-1 1,0 0 0,0 0 0,0 1 0,0-1 0,0 0 0,-1 0 0,1 0 0,0-1 0,-1 1 0,0 0 0,1 0 0,-1-1-1,0 1 1,0-1 0,0 1 0,0-1 0,0 0 0,0 0 0,0 0 0,0 0 0,0 0 0,-1-1 0,1 1 0,0-1-1,-1 1 1,1-1 0,0 0 0,-1 0 0,1 0 0,-1 0 0,-1 0-37,4-4 93,-1 1-1,1 0 1,0-1-1,1 1 1,-1-1-1,1 1 1,-1 0-1,1-1 1,0 1 0,1-2-93,-1 4-4,-1 0 0,1 1 1,0-1-1,0 0 1,0 1-1,0-1 1,0 1-1,0-1 1,0 1-1,0 0 1,0-1-1,0 1 1,0 0-1,0 0 1,1 0-1,-1 0 1,0 0-1,1 0 4,6-3 1200,-5-14-681,-3 14-678,0 1-1,0 0 1,0-1 0,1 1 0,-1 0 0,1 0 0,-1-1 0,1 1 0,0 0 0,0 0 0,0 0 0,0 0 0,0 0 0,0 0 0,1 0 0,-1 0 0,1 1 0,-1-1 0,1 0 0,0 1 0,-1-1 0,1 1-1,0 0 1,0-1 0,0 1 0,0 0 0,2 0 159,13-10-4489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0:02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 7210,'0'0'936,"0"0"-664,0 0-72,0 0-200,0 0-176,0 0-112,0 0-1121,93-53-3472</inkml:trace>
</inkml:ink>
</file>

<file path=ppt/ink/ink2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3:46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0 536,'0'0'743,"0"0"1232,0 0-816,0 0-814,7 38 19,-7-37-350,-1 1 0,1 0 0,-1-1 0,0 1-1,1 0 1,-1-1 0,0 1 0,0-1-1,0 1 1,0-1 0,0 0 0,0 1 0,0-1-1,-1 0 1,1 0 0,0 0 0,-1 0-1,1 0 1,-1 0 0,1 0 0,-1 0 0,0 0-1,1-1 1,-1 1 0,0-1 0,1 1-1,-1-1 1,0 0 0,0 0-14,-54 7 851,53-24 158,3 16-1007,0 0 0,0 1 0,0-1 0,0 0 0,0 1 0,0-1 0,0 0 0,1 1 0,-1-1 0,0 0 0,0 1 0,0-1 0,1 1 0,-1-1 0,0 0 0,0 1 0,1-1 0,-1 1 0,1-1 0,-1 1 1,0-1-1,1 1 0,-1-1 0,1 1 0,-1 0 0,1-1 0,0 1 0,-1 0 0,1-1 0,-1 1 0,1 0 0,0 0 0,-1-1 0,1 1 0,-1 0 0,2 0-2,-2 0-12,1 0 1,0 0-1,-1 0 1,1 0-1,0 1 1,-1-1-1,1 0 1,0 0-1,-1 0 1,1 1-1,0-1 1,-1 0-1,1 1 1,0-1-1,-1 1 0,1-1 1,-1 1-1,1-1 1,-1 1-1,1-1 1,-1 1-1,0-1 1,1 1-1,-1 0 1,0-1-1,1 1 1,-1 0-1,0-1 1,0 1-1,1 0 1,-1-1-1,0 1 1,0 0-1,0-1 0,0 1 1,0 0-1,0 0 1,0-1-1,0 1 1,0 0-1,0-1 1,-1 1-1,1 0 1,0-1-1,0 1 1,-1 0-1,1-1 1,0 1-1,-1-1 1,1 1 11,-1 1 36,0-1 1,1 1 0,-1-1 0,0 1-1,0-1 1,0 1 0,0-1-1,0 0 1,0 1 0,0-1 0,-1 0-1,1 0 1,0 0 0,-1 0 0,1 0-1,0 0 1,-1 0 0,0-1 0,1 1-1,-1 0 1,1-1 0,-1 1 0,0-1-1,-1 1-36,3-34 740,0 30-876,0 0-1,0 0 0,1 0 1,-1 0-1,1 0 0,-1 1 1,1-1-1,0 0 0,0 1 1,1-1-1,-1 0 0,1 1 0,-1-1 1,1 1-1,0 0 0,-1 0 1,1-1-1,1 1 137,7-10-2847</inkml:trace>
</inkml:ink>
</file>

<file path=ppt/ink/ink2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3:47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16 704,'0'0'215,"0"0"238,0 0 730,0 0-311,0 0-241,0 0-153,0 0-49,0 0 66,0 0-24,0 0-121,0 0-127,0 0-74,0 0-53,0 0 7,0 0 9,0 0-13,0 0 10,0 0-17,0 0 0,0 0 43,0 0 22,0 0 35,0 0 18,0 0-64,0 0-52,0 0-86,0 35-186,-1-31 187,1 0-1,0-1 0,1 1 0,-1 0 0,1 0 0,-1-1 0,1 1 0,0 0 0,1-1 1,-1 1-1,1-1 0,-1 1 0,1-1 0,0 0 0,0 0 0,0 0 0,1 0 0,-1 0 1,1 0-1,0-1 0,-1 1 0,1-1 0,0 0 0,1 0 0,-1 0 0,0 0 0,1 0 1,-1-1-1,1 1 0,-1-1 0,1 0 0,-1 0 0,1 0 0,0-1 0,0 1 0,0-1-8,5 0 64,0 0 0,0-1 0,1 0 0,-1 0-1,0-1 1,0 0 0,0 0 0,-1-1-1,4-2-63,-7 2 12,0 1-1,-1-2 1,1 1-1,-1 0 1,1-1-1,-1 0 1,0 0-1,-1 0 1,1 0-1,-1-1 1,0 0-1,0 1 1,0-1-1,0 0 0,-1 0 1,1-2-12,7-11 17,-8 14-23,0 0 1,0 1-1,0-1 0,0 0 0,0 0 0,-1 0 0,0 0 1,1-3 5,-2 6-67,0 1-25,0 0-40,0 0 24,0 0 16,-3 36-156,1-29 256,0 0 0,-1 0 0,0 0 0,0 0 0,0-1 0,-1 0 0,0 1 1,0-1-1,-1-1 0,0 2-8,1-4 10,1-1-1,-1 1 1,0-1 0,1 1 0,-1-1 0,0 0 0,0 0-1,-1-1 1,1 1 0,0-1 0,0 0 0,-1 0 0,1-1-1,-1 1 1,1-1 0,-1 0 0,-1 0-10,-9 1 12,-27 0-14,40-1 5,1 0 1,-1 0-1,0 0 1,1 0-1,-1 0 1,1-1 0,-1 1-1,1 0 1,-1-1-1,0 0 1,1 1-1,0-1 1,-1 0-1,1 1 1,-1-1 0,1 0-1,0 0 1,0 0-1,-1-1-3,2 1-117,-1-1 1,1 0-1,0 1 0,0-1 0,0 1 0,0-1 1,0 0-1,0 1 0,0-1 0,1 1 1,-1-1-1,1 1 0,-1-1 0,1 1 0,-1-1 1,1 1-1,0-1 0,0 1 0,0 0 0,0-1 1,0 1 116,10-14-2898</inkml:trace>
</inkml:ink>
</file>

<file path=ppt/ink/ink2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4:10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5 5721,'0'0'992,"0"0"-736,0 0-175,0 0-25,0 0-56,0 0-121,-7-4-39,7 4-592,0 13-336,0 2-1232</inkml:trace>
</inkml:ink>
</file>

<file path=ppt/ink/ink2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4:11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3089,'0'0'2112,"0"0"-1496,0 0-432,0 0-184,0 0 0,0 0-488,0 0-776,20 7-624,-15-1 343</inkml:trace>
  <inkml:trace contextRef="#ctx0" brushRef="#br0" timeOffset="1">44 322 488,'0'0'2769,"0"0"-1721,0 0-448,0 0-240,0 0-360,0 0-160,0 0-600,15 0-1401</inkml:trace>
</inkml:ink>
</file>

<file path=ppt/ink/ink2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4:11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2969,'0'0'1424,"0"0"-904,0 0-224,0 0-144,0 0-152,0 0-72,0 0-824,10 6-1441</inkml:trace>
  <inkml:trace contextRef="#ctx0" brushRef="#br0" timeOffset="1">42 316 3137,'0'0'1232,"0"0"-624,0 0-128,0 0-160,0 0-320,0 0-48,0 0-808,9 0-1128,-6 0-905</inkml:trace>
</inkml:ink>
</file>

<file path=ppt/ink/ink2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4:11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1224,'0'0'1040,"0"0"-183,0 0 95,0 0-392,0 0-536,0 0-24,0 0-1528</inkml:trace>
</inkml:ink>
</file>

<file path=ppt/ink/ink2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4:12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5961,'0'0'1825,"0"0"-1305,0 0-392,0 0-128,0 0-184,0 0 128,0 0-408,20 0-553,-6-7-935,-1 5-841</inkml:trace>
</inkml:ink>
</file>

<file path=ppt/ink/ink2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4:12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2969,'0'0'848,"0"0"-848,0 0-72,0 0-952</inkml:trace>
  <inkml:trace contextRef="#ctx0" brushRef="#br0" timeOffset="1">0 298 968,'0'0'1969,"0"0"-1369,0 0-232,0 0 80,0 0-448,0 0-416,0 0-856,8-33-1185</inkml:trace>
</inkml:ink>
</file>

<file path=ppt/ink/ink2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4:13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0 984,'0'0'936,"0"0"-936,0 0-440</inkml:trace>
  <inkml:trace contextRef="#ctx0" brushRef="#br0" timeOffset="1">0 438 5841,'0'0'1353,"0"0"-1025,0 0-184,0 0-144,0 0-56,0 0-2001</inkml:trace>
</inkml:ink>
</file>

<file path=ppt/ink/ink2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4:13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0 7586,'0'0'1624,"0"0"-840,0 0-448,0 0-176,0 0-160,0 0-32,0 0-536,-15 0-680,15 0-1793,0 9 97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0:05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120 591 4121,'0'0'1271,"0"0"-131,0 0 124,0 0-391,0 0-472,0 0-234,11-15-62,6-7-67,21-24 5,-2-2 0,-2-1 0,-3-2 1,8-18-44,-30 46-9,-1 0-1,0-1 1,-2 0 0,0 0 0,-2-1 0,-1 0-1,-1 1 1,-1-1 0,-2-19 9,1 42-9,0 1 0,-1-1 0,1 1 0,-1-1 0,1 1 0,-1 0 0,0-1 0,1 1 0,-1 0 0,0 0 0,0-1 0,0 1 0,0 0 0,0 0 1,0 0-1,0 0 0,0 0 0,-1 0 0,1 1 0,0-1 0,-1 0 0,1 1 0,0-1 0,-1 1 0,1-1 0,-1 1 0,1-1 0,-1 1 0,1 0 0,-1 0 0,1 0 0,-1 0 0,1 0 0,0 0 0,-1 0 0,1 0 0,-1 1 0,1-1 0,-1 1 0,1-1 0,-1 1 0,1-1 0,0 1 0,0 0 0,-1 0 1,1 0-1,0-1 0,0 1 0,0 0 0,0 1 0,0-1 0,0 0 0,0 0 0,0 0 0,0 0 0,0 1 0,1-1 0,-1 2 9,-8 34-24,2 2 0,1-1-1,3 1 1,1-1 0,1 1 0,4 23 24,-2 67-10,-18 90 38,-9-2 0,-16 38-28,39-230-5,1-1 0,1 1 0,1 14 5,1-7-99,2-31 83,1 0 0,0-1 0,0 1 0,0-1 0,0 0 0,0 0 1,1-1-1,-1 1 0,1-1 16,2-1 6,-1-1 1,1 0-1,-1-1 0,0 1 1,0-1-1,0 0 1,-1-1-1,1 1 0,-1-1 1,0 0-1,0 0 1,-1-1-1,1 0 1,2-4-7,1-2 14,-1 0 1,0 0 0,0-1 0,-1 0 0,-1 0-1,0 0 1,-1-1-15,-1 1-2,0 1 0,-1-1 0,-1 0 0,0 1 0,-1-1 0,0 0 1,0 0-1,-2 1 0,0-1 0,0 1 0,-3-7 2,2 10-13,-1 0 0,0 0 1,0 0-1,-1 1 0,0-1 1,0 1-1,-1 0 0,0 1 0,-1 0 1,1 0-1,-2 0 0,1 1 1,-1 0-1,1 0 0,-4-1 13,-7-3-58,-1 0 1,0 1-1,0 1 0,-1 1 0,0 1 0,0 0 1,-1 2-1,0 0 0,1 2 0,-1 0 0,0 1 1,-11 2 57,31-1-34,1 0-99,45-3-155,56-9 248,65-17 40,-130 21 33,-1-2 0,-1-1 0,0-1 0,-1-3-1,0 0 1,13-10-33,-44 24 25,-1 0 1,1 1-1,-1-1 0,1 0 0,-1 0 0,0 0 0,0 0 1,1 0-1,-1-1 0,0 1 0,0 0 0,0 0 0,0-1 1,0 1-1,0-1 0,-1 1 0,1-1 0,0 1 0,-1-1 1,1 1-1,-1-1 0,0 0 0,1 1 0,-1-1 0,0 0 1,0 1-1,0-1 0,0 0 0,0 1 0,-1-1 0,1 1 0,0-1 1,-1 0-1,1 1 0,-1-2-25,-1 0 10,1 1 1,-1 0 0,0-1-1,0 1 1,1 0-1,-1 0 1,-1 0-1,1 1 1,0-1-1,0 0 1,-1 1-1,1-1 1,-1 1-1,1 0 1,-1 0-1,1 0 1,-1 0-1,0 0 1,0 1-1,-1-1-10,-2 0-7,1 1-1,-1-1 0,0 1 1,0 0-1,0 0 0,0 1 1,0 0-1,1 0 1,-1 0-1,0 1 0,1 0 1,-1 0-1,1 0 0,-1 1 1,1 0-1,0 0 1,-4 3 7,2 0-12,0 1 1,0 0 0,1 0-1,0 1 1,1-1 0,-1 1-1,1 0 1,1 1 0,-1 0-1,-1 7 12,0 0-16,0 1-1,2 0 0,0 0 0,1 1 0,1-1 0,0 1 1,1 0-1,2 9 17,-1-24-7,0 0 0,0 0 0,0 0-1,1 0 1,-1 0 0,1 0 0,0 0 0,0 0 0,0-1 0,0 1 0,0 0 0,1 0 0,0-1 0,-1 1 0,1-1 0,0 1 0,0-1 0,0 0-1,0 0 1,1 0 7,1 1-6,0 0 0,1 0 0,-1-1-1,1 0 1,0 0 0,0 0-1,0 0 1,0-1 0,0 0 0,0 0-1,3 0 7,3 0 5,-1 0 0,1-1-1,0 0 1,0-1 0,-1 0 0,1-1-1,-1 0 1,1-1 0,-1 0-1,0-1 1,6-2-5,27-20 43,-2-2 1,0-1-1,-2-2 1,5-8-44,-7 7 13,0 1 1,2 2 0,2 2-1,16-8-13,-49 31-25,-1 1-1,1-1 1,0 1 0,-1 1-1,1 0 1,1 0 0,-1 0 0,0 1-1,0 0 1,1 1 25,-6 0-4,-1 0 0,1 0-1,-1 1 1,1-1 0,-1 1 0,0-1 0,1 1 0,-1 0 0,0 0 0,1 0-1,-1 0 1,0 1 0,0-1 0,0 1 0,0-1 0,0 1 0,0-1 0,-1 1-1,1 0 1,0 0 0,-1 0 0,0 0 0,1 0 0,-1 1 0,0-1 0,0 0-1,0 0 1,0 1 0,-1-1 0,1 1 0,-1-1 0,1 0 0,-1 2 4,2 0 18,-2-3 41,0-1 12,0 0 41,-4-1-101,1-1 0,-1 0 1,0 1-1,1-1 0,-1-1 1,1 1-1,-1 0 0,1-1 0,0 0 1,-1-1-12,-10-8 3,8 9-5,1-1 0,-1 1 0,1 0-1,-1 0 1,0 1 0,0 0 0,-1 0 0,1 0 0,0 1 0,0 0 0,-1 0 0,1 0 0,-1 1 0,-2 0 2,4 1-7,1 0 0,-1 0 0,0 0 0,1 1 0,-1-1 0,1 1 0,0 0-1,-1 1 1,1-1 0,0 1 0,0 0 0,1 0 0,-1 0 0,0 0 0,1 1 0,0-1 0,0 1 0,0 0 0,0 0 7,-7 11-10,0 0 1,1 1-1,1-1 0,0 1 0,1 3 10,4-12-9,1 0-1,0 0 0,0 0 1,1 0-1,-1 0 0,2 1 1,-1-1-1,1 0 0,0 1 0,1-1 1,-1 1-1,2-1 0,0 5 10,-1-11-2,0 1 0,0-1-1,0 0 1,0 0 0,0 0 0,0 0-1,1-1 1,-1 1 0,0 0-1,0 0 1,1-1 0,-1 1 0,0-1-1,1 1 1,-1-1 0,1 0-1,-1 1 1,0-1 0,1 0-1,-1 0 1,1 0 0,-1 0 0,1 0-1,0 0 3,38-4 54,-31 0-34,1 0-1,-1-1 0,0 0 1,0 0-1,-1-1 1,0 0-1,0 0 1,0-1-1,0 0 1,-1-1-1,-1 1 1,1-1-1,0-2-19,6-8 54,-1 0 0,-1-1 1,-1 0-1,-1 0 0,6-18-54,-10 22 9,6-20 135,-8 31-119,-5 21-101,-6 25 45,4-18 2,0 0-1,1 1 1,1 10 29,2-29-13,0 1 0,0 0 0,1 0 0,-1-1 1,1 1-1,1 0 0,1 4 13,-2-10-2,0 1 0,0 0-1,0-1 1,0 1 0,0-1 0,0 1-1,1-1 1,-1 1 0,0-1 0,1 0 0,-1 0-1,1 0 1,0 0 0,-1 0 0,1 0-1,0 0 1,0 0 0,-1-1 0,1 1 0,0-1-1,0 1 1,0-1 0,0 0 0,0 1-1,0-1 1,0 0 0,-1 0 0,2-1 2,3 1 19,0 0-1,-1-1 1,1 0 0,-1 0-1,1-1 1,-1 1 0,1-1 0,-1-1-1,0 1 1,0 0 0,0-1 0,0 0-1,-1-1 1,2 0-19,3-3 27,-1-1-1,1-1 0,-1 1 1,-1-1-1,0-1 1,0 1-1,0-2-26,6-11 33,-2-1-1,0-1 1,-1 0-1,-1 0 1,-1-1 0,0-5-33,1-29 90,-1-1 0,-4 0 0,-2 0 1,-4-33-91,1 7 524,1 84-470,0 1-42,1 0 0,-1 0 0,0 0 0,0 0 0,0 0 0,0 0 0,0 0 0,0 0 1,0 0-1,0 0 0,0 0 0,0 0 0,-1 0 0,1 0 0,0 0 0,-1 0 0,1 0 0,-1 0 0,1 0 1,-1 0-1,1 1 0,-1-1 0,1 0 0,-1 0 0,0 1 0,0-1 0,1 0-12,-3 6-44,0-1 0,1 0 0,0 1 0,0 0 0,0 0-1,1 0 1,-1 0 0,1 0 0,0 3 44,1-6-10,-19 103-15,6 2 0,4 0 0,5 0 0,4 9 25,5-68-115,-5-46 111,0-1 0,1 1 0,-1-1 1,0 0-1,1 1 0,-1-1 0,1 1 1,-1-1-1,1 0 0,0 0 0,0 1 1,-1-1-1,1 0 0,0 0 1,0 0-1,0 0 0,0 0 0,1 0 1,-1 0-1,0 0 0,0 0 0,0 0 1,1-1-1,-1 1 0,0-1 0,1 1 1,-1-1-1,1 1 0,-1-1 0,1 0 4,2-1 17,0-1-1,0 0 0,0-1 1,-1 1-1,1-1 0,-1 1 1,0-1-1,0 0 0,0 0 1,0-1-1,0 1 0,-1 0 1,1-1-1,-1 0 0,0 1 1,0-2-17,0 2 12,15-25 58,-1 0 0,-1-2-1,-2 0 1,-1 0 0,7-27-70,-19 51 43,0 6-90,0 0-49,0 43-273,-2 18 348,0-39 11,1-1 0,1 1 0,1-1 0,0 1-1,2-1 1,3 11 10,-6-29-15,1-1-1,0 1 0,-1-1 1,1 0-1,0 1 0,1-1 0,-1 0 1,0 0-1,1 0 0,-1 0 1,1 0-1,-1 0 0,1 0 1,0 0-1,0-1 0,0 1 0,0-1 16,-1 0-2,1-1-1,-1 1 0,1-1 0,-1 0 0,0 1 1,1-1-1,-1 0 0,1 0 0,-1 0 1,0 0-1,1 0 0,-1 0 0,1-1 0,-1 1 1,0 0-1,1-1 0,-1 1 0,0-1 0,1 1 1,-1-1-1,1 0 3,4-3 13,-1 0-1,1-1 1,-1 1 0,0-1 0,0 0 0,-1 0 0,1-1-1,-1 1 1,-1-1 0,2-3-13,7-11 35,-1-1 1,-1 0-1,-1-1 1,-1 0-1,0 0 1,-2-1-1,-1 0 1,-1 0-1,-1-1 1,0-1-36,-3 24-54,0 1-28,0 40-308,-1-7 381,1 2 5,0-1-1,5 24 5,-4-50-1,0 0-1,1 0 1,0 1-1,0-1 1,1-1-1,0 1 1,0 0-1,1-1 1,0 1-1,1-1 1,-1 0-1,1-1 1,3 4 1,-7-9 2,0 0 0,1 0 1,-1 0-1,1 0 0,-1 0 0,1 0 1,-1 0-1,1 0 0,0-1 0,-1 1 1,1-1-1,0 1 0,-1-1 0,1 0 1,0 1-1,0-1 0,-1 0 0,1 0 1,0 0-1,0 0 0,0-1 0,-1 1 1,1 0-1,0-1 0,-1 1 0,1-1 1,0 0-1,-1 0 0,1 1 0,-1-1 0,1 0 1,-1 0-1,1 0 0,-1-1 0,1 1-2,7-7 34,0 0 0,-1 0 0,0-1 0,0 0 0,-1-1-34,3-2-24,13-16 48,-1-1 0,-1-1 0,4-10-24,-18 28 13,-1 0 0,0 0 0,-1-1-1,-1 1 1,1-1 0,-2 0 0,0 0-1,-1-1 1,0 1 0,0-7-13,-3 19-2,1 1 1,-1-1-1,0 0 1,0 1-1,1-1 1,-1 1-1,0 0 0,0-1 1,0 1-1,0 0 1,0-1-1,1 1 1,-1 0-1,0 0 0,0 0 1,0 0-1,0 0 1,0 0-1,0 0 1,0 0-1,0 0 0,1 0 1,-1 0-1,0 1 1,0-1-1,0 0 1,0 1-1,0-1 2,-3 2-16,0-1 1,0 1-1,1 0 1,-1 0-1,0 0 1,1 0-1,-1 1 1,1 0-1,0-1 0,0 1 1,0 0-1,0 1 1,0-1-1,1 0 1,0 1-1,-1 0 1,1-1-1,1 1 0,-1 0 1,0 0-1,1 0 1,0 0-1,0 0 1,0 0-1,1 1 1,-1-1-1,1 3 16,0-6-5,1 1 1,0-1-1,0 0 1,-1 0-1,1 0 0,0 0 1,0 0-1,0 0 1,0 0-1,0 0 1,1 0-1,-1 0 0,0-1 1,0 1-1,0-1 1,1 1-1,-1 0 0,0-1 1,1 0-1,-1 1 1,0-1-1,1 0 0,-1 0 1,1 0-1,0 0 5,44 4 12,-41-4-14,290 0-17,-323 18-1,20-11 20,-7 3-4,0 1-1,1 1 1,1 0 0,0 1-1,0 0 1,1 1 4,8-7-2,-1-1 0,1 1-1,0 1 1,0-1 0,1 0 0,0 1 0,0 0 0,1 0 0,0 0-1,0 0 1,1 0 0,0 0 0,0 0 0,1 3 2,0-9-4,0-1 0,0 0 1,1 1-1,-1-1 0,0 1 0,1-1 0,-1 0 0,1 0 1,-1 1-1,1-1 0,-1 0 0,1 0 0,0 1 1,0-1-1,-1 0 0,1 0 0,0 0 0,0 0 1,0 0-1,0 0 0,0-1 0,1 1 0,0 1 4,2 0-1,0-1-1,0 1 0,0-1 0,0 1 0,0-1 0,0-1 0,0 1 1,3 0 1,11 0 32,0-1 0,0-1 1,14-2-33,-18 1 4,0-2 1,-1 0 0,1 0 0,-1-1 0,1-1-1,-2 0 1,1-1 0,4-3-5,13-9 19,-2-1 0,22-21-19,-43 36 12,-1 0 0,0-1 0,0 0 0,-1-1 0,1 1 0,-1-1 0,-1 0 0,1 0 0,-1 0 0,-1-1 0,1 0 0,-1 1 0,-1-1 0,1 0 1,-1-1-1,-1 1 0,1 0 0,-2 0 0,1-1 0,-1 1 0,0-1 0,-1-2-12,1 10 2,0 1 0,0-1 0,0 1 0,0-1 0,0 1 0,0-1 1,-1 1-1,1-1 0,0 1 0,0-1 0,0 1 0,-1-1 0,1 1 0,0-1 0,0 1 0,-1 0 0,1-1 0,-1 1 1,1 0-1,0-1 0,-1 1 0,1 0 0,-1-1 0,1 1 0,0 0 0,-1 0 0,1-1 0,-1 1 0,1 0 0,-1 0 1,1 0-1,-1 0-2,-22 0-35,-20 14-76,32-6 101,1 0 0,-1 1 0,2 0 0,-1 1 0,1 0 0,1 0 0,0 1 0,0 0 0,1 1 0,0 0 0,1 0 0,1 0 0,0 0 0,0 1 0,1 0 0,1 0 0,0 0 0,1 1 0,0-1 0,1 1 0,1-1 0,0 0 0,1 1 0,0-1 0,1 2 10,0-11-2,-1-1 0,0 0-1,1 0 1,-1 0 0,1 0 0,0 0 0,0-1 0,0 1 0,1-1 0,-1 1 0,0-1 0,1 0 0,0 1 0,-1-1 0,1-1 0,0 1 0,0 0 0,0-1 0,0 1 0,1-1 0,-1 0 0,0 0 0,0 0 0,1-1 0,-1 1 0,0-1 0,1 0 1,15 3 61,1-2 0,-1 0-1,0-1 1,4-2-60,-22 2 5,20-3-13,0 0 1,-1-2-1,1-1 1,-1 0-1,0-2 0,-1 0 1,0-1-1,0-1 1,-1 0-1,0-2 1,-1 0-1,0-1 1,-1-1-1,2-3 8,8-16-1649,-13 2-2760</inkml:trace>
</inkml:ink>
</file>

<file path=ppt/ink/ink2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4:13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7 536,'0'0'2593,"0"0"-1505,0 0-480,0 0-8,0 0-168,0 0-368,0 0-56,7 0-16,6-6-1904</inkml:trace>
  <inkml:trace contextRef="#ctx0" brushRef="#br0" timeOffset="1">1 588 5977,'0'0'1209,"0"0"-873,0 0-336,0 0-152,0 0-2617</inkml:trace>
</inkml:ink>
</file>

<file path=ppt/ink/ink2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4:14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7394,'0'0'1072,"0"0"-808,0 0-264,0 0-704,0 0-2545</inkml:trace>
</inkml:ink>
</file>

<file path=ppt/ink/ink2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4:14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4081,'0'0'2736,"0"0"-1959,0 0-577,0 0-200,0 0-328,0 0-2337,0 0-416</inkml:trace>
</inkml:ink>
</file>

<file path=ppt/ink/ink2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4:15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0 1744,'0'0'2585,"0"0"-1681,0 0-448,0 0 160,0 0-400,0 0-168,0 0-48,3 2-296,7-2-1144,-3 2-1081</inkml:trace>
  <inkml:trace contextRef="#ctx0" brushRef="#br0" timeOffset="1">0 469 392,'0'0'592,"0"0"-152,0 0 32,0 0-328,0 0-144,0 0-648,0 0-336</inkml:trace>
</inkml:ink>
</file>

<file path=ppt/ink/ink2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4:15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1144,'0'0'960,"0"0"-47,0 0-209,0 0-144,0 0-312,-12 127-80,24-92-168,10-9-80,-3-4-1464</inkml:trace>
</inkml:ink>
</file>

<file path=ppt/ink/ink2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4:16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0 616,'0'0'2305,"0"0"-1289,0 0-600,0 0-288,0 0-128,0 0-504</inkml:trace>
  <inkml:trace contextRef="#ctx0" brushRef="#br0" timeOffset="1">81 563 4113,'0'0'1312,"0"0"-504,0 0 145,0 0-57,0 0-312,0 0-240,0 0-216,-80 59-128,89-81-336,9-8-2089</inkml:trace>
</inkml:ink>
</file>

<file path=ppt/ink/ink2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4:15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3761,'0'0'2672,"0"0"-2168,0 0-504,0 0-448,0 0-1512,0 0-953</inkml:trace>
  <inkml:trace contextRef="#ctx0" brushRef="#br0" timeOffset="1">30 495 744,'0'0'680,"0"0"-472,0 0-120,0 0-88,0 0-1512</inkml:trace>
  <inkml:trace contextRef="#ctx0" brushRef="#br0" timeOffset="2">52 1030 1512,'0'0'2761,"0"0"-2001,0 0-584,0 0-176,0 0-216,0 0-1280</inkml:trace>
</inkml:ink>
</file>

<file path=ppt/ink/ink2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4:16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0 953 7114,'0'0'1376,"0"0"-904,0 0-320,0 0-48,0 0-104,0 0-312,0 0-1296,17-2-681,-5-5-504</inkml:trace>
  <inkml:trace contextRef="#ctx0" brushRef="#br0" timeOffset="1">59 686 4569,'0'0'768,"0"0"40,0 0-488,0 0-320,-22-116-48,22 79-1608,0 2-2665</inkml:trace>
  <inkml:trace contextRef="#ctx0" brushRef="#br0" timeOffset="2">32 55 3345,'0'0'4865,"0"0"-4345,0 0-328,0 0 56,0 0-72,0 0-176,0 0-504,-12-46-2017,38 38-1936</inkml:trace>
</inkml:ink>
</file>

<file path=ppt/ink/ink2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4:17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7802,'0'0'1592,"0"0"-1192,0 0-296,0 0-104,0 0-928,0 0-3217,0 0-680</inkml:trace>
</inkml:ink>
</file>

<file path=ppt/ink/ink2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4:18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1 121 7826,'0'0'1080,"0"0"-856,0 0-224,0 0-1360,0 0-4098</inkml:trace>
  <inkml:trace contextRef="#ctx0" brushRef="#br0" timeOffset="1">1 121 7298,'99'-120'992,"-99"120"-744,0 0-248,0 0-104,0 0-1969,0 0-4288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0:05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1 304,'0'0'1672,"0"0"-451,0 0-328,0 0-369,0 0-140,0 0-2,-6 0-166,-9 0-177,1-1-35,1 1 1,-1 1-1,0 0 0,1 0 0,-1 1 0,1 1 0,-11 4-4,30-3-51,9-2 82,265 1 1266,-170-4-1662,-94 1-1450</inkml:trace>
</inkml:ink>
</file>

<file path=ppt/ink/ink2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4:18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66 264 4889,'0'0'3273,"0"0"-2353,0 0-664,0 0 48,0 0-304,0 0-16,-66-119-1408,66 102-3577</inkml:trace>
  <inkml:trace contextRef="#ctx0" brushRef="#br0" timeOffset="1">42 1 7986,'0'0'888,"0"0"-688,0 0-176,0 0-24,0 0-648,0 0-1409,0 0-807</inkml:trace>
  <inkml:trace contextRef="#ctx0" brushRef="#br0" timeOffset="2">173 944 8850,'0'0'1056,"0"0"-784,0 0-272,0 0 0,0 0-1120,0 0-1713,0 0-2208</inkml:trace>
</inkml:ink>
</file>

<file path=ppt/ink/ink2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4:17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0 6513,'0'0'905,"0"0"-641,0 0-264,0 0-705,0 0-5056</inkml:trace>
  <inkml:trace contextRef="#ctx0" brushRef="#br0" timeOffset="1">1 559 5145,'0'0'1824,"0"0"-1359,0 0-465,0 0-104,0 0-2833,0 0-1400</inkml:trace>
</inkml:ink>
</file>

<file path=ppt/ink/ink2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4:17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6673,'0'0'1297,"0"0"-785,0 0-200,0 0-312,0 0-1272,0 0-1929</inkml:trace>
  <inkml:trace contextRef="#ctx0" brushRef="#br0" timeOffset="1">120 196 6937,'0'0'1321,"0"0"-681,0 0 112,0 0-752,0 0-352,0 0-2505</inkml:trace>
</inkml:ink>
</file>

<file path=ppt/ink/ink2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4:18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7138,'0'0'912,"0"0"-728,0 0-184,0 0-1072,0 0-1265</inkml:trace>
  <inkml:trace contextRef="#ctx0" brushRef="#br0" timeOffset="1">0 502 8370,'0'0'1264,"0"0"-968,0 0-296,0 0-392,0 0-6057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0:06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1 405 3241,'0'0'1751,"0"0"-432,0 0-655,0 0-272,0 0-147,10-19-73,-5 8-149,19-35 205,-1-1-1,4-20-227,-26 64 16,8-22 22,0 0 1,-3 0-1,0 0 0,-1-1 1,1-24-39,-6 49-92,0 27-239,-4 81 322,1-58 18,2 0 0,5 43-9,-4-90-1,0-1-1,0 1 1,0-1-1,0 1 1,0-1-1,0 1 1,1-1-1,-1 1 1,0-1 0,1 1-1,-1-1 1,1 1-1,0-1 1,0 0-1,-1 1 1,1-1-1,0 0 1,0 0-1,0 0 1,0 1-1,0-1 1,0 0-1,1 0 1,-1 0-1,0-1 1,0 1-1,1 0 1,-1 0-1,1-1 1,-1 1-1,1-1 1,-1 1-1,0-1 1,1 0-1,0 1 1,-1-1-1,1 0 1,-1 0-1,1 0 1,-1 0-1,1-1 1,-1 1-1,1 0 1,-1 0-1,1-1 1,-1 1-1,1-1 1,-1 0-1,0 1 1,1-1 0,-1 0-1,0 0 2,8-3 39,0-1-1,-1 0 1,0-1 0,0 0-1,0 0 1,-1-1 0,2-1-39,6-8 105,0-1 0,-2 0 0,0 0 0,-1-1-1,-1-1 1,0 0 0,-2 0 0,0-1 0,-1-1 0,-1 1 0,-1-1 0,-1 0 0,0-1 0,-2 1 0,-1-1 0,0-11-105,-19 41-310,15-6 293,0 0-1,1 0 1,-1 1-1,0-1 1,1 0-1,-1 1 1,1-1-1,0 1 0,0-1 1,0 1-1,0 0 1,0-1-1,1 1 1,-1 0-1,1-1 1,-1 1-1,1 0 1,0 0-1,0 0 1,1-1-1,-1 1 0,0 0 1,1 0-1,0-1 1,0 1-1,0 0 1,0-1-1,0 1 1,0-1-1,0 1 1,1-1-1,0 0 0,-1 1 1,1-1 17,9 9-19,0 0 0,0 0 0,1-1 0,0-1 0,1 0 0,1 0 19,31 25 12,-41-31-11,0 1 1,-1 0-1,0 0 1,1 0-1,-1 1 1,-1-1-1,1 1 1,-1 0 0,2 4-2,-3-8 7,-1 1 0,0-1 0,1 0 0,-1 1 0,0-1 0,0 0 0,0 1 0,0-1 0,0 0 0,0 1 0,0-1 0,0 1 0,-1-1 0,1 0 0,0 1 0,-1-1 0,1 0 0,-1 0 0,1 1 0,-1-1 0,0 0 0,0 0 0,0 0 0,1 0 0,-1 0 1,0 0-1,0 0 0,0 0 0,0 0 0,-1 0 0,1-1 0,0 1 0,0 0 0,0-1 0,-1 1 0,1-1 0,0 1 0,-1-1-7,-21 7 61,1-1 0,-1-1-1,0-1 1,-1-1 0,1-1 0,-1-1-1,-22-3-60,38 1-103,0 0-1,0-1 1,0 0 0,0 0-1,1-1 1,-1 0-1,0 0 1,1-1-1,0 0 1,0 0-1,0-1 1,1 0 0,-1 0-1,-2-4 104,-22-18-3474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0:07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 8026,'0'0'1000,"0"0"-688,0 0-40,0 0-128,0 0-144,0 0-360,0 0-928,15-39 39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0:10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1 252 3409,'0'0'689,"0"0"447,0 0 371,0 0-260,0 0-252,0 0-56,4-7-187,11-21-559,2 0 0,2 1-1,0 1 1,1 1-193,-11 14-30,1 0 0,-1 1 0,2 1 0,-1 0 0,1 0 0,1 1 0,0 0 0,0 1-1,0 0 1,1 1 0,0 1 30,-10 3-82,0 1 0,-1 0-1,1 0 1,0 1-1,0-1 1,0 1 0,0-1-1,0 1 1,0 0-1,1 0 1,-1 0-1,0 0 1,0 1 0,0-1-1,0 1 1,0 0-1,-1 0 1,1 0 0,0 0-1,3 2 83,-4-1-89,0 0-1,0 1 0,0-1 0,-1 1 1,1-1-1,0 1 0,-1 0 1,0 0-1,1 0 0,-1-1 1,0 1-1,-1 0 0,1 0 0,0 0 1,-1 1-1,0-1 0,0 0 1,0 0-1,0 0 0,0 1 90,-27-26 615,15 9-372,8 8-118,0 1 0,-1 0 0,1 0 0,-1 0 0,0 0 0,0 1 0,0-1 0,-4-1-125,7 5 3,1 0 1,-1 0-1,0-1 0,1 1 1,-1 0-1,0 0 0,1 0 1,-1 1-1,0-1 0,1 0 1,-1 1-1,1-1 0,-1 1 1,0-1-1,1 1 0,-1 0 1,1-1-1,0 1 0,-1 0 1,1 0-1,-1 0 0,1 0 1,0 1-1,0-1 0,0 0 1,0 0-1,0 1 0,0-1 1,0 1-1,0-1 0,0 1 1,1-1-1,-1 1 0,0 0-3,-6 12-24,1 0-1,0 0 1,1 1 0,1 0-1,0 0 1,0 0-1,2 0 1,0 1-1,1-1 1,0 1-1,1-1 1,2 4 24,-2-15-7,1 0 0,0 0-1,0 1 1,0-1 0,0 0 0,1 0 0,0 0-1,-1 0 1,2 0 0,-1-1 0,0 1 0,1-1-1,0 1 1,-1-1 0,1 0 0,1 0 0,-1 0-1,0 0 1,1-1 0,-1 0 0,1 1 0,0-1-1,0 0 1,0-1 0,0 1 0,0-1 0,0 1-1,0-1 1,0-1 0,3 1 7,2 1 10,1 0 0,-1-1 0,0-1 0,1 1 0,-1-1 0,0-1 0,1 0 0,-1 0 0,0-1 0,0 0 1,0-1-1,0 0 0,8-3-10,-4-2 51,-1 0 1,1-1-1,-2 0 1,1 0-1,-1-2 1,-1 1-1,0-1 1,0-1-1,-1 0 1,-1 0-1,0 0 1,-1-1-1,0-1 1,0 1-1,-2-1 0,0 0 1,0 0-1,-2-1 1,1 1-1,-2-1 1,0 0-1,-1 0 1,0 0-52,-22 150-223,19-119 173,1 0 0,1 1 1,1-1-1,0 0 0,1 0 0,1 0 0,1 2 50,-3-15-16,0 1 0,1 0 1,-1 0-1,1-1 0,0 1 0,0-1 0,0 0 0,1 0 1,-1 1-1,1-1 0,0-1 0,0 1 0,0 0 0,0-1 0,0 0 1,0 1-1,1-1 0,-1 0 0,1-1 0,0 1 0,-1-1 1,1 0-1,0 1 0,0-2 0,0 1 0,0 0 0,0-1 1,0 0-1,0 0 0,0 0 0,0 0 16,0 0 6,0 0 0,-1 0-1,1 0 1,0-1 0,-1 0 0,1 1 0,0-1-1,-1 0 1,1-1 0,-1 1 0,0-1 0,1 1 0,-1-1-1,0 0 1,0-1 0,0 1 0,0 0 0,0-1-1,-1 1 1,1-1 0,1-2-6,-1 0 22,0-1 0,0 1 1,-1-1-1,1 0 0,-1 1 0,-1-1 0,1 0 1,-1 0-1,0 0 0,-1-1 0,1 1 1,-1 0-1,0-1-22,0 0 0,1 0 0,-1 0 0,-1 0 1,1 0-1,-1 0 0,0 0 0,-1 0 1,0 1-1,0-1 0,0 0 0,-1 1 0,0 0 1,0-1-1,0 1 0,-1 0 0,0 1 1,-1-1-1,1 1 0,-1 0 0,0 0 0,0 0 1,0 0-1,-1 1 0,-1-1 0,-3-1-33,-2 1 0,1 0 0,0 0 0,-1 1 0,0 1 0,0 0 0,0 0 0,0 1 0,-1 1 0,1 0-1,0 0 1,-1 2 0,1-1 0,-11 3 33,-2 9-110,21-4-155,16-2-217,21-4 450,0-2 1,0-1-1,0-2 1,0 0-1,0-3 1,30-9 31,53-7 67,-115 21-77,1 1 0,0-1-1,-1 1 1,1 0-1,0-1 1,-1 1-1,1 0 1,0 0-1,0 0 1,-1 0-1,1 1 1,0-1-1,-1 0 1,1 1-1,0-1 1,-1 1 0,1-1-1,-1 1 1,1 0-1,-1 0 1,1 0-1,-1 0 1,1 0-1,0 1 11,-1 1-5,0 0 0,0 1-1,0-1 1,0 1 0,0 0-1,-1-1 1,0 1 0,0-1 0,0 1-1,0 0 1,0 0 5,0-4 1,-4 109 254,-11 58-255,15-176 563,1-7-424,0 1 0,0 0 1,2-1-1,0 1 0,0 0 0,5-8-139,-2 8 16,1 1 0,0 0 0,1 1 0,0 0 0,2 0 0,3-4-16,-10 13-28,1 0 0,1 0-1,-1 0 1,1 1 0,-1-1-1,1 1 1,0 0 0,0 1-1,0-1 1,1 1 0,-1 0-1,0 0 1,1 1 0,0-1-1,-1 1 1,1 1 0,0-1-1,4 1 29,-6 0-15,-1 1 1,0 0-1,1 1 0,-1-1 0,0 0 0,1 1 0,-1 0 0,0 0 1,0 0-1,-1 0 0,1 0 0,0 0 0,-1 1 0,1-1 0,-1 1 1,0 0-1,1 0 0,-1 0 0,-1 0 0,1 0 15,7 12 19,0 0-1,-2 1 1,5 9-19,-5-7-54,-1 0-1,-1 0 1,0 1 0,-1 0-1,-1 0 1,-1 0 0,0 0-1,-2 8 55,0-26 51,0-39 240,1 25-251,0-1 1,1 1-1,0 0 1,1-1 0,1 1-1,0 1 1,0-1 0,1 0-1,3-2-40,-4 7 3,0 0 0,0 0-1,1 1 1,0 0 0,1 0 0,0 0-1,0 0 1,0 1 0,1 0 0,0 0-1,0 1 1,0 0 0,1 0 0,2-1-3,-8 5-15,-1 1 0,0-1 0,1 0 0,-1 0 0,1 1 0,0-1 0,-1 1 0,1-1 0,-1 1 0,1 0 0,0 0 0,-1-1 0,1 1 0,0 0 0,-1 1 0,1-1 0,0 0 0,-1 0 0,1 1 0,-1-1 0,1 1 0,0-1 0,-1 1 0,1 0 1,-1-1-1,1 1 0,-1 0 0,0 0 0,1 0 0,-1 0 0,0 0 0,0 1 0,0-1 0,0 0 0,0 0 0,0 1 0,0-1 0,0 1 0,0-1 0,-1 1 15,4 7 17,-1 1 0,0 0 0,-1-1-1,0 1 1,-1 0 0,0 5-17,2 9 20,2 18 6,-5-33-20,0 1 1,1 0-1,0-1 1,1 1-1,0 0 0,1-1 1,0 0-1,0 0 1,1 0-1,0 0 0,0 0 1,6 7-7,-9-15 3,1 0-1,0 0 1,-1 1-1,1-1 1,0 0-1,0 0 1,-1-1 0,1 1-1,0 0 1,0 0-1,0-1 1,0 0 0,0 1-1,0-1 1,0 0-1,0 0 1,0 0 0,0 0-1,0 0 1,0 0-1,0-1 1,0 1 0,0-1-1,0 1 1,0-1-1,0 0 1,1 0-3,4-2 20,0-1 1,0 1-1,-1-1 0,0 0 1,0 0-1,5-6-20,0 1 77,-1 0-1,0-1 1,-1-1 0,0 0-1,0 0 1,-1 0 0,-1-1-1,0 0 1,-1-1 0,0 0-1,-1 0 1,0 0 0,-1 0 0,-1-1-1,0 1 1,-1-1 0,0 0-1,-1 0 1,-1 0 0,0-2-77,0 64-358,-1-7 308,1 0-1,3 0 1,1 0 0,7 31 50,-1-165 843,-8 78-783,12-65-114,-13 75 38,1 1-1,-1-1 0,0 1 1,1 0-1,0 0 1,0 0-1,1 0 0,-1 0 1,1 0-1,-1 1 0,1-1 1,0 1-1,1-1 1,-1 1-1,3-1 17,-4 2-26,1 1 0,0 0 0,0 0 0,0 0 0,0 1 0,0-1 0,0 0 0,0 1 0,0 0 0,0 0 0,1 0-1,-1 0 1,0 1 0,0-1 0,0 1 0,0-1 0,0 1 0,0 0 0,0 0 0,-1 1 0,1-1 0,0 1 0,0-1 0,-1 1 0,1 0 0,-1 0 0,0 0 0,1 0 0,-1 0 0,0 1 0,0-1 0,1 3 26,7 7-49,0 1 0,-1 1 0,-1-1 0,0 2 0,3 7 49,49 115-2061,-60-181 2600,1 23-284,0 9-189,0 0-1,1 0 0,0 0 0,1 0 0,0 0 0,0 0 0,2 1 1,-1 0-1,3-2-65,-5 7-7,1 0 0,0 1 0,0 0-1,1 0 1,-1 0 0,1 0 0,0 0 0,1 1 0,-1-1 0,1 1 0,0 1 0,0-1 0,0 1 0,0-1-1,1 1 1,-1 1 0,1-1 0,5-1 7,-10 4-18,1 0 0,0-1 0,-1 1-1,1 0 1,0 0 0,-1 0 0,1 0-1,-1 0 1,1 1 0,0-1 0,-1 0-1,1 1 1,-1-1 0,1 1 0,-1-1-1,1 1 1,-1 0 0,1 0 0,-1 0 0,1 0-1,-1 0 1,0 0 0,0 0 0,1 1 18,1 1-2,-1 1 1,1 0-1,-1 0 1,0 0 0,0 0-1,0 0 1,0 0-1,-1 1 1,1 2 1,2 13 40,-1-1 0,0 1 0,-2 0 0,0 1-40,-1 9 18,2 43 29,-1-68-71,-1 1-1,1 0 0,0-1 0,1 1 0,-1-1 0,1 1 0,0-1 1,1 0-1,-1 0 0,3 3 25,-4-7-23,1 1 1,0-1 0,-1 0-1,1 0 1,0 0-1,-1 0 1,1 0-1,0 0 1,0 0 0,0-1-1,0 1 1,0 0-1,0-1 1,0 0 0,0 0-1,0 1 1,0-1-1,0 0 1,0-1 0,0 1-1,0 0 1,0 0-1,0-1 1,0 1-1,0-1 1,0 0 0,0 0-1,-1 0 1,1 1-1,1-2 23,53-32 122,-19 6-75,-2-2-1,-1-1 1,2-4-47,-23 21 140,0-1 0,-1 0 1,0-1-1,-2-1 0,0 0 0,0 0 0,-2 0 1,4-12-141,-18 74 169,1-1 0,3 1 1,2 0-1,3 22-169,-3-65-7,1 0-1,-1 0 1,1 0 0,-1 0-1,1 0 1,0 0-1,0 0 1,0 0 0,0-1-1,1 1 1,-1 0 0,0 0-1,1-1 1,-1 1 0,1-1-1,-1 0 1,1 1-1,0-1 1,-1 0 0,1 0-1,0 0 8,3 1-6,-1 0-1,0-1 0,1 1 1,-1-1-1,1 0 1,-1 0-1,1-1 0,0 0 1,-1 0-1,1 0 7,4 0 10,1-1 0,-1 0 0,0 0 0,0-1 0,0 0-1,0-1 1,0 0 0,0-1 0,6-3-10,-9 4-15,-1 0 0,0 0-1,0-1 1,0 0 0,-1 1-1,0-2 1,1 1 0,-1 0 0,-1-1-1,1 0 1,-1 0 0,1 0 0,-1 0-1,-1-1 1,1 1 0,-1-1 0,0 1-1,0-1 1,-1 0 0,0 0-1,0 0 1,0 0 0,-1 0 0,1 0-1,-2 0 1,1 0 0,-1 0 0,1 0-1,-2-1 16,2 3-13,-1 1 0,0-1 0,-1 1 0,1-1-1,0 1 1,-1-1 0,0 1 0,0 0 0,0-1-1,0 1 1,0 0 0,-1 1 0,1-1 0,-1 0-1,0 1 1,-2-2 13,-1 0-39,-1 0 0,1 0 0,-1 0-1,0 1 1,0 0 0,0 1 0,-1 0 0,-1-1 39,-17-2-103,0 2 1,1 0 0,-1 2 0,-11 1 102,9-2-65,57-4-51,16-2 71,12-8 149,-24 5-139,1 1 0,0 2 0,1 2 1,0 1-1,18 0 35,-52 6-4,1-1 1,-1 0 0,1 1 0,-1 0-1,0-1 1,0 1 0,1 0 0,-1 0 0,0-1-1,0 1 1,0 0 0,0 0 0,0 0-1,0 0 1,0 1 0,0-1 0,0 0-1,0 0 1,-1 0 0,1 1 0,-1-1-1,1 0 1,-1 1 0,1-1 0,-1 1-1,1 0 4,9 43 87,-9-39-75,3 29 35,-1 1 0,-2-1 0,-1 10-47,-1-8-11,0-17-45,-1-25 30,2 0 52,0 1 0,0-1 0,0 1 0,1 0 0,0-1 0,0 1 0,0 0 0,0 0 0,1-1-26,8-16 63,1 0-1,2 0 1,0 1 0,1 1 0,1 0 0,0 1-1,2 0 1,0 1 0,1 1 0,0 1-1,2 1 1,16-10-63,-34 22-11,1 1-1,-1-1 1,1 1-1,0 0 1,0 0-1,-1 0 0,1 0 1,0 0-1,0 0 1,0 1-1,0 0 1,0-1-1,0 1 1,0 0-1,0 0 1,0 1-1,0-1 1,0 1-1,-1-1 0,1 1 1,0 0-1,2 1 12,-2 0 2,-1 0-1,1 0 0,0 1 1,-1-1-1,1 1 0,-1 0 1,0 0-1,0 0 1,0 0-1,0 0 0,0 0 1,-1 0-1,0 1 0,1-1 1,-1 1-1,0 0-1,4 17 54,-2 1 0,0 0-1,-1-1 1,-1 1 0,-1 10-54,0-28 3,0 137 141,0-140-205,17-4-47,-8-1-161,0-1-1,-1 0 1,0-1-1,0 0 1,3-3 269,14-14-4206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0:12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140 539 5089,'0'0'1390,"0"0"58,0 0-321,0 0-591,0 0-352,0 0 80,13-23 30,34-62 99,17-17-393,-54 86-52,-1 0 0,-1-1 0,0 0 1,-1 0-1,0 0 0,-2-1 0,0 0 0,-1 0 0,-1-1 1,0 1-1,-2-1 0,0 1 0,-1-1 0,-1 1 0,-1-5 52,1 20-8,1 0 0,-1 1 0,0-1-1,0 1 1,0 0 0,0-1 0,-1 1 0,1 0-1,-1-1 1,1 1 0,-1 0 0,0 0-1,0 0 1,-1-1 8,2 2-6,1 1-1,-1-1 1,0 1 0,1 0 0,-1-1-1,1 1 1,-1 0 0,0-1-1,1 1 1,-1 0 0,0 0-1,1-1 1,-1 1 0,0 0 0,1 0-1,-1 0 1,0 0 0,1 0-1,-1 0 1,0 0 0,0 0 0,1 0-1,-1 1 1,0-1 0,1 0-1,-1 0 1,0 1 0,1-1-1,-1 0 1,1 1 0,-1-1 0,0 0-1,1 1 1,-1-1 0,1 1-1,-1-1 1,1 1 0,0-1-1,-1 1 1,1 0 0,-1-1 0,1 1-1,0-1 1,-1 1 0,1 0-1,0-1 1,0 1 0,0 0-1,0-1 1,-1 1 0,1 0 0,0-1-1,0 1 1,0 0 0,0 0-1,1 0 7,-14 68-50,3 2 0,0 58 50,4-41 23,-11 44-23,-72 294-367,83-371-153,6-54 428,5-2 54,-1 1-1,1-1 1,-1-1 0,1 1-1,-1-1 1,0 0 0,1 0-1,-1 0 1,0 0-1,0-1 1,-1 1 0,4-4 38,45-40 336,-46 39-377,1 0 58,-1 1-1,1-2 1,-2 1 0,1 0 0,-1-1-1,0 0 1,-1 0 0,0-1 0,0 1-1,-1-1 1,0 0 0,-1 0 0,0 0-1,1-6-16,-2 8 3,-1 0 0,0-1-1,0 1 1,-1 0-1,0-1 1,0 1 0,-1 0-1,0 0 1,0 0-1,0 0 1,-1 0 0,0 0-1,-1 1 1,1-1-1,-1 1 1,0 0 0,-1 0-1,-3-3-2,-2-2-42,-1 1 0,0 0-1,0 1 1,-1 0 0,0 1 0,-1 0 0,-7-3 42,-20-7-349,-36-11 349,48 19 73,27 9-58,0 1 0,-1 0 0,1 0 0,0-1 0,0 1 0,-1-1 0,1 1 0,0-1 0,0 1 0,0-1 0,0 0 0,0 0 0,0 0 0,0 1 0,0-1-1,0 0 1,0 0 0,0 0 0,1 0 0,-1 0 0,0-1 0,1 1 0,-1 0 0,1 0 0,-1 0 0,1 0 0,-1-1 0,1 1 0,0 0 0,0-1 0,0 1 0,-1 0 0,1 0-1,0-1 1,1 1 0,-1 0 0,0-1 0,0 1 0,1 0 0,-1 0 0,0-1 0,1 1 0,-1 0 0,1 0 0,0 0 0,-1 0 0,1 0 0,0 0 0,0 0 0,0 0 0,-1 0-1,1 0 1,0 0 0,0 0 0,1 0-15,8-8 17,0 0-1,0 0 1,0 1 0,12-6-17,-1 0-35,1 1 0,1 0 0,0 2 0,1 1 0,0 0 0,1 2 0,-1 1 0,2 1 0,-1 1 0,0 1 0,17 0 35,-40 5-8,-1-1 0,1 0 0,-1 1-1,0 0 1,0-1 0,1 1-1,-1 0 1,0-1 0,0 1-1,0 0 1,0 0 0,0 0-1,0 0 1,0 0 0,0 0-1,0 0 1,0 0 0,-1 1-1,1-1 1,0 0 0,-1 0 0,1 1-1,-1-1 1,1 0 0,-1 1-1,0-1 1,0 1 0,0-1-1,1 0 1,-1 1 0,0-1-1,-1 1 9,2 58 174,-1-45-192,-1 16 41,-1-21-28,2-1 1,-1 0 0,1 0-1,0 1 1,1-1 0,0 0-1,1 0 1,0 0 0,0 0-1,1 0 1,0 0 0,0 0-1,4 4 5,-5-11-20,0 0 0,0 0 0,1 0 0,-1-1 0,1 1 0,-1-1 0,1 1 0,-1-1 0,1 0 0,0 0 0,0 0-1,-1 0 1,1-1 0,0 1 0,0-1 0,0 0 0,0 1 0,0-1 0,0-1 0,0 1 0,0 0 0,-1-1 0,3 0 20,1 0 24,0 0 1,0-1 0,0 0 0,0 0 0,-1 0 0,1-1 0,-1 1-1,1-1 1,-1-1 0,5-2-25,-5 0 36,0 1 0,-1-1 0,1 0 0,-1 0 0,0 0 0,0-1 1,-1 1-1,0-1 0,0 0 0,-1 0 0,1 0 0,-2 0 0,1 0 0,-1-1 0,0 1 0,0 0 0,-1-1 0,0 1 0,0-1 0,-1 1 0,0 0 1,0-1-1,-1 1 0,0 0 0,-2-4-36,2 3 8,-1 0 0,0 1 0,0 0 1,-1-1-1,0 1 0,0 1 0,-1-1 1,1 0-1,-2 1 0,1 0 0,-1 0 0,0 1 1,0 0-1,0 0 0,-1 0 0,1 1 1,-1-1-1,0 2 0,-1-1 0,1 1 1,-1 0-1,1 1 0,-3-1-8,0 1-11,1 0 1,-1 1-1,1 1 1,-1-1-1,0 1 1,1 1-1,-1 0 0,-9 2 11,17-2-12,-1-1 0,0 1 0,1 0-1,-1 0 1,1 1 0,-1-1 0,1 0-1,0 1 1,0 0 0,-1-1-1,1 1 1,0 0 0,0 0 0,1 0-1,-1 0 1,0 0 0,1 1-1,-1-1 1,1 1 0,0-1 0,0 1-1,0-1 1,0 1 0,0-1-1,1 1 1,-1 0 0,1 0 0,-1-1-1,1 1 1,0 0 0,0 0 0,0-1 12,1 1-11,-1 0 1,1-1 0,0 1 0,0 0-1,0-1 1,0 1 0,0-1-1,1 1 1,-1-1 0,1 0 0,-1 0-1,1 1 1,0-1 0,0 0 0,0-1-1,0 1 1,0 0 0,0-1 0,1 1-1,-1-1 1,1 1 0,-1-1 0,1 0-1,-1 0 1,1 0 0,0-1 0,-1 1-1,1 0 1,0-1 0,1 0 10,14 4-14,1-1-1,0-2 1,18 1 14,-35-2-2,36 0 47,-1-1 0,1-1 0,-1-3-1,3-1-44,-24 3 22,-1-1-1,1 0 0,-1-1 0,-1-1 0,1 0 1,-1-1-1,0-1 0,0 0 0,-1-1 0,0 0 1,0-2-22,-10 8 21,0 0 1,0-1 0,0 1 0,-1-1 0,1 0 0,-1 0 0,0 0 0,0 0 0,-1 0 0,1 0 0,-1 0 0,0-1-1,0 1 1,0-3-22,0 5 6,-1 1 0,0-1 0,0 1 0,0-1 0,0 0 0,0 1 0,0-1 0,0 1 0,0-1 0,-1 0 0,1 1-1,-1-1 1,1 1 0,-1-1 0,0 1 0,1-1 0,-1 1 0,0 0 0,0-1 0,0 1 0,0 0 0,0 0 0,0 0 0,-1-1 0,1 1 0,0 0-1,0 1 1,-1-1 0,1 0 0,-1 0 0,1 0 0,-1 1 0,1-1 0,-1 1 0,1-1 0,-1 1 0,1 0 0,-2 0-6,-3-1-14,0 0 0,0 0 0,0 1 0,1 0 0,-1 1 0,0-1 0,0 1 0,1 0 0,-1 1 0,0-1 14,4 0-18,0 0 0,0 0 1,1 0-1,-1 0 0,0 1 0,1-1 1,-1 0-1,1 1 0,-1-1 0,1 1 0,0 0 1,-1-1-1,1 1 0,0 0 0,0 0 1,0 0-1,0 0 0,1 0 0,-1 0 0,1 0 1,-1 0-1,1 0 0,-1 0 0,1 0 1,0 0-1,0 0 0,0 0 0,0 2 18,1-3-6,-1 1 0,1-1-1,0 1 1,-1 0 0,1-1-1,0 1 1,0-1 0,0 0-1,0 1 1,0-1 0,0 0-1,1 1 1,-1-1 0,0 0-1,1 0 1,-1 0 0,0 0-1,1 0 1,-1 0 0,1-1-1,0 1 1,-1-1 0,1 1 0,-1-1-1,1 1 1,0-1 0,0 0 6,54 11-7,-48-10 1,30 3 11,1-3 0,17-1-5,-16 0 109,-39 0-112,-1 0-1,0 0 1,1 1-1,-1-1 1,1 0 0,-1 1-1,0-1 1,0 1-1,1-1 1,-1 0 0,0 1-1,0-1 1,1 1-1,-1-1 1,0 1-1,0-1 1,0 1 0,0-1-1,0 1 1,0-1-1,1 1 1,-1-1 0,0 1-1,-1-1 1,1 1-1,0-1 1,0 1-1,0-1 1,0 1 0,0-1-1,0 1 1,-1-1-1,1 1 1,0-1-1,0 0 1,-1 1 0,1-1-1,0 1 1,0-1-1,-1 0 1,1 1 3,-12 21 59,-25 22-22,15-18-14,0 1 0,2 0 0,1 2 0,1 0 0,0 4-23,18-32-2,-1 0-1,0 1 1,1-1 0,-1 1 0,1-1-1,-1 1 1,1 0 0,0-1 0,-1 1 0,1-1-1,0 1 1,0 0 0,0-1 0,0 1-1,1-1 1,-1 1 2,0-1-4,1 0-1,-1 0 0,1-1 1,-1 1-1,1 0 1,-1-1-1,1 1 0,-1 0 1,1-1-1,-1 1 1,1-1-1,0 1 1,0-1-1,-1 1 0,1-1 1,0 0-1,0 1 1,-1-1-1,1 0 1,0 1-1,0-1 0,0 0 5,6 1-15,1 0 1,-1-1-1,0 0 0,1-1 0,-1 1 0,5-2 15,-8 1 10,9-1-485,1-1 0,0-1 1,-1 0-1,11-5 475,9-4-5463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07:11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0 640,'0'0'1412,"0"0"-319,0 0-62,0 0-195,0 0-148,0 38 1378,0-30-2067,-2 40-3,3 0 0,2 0 0,2 0 0,2 0 0,11 35 4,-16-75 0,4 16-16,2-1 0,1 1 0,0-1 0,2-1 0,3 5 16,-13-25-73,12-23-133,-8-4 234,-1 0-1,-1 0 0,-1 0 0,-1-1 1,-2 1-1,0-1-27,0-21 24,1 17-24,0 30-8,1 0 0,-1-1 0,1 1 0,-1 0 0,0 0 0,1-1 0,-1 1 0,1 0 0,-1 0 0,0 0 0,1 0 0,-1 0 0,1-1 0,-1 1 0,1 0 0,-1 0 0,1 0 0,-1 0 0,1 0 0,-1 1 0,1-1 0,-1 0 0,0 0 0,1 0 0,-1 0 0,1 0 0,-1 1 0,1-1 0,-1 0 0,0 0 0,1 1 0,-1-1 0,0 0 0,1 1 0,-1-1 8,17 9-53,42 43 24,-46-38 31,1-1 0,0 0 0,1-2 0,0 0 0,1 0 0,0-1 0,1-1 0,0-1 0,1 0-2,-15-7 6,-1 0 0,1 0 0,-1-1 0,1 1 0,0-1 0,-1 0-1,1 1 1,0-1 0,-1 0 0,1-1 0,-1 1 0,1 0 0,0-1 0,-1 1-1,1-1 1,-1 0 0,1 0 0,-1 0 0,0 0 0,1 0 0,-1-1 0,0 1-1,0-1 1,0 1 0,0-1 0,0 0 0,0 0 0,0 0 0,0 0 0,-1 0-1,1 0 1,-1 0 0,0-1 0,0 1 0,0 0 0,0-1 0,0 1-1,0-1 1,0 1 0,-1-1 0,1 0 0,-1 0-6,3-11 131,-1 0 1,-1 1-1,0-1 1,-1 0-1,0 0 1,-1 0-1,-2-9-131,-1 12 112,-1-1 0,0 1 1,0 0-1,-1 0 0,-1 1 0,0 0 1,0 0-1,-1 0 0,0 1 0,-3-2-112,-35-26 387,46 36-467,-1 0 1,0 0 0,0 0 0,0 0 0,0 1 0,0-1-1,0 0 1,-1 1 0,1-1 0,0 1 0,0-1 0,0 1-1,-1-1 1,1 1 0,0 0 0,0 0 0,-1 0 0,1 0-1,0 0 1,-1 0 0,1 0 0,0 0 0,0 0 0,-1 1-1,1-1 1,0 0 0,0 1 0,0-1 0,-1 1 0,1-1-1,0 1 1,0 0 0,0-1 0,0 1 0,0 0 0,0 0-1,0 0 1,0 0 0,0 0 79,-1 13-4234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0:15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60 638 264,'0'0'1391,"0"0"-44,0 0 320,0 0 32,0 0-203,0 0-219,3-7-316,16-25-718,1 2 0,1 1 0,2 0-1,14-13-242,3-4-51,12-23 51,-41 54-12,-1-1 0,-1 0 0,0-1-1,-1 0 1,-1 0 0,3-14 12,-46 59-838,30-21 795,0 1-1,0-1 1,1 1-1,0 0 0,1 1 1,0-1-1,0 1 0,-2 6 44,5-12-12,0 0-1,0 1 0,0-1 1,1 1-1,-1-1 0,1 1 0,0-1 1,0 1-1,0-1 0,1 0 1,-1 1-1,1-1 0,0 1 1,0-1-1,0 0 0,0 1 1,0-1-1,1 0 0,0 0 1,-1 0-1,1 0 0,0 0 1,0-1-1,3 3 13,37 32-19,-25-23 18,0 1 0,-1 0 0,2 4 1,-15-15 6,1 0 0,-1 0-1,0 0 1,0 1-1,-1-1 1,1 1 0,-1 0-1,0 0 1,0 0 0,-1 0-1,0 0 1,1 0-1,-2 0 1,1 0 0,0 2-6,-2-5 1,0 1 1,0-1 0,1 1-1,-2-1 1,1 0 0,0 1-1,0-1 1,-1 0-1,1 0 1,-1 0 0,1 0-1,-1 0 1,0 0 0,0-1-1,0 1 1,0 0 0,0-1-1,0 0 1,-1 1 0,1-1-1,0 0 1,-1 0-1,0 0-1,-62 22-109,38-17 34,0-1 0,0-1 0,-1-1 0,1-2 0,-1-1 0,0-1 1,-11-2 74,35 2 2,-1 1 1,1-1 0,-1 0-1,1 0 1,0-1 0,0 1-1,0-1 1,0 0 0,0 0-1,0 0 1,0-1-1,1 1 1,-1-1 0,0-1-3,2 2-13,0-1 0,0 1 0,0-1 0,1 1 0,-1-1 0,1 1 1,0-1-1,-1 0 0,1 1 0,1-1 0,-1 0 0,0 0 0,1 0 0,-1 0 1,1 0-1,0 0 0,0 0 0,0 0 0,0 0 0,1 0 0,-1 0 13,1 1-7,-1 1-1,1-1 0,0 0 1,0 0-1,0 1 1,0-1-1,0 1 0,0-1 1,0 1-1,1 0 1,-1-1-1,0 1 1,1 0-1,-1 0 0,1 0 1,-1 0-1,1 0 1,0 0-1,-1 0 0,1 0 1,0 1-1,-1-1 1,1 1-1,0-1 0,0 1 1,0 0-1,1 0 8,58-4-203,-51 4 150,-2 1 41,-1 1 0,0-1 0,0 1 0,0 1 1,-1-1-1,1 1 0,0 0 0,-1 0 0,0 1 1,0 0-1,0 0 0,0 0 0,3 4 12,-3-3 5,-1 0 1,2 0-1,-1-1 1,0 0-1,1 0 0,0-1 1,0 0-1,0 0 0,0 0 1,0-1-1,0 0 0,1-1 1,5 1-6,-7-2 19,0 0-1,0-1 1,0 1 0,-1-1 0,1-1 0,0 1 0,-1-1 0,1 0-1,-1 0 1,1-1 0,-1 1 0,0-1 0,0 0 0,0-1 0,-1 1-1,1-1 1,-1 0 0,0 0 0,0 0 0,0-1 0,-1 1 0,1-2-20,17-17 41,-1-2-1,-1 0 0,-1-1 0,-2-1 0,0-1 0,-2 0 0,-1-1 0,-2 0 0,0-1 0,-2-1 0,-1 1 0,2-28-39,-4 2 631,-2-1 1,-3-22-632,-1 79 53,0 8-309,-2 32 88,-2 1 1,-5 17 167,-6 67-7,13-80 9,-3 67-600,8 101 598,-2-207-81,0 0 0,0 0 0,0 0 0,1-1 0,0 1 0,0-1-1,0 1 1,2 2 81,-4-7-9,1 0 1,0 0-1,-1 0 0,1 0 0,-1 0 0,1 0 0,0-1 0,0 1 1,-1 0-1,1 0 0,0 0 0,0-1 0,0 1 0,0-1 0,0 1 1,0 0-1,0-1 0,0 0 0,0 1 0,0-1 0,0 0 1,1 1-1,-1-1 0,0 0 0,0 0 0,0 0 0,0 0 0,0 0 1,1 0-1,-1 0 0,0 0 0,0-1 0,0 1 0,0 0 0,0-1 1,0 1-1,0-1 0,0 1 0,0-1 0,0 1 0,0-1 0,0 0 1,0 0-1,0 1 0,0-1 0,0 0 9,14-13 58,-1-1 1,0 0-1,-1-1 0,-1 0 0,-1-1 1,0 0-1,-1-1 0,0-2-58,11-24 315,-2 0-1,10-41-314,-23 64 143,-1 6 113,-3 40-264,-8 91 0,3-58-80,2 40 88,1-95-24,0 0 0,1 0 1,-1 0-1,1 0 1,0 0-1,-1 0 0,1-1 1,0 1-1,1 0 1,-1 0-1,0-1 0,1 1 1,0-1-1,-1 1 1,1-1-1,0 1 0,0-1 1,0 0-1,1 0 1,-1 0-1,0 0 0,1-1 1,0 1 23,0-1-6,-1 0 1,0 0-1,1 0 0,-1-1 1,1 1-1,-1-1 1,1 0-1,-1 0 0,1 0 1,-1 0-1,1 0 0,0-1 1,-1 1-1,0-1 1,1 1-1,-1-1 0,1 0 1,-1 0-1,0 0 0,1 0 1,-1 0-1,0-1 1,0 1-1,0-1 0,0 1 1,0-1-1,0 0 1,-1 0 5,16-14 115,-2-1 0,-1-1 0,0 0 1,-1-1-1,-1 0 0,-1-1 0,0 0 1,-2-1-1,0 0 0,-2-1 1,0 0-1,-1 0 0,-1 0 0,-2-1 1,0 1-1,-1-4-115,-2 25 113,0 1-175,0 15-266,-1 12 274,-2 1 0,-1-1 0,-1 1 54,0-1-7,1 1 1,1 0-1,2 2 7,1-30 1,-1 8-25,1 0 1,0 0-1,1 0 0,0-1 0,0 1 0,0 0 1,1-1-1,1 3 24,-2-8-3,1 0 0,-1 0 0,1 0 0,-1 0 0,1 0 0,0 0-1,-1-1 1,1 1 0,0 0 0,0-1 0,0 0 0,1 1 0,-1-1 0,0 0 0,0 0 0,1 0 0,-1 0 0,1-1 0,-1 1 0,0-1 0,1 1-1,-1-1 1,1 0 0,-1 0 0,1 0 0,0 0 0,0-1 3,1 2 14,1-1 1,-1 0-1,1-1 0,-1 1 0,0-1 1,1 0-1,-1 0 0,0 0 0,1-1 1,-1 1-1,0-1 0,0 0 0,-1 0 1,1 0-1,0-1 0,-1 1 0,2-2-14,-2 0-199,0 0 1,0 0-1,0-1 0,-1 1 0,1-1 0,-1 1 0,0-1 0,-1 0 0,1 1 0,-1-1 0,0 0 0,0 0 0,0 0 0,-1 0 0,0-2 199,1-22-4539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0:15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1 115 3545,'0'0'2384,"0"0"-855,0 0-305,0 0-504,0 0-360,0 0-88,0 0-56,73-53-216,-34 34-8,2 3-88,22 3-328,-14 7-1240,-5-1-3185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0:17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186 614 4481,'0'0'1099,"0"0"-252,0 0-236,0 0-162,0 0-57,0 0 40,2-17-16,8-53-106,-10 70-309,1-1 0,-1 0 1,0 1-1,0-1 1,1 0-1,-1 1 0,0-1 1,0 0-1,0 1 1,0-1-1,0 0 1,0 0-1,0 1 0,0-1 1,0 0-1,0 1 1,0-1-1,-1 0 0,1 1 1,0-1-1,0 0 1,-1 1-1,1-1 0,0 0 1,-1 1-1,1-1 1,-1 1-1,1-1 1,-1 1-1,1-1 0,-1 1 1,1-1-1,-1 1 1,0-1-1,1 1 0,-1 0 1,1-1-1,-1 1 1,0 0-1,1 0 0,-1-1 1,0 1-1,0 0 1,1 0-1,-1 0 1,0 0-1,1 0 0,-1 0 1,0 0-1,0 0 1,1 0-1,-1 0 0,0 0 1,1 1-1,-1-1 1,0 0-1,1 0 0,-1 1 1,0-1-1,1 0 1,-1 1-1,0 0-1,-33 20-157,15-4 109,0 1 0,1 2 0,1-1 1,-4 8 47,15-19-28,1 1-1,0-1 1,0 1 0,1 0 0,0 0 0,1 0 0,0 0 0,0 1 0,1-1 0,1 1 0,-1 0 0,1 0 0,1 0 28,0-9-16,0 1 1,0-1-1,0 1 0,0-1 0,0 0 1,1 1-1,-1-1 0,1 0 0,-1 1 1,1-1-1,-1 0 0,1 1 1,0-1-1,-1 0 0,1 0 0,0 0 1,0 0-1,0 0 0,0 0 0,0 0 1,0 0-1,0 0 0,0 0 0,1 0 1,-1 0 15,2 0-18,1 0 0,-1 0 0,0 0 1,1 0-1,-1 0 0,0-1 0,1 1 0,-1-1 1,1 0-1,-1 0 0,1-1 18,4 1 16,-1-1 0,0 0 0,1-1 1,-1 0-1,0 0 0,0 0 0,0-1 0,0 0 0,0-1 0,1 0-16,4-6 58,-1-1 1,-1 0-1,0 0 0,-1-1 1,0 0-1,0-1 0,-1 0 0,-1 0 1,0-1-1,-1 1 0,-1-2 1,0 1-1,-1-1 0,1-3-58,8-41 321,-3-1 0,2-56-321,-10 91 45,10-199 845,-14 278-1170,-9 46 280,-2 45 3,10-98-42,1-11 20,2 0 0,1 8 19,0-36-19,0 0 0,0 1 0,0-1 0,1 0 0,0 0 0,1 0 1,0 0-1,0-1 0,1 1 0,0-1 0,4 6 19,-5-10-15,0 0-1,0-1 1,1 1-1,-1-1 1,0 0 0,1 0-1,0 0 1,0 0-1,-1-1 1,1 0-1,0 1 1,0-1 0,0-1-1,0 1 1,0-1-1,0 1 1,1-1-1,-1 0 1,1-1 15,2 1 16,0 0 0,0-1 1,0 0-1,0 0 0,0-1 0,-1 0 1,1 0-1,0 0 0,-1-1 0,5-2-16,-1-1 4,-1-1-1,1 0 1,-2 0-1,1 0 0,-1-1 1,0-1-1,0 1 1,-1-1-1,-1 0 0,1-1 1,-2 0-1,1 0 0,-1 0 1,-1 0-1,0-1 1,0 0-1,-1 0 0,0 0 1,-1 0-1,0 0 1,-1-1-1,0 1 0,-1-1 1,-1-8-4,0 20-3,1-1 0,0 0 0,-1 0 0,1 1 0,-1-1 0,1 0 0,-1 1 0,1-1 0,-1 1 1,0-1-1,1 1 0,-1-1 0,0 1 0,1-1 0,-1 1 0,0 0 0,0-1 0,1 1 0,-1 0 0,0 0 0,0 0 0,0-1 1,1 1-1,-1 0 0,0 0 0,0 0 0,0 0 0,1 0 0,-1 0 0,0 1 0,0-1 0,0 0 0,1 0 0,-1 0 1,0 1-1,0-1 0,1 1 0,-1-1 0,0 0 0,0 1 3,-33 16-126,25-8 112,0 1 0,0 0-1,1 1 1,1-1 0,0 1 0,0 1-1,1-1 1,0 1 0,1 0 0,1 1-1,0-1 1,0 1 0,2 0 0,-1 0-1,2 0 1,-1 0 0,2 0 0,0 0-1,1 12 15,0-23-11,-1 1 0,0 0 0,1-1 0,0 1 0,-1 0 0,1-1 0,0 1 0,0-1-1,1 1 1,-1-1 0,0 0 0,1 1 0,-1-1 0,1 0 0,0 0 0,0 0 0,0 0 0,0-1 0,0 1-1,0 0 1,3 1 11,0-1-1,1 1 0,-1-1 1,1 0-1,0-1 0,-1 1 0,1-1 0,0 0 0,0 0 0,0-1 0,2 0 1,6 0 21,0-1-1,0 0 1,-1-1-1,1 0 1,-1-1-1,0-1 1,0 0-1,0-1 1,0 0-21,9-7 36,0-1 0,-1-1 0,0 0 1,-1-2-1,12-12-36,-25 22 19,-1 0 1,0-1-1,0 1 1,-1-1-1,1 0 1,-1-1 0,-1 1-1,0-1 1,0 0-1,0 0 1,-1 0-1,0-1 1,-1 1-1,0-1 1,0 0-1,0-8-19,-7 230-494,5-212 427,12-12 322,27-58-37,7-13-144,-41 75-72,0 1 0,0 0 0,0 0 1,1 0-1,0 0 0,0 1 0,0 0 0,1 0 0,0 1 0,1-1-2,-8 5-16,1 0 0,0 0 0,0-1 1,-1 1-1,1 0 0,0 0 0,0 0 0,-1 0 0,1 0 0,0 0 1,0 0-1,-1 1 0,1-1 0,0 0 0,-1 0 0,1 0 0,0 1 1,-1-1-1,1 0 0,0 1 0,-1-1 0,1 1 0,0-1 0,-1 1 1,1-1-1,-1 1 0,1-1 0,-1 1 0,1-1 0,-1 1 0,0 0 1,1-1-1,-1 1 0,0 0 0,1-1 0,-1 1 0,0 0 0,0-1 0,0 1 16,12 37 69,-10-30-91,18 74 172,-11-42-98,1-1 1,13 28-53,-23-66 6,0 0 1,0-1 0,0 1 0,0 0 0,0-1 0,1 1-1,-1 0 1,0-1 0,1 1 0,-1-1 0,0 1 0,1 0-1,-1-1 1,1 1 0,-1-1 0,1 1 0,-1-1 0,1 0-1,-1 1 1,1-1 0,-1 1 0,1-1 0,0 0 0,-1 0-1,1 1 1,0-1 0,-1 0 0,1 0 0,0 0 0,-1 0-1,1 1 1,0-1 0,-1 0 0,1 0 0,0 0 0,-1-1-1,1 1 1,0 0 0,-1 0 0,1 0 0,0 0 0,-1-1-1,1 1 1,0 0 0,-1-1 0,1 1 0,-1 0 0,1-1-1,-1 1 1,1-1 0,-1 1 0,1-1 0,-1 1-1,1-1 1,-1 1 0,0-1 0,1 1 0,-1-1-7,27-39 432,-24 35-460,11-24 118,0 0 0,-3 0 1,0-2-1,-2 1 0,-1-1 1,-1-1-1,1-16-90,3-61 343,-2-56-343,-8 150 24,-1-153 170,-12 303-528,4-58 308,2 40 26,4-65-11,0-22 18,2 1 0,1 0 0,3 11-7,-4-35-11,1 0 0,0-1 0,1 1 0,0 0 1,0-1-1,0 0 0,1 1 0,0-1 0,0 0 0,1 0 0,-1-1 0,1 1 0,1-1 0,-1 0 0,1 0 0,0 0 0,1 1 11,-2-4 0,1 1-1,-1-1 1,0 0-1,1 0 1,-1 0-1,1-1 1,0 0-1,0 0 1,-1 0-1,1 0 1,0-1-1,0 1 1,0-1-1,0 0 1,0-1-1,-1 0 1,1 1-1,1-2 1,1 1-155,0-1 0,0 0 1,0-1-1,0 0 0,-1 0 0,1 0 0,-1-1 0,0 0 0,0 0 0,0 0 0,3-5 155,14-17-2184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0:17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95 7210,'0'0'1832,"0"0"-368,0 0-720,0 0-223,0 0-81,0 0-312,0 0-128,75-88-80,-41 82 8,5 6-96,22 6-281,-10 16-567,-7 0-1520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0:18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1 5097,'0'0'1136,"0"0"-400,0 0-199,0 0-377,0 0 48,0 0-32,0 0-96,-44 87-16,35-69-16,-3-1 24,-8 3-72,3-5-1056,2-6-5578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0:18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7 2481,'0'0'905,"0"0"-67,0 0 75,0 0 22,0 0-159,0 0-202,-3 0-205,-8 0-196,201 0 615,-158 0-5658,-78-3 1714,16 0 3083,0 3 5813,30 9-5433,-15 137 804,3-51-846,5 0 0,3 1 0,6 18-265,1-102-2155,6-6-4296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0:21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0 564 1256,'0'0'2209,"0"0"-1114,0 0-494,0 0-43,22-7 40,-7 3-501,1 0 33,0-1 0,-1 0 0,1-1 0,-1 0 1,0-2-1,-1 0 0,1 0 0,-2-1 0,1-1 0,4-5-130,-15 11-3,1 0-1,-1-1 1,0 1 0,-1-1-1,1 0 1,-1 0-1,0 0 1,0 0 0,-1-1-1,1 1 1,-1 0 0,0-1-1,-1 1 1,1-1 0,-1 1-1,0 0 1,0-1-1,-2-4 4,2 7-7,0 0-1,-1-1 0,0 1 1,0 0-1,0 0 0,0 0 1,-1 0-1,1 0 0,-1 0 1,1 0-1,-1 0 0,0 1 1,0-1-1,-1 1 0,1-1 1,0 1-1,-1 0 0,1 0 1,-1 0-1,0 0 0,0 0 1,0 1-1,0-1 0,0 1 1,0 0-1,0 0 0,0 0 1,0 0-1,0 1 0,-4-1 8,2 0-2,-1 0 0,1 1 0,0 0 0,-1 0-1,1 0 1,0 1 0,-1-1 0,1 1 0,0 0 0,0 1-1,0 0 1,0-1 0,0 2 0,0-1 0,0 0-1,0 1 1,1 0 0,0 0 0,-1 1 0,1-1 0,0 1-1,1 0 1,-1 0 0,1 0 0,-1 0 0,1 0 0,0 1-1,1 0 1,-1-1 0,1 1 0,0 0 0,0 0 0,1 0-1,0 1 1,-1 3 2,-1 1-3,1 0 0,0 0-1,1 0 1,0 0 0,1 0-1,0 0 1,0 0 0,1 0-1,0 1 1,1-2 0,0 1 0,1 0-1,0 0 4,0-3-5,0-1 0,0 0 0,0-1-1,1 1 1,0 0 0,0-1 0,0 0-1,1 0 1,0 0 0,0-1 0,0 0-1,0 0 1,1 0 0,0 0 0,-1-1-1,1 0 1,0 0 0,1 0 0,5 1 5,2 0 55,0-1 1,0 0 0,0 0 0,1-2 0,-1 0 0,1 0 0,-1-1-1,1-1 1,-1-1 0,1 0 0,-1-1 0,0 0 0,0-1-1,0 0 1,-1-2 0,1 1 0,-1-2 0,-1 0 0,1 0 0,-1-1-1,0 0 1,-1-1 0,0-1 0,0 0 0,5-7-56,52-63 595,-51 58-519,2 0 0,0 0 0,2 2 0,17-14-76,-38 34-22,0 0 1,1-1-1,-1 1 0,0 0 1,1 0-1,-1-1 1,1 1-1,-1 0 1,0 0-1,1-1 1,-1 1-1,1 0 0,-1 0 1,1 0-1,-1 0 1,1 0-1,-1 0 1,0 0-1,1 0 0,-1 0 1,1 0-1,-1 0 1,1 0-1,-1 0 1,1 0-1,-1 0 0,1 1 1,-1-1-1,0 0 1,1 0-1,-1 0 1,1 1-1,-1-1 1,0 0-1,1 0 0,-1 1 1,0-1-1,1 0 1,-1 1-1,0-1 1,0 1-1,1-1 0,-1 0 1,0 1-1,0-1 22,10 29 27,2 1-201,-12-29 326,-15-28 147,9 22-301,-1-1 1,1 1-1,-1 0 1,0 1-1,0-1 1,-1 1-1,1 1 1,-1-1-1,0 1 1,0 1-1,0 0 1,0 0-1,0 0 0,0 1 1,-1 0-1,1 1 1,0-1-1,-1 2 1,1-1-1,0 1 1,-1 1-1,-6 1 2,9-1-5,-1 0 0,1 1 0,-1-1 0,1 2 0,0-1 0,0 1 0,0-1 0,1 1 0,-1 1 0,1-1 0,0 1 0,0 0 0,1 1 1,-1-1-1,1 1 0,0-1 0,1 1 0,-1 0 0,1 1 0,1-1 0,-1 0 0,1 1 0,0 0 0,0 0 0,1-1 0,0 1 0,0 3 5,0-2-10,0-1 1,1 1-1,0 0 1,0-1-1,0 1 0,1-1 1,1 1-1,-1 0 1,1-1-1,0 0 1,1 1-1,1 1 10,-2-6-5,0 1 0,1 0 0,0-1 0,0 0 1,0 0-1,0 0 0,0 0 0,0 0 0,1 0 0,0-1 0,-1 0 0,1 0 0,0 0 0,0 0 0,0 0 1,1-1-1,-1 0 0,0 0 0,0 0 0,1 0 0,-1-1 0,1 1 5,0-1 23,0 1-1,1 0 1,-1-1 0,0 0-1,1-1 1,-1 1-1,0-1 1,0 0 0,1 0-1,-1 0 1,0-1 0,0 0-1,0 0 1,-1 0-1,1-1 1,0 1 0,-1-1-1,0 0 1,3-3-23,-1 0 28,0-1 0,0 0 0,-1-1-1,0 1 1,-1-1 0,1 0 0,-2 0 0,1 0 0,-1-1-1,0 1 1,0-4-28,3-12 49,0 0-1,-2 0 0,-1-1 0,-1 0 1,0-6-49,-2 31-88,0 42-316,0-34 395,-1 16 6,2 1 0,1-1 0,2 3 3,-3-21-24,0 0 0,0-1 1,0 1-1,1-1 0,0 0 0,0 1 0,0-1 0,1 0 1,0 0-1,0-1 0,0 1 0,0-1 0,1 1 0,0-1 1,0 0-1,2 1 24,-5-4 9,1 0-1,-1 0 1,1 0 0,-1 0 0,1-1 0,-1 1-1,1 0 1,0-1 0,0 0 0,-1 1-1,1-1 1,0 0 0,-1 0 0,1 0 0,0 0-1,0 0 1,-1 0 0,1 0 0,0-1 0,0 1-1,-1-1 1,1 1 0,-1-1 0,1 0 0,0 1-1,-1-1 1,1 0 0,-1 0 0,0 0-1,1 0 1,-1-1 0,1 1-9,5-6 163,0-1 1,0 0-1,-1 0 1,1 0-1,0-3-163,4-5 173,4-4 16,7-11-108,1 2-1,2 0 1,1 2 0,12-10-81,-36 36-77,-1 0-1,0 0 1,0 1 0,0-1 0,0 0-1,0 1 1,1-1 0,-1 1 0,0-1 0,1 1-1,-1 0 1,0-1 0,1 1 0,-1 0-1,0 0 1,1 0 0,-1 0 0,0 0 0,1 0-1,-1 0 1,1 1 0,-1-1 0,0 0-1,0 1 1,1-1 0,-1 1 0,0 0-1,0-1 1,1 1 0,-1 0 0,0 0 0,0-1-1,0 1 1,0 0 0,0 0 0,0 0-1,0 0 1,-1 0 0,1 1 0,0-1-1,-1 0 1,1 0 0,0 0 0,-1 1 0,0-1-1,1 0 1,-1 1 0,0-1 0,1 0-1,-1 1 1,0-1 0,0 0 0,0 1 0,0-1-1,-1 2 78,1-2-601,-1-19 812,1 15-128,-1-1 0,0 1 1,0 0-1,0 0 0,0 0 1,-1 1-1,1-1 0,-1 0 1,0 0-1,1 1 0,-1-1 1,0 1-1,-1 0 1,1-1-1,0 1 0,-1 0 1,1 0-1,-1 0 0,1 1 1,-1-1-1,0 1 0,0-1 1,0 1-1,0 0 1,0 0-1,0 0 0,-3 0-83,2 1 12,0 0 0,0 0-1,1 1 1,-1-1 0,0 1-1,0 0 1,1 0 0,-1 0-1,0 0 1,1 1 0,-1 0-1,1-1 1,0 1 0,0 0-1,-1 1 1,1-1 0,1 0-1,-1 1 1,0 0 0,1 0-1,-1 0 1,1 0 0,0 0-12,-6 9-4,1 0 1,1 0-1,0 1 1,1 0 0,0 0-1,1 0 1,1 1-1,0-1 1,0 1-1,2 0 1,-1 0 0,2-1-1,0 1 1,2 10 3,-2-20-5,1 0 1,0 0 0,0-1-1,0 1 1,0 0 0,1-1-1,-1 1 1,1-1 0,0 1-1,0-1 1,1 0 0,-1 0-1,0 0 1,1 0 0,0 0-1,0-1 1,0 1 0,0-1-1,0 0 1,0 0 0,1 0-1,-1 0 1,1 0 0,-1-1-1,1 0 1,0 0 0,-1 0-1,1 0 1,0 0 0,0-1-1,3 1 5,1 0 30,1 0-1,0 0 1,0-1-1,0 0 1,0 0 0,0-1-1,0-1 1,0 1-1,0-1 1,-1-1-1,1 0 1,-1 0-1,5-3-29,-1-2 56,1-1 0,-2 0-1,1-1 1,-1-1 0,-1 0 0,0 0-1,0-1 1,-1 0 0,-1 0 0,0-1-1,-1-1 1,0 1 0,-1-1 0,-1 0-1,0 0 1,0-1 0,-2 0-1,1-7-54,5-33 269,-3 0 1,-2-1 0,-3 0 0,-3-13-271,1 7 279,1 649-1341,-1-578 939,1-7 91,-1 0 0,1 0 1,0 0-1,0 0 0,0 0 0,0 0 0,0 0 1,0 0-1,1 0 0,-1 0 0,1 0 0,-1 0 0,1 0 1,0 0-1,0 0 0,0-1 0,0 2 32,1-6 39,0 0-1,0 0 1,0 0-1,0 0 1,-1 0-1,1-1 1,-1 1-1,0 0 1,0-1-1,0-1-38,-1 5 9,11-32 244,2 0 1,0 0 0,8-10-254,-14 30 5,-1 1 1,2-1-1,0 1 1,0 1-1,1 0 1,0 0-1,1 1 1,0 0-1,0 0 1,2 0-6,-11 9-21,0-1 1,0 1 0,0 0-1,0 0 1,1 0 0,-1 0-1,0 0 1,0 0-1,0 0 1,0 0 0,0 0-1,0 0 1,0 1-1,0-1 1,0 0 0,0 1-1,0-1 1,0 1 0,0-1-1,0 1 1,-1-1-1,1 1 1,0-1 0,0 1-1,0 0 1,-1 0-1,1-1 1,0 1 0,-1 0-1,1 0 1,0 0 0,-1 0-1,0 0 1,1 0-1,-1 0 1,1 0 0,-1 0-1,0 0 1,0 0-1,1 0 22,16 50 167,-15-44-209,12 53 108,-12-47-66,1 0 0,-1 0 1,2 0-1,0 0 0,0-1 0,2 1 1,-1-1-1,1 0 0,1-1 1,6 9-2,-12-19 5,0 0 0,1 0 0,-1-1 0,0 1-1,1 0 1,-1-1 0,1 1 0,-1-1 0,1 1 0,-1-1 0,1 0 0,-1 1 0,1-1 0,-1 0 0,1 0 0,-1 0 0,1 0 0,-1 0 0,1-1 0,-1 1 0,1 0 0,-1-1 0,1 1-1,-1-1 1,1 1 0,-1-1 0,0 0 0,2 0-5,36-25 176,-19 10-179,-1-2-1,0 0 0,-1 0 1,-2-2-1,6-7 4,-16 17-3,1 1-1,-2-1 1,1-1 0,-2 1-1,1-1 1,-1 1 0,-1-1 0,0-1-1,-1 1 1,0 0 0,0-1-1,-1 1 1,-1-3 3,1 12-2,-1 0 0,0 0 0,0-1 1,0 1-1,0 0 0,-1 0 0,1 0 0,0 0 0,-1 0 0,0 0 0,1 0 0,-1 0 1,0 0-1,0 0 0,0 1 0,0-1 0,0 0 0,-1 0 0,1 1 0,0-1 0,-1 1 1,1-1-1,-1 1 0,-1-1 2,-2 0-8,0 0 0,0 1 1,1 0-1,-2 0 0,1 0 0,0 0 1,0 1-1,0 0 0,0 0 0,0 0 8,1 1-7,0 0 0,0 0-1,1 0 1,-1 0-1,0 0 1,1 1 0,-1 0-1,1 0 1,0 0-1,-1 0 1,1 0 0,0 1-1,0-1 1,1 1-1,-1 0 1,0 0-1,1 0 1,0 0 0,-1 0-1,1 0 1,1 1-1,-3 3 8,-3 7-22,1 0 0,0 0-1,1 0 1,0 1 0,1 4 22,1-7-13,0 0 0,2 0-1,-1 0 1,2 0 0,-1 1 0,2-1 0,0 0 0,0 0 0,1 1 0,2 7 13,-2-15-2,-1-1 0,1 0 0,0 1 0,0-1 0,0 0 0,1 0 0,-1 0 0,1-1 0,0 1 0,0-1 0,0 1 0,0-1 0,1 0 0,0 0 0,-1 0 0,1-1 0,0 1 0,0-1 0,0 0 0,1 0 0,-1-1 0,0 1 0,1-1 1,-1 0-1,1 0 0,-1 0 0,1-1 0,0 1 0,1-1 2,5 0 37,0-1 0,0 1 0,0-2 0,0 1 1,-1-2-1,1 1 0,0-2 0,-1 1 0,0-1 1,0-1-1,0 0 0,0 0 0,-1-1 0,0 0 1,0-1-1,0 0 0,-1 0 0,0-1 0,-1 0 1,0 0-1,6-9-37,-2 2 33,-2 0 0,0 0 0,-1-1 0,-1 0 0,0-1 0,-1 1 0,-1-1 0,0-1 0,-1 1 0,-1 0 0,-1-1 1,0 0-1,-2-5-33,0 22-5,0 0 1,-1 1 0,1-1 0,-1 0 0,1 1-1,0-1 1,-1 0 0,0 1 0,1-1 0,-1 0-1,1 1 1,-1-1 0,0 1 0,1-1 0,-1 1-1,0-1 1,0 1 0,1 0 0,-1-1-1,0 1 1,0 0 0,1 0 0,-1 0 0,0-1-1,0 1 1,0 0 0,0 0 0,1 0 0,-1 0-1,0 0 1,0 1 0,0-1 0,0 0 0,1 0-1,-1 0 1,0 1 0,0-1 0,1 0 4,-4 1-23,2-1 0,-1 1 0,0 0-1,0-1 1,0 1 0,0 1 0,0-1 0,1 0 0,-1 1 0,-1 0 23,2 0-17,1-1 0,-1 0 0,1 1 0,0-1 0,-1 1 0,1-1 0,0 1 0,0 0 1,0-1-1,0 1 0,1 0 0,-1 0 0,0 0 0,1 0 0,-1-1 0,1 1 0,0 0 0,0 0 0,-1 0 0,1 0 0,0 0 1,1 0-1,-1 0 0,0 0 17,1 0-9,0 0 0,1 0 0,-1 0 0,0 0 0,1-1 1,-1 1-1,1-1 0,-1 1 0,1-1 0,0 1 0,0-1 1,-1 0-1,1 0 0,0 0 0,0 0 0,0 0 0,0-1 0,1 1 9,9 3 22,1-1 0,0 0-1,-1-1 1,1 0-1,1-1 1,5-1-22,109 0-40,-133 30-274,-5-9 344,-1 0 1,-2-1-1,0 0 0,-1-1 0,-2 0-30,-4 7 15,1 1-1,-5 10-14,24-36-2,-1 0 0,1-1 0,-1 1-1,1-1 1,-1 1 0,1 0-1,0-1 1,-1 1 0,1 0 0,0-1-1,0 1 1,0 0 0,-1 0 0,1-1-1,0 1 1,0 0 0,0 0-1,0-1 1,0 1 0,0 0 0,0 0-1,1-1 1,-1 1 0,0 0 0,0 0-1,0-1 1,1 1 0,-1 0-1,0-1 1,1 1 0,-1-1 0,1 1 2,0 0 8,1 0 1,-1-1 0,1 1-1,-1-1 1,0 1 0,1-1-1,-1 0 1,1 1 0,0-1-1,-1 0 1,1 0 0,-1 0-1,1-1 1,-1 1 0,1 0-9,6-1 14,0-1 0,-1 0 1,1 0-1,-1-1 0,0 1 0,0-2 1,0 1-15,70-48-1266,-47 25-1292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0:21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1 1560,'0'0'2896,"0"0"-1180,0 0-540,0 0-272,0 0-222,0 15-182,-7 81-486,-3-1 0,-5 0 0,-4-2 0,-11 26-14,-49 162 234,27-102-1694,50-173 164,1-5-1183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0:22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57 3609,'0'0'732,"0"0"-232,0 0-19,0 0 84,0 0 181,0 0 119,-4-3-103,-6-8-396,14 4-149,30 3-10,-22 3-152,37-3 27,106-5-411,-233-6-3276,-37 12 4163,114 3-245,1 0-77,0 0-72,19 553 2174,-19-545-2416,-1-5-51,1 1-1,0-1 0,0 1 0,0 0 0,0-1 1,1 1-1,-1 0 0,1-1 0,0 1 130,7-3-2503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0:23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0 656 208,'0'0'4838,"0"0"-2862,0 0-1027,0 0-323,0 0-221,11-23-90,77-153 652,-51 89-626,-37 86-397,0 7-256,-8 113 142,3-78 174,2-1 0,3 38-4,0-76-4,0-1-1,0 1 0,0-1 0,1 1 0,-1-1 0,1 1 0,-1 0 0,1-1 0,0 0 0,-1 1 0,1-1 1,0 1-1,0-1 0,0 0 0,0 0 0,0 1 0,0-1 0,0 0 0,1 0 0,-1 0 0,0 0 0,1 0 1,-1-1-1,0 1 0,1 0 0,-1-1 0,1 1 0,-1-1 0,1 1 0,0-1 0,-1 0 0,1 1 0,-1-1 0,1 0 1,0 0-1,-1 0 0,1 0 0,-1-1 0,1 1 0,0 0 0,-1-1 0,1 1 0,1-1 5,3-1 25,0 1-1,0-1 1,0-1 0,0 1-1,0-1 1,-1 0-1,1 0 1,-1 0 0,0-1-1,4-3-24,0-3 37,0-1 0,-1 0 0,0-1 0,-1 0 1,0 0-1,-1 0 0,0-1 0,1-6-37,8-27 394,7-35-394,-22 79 12,-2 26-113,1 1-1,1-1 1,1 1 0,0-1-1,2 0 1,4 12 101,-6-31-14,1 0 1,0-1 0,0 1-1,0-1 1,0 0-1,1 1 1,0-1 0,0 0-1,0-1 1,0 1-1,0 0 1,1-1 0,0 0-1,0 0 1,0 0-1,0 0 1,0 0 0,3 0 13,-4-2 9,0 0 1,0 0-1,0 0 1,0 0 0,0-1-1,1 1 1,-1-1-1,0 0 1,0 0 0,0 0-1,1-1 1,-1 1 0,0-1-1,0 1 1,0-1-1,0 0 1,0 0 0,0-1-1,0 1 1,0-1 0,0 1-1,-1-1 1,1 0-1,0 0 1,-1 0 0,0 0-1,1 0 1,0-3-10,10-10 28,-1 0-1,-1-1 1,-1-1-1,0 1 1,-1-2 0,-1 1-1,-1-1 1,0-1 0,-2 1-1,0-1 1,0 0 0,-2 0-1,-1-2-27,5-50 225,-3-1-1,-6-67-224,0 38 351,0 88-277,-2 20-284,-3 25-76,-16 134 217,8 1 0,5 52 69,10-215-5,0-1-1,0 1 1,0 0 0,1-1 0,-1 1 0,1 0 0,0-1 0,0 1 0,0-1-1,0 0 1,1 1 0,0-1 0,-1 0 0,1 0 0,0 0 0,0 0 0,1 0-1,-1 0 1,1 0 0,-1-1 0,1 0 0,0 1 0,0-1 0,2 1 5,0-1-21,-1 0 1,0-1 0,0 0 0,0 0 0,1 0-1,-1 0 1,1-1 0,-1 0 0,1 0 0,-1 0 0,0 0-1,1-1 1,-1 1 0,1-1 0,-1 0 0,0-1-1,0 1 1,0-1 0,1 0 0,0 0 20,27-19-1050,-5-3-1143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07:12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1 327 1696,'0'0'1995,"0"0"-622,0 0-564,0 0-412,0 0-218,0 0-74,4-20-27,-2 9-71,7-28 70,-3 0-1,-1 0 1,0-20-77,-5 33 62,1 17-40,0-1 1,-1 1-1,-1 0 0,1 0 1,-1 0-1,-1 0 1,0 0-1,-2-5-22,-2 8 153,3 16 60,1 16 56,2-17-269,0 29-3,1 0 0,3 7 3,-2-32-1,1 1 1,0 0 0,1-1 0,1 0-1,0 1 1,0-2 0,6 10 0,-2-7 7,-4-4-1,1 0 0,1 0 0,0 0 0,0-1-1,1 0 1,0-1 0,7 7-6,-10-13 29,29 20 25,-33-23-46,0 1-1,1-1 0,-1 1 0,0-1 0,0 0 0,0 1 1,1-1-1,-1 0 0,0 0 0,0 0 0,1 0 0,-1 0 0,0 0 1,0 0-1,0 0 0,1-1 0,-1 1 0,0-1 0,0 1 1,0 0-1,0-1 0,1 0 0,-1 1 0,0-1 0,0 0 1,0 1-1,0-1 0,-1 0 0,1 0 0,0 0 0,1-1-7,2-5-132,-1-1-1,1 0 0,-1 0 1,-1 0-1,0 0 0,0 0 1,0 0-1,-1-1 0,0 1 0,-1-3 134,1-23-4653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0:23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55 6849,'0'0'1609,"0"0"-489,0 0-712,0 0-144,0 0-248,129-48-16,-75 41-232,2 7-240,-7 0-832,-3 0-665,-10 0-279,-4 2-1721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0:24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88 408,'0'0'1602,"0"0"306,0 0-107,0 0-564,0 0-517,4 22-210,-33 37-491,-4 13 86,27-47-97,0 0-1,2 1 1,1-1 0,1 1 0,1-1-1,1 1-7,0-24-9,0 0 0,0 0 0,0 0 0,0 0 0,1 0-1,-1 0 1,1 0 0,-1-1 0,1 1 0,0 0-1,0 0 1,-1-1 0,1 1 0,0 0 0,0-1-1,1 1 1,-1-1 0,0 0 0,1 1 0,-1-1 0,0 0-1,1 0 1,0 1 0,-1-1 9,3 0 10,0 1 0,-1 0 0,1-1 0,0 0 1,0 0-1,0 0 0,0-1 0,0 1 0,0-1 0,1 0 0,1 0-10,3 0 57,0-1-1,0 0 0,1-1 1,-1 0-1,0 0 1,0-1-1,-1 0 0,1-1 1,-1 1-1,2-2-56,-3 0 17,1-1 0,-1 0-1,0 1 1,-1-2 0,1 1 0,-1-1-1,-1 0 1,1 0 0,-1-1 0,0 0-1,-1 0 1,0 0 0,0 0 0,1-6-17,-1-2 23,0 1 1,-1-1-1,-1 0 1,-1 0-1,0 0 0,-1-1 1,-2-12-24,1 22-4,0 0-1,0 0 1,-1 0-1,0 0 1,0 0-1,-1 1 1,0-1-1,0 1 1,-1 0-1,1 0 1,-1 0-1,-1 0 1,1 1 0,-1 0-1,0 0 1,0 0-1,-1 0 1,1 1-1,-1 0 1,0 0-1,0 0 1,0 1-1,-1 0 1,1 0-1,-1 0 1,0 1 0,1 0-1,-1 1 1,0-1-1,0 1 1,0 1-1,-3-1 5,4 1-8,1 0-1,-1 1 0,0-1 1,1 1-1,-1 0 0,1 0 1,0 1-1,-1 0 0,1 0 1,0 0-1,0 0 0,0 1 1,-2 2 8,4-3-14,0 0 1,0 1-1,1 0 1,-1 0-1,1-1 1,0 2-1,0-1 1,0 0-1,0 0 1,0 0-1,1 1 1,0-1-1,-1 1 1,1-1-1,1 1 1,-1 0-1,0-1 1,1 1-1,0 0 1,0 0-1,0 0 14,0 0-8,-1-1 0,1 0 0,1 1 0,-1-1-1,0 1 1,1-1 0,0 0 0,-1 1 0,1-1 0,1 0-1,-1 0 1,0 0 0,1 0 0,-1 0 0,1 0-1,0 0 1,0 0 0,0-1 0,1 1 0,-1-1 0,1 0-1,-1 1 1,1-1 0,0 0 0,-1-1 0,1 1 0,0 0-1,0-1 1,1 1 0,-1-1 0,0 0 0,2 0 8,12 4 33,0 0 0,1-1-1,0-2 1,0 1 0,0-2 0,0 0 0,0-1 0,0-1 0,0-1-1,0-1 1,0 0 0,0-1 0,-1-1 0,0-1 0,0 0 0,0-1 0,12-7-33,-25 11 24,0 0 1,1-1 0,-1 1-1,0-1 1,0 0 0,-1 1-1,1-2 1,-1 1 0,0 0-1,0-1 1,-1 1 0,1-1 0,-1 0-1,0 0 1,0 0 0,0 0-1,-1-2-24,3-10 78,-2 0 1,0 0-1,-1-1 0,-1-12-78,0 30-8,0-1 1,0 0-1,-1 0 1,1 1-1,0-1 1,0 0-1,0 0 1,0 1-1,-1-1 1,1 0-1,0 1 0,-1-1 1,1 0-1,-1 1 1,1-1-1,-1 0 1,1 1-1,-1-1 1,1 1-1,-1-1 1,1 1-1,-1-1 1,0 1-1,1 0 1,-1-1-1,0 1 1,1 0-1,-1-1 1,0 1-1,0 0 1,1 0-1,-1 0 0,0-1 1,0 1-1,1 0 1,-1 0-1,0 0 1,0 0-1,1 0 1,-1 1-1,0-1 8,0 0-12,-1 0-1,1 0 1,0 0-1,0 1 1,-1-1-1,1 1 1,0-1-1,0 1 1,-1-1-1,1 1 1,0-1-1,0 1 1,0 0-1,0 0 1,0 0-1,0 0 1,0-1 0,0 1-1,0 0 1,1 1-1,-1-1 1,0 0-1,1 0 1,-1 0 12,-1 3-21,1-1 1,0 0 0,1 1 0,-1-1 0,0 1 0,1-1 0,0 1-1,0-1 1,0 1 0,0-1 0,0 1 0,1-1 0,0 1-1,-1-1 1,1 1 0,0-1 0,1 2 20,0-3-9,0 1 1,0-1-1,0 0 0,0 0 1,0 1-1,1-1 0,-1 0 1,0-1-1,1 1 1,0 0-1,-1-1 0,1 0 1,0 1-1,0-1 0,0 0 1,0 0-1,0-1 0,0 1 1,2 0 8,36 3 36,-1 0 1,1-3-1,0-2 0,20-3-36,-52 3 235,-27 7-179,2 5-64,1 0 1,0 1-1,1 0 0,0 2 1,1-1-1,0 2 0,1-1 1,1 2-1,0 0 0,1 0 1,1 1-1,0 0 1,2 0-1,0 1 0,-5 18 8,11-33-13,0 0-1,1 0 1,-1 0-1,1 0 1,-1 1-1,1-1 0,0 0 1,0 0-1,0 0 1,1 0-1,-1 1 1,1-1-1,0 2 14,1-4-1,-1 1 1,0-1-1,0 0 0,1 0 0,-1 0 0,0 0 0,1 0 1,-1 0-1,1 0 0,0 0 0,-1-1 0,1 1 0,0-1 1,-1 1-1,1-1 0,0 0 0,-1 1 0,1-1 0,0 0 1,0 0-1,-1 0 0,1 0 0,0-1 0,0 1 1,5 1-83,0-1 0,0 0 0,1-1 0,-1 0 0,0 0 0,0 0 0,0-1 0,0 0 0,0 0 0,0-1 0,1-1 83,20-11-3429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0:25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330 687 3881,'0'0'1623,"0"0"-300,0 0-375,0 0-275,0 0-300,0 0-97,-5-15-70,-67-170-20,56 149-111,3-1 1,1-1 0,1 0 0,3 0-1,1-1 1,1 0 0,3 0 0,1 0-1,2-1 1,2-14-76,-2 52-5,0 0-1,0 0 0,1 0 1,-1 0-1,0 0 0,1 0 1,-1 0-1,1 0 0,0 0 1,-1 0-1,1 1 0,0-1 1,0 0-1,0 0 0,1 1 1,-1-1-1,0 0 0,0 1 1,1 0-1,-1-1 0,1 1 1,0 0-1,-1 0 0,1-1 1,0 1-1,0 1 0,-1-1 1,1 0-1,0 0 0,0 1 1,0-1-1,0 1 0,0-1 1,0 1-1,0 0 0,0 0 1,0 0-1,0 0 0,0 0 1,0 0 5,2 1-23,0 0 1,0 0-1,0 0 1,-1 0-1,1 0 0,0 1 1,-1 0-1,1 0 1,-1 0-1,0 0 1,0 0-1,0 0 1,0 1-1,0 0 0,0-1 1,0 1-1,-1 0 1,0 1-1,1-1 1,-1 1 22,2 5-5,0 0 0,-1-1 0,0 1 0,-1 0 0,0 1 0,0-1 0,-1 0 0,0 0 0,0 1 0,-1-1 0,-1 0 0,0 1 0,0-1 0,0 0 0,-3 7 5,0-4 5,0 0 1,-1 1 0,0-2-1,-1 1 1,0-1-1,-1 0 1,0 0 0,0 0-1,-2-1 1,1-1-1,-2 1-5,-62 55 48,47-45-37,1 1 1,1 1-1,-16 21-11,33-35-5,1 0 0,-1 0 1,1 0-1,1 1 0,0 0 0,0 0 1,0 0-1,1 0 0,1 0 0,-1 1 0,2-1 1,-1 1-1,1-1 0,0 7 5,1-15-8,0 1 0,0-1 0,0 1 0,0-1-1,0 0 1,0 1 0,0-1 0,0 1 0,1-1 0,-1 0 0,1 1 0,-1-1-1,1 0 1,-1 1 0,1-1 0,0 0 0,-1 0 0,1 1 0,0-1-1,0 0 1,0 0 0,0 0 0,0 0 0,1 0 8,1 0-10,0 0-1,0 0 1,0-1-1,0 1 1,0-1 0,1 0-1,-1 1 1,0-2-1,0 1 1,1 0 10,13-1 114,-12 1-81,1-1 0,0-1 0,-1 1-1,1-1 1,-1 0 0,1 0 0,-1-1 0,0 0 0,0 0 0,0 0 0,0 0 0,-1-1 0,1 1 0,-1-1 0,0-1 0,0 1 0,1-1-33,16-20 136,-2 0-1,13-21-135,-14 19 1,68-85-229,-19 46-2789,-44 47-1178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0:25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51 210 3745,'0'0'1248,"0"0"-189,0 0 72,0 0-64,0-23-234,0-163 1981,-9 269-3560,1-26 749,-7 68 80,0 4-438,11-42-3967,4-87 483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0:26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149 218 4793,'0'0'824,"0"0"138,0 0-157,2-23-51,8-70-257,-9 89-480,0-1 0,0 0 0,0 1 0,0-1-1,1 1 1,0-1 0,0 1 0,0 0 0,0 0 0,1 0-1,0 0 1,0 0 0,0 1 0,0-1 0,0 1 0,1 0-1,0 0 1,-1 0 0,1 0 0,0 0 0,0 1 0,1 0 0,-1 0-1,0 0 1,5-1-17,3 0-4,1 1-1,0 0 1,0 0-1,0 1 1,0 1-1,0 0 1,6 2 4,-11-1-21,1 1 1,-1 0 0,0 1-1,0-1 1,0 2 0,0-1-1,-1 1 1,0 0 0,1 1-1,-1 0 1,-1 0 0,1 0 0,-1 1-1,0 0 1,0 0 0,-1 1-1,1-1 1,-1 1 0,-1 0-1,1 2 21,-1-4 10,-1 0-1,-1 0 0,1 0 0,-1 0 0,0 0 0,0 0 0,0 1 0,-1-1 1,1 1-1,-1-1 0,-1 1 0,1-1 0,-1 1 0,0-1 0,0 1 1,-1 0-1,0-1 0,0 1 0,0-1 0,0 1 0,-1-1 0,0 0 1,0 1-1,-1-1 0,1 0 0,-1-1 0,0 1 0,0 0 0,-1-1 1,-2 3-10,-4 2 23,-1 0 1,-1 0 0,0-1-1,0-1 1,0 0 0,-1-1-1,0 0 1,0-1 0,-1-1-1,-12 4-23,-24 2 72,-1-1-1,-23-1-71,-50 8 33,97-3-12,27-12-61,0-1 1,-1 0 0,1 1-1,-1-1 1,1 1 0,-1-1 0,1 1-1,0-1 1,-1 1 0,1-1-1,0 1 1,0-1 0,-1 1 0,1-1-1,0 1 1,0-1 0,0 1-1,0-1 1,0 1 0,0 0-1,0-1 1,0 1 0,0-1 0,0 1-1,0 0 1,0-1 0,0 1-1,0-1 1,0 1 0,0-1 0,1 1-1,-1-1 1,0 1 0,1 0-1,-1-1 1,0 0 0,1 1-1,-1-1 1,0 1 0,1-1 0,-1 1-1,1-1 1,-1 0 0,1 1-1,-1-1 1,1 0 0,-1 1 0,1-1-1,-1 0 40,15 7-2071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0:28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158 557 4297,'0'0'1298,"0"0"-242,0 0-209,0 0-293,0 0-110,0 0-6,3-18-86,5-18 59,-2-1-1,-2 0 1,-1-12-411,-3 47 20,1 1-1,-1-1 0,0 0 1,0 1-1,0-1 0,0 0 1,-1 1-1,1-1 1,0 1-1,-1-1 0,1 1 1,-1-1-1,1 0 0,-1 1 1,0 0-1,0-1 0,0 1 1,0-1-1,0 1 1,0 0-1,0 0 0,0 0 1,0-1-1,-1 1-19,0 0-14,0 1 1,0 0-1,0 0 1,0 0-1,0 0 0,0 0 1,0 0-1,0 1 0,0-1 1,0 1-1,0-1 1,0 1-1,0 0 0,0-1 1,0 1-1,1 0 0,-1 0 1,0 1-1,1-1 1,-1 0-1,0 1 14,-8 6-46,-1 0 1,2 1-1,-1 0 1,1 1-1,1 0 1,0 1-1,0-1 1,1 1-1,0 1 1,1 0-1,0 0 1,1 0-1,1 0 1,-1 1-1,2-1 1,0 1-1,1 0 1,0 0-1,1 1 1,0-1-1,1 0 1,0 0-1,2 3 46,-1-14-28,0-1 0,0 0 0,0 1 0,0-1 0,1 0 0,-1 0 0,0 0 0,1 0 0,-1 0 0,1 0 0,-1 0 0,1 0 0,-1-1 0,1 1 0,0-1 0,-1 1 1,1-1-1,0 0 0,-1 1 0,1-1 0,0 0 0,0 0 0,-1 0 0,1 0 0,0 0 0,-1-1 0,3 0 28,3 1 1,-1 0-1,1-1 1,0 0 0,0-1-1,0 0 1,4-2-1,-3 0 26,0-1 0,-1-1 0,0 1 0,0-1 0,-1-1 0,1 1-1,-2-1 1,1 0 0,-1 0 0,0-1 0,0 0 0,0 0 0,-2 0 0,1 0 0,-1-1-26,10-25 123,-1-1-1,-2-1 1,-2-2-123,-3 19 65,-2 10-359,-2 11 120,-2 26 70,-6 42 45,0-15-466,3 0 0,2 40 525,2-94-5,0 0 0,0 0-1,1 0 1,-1 0-1,0 0 1,0 0-1,1 0 1,-1 0 0,1 0-1,-1-1 1,1 1-1,-1 0 1,1 0-1,-1 0 1,1 0 0,0-1-1,-1 1 1,1 0-1,0-1 1,0 1-1,0 0 1,-1-1 0,1 1-1,0-1 1,0 0-1,0 1 1,0-1-1,0 0 1,0 1 0,0-1-1,0 0 1,0 0-1,0 0 1,0 0-1,0 0 1,0 0 0,0 0-1,0 0 1,0 0-1,0 0 1,0-1-1,0 1 1,0 0 0,0-1-1,0 1 1,0-1-1,0 0 6,5 0 38,0-1 0,0-1 0,-1 1-1,1-1 1,-1 0 0,1 0 0,1-2-38,5-7 84,0-1 0,0 0 0,-1-1-1,-1 0 1,-1-1 0,0 0 0,-1 0 0,0-1 0,-1 0 0,-1-1 0,0 0 0,-2 1 0,0-1 0,-1-1 0,0 1 0,-1-1 0,-1 1 0,-2-15-84,0 31-14,1 0 0,-1 1 0,0-1 0,0 0 1,0 0-1,-1 1 0,1-1 0,0 1 0,0-1 0,0 1 1,0-1-1,-1 1 0,1 0 0,0-1 0,0 1 0,-1 0 0,1 0 1,0 0-1,0 0 0,-1 0 0,1 0 14,0 0-13,0 0-1,0 0 1,0 0-1,0 0 1,0 0-1,1 0 1,-1 0-1,0 0 1,0 0-1,0 0 1,0 0-1,0 0 1,0 1-1,1-1 1,-1 0-1,0 1 1,0-1-1,0 1 1,1-1-1,-1 1 1,0-1-1,1 1 1,-1-1-1,0 1 1,1 0-1,-1-1 1,1 1-1,-1 0 1,1 0-1,-1 0 1,1-1-1,-1 1 1,1 0-1,0 0 1,-1 0 13,2 1-15,-1 0 0,1 0 1,-1-1-1,1 1 0,0-1 0,0 1 0,0-1 1,0 1-1,0-1 0,0 1 0,0-1 0,0 0 1,1 0-1,-1 1 0,1-1 0,-1 0 0,0 0 1,1 0-1,0-1 0,-1 1 0,1 0 0,-1 0 1,1-1-1,0 1 0,0-1 0,-1 0 1,1 1-1,0-1 0,1 0 15,67 7 42,-55-7 2,84 5 61,-99-5-119,1 1 0,-1-1 0,1 1 0,-1 0 0,0-1 0,1 1 0,-1-1 0,0 1-1,1 0 1,-1-1 0,0 1 0,0 0 0,0-1 0,0 1 0,0 0 0,0-1-1,1 1 1,-2 0 0,1 0 0,0-1 0,0 1 0,0 0 0,0-1 0,0 1-1,0 0 1,-1-1 0,1 1 0,0 0 0,-1 0 14,-7 23 79,-6-4-57,0-2 1,-2 0-1,-16 15-22,19-21 12,0 1-1,1 0 1,0 1-1,2 0 1,-1 1-1,2 0 1,-8 16-12,16-30-3,1 0 0,-1 0 0,0 0 0,1-1 0,-1 1 0,1 0 0,0 0 0,-1 0 0,1 0 0,0 0 0,0 0 0,0 1 0,-1-1 1,1 0-1,0 0 0,0 0 0,0 0 0,1 0 0,-1 0 0,0 0 0,0 0 0,1 0 0,-1 0 0,0 0 0,1 0 0,-1 0 0,1 0 0,-1 0 0,1 0 0,0-1 0,-1 1 0,1 0 1,0 0-1,-1 0 0,1-1 0,0 1 0,0 0 0,0-1 0,0 1 0,0-1 0,0 1 0,0-1 0,0 0 3,5 2-25,1-1 1,-1-1-1,0 1 1,1-1-1,-1 0 0,1-1 1,0 1 24,13-1-12,-3 0 37,-1 0-1,1-2 0,0 1 1,0-2-1,-1 0 1,0-2-1,0 1 1,0-2-1,-1 0 1,0-1-1,0 0 1,7-7-25,-13 9 23,0 0 0,-1-1 0,0 0 1,0 0-1,0-1 0,-1 0 0,0 0 1,-1-1-1,0 0 0,0 0 0,-1-1 1,0 1-1,-1-1 0,0 0 1,0 0-1,-1-1 0,-1 1 0,0-1 1,0 0-1,-1-1-23,0 9 12,-1-3 7,1 1 0,-1-1 1,0 1-1,0-1 0,-1 1 0,1-1 0,-1 1 1,-1-1-1,0-4-19,0 8-3,1 1 1,-1-1-1,1 1 1,-1-1-1,1 1 1,-1 0-1,0 0 1,1 0-1,-1-1 1,0 2-1,0-1 1,0 0-1,0 0 1,0 1-1,0-1 1,0 1-1,0-1 1,0 1-1,0 0 1,0 0-1,0 0 1,-1 0-1,1 0 1,0 0-1,0 1 1,0-1-1,-1 1 3,-4 0-8,1 1 0,0-1-1,0 1 1,0 0 0,0 1-1,1 0 1,-1 0-1,0 0 1,1 0 0,0 1-1,0 0 1,0 0 0,0 0-1,1 0 1,0 1 0,0 0-1,0 0 1,0 0 0,1 1-1,0-1 1,0 1 0,0-1-1,-1 6 9,-1 1-21,1 0-1,0 0 1,1 0-1,0 1 0,1 0 1,0 0-1,1-1 1,1 1-1,0 0 0,0 0 1,2 3 21,-1-12-2,0 0 1,0 0-1,0 0 0,1 0 1,0 0-1,-1-1 1,1 1-1,1-1 0,-1 0 1,0 1-1,1-1 1,0 0-1,0 0 0,0-1 1,0 1-1,0-1 1,0 1-1,1-1 0,-1 0 1,1 0-1,-1 0 1,1-1-1,0 1 0,0-1 1,0 0-1,0 0 1,0-1-1,0 1 0,0-1 1,0 1-1,0-1 1,1-1 1,7 2 26,-1-1 1,0-1-1,1 0 0,-1-1 1,0 0-1,0-1 1,0 0-1,0 0 1,-1-1-1,1-1 1,1-1-27,2-4 80,0 0 1,-1-2-1,0 0 1,-1 0-1,0-1 1,-1-1-1,0 0 1,-1 0-1,-1-1 1,-1 0-1,0-1 1,0 0-1,-2 0 1,0 0-1,-1-1 1,0 0-1,0-11-80,-9 96-640,3 56 640,2-59-760,16-90 941,-4-5-37,2 1 0,1 0-1,4-4-143,-13 23 19,0 0 0,1 0 0,0 0 0,1 1 0,0 0 0,0 1 0,1 0 0,0 0 0,9-4-19,-18 11-12,1 0 0,-1 0 1,1 0-1,-1 1 0,1-1 0,-1 0 1,1 1-1,0-1 0,-1 1 1,1-1-1,0 1 0,-1 0 0,1 0 1,0 0-1,0 0 0,-1 0 1,1 0-1,0 0 0,-1 1 1,1-1-1,0 0 0,-1 1 0,1 0 1,0-1-1,-1 1 0,1 0 1,-1 0-1,1 0 0,-1 0 0,0 0 1,1 0-1,-1 0 0,0 0 1,0 0-1,0 1 0,0-1 0,0 1 1,0-1-1,0 1 0,0-1 1,0 1-1,-1-1 0,1 2 12,4 10 1,-1-1-1,-1 1 0,0-1 1,-1 1-1,0 9 0,0-7 10,4 35 48,8 43-59,-14-92 6,0-1-1,0 1 1,0-1-1,0 0 1,0 1 0,0-1-1,0 1 1,0-1 0,0 1-1,0-1 1,0 0-1,1 1 1,-1-1 0,0 1-1,0-1 1,0 0-1,1 1 1,-1-1 0,0 0-1,1 1 1,-1-1 0,0 0-1,1 0 1,-1 1-1,0-1 1,1 0 0,-1 0-1,1 1 1,-1-1 0,0 0-1,1 0 1,-1 0-1,1 0 1,-1 0 0,0 0-1,1 0 1,-1 0-1,1 0-3,13-12 238,8-27 45,-22 38-287,26-58 124,-2-1 1,-4-1-1,-2-1 1,-2 0-1,-4-1 0,-2-1 1,-3 0-1,-3 0 0,-2-4-121,-2 67-122,0 13-264,-3 45 317,-2 0-1,-4 4 70,-6 76-10,10-60 23,-1-8-7,4-1 0,3 15-6,-1-80-3,1-1 1,-1 1-1,1 0 0,0-1 0,-1 1 0,1-1 0,0 1 0,0-1 1,1 1-1,-1-1 0,0 0 0,1 0 0,0 0 0,-1 1 1,1-2-1,0 1 0,0 0 0,0 0 0,0 0 0,0-1 1,1 0-1,-1 1 0,0-1 0,1 0 0,-1 0 0,1 0 0,-1 0 1,1 0-1,0-1 0,-1 1 0,2-1 3,8 2 28,0-1-1,0 0 1,0-1-1,0-1 1,0 0 0,6-1-28,-12 0-70,-1 0 0,1 0 0,0 0 0,-1-1 1,1 0-1,-1 0 0,0-1 0,0 1 0,0-1 1,-1 0-1,1 0 0,-1-1 0,0 1 0,0-2 70,0 3-192,17-23-1460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0:28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70 4521,'0'0'1960,"0"0"-535,0 0-689,0 0-384,0 0-272,0 0 0,154-52-80,-115 43 0,-5 5-184,0 1-216,-7 1-1961,-8 2-3720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3:07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0 544,'0'0'738,"0"0"1299,0 0-783,0 0-625,0 0-152,-4 1-39,-22 3 2171,164 2-1450,255-15-2205,-417 9-1034,-13 0-990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3:08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1 5097,'0'0'1816,"0"0"-606,0 0-412,0 0-196,0 0-170,2 7-143,1 46-291,-3 0 0,-2-1 0,-2 1 0,-7 23 2,-48 209 79,36-183-122,21-93-286,-8 32 482,10-40-326,0 0-1,-1 0 0,1 0 1,0 0-1,0 0 0,-1 0 1,1 0-1,-1 0 0,1 0 1,-1 0-1,1 0 0,-1-1 1,1 1-1,-1 0 0,0 0 1,1-1-1,-1 1 0,0 0 1,0-1-1,0 1 0,1-1 1,-1 1-1,0-1 0,0 1 1,0-1-1,0 1 0,0-1 1,0 0-1,0 0 0,0 1 174,-4-3-2550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3:09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18 4993,'0'0'1619,"0"0"-220,0 0-340,0 0-192,0 0-250,3-5-339,-3 5-282,0-1 0,0 0-1,0 1 1,0-1 0,0 1 0,0-1 0,0 1 0,1-1 0,-1 1 0,0-1 0,0 1 0,1 0 0,-1-1 0,0 1 0,1-1-1,-1 1 1,0 0 0,1-1 0,-1 1 0,0-1 0,1 1 0,-1 0 0,1 0 0,-1-1 0,1 1 0,-1 0 0,1 0 0,-1 0 0,1-1-1,-1 1 1,1 0 0,-1 0 0,1 0 0,0 0 4,4 20-94,-3 58 30,-2-50 85,0-9-26,-1 217 102,-2-194-183,-1-1 0,-3 0 1,-1 0-1,-9 27 86,16-64-21,1-3 105,0-20 164,2 3-245,1 0 0,0 0 0,1 0 1,0 1-1,1-1 0,4-6-3,46-91-8,-47 98 7,7-14-1,1 0 1,10-10 1,-21 31-2,1 1 0,-1 0 0,1 0 0,1 1 0,-1 0 0,1 0 0,0 0 0,0 1 0,1 0 0,0 0 0,3-1 2,-10 6-10,0 0 0,0 0 0,0-1 0,0 1 0,0 0 0,0 0 0,0 0 0,0 0 0,0 0 0,0 0 0,0 0 0,0 1 0,0-1 0,0 0 0,0 1 0,0-1 0,0 0 0,-1 1 0,1-1 1,0 1-1,0-1 0,0 1 0,-1 0 0,1-1 0,0 1 0,0 0 0,-1 0 0,1-1 0,-1 1 0,1 0 0,-1 0 0,1 0 0,-1 0 0,1 0 0,-1-1 0,0 1 0,1 0 0,-1 0 0,0 0 0,0 0 0,0 0 0,0 0 0,0 0 0,0 0 0,0 0 0,0 0 10,2 62-1,-2-50-18,0 313 75,0-325-53,0 0 0,-1 0 1,1 0-1,0 0 0,0 0 0,0 0 0,0 0 0,0 0 0,0 0 0,0 0 0,1 0 1,-1-1-1,0 1 0,0 0 0,1 0 0,-1 0 0,1 0 0,-1 0 0,0 0 0,1-1 1,0 1-1,-1 0 0,1 0 0,-1-1 0,1 1 0,0 0 0,0-1 0,-1 1 1,1-1-1,0 1 0,0-1 0,0 1 0,-1-1 0,1 0 0,0 1 0,0-1 0,0 0 1,0 0-1,0 1 0,0-1 0,0 0 0,0 0 0,0 0 0,0 0 0,0 0 1,0 0-1,0-1 0,0 1 0,0 0-3,3-2 16,-1 1 1,0 0-1,1-1 0,-1 0 1,0 1-1,0-1 1,0-1-1,0 1 0,0 0 1,-1-1-1,1 1 1,0-2-17,17-27 117,-1 0 1,-1-2-1,-2 0 1,-2 0-1,10-33-117,8-19 294,-26 156-710,-7 8 457,2 89-25,-1-166-9,0-1 0,0 0 1,0 0-1,0 1 0,0-1 0,0 0 0,1 0 0,-1 1 0,0-1 0,1 0 0,-1 0 0,1 0 0,-1 1 0,1-1 0,0 0 0,-1 0 0,1 0 0,0 0 0,0 0 0,0 0 1,0 0-8,-1-1 27,1 0 1,0 0 0,0 0 0,0 0 0,-1 0 0,1 0 0,0 0 0,0 0 0,0 0 0,-1 0 0,1-1 0,0 1-1,0 0 1,-1 0 0,1-1 0,0 1 0,0 0 0,-1-1 0,1 1 0,-1-1 0,1 1 0,0-1 0,0 0-28,36-43 952,-34 40-1014,23-32 186,-2-2 0,3-7-124,-19 29-11,0 0 0,-1-1 0,-1 0-1,0 0 1,-1 0 0,2-16 11,-16 52-1698,-17 47 1369,24-57 278,0 0 1,1 0-1,0 1 0,1-1 0,0 1 1,0-1-1,1 1 0,1-1 0,-1 1 51,1-4-18,0 0 0,0-1-1,1 1 1,0-1 0,0 1-1,0-1 1,0 0 0,1 0-1,0 0 1,0-1 0,0 1-1,0-1 1,1 0 0,1 1 18,12 7 3,21 16 69,-37-26-79,-1-1-1,1 0 1,0 1-1,-1-1 1,1 1-1,-1 0 1,0-1-1,0 1 1,0 0-1,1 0 1,-1 0-1,-1 0 1,1 0-1,0 0 1,-1 0-1,1 0 1,-1 1 6,-2-1 26,-1 0-1,0-1 1,0 1-1,0 0 1,0-1-1,0 1 1,0-1-1,0 0 1,0 0-1,-1 0 0,1-1 1,0 1-1,-1-1 1,1 0-25,-2 1 39,-24 4 42,1-2 0,-1-1 0,1-1 0,-1-1 0,-4-2-81,30 2-28,1-1-1,-1 1 1,1-1-1,-1 1 1,1-1-1,0 0 0,-1 0 1,1 0-1,0 0 1,0 0-1,0-1 1,0 1-1,0-1 1,0 1-1,0-1 0,0 0 1,0 0-1,1 1 1,-2-3 28,-19-43-3356,11 10-3652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07:12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0 368,'0'0'6737,"0"0"-5977,0 0-472,0 0-288,0 0-544,0 0-1024,0 0-2633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3:09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64 5177,'0'0'4537,"0"0"-3633,0 0-368,0 0-344,0 0-192,0 0-80,0 0-256,17-63-744,27 63-1424,-3 8-4578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3:12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1 518 904,'0'0'1778,"0"0"-208,0 0-58,0 0-248,0 0-392,0 0-262,24-21-205,77-69-139,-88 78-270,0 0 1,0-2-1,-2 1 1,1-2-1,-2 0 1,0 0-1,-1 0 1,0-1-1,-1-1 1,-1 0-1,-1 0 1,0 0-1,-1 0 1,-1-1-1,-1 0 1,0 0-1,-1 0 1,-1 0-1,-1 0 1,-1 0-1,-1-13 4,2 30-3,0 0-1,-1-1 0,1 1 1,0 0-1,0 0 0,-1-1 1,1 1-1,-1 0 0,1 0 1,-1-1-1,1 1 1,-1 0-1,0 0 0,1 0 1,-1 0-1,0 0 0,0 0 1,0 0-1,0 0 0,0 1 1,0-1-1,0 0 0,0 0 1,0 1-1,0-1 0,0 1 1,-1-1-1,1 1 1,0-1-1,0 1 0,-1 0 1,1-1-1,0 1 0,0 0 1,-1 0-1,1 0 0,0 0 1,-1 0-1,1 1 0,0-1 1,0 0-1,-1 0 0,1 1 1,0-1-1,0 1 1,0-1-1,-1 1 0,1 0 1,0-1-1,0 1 0,0 0 1,0 0-1,0 0 0,0-1 1,0 1-1,1 0 0,-1 0 1,0 1-1,0-1 0,1 0 1,-1 0-1,1 0 1,-1 0-1,1 1 4,-11 26-1,2 2 0,1-1 0,2 1 0,1 0 1,1 0-1,1 3 1,-1 70 213,4 16-213,1 8 57,-9-20 13,-4 0-1,-24 96-69,27-155 11,6-36-27,1-1-24,-1 0-1,2 1 0,-1-1 1,2 0-1,-1 1 0,2-1 1,0 10 40,1-20 12,-1-1 0,1 1 0,0-1 0,-1 1 1,1-1-1,0 0 0,-1 1 0,1-1 1,0 0-1,0 0 0,-1 0 0,1 0 1,0-1-1,-1 1 0,1 0 0,0-1 0,-1 1 1,1-1-13,3-2 25,1 0 0,-1 0 0,0-1 0,0 1 0,-1-1 0,1 0 0,-1-1 0,0 1 0,0-1 0,0 0 0,-1 0 0,2-2-25,34-67 128,-34 63-113,-1-1 0,0 1 0,-1-1 0,0 0 0,-1 0 1,-1 0-1,0 0 0,0 0 0,-1 0 0,-1 0 0,0-1 1,-2-5-16,2 11-22,-1-1 1,0 1 0,-1 0 0,0 0 0,0 0 0,0 0-1,-1 1 1,0-1 0,0 1 0,-1 0 0,1 0 0,-1 1-1,-1-1 1,1 1 0,-1 0 0,0 1 0,0-1 0,0 1 0,-1 0-1,-2 0 22,-69-26-324,22 11 323,56 19 9,-1 0 1,1 0-1,0 0 1,-1 0-1,1 0 1,0 0-1,0 0 1,-1 0-1,1 0 1,0 0-1,0 0 1,-1-1-1,1 1 1,0 0-1,0 0 1,0 0-1,-1 0 1,1-1-1,0 1 1,0 0-1,0 0 1,0 0-1,-1-1 1,1 1-1,0 0 1,0 0-1,0 0 1,0-1-1,0 1 1,0 0-1,0 0 1,-1-1-1,1 1 1,0 0-1,0-1 1,0 1-1,0 0 1,0 0-1,0-1 1,0 1-9,11-6 86,22-3-118,-30 9 54,129-23 5,-62 12 14,0-3 0,63-21-41,-128 33 34,0 0-1,0 0 0,0 0 0,0-1 0,-1 0 0,1 0 0,-1 0 0,0-1 1,0 1-1,0-1 0,0 0-33,-2 2 10,-1 0 0,0 1 1,0-1-1,0 0 0,0 0 1,0 0-1,0 0 0,0 0 0,0 0 1,-1 0-1,1 0 0,-1 0 1,0 0-1,1 0 0,-1 0 0,0 0 1,0-1-1,0 1 0,-1 0 1,1 0-1,0 0 0,-1 0 0,0 0 1,1 0-1,-1 0 0,0 0 1,0 0-1,0 0 0,-1-1-10,-1 0-24,0 0-1,0 0 1,0 0-1,-1 1 1,1-1-1,-1 1 1,1 0-1,-1 0 1,0 0-1,0 1 1,0-1-1,0 1 1,0 0-1,0 0 0,0 1 1,0-1-1,-1 1 1,1-1-1,0 2 1,0-1-1,-1 0 1,1 1-1,0-1 1,0 1-1,0 1 1,0-1-1,0 0 1,0 1-1,0 0 1,0 0-1,1 0 1,-1 0-1,1 1 1,-4 2 24,3 1-13,-1 1 1,1 0-1,0 1 0,0-1 1,1 1-1,0 0 1,1-1-1,-1 1 1,2 1-1,-1-1 1,1 0-1,0 0 0,1 0 1,-1 1-1,2-1 1,-1 0-1,1 0 1,1 1-1,-1-1 1,3 7 12,-2-10 4,0 1 0,0-1 0,0 1 1,1-1-1,0 0 0,0 0 0,0 0 1,0 0-1,1 0 0,0-1 0,0 0 1,0 0-1,0 0 0,1 0 0,0 0 0,0-1 1,0 0-1,0 0 0,0 0 0,0-1 1,1 0-1,-1 0 0,1 0 0,0-1 1,0 0-1,-1 0 0,1 0 0,0-1 1,2 1-5,2-2 62,0 0 1,-1 0 0,1-1-1,-1 0 1,1-1 0,-1 0-1,0 0 1,0-1-1,5-3-62,78-49 333,-45 25-268,14-7-47,2 4 1,9-2-19,-50 26-52,0 2 0,0 0-1,0 2 1,1 0 0,0 2 0,0 0 0,0 2 0,13 0 52,-34 2-39,0 0 0,0 0-1,0 1 1,0-1 0,0 0 0,-1 1 0,1-1-1,0 1 1,0 0 0,-1-1 0,1 1 0,0 0-1,-1 0 1,1 0 0,-1 0 0,1 1-1,-1-1 1,1 0 0,-1 1 0,0-1 0,0 0-1,0 1 1,0 0 0,0-1 0,0 1-1,0 0 1,0 0 39,0 1-41,0 1 0,0-1 0,0 1 0,0 0-1,-1-1 1,1 1 0,-1 0 0,0-1 0,0 1 0,-1 0 0,1-1-1,-1 1 1,1 0 0,-1 0 41,0-4 5,1 1 0,0 0 0,-1 0 0,1-1-1,-1 1 1,1 0 0,-1-1 0,1 1 0,-1 0 0,1-1 0,-1 1-1,0-1 1,1 1 0,-1-1 0,0 1 0,1-1 0,-1 1 0,0-1 0,0 0-1,1 0 1,-1 1 0,0-1 0,0 0 0,0 0 0,1 0 0,-1 0-1,0 0 1,0 0 0,0 0 0,0 0 0,1 0 0,-1 0 0,0 0 0,0 0-1,0-1 1,1 1 0,-1 0 0,0-1 0,0 1 0,1 0 0,-1-1-5,-2 0 35,0-1 1,0 1 0,0-1 0,0 1 0,1-1-1,-1 0 1,1 0 0,-1 0 0,1 0 0,-1-1-36,-2-5 36,-1 1 1,0-1 0,0 1 0,-1 1 0,0-1-1,0 1 1,0 1 0,-1-1 0,1 1 0,-6-2-37,9 5-7,-1 0 1,1 1 0,0-1-1,0 1 1,-1 0 0,1 0-1,0 1 1,-1-1 0,1 1-1,-1 0 1,1 0 0,0 0-1,-1 1 1,1-1 0,-1 1-1,1 0 1,0 1 0,0-1 0,0 1-1,-1 0 1,1 0 0,1 0-1,-4 2 7,-2 3-17,0 0 0,0 0 0,1 1 1,0 0-1,1 0 0,0 1 0,0 0 0,1 1 0,0-1 0,0 1 0,1 0 0,0 0 0,1 1 0,1 0 0,-1-1 0,2 1 0,-1 0 0,1 1 0,1-1 1,0 9 16,1-19 0,0 1 0,0-1 1,0 0-1,0 1 1,1-1-1,-1 1 1,0-1-1,1 0 1,-1 1-1,1-1 0,0 0 1,-1 1-1,1-1 1,0 0-1,0 0 1,-1 0-1,1 0 1,0 0-1,0 0 0,0 0 1,1 0-1,-1 0 1,0 0-1,0 0 1,0-1-1,2 1 0,0 1 13,1-1 1,0 0-1,0 0 1,0 0-1,0 0 0,1-1 1,-1 0-1,0 0 0,0 0 1,1 0-14,4-1 36,0 0 0,1-1 0,-1 0 0,0 0 1,0-1-1,0 0 0,-1 0 0,8-5-36,-3-1 116,-1 0-1,0-1 1,0 0 0,-1-1-1,-1 0 1,0-1-1,0 0 1,-1 0 0,-1-1-1,0 0 1,-1-1-1,0 0 1,-1 0-1,0 0 1,1-9-116,-11 71-174,3-1 1,2 10 173,-1-15-128,0-39 113,0-1 0,0 0 0,0 0 0,0 0 0,0 0 0,1 0 0,-1 1 0,1-1 0,-1 0 0,1 0-1,0 0 1,0 0 0,0 0 0,0 0 0,0-1 0,0 1 0,0 0 0,1 0 0,-1-1 0,1 1 0,-1-1 0,1 0 0,0 1 0,0-1 0,-1 0-1,1 0 1,0 0 0,0 0 0,0 0 0,0 0 0,0-1 0,0 1 0,1 0 15,0-1 13,0 0 0,1 0 1,-1 0-1,0 0 0,0 0 0,0-1 0,1 1 1,-1-1-1,0 0 0,0 0 0,0 0 0,0 0 1,0-1-1,0 1 0,-1-1 0,1 0 0,0 0 1,-1 0-1,1 0 0,-1 0 0,0 0 1,1-1-14,14-19 95,-1 0 0,-2-1 0,0 0 0,-1-1 0,-1-1 0,-2 0 0,2-7-95,17-58 95,5-38-95,-30 114 9,10-42 80,-2 0-1,-2 0 1,-3-1 0,-1-37-89,-7 102-43,-1-1 0,1 0 0,-1 0 1,-1 0-1,1 0 0,-1 0 0,-1-1 0,0 2 43,-11 26-41,-6 29 17,2 1 0,4 0 0,2 1 0,3 1 0,3 0 0,3 1 0,4 54 24,0-119-5,0-1 0,0 0 0,0 1 1,0-1-1,0 1 0,0-1 0,1 0 1,-1 1-1,0-1 0,1 0 0,-1 1 1,1-1-1,0 0 0,-1 0 0,1 0 1,0 1-1,0-1 0,0 0 0,0 0 1,0 0-1,0 0 0,0 0 0,0-1 1,0 1-1,0 0 0,1 0 0,-1-1 1,0 1-1,0-1 0,1 1 0,-1-1 1,0 1-1,1-1 0,-1 0 0,1 0 0,-1 0 1,0 0-1,1 0 0,-1 0 0,0 0 1,1 0-1,0-1 5,3 1 22,-1-1 0,0 0 1,1-1-1,-1 1 0,0-1 0,0 0 0,0 0 1,0-1-1,0 1 0,0-1 0,-1 1 0,3-4-22,7-7 28,-1 0-1,0-1 0,-1-1 0,0 0 1,-1-1-1,-1 0 0,-1 0 1,0-1-1,-1 0 0,-1 0 1,-1 0-1,0-1 0,-1 0 0,-1 0 1,0-7-28,-5 42-64,0 0 1,-1 0-1,0-1 1,-2 1-1,-3 8 64,2-7-26,1 0 0,1 1-1,0 0 1,0 15 26,3-21-1,1-7-41,-1 0 0,1 1 1,0-1-1,0 0 0,1 0 0,0 1 0,0-1 1,1 0-1,0 1 42,-1-5 1,0 0 1,0-1 0,0 1-1,1-1 1,-1 0-1,1 1 1,-1-1 0,1 0-1,0 0 1,-1 0-1,1 0 1,0 0-1,0 0 1,0 0 0,-1-1-1,1 1 1,0-1-1,0 1 1,0-1 0,0 0-1,0 1 1,0-1-1,0 0 1,0-1 0,0 1-1,0 0 1,0-1-1,0 1 1,0-1 0,2 0-2,2-1 36,-1 1 0,1-2 1,-1 1-1,0-1 1,1 0-1,-1 0 0,0 0 1,-1 0-1,1-1 1,0 0-1,-1 0 0,0-1 1,0 1-1,2-4-36,7-9 105,0-1-1,-2 0 0,5-10-104,-5 5 0,-1-1 0,-1 0 0,-1 0 0,-1-1 0,2-18 0,-24 363-121,15-319 128,0 0 0,-1 0-1,1 0 1,0 0 0,0 1 0,0-1 0,0 0-1,0 0 1,0 0 0,0 0 0,1 0 0,-1 0-1,0 0 1,0 0 0,1 0 0,-1 0 0,1 0-1,-1 0 1,1 0 0,-1 0 0,1 0 0,0 0-1,-1 0 1,1-1 0,0 1 0,0 0 0,-1 0-1,1-1 1,0 1 0,0-1 0,0 1 0,0-1-1,0 1 1,0-1 0,0 1 0,0-1 0,0 0-1,0 1 1,0-1 0,0 0 0,0 0 0,0 0-1,0 0 1,1 0 0,-1 0 0,0 0 0,0 0-1,0-1 1,0 1 0,0 0 0,0-1 0,0 1-1,0-1 1,0 1 0,0-1 0,0 1 0,0-1-1,-1 0-6,9-3 143,-1-1 0,0 0 1,0 0-1,-1-1 0,7-6-143,3-5 84,0-1 0,-1-1 1,-1-1-1,-1 0 0,-1-1 1,0-1-85,-5 9-7,-1-1 0,-1 0 0,0 0 0,-1-1 0,-1 0 0,0 1 1,-1-1-1,-1-1 0,0 1 0,-1-3 7,-1 17-19,0 0 1,-1 0-1,1 0 1,0 0-1,-1 1 1,1-1-1,-1 0 0,1 0 1,-1 1-1,1-1 1,-1 0-1,0 1 1,1-1-1,-1 1 0,0-1 1,1 0-1,-1 1 1,0 0-1,0-1 1,0 1-1,1-1 0,-1 1 1,0 0-1,0 0 1,0-1-1,0 1 1,0 0-1,0 0 0,1 0 1,-1 0-1,0 0 1,0 0-1,0 0 1,0 0-1,0 1 0,0-1 1,0 0-1,1 0 1,-1 1-1,0-1 1,0 1 18,-39 13-381,37-11 350,0-1-1,0 1 0,-1 0 0,2 0 0,-1 0 0,0 0 0,1 0 0,-1 1 0,1-1 0,0 1 0,0 0 0,0-1 0,1 1 0,-1 0 0,1 0 0,0 0 32,1-1-18,-1-1-1,1 1 0,0-1 1,0 1-1,0-1 0,0 1 1,0-1-1,0 1 0,1-1 1,0 0-1,-1 1 1,1-1-1,0 0 0,0 1 1,0-1-1,0 0 0,0 0 1,1 0-1,-1 0 0,1 0 1,-1 0-1,1 0 0,0 0 1,0-1-1,0 1 0,1 0 19,35 21-3,-26-17 12,-1 1 1,1 1-1,-1 0 0,1 2-9,-9-7-12,0-1-1,-1 1 0,1 0 1,-1 0-1,0-1 0,0 2 1,0-1-1,0 0 0,-1 0 1,1 1-1,-1-1 0,0 1 1,0-1-1,0 1 0,0-1 1,0 1-1,-1 1 13,0 1-3,0 1 1,0-1 0,-1 0-1,0 0 1,0 0-1,-1 0 1,0 0-1,0 0 1,0 0-1,-1 0 1,0-1 0,0 1-1,0-1 1,0 0-1,-1 0 1,0 0-1,0 0 1,-1-1-1,0 2 3,-28 36 35,32-42-34,0 1 1,1 0-1,-1-1 1,0 1-1,1 0 1,-1-1-1,1 1 1,-1 0-1,1 0 1,-1-1-1,1 1 1,0 0-1,-1 0 0,1 0 1,0 0-1,0 0 1,0-1-1,-1 1 1,1 0-1,0 0 1,0 0-1,0 0 1,1 0-1,-1 0 1,0 0-1,0-1 1,0 1-1,1 0 0,-1 0 1,0 0-1,1 0 1,-1-1-1,1 1 1,-1 0-1,1 0 1,-1-1-1,1 1 1,-1 0-1,1-1 1,0 1-1,-1 0 1,1-1-1,0 1 1,0-1-1,-1 1 0,1-1 1,0 0-1,0 1 1,0-1-1,0 0 1,-1 0-1,1 1 1,0-1-1,0 0 1,0 0-1,0 0 1,0 0-1,0 0-1,11 1 73,-1 0 1,1-1-1,0-1 0,7-1-73,-2 1 18,7-1-3,-1-1-1,0-1 1,1-1-1,-1-2 1,-1 0-1,0-1 1,0-1 0,0-1-1,-1-1 1,-1-1-1,0-1 1,0 0-1,3-6-14,-17 14-11,0-1 0,-1 0-1,0 0 1,-1 0-1,1-1 1,-1 0-1,0 1 1,2-8 11,-5 11-38,1-1 0,-1 1 0,1-1 0,-1 0 0,0 0 0,-1 0 0,1 0 0,-1 0 0,1 0 0,-1 0-1,0 0 1,-1 0 0,1 0 0,-1 1 0,1-1 0,-1 0 0,-1 0 0,0-2 38,1 4-9,-1 1-1,1 0 0,-1-1 1,0 1-1,1 0 0,-1 0 1,0 0-1,0 0 0,0 0 1,0 0-1,0 1 0,0-1 1,0 1-1,0-1 1,0 1-1,0 0 0,0 0 1,0 0-1,0 0 0,0 0 1,0 0-1,-1 1 0,1-1 10,-4 1-24,-1-1-1,1 1 0,0 1 1,0-1-1,0 1 0,0 0 0,-2 1 25,0 2 4,1 1-1,0-1 1,0 1-1,0 1 0,1-1 1,-1 1-1,2 0 1,-1 0-1,1 1 0,0-1 1,1 1-1,-2 5-3,2-7 38,1 1 1,0 0-1,1 0 0,0 1 0,0-1 1,0 0-1,1 1 0,0-1 1,0 1-1,1 0 0,0-1 0,1 1 1,-1-1-1,2 1 0,0 3-38,-1-9 40,0 1-1,0 0 1,1-1-1,-1 0 1,1 1-1,0-1 1,-1 0-1,1 0 1,0 0-1,0 0 1,0 0-1,1 0 1,-1-1-1,0 1 1,1-1-1,-1 1 1,1-1-1,-1 0 1,1 0-1,0 0 1,-1 0-1,1-1 1,0 1-1,0-1-39,12 3 181,-1-2 1,1 0-1,0 0 0,2-2-181,-4 1 73,-2 0-61,1 0-1,-1-1 1,0-1-1,0 0 1,1 0 0,-1-1-1,0 0 1,-1-1 0,9-4-12,-12 4-190,-1 0 0,0 0 0,0 0 0,0 0 0,-1-1 0,1 0 1,-1 0-1,0-1 0,-1 1 0,1-1 0,-1 0 0,0 0 0,-1-1 1,1 1-1,1-6 190,4-21-2383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3:12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25 2801,'0'0'1608,"0"0"-504,0 0-456,0 0-136,0 0-55,0 0 7,0 0-8,-2-3 88,16 1-168,13-2-72,10-1 120,11 1-72,11 0-344,2 1-8,21 3-96,-14 0-1024,-9 0-3025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3:13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1 315 1088,'0'0'4010,"0"0"-2052,0 0-839,0 0-347,0 0-360,0 0-169,19-16-11,-8 6-206,12-8 107,-2-1 1,0-1-1,-1-1 1,-1-1-1,-1-1 1,5-9-134,18-45 477,-43 90-647,1-1 1,0 0-1,1 0 0,0 1 0,3 11 170,-1 4-40,4 39 56,-5-63-15,-1-1 1,1 1 0,0-1 0,0 0-1,0 1 1,0-1 0,1 0-1,-1 0 1,1 0 0,0 0 0,0 0-1,0 0 1,0-1 0,0 1-1,1-1 1,-1 1 0,1-1 0,0 1-2,0-2 32,0 0 0,0-1 1,1 1-1,-1-1 1,0 1-1,0-1 1,0 0-1,0 0 1,0 0-1,0-1 1,0 1-1,1-1 0,-1 0 1,0 0-1,0 0 1,-1 0-1,1 0 1,0-1-1,0 1 1,-1-1-1,1 0 0,2-2-32,9-6 97,0-1-1,-1-1 0,6-6-96,-14 13-2,8-8 34,0-2 1,0 0-1,-2 0 1,0-1-1,4-8-32,-11 18-20,0-1-1,-1 1 0,0 0 0,-1-1 0,0 0 0,1 0 0,-2 1 0,1-1 0,-1 0 0,0 0 0,-1 0 0,0 0 0,0-1 1,0 1-1,-1 0 0,-1-3 21,1 9-33,0 1 0,0-1 0,0 0 0,0 0 0,0 1 0,0-1 0,0 1 1,0-1-1,-1 1 0,1-1 0,0 1 0,0 0 0,-1 0 0,1-1 0,0 1 0,0 0 0,-1 0 0,1 0 1,0 0-1,0 1 0,-1-1 0,0 0 33,-29 6-282,28-4 261,1 0 0,-1 0 0,0 0 0,1 1 0,0-1 0,0 1 0,-1 0 0,2-1 0,-1 1 0,0 0-1,0 0 1,1 0 0,0 1 0,-1-1 0,1 0 0,1 0 0,-1 1 0,0-1 0,1 0 0,0 1 0,-1-1 0,2 4 21,-2-2-26,1 0 1,0 0-1,1 0 0,-1 0 1,1 0-1,0 0 1,1-1-1,-1 1 1,1 0-1,0 0 1,0-1-1,0 1 0,1-1 1,-1 0-1,2 1 26,46 41 159,-40-39-149,-1 0 1,0 0 0,-1 1-1,0 0 1,0 1-1,-1 0 1,0 0-1,0 0 1,-1 1-1,0 0 1,0 4-11,-5-14 10,-1 1 0,0 0 0,0-1 0,0 1 0,0 0 0,1-1 0,-1 1 1,0 0-1,-1-1 0,1 1 0,0 0 0,0 0 0,0-1 0,0 1 0,0 0 0,-1-1 0,1 1 0,0 0 0,-1-1 0,1 1 0,0-1 0,-1 1 0,1 0 0,-1-1 0,1 1 1,-1-1-1,1 1 0,-1-1 0,1 0 0,-1 1-10,-25 8 404,-42-8 232,55-1-603,5 0-103,1 0 1,-1-1-1,0 0 0,0 0 1,0-1-1,1 0 0,-1-1 1,1 1-1,0-1 0,0-1 1,0 1-1,0-1 0,0-1 0,1 1 1,-1-1-1,1 0 0,1 0 1,-1-1-1,1 0 0,-1-1 70,-24-27-2245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3:13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 8066,'0'0'1784,"0"0"-624,0 0-351,0 0-297,0 0-344,0 0-168,0 0-96,14-39-496,27 52-745,-2 9-1303,-4-1-3418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3:16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0 302 392,'0'0'2561,"0"0"-376,0 0-220,0 0-286,0 0-504,0 0-454,5-14-78,6-15-406,0 0-1,3 1 1,0 1 0,5-5-237,-11 18 12,2 1 0,-1 1 0,2 0 1,-1 0-1,3 0-12,-8 7-51,0 1-1,0 0 1,1 0 0,-1 0 0,1 1-1,0 0 1,0 0 0,0 0 0,1 1-1,-1 0 1,7-1 51,-11 2-95,0 1 0,-1-1 0,1 1-1,0 0 1,0 0 0,0 0 0,0 0-1,0 0 1,-1 0 0,1 0 0,0 1 0,0-1-1,0 1 1,-1-1 0,1 1 0,0 0 0,0-1-1,-1 1 1,1 0 0,-1 0 0,1 0 0,-1 0-1,1 1 1,-1-1 0,0 0 0,1 1 95,0 1-411,-1 0 0,1 1 0,-1-1 0,0 1 0,0-1 0,0 1 0,0-1 0,-1 1 0,1 0 0,-1-1 0,0 1 0,0 2 411,-27-55 1847,25 43-1579,-12-25 1713,6 28-1324,0 18-825,0 8 140,2 1 1,1 0-1,2 0 0,0 1 0,1-1 0,1 1 1,3 23 27,-2-45 9,1 0 0,-1 0 1,1 0-1,-1 0 0,1 0 1,0 0-1,0-1 0,1 1 1,-1 0-1,1 0 1,-1-1-1,1 1 0,0-1 1,0 1-1,0-1 0,0 0 1,0 0-1,0 0 0,1 0 1,-1 0-1,1 0 1,-1-1-1,1 1 0,0-1 1,0 0-1,0 0 0,-1 0 1,1 0-1,0 0 0,0-1 1,0 1-1,3-1-9,1 1 52,0 0 0,0-1 1,-1 0-1,1-1 0,0 1 0,0-1 0,-1 0 0,1-1 0,-1 0 1,1 0-1,-1 0 0,0-1 0,1 0 0,3-2-52,5-6 79,-1 1-1,0-2 1,-1 0-1,0 0 1,-1-1 0,0-1-1,-1 0 1,-1-1-1,0 0 1,-1 0 0,-1-1-1,0 0 1,-1-1-1,2-8-78,-9 22 63,-1 26-359,-1 1 0,-6 22 296,4-23 34,1 1-1,1-1 1,0 1-34,2-14-4,0 1 0,1 0 0,0-1 0,0 1 0,1-1 0,3 10 4,-4-17 3,0-1 0,0 1 0,1-1 0,-1 1 0,1-1 0,-1 0 0,1 1 0,0-1 0,0 0 0,0 0 0,0 0 0,0 0 0,0 0 1,1-1-1,-1 1 0,1-1 0,-1 0 0,1 1 0,-1-1 0,1 0 0,0 0 0,-1-1 0,1 1 0,0-1 0,0 1 0,0-1 1,-1 0-1,2 0-3,1 1 18,0-1 1,1 0 0,-1 0 0,0-1-1,0 1 1,0-1 0,0 0 0,0-1-1,0 1 1,0-1 0,0 0-1,0 0 1,-1-1 0,1 1 0,-1-1-1,1 0 1,-1 0 0,0-1 0,0 1-1,-1-1 1,1 0 0,-1 0 0,0 0-1,0 0 1,0 0 0,0-1 0,-1 1-1,0-1 1,0 0 0,0 0 0,0 0-1,-1 0 1,0 0 0,0 0 0,0 0-1,-1 0 1,1-3-19,0 2-26,-1-1 0,1 1 0,-1-1 0,0 1 0,-1-1 0,1 1 0,-1-1 0,0 1 0,-1-1 0,0 1 0,0 0 0,0 0 0,-1 0 0,0 0 1,0 0-1,0 0 0,-1 1 0,0-1 0,0 1 0,0 0 0,0 1 0,-1-1 0,0 1 0,0 0 0,0 0 0,-1 0 0,1 0 0,-1 1 0,0 0 0,0 1 0,0-1 0,0 1 0,-1 0 0,1 1 0,0-1 0,-6 1 26,-54-4-189,40 5 47,20 0-52,8 0-124,298 8 1892,-253-15-1636,-40 6 30,0-1-1,0 1 0,0 0 1,1 0-1,-1 1 1,0 0-1,0 0 0,0 1 33,-5-1-14,-1 1 0,0 0-1,0-1 1,0 1 0,0 0-1,0-1 1,0 1-1,0 0 1,0 0 0,0 0-1,-1 0 1,1 0 0,0 0-1,0 0 1,-1 0 0,1 0-1,-1 0 1,1 1 0,-1-1-1,0 0 1,1 0 0,-1 1-1,0-1 1,0 0 0,0 0-1,0 1 1,0-1-1,0 0 15,1 47-180,-2-33 182,0 6-24,0 0 1,-1-1-1,-2 1 0,0-1 0,-1 1 1,-1-1-1,-1-1 0,0 1 1,-2-1-1,-8 14 22,17-32 128,1-29 651,12-12-736,1 0 0,2 1 0,1 1 0,2 1 1,24-36-44,-41 70-10,29-42 20,-30 43-28,0 1-1,0-1 1,0 1 0,1-1-1,-1 1 1,1-1-1,-1 1 1,1 0 0,-1 0-1,1 0 1,0 0-1,-1 0 1,1 0 0,0 0-1,0 0 1,0 1-1,0-1 1,0 1 0,0-1-1,0 1 1,0 0-1,0 0 1,0 0 18,-1 0-14,0 1 1,0 0-1,0 0 0,0 0 1,0-1-1,0 1 1,-1 0-1,1 0 0,0 0 1,-1 0-1,1 1 0,0-1 1,-1 0-1,1 0 1,-1 0-1,0 0 0,0 0 1,1 1-1,-1-1 0,0 0 1,0 1 13,4 33-95,-4-27 55,4 96 13,-3-64 42,1 1-1,6 32-14,-5-69 100,3-12 127,3-13 171,-9 20-387,12-28 10,1 0-1,1 2 0,2-1 0,0 2 0,2 0 0,1 1 1,1 1-21,-19 22-17,0 1 0,0 0 1,0 0-1,0 0 1,0-1-1,0 1 0,0 0 1,1 0-1,-1 1 1,0-1-1,1 0 0,-1 0 1,1 1-1,-1-1 1,1 1-1,-1-1 0,1 1 1,-1-1-1,1 1 1,1 0 16,-2 0-12,0 1 1,0-1 0,0 1 0,0-1 0,0 1 0,-1-1 0,1 1 0,0 0 0,0 0 0,0-1 0,0 1 0,-1 0 0,1 0 0,0 0-1,-1 0 1,1 0 0,-1 0 0,1 0 0,-1 0 0,1 0 0,-1 0 0,0 0 11,4 12-54,-1 0 0,-1 0 0,0 0 0,-1 12 54,1-2 18,17 58-8,-18-75-10,1 0 0,1 0 0,-1 0 0,1-1 0,0 1 0,0-1 0,1 1 0,0-1 0,0 0 0,0-1 0,5 5 0,-8-8 12,0 0 1,0-1 0,0 1 0,0 0 0,0-1-1,0 1 1,0-1 0,0 1 0,0-1 0,1 0 0,-1 1-1,0-1 1,0 0 0,0 0 0,1 0 0,-1 0-1,0 0 1,0 0 0,1 0 0,-1 0 0,0-1 0,0 1-1,0 0 1,1-1 0,-1 1 0,0-1 0,0 1-1,0-1 1,0 1 0,0-1 0,0 0 0,0 0 0,0 0-1,0 1 1,0-1 0,0-1-13,28-41 508,-23 32-484,71-133 575,-77 144-692,0 13-462,-12 217-33,11-258 1083,1-1-199,0 1-1,4-25-295,-3 45-1,1-1 0,-1 1 0,2 0 0,-1-1 0,1 1-1,0 0 1,1 1 0,-1-1 0,2 0 0,-1 1 0,1 0 0,2-2 1,-6 8-11,-1 0 0,1 1 0,-1-1 0,1 0 0,0 1 0,-1-1 0,1 1 0,0-1 0,0 1 0,-1-1 0,1 1 0,0-1 0,0 1 0,0 0 0,0-1 0,0 1 0,0 0 0,-1 0 0,1 0 0,0 0 0,0-1 0,0 1 0,0 1 0,0-1 0,0 0 0,0 0 0,0 0 0,0 0 0,-1 1 0,1-1 0,0 0 0,0 1 0,0-1 0,0 0 0,-1 1 0,1-1 0,0 1 0,0 0 0,-1-1 1,1 1-1,0 0 0,-1-1 0,1 1 0,-1 0 0,1 0 0,-1-1 0,1 1 0,-1 0 0,0 0 0,1 0 0,-1 0 11,20 47-148,-20-46 141,14 63-292,-12-51 44,1 0-1,0 1 1,1-2-1,0 1 1,1 0-1,4 6 256,-7-21 35,0-1 0,-1 0-1,1 1 1,-1-1 0,1 0 0,-1 0-1,0 0 1,0 0 0,0 0 0,0-1-1,0 1 1,0 0 0,0-2-35,-1 3 20,13-31 283,2 1 1,14-24-304,-24 47 0,0 0 1,1 0 0,-1 0-1,2 0 1,-1 1-1,1 0 1,0 0-1,1 1 1,-1 0-1,1 1 1,1-1 0,1 0-1,-9 6-11,0-1 1,0 0 0,0 1 0,1 0 0,-1-1-1,0 1 1,0 0 0,1-1 0,-1 1 0,0 0 0,0 0-1,1 0 1,-1 0 0,0 0 0,0 0 0,0 1 0,1-1-1,-1 0 1,0 1 0,0-1 0,0 0 0,1 1-1,-1 0 1,0-1 0,0 1 0,0 0 0,0-1 0,0 1-1,0 0 1,0 0 0,-1 0 0,1 0 0,0 0 0,0 0-1,-1 0 1,1 0 0,0 0 0,-1 0 0,1 0 0,-1 0-1,0 1 1,1-1 0,-1 1 10,3 7-28,-1 1 1,0-1 0,-1 1-1,0 0 1,0 4 27,0-1-3,1 18 5,-2-21-84,0 0-1,1 0 0,0 0 0,0 0 0,1 0 1,0 0-1,1 0 0,0 0 0,1-1 1,0 1-1,0-1 0,3 3 83,-6-11-3,0 0 1,0 0-1,0-1 0,0 1 1,0 0-1,0 0 0,0-1 0,1 1 1,-1 0-1,0-1 0,0 1 0,1-1 1,-1 0-1,0 1 0,1-1 0,-1 0 1,0 0-1,1 0 0,-1 0 1,0 0-1,1 0 0,-1 0 0,1 0 1,-1 0-1,0-1 0,1 1 0,-1-1 1,0 1-1,0-1 0,1 1 0,-1-1 1,0 0-1,0 1 0,0-1 0,0 0 1,0 0-1,1-1 3,34-37 449,-35 39-442,47-65 962,-2-1 1,-1-8-970,-46 82-88,1-1 1,-1 1-1,1 0 1,0-1-1,1 1 1,0 3 87,0 15-162,-2 7 169,2 48 35,-1-76-39,1 0 1,0 0-1,0 0 0,0 0 0,1 0 0,-1 0 0,1 0 0,0-1 0,1 1 0,-1-1 0,1 1 0,0-1 1,2 3-4,-4-7 12,0 1 0,0 0 0,0 0 0,0 0 0,0 0 0,0-1 1,0 1-1,1 0 0,-1-1 0,0 1 0,0-1 0,1 1 0,-1-1 0,0 0 1,1 0-1,-1 1 0,0-1 0,1 0 0,-1 0 0,0 0 0,1 0 1,-1-1-1,0 1 0,1 0 0,-1 0 0,0-1 0,0 1 0,1-1 1,-1 1-1,0-1 0,0 0 0,0 0 0,0 1 0,0-1 0,0 0 0,0 0 1,0 0-1,1 0-12,2-4 60,0 1-1,0 0 1,0-1 0,-1 0 0,0 0 0,0 0 0,3-5-60,-3 4 15,-1 0 0,1 0-1,-1 0 1,0-1 0,0 1 0,-1-1 0,0 1 0,0-1 0,0 1 0,-1-1 0,0 0-1,0 1 1,-1-1 0,0 1 0,0-1 0,-1 1 0,1-1 0,-1 1 0,-1 0 0,1-1 0,-1 1-1,0 1 1,-1-1 0,1 0 0,-1 1 0,0 0 0,0 0 0,-1 0 0,0 0 0,0 1-1,0-1 1,0 1 0,0 0-15,-9-4-162,1-1 0,-1 2-1,0 0 1,-1 0 0,0 1-1,0 1 1,0 1 0,0 0-1,-1 1 1,0 0 0,1 1-1,-15 1 163,117 0-16,5-1 167,12 5-151,-100-2-5,0-1 0,-1 1 0,1 0 0,0-1 0,0 2 0,-1-1 1,1 0-1,0 1 0,-1 0 0,1-1 0,-1 1 0,0 1 0,0-1 0,0 0 0,0 1 0,0 0 0,0-1 0,-1 1 0,1 0 0,-1 1 0,0-1 0,0 0 0,0 0 0,0 1 1,-1 0-1,1-1 0,-1 1 0,0 0 0,0-1 0,0 1 0,-1 0 0,1 2 5,1 14-7,-1 0 0,-1 0 1,-1 0-1,-1 0 0,-3 16 7,-8 28-61,6-38-94,5-20 86,1-8 19,3-9 144,0 0 0,1 0 0,0 0 0,0 0 0,1 0 0,1 1-1,0 0 1,3-5-94,52-77 655,-55 85-648,41-49 144,-44 53-150,1 1 1,-1 0 0,0 0-1,0 0 1,1 0-1,-1 0 1,1 0-1,0 1 1,0-1 0,-1 1-1,1 0 1,0 0-1,0 0 1,0 0-1,0 0 1,0 1 0,0-1-1,0 1 1,1 0-1,2 0-1,-5 1-9,1 1-1,0-1 0,-1 0 1,1 1-1,-1-1 0,0 1 1,1 0-1,-1-1 0,0 1 1,0 0-1,0 0 0,0 0 1,0 0-1,0 0 0,-1 0 1,1 0-1,-1 0 0,1 0 1,-1 0-1,0 0 0,0 0 1,0 1 9,5 52 73,-5-53-70,-1 77 101,-1-45-26,3 0 0,2 20-78,-3-53-37,0 0 0,0 0-1,1-1 1,-1 1-1,0 0 1,1-1 0,-1 1-1,0 0 1,1-1-1,-1 1 1,1-1-1,-1 1 1,1-1 0,0 1-1,-1-1 1,1 1-1,-1-1 1,1 1 0,0-1-1,-1 0 1,1 1-1,0-1 1,-1 0 0,1 0-1,0 1 1,0-1-1,-1 0 1,1 0 0,0 0-1,0 0 1,-1 0-1,1 0 1,0 0-1,0 0 1,-1 0 0,1-1-1,0 1 1,0 0 37,5-1-439,6 1-1213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3:17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25 601 5753,'0'0'1930,"0"0"-356,0 0-301,0 0-373,0 0-515,0 0-223,17-11-42,10-7-101,-1-1 0,0-1 0,-2-2 0,-1 0 0,0-1-1,-2-1 1,15-23-19,-24 25-178,-1 1 0,-2-2 0,0 1 1,-1-1-1,-2-1 0,0 1 0,-1-1 0,-2 0 0,0 0 0,-2-1 0,0 1 0,-2 0 0,-1-1 0,-1-4 178,2 27 26,1-1 0,-1 1 0,1 0 1,-1-1-1,0 1 0,0 0 0,0 0 0,0 0 0,0 0 0,0 0 0,-1 0 1,1 0-1,-1 0 0,1 0 0,-3-1-26,4 3 3,-1-1 0,0 1 1,1 0-1,-1-1 0,0 1 0,0 0 1,1 0-1,-1 0 0,0 0 0,0-1 0,1 1 1,-1 0-1,0 0 0,0 0 0,0 1 1,1-1-1,-1 0 0,0 0 0,0 0 0,1 0 1,-1 1-1,0-1 0,1 0 0,-1 1 1,0-1-1,1 1 0,-1-1 0,0 1 1,1-1-1,-1 1 0,1-1 0,-1 1 0,1-1 1,-1 1-1,1 0 0,0-1 0,-1 1 1,1 0-1,0-1 0,-1 1 0,1 0 1,0 0-1,0-1 0,0 1 0,-1 0 0,1 0 1,0-1-1,0 1-3,-12 35 221,1 0-1,2 1 1,1 0 0,-1 23-221,-7 155 563,11-114-382,-10 45-181,-47 151-136,59-265 13,2-30 79,1-1 0,0 0 0,0 0-1,-1 0 1,1 0 0,0 1 0,0-1 0,0 0 0,0 0-1,1 0 1,-1 0 0,0 1 0,0-1 0,1 0-1,-1 0 1,1 0 0,-1 0 0,1 0 0,-1 0-1,1 0 1,0 0 0,0 0 44,3-1 16,1 0-1,0-1 1,0 0 0,-1 0-1,1 0 1,-1-1 0,1 1-1,-1-1 1,1 0 0,-1-1-1,0 1 1,0-1 0,0 1-1,-1-1 1,1 0 0,0-1 0,-1 1-1,0-1 1,0 1 0,0-1-1,0 0 1,-1 0 0,1 0-1,-1 0 1,0-1 0,-1 1-1,1-1 1,-1 1 0,2-5-16,2-11-2,-1-1 0,0 1 0,-2-1 1,0 0-1,-1 0 0,-2-10 2,0 23-33,1 0-1,-2 0 1,1 1 0,-1-1 0,0 0-1,-1 1 1,0-1 0,0 1 0,0 0-1,-1 0 1,0 0 0,0 1-1,-1-1 1,0 1 0,-4-3 33,-10-11-132,-2 2-1,0 0 1,-21-13 132,-28-23 152,68 53-122,0-1 0,1 1 0,-1 0 0,1 0 1,0-1-1,-1 1 0,1-1 0,0 1 0,0-1 0,0 1 0,0-1 0,0 0 1,0 1-1,1-1 0,-1 0 0,0 0 0,1 0 0,-1 0 0,1 0 0,0 1 1,0-1-1,0 0 0,0 0 0,0-1-30,1 1 17,0 0-1,0 0 1,0 1 0,0-1 0,0 0-1,0 1 1,1-1 0,-1 0-1,1 1 1,-1 0 0,1-1-1,0 1 1,0 0 0,-1 0 0,1 0-1,0 0 1,0 0 0,1 0-17,10-4-11,0 1 0,1 1 0,-1 0 0,1 0 1,0 1-1,0 1 11,-9 1-4,14-2-16,1 1 0,0 0 1,0 2-1,-1 0 0,19 5 20,-33-5-12,-1 0-1,1 0 1,-1 0 0,0 1 0,0 0-1,0 0 1,0 0 0,0 0-1,0 1 1,0 0 0,-1-1 0,1 1-1,-1 1 1,0-1 0,0 0-1,0 1 1,0-1 0,-1 1 0,1 0-1,-1 0 1,0 0 0,0 0-1,0 1 1,-1-1 0,0 0 0,0 1-1,0-1 1,0 2 12,2 20-8,-2-1 1,-1 1-1,-1 0 1,-1-1-1,-2 1 1,0-1 7,-7 61 10,11-85-1,0 0-1,0 0 0,0 0 0,-1 0 1,1 0-1,0 0 0,0 0 0,0 0 1,1 0-1,-1 0 0,0 0 0,0 0 1,0 0-1,1 0 0,-1 0 0,1 0 1,-1-1-1,0 1 0,1 0 0,-1 0 1,1 0-1,0-1 0,-1 1 0,1 0 1,0 0-1,-1-1 0,1 1 1,0-1-1,0 1 0,0 0 0,0-1 1,-1 0-1,1 1 0,1-1-8,2 1 58,0-1-1,1 0 1,-1 0-1,0 0 1,1 0 0,-1-1-1,0 0 1,2 0-58,3-2 76,0 0 0,0-1 0,0 0 0,0 0 0,0-1 0,-1 0 0,0 0 0,0-1 0,0 0-1,-1 0 1,0-1 0,0 0 0,-1 0 0,0-1 0,1-1-76,3-4 106,-1-1 1,-1 0-1,0 0 0,-1 0 0,0-1 0,-1 0 0,-1 0 0,3-14-106,-5 17 45,-1 1-1,0-1 0,-1 1 1,0-1-1,-1 0 1,-1 1-1,1-1 0,-2 1 1,0-1-1,0 1 1,-1-1-45,1 6 5,0 1 1,-1 0 0,1 0 0,-1 1 0,0-1 0,-1 0 0,1 1 0,-1 0 0,0 0 0,0 0 0,0 0 0,0 0 0,-1 1 0,1 0 0,-1 0 0,0 0 0,0 1 0,0-1 0,-1 1 0,1 1 0,0-1 0,-1 1 0,-1-1-6,-9-1-21,1 0 0,-1 1 0,0 1 0,0 0 0,0 1 0,-4 1 21,16-1-46,0 0 1,0 0-1,1 1 1,-1-1-1,0 1 1,1 0-1,-1 0 1,0 0-1,1 0 1,-1 1-1,1 0 1,0-1-1,0 1 1,0 1-1,-1-1 1,2 0-1,-1 1 1,0-1-1,0 1 1,1 0-1,0 0 1,-1 0-1,1 0 1,0 0-1,1 0 1,-1 1-1,0-1 1,1 1-1,-1 1 46,1 3-360,0 1 1,0-1-1,1 1 0,0 0 0,0-1 1,1 1-1,0-1 0,1 3 360,14 22-2392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3:18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13 104,'0'0'4625,"0"0"-3145,0 0-367,0 0-329,0 0-368,0 0-176,0 0-56,0-11-88,0 11-24,0 0 64,0 0-112,0 0-24,0 0 0,0 0-296,-13 0-1264,4-2-4362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3:19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0 412 568,'0'0'1947,"0"0"-124,0 0-129,0 0-386,0 0-456,0 0-253,16-10-81,36-23 13,-3-2 1,-1-2-1,-2-2 0,25-28-531,-53 47 104,-1-1 0,13-22-104,-26 36 2,0 0 0,0 0-1,0-1 1,-1 1 0,0-1 0,0 0-1,-1 0 1,0 0 0,0 0-1,-1-1 1,0-2-2,-2 10-6,1 0 0,-1 0 0,0 0 0,0 1 0,0-1 0,0 0 0,1 1-1,-1-1 1,0 0 0,0 1 0,0-1 0,0 1 0,0 0 0,0-1 0,-1 1 0,1 0 0,0-1-1,0 1 1,0 0 0,0 0 0,0 0 0,0 0 0,0 0 0,0 0 0,-1 1 0,1-1 0,0 0 0,0 0-1,0 1 1,0 0 6,-6-1-40,-2 1 20,-1 0-1,1 1 0,0 0 1,0 1-1,0 0 0,1 0 1,-1 1-1,1 0 0,0 0 1,-6 5 20,10-7-32,0 0 1,1 1-1,-1-1 1,0 1-1,1 0 1,0 0-1,0 1 1,0-1-1,0 1 1,1-1-1,-1 1 1,1 0-1,0 0 1,0 0-1,0 0 1,0 0 0,1 1-1,0-1 1,0 0-1,0 1 1,0-1-1,1 1 1,0 0 31,0-2-5,1-1 1,0 1 0,0-1 0,0 1 0,0-1-1,0 0 1,0 0 0,0 1 0,1-1-1,0 0 1,-1 0 0,1-1 0,0 1 0,0 0-1,0 0 1,0-1 0,0 1 0,0-1-1,0 0 1,0 0 0,2 1 4,60 24 72,-40-18-58,-11-3-16,33 17 48,-44-21-54,0 0 1,0 0-1,-1 0 0,1 1 1,-1-1-1,1 1 0,-1-1 1,0 1-1,1 0 0,-1-1 1,0 1-1,0 0 1,0 0-1,0 0 0,-1 0 1,1 0-1,0 0 0,-1 0 1,0 0-1,1 0 1,-1 0-1,0 0 8,0 3 0,0 0 0,-1 0 0,1 0 0,-1-1 0,0 1 0,-1 0 0,1-1 0,-1 1 0,0-1 0,0 1-1,0-1 1,-1 0 0,-2 3 0,-3 3 70,-1 0-1,0 0 0,-1-1 0,-2 1-69,3-3 60,1 1 0,-1 0 0,2 0 0,-1 1 0,1 0 0,-6 9-60,13-16 83,13-1 145,20-3-709,0-1 1,-1-1 0,1-2-1,-1-2 1,27-9 480,7-4-5405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3:20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253 598 6673,'0'0'1890,"0"0"-532,0 0-510,0 0-295,0 0-223,-2-21-123,-7-66 22,8 84-217,1 1 1,-1-1-1,1 1 1,-1-1-1,0 1 1,0 0-1,0-1 0,0 1 1,0 0-1,0 0 1,-1 0-1,1-1 1,-1 1-1,1 1 0,-1-1 1,0 0-1,0 0 1,0 1-1,0-1 1,0 1-1,0-1 1,0 1-1,-1 0 0,1 0 1,0 0-1,-1 0 1,1 1-1,0-1 1,-1 0-1,1 1 0,-1 0 1,1 0-1,-1 0 1,-1 0-13,-3 0-26,0 0 1,0 1 0,0 0-1,0 0 1,0 1 0,1 0-1,-1 0 1,0 1 0,-3 2 25,1 0-16,1 0 1,0 1 0,1 0 0,-1 0 0,1 1-1,0 0 1,1 0 0,0 1 0,0-1 0,0 1-1,1 1 16,2-4-88,-1 1 1,1 0-1,1 0 0,-1 0 0,1 0 0,0 0 0,1 0 0,-1 0 0,1 0 0,0 1 0,1-1 0,0 1 1,0-1-1,0 0 0,1 1 0,0-1 0,0 3 88,0-7-10,1 0 1,-1 1-1,0-1 1,1 0-1,-1 0 0,1 0 1,0 0-1,0-1 1,0 1-1,0 0 0,0-1 1,0 1-1,0-1 1,0 0-1,0 1 0,1-1 1,-1 0-1,1-1 1,-1 1-1,0 0 1,1-1-1,0 1 0,-1-1 1,1 0-1,-1 0 1,1 0-1,-1 0 0,1 0 1,2-1 9,0 1 32,1 0 1,0-1-1,0 0 0,0 0 1,-1-1-1,1 1 1,-1-1-1,1 0 0,-1-1 1,0 1-1,0-1 1,5-3-33,1-5 208,-2 0 1,1 0 0,-1 0 0,-1-1 0,0-1-1,-1 0 1,0 1 0,-1-2 0,1-4-209,-8 31-193,0 0-1,1 0 1,0 0 0,2 6 193,-1 19 29,-1-30-48,0 0 0,0 0 0,1 0 1,1 0-1,-1-1 0,1 1 0,0 0 1,1-1-1,0 1 0,0-1 0,4 7 19,-5-11 3,0 0 0,1-1-1,-1 1 1,1 0 0,-1-1 0,1 0-1,0 0 1,-1 0 0,1 0 0,1 0-1,-1 0 1,0-1 0,0 1 0,0-1-1,1 0 1,-1 0 0,1-1 0,-1 1-1,1 0 1,-1-1 0,1 0 0,-1 0-1,1 0 1,-1 0 0,1-1 0,-1 1-1,0-1 1,2-1-3,2 0 22,0 0 0,-1-1 0,1 0 0,-1 0 0,0-1 0,0 1 0,0-1 0,0-1 0,-1 1 0,0-1 0,0 0 0,0 0 0,0-2-22,16-17 157,-2-2-1,5-10-156,-15 23 69,27-45 101,-4-2 0,-1-1 0,-4-2 0,-2 0-1,-3-2 1,11-57-170,-28 97-170,-12 43-172,1-4 358,-27 70-105,-13 60 89,36-106-7,2 1 1,1 0-1,3 1 1,1-1 0,1 5 6,2-24-65,-1-8-13,1-1 1,0 0 0,1 0 0,0 0 0,3 9 77,-4-18-8,1 0-1,0 1 1,0-1 0,0 0 0,0 1 0,0-1 0,0 0 0,0 0 0,1 0 0,-1 0 0,1 0 0,0 0-1,-1-1 1,1 1 0,0 0 0,0-1 0,0 0 0,0 1 0,0-1 0,1 0 0,-1 0 0,0 0 0,1 0 0,-1 0-1,0-1 1,1 1 0,1-1 8,3 1 20,-1-1 0,1-1 0,-1 1-1,1-1 1,-1 0 0,1-1 0,-1 0 0,0 0-1,0 0 1,0-1 0,0 1 0,0-1 0,-1-1-1,1 1 1,-1-1 0,0 0 0,0 0 0,0-1 0,0 1-1,1-4-19,15-15 138,-1-2-1,-1 0 0,11-21-137,-23 35 47,21-34 69,-1-3 0,-3 0 0,-2-1 0,-3-1 0,-1-1 0,-3-1 0,-2 0 0,-2-1 0,-1-9-116,-9 24 88,-1 37-90,0 1-1,0 0 1,0 0-1,0 0 1,0-1-1,0 1 1,0 0-1,0 0 1,0 0-1,0-1 1,0 1-1,0 0 1,0 0-1,0 0 1,0-1-1,0 1 1,0 0-1,0 0 1,0 0-1,-1-1 0,1 1 1,0 0-1,0 0 1,0 0-1,0 0 1,0-1-1,-1 1 1,1 0-1,0 0 1,0 0-1,0 0 1,-1 0-1,1 0 1,0 0-1,0 0 1,0-1-1,-1 1 1,1 0-1,0 0 1,0 0-1,0 0 1,-1 0-1,1 0 1,0 0-1,0 0 1,0 0-1,-1 0 1,1 0-1,0 1 1,0-1-1,-1 0 1,1 0-1,0 0 1,0 0-1,0 0 1,0 0-1,-1 0 3,-31 47-362,22-31 366,-26 46 12,2 2-1,3 1 1,-18 56-16,36-85 0,3 0-1,1 1 1,1 0 0,2 1 0,2-1 0,1 1-1,2 0 1,2 6 0,-1-41 3,1-1-1,-1 1 0,1 0 1,-1-1-1,1 1 1,0 0-1,0-1 0,0 1 1,0-1-1,0 1 0,1-1 1,-1 1-1,1-1 1,-1 0-1,1 0 0,0 0 1,0 0-1,0 0 1,0 0-1,2 1-2,0-1 4,0 0-1,1 1 1,-1-2 0,1 1-1,-1 0 1,1-1 0,0 0-1,-1 0 1,1 0 0,0-1 0,3 0-4,4 0-473,0 0 1,0-1-1,1-1 1,-1 0-1,0-1 1,0 0 0,-1-1-1,1 0 1,2-2 472,28-17-6384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07:13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43 755 3080,'0'0'1094,"0"0"-123,0 0-148,0 0-267,4-18-152,7-38-116,-3-1 1,-3 1-1,-2-9-288,-3 4 49,-4 0 1,-2-4-50,2 40 9,0 0 1,-2 1 0,-1-1 0,0 1 0,-2 0-1,-6-9-9,15 33 3,0 0-1,0 0 1,0 0-1,0 1 1,0-1-1,0 0 1,-1 0-1,1 0 1,0 0-1,0 0 1,0 1-1,0-1 1,0 0-1,-1 0 1,1 0-1,0 0 1,0 0-1,0 0 0,-1 0 1,1 0-1,0 0 1,0 0-1,0 1 1,-1-1-1,1 0 1,0 0-1,0 0 1,0 0-1,-1 0 1,1-1-1,0 1 1,0 0-1,0 0 1,-1 0-1,1 0 1,0 0-1,0 0 1,0 0-1,-1 0 1,1 0-1,0 0 1,0-1-1,0 1 1,0 0-1,-1 0 1,1 0-1,0 0 0,0 0 1,0-1-1,0 1 1,0 0-1,0 0 1,0 0-1,0-1 1,-1 1-1,1 0 1,0 0-1,0 0 1,0-1-1,0 1 1,0 0-1,0 0 1,0 0-1,0-1 1,0 1-1,0 0 1,0 0-1,0 0 1,0-1-1,1 1-2,-5 25 5,5 37-45,5-23 33,2 1 1,2-1-1,1 0 0,2-1 1,2 0-1,14 24 7,-19-41-1,2 8-14,3-1 1,15 23 14,-26-45-2,0 0 1,0 0-1,1 0 0,0-1 0,0 0 1,0 0-1,0 0 0,1-1 0,0 0 1,0 0-1,0 0 0,1-1 0,-1 1 1,1-2-1,0 1 2,-5-2 14,0-1 1,1 1-1,-1-1 1,0 1-1,0-1 1,0 0-1,0 0 1,0 0-1,0 0 1,1 0-1,-1-1 1,0 1-1,0-1 1,0 1-1,0-1 1,0 0-1,0 0 1,0 0-1,0 0 1,-1 0-1,1 0 1,0 0-1,0-1 1,-1 1-1,1-1 1,-1 1-1,1-1 1,-1 1-1,0-1 1,0 0-1,0 0 1,0 0-1,0 0 0,0 1 1,0-1-1,0 0 1,-1-1-1,1 1-14,3-13 86,-1 1-1,-1-1 1,0 1-1,-1-1 1,-1-7-86,2-4-11,0-16 28,-1 0 0,-2 0 0,-2 1 0,-1-1 1,-3 0-1,-1 1 0,-2 0 0,-2 1 0,-2 0 1,-3-5-18,-15-39 37,25 68 29,5 32-148,6 35 17,12 2 58,19 70 3,5-1 0,23 39 4,-62-158 0,3 6-1,0-1-1,0 0 1,0 0 0,1 0 0,0 0 0,0-1 0,5 5 1,-9-12 6,-1 0-1,0 0 1,0 0 0,0 0-1,1 0 1,-1 0 0,0 0-1,0 0 1,1 0 0,-1 0 0,0 0-1,0 0 1,0 0 0,1 0-1,-1 0 1,0 0 0,0 0-1,1 0 1,-1 0 0,0 0-1,0 0 1,0 0 0,1 0-1,-1-1 1,0 1 0,0 0-1,0 0 1,0 0 0,1 0 0,-1-1-1,0 1 1,0 0 0,0 0-1,0 0 1,0-1 0,0 1-1,1 0 1,-1 0 0,0 0-1,0-1 1,0 1 0,0 0-1,0 0 1,0-1 0,0 1-1,0 0 1,0 0 0,0-1 0,0 1-1,0 0 1,0 0 0,0 0-1,0-1 1,-1 1 0,1 0-1,0-1-5,1-19 12,-1 17 0,-13-324-44,14 322 21,-1 1 0,1-1 0,0 1 0,0-1 0,1 0 0,-1 1 0,1 0 0,0-1 0,0 1 0,1 0 0,-1 0 0,1 0-1,0 1 1,0-1 0,0 1 0,3-3 11,-5 4-5,0 1-1,1 0 0,-1 0 1,1 0-1,-1-1 1,1 1-1,-1 0 0,1 1 1,0-1-1,0 0 0,-1 0 1,1 1-1,0-1 1,0 1-1,0 0 0,-1-1 1,1 1-1,0 0 0,0 0 1,0 0-1,0 0 1,0 1-1,-1-1 0,1 0 1,0 1-1,0-1 0,0 1 1,-1 0-1,1 0 1,0-1-1,-1 1 0,1 0 1,-1 0-1,1 1 0,-1-1 1,1 0-1,-1 0 1,0 1-1,1-1 0,-1 1 1,0 0 5,12 18-1,-1 1 0,-2 0 0,0 0 1,-1 1-1,-1 1 0,-1-1 0,-1 1 0,1 10 1,25 78 1,-32-109 0,1 1-1,0 0 0,0-1 1,0 1-1,0-1 0,1 0 1,-1 1-1,1-1 0,-1 0 1,1 0-1,0 0 0,0 0 1,0 0-1,0 0 0,0 0 1,0-1-1,0 1 0,1-1 0,-1 1 1,0-1-1,1 0 0,-1 0 1,1 0-1,0-1 0,-1 1 1,1 0-1,0-1 0,0 0 0,1 0 7,0-1 0,0 1 0,0-1-1,0-1 1,0 1 0,0 0 0,0-1-1,-1 0 1,1 0 0,0 0 0,-1 0-1,0-1 1,1 1 0,-1-1 0,0 0-1,0 0 1,-1 0 0,1-1-7,-1 2-6,13-14-157,0-1 0,-2-1-1,0-1 1,7-12 163,-6-4-2049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3:43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0 257 672,'0'0'524,"0"0"1541,0 0-465,0 0-509,0 0-1,33 6 2190,-30-7-3260,1 0 1,0 0-1,0 0 0,0 0 0,0-1 0,-1 0 0,1 0 0,-1 0 1,1 0-1,-1 0 0,0-1 0,0 1 0,0-1 0,0 0 1,0-1-21,41-47 36,-37 40-18,0 0 1,-1-1-1,0 0 0,-1 0 1,0 0-1,-1 0 0,0-1 1,-1 1-1,-1-1 1,0 0-1,-1 0 0,0 0 1,-1-7-19,0 19-83,0 6-297,-6 114 225,2-72 167,2 0-1,3 32-11,-1-77-5,0-1 0,0 0-1,0 0 1,0 0 0,1 0 0,-1 0 0,0 1 0,1-1-1,-1 0 1,1 0 0,0 0 0,-1 0 0,1 0 0,0 0-1,-1 0 1,1-1 0,0 1 0,0 0 0,0 0 0,0 0-1,0-1 1,0 1 0,0-1 0,0 1 0,0-1 0,0 1 0,0-1-1,0 1 1,0-1 0,0 0 0,0 0 0,1 1 0,-1-1-1,0 0 1,0 0 0,0 0 0,0 0 0,1-1 0,-1 1-1,0 0 1,1-1 5,1 1 10,1-1 1,-1 0-1,0 0 0,1 0 0,-1 0 0,0-1 0,0 1 0,0-1 0,0 0 0,0 0 1,0 0-1,0 0 0,1-2-10,10-15 40,-1-1-1,-1 0 1,0-1 0,-2 0 0,0-1 0,2-9-40,32-66 214,-42 148-793,3 161 466,-5-211 101,0 1 0,0-1-1,0 0 1,0 0 0,0 0-1,0 0 1,0 1 0,0-1-1,1 0 1,-1 0 0,0 0 0,1 0-1,-1 0 1,1 0 0,-1 0-1,1 0 1,0 0 0,-1 0 0,1 0-1,0 0 1,0 0 0,-1-1-1,1 1 1,0 0 0,0-1-1,0 1 1,1 0 12,-1-1-2,1 0 0,0 0 0,-1 0-1,1 0 1,-1 0 0,1-1 0,-1 1 0,1-1-1,-1 1 1,1-1 0,-1 1 0,1-1 0,-1 0-1,0 0 1,1 0 0,-1 1 0,1-2 2,9-7 96,-1-1 1,1 0 0,-2 0-1,2-2-96,-10 10 28,16-17 27,-2-1-1,0 0 1,-2-1-1,0-1 1,-1 0-1,-2-1 0,0 0 1,-1 0-1,-1-1 1,1-12-55,-8 32-35,-1 3-176,-18 24-270,11-12 469,0 0 1,0 1 0,2 0 0,-1 0-1,2 0 1,-1 0 0,-1 12 11,5-19-3,-1 1 0,1-1 0,1 1 0,-1-1 0,1 1 0,0-1 1,0 1-1,1-1 0,0 1 0,0-1 0,0 1 0,0-1 1,1 0-1,0 1 0,0-1 0,0 0 0,1 0 0,0-1 0,2 4 3,7 6 0,1-1-1,1-1 0,13 10 1,32 31-18,-58-53 5,-1 1 0,1-1 0,-1 0-1,1 1 1,-1-1 0,0 1 0,1-1-1,-1 1 1,1-1 0,-1 1 0,0-1-1,0 1 1,1 0 0,-1-1 0,0 1-1,0-1 1,0 1 0,0 0-1,1-1 1,-1 1 0,0 0 0,0-1-1,0 1 1,-1-1 0,1 1 0,0 0-1,0-1 1,0 1 0,0 0 0,0-1-1,-1 1 1,1 0 13,-21 9-142,-37-6 152,50-4-42,-108 0 203,116 0-131,28 0-197,24-1 366,-1-2 0,0-3 0,1-2 0,9-5-209,-27 5 59,0-2 0,-1-1 0,0-2-1,0-1 1,-2-1 0,19-14-59,-46 27 7,-1 0 0,0 0 0,0 0 0,0-1-1,0 1 1,-1-1 0,1 0 0,-1 0 0,1 0 0,-1 0-1,0 0 1,0-1 0,0 1 0,-1-1 0,1 1 0,-1-1-1,0 1 1,0-1 0,0 0 0,-1 0 0,1 1 0,-1-1 0,0 0-1,0 0 1,0 0 0,0 0 0,-1 1 0,0-1 0,0 0-1,0 0 1,0 0-7,0 2-6,1 1 0,-1 0 0,0 0 0,0 0 0,1 0 0,-1 0 0,0 1 0,0-1 0,0 0 0,0 0 0,0 0-1,0 1 1,0-1 0,0 1 0,0-1 0,0 1 0,-1-1 0,1 1 0,0-1 0,0 1 0,0 0 0,-1 0 0,1 0 0,0 0 0,0 0 0,-1 0 0,1 0-1,0 0 1,0 0 0,-1 0 0,1 1 0,0-1 0,0 1 0,0-1 0,0 1 0,0-1 0,-1 1 0,1-1 0,0 1 0,0 0 0,0 0 0,1-1-1,-1 1 1,0 0 0,0 0 0,0 0 0,0 1 6,-7 5-78,0 2 0,1-1 0,0 1 0,-4 6 78,10-13-2,-6 9-30,0 1-1,0 0 0,2 0 1,-1 0-1,1 1 0,1-1 1,0 1-1,1 1 0,1-1 1,0 0-1,1 1 0,0-1 1,1 0-1,1 11 33,-1-23 1,0 0 1,1 0-1,-1 0 1,1 1-1,-1-1 0,1 0 1,0 0-1,-1 0 1,1 0-1,0-1 1,0 1-1,-1 0 0,1 0 1,0 0-1,0-1 1,0 1-1,0 0 0,0-1 1,0 1-1,0-1 1,1 1-1,-1-1 0,0 1 1,0-1-1,0 0 1,0 0-1,1 0 1,-1 1-1,0-1 0,0 0 1,1-1-2,44 3 427,-38-2-279,5-1-61,-1-1 0,1 0 0,-1-1 0,1 0 0,-1-1 0,0-1 0,0 0 0,-1 0 0,1-1 0,-1-1 0,0 0 0,-1 0 0,3-3-87,15-12 25,-1-2-1,-1-1 1,-1-1-1,2-5-24,-10 11 5,0-2-1,13-23-4,-26 37-38,1 1-1,-1-2 0,-1 1 1,1 0-1,-1-1 0,-1 1 1,0-1-1,0 0 1,-1 0-1,1-7 39,-5 16-24,1 0 0,-1 0 0,0 1 0,0-1-1,1 1 1,-1-1 0,1 1 0,-1 0 0,0 0 0,1 1 0,0-1 0,-1 0 24,-1 2-23,1 0 0,-1-1 0,1 1 0,-1 0 0,1 1-1,0-1 1,0 1 0,1-1 0,-1 1 0,1 0 0,0 0 0,0 0 0,0 0 0,0 0 0,1 1 0,-1-1 0,1 0 0,0 1 0,1-1 0,-1 1 0,1-1 0,0 1 0,0-1 0,0 1 0,1-1 0,-1 1 0,1-1 0,0 1 0,1-1 0,-1 0 0,1 1 0,-1-1 0,1 0 0,1 0 0,-1 0 0,0-1 0,1 1 0,0 0 23,5 5-112,0 1 0,-1 0 1,0 0-1,0 0 0,-1 1 1,0 2 111,-4-10-42,-1 1 1,0 0 0,0-1-1,0 1 1,0 0-1,-1 0 1,1 0-1,-1-1 1,0 1-1,0 0 1,0 0-1,-1 0 1,1 0 0,-1-1-1,0 1 1,0 0-1,0 0 1,-1-1-1,1 1 1,-1-1-1,-2 3 42,-58 75 6,84-83 1663,5-13-1554,0-1 0,-1-1-1,-1-1 1,-1-1-1,-1-2 1,0 0-1,-2-1 1,0-1-1,-1-2-114,-11 14 0,-3 5-14,0-1 0,0 0 0,-1 0 0,0 0-1,0-1 1,0 0 0,-1 0 0,0 0 0,-1 0 0,0-1 0,0 1-1,-1-1 1,1-3 14,-4 12-19,1 0 0,-1-1 1,1 1-1,-1-1 0,1 1 0,-1 0 0,1-1 0,-1 1 0,1 0 0,-1-1 0,0 1 0,1 0 0,-1 0 0,1 0 0,-1-1 1,0 1-1,1 0 0,-1 0 0,0 0 0,1 0 0,-1 0 0,0 0 0,1 0 0,-1 1 0,0-1 0,1 0 0,-1 0 1,1 0-1,-1 1 0,0-1 0,1 0 0,-1 1 19,-2 1-22,0-1-1,0 1 1,1 1 0,-1-1-1,0 0 1,1 0 0,0 1-1,-1 0 1,1-1 0,0 1-1,1 0 1,-1 0 0,0 0-1,1 0 1,0 0 0,-1 0-1,1 1 1,1-1 0,-1 0-1,0 1 1,1-1 0,0 0-1,-1 1 1,1-1 0,1 1-1,-1-1 1,0 1 22,1 3-3,0 0 0,0 1 1,1-1-1,0 0 0,0 0 0,1 0 1,0 0-1,0 0 0,0-1 0,1 1 0,0-1 1,0 0 2,25 28 1,-22-28-7,-1 0 1,0 0-1,-1 0 0,1 1 1,-1 0-1,0 0 0,-1 0 1,0 1-1,0 0 0,-1-1 1,0 1-1,0 0 0,-1 1 1,0-1-1,0 0 0,-1 2 6,-1-9 0,-1 0-1,1-1 1,0 1-1,-1 0 0,0 0 1,1 0-1,-1-1 1,1 1-1,-1 0 0,0 0 1,0-1-1,1 1 1,-1-1-1,0 1 0,0-1 1,0 1-1,0-1 1,1 1-1,-1-1 0,0 0 1,0 0-1,0 1 1,0-1-1,0 0 0,0 0 1,0 0-1,0 0 1,0 0-1,0 0 1,-35 2 269,34-2-243,-25 1 221,-36 0 481,60-1-668,1-1 0,-1 1 0,0-1 0,0 1 0,1-1 0,-1 0 0,0 0 0,1 0 0,-1 0 0,1 0 0,-1-1 0,1 1 0,0-1 0,0 1 0,0-1 0,-1 0 0,1 0 0,-1-2-60,3 4-5,-1 0 0,1-1 0,0 1 0,0 0 0,-1-1 0,1 1 0,0-1 0,0 1 0,0 0 1,-1-1-1,1 1 0,0-1 0,0 1 0,0-1 0,0 1 0,0 0 0,0-1 0,0 1 0,0-1 0,0 1 0,0-1 0,0 1 0,0-1 0,0 1 1,0 0-1,0-1 0,0 1 0,1-1 0,-1 1 0,0 0 0,0-1 0,0 1 0,1-1 0,-1 1 0,0 0 0,1-1 0,-1 1 0,0 0 0,1-1 1,-1 1-1,0 0 0,1 0 0,-1-1 5,22-5-1613,-14 4 812,16-4-1680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3:43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64 472,'0'0'7162,"0"0"-5474,0 0 72,0 0-439,0 0-201,0 0-216,0 0-344,10 0-232,-3-5-168,3-3-160,-1 1-480,1-8-968,-3 2-1049,-4-3-4104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22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1918 1344,'43'26'1515,"-21"-14"-844,-22-12-606,1 0 0,-1 0 0,1 0 0,-1 0 0,1 0 0,-1 0 0,1 0 0,-1 0 0,0 0 0,1 0 0,-1 0 0,1 0 0,-1 0 0,1 0 0,-1-1 0,0 1 0,1 0 0,-1 0 0,1-1 0,-1 1 0,0 0 0,1 0 0,-1-1 0,0 1 0,1 0 0,-1-1 0,0 1 0,0-1-65,2-2 362,-1-1-1,0 1 1,0-1-1,-1 1 1,1-1-1,-1 0 1,0 1-1,0-1 1,0-1-362,1-16-353,2-27 486,-3 32-141,0 1 0,1 0 1,1-1-1,0 1 1,1 0-1,1 0 1,0 0-1,6-12 8,-9 26-24,-1 1 0,1-1 0,-1 0 1,0 0-1,1 1 0,0-1 0,-1 0 0,1 1 0,-1-1 0,1 0 0,0 1 1,0-1-1,-1 1 0,1-1 0,0 1 0,0-1 0,0 1 0,-1 0 0,1 0 1,0-1-1,0 1 0,0 0 0,0 0 0,0 0 0,0 0 0,-1 0 0,1 0 1,0 0-1,0 0 0,0 0 0,0 0 0,0 0 0,0 1 0,0-1 0,-1 0 1,1 1-1,0-1 0,0 0 0,0 1 0,-1-1 24,35 28-594,-19-13 749,-38-32 858,17 12-983,0 1 1,0 0-1,0 0 1,-1 0-1,0 1 1,1-1-1,-1 1 1,-1 1-1,-2-2-30,4 5 23,15 27-483,0-8 445,1-1 0,1-1-1,0 0 1,2 0 0,0-1 0,1-1 0,0 0 0,2-2-1,-1 1 1,2-2 0,0 0 0,0-2 0,17 9 15,-33-19-5,0 0-1,0 1 1,0-1 0,0 0 0,1 0 0,-1 0 0,0-1 0,1 1 0,-1-1 0,0 1 0,1-1 0,-1 0 0,0 1 0,1-1 0,-1 0 0,1-1 0,-1 1-1,0 0 1,1-1 0,-1 1 0,0-1 0,1 0 0,-1 0 0,1 0 5,0-2 35,-1 0 0,0 0 0,0 0 0,0-1 0,0 1 0,0 0 0,-1-1 0,0 1 0,1-1 0,-1 1 1,0-1-1,-1 0 0,1 1 0,-1-1 0,0 0-35,3-28 111,-1 1 0,-2 0 0,-1-1 0,-4-18-111,2 16 3,1 1 0,1-1 0,4-28-3,-2 55-12,-1-1 5,2 0-1,-1 0 1,1 0-1,0 0 1,0 0-1,2-4 8,-3 11-17,0-1 0,0 1 0,-1 0 0,1-1 0,0 1 0,0 0 0,0 0 0,0 0 0,0 0 0,0 0 0,1 0 0,-1 0 0,0 0 0,0 0 0,1 0 0,-1 0 1,1 1-1,-1-1 0,1 1 0,-1-1 0,1 1 0,-1 0 0,1-1 0,-1 1 0,1 0 0,-1 0 0,1 0 0,-1 0 0,1 0 0,-1 0 0,1 1 0,-1-1 0,1 0 0,-1 1 0,1-1 0,1 2 17,13 5 0,0 0 0,-1 2-1,0 0 1,0 1 0,-1 0 0,13 12 0,-44-31 214,1 1 0,-1 1 0,-8-2-214,18 6 7,1 0-62,0 1 1,0 0-1,-1 0 0,1 1 0,-1 0 0,1 0 0,-3 0 55,7 1-15,1 0 0,-1 0 0,1 0 0,-1 1 0,1-1 0,-1 1 0,1-1 0,-1 1 0,1-1 0,0 1 0,-1 0 0,1 0 0,0-1 0,0 1 0,0 0 0,-1 0 0,1 0 0,0 1 0,0-1 0,0 0 0,0 0 0,1 0 0,-1 1 0,0-1-1,1 1 1,-1-1 0,0 0 0,1 1 0,0-1 0,-1 1 0,1-1 0,0 1 0,0-1 0,0 2 15,-2 12-6,1 0-1,0-1 1,2 1-1,-1 0 1,2-1-1,0 1 1,1-1-1,0 1 1,1-1-1,1 0 1,0-1-1,4 7 7,-5-12-18,0 1 0,1-1 0,-1 0 0,2 0 1,-1-1-1,1 1 0,1-1 0,-1-1 0,1 1 0,0-1 0,1 0 0,-1-1 0,1 0 1,0 0-1,0-1 0,1 1 0,-1-2 0,1 1 0,0-2 0,2 1 18,-9-2 10,0 0 1,0-1-1,0 0 0,0 1 0,0-1 0,0 0 1,0 0-1,0 0 0,0 0 0,0 0 0,0-1 0,0 1 1,1-1-1,-1 1 0,0-1 0,-1 0 0,1 0 1,0 0-1,0 0 0,0 0 0,0 0 0,-1 0 1,1-1-1,0 1-10,0-2 43,-1 0 1,1 1-1,-1-1 1,1 0-1,-1 0 0,0 0 1,0 0-1,0 0 1,0 0-1,-1 0 1,1 0-1,-1 0 1,0 0-1,0-3-43,-1-9 104,0 0 1,-1 1-1,-1 0 0,0-1 1,-1 1-1,-4-8-104,-8-20 74,-2 2 0,-11-20-74,22 45-195,24 34-264,1 3 490,-2-8-18,0 0 0,1-1 0,0-1 0,10 5-13,-21-13-5,0-1 0,0 1 0,1-2-1,-1 1 1,1-1 0,-1 1 0,1-2 0,0 1 0,0-1 0,0 0 0,0-1-1,0 1 1,0-1 0,0-1 0,3 0 5,-9 0 29,0 1 1,0-1-1,0 0 0,-1 0 1,1 1-1,0-1 1,-1 0-1,1 0 0,-1 0 1,1 0-1,-1 0 0,1 0 1,-1 0-1,1 0 0,-1 0 1,0 0-1,0 0 0,0 0 1,1 0-1,-1-1 0,0 1 1,0 0-1,-1 0 1,1 0-1,0 0 0,0 0 1,0 0-1,-1-1-29,-6-38 274,6 35-239,-7-23 0,-1 0-1,-1 1 1,-1 0-1,-1 0 1,-2 1-1,0 1 1,-11-13-35,-31-39 48,-45-45-48,21 26 33,71 85-33,5 5 2,0 0 1,0 0 0,-1 1-1,0 0 1,0 0 0,0 0-1,0 1 1,-1 0 0,0-1-3,5 5-31,14 20-708,57 70 748,4-4-1,4-2 0,3-5 1,5-2-9,-67-60-18,1-2 1,19 11 17,-32-22-34,0 0 1,0 0-1,0 0 0,1-1 0,-1 0 1,1-1-1,0 0 0,0 0 0,0 0 0,6-1 34,-12-1 13,-1 0 0,1-1 0,0 1 0,-1-1 0,1 0-1,-1 1 1,1-1 0,-1 0 0,0 0 0,1 0-1,-1 0 1,0 0 0,1 0 0,-1-1 0,0 1-1,0 0 1,0-1 0,0 1 0,0 0 0,0-1 0,-1 1-1,1-1 1,0 1 0,-1-1 0,1 0 0,-1 1-1,0-1 1,1 0 0,-1 1 0,0-1 0,0 0 0,0 1-1,0-2-12,-1-67 308,0 59-282,-10-86 68,5 51-79,2 1 0,2-19-15,2 51-18,1 0 0,0-1-1,1 1 1,0 0 0,1 0 0,1 0 0,0 1 0,1-1-1,0 1 1,2-3 18,-18 13 1,-1 0 0,1-1 0,0 0-1,-1-1 1,1 0 0,1 0 0,-2-2-1,-48-16 12,59 22-4,-4-2-27,0 0-1,0 1 1,0 0 0,-1 0-1,1 0 1,0 1-1,-1 0 1,1 0-1,-2 0 20,6 0-12,0 0 0,0 1 0,1-1-1,-1 0 1,0 1 0,0-1-1,0 1 1,1-1 0,-1 1 0,0-1-1,0 1 1,1 0 0,-1-1-1,1 1 1,-1 0 0,1 0-1,-1-1 1,1 1 0,-1 0 0,0 1 12,-2 29-108,5-15 100,1-1 0,1 0 1,0 1-1,1-1 1,0-1-1,1 1 0,1-1 1,0 0-1,1 0 1,1-1-1,0 0 1,0-1-1,1 0 0,1 0 1,0-1-1,1-1 1,0 1-1,0-2 1,1 0-1,1-1 0,-1 0 1,1 0-1,1-2 1,-1 0-1,15 4 8,-29-10 0,10 3 2,0 1 0,0-1-1,0-1 1,0 0 0,0-1 0,1 0 0,3 0-2,-12-1 14,1-1 0,-1 1 0,1-1-1,0 1 1,-1-1 0,1 0 0,-1 0 0,0 0 0,1 0 0,-1-1 0,0 1-1,0 0 1,1-1 0,-1 0 0,0 0 0,-1 1 0,1-1 0,0 0-1,-1 0 1,1-1 0,-1 1 0,1 0 0,-1 0 0,0-1 0,0 1 0,0-1-1,0 1 1,-1-1 0,1 1 0,0-1 0,-1-1-14,3-14 29,0 0 0,-1-1 1,-1 1-1,-1 0 0,-1-1 0,0 1 0,-1-1 1,-4-12-30,-8-27-1,-2 1 1,-4-2 0,13 38 4,7 20-11,-1 0-1,1 1 0,0-1 0,-1 0 1,1 0-1,-1 1 0,1-1 0,-1 1 1,1-1-1,-1 0 0,1 1 1,-1-1-1,0 1 0,1-1 0,-1 1 1,0-1-1,1 1 0,-1 0 0,0-1 1,0 1-1,1 0 8,-4 1-273,7 8-3,52 65 224,3-2 0,3-3 0,45 38 52,-106-107 1,0 0-1,0 1 1,0-1-1,0 0 1,0 1-1,1-1 1,-1 0-1,0 0 1,0 1-1,0-1 1,1 0-1,-1 0 1,0 1-1,0-1 1,1 0-1,-1 0 1,0 1-1,1-1 1,-1 0-1,0 0 1,1 0-1,-1 0 1,0 0-1,1 0 1,-1 0-1,0 1 1,1-1-1,-1 0 1,0 0-1,1 0 0,-1 0 1,0 0-1,1-1 1,-1 1-1,1 0 1,-1 0-1,0 0 1,1 0-1,-1 0 1,0 0-1,1 0 1,-1-1-1,0 1 1,1 0-1,-4-19 234,-14-28 112,17 46-357,-10-23 41,-15-36 11,-9-36-41,28 78-20,2 0 0,0-1 0,1 0 0,1 0 0,0 0 0,2 0 0,0-12 20,1 31-10,-1-1-1,0 1 1,0-1 0,0 0 0,1 1 0,-1-1-1,0 1 1,1-1 0,-1 1 0,0-1 0,1 1-1,-1-1 1,0 1 0,1 0 0,-1-1-1,1 1 1,-1-1 0,1 1 0,-1 0 0,1 0-1,0-1 1,-1 1 0,1 0 0,-1 0-1,1 0 1,-1-1 0,1 1 0,0 0 0,-1 0-1,1 0 1,-1 0 0,1 0 0,0 0 0,-1 0-1,1 1 1,-1-1 0,1 0 0,0 0-1,-1 0 1,1 0 0,-1 1 0,1-1 0,-1 0-1,1 1 1,-1-1 0,1 0 0,-1 1 0,1-1-1,-1 1 1,1-1 10,39 25-179,-27-17 189,44 27 6,43 24 61,-89-53-96,1-1-1,-1 0 1,1-1-1,0 0 1,0-1 0,1 0-1,8 0 20,-20-3 19,0 0 1,0-1-1,0 1 0,0 0 0,0-1 1,0 1-1,0-1 0,0 1 0,0-1 1,0 1-1,0-1 0,0 0 0,0 1 1,0-1-1,-1 0 0,1 0 1,0 0-1,-1 0 0,1 1 0,0-1 1,-1 0-1,1 0 0,-1 0 0,0 0 1,1 0-1,-1 0 0,0 0 0,1-1 1,-1 1-1,0 0 0,0 0 0,0 0 1,0 0-1,0 0 0,0-1-19,0-51 399,-1 40-416,-1-30 42,0-63 23,3 95-64,0-1 0,0 1-1,2 0 1,-1 0 0,1 0 0,1 0-1,0 1 1,1-2 16,-4 10-18,-1 1-1,1 0 1,0-1 0,0 1 0,0 0-1,0-1 1,0 1 0,0 0 0,0 0-1,0 0 1,0 0 0,0 0 0,1 0-1,-1 0 1,0 0 0,1 0 0,-1 1-1,1-1 1,-1 1 0,1-1-1,-1 1 1,1-1 0,1 1 18,0 0-33,0 0-1,0 1 1,0-1 0,0 1 0,0-1 0,0 1-1,0 0 1,0 0 0,0 0 0,0 1-1,-1-1 1,2 1 33,10 8-121,1 0 1,-1 1-1,-1 1 0,6 6 121,-6-5-6,-28-23 100,-1 1 1,0 1 0,0 0-1,-1 1 1,0 1 0,0 1-1,-7-1-94,21 5-17,-1 0-1,0 0 0,1 0 1,-1 1-1,0-1 0,0 1 0,1 0 1,-1 0-1,0 1 0,0-1 1,1 1-1,-1 0 0,0 0 0,1 0 1,-1 0-1,1 0 0,-1 1 1,-2 1 17,4 0-12,-1-1 0,1 0-1,0 1 1,0 0 0,0-1 0,0 1 0,0 0 0,0 0 0,1 0 0,0 0 0,-1 1 0,1-1 0,0 0 0,1 0 0,-1 1 0,0-1 0,1 0 0,0 1-1,0-1 1,0 1 0,0 0 12,2 8-12,0 0 0,0 1 0,1-1-1,1 0 1,0 0 0,1-1 0,0 1 0,0-1-1,1 0 1,1-1 0,0 1 0,1-1-1,0 0 1,0-1 0,1 0 0,0 0 0,0-1-1,1 0 1,0-1 0,1 0 0,-1-1-1,2 0 1,-1 0 0,8 1 12,-16-6 0,0 0 0,0 0 0,0 0 0,0-1 0,0 0 0,1 1 0,-1-1 0,0 0 0,0-1 0,0 1 0,0 0 0,0-1-1,1 0 1,-1 0 0,0 0 0,0 0 0,0 0 0,-1-1 32,0 1 0,0-1 0,0 1 0,-1-1-1,1 0 1,0 1 0,-1-1 0,1 0 0,-1 0-1,0 0 1,1 0 0,-1-1 0,0 1 0,0 0-1,-1 0 1,1-1 0,0-1-32,0-3 71,0 0 0,-1 0 0,1 0-1,-1 0 1,-1 0 0,0 0 0,0 0 0,0 0 0,-1 0 0,0 0 0,0 0 0,0 0-1,-1 1 1,-1-1-71,-22-36 69,-2 1-1,-2 2 1,-1 0 0,-36-33-69,11 12 19,-5-14-19,-15-26 130,107 134-381,1-1 0,2-2 0,21 14 251,-8-4-37,44 42 60,-43-37-22,2-2 0,18 9-1,-66-50-12,0-1-1,0 0 1,0 1 0,0-1-1,0 0 1,0 0 0,0-1 0,0 1-1,0 0 1,0-1 0,0 1-1,1-1 1,1 0 12,-4 0 4,1 0 0,0 0 0,-1 0 0,1 0 0,0-1 0,-1 1 1,1 0-1,0 0 0,-1-1 0,1 1 0,0-1 0,-1 1 0,1-1 0,-1 1 0,1 0 0,-1-1 0,1 0 0,-1 1 0,0-1 0,1 1 0,-1-1 0,1 0 0,-1 1 0,0-1 1,0 0-1,1 0-4,0-6 41,0-1 1,0 1-1,-1 0 0,1-1 1,-2 1-1,1-1 1,-1 0-42,0-3-19,-4-49 57,1 3-9,1-37-29,4 78-12,-1 1-1,2 0 1,0 0 0,1 0-1,1 1 1,0-1 0,1 1-1,4-8 13,-9 21-13,0 0 0,1-1-1,0 1 1,-1 0 0,1 0-1,-1 1 1,1-1 0,0 0-1,0 0 1,0 0 0,0 0-1,-1 1 1,1-1 0,0 0-1,0 1 1,0-1 0,0 0-1,0 1 1,1 0 0,-1-1-1,0 1 1,0 0 0,0-1-1,0 1 1,0 0 0,2 0 13,-1 0-22,1 1 0,-1-1 0,1 1 0,-1 0 0,1-1 0,-1 1 0,1 0 0,-1 1 0,1-1 0,-1 0 0,0 1 0,0 0 22,9 6-63,0 2 0,-1-1 0,0 1 0,2 4 63,-10-12-2,2 3-110,14 18-44,-43-35 412,-2-6-240,19 12-11,0 0-1,0 0 1,-1 1-1,0 0 0,0 0 1,0 1-1,0 0 1,-1 1-1,0 0 1,1 1-1,-6-1-4,14 3-9,0 0 0,-1 1-1,1-1 1,0 1-1,-1-1 1,1 1 0,0-1-1,0 1 1,0 0-1,0 0 1,0-1 0,0 1-1,0 0 1,0 0-1,0 0 1,0 0 0,0 0-1,0 0 1,1 0-1,-1 1 1,0-1 0,1 0-1,-1 0 1,1 0-1,-1 1 1,1-1 0,0 0-1,0 1 1,-1-1-1,1 0 1,0 1 0,0-1-1,0 0 1,0 1 9,2 51-34,-2-48 30,3 13-1,0 0 0,1 0 0,1 0 1,0 0-1,2-1 0,0 0 0,6 10 5,-9-18-12,0-1-1,1-1 0,0 1 1,0 0-1,1-1 1,0 0-1,1-1 1,-1 1-1,1-1 1,0 0-1,1-1 0,-1 0 1,1 0-1,0-1 1,0 1-1,4 0 13,-10-5 3,0 1-1,0 0 0,0-1 1,0 1-1,0-1 0,0 1 1,0-1-1,1 0 0,-1 0 1,0 0-1,0 0 0,0-1 1,0 1-1,1 0 0,-1-1 1,0 1-1,0-1 0,0 0 1,0 0-1,0 0 0,0 0 1,0 0-1,-1 0 0,2-1-2,-1-1 14,1 0-1,-1 0 0,0 0 0,-1 0 0,1 0 0,0 0 0,-1 0 1,1-1-1,-1 1 0,0 0 0,0-1 0,-1 1 0,1-1 0,-1 0-13,2-9 50,-2 1 0,0-1-1,0 0 1,-1 0 0,-1 0 0,0 0-1,-3-12-49,-8-9 54,-2 0-1,-1 1 0,-19-29-53,15 26 106,33 56-144,2-1-1,0 0 1,2-1 0,-1 0 0,2-2-1,1 0 1,0-1 0,1 0 0,10 4 38,-27-17-9,0-1 0,0 1 1,0-1-1,1 0 0,-1 0 1,0 0-1,1 0 1,-1 0-1,0-1 0,1 0 1,-1 0-1,1 0 0,-1 0 1,0 0-1,1 0 0,-1-1 1,1 0-1,-1 0 9,0 0 12,-1 0 0,0-1-1,0 1 1,0-1 0,0 0 0,0 1 0,0-1 0,0 0-1,0 0 1,-1 0 0,1 0 0,-1-1 0,1 1-1,-1 0 1,0-1 0,0 1 0,0 0 0,0-1-1,-1 0 1,1 1 0,-1-1 0,1 1 0,-1-3-12,1-8 39,-1-1 1,0 1-1,-1 0 1,0 0-1,-1 0 1,-1-1-1,0 2 1,-1-1-1,0 0 1,-1 1-1,-6-12-39,6 13 15,0 1-1,-1 0 0,0 0 1,-1 0-1,0 1 1,-1 0-1,0 0 0,0 1 1,-1 0-1,0 0 0,0 1 1,-1 0-1,-7-3-14,16 9-9,0 0 0,0 1 0,0-1 0,0 1 0,0-1 0,0 1 0,0-1 1,0 1-1,0 0 0,0 0 0,0-1 0,0 1 0,0 0 0,0 0 0,-1 0 0,1 0 0,0 1 0,0-1 0,0 0 0,0 0 0,0 0 0,0 1 0,0-1 0,0 1 9,0-1-11,0 1 0,1 0 0,-1 0 0,1 0 0,-1 0 0,1 0 0,-1-1 0,1 1 0,0 0 0,0 0 0,-1 0 0,1 0 1,0 0-1,0 0 0,0 0 0,0 0 0,0 0 0,0 0 0,0 0 0,0 0 0,1 0 11,-1 4-27,1 0 1,1-1 0,-1 1-1,0-1 1,1 1-1,0-1 1,0 0 0,1 1-1,-1-1 1,3 3 26,-2-4-12,0 0 1,0 1-1,1-1 1,-1 0 0,1-1-1,-1 1 1,1-1-1,0 1 1,0-1-1,0 0 1,0 0 0,1-1-1,-1 0 1,0 1-1,1-1 1,-1 0-1,1-1 1,-1 1 0,1-1-1,-1 0 1,1 0-1,-1-1 1,1 1-1,0-1 12,1-1 16,-1 0 0,1 0 0,-1-1 0,1 0 0,-1 0 0,0 0 0,-1 0 0,1-1 0,0 0 0,-1 0 0,0 0 0,0 0 0,0-1 0,0 0 0,-1 1 0,0-1 0,0-1 0,1-1-16,22-57 110,-25 61-83,0 1-1,0-1 0,0 0 1,-1 1-1,1-1 0,-1 0 1,1 0-1,-1 1 0,0-1 1,0 0-1,0 0 0,-1 0 1,1 1-1,-1-1 0,0 0 1,1 0-1,-1 1 0,0-1 1,0 1-1,-1-1 1,1 1-1,-1-1 0,1 1-26,0 2 13,1 0-1,0 0 1,-1 0-1,1 0 0,0 0 1,-1 0-1,1 0 1,0 0-1,-1 0 1,1 0-1,0 0 1,-1 0-1,1 1 1,0-1-1,0 0 0,-1 0 1,1 0-1,0 0 1,0 1-1,-1-1 1,1 0-1,0 0 1,0 1-1,0-1 0,-1 0 1,1 0-1,0 1 1,0-1-1,0 0 1,0 1-1,0-1 1,0 0-1,0 1 1,-1-1-1,1 0 0,0 1 1,0-1-1,0 0 1,0 0-1,0 1 1,0-1-1,0 0 1,1 1-1,-1-1 0,0 0 1,0 1-1,0-1 1,0 0-1,0 1 1,1-1-13,-2 23-301,1-22 373,1 15-78,0 0 0,2 0 0,0 0 0,0 0 0,1-1 0,1 0 0,1 1 0,0-2 0,2 1 6,6 13-9,2 0 1,1-1-1,1 0 1,5 2 8,-15-20-15,0 1 1,1-1 0,0-1-1,1 0 1,0 0 0,1-1-1,-1 0 1,1-1 0,0 0 0,1-1-1,3 1 15,-14-6 12,1 1-1,-1-1 1,0 0-1,1 0 1,-1 0 0,1-1-1,-1 1 1,0 0-1,1 0 1,-1-1-1,1 1 1,-1-1-1,0 1 1,1-1-1,-1 0 1,0 0 0,0 1-1,0-1 1,0 0-1,1 0 1,-1 0-1,0 0 1,-1 0-1,1 0 1,0 0 0,0-1-1,0 1 1,-1 0-1,1 0 1,0-2-12,20-43 363,-19 39-382,2-4-289,0 0 1,-1 0-1,0-1 0,-1 1 0,0-1 0,-1 1 1,0-1-1,-1 0 0,0-3 308,-7-76-5596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6:5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1 893 1736,'26'-9'4815,"6"-13"-3675,30-31-1231,-60 51 247,233-225 1150,-93 88-434,47-30-872,86-53 446,-204 172-393,-71 50-58,4 10-2715,-3 11-571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6:58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2457,'30'-9'2075,"28"4"-1519,1 3 0,-1 2 1,39 6-557,175 29 133,-248-31-91,74 16-26,-75-14-5,0 0 0,1-1 0,0-2-1,0 0 1,0-2 0,0 0 0,0-2 0,0-1-1,2-1-10,-28 5 117,-1 0-1,1-1 1,0 1-1,0 0 1,0 0-1,0 1 0,1-1 1,-1 0-1,1 0 1,-1 1-1,1-1 1,0 1-1,0 0 1,0-1-1,0 1 0,0 0 1,1-1-1,-1 4-116,-14 63-183,-22 248 111,5-42-380,-11 12-283,44-278-1091,3-10 294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03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8 293 1200,'0'0'133,"-1"0"0,1 0 0,-1 0 0,1 0 0,0 0 0,-1-1 0,1 1 1,0 0-1,-1 0 0,1 0 0,0-1 0,0 1 0,-1 0 0,1 0 0,0-1 0,0 1 0,-1 0 0,1-1 0,0 1 0,0 0 0,0-1 0,-1 1 0,1 0 0,0-1 0,0 1 0,0 0 0,0-1 0,0 1 0,0 0 0,0-1 0,0 1 0,0-1 0,0 1 0,0 0 0,0-1 0,0 1 0,0 0 0,0-1 1,0 1-1,0-1 0,0 1 0,1 0 0,-1-1 0,0 1 0,0 0 0,0-1-133,20-23 1905,43-27-2492,-50 41 1244,40-33-482,-19 14-185,1 2 0,1 1 0,1 2 0,32-16 10,-67 40-37,-2-1-22,1 1-1,-1 0 0,0-1 1,0 1-1,1 0 0,-1-1 0,0 1 1,0 0-1,1 0 0,-1 0 1,0-1-1,1 1 0,-1 0 1,0 0-1,1 0 0,-1 0 1,0-1-1,1 1 0,-1 0 0,0 0 1,1 0-1,-1 0 0,0 0 1,1 0-1,-1 0 0,1 0 1,-1 0-1,0 0 0,1 0 1,-1 0-1,0 0 0,1 1 0,-1-1 1,0 0-1,1 0 0,-1 0 1,0 0-1,1 1 0,-1-1 1,0 0-1,1 0 0,-1 0 0,0 1 1,0-1-1,1 0 0,-1 1 1,0-1-1,0 0 0,0 1 1,0-1-1,1 0 0,-1 1 1,0-1-1,0 0 0,0 1 0,0-1 1,0 0-1,0 1 0,0-1 1,0 0-1,0 1 0,0-1 1,0 1-1,0-1 0,0 0 1,0 1-1,0-1 0,0 0 0,0 1 60,-12 33-2793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03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1488,'0'-2'6238,"2"1"-4382,-1 4-1910,0 0 0,0 1-1,0-1 1,0-1 0,1 1-1,-1 0 1,1 0 0,-1 0 0,1-1-1,1 2 55,6 9-26,244 440 184,-239-420-147,-12-28-5,0 0 0,0 0 0,0 0 0,1 0 0,-1 0 0,1 0 0,0-1-1,0 1 1,1-1-6,-3-4 52,-2-5-1181,-1 6-1276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04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0 235 1496,'0'0'548,"12"-9"2228,21-14-2049,0-1 0,-2-2 0,0-1 0,-2-1 1,24-30-728,-40 44 187,-8 8-344,9-9 729,-14 11-1047,-7 5-1401,-13 4-382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04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34 4353,'-16'-28'2881,"17"23"-2248,10 19-732,97 132 238,-52-74-62,18 35-77,-6 14 26,-43-73-10,3-1 1,1-1-1,20 22-16,-38-55-2,-7-6 3,1-1 0,1 1 1,-1-1-1,1-1 0,0 1 0,0-1 1,6 4-2,18-38 133,-23 20-208,0 0 0,0-1-1,-1 1 1,-1-1 0,0 0 0,0 0-1,-1-1 1,0 1 0,-1-1 0,0 0-1,0 0 1,0-10 75,5-79-1991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05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1 219 888,'0'-2'632,"0"0"1985,2 0-1353,1-3-176,2-1-7,-3-10-369,5-1-296,1-7-128,-1 0-176,0-3-64,0 3-48,-2 5-496,12-32-1889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07:14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99 1088,'0'0'816,"0"0"-248,0 0-272,0 0 56,0 0 168,0 0 16,0 0 129,68-10-1,-44 0-96,-5 5-224,0-5-192,-1 0-72,-5 1-40,11-6-40,-5 0-104,-1 0-912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06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194 628 1496,'0'0'639,"2"-4"5260,0-10-3844,-38-56-1826,-2 1 0,-4 2 1,-9-7-230,35 51 40,1 2-100,15 25-536,22 33-11,32 42 619,4-2-1,3-4 1,32 29-12,-92-102-9,-1 1 0,0 0 1,1-1-1,-1 1 0,1-1 1,-1 1-1,1 0 0,-1-1 1,1 1-1,-1-1 0,1 1 1,-1-1-1,1 0 0,0 1 1,-1-1-1,1 0 0,0 1 1,-1-1-1,1 0 0,0 0 1,-1 1-1,1-1 0,0 0 1,0 0-1,-1 0 0,1 0 0,0 0 1,0 0-1,-1 0 0,1 0 1,0-1 8,-1-21 147,-20-46 265,18 62-452,-46-103 125,33 76-89,0 1 1,3-2-1,-5-16 4,75 84-1012,3 12 982,-7-6 79,22 11-49,-60-41-52,0-1-1,1 0 1,0-2-1,1 0 1,0-1-1,0 0 1,2-1 51,-19-5 2,0 0 0,1 1 0,-1-1 0,0 0 0,0 0 0,1 0 0,-1 0 0,0 0 0,0 0 0,1 0 0,-1 0 0,0 0 0,0-1 0,1 1 0,-1 0 0,0-1 0,0 1 0,0-1 0,1 1 0,-1-1 0,0 0 0,0 0 0,0 1 0,0-1 0,0 0 0,-1 0 0,1 0 0,1-1-1,-1 0 20,0-1 0,0 1 1,0-1-1,-1 0 0,1 1 0,-1-1 1,1 0-1,-1 0 0,0 1 1,0-1-1,0 0 0,0 0 0,-1 0-20,-1-12 83,-1 1 0,-1 0 0,0 0 0,-6-11-83,2 6 30,-2 1-1,0 0 0,-2 0 1,1 1-1,-2 1 1,0 0-1,-15-12-29,-7-6-56,-2 2 1,-33-21 55,37 34-333,22 18-41,17 18 47,-1-11 292,1 0 0,-1 0 0,1-1 0,0 0 0,1 0-1,-1 0 1,1-1 0,0 0 0,0 0 0,0-1 0,0 0 0,1 0-1,-1-1 1,1 0 0,0 0 0,0-1 0,-1 0 0,6 0 35,-9 0 4,0-1 1,0 1 0,-1-1-1,1 0 1,0-1 0,0 1-1,0-1 1,0 0 0,-1 1-1,1-2 1,0 1 0,0 0-1,-1-1 1,1 0 0,-1 1 0,0-1-1,0-1 1,1 1 0,-1 0-1,0-1 1,-1 0 0,1 1-1,0-1 1,-1 0 0,0 0-1,0-1 1,0 1 0,0 0-1,0-1 1,0 1 0,-1-1 0,0 0-1,0 0 1,0 1 0,0-1-1,0 0 1,-1 0 0,0-1-5,0-1 27,0 1 0,-1-1 0,0 1 0,0-1 1,-1 0-1,0 1 0,1 0 0,-2-1 1,1 1-1,-1 0 0,1 0 0,-3-2-27,1 1 14,1-1 0,-1 0 0,1 0 0,1 0 0,-1 0 0,1-2-14,9 37-74,199 287 247,-204-312-174,0 0 0,-1-1-1,1 1 1,0 0 0,0-1 0,0 1 0,1-1-1,-1 0 1,1 0 0,-1 0 0,1 0 0,0 0-1,0-1 1,0 1 1,-2-2 28,1 1 1,0-1-1,-1 0 0,1 0 1,0 0-1,0 0 0,-1-1 0,1 1 1,0 0-1,-1-1 0,1 1 1,-1-1-1,1 0 0,-1 1 0,1-1 1,-1 0-1,1 0 0,-1 0 0,1 0 1,-1 0-1,0 0 0,0 0 1,0 0-1,1-1 0,-1 1 0,0 0 1,-1-1-1,2 0-28,3-5-89,0 0 0,0 0 0,0-1 0,-1 1 1,0-1-1,0 0 0,-1-1 0,0 1 0,0 0 0,-1-1 0,0 0 0,-1 1 1,0-1-1,0-7 89,-4-58-3245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07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24 1488,'-17'-2'6650,"2"0"-5666,-14 0-80,15-5-176,9 3-488,5 1-240,0 1-304,5 0-200,-1 2-1184,52 9-977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07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362 889 1544,'2'-5'3707,"0"-14"-2397,-5-5-787,0 1 0,-2 1 0,-1-1-1,-1 1 1,-7-18-523,-55-106 220,2 2-226,47 93-10,-2 0 1,-2 2 0,-2 1 0,-2 1 0,-14-15 15,41 60-32,-1 0 1,1 0 0,-1 0 0,0 0 0,0 0 0,1 0 0,-1 1-1,-1-1 1,1 1 0,0 0 0,-2-2 31,-2 8-608,10 17 324,19 42 287,2-1 0,4-1 0,1-2 0,4 0 0,2-3 0,2-1 1,3-1-1,2-3 0,43 40-3,-77-84-19,0-1 1,1 0-1,0 0 0,0-1 1,0-1-1,1 1 1,0-2-1,0 0 1,0 0-1,1-1 1,-1 0-1,4 0 19,-13-6 34,-1 1-1,0-1 1,1 0 0,-1 1 0,0-1-1,0 0 1,-1 0 0,1 0 0,-1 0-1,1 1 1,-1-1 0,0 0-1,0 0 1,-1-2-34,-2-49 55,-3 0-1,-2 1 1,-2 1-1,-2-1 1,-3 2-1,-2 0 1,-17-34-55,1 19-2,-3 1 0,-2 1 1,-5 1 1,23 32 5,20 30-15,-1-1 1,1 1 0,-1 0 0,0 0 0,0 0 0,0 0 0,1 0 0,-1 0 0,0 0-1,0 0 1,0 0 0,-1 0 0,1 0 0,0 1 0,0-1 0,0 0 0,-1 1 0,1-1-1,0 1 1,0 0 0,-1-1 0,1 1 0,0 0 0,-2 0 9,2 0-10,0 1 1,0-1-1,0 1 1,1 0-1,-1-1 1,0 1-1,0 0 0,1 0 1,-1 0-1,0 0 1,1 0-1,-1-1 1,1 1-1,-1 0 1,1 0-1,0 0 0,-1 0 1,1 1-1,0-1 1,0 0-1,0 0 1,0 0-1,0 0 0,0 0 1,0 0-1,0 0 1,0 0-1,0 0 1,0 0-1,1 1 10,1 20-3,2 1 0,0-1-1,1 0 1,2 0 0,0 0 0,1-1-1,1 0 1,1-1 0,1 0 0,1 0 3,27 38-21,2-2 1,30 29 20,-15-17-4,-37-47 2,2-1 0,0-1 0,1-1-1,1 0 1,12 5 2,-12-7-5,-21-14-1,0 0 1,0-1-1,0 1 1,1-1-1,-1 0 1,1 0 0,-1 0-1,1 0 1,-1 0-1,1 0 1,0-1-1,-1 1 1,1-1-1,0 0 1,0 1-1,-1-1 1,1-1 0,0 1-1,-1 0 1,1-1-1,2 0 6,-2 0 24,0-1 0,0 0-1,1 0 1,-1 0 0,-1 0 0,1 0-1,0-1 1,0 1 0,-1-1 0,0 0-1,1 0 1,-1 0 0,0 0 0,0-2-24,6-10 108,0-2 0,-2 1-1,0-1 1,-1 0 0,0 0 0,-2 0-108,4-20 45,-1 1-1,-2-1 0,-2 0 0,-2 1 1,-3-37-45,-5 33-662,-15-21-1364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12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1429 1424,'0'0'326,"17"-7"4612,-16 0-4785,0 0 0,0-1-1,0 1 1,-1 0 0,0-1-1,0 1 1,-1-1 0,0 1 0,-1 0-1,1 0 1,-1-1 0,-2-2-153,1-1 106,-7-24-66,-2 0 0,-1 1 0,-2 1 0,-1 0 0,-4-3-40,12 22 6,-6-10-43,18 41-428,12 13 469,0 0-1,2-1 0,1 0 1,18 19-4,14 12 25,30 26-25,-57-62-3,1-1-1,0-2 1,2 0 0,1-2 0,3 2 3,-29-20-8,1 1 0,-1-1 0,1 0 0,-1 0 0,1 1 0,-1-2 0,1 1 0,0 0 0,-1 0 0,1-1 0,0 0 0,0 1 0,-1-1 0,1 0 0,0 0 0,0-1 0,0 1 0,1-1 8,-2 0 22,0 0 0,0 0 0,-1-1-1,1 1 1,-1 0 0,1-1-1,-1 1 1,0-1 0,0 0-1,1 1 1,-1-1 0,0 0-1,0 0 1,-1 0 0,1 0-1,0 0 1,-1 0 0,1 0-1,-1 0 1,1 0 0,-1 0-1,0 0 1,0 0 0,0 0 0,0-1-22,0-16 58,0-1 1,-2 1 0,0-1 0,-1 1 0,-1 0 0,-4-12-59,-43-112 6,43 122 12,1 6 9,0 0-1,-2 0 1,0 1 0,0 0-1,-5-4-26,47 56-135,1-1 0,2-1 0,2-3-1,0 0 1,19 9 135,-51-38-8,0 0-1,0 0 1,1-1 0,-1 0-1,1 0 1,-1 0 0,1-1-1,0 0 1,0 0-1,0-1 1,0 0 0,6 0 8,-10-1 13,-1 0 0,1-1 0,0 1 0,-1-1 0,1 1 0,-1-1 0,1 0 1,-1 0-1,0 0 0,1-1 0,-1 1 0,0 0 0,0-1 0,0 0 0,0 1 1,0-1-1,0 0 0,0 0 0,0 0 0,-1 0 0,1 0 0,-1 0 0,0-1 1,1 1-1,-1 0 0,0-1 0,-1 1 0,1-1 0,0 1 0,-1-1 0,1 0 1,-1 1-1,0-1 0,0 1 0,0-3-13,2-17 22,-2 0-1,-1 1 1,-1-1 0,0 0-1,-2 1 1,0-1 0,-2 1 0,0 0-1,-1 1 1,-1 0 0,-1 0-1,-1 0 1,-1 1 0,0 1 0,-2 0-1,0 0 1,-1 2 0,-15-15-22,4 10-7,23 20 0,1 0 1,0 0 0,-1 0 0,1 0 0,-1 0 0,1 0-1,-1 0 1,1 1 0,-1-1 0,1 1 0,-1-1 0,1 1-1,-1 0 1,0-1 0,1 1 0,-1 0 0,-1 0 6,17 40-702,12 15 703,3-1-1,1-1 0,18 20 0,117 145 35,-34-46-8,-9-10-27,-218-296 304,42 58-348,-96-145-354,127 182 322,2-1 1,1 0-1,2-1 1,-10-38 75,14 14-48,14 62 41,-1-1 0,1 1 1,0-1-1,0 1 1,0-1-1,1 0 1,-1 1-1,1-1 0,0 1 1,0-1-1,0 1 1,0 0-1,0-1 0,1 1 1,0 0-1,-1 0 1,1 0 6,0 2-14,0 0 0,-1 0 0,1 0 0,0 0 0,0 0 0,0 1-1,-1-1 1,1 0 0,0 1 0,0 0 0,0-1 0,0 1 0,0 0 0,0 0 0,0 0 0,0 0 0,0 1 0,0-1 0,0 1 0,0-1 0,-1 1 0,2 0 14,44 15-139,-43-14 115,8 3 30,-2 0 1,1 1 0,-1 0-1,1 0 1,-2 1 0,1 1-1,-1 0 1,0 0-1,-1 1 1,0 0 0,0 0-1,-1 1 1,2 3-7,-6-9 13,-1 1 0,0-1 1,0 1-1,0-1 0,-1 1 0,1 0 0,-1 0 1,0 0-1,0 0 0,-1 0 0,0 0 0,0 0 0,0 0 1,0 0-1,-1 0 0,0 0 0,0 0 0,0 0 1,0-1-1,-1 1 0,0 0 0,0-1 0,0 1 0,-1-1 1,1 0-1,-1 0 0,0 0 0,-1 0 0,1 0 1,0 0-1,-1-1 0,0 0 0,-1 1-13,-31 24 114,34-27-100,0 0 0,0 1-1,1-1 1,-1 0-1,0 0 1,0-1-1,0 1 1,-1 0-1,1-1 1,0 1-1,0-1 1,0 0 0,0 0-1,0 0 1,-1 0-1,1 0 1,0 0-1,0 0 1,0-1-1,-1 1-13,3 0-2,-1-1-1,1 1 0,-1 0 0,0 0 0,1 0 0,-1-1 0,1 1 0,-1 0 0,0-1 0,1 1 0,-1-1 0,1 1 0,-1-1 0,1 1 0,0-1 0,-1 1 0,1-1 1,-1 1-1,1-1 0,0 1 0,0-1 0,-1 0 0,1 1 0,0-1 0,0 1 0,-1-1 0,1 0 0,0 1 0,0-1 0,0 0 0,0 1 0,0-1 0,0 0 0,0 1 0,0-1 1,1 0-1,-1 1 0,0-1 0,0 0 0,0 1 0,1-1 0,-1 1 0,0-1 0,1 1 0,-1-1 0,0 0 0,1 1 0,-1-1 0,1 1 0,-1 0 0,1-1 0,-1 1 1,1-1-1,-1 1 0,1 0 0,0-1 0,-1 1 0,1 0 0,-1 0 0,1-1 0,0 1 0,-1 0 0,1 0 3,86 7-128,-64-4 133,0-1 0,1-1 0,22-1-5,-45-1 30,0 1 0,0-1 1,0 1-1,0-1 0,0 1 0,0-1 1,0 0-1,0 0 0,0 1 1,0-1-1,0 0 0,0 0 0,0 0 1,-1 0-1,1 0 0,0 0 0,-1 0 1,1 0-1,-1 0 0,1-1 1,-1 1-1,0 0 0,1 0 0,-1 0 1,0-1-1,0 1 0,0 0 1,0 0-1,0 0 0,0-1 0,0 0-30,-3-49 644,2 38-585,-3-36 24,-1 5-66,3 0-1,2-1 1,2-4-17,-1 37-13,0 1 0,1-1 1,0 0-1,1 1 0,0 0 1,1 0-1,0 0 1,1 0-1,0 0 0,1 1 1,0 0-1,1 0 0,7-9 13,-12 17-18,0 0-1,0 0 0,1 1 0,-1-1 1,0 0-1,1 1 0,0-1 0,-1 1 1,1 0-1,0 0 0,-1 0 0,1 0 0,0 0 1,0 1-1,0-1 0,0 1 0,0 0 1,0 0-1,0 0 0,-1 0 0,1 0 1,0 1-1,0-1 0,0 1 0,0 0 1,0 0-1,-1 0 0,1 0 0,1 1 19,7 3-42,-1 1-1,1 1 0,-1-1 1,-1 2-1,1-1 0,2 5 43,-11-12 30,-28-7 587,-12-6-616,31 9-30,0 1 0,0 0-1,0 1 1,-1 0 0,1 0-1,0 1 1,-1 0 0,0 0-1,-5 1 30,12 1-28,1 0 0,-1-1-1,0 1 1,1 0 0,-1 0-1,1 1 1,0-1-1,-1 0 1,1 0 0,0 1-1,0-1 1,0 1 0,0-1-1,0 1 1,0-1 0,0 1-1,0-1 1,1 1 0,-1 0-1,1 0 1,-1-1-1,1 1 1,-1 0 0,1 0-1,0 0 1,0-1 0,0 1-1,0 0 1,0 0 0,1 0-1,-1 1 29,8 63 0,-8-65-9,6 23 3,2-1-1,0 0 1,1-1 0,1 0-1,1 0 1,1-1-1,1 0 1,1-1 0,0-1-1,13 12 7,-23-26-30,2-1 0,-1 1-1,0-1 1,1 0 0,0 0 0,0 0-1,0-1 1,0 0 0,0 0 0,1-1-1,5 2 31,-10-4 18,-1 1-1,1-1 0,0 0 0,-1 1 0,1-1 0,-1 0 1,1 0-1,0 0 0,0 0 0,-1 0 0,1-1 1,-1 1-1,1 0 0,0-1 0,-1 1 0,1-1 1,-1 0-1,1 0 0,-1 1 0,1-1 0,-1 0 0,0 0 1,1 0-1,-1 0 0,0-1 0,0 1 0,0 0 1,0 0-1,0-1 0,0 1 0,0-1 0,0 1 0,0-1 1,-1 1-1,1-1 0,-1 1 0,1-1 0,-1 1 1,1-1-1,-1 0 0,0 1 0,0-1 0,0 0 1,0 1-1,0-1 0,0 0 0,-1 1 0,1-2-17,-1-21 75,-2 1 0,0-1 0,-2 0-1,0 1 1,-2 0 0,0 0 0,-1 1 0,-11-19-75,-19-34-22,-42-59 22,73 123 11,-51-82-25,-4 3 0,-12-8 14,103 167-797,-1-20 808,1 0 0,3-2 0,1-2 0,25 25-11,6 1-18,4-4 0,26 18 18,-90-82-3,33 26-40,-36-28 30,0 0 0,1 0 0,-1 0 0,1 0 0,0 0 0,-1-1 0,1 1 0,0 0 0,-1-1 0,1 1 0,0-1 0,0 0 0,-1 0 0,1 1 0,0-1 0,0 0 0,0 0 0,-1-1 0,1 1 0,0 0 0,0-1 0,0 1 13,-1-2 20,0 0 0,0 0 1,0-1-1,0 1 0,0 0 0,-1 0 0,1 0 1,-1-1-1,0 1 0,1 0 0,-1 0 1,0-1-1,0 1 0,-1 0 0,1 0 1,0-1-1,-1 0-20,0-6 40,-7-78 90,-1-37-111,9 110-30,0 0 1,1 1-1,1-1 0,0 0 1,1 1-1,0-1 1,4-6 10,-7 18-13,1 0 1,-1 1 0,1-1 0,0 0 0,0 0 0,0 0-1,0 0 1,0 1 0,1-1 0,-1 1 0,0-1 0,1 1-1,-1-1 1,1 1 0,-1 0 0,1-1 0,0 1 0,0 0-1,-1 0 1,1 0 0,0 1 0,0-1 0,0 0 0,0 1-1,0-1 1,0 1 0,0 0 0,0 0 0,0-1 0,0 1-1,0 1 1,0-1 0,0 0 0,0 0 0,0 1 0,2 0 12,6 2-47,1 2 1,0-1 0,-1 1 0,0 1 0,-1 0 0,4 2 46,5 4-20,-44-28 315,7 3-273,0 1 0,-1 1 0,0 1 0,-1 1-1,0 1 1,-3 0-22,22 8-15,1 0-1,0 0 0,-1 0 0,1 0 0,0 0 1,0 0-1,-1 0 0,1 1 0,0-1 0,-1 0 0,1 1 1,0-1-1,0 1 0,0-1 0,-1 1 0,1 0 0,0 0 1,0-1-1,0 1 0,0 0 0,0 0 0,0 0 1,1 0-1,-1 0 0,0 0 0,0 0 0,1 1 0,-1-1 1,1 0-1,-1 0 0,1 0 0,-1 1 0,1-1 1,0 0-1,-1 1 0,1-1 0,0 0 0,0 1 0,0-1 16,-3 56-58,3-57 57,2 24-9,0-1 0,2 1-1,0-1 1,2 0 0,1 0-1,8 20 11,-10-31-11,0 1 0,1-1 0,1 0 0,0-1-1,1 0 1,0 0 0,0 0 0,1-1 0,0 0 0,1-1-1,0 0 1,10 6 11,-19-14-6,1 0 0,-1 0 0,0 0 0,1 0 0,-1 0 0,1 0 0,-1-1 0,1 1 0,-1-1 0,1 1 0,0-1 0,-1 1 0,1-1 0,0 0 0,-1 0 0,1 0 0,0 0 0,-1 0-1,1 0 1,-1 0 0,1-1 0,0 1 0,-1-1 0,1 1 0,1-1 6,-1-1 25,-1 1 0,1-1 0,-1 0 0,1 0 0,-1 1-1,0-1 1,0 0 0,1 0 0,-1 0 0,-1 0 0,1-1 0,0 1 0,0 0-1,-1 0 1,1 0 0,-1-2-25,2-9 119,-1 1 0,-1-1 0,0 0 0,-1 1 0,0-1-1,-1-3-118,-6-19 53,-2 1 0,-1 0 0,-2 1-1,-10-20-52,31 67-73,1 0 0,1-1-1,0 0 1,1-1 0,0 0 0,1-1-1,0 0 1,1-1 0,0 0 0,1-1-1,0 0 1,0-2 0,11 6 73,-23-13 13,-1 1 0,1 0 0,-1 0-1,1-1 1,-1 1 0,1-1 0,0 0 0,-1 1 0,1-1 0,-1 0-1,1 0 1,0 0 0,-1 0 0,1 0 0,0 0 0,-1 0 0,1-1-1,-1 1 1,1 0 0,0-1 0,-1 0 0,1 1 0,-1-1-1,0 0 1,1 0 0,-1 0 0,1 1 0,-1-2 0,0 1 0,0 0-1,0 0 1,0 0 0,0 0 0,0-1 0,0 1 0,0-1 0,0 1-1,0 0 1,-1-1 0,1 1 0,-1-1 0,1 0 0,-1 1 0,1-1-1,-1 1 1,0-1 0,0-1-13,1-10 201,-1 0 0,-1 0-1,0 0 1,-1 0 0,-2-11-201,1 11-50,-5-24 83,-1 0 0,-2 0 0,-2 1 0,-1 1 0,-2 0 0,-2 1 0,-3-4-33,-42-61-5,-49-58 5,104 152-147,11 19-150,10 21-128,8 12 427,3-1 1,2-1-1,1-1 1,12 11-3,-17-25 1,3 0 0,0-2 0,2-1 0,1-1 0,1-1 0,8 3-1,-20-17-23,0 0 1,0-1-1,1-1 0,3 0 23,-15-7 4,0 1-1,0-1 0,0 0 0,0-1 1,0 1-1,0-1 0,0 0 1,0-1-1,0 0 0,1 0 0,-1 0 1,0 0-1,0-1 0,0 0 1,2-1-4,-4-1 22,0 1 0,-1-1 1,1 1-1,-1-1 1,0 0-1,0 0 1,0-1-1,0 1 0,0-1 1,-1 1-1,0-1 1,1 0-1,-1 0 1,-1 0-1,1 0 0,-1 0 1,1-1-1,-1-2-22,5-14 47,-1 0 0,-2-1 0,0-1-47,-1 8 15,-1 0 0,0-1 0,-2 1 1,0-1-1,0 1 0,-1 0 0,-1-1 1,-3-7-16,3 14-23,0 0 1,0 1-1,-1 0 1,0 0-1,-1 0 0,0 0 1,0 1-1,0 0 1,-1 0-1,0 0 1,-1 0-1,1 1 1,-1 0-1,0 1 1,-3-2 22,9 6-18,0 1 0,1 0 0,-1-1 1,1 1-1,-1 0 0,0 0 1,1 0-1,-1-1 0,0 1 0,0 0 1,1 0-1,-1 0 0,0 0 0,1 0 1,-1 0-1,0 0 0,1 0 1,-1 0-1,0 1 0,0-1 0,1 0 1,-1 0-1,1 1 0,-1-1 0,0 0 1,1 1-1,-1-1 0,1 0 1,-1 1-1,0-1 18,-16 24-145,-2 29 143,18-44-5,-1-1 0,2 0 1,-1 1-1,1-1 0,0 1 1,1-1-1,0 0 0,0 1 1,1-1-1,0 0 0,0 0 1,1 0-1,0 0 0,1 0 1,0-1-1,0 1 0,0-1 1,1 0-1,0 0 0,0-1 1,1 1-1,0-1 0,0-1 1,4 4 6,-3-2 5,1-1 0,0 1 0,0-2 0,1 1 0,0-1 0,0 0 0,0-1 0,1 0 0,-1 0 0,1-1 0,0 0 0,0-1 0,0 0 0,0-1 0,1 0 0,-1 0 0,0-1 0,0-1 0,1 0 0,1 0-5,-7-1 48,0 0 1,0 0 0,0-1 0,0 0-1,0 0 1,-1 0 0,1 0-1,-1-1 1,0 1 0,0-1-1,0 0 1,0-1 0,-1 1 0,1 0-1,-1-1 1,0 0 0,-1 0-1,1 0 1,-1 0 0,1-4-49,7-17 87,-2 0 1,-1-1 0,3-18-88,-7 31 32,3-15-10,-1 1 0,-1-1-1,-1 0 1,-2 0 0,-1 0-1,-1 0 1,-1 0 0,-2-2-22,3 26-16,1 4-14,0 1 0,0-1 0,0 1 0,0-1 0,0 0 0,0 1 0,-1-1 0,1 1 0,0-1 0,0 1 0,0-1 0,-1 1 0,1-1 0,0 1 0,-1-1 0,1 1 0,0-1 0,-1 1 0,1-1 0,-1 1 0,1 0 0,-1-1 0,1 1 0,-1 0 0,1-1 0,-1 1 0,1 0 0,-1 0 0,1-1 0,-1 1 0,0 0 0,1 0 0,-1 0 0,1 0 0,-1 0 0,1 0 0,-1 0 0,0 0 0,1 0 0,-1 0 0,1 0 0,-1 0 0,0 0 0,1 1-1,-1-1 1,1 0 0,-1 0 0,1 0 30,-40 6-2423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13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0 267 1064,'42'-7'3088,"-33"1"-2760,0 0 1,-1-1-1,1 0 1,-1-1 0,-1 0-1,1 0 1,-1-1-1,-1 1 1,1-3-329,22-24 373,58-66-838,-77 88-1184,7-20-1663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15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324 1016 1488,'7'5'5255,"-9"-21"-4943,0 0 0,-2 0 1,0 1-1,-1-1 1,0 1-1,-1 0 0,-1 0 1,-2-1-313,-10-27 219,-13-25-227,-4 1 1,-2 2 0,-18-18 7,7 7-26,38 57 20,-35-44-47,50 75-163,0 0 0,1 0 0,0-1 0,3 6 216,35 48-40,2-2 0,3-2 0,3-3 1,2-1-1,3-3 0,28 19 40,-76-66-90,0-2 0,1 1 0,0-1 0,0 0-1,0-1 1,0 0 0,0-1 0,1 0 0,7 2 90,-14-5-15,-1 1 1,1-1-1,-1 0 0,0 0 0,1 0 1,-1 0-1,1 0 0,-1-1 1,0 1-1,1-1 0,-1 0 1,0 1-1,1-1 0,-1 0 0,0 0 1,0 0-1,2-2 15,-2 1 18,0 0 0,-1 0-1,1 0 1,-1 0 0,1 0 0,-1-1 0,0 1-1,1-1 1,-1 1 0,-1-1 0,1 1 0,0-1-1,-1 0 1,1 1 0,-1-1 0,0 0 0,0 1-1,0-1 1,0-2-18,-1-13 69,-1-1 1,0 0-1,-1 1 0,-2-1 0,0 1 0,0 0 1,-2 1-1,0 0 0,-1 0 0,-1 0 0,-2-1-69,-24-37 131,-2 2 0,-28-28-131,3 3 54,23 31 38,23 29 64,1-1 0,0 0 0,-6-13-156,19 29 49,12 25-789,345 441 569,-332-433 8,2-1-1,21 19 164,-45-48-2,-1 0-1,0 0 1,0 0-1,1 0 1,-1 0-1,0 0 1,0-1-1,1 1 1,-1 0-1,0 0 1,0 0 0,0 0-1,1 0 1,-1 0-1,0-1 1,0 1-1,0 0 1,1 0-1,-1 0 1,0 0-1,0-1 1,0 1-1,0 0 1,0 0-1,1 0 1,-1-1-1,0 1 1,0 0-1,0 0 1,0-1-1,0 1 1,0 0-1,0 0 1,0-1-1,0 1 1,0 0-1,0 0 1,0-1-1,0 1 1,0 0-1,0 0 1,0-1-1,0 1 1,0 0-1,0 0 1,-1-1-1,1 1 1,0 0-1,0 0 1,0 0-1,0-1 1,0 1 0,-1 0 2,0-16 130,-36-113 9,27 99-144,1 1 0,0-2 0,3 1 0,0-1 0,2 0 0,2 0 0,0-4 5,8 13-82,6 16-161,-8 7 197,0 1 1,0-1 0,0 1 0,0 0 0,0 0-1,0 0 1,-1 0 0,3 2 45,1 1 22,20 15 18,-1 1 1,0 2 0,-2 0-1,6 9-40,-6-6 35,1-2 1,1 0-1,25 16-35,-49-39 11,-1-1 1,0 1 0,1 0-1,-1-1 1,0 0 0,1 1-1,-1-1 1,1 0 0,-1 1-1,1-1 1,-1 0 0,1 0-1,-1 0 1,1-1 0,-1 1-1,1 0 1,-1 0-1,0-1 1,1 1 0,-1-1-1,1 1 1,-1-1 0,0 0-1,0 0 1,1 1 0,-1-1-1,0 0 1,0 0 0,0 0-1,0 0 1,0 0 0,0 0-1,0-1 1,0 1 0,0 0-1,-1 0 1,1-1 0,0 1-1,-1 0 1,1-1-12,6-11 90,0-1-1,-1 0 1,-1 0-1,0-1-89,0 0-26,3-6 68,-1-1-1,-1 0 1,-2 0-1,0 0 0,-1 0 1,-1-1-1,-1-12-41,-1 20 23,-1 1-1,0 0 1,-1-1 0,0 1-1,-2 0 1,1 1 0,-2-1-1,0 1 1,0-1 0,-2 1-1,1 1 1,-5-5-23,10 14-6,0 1 1,-1 0-1,0 0 1,1 0-1,-1 0 1,0 0-1,0 0 1,0 0-1,0 1 0,-1-1 1,1 1-1,0 0 1,-1-1-1,1 1 1,-3-1 5,4 2-10,0 0 1,-1 0 0,1 0 0,-1 0-1,1 0 1,-1 0 0,1 0-1,0 0 1,-1 1 0,1-1 0,0 0-1,-1 1 1,1-1 0,0 1-1,-1 0 1,1-1 0,0 1-1,0 0 1,0 0 0,0 0 0,-1 0 9,-1 2-12,0 0 0,1 1 0,-1-1 1,1 1-1,0-1 0,0 1 1,0 0-1,1 0 0,-1 0 0,1 0 1,0 0-1,0 0 0,1 0 0,-1 0 1,1 0-1,-1 1 0,1-1 0,1 1 12,0 10-14,2 0 0,0 0 0,0 1 0,2-2 0,-1 1 0,2-1 0,0 1-1,1-1 1,0-1 0,1 0 0,2 1 14,-6-7 1,1 0 0,0 0 0,0-1 0,1 0 1,0 0-1,0 0 0,1-1 0,-1 1 0,1-2 0,0 1 0,0-1 0,1 0 1,-1 0-1,1-1 0,0 0 0,0-1 0,0 0 0,0 0 0,1 0 0,-1-1 0,2 0-1,-6-2 92,0 1-1,1-1 0,-1 0 0,0 0 1,1 0-1,-1-1 0,0 1 0,0-1 1,0 0-1,0 0 0,0-1 0,-1 1 1,1-1-1,-1 1 0,1-1 0,-1 0 0,0-1 1,0 1-1,-1-1 0,1 1 0,-1-1 1,1 0-1,0-3-91,7-12 213,0-1-1,-2-1 1,-1 0 0,2-8-213,0 1-45,-1 7-308,-1 0-1,-1-1 1,-1 0-1,-1 0 1,0 0 0,-2 0-1,-1 0 1,0-1-1,-3-17 354,-20-47-4607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16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17 130 632,'0'0'511,"1"0"-71,0 0-201,0 0-165,-1 0 1,1 0 0,-1 0 0,0 0 0,1 0-1,-1 0 1,1 0 0,-1 0 0,0 0-1,1 0 1,-1 0 0,1 0 0,-1 0-1,0 0 1,1 1 0,-1-1 0,0 0-1,1 0 1,-1 1 0,0-1 0,1 0 0,-1 0-1,0 1 1,0-1 0,1 0 0,-1 1-1,0-1 1,0 0 0,1 1 0,-1-1-1,0 0 1,0 1 0,0-1 0,0 0-1,0 1 1,1-1-75,-6 18 877,-20 16-119,24-34-625,30-27 1366,12-18-974,-22 25-375,0-1 0,-2 0 1,0-1-1,4-10-150,-30 38-1035,-6 16-1179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26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0 413 248,'0'0'1143,"15"-7"5424,-11 16-6320,0 0 0,0 0 1,0-1-1,1 0 1,1 0-1,1 2-247,53 64 48,3-2 1,6 0-49,-31-32 7,-37-40-9,-1 1 0,0-1 0,0 0-1,0 0 1,0 0 0,0 1 0,0-1 0,0 0 0,1 0 0,-1 0-1,0 0 1,0 1 0,0-1 0,1 0 0,-1 0 0,0 0 0,0 0-1,0 0 1,1 0 0,-1 0 0,0 0 0,0 0 0,0 1 0,1-1 0,-1 0-1,0 0 1,0 0 0,1 0 0,-1 0 0,0 0 0,0-1 0,0 1-1,1 0 1,-1 0 0,0 0 0,0 0 0,1 0 0,-1 0 0,0 0-1,0 0 1,0 0 0,0-1 0,1 1 0,-1 0 0,0 0 0,0 0-1,0 0 1,0-1 0,1 1 0,-1 0 0,0 0 0,0 0 0,0-1-1,0 1 1,0 0 2,4-21 84,-5-26 75,-4 15-139,-1 1-1,-2-1 1,-1 1-1,-1 1 0,-4-6-19,-21-68 9,75 120-631,55 44 521,-69-42 117,0-1-1,1-1 1,1-2-1,1 0 1,-1-2-1,4 0-15,-31-12 9,0 0-1,0 1 0,-1-1 0,1 0 1,0 0-1,0 1 0,0-1 0,0 0 1,-1 0-1,1 0 0,0 0 0,0 0 1,0 0-1,0 0 0,0-1 0,-1 1 1,1 0-1,0 0 0,0-1 0,0 1 1,-1 0-1,1-1 0,0 1 0,0-1 1,-1 1-1,1-1 0,0 1 0,-1-1 1,1 1-1,0-1 0,-1 0-8,1-1 22,0 0-1,-1 0 1,1 0-1,-1 0 1,0 0-1,1 0 1,-1 0 0,0 0-1,0 0 1,0 0-1,-1 0 1,1 0-1,-1-2-21,-21-63 270,20 64-280,-9-21 27,-2 1-1,0 1 0,-2 0 0,0 1 0,-2 0 0,0 1 1,-1 1-1,-1 1 0,-6-4-16,11 11-158,17 16-355,26 20 69,-14-17 419,0-1 1,1-1-1,0 0 1,0-1-1,0-1 1,12 2 24,-22-5 10,0 1 1,1-2 0,-1 1-1,0-1 1,1 0 0,-1 0 0,0-1-1,1 0 1,-1 0 0,0 0-1,0-1 1,0 0 0,0 0-1,0-1 1,0 1 0,0-1 0,-1-1-1,0 1 1,2-1-11,-5 1 27,0 0 0,-1 0 0,1 0 0,0 0 0,-1 0-1,1 0 1,-1 0 0,0 0 0,0-1 0,0 1 0,-1 0 0,1-1 0,-1 1 0,0 0 0,0-1 0,0 1 0,0-1-1,-1 0-26,-11-61 305,-28-35-162,26 70-88,35 74-435,6-5 380,1-1 0,14 12 0,-28-34 1,1-1 0,0-1 0,1-1 0,1 0-1,0-1 1,13 7-1,-27-18 3,-1 0 0,1 0 0,-1 0 1,1 0-1,-1 0 0,1-1 0,0 1 0,-1-1 0,1 0 0,0 0 1,0 0-1,-1 0 0,1 0 0,0-1 0,-1 1 0,1-1 0,0 0 1,-1 1-1,1-1 0,-1 0 0,1-1 0,-1 1 0,0 0 0,0-1 1,1 1-1,0-2-3,0 0-39,0 0-1,0 0 1,0 0 0,0-1 0,0 1 0,-1-1 0,0 0 0,0 1-1,0-1 1,0 0 0,-1 0 0,1 0 0,-1 0 0,0-1 0,0 1 0,-1 0-1,1 0 1,-1-5 39,-3-70-2274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27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3 108 8066,'-2'-2'1040,"2"-3"-728,0-8-312,7-4-344,10-5-728,36-26-1953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27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251 712 1496,'1'0'204,"0"0"0,-1-1 0,1 1 0,0-1 0,0 1 0,0-1 0,-1 1 0,1-1 0,0 1 0,-1-1 0,1 0 0,0 1 0,-1-1 0,1 0 0,-1 0 0,1 1 0,-1-1 0,0 0 0,1 0 0,-1 0 0,0 0 0,1 0 0,-1 1 0,0-1 0,0 0 0,0 0 0,0 0 0,0 0 0,0 0 0,0 0-1,0 0-203,0-30 846,-4 6-714,-1 0 1,-1 0 0,-1 1 0,-1 0 0,-1 0 0,-1 1 0,-1 0-1,-8-11-132,-2-1 1,-2 1-1,-1 1 0,-2 1 1,-26-24-1,30 37 47,22 19-57,-1-1 0,1 1-1,-1-1 1,1 1 0,0-1 0,-1 1 0,1-1-1,-1 1 1,1-1 0,-1 1 0,0 0 0,1-1 0,-1 1-1,1 0 1,-1 0 0,0-1 0,1 1 0,-1 0-1,0 0 1,1 0 0,-1 0 0,0-1 0,1 1 0,-1 0-1,0 0 1,1 1 0,-1-1 0,0 0 0,0 0 10,3 6-34,-1-1 1,1 1-1,0-1 1,0 0-1,0 1 1,1-1-1,0 0 0,0-1 1,0 1-1,1 0 1,0-1-1,0 1 34,11 14-60,16 29 64,2-2 0,3-1 1,1-2-1,2-2 0,2-1 0,8 3-4,-32-31-11,0 0 1,0-1-1,1-1 0,6 2 11,-16-9 1,-1 1-1,1-1 1,0-1 0,-1 1-1,1-2 1,0 1 0,0-1 0,1 0-1,-1 0 1,0-1 0,0 0 0,1-1-1,-7 1 22,-1-1 0,1 0 0,-1 0 0,1 1 0,0-1 0,-1 0 0,0 0 0,1-1 0,-1 1 0,0 0 0,1 0 0,-1-1 0,0 1 1,0 0-1,0-1 0,0 1 0,0-1 0,-1 0 0,1 1 0,0-1 0,-1 0 0,1 1 0,-1-1 0,1 0 0,-1 0 0,0 1 0,0-1 1,0 0-1,0 0 0,0 1 0,0-1-22,-6-62 570,5 55-549,-7-30 41,-2 0 1,-1 1-1,-2 0 1,-2 0 0,-1 1-1,-16-26-62,-3 3-8,-3 2-1,-2 1 0,-23-24 9,44 63-145,19 19 134,0-1 0,0 0 0,-1 0 0,1 0-1,0 0 1,0 0 0,0 0 0,-1 0 0,1 0 0,0 0-1,0 0 1,0 1 0,0-1 0,-1 0 0,1 0 0,0 0-1,0 0 1,0 0 0,0 1 0,0-1 0,0 0-1,0 0 1,-1 0 0,1 1 0,0-1 0,0 0 0,0 0-1,0 0 1,0 1 0,0-1 0,0 0 0,0 0 0,0 0-1,0 1 1,0-1 0,0 0 0,0 0 0,0 0-1,0 1 1,0-1 0,0 0 0,0 0 0,1 0 0,-1 1-1,0-1 1,0 0 0,0 0 0,0 0 0,0 0 11,16 42-511,20 19 499,3-3-1,2-1 1,3-2-1,28 27 13,37 47 13,-107-126-22,15 17-10,-16-19 9,-1 0 0,0-1 1,1 1-1,-1-1 1,1 1-1,-1-1 1,0 1-1,1-1 0,0 1 1,-1-1-1,1 0 1,-1 1-1,1-1 0,-1 0 1,1 1-1,0-1 1,-1 0-1,1 0 1,0 1-1,-1-1 0,1 0 1,0 0-1,-1 0 1,1 0-1,0 0 1,-1 0-1,2 0 10,-13-43 234,7 28-228,-15-57 48,7 28-50,1-2 0,3 1-1,0-12-3,8 51 3,-1 1-9,0 0 0,1 1 1,0-1-1,0 0 1,0 1-1,0-1 0,1 0 1,0 0-1,0 1 0,0-1 1,1 1-1,1-3 6,-1 7-19,1 0-1,-1 0 1,1 0 0,-1 0-1,1 1 1,-1-1 0,1 1-1,-1 0 1,0 0 0,1 0-1,-1 0 1,0 0 0,0 0-1,1 1 1,-1-1-1,1 2 20,4 1-34,18 12 48,-1 1 0,0 1 0,-2 1 0,0 1 0,-1 1 0,4 7-14,53 50 91,-76-76-76,-1-1 1,1 1-1,0 0 1,0-1-1,0 1 0,0-1 1,0 0-1,0 0 1,0 0-1,1 0 1,-1 0-1,0 0 1,0-1-1,1 1 1,-1-1-1,1 1 1,-1-1-1,0 0 1,1 0-1,-1 0 1,1 0-1,-1 0 0,0-1 1,1 1-1,-1-1 1,0 0-1,1 1 1,-1-1-1,0 0 1,0 0-1,0-1 1,0 1-1,0 0 1,0-1-1,0 1 1,0-1-1,0 0 0,-1 1 1,1-1-1,-1 0 1,1 0-1,0-1-15,3-5 5,1-1 0,-1 1 0,-1-1-1,0 0 1,0 0 0,0 0-1,-1-1 1,-1 1 0,2-11-5,-4 19-46,1 0 0,-1-1 1,0 1-1,0-1 0,0 1 1,0-1-1,0 1 1,0 0-1,0-1 0,-1 1 1,1 0-1,0-1 0,-1 1 1,1 0-1,-1-1 0,0 1 1,1-1 45,-30-29-1779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07:17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193 611 1424,'0'0'1424,"0"0"-172,0 0-111,0 0-128,0 0-89,0 0-10,-7-26 584,-6-88-1165,9 68-360,-1 1 0,-4-4 27,6 35-55,-1-1 1,0 1 0,-2 0-1,1 0 1,-2 1 0,0-1-1,0 1 1,-4-4 54,9 15-30,0 0 1,0 1-1,0-1 1,0 1 0,0-1-1,0 1 1,-1 0-1,1 0 1,0 0-1,-1 0 1,1 0-1,-1 1 1,1-1-1,0 1 1,-1-1 0,1 1-1,-1 0 1,0 0-1,1 0 1,-1 0-1,1 1 1,-1-1-1,1 1 1,0-1-1,-1 1 1,1 0 0,0 0-1,-1 0 1,1 0-1,0 1 1,0-1-1,0 0 1,0 1-1,0 0 1,0-1-1,0 1 1,0 0 0,1 0-1,-1 0 1,1 0-1,0 0 1,-1 0-1,1 0 1,0 1-1,0-1 1,0 0-1,1 1 1,-1-1 0,0 1-1,1-1 1,0 1 29,-1-1-12,1 0 0,0 0 0,0 1 1,0-1-1,0 0 0,0 0 0,1 0 1,-1 0-1,0 0 0,1 0 0,0 0 0,0 0 1,-1 0-1,1 0 0,0 0 0,0 0 1,1-1-1,-1 1 0,0 0 0,1-1 1,-1 1-1,1 0 12,3 0-8,-1-1 0,0 1-1,0-1 1,1 0 0,-1 0 0,0-1 0,1 1 0,-1-1 0,1 0 0,-1 0 0,2-1 8,17 2-4,-14 0 7,1 0-1,-1-1 1,0 0 0,1-1-1,-1 0 1,1 0-1,-1-1 1,0 0 0,0-1-1,0 0 1,0 0 0,0-1-1,-1 0 1,7-4-3,40-17 57,-50 21-55,-4 3 10,-1 1-3,0 0-4,0 0-6,0 0 12,0 0 9,0 0 30,0 0-31,-24 41-19,19-21-8,0 1 1,2 1-1,1-1 1,0 0-1,2 1 1,1-1-1,1 9 8,-1 26 10,-1-54-11,0 0 0,1 0 0,-1 0 0,0 0 0,0 0-1,1 0 1,0 0 0,-1-1 0,1 1 0,0 0 0,0 0-1,0-1 1,0 1 0,0 0 0,0-1 0,0 1 0,0-1 0,1 0-1,-1 1 1,1-1 0,-1 0 0,1 0 0,-1 0 0,1 0-1,0 0 1,-1 0 0,1 0 0,0-1 0,0 1 0,1 0 1,0-1-2,0 1 0,-1-1 0,1 1 0,0-1 0,-1 0 0,1 0 1,0 0-1,-1-1 0,1 1 0,0-1 0,-1 1 0,1-1 0,-1 0 0,1 0 0,-1 0 1,1 0-1,-1-1 0,0 1 0,0-1 0,1 1 0,-1-1 0,0 0 2,12-12 30,0 0 0,-1-1 0,-1-1-1,0 0 1,-1-1 0,-1 0 0,0 0 0,-2-1-1,0-1 1,-1 1 0,0-1 0,2-17-30,-5 13 8,0 0 0,-2-1 0,-1 1 1,-1-1-1,-1 0 0,-3-16-8,4 38-3,-1 0 0,0 0 1,1 0-1,-1 1 0,0-1 0,0 0 0,0 0 0,0 1 1,-1-1-1,1 1 0,0-1 0,-1 1 0,1-1 1,-1 1-1,1 0 0,-1 0 0,0 0 0,1 0 1,-1 0-1,0 0 0,0 0 0,0 0 0,0 1 0,1-1 1,-1 1-1,0-1 0,0 1 0,0 0 0,0 0 1,0 0-1,0 0 0,0 0 0,0 0 0,0 1 0,0-1 1,0 1-1,0-1 0,0 1 0,0 0 0,0 0 1,1 0-1,-1 0 0,0 0 0,0 0 0,1 0 1,-1 0-1,1 1 0,-1-1 0,1 1 0,0-1 0,0 1 1,-1-1-1,1 1 0,0 1 3,-5 15-7,0 0 0,2 0 0,0 1 0,1 0 0,1-1-1,1 1 1,0 0 0,3 17 7,-2-19-8,1-11 8,0-1-1,0 0 1,1 1 0,0-1 0,0 0 0,0 0 0,1 0 0,-1-1 0,1 1-1,0 0 1,1-1 0,-1 0 0,2 1 0,2 4 4,1-1 0,0 0 0,1 0 0,0-1 0,9 7-4,-14-12 4,-1 0 0,1 0 0,0 0 0,0-1 0,1 1 0,-1-1 0,0 0 0,0 0 0,1 0 0,-1-1 0,1 1 0,3-1-4,-5 0 13,-1-1-1,1 1 0,-1-1 0,1 0 0,-1 1 1,1-1-1,-1 0 0,1 0 0,-1-1 0,0 1 0,0 0 1,1-1-1,-1 0 0,0 1 0,0-1 0,-1 0 1,1 0-1,0 0 0,-1 0 0,1 0 0,0-1-12,12-19 47,-2-1 1,0 0-1,-1 0 0,-1-1 0,-2 0 0,0-1 0,-1 0 0,-2 0 0,-1 0 0,0-1 1,-2 1-1,-1-20-47,-1 6-18,-3 39-21,1-1 0,-1 1 0,0 0 0,1 0 0,-1 0 0,1 0 1,-1 1-1,1-1 0,-1 1 0,1 0 0,-1-1 0,1 1 0,-2 1 39,1 5-11,1-1 1,1 1 0,-1 0-1,1 0 1,0 0-1,1-1 1,-1 1 0,1 0-1,1 0 1,-1 0 0,2 5 10,0 13-2,-3-23-1,1 1 0,0-1 0,1 1 0,-1-1 0,0 1-1,1-1 1,-1 0 0,1 1 0,0-1 0,0 1 0,0-1 0,0 0 0,0 0 0,0 0 0,1 1 0,-1-1 0,1 0 0,-1-1 0,1 1 0,0 0 3,3 2-7,1-1 0,-1 0 0,0 0-1,1-1 1,0 1 0,-1-1 0,6 0 7,38 9 12,22 6 2,-68-16-13,0 0 0,0 1 0,0-1-1,0 1 1,0 0 0,0-1-1,-1 1 1,1 0 0,0 1 0,-1-1-1,1 0 1,-1 1 0,0 0-1,0-1 1,0 1 0,0 0 0,0 3-1,0-4 6,-1 0 0,-1 0 1,1 1-1,0-1 0,0 1 1,-1-1-1,0 0 0,1 1 1,-1-1-1,0 1 0,0-1 1,0 1-1,-1-1 0,1 1 1,0-1-1,-1 1 0,0-1 1,0 0-1,1 1 0,-1-1 1,-1 0-1,1 0 0,0 1 1,0-1-1,-1 0 0,0 0 1,1-1-1,-1 1 1,0 0-1,0 0 0,0-1 1,0 1-1,0-1 0,0 0 1,0 1-1,0-1 0,0 0 1,-1 0-1,1-1 0,-2 1-6,-8 4-16,0-2 1,-1 0-1,1 0 0,-1-2 0,0 1 0,1-1 0,-5-1 16,17 0-10,-1 0 0,1 0 0,-1-1-1,0 1 1,1 0 0,-1 0-1,1 0 1,-1 0 0,1-1 0,-1 1-1,1 0 1,-1-1 0,1 1-1,-1 0 1,1-1 0,0 1 0,-1-1-1,1 1 1,-1-1 0,1 1 0,0-1-1,0 1 1,-1-1 0,1 1-1,0-1 1,0 1 0,-1-1 0,1 1-1,0-1 1,0 1 0,0-1 0,0 0-1,0 1 1,0-1 10,37-5-121,-24 7 118,0-2 1,1 1 0,-1-2 0,0 0-1,0 0 1,1-1 2,-9 1 7,-1 0 1,1 0-1,-1 0 1,1-1-1,-1 1 1,0-1-1,1 0 1,-1-1-1,-1 1 1,1-1-1,-1 1 1,1-1-1,-1 0 1,0 0-1,0-1 1,-1 1-1,2-3-7,1-2 36,-1-1 1,0 0-1,0 0 1,-1 0-1,0 0 0,-1-1 1,0 1-1,-1-1 0,0 0 1,0 1-1,-1-1 1,-1 0-1,0 0-36,-2-11 18,-2 0-1,0 0 1,-2 1 0,0-1-1,-8-13-17,6 15-57,10 31-158,14 37 95,48 107 135,-7 3 0,15 80-15,-54-191 1,-13-38-31,0 1 0,-1 0 1,0 0-1,0 0 0,-1 1 0,0 4 30,-2-13-89,0-2-71,0 0-171,-1-24-3471,-4-10 2205,-1 3 322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28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1 195 1560,'0'0'188,"2"-2"5643,14-10-5087,23-25 204,-22 22-1058,-1 0 0,-1 0 0,0-2 0,-2 0 0,1 0 0,3-9 110,-11 4-2618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30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3 391 1664,'1'-1'114,"-1"1"11,0 1 0,1-1 1,-1 1-1,0-1 0,1 0 1,-1 1-1,1-1 0,-1 0 1,0 1-1,1-1 0,-1 0 1,1 0-1,-1 1 0,1-1 0,-1 0 1,1 0-1,-1 0 0,1 0 1,0 0-1,-1 1 0,1-1 1,-1 0-1,1 0 0,-1-1 1,1 1-1,-1 0 0,1 0 1,0 0-126,9 0 3415,-15-11-822,-15-39-2220,18 40-503,8 14-521,9 7 404,76 46 247,-23-14-87,2-3-1,20 7 88,-89-46-2,0-1 0,-1 0 0,1 1 0,-1-1 0,1 0 0,0 0 0,-1 1 0,1-1 0,0 0-1,0 0 1,-1 0 0,1 0 0,0 0 0,-1 0 0,1 0 0,0 0 0,0 0 0,-1 0 0,1 0 0,0 0 0,-1-1 0,1 1 0,0 0 0,-1 0 0,1-1 0,0 1 0,-1 0 0,1-1 0,-1 1 0,1-1 2,4-21 155,-16-37 187,9 49-366,-4-7 45,0 1-1,-1 0 1,0 0 0,-2 1 0,1 0 0,-2 1-1,0 0 1,-1 0 0,0 1 0,-1 0-1,0 1 1,-1 0 0,-1 1 0,0 1-1,0 0 1,-7-2-21,19 10-10,0 1 1,1 0-1,-1 1 1,0-1-1,0 0 0,0 0 1,0 1-1,0-1 0,-1 1 1,1 0-1,0 0 1,0 0-1,0 0 0,-2 0 10,67 32-1029,-50-26 1021,0-1-1,1-1 1,0-1 0,0 0-1,0 0 1,0-1 0,0-1-1,3-1 9,-13 0 10,0 0-1,0 0 0,0-1 0,0 0 0,0 0 1,0 0-1,0 0 0,0-1 0,0 1 0,-1-1 1,1 0-1,-1 0 0,1-1 0,-1 1 0,0-1 0,0 1 1,0-1-1,0 0 0,0 0 0,-1 0 0,1-1 1,-1 1-1,0-1 0,0 1 0,0-1 0,0 0 1,-1 1-1,0-1 0,1 0 0,-1-2-9,1-3 23,0 1 1,0-1-1,-1 1 0,0-1 1,-1 0-1,0 1 0,0-1 1,-1 0-1,0 1 0,-1-1 1,1 0-1,-2 1 0,1 0 0,-1-1 1,-1 1-1,1 0 0,-1 1 1,-1-1-1,-3-4-23,2 5-22,5 13-262,8 17-34,21 21 319,1-2 1,2-1-1,2-1 1,1-2 0,2-1-1,14 9-1,-49-45 3,1 1 0,-1-1 0,1 1-1,-1-1 1,1 0 0,0 1 0,0-1 0,-1 0-1,1 0 1,0 0 0,0 0 0,0-1 0,0 1-1,0-1 1,0 1 0,0-1 0,0 1 0,0-1-1,1 0 1,-1 0 0,0 0 0,0 0 0,0-1 0,0 1-1,0-1 1,0 1 0,0-1 0,0 1 0,0-1-1,0 0 1,0 0 0,0 0 0,-1 0 0,1-1-1,0 1 1,0 0-3,1-3-47,0 0-1,0 0 0,-1 0 0,1 0 1,-1 0-1,0-1 0,0 1 1,0-1-1,-1 1 0,0-1 1,1 0-1,-2 1 0,1-1 0,0 0 1,-1 0-1,0 0 0,0 1 1,-1-2 47,-6-73-2243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30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29 5849,'-7'-3'2057,"5"3"-1209,-8-4-568,12 2-280,1-3-496,7 1-176,9-2-417,49 1-1815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32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275 613 1328,'-3'-3'1261,"-2"-2"-278,-1 0 1,0 1-1,0-1 1,0 1-1,0 0 1,-4-2-984,9 6 2,-1 0 0,1-1 0,0 1 0,0 0 0,0-1 0,0 1 0,0 0 0,0 0 0,0 0 0,-1 0 0,1 0 0,0 0 0,0 0 0,0 1 0,0-1 1,0 0-1,0 1 0,0-1 0,0 0 0,0 1 0,0-1 0,0 1 0,0 0 0,0-1 0,0 1 0,0 0 0,0-1 0,0 1 0,1 0 0,-1 0 0,0 0 0,1 0 0,-1 0 0,1 0 0,-1 0 0,1 0 0,-1 0 1,1 0-1,0 0 0,-1 0 0,1 0 0,0 0 0,0 1 0,0-1 0,0 1-2,-3 12-11,1 1 0,0 0 0,1 0 0,1 0 0,0 0 0,2 0 0,-1-1 0,2 1 0,0 0 0,0-1-1,5 11 12,-5-15-16,1 0-1,-1 0 1,2-1-1,-1 0 0,2 0 1,-1 0-1,1 0 0,0-1 1,1 0-1,0 0 1,0-1-1,0 0 0,1 0 1,0-1-1,1 0 0,0 0 1,3 1 16,-11-6 9,0 0-1,1-1 1,-1 1 0,1 0 0,-1-1-1,1 1 1,-1-1 0,1 0 0,-1 1-1,1-1 1,-1 0 0,1 0 0,-1 0 0,1 0-1,-1 0 1,1 0 0,-1 0 0,1-1-1,-1 1 1,1 0 0,-1-1 0,1 0-1,-1 1 1,1-1 0,-1 0 0,0 1-1,1-2-8,0 0 30,-1 0-1,1 0 1,-1 0-1,0-1 1,0 1-1,0 0 0,0-1 1,0 1-1,0 0 1,-1-1-1,1 1 1,-1-1-1,0 1 1,0-1-1,0-1-29,0-8 95,-1 1-1,0-1 1,0 1 0,-1 0 0,-1-1 0,0 1-1,-2-3-94,-39-79 81,-4 2 0,-3 2 0,-22-22-81,39 58 8,6 10-7,-3 0-1,-6-3 0,28 37-132,12 17-163,13 19-135,68 85 492,45 44-62,-116-142 1,-2 1-5,2-1 0,0 0 0,1-1 1,0-1-1,1 0 0,0-1 0,1 0 1,0-1-1,1-1 0,0-1 0,11 4 4,-26-12 10,0 0-1,0 1 0,0-1 1,0 0-1,0 0 0,1-1 1,-1 1-1,0 0 0,0-1 1,0 1-1,0-1 0,0 1 1,0-1-1,0 0 0,0 0 1,0 0-1,0 0 0,-1-1 1,1 1-1,0 0 0,-1-1 0,1 1 1,-1-1-1,1 1 0,-1-1 1,0 0-1,0 0 0,0 1 1,0-1-1,0 0 0,0 0-9,5-10 62,0-1 0,-1 1 0,-1-1 0,2-8-62,-3 10 31,1-3 5,-1-1 0,0 0 0,-1 1 0,-1-1 0,0 0 0,-1 0 0,-1 0 0,0 0 0,-4-13-36,4 22 7,0 0 0,0 0 0,-1 0 1,0 0-1,0 0 0,-1 0 0,1 1 0,-1-1 0,-1 1 0,1 0 0,-1 0 0,1 0 0,-2 0 0,1 1 0,0-1 0,-1 1 0,0 0 0,0 1 0,0-1 0,0 1 0,-1 0 0,1 0 0,-1 1 0,0-1 0,0 1-7,5 2-2,0 0 0,0 0-1,0 0 1,1 0 0,-1-1-1,0 2 1,0-1-1,0 0 1,0 0 0,0 0-1,0 0 1,1 0-1,-1 1 1,0-1 0,0 0-1,0 1 1,1-1-1,-1 1 1,0-1 0,0 1-1,1-1 1,-1 1 0,0-1-1,1 1 1,-1 0-1,1-1 1,-1 1 0,0 0 2,-11 29-97,5 34-5,8-50 87,1 0 1,1 0-1,0 0 0,1 0 0,0 0 1,1-1-1,0 0 0,1 0 1,1 0-1,0-1 0,1 0 0,5 7 15,-6-10-6,0 0-1,1-1 0,0 1 0,0-1 0,1-1 1,0 0-1,0 0 0,1-1 0,-1 0 0,1 0 1,1-1-1,-1-1 0,1 0 0,0 0 0,9 1 7,-17-4 11,1-1-1,-1 1 1,1-1-1,-1 0 1,0 0-1,1 0 1,-1 0-1,1-1 1,-1 0-1,1 1 1,-1-1-1,0 0 0,0-1 1,1 1-1,-1-1 1,0 1-1,0-1 1,0 0-1,1-1-10,0-1 15,0 0 1,0 0-1,0-1 0,-1 0 0,0 1 0,1-1 0,-2 0 0,1 0 0,-1-1 1,1 1-1,-1-2-15,3-10 22,0-1 0,-2 0 0,0 0 0,-1 0 0,0 0 0,-2 0 0,0-1-22,-3-18 19,-2 1 0,-2-1-1,-1 1 1,-1 1 0,-10-23-19,6 29 47,13 28-50,-1 0 1,1 0-1,0 0 0,-1 0 0,1 0 0,-1 0 1,1 0-1,-1 1 0,1-1 0,-1 0 1,0 0-1,1 0 0,-1 1 0,0-1 0,0 1 1,1-1-1,-1 0 0,0 1 0,0-1 0,0 1 1,0 0-1,0-1 0,0 1 0,0 0 1,0-1-1,0 1 0,1 0 0,-2 0 3,1 1-15,0 1-1,1-1 1,-1 0 0,1 1-1,-1-1 1,1 0 0,-1 1-1,1-1 1,0 1 0,-1-1-1,1 1 1,0-1 0,0 1-1,0-1 1,0 1 0,1-1-1,-1 1 1,0-1 0,1 1-1,-1-1 16,7 35-58,-1-18 41,1 0 0,0 0 0,1 0 0,1-1 0,1-1 1,1 1-1,0-2 0,1 1 0,7 6 17,-12-14-4,2 1 0,-1-1 0,1-1 0,1 1 0,-1-2 0,1 1 0,0-1 0,1-1 0,-1 0 0,1 0 0,0-1 0,1 0 0,-1-1 0,0-1 0,1 0 0,1 0 4,-11-2 16,-1 0 0,1 0-1,0 0 1,0 0 0,0 0 0,0 0 0,0 0 0,0-1 0,0 1 0,-1-1 0,1 0 0,0 1 0,0-1 0,-1 0 0,1 0-1,0 0 1,-1 0 0,1-1 0,-1 1 0,1 0 0,-1-1 0,0 1 0,0 0 0,1-1-16,0-2 39,0 0-1,0 0 1,0 0 0,-1 0-1,0 0 1,0 0 0,0 0-1,0-1 1,0 1 0,-1 0 0,0-1-39,0-9 71,0-1 0,-1 1 1,-1 0-1,0-1 1,-1 1-1,-2-5-71,1 7-24,-1 0 0,-1 1 0,0-1 0,-1 1 0,0 0 0,0 1 0,-1-1-1,-1 1 1,1 1 0,-2 0 0,1 0 0,-1 1 0,-1 0 0,0 1 0,0 0 0,0 0 0,0 2 0,-1-1 0,0 1 0,-1 1 0,1 0 0,-1 1 0,1 0 0,-1 1-1,-7 0 25,17 2-17,0 1-1,0-1 1,0 1-1,0 0 0,0-1 1,0 1-1,0 1 1,0-1-1,0 0 0,0 1 1,1 0-1,-1-1 1,1 1-1,-1 0 0,1 0 1,0 0-1,0 1 0,0-1 1,0 1-1,0-1 1,0 1-1,1-1 0,-1 1 1,1 0-1,-1 0 1,1 0-1,0 0 0,1 0 1,-1 0 17,0 0-15,0 1 1,0-1 0,0 0 0,1 0-1,0 1 1,-1-1 0,1 0 0,0 0-1,1 1 1,-1-1 0,1 0-1,-1 0 1,1 1 0,0-1 0,0 0-1,0 0 1,1 0 0,-1 0 0,1 0-1,-1-1 1,1 1 0,0 0-1,0-1 1,0 1 0,1-1 0,-1 0-1,1 1 15,1-1-7,-1 0-1,0 0 0,0 0 0,1 0 0,-1-1 1,0 1-1,1-1 0,0 0 0,-1 0 0,1-1 1,0 1-1,-1-1 0,1 0 0,0 0 0,0 0 1,-1 0-1,1 0 0,0-1 0,-1 0 0,2 0 8,0-1 39,1 0-1,0-1 0,-1 0 0,1 0 0,-1-1 0,0 1 0,0-1 0,0 0 0,-1-1 0,1 1 0,1-4-38,7-9 138,0 0 0,-2-1 0,0-1-1,-1 0 1,0 0 0,3-13-138,0 3 29,-9 21-193,0 0 0,-1 0 0,1-1 0,-1 1 0,-1-1 0,0 1 0,1-6 164,-8 15-2086,-11 7-1525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33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 1584,'0'0'195,"1"-1"0,-1 1 0,1 0-1,-1-1 1,0 1 0,1 0 0,-1-1-1,1 1 1,-1-1 0,0 1 0,1-1-1,-1 1 1,0-1 0,0 1 0,1-1-1,-1 1 1,0-1 0,0 1 0,0-1-1,0 1 1,0-1 0,0 1 0,0-1-1,0 0 1,0 1 0,0-1 0,0 1-1,0-1 1,0 1 0,0-1 0,0 1-1,0-1 1,-1 1 0,1-1-195,1-13 932,0 14-936,0 0 0,0 0 0,0 0 0,0 1 0,0-1 0,-1 0 0,1 0 0,0 0 0,0 1 0,0-1-1,0 1 1,-1-1 0,1 1 0,0-1 0,0 1 0,-1-1 0,1 1 0,0-1 0,-1 1 0,1 0 0,-1-1 0,1 1 0,0 0 4,60 51-66,-35-32 96,-1 1 1,-1 2-1,19 22-30,-3 4 25,79 93 226,-75-92-227,-31-33-9,1 0 0,0-2-1,1 0 1,1 0-1,1-2 1,15 11-15,-30-22 12,0-1-1,0 0 1,0 1 0,0-1 0,0 0-1,0 0 1,0 0 0,1 0-1,-1 0 1,0-1 0,1 1-1,-1-1 1,1 0 0,-1 1 0,0-1-1,1 0 1,-1 0 0,1-1-1,-1 1 1,2-1-12,-1-1 2,0 0 0,-1 0 0,1-1 0,-1 1 0,0-1 0,0 1 0,0-1 0,0 0 0,0 0 0,0 0 0,-1 0 0,1 0 0,-1-1 0,0 1 0,0-2-2,12-47-1167,3-68-2083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35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154 780 480,'-7'-16'7920,"-10"2"-6090,-20-5-1851,34 18 27,-1-1 1,1 1 0,-1 0-1,1 0 1,-1 0 0,0 0-1,0 0 1,0 1 0,1 0-1,-1 0 1,0 0 0,0 0-1,0 1 1,0-1-1,1 1 1,-1 0-7,2 0-15,-1 1-1,1-1 1,0 1 0,0 0-1,1-1 1,-1 1 0,0 0-1,1 0 1,-1 0-1,1 1 1,-1-1 0,1 0-1,0 0 1,0 1 0,0-1-1,0 1 1,1-1-1,-1 1 1,1-1 0,-1 1-1,1-1 1,0 1 0,0 0-1,0 1 16,-1 13-16,2 0 0,-1 0 1,2 0-1,1 0 0,0 0 0,1-1 0,0 1 1,1-1-1,1 0 0,3 4 16,-4-8-24,1-1 1,-1-1-1,2 1 1,0-1 0,0 0-1,0 0 1,2-1-1,-1 0 1,1 0-1,0-1 1,1-1-1,0 1 1,0-1-1,8 3 24,-16-9-3,0 1-1,0-1 1,0 0-1,0-1 1,0 1-1,0 0 1,1 0-1,-1-1 1,0 1-1,1-1 1,-1 0-1,0 0 1,1 0-1,-1 0 1,0 0-1,1-1 0,-1 1 1,0 0-1,0-1 1,1 0-1,-1 0 1,1 0 3,-1 0 12,0-1 0,0 0 0,-1 0 1,1 1-1,-1-1 0,1 0 0,-1 0 0,0 0 1,0 0-1,0-1 0,0 1 0,0 0 1,0 0-1,-1-1 0,1 1 0,-1 0 0,1-1 1,-1 1-13,1-10 36,0 1 0,-1-1 0,-1 1 1,0 0-1,0-1 0,-1 1 0,-1 0 0,-1-4-36,-24-62 84,-18-33-84,52 119-161,1 0-1,1-1 0,0 0 0,0 0 0,4 2 162,6 7-41,-11-10 19,60 53-168,-61-55 133,0 0-1,0-1 1,0 0 0,1 0 0,0 0-1,0-1 1,0 0 0,0-1 0,0 1-1,3-1 58,-9-2 2,0 1 0,1-1-1,-1 0 1,1 0-1,-1 0 1,1-1-1,-1 1 1,1 0-1,-1 0 1,0-1-1,1 1 1,-1-1-1,0 1 1,1-1 0,-1 0-1,0 0 1,0 1-1,0-1 1,1 0-1,-1 0 1,0 0-1,0 0 1,0 0-1,0 0 1,-1-1-1,1 1 1,0 0 0,0 0-1,-1-1 1,1 1-1,-1 0 1,1-1-1,-1 1 1,1 0-1,-1-1 1,0 1-1,0-1 1,0 1 0,0 0-1,0-1 1,0 1-1,0-1 1,0 0-2,-1-11 63,0 1 1,0 0-1,-1 0 0,-3-10-63,4 18 5,-16-51 91,-3 1 1,-2 1-1,-2 1 1,-2 1 0,-16-21-97,-23-46 94,53 94-76,-1 0-1,-1 1 1,-1 1-1,-1 0 1,-13-14-18,19 31-205,11 18 2,11 19 74,29 51 127,4-3 1,3-1 0,4-2 0,3-3 0,9 5 1,-44-53-10,1-2 0,1 0 0,0-1 0,2-2 0,1 0 0,21 12 10,-44-31 3,0-1 0,0 1 0,0-1 0,0 0-1,0 0 1,0 0 0,1 0 0,-1 0 0,0-1 0,1 1-1,-1-1 1,1 0 0,-1 1 0,1-1 0,-1 0-1,0 0 1,1-1 0,-1 1 0,1 0 0,-1-1 0,0 0-1,1 1 1,-1-1 0,0 0 0,1 0 0,-1 0 0,0 0-1,0-1 1,1 0-3,-1 0 17,0 0-1,-1-1 0,1 1 0,-1 0 0,0 0 1,0-1-1,0 1 0,0-1 0,0 1 1,-1-1-1,1 1 0,-1-1 0,1 0 0,-1 1 1,0-1-1,0 1 0,0-1 0,-1 0 1,1 1-1,0-1 0,-1 1 0,0-1 0,1 1 1,-1-1-1,0 1 0,-1-1 0,0 0-16,-6-13 3,-1 0 0,-1 0 0,0 2 0,-1-1 0,-1 1 0,-9-8-3,14 14-113,0 1 0,-1 0 0,0 0 0,-1 1-1,0 0 1,0 0 0,0 1 0,0 1 0,-1-1-1,0 1 1,0 1 0,-2-1 113,33 8-810,-3 0 640,0-1 0,0 0-1,11-1 171,-23-2 40,1 0 1,-1-1-1,1 1 0,-1-1 0,0 0 0,1-1 0,-1 0 0,0 0 1,0 0-1,0-1 0,0 0 0,-1 0 0,2-1-40,8-7 175,-1 0-1,0-1 1,-1-1-1,11-12-174,-19 19 36,0 0 0,-1 0 0,0 0 0,1-1 0,-2 1 0,1-1 0,-1 0 0,0 0 0,-1 0 0,1-1 0,-1 1 0,0-5-36,-2 6 34,0 0 0,-1 0 1,1 0-1,-1 0 0,-1 0 0,1 1 1,-1-1-1,0 1 0,0-1 1,-1 1-1,0 0 0,1-1 0,-2 1 1,1 1-1,-1-1 0,1 0 1,-1 1-1,-1 0 0,0-1-34,3 3-5,0 1 0,0-1 0,0 0 0,-1 1 0,1-1 0,0 1 0,-1 0 0,1-1 0,-1 1-1,0 1 1,1-1 0,-1 0 0,0 1 0,0-1 0,1 1 0,-1 0 0,0 0 0,0 0 0,0 0 0,1 0 0,-1 1 0,0-1-1,0 1 1,1 0 0,-1 0 0,0 0 0,1 0 0,-1 0 0,1 0 0,-1 1 0,1-1 0,0 1 0,0 0 0,0 0 0,0-1-1,0 2 1,0-1 0,0 0 0,-1 2 5,-2 2-8,1-1 0,0 1 0,0 1 0,1-1 0,-1 0 0,2 1 0,-1 0 0,0-1 0,1 1 0,1 0 0,-1 0 0,1 1 0,0-1 0,1 0 0,-1 0 0,1 0-1,1 1 1,0-1 0,0 0 0,0 0 0,1 0 0,0 0 0,0 0 0,0 0 0,1-1 0,0 1 0,1-1 0,0 2 8,4 4 5,-1-1 0,2 0 1,0-1-1,0 1 0,0-2 0,1 1 1,1-1-1,0-1 0,0 0 0,0 0 0,1-1 1,0-1-1,1 0 0,4 1-5,-7-3 18,0-1 0,0 0 0,0-1-1,0 0 1,1 0 0,-1-1 0,5 0-18,-12-1 13,0 0 1,0 0-1,0-1 1,0 1-1,0-1 1,0 0-1,0 0 1,0 0 0,0 0-1,0 0 1,0 0-1,0-1 1,-1 0-1,1 1 1,0-1-1,-1 0 1,0 0-1,1 0 1,-1-1-1,0 1 1,0 0-1,0-1 1,-1 1-1,1-1 1,-1 0-1,1 0-13,5-14 22,0-1 1,-1 1-1,-2-1 0,1 0 0,-2 0 0,0-1 0,-2 1 1,0-1-1,0 1 0,-2-1 0,0 1 0,-2-1 0,0 1 1,-1-2-23,-2-3-1,0 0 1,-2 1 0,-1 1 0,0-1-1,-2 1 1,0 1 0,-1 0 0,-1 0 0,-1 2-1,-15-16 1,7 9 44,-2 2-1,-1 1 1,0 0-1,-2 2 1,0 1-1,-1 2 1,-1 0-1,-9-2-43,38 19-4,-1 0 0,1-1 0,0 1 0,0 0 0,-1 0 0,1 0 0,0-1 0,-1 1 0,1 0 0,0 0 0,-1 0 0,1 0 0,0 0 0,-1 0 0,1-1 0,0 1 0,-1 0 0,1 0 0,0 0 0,-1 0-1,1 0 1,0 0 0,-1 0 0,1 1 0,0-1 0,-1 0 0,1 0 0,0 0 0,-1 0 0,1 0 0,0 0 0,-1 1 0,1-1 0,0 0 0,0 0 0,-1 0 0,1 1 0,0-1 0,0 0 0,-1 0 0,1 1 4,4 16-158,24 31-8,-22-39 183,30 44 20,3-1-1,2-2 0,30 27-36,-20-22 93,-3 1-1,24 39-92,-57-73-10,-11-13-8,2 0 1,-1-1-1,1 0 1,0 0 0,1-1-1,0 0 1,6 5 17,-13-12-1,1 1 0,-1-1 1,1 1-1,-1-1 0,1 0 1,0 1-1,-1-1 0,1 0 1,-1 0-1,1 0 0,0 1 1,-1-1-1,1 0 0,0 0 1,-1 0-1,1 0 0,0 0 1,-1 0-1,1 0 0,0 0 1,-1-1-1,1 1 0,0 0 1,-1 0-1,1 0 0,0-1 1,-1 1-1,1 0 0,-1-1 1,1 1-1,-1 0 0,1-1 1,14-23 82,-11 13-285,-1 0 0,0-1 1,-1 0-1,1-7 203,0-62-1897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37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195 508 1440,'3'-9'3783,"-1"1"1700,-8-4-6496,-2 0 1002,0 0 1,0 1 0,-1 0 0,-1 0-1,0 1 1,-1 1 0,0-1-1,0 2 1,0-1 0,-2 2 0,1-1-1,0 2 1,-1-1 0,-2 1 10,14 6-11,0 0 0,1-1 0,-1 1 0,0 0 0,0 0 0,0 0 0,0 0 0,0-1 0,0 1 0,0 0 0,0 1 0,0-1 0,0 0 0,1 0 0,-1 0 0,0 0 1,0 1-1,0-1 0,0 0 0,0 1 0,0-1 0,1 1 0,-1-1 0,0 1 0,0-1 0,1 1 0,-1 0 0,0-1 0,1 1 0,-1 0 11,0 1-12,0 0 0,0 0 1,0 1-1,1-1 0,-1 0 0,1 0 0,0 1 0,-1-1 0,1 0 0,0 0 1,0 1-1,1 1 12,0 9-15,1-1 0,1 1 0,0-1 0,3 8 15,4 7-10,0 0-1,2 0 1,1-1-1,1-1 1,1 0-1,2-1 1,0-1 0,1 0-1,2-2 1,0 0-1,3 1 11,-21-20 11,35 23-203,-36-25 197,0 1 0,0-1 1,0 1-1,0-1 0,0 0 1,-1 1-1,1-1 0,0 0 1,0 0-1,0 1 0,0-1 1,0 0-1,0 0 0,0 0 1,0 0-1,0 0 0,0-1 1,0 1-1,0 0 0,0 0 1,0 0-1,0-1 0,-1 1 1,1-1-1,0 1 0,0-1 1,0 1-1,0-1 0,-1 1 1,1-1-1,0 0 0,0 1 1,-1-1-1,1 0 1,-1 0-1,1 1 0,-1-1 1,1 0-1,-1 0 0,1 0-5,3-11 64,0 1 1,-1-1-1,-1 0 0,0 0 0,0 0 0,-1 0 1,-1 0-1,0 0 0,-1 0 0,0-1 0,-2-7-64,-6-23 33,-2 1-1,-11-28-32,-1-3 71,29 87-163,0-1 1,0-1 0,2 1 0,-1-1-1,2 0 1,-1 0 0,1-1-1,1-1 1,0 1 0,5 2 91,2 3 15,1-1 0,0-1 0,1 0 0,1-1 0,0-2 0,13 6-15,-27-14 2,0-1 0,0 1 0,1-1 0,-1-1 0,1 1-1,0-1 1,-1 0 0,1-1 0,0 0 0,0 0 0,-1 0 0,1-1 0,2 0-2,-6 0 18,0 0 0,-1 0 1,1 0-1,0 0 0,0-1 1,-1 1-1,1-1 0,-1 0 0,1 0 1,-1 0-1,0 0 0,0 0 1,0 0-1,0-1 0,0 1 0,0-1 1,-1 1-1,1-1 0,-1 0 1,0 0-1,1 1 0,-2-1 0,1 0 1,0 0-1,0 0 0,-1 0 1,1 0-1,-1 0 0,0 0 0,0-3-18,0-9 58,-1 1 0,0-1-1,-1 0 1,-1 1-1,0 0 1,-1-1-1,0 1 1,-1 0-1,-4-7-57,-14-26 13,-2 1-1,-4-3-12,-8-13 12,51 80-254,1-1 0,1 0 0,0-1 0,1-1 1,12 8 241,21 21-22,-21-16 33,-17-15-11,1-1 0,0 0 1,1 0-1,0-2 0,1 0 0,12 7 0,-27-51 406,-15-65-176,9 68-227,1-1 0,1-1 0,2 1 0,1 0 0,3-24-3,-2 55-5,0 0 1,0 0-1,0 0 0,0 0 1,0 0-1,1 0 0,-1 0 1,0 0-1,1 0 1,-1 0-1,1 0 0,-1 1 1,1-1-1,-1 0 0,1 0 1,-1 0-1,1 0 0,0 1 1,0-1-1,-1 0 0,1 1 1,0-1-1,0 1 0,0-1 1,0 1-1,0-1 0,-1 1 1,1-1-1,0 1 0,0 0 1,0 0-1,0-1 0,0 1 1,0 0-1,0 0 1,0 0-1,0 0 0,0 0 1,0 0-1,0 1 0,0-1 1,0 0-1,0 0 0,0 1 1,0-1-1,0 1 0,0-1 1,0 0-1,0 1 5,9 4-78,0-1 0,-1 2 1,0-1-1,7 6 78,-4-3-29,25 19 75,-2 0 0,32 32-46,-44-38 12,-23-21-4,1 1 0,-1-1 0,0 0 0,0 0 0,1 0 0,-1 0 0,0 0-1,0 0 1,0 0 0,1 0 0,-1 0 0,0 0 0,0 0 0,1 0 0,-1 0 0,0 0 0,0 0 0,1 0 0,-1 0 0,0-1 0,0 1 0,0 0 0,1 0 0,-1 0 0,0 0 0,0 0-1,0 0 1,0-1 0,1 1 0,-1 0 0,0 0 0,0 0 0,0 0 0,0-1 0,0 1 0,1 0 0,-1 0 0,0-1 0,0 1 0,0 0 0,0 0 0,0 0 0,0-1 0,0 1-1,0 0 1,0 0 0,0-1 0,0 1 0,0 0 0,0 0 0,0-1 0,0 1 0,0 0 0,0 0-8,3-22 306,-2 12-321,4-13-384,1 0 1,2 1-1,0 0 0,9-17 399,30-58-2718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37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295 427 1416,'-9'-6'5167,"-9"-17"-3751,8 9-782,6 10-580,0 0 1,0 0 0,0 1 0,0-1 0,0 1 0,-1 1-1,1-1 1,-1 0 0,0 1 0,0 0 0,0 0-1,0 0 1,0 1 0,0 0 0,-5-1-55,8 2-10,-1 0 0,0 0-1,1 1 1,-1-1 0,0 0 0,1 1 0,-1 0-1,0 0 1,1-1 0,-1 2 0,1-1-1,-1 0 1,1 0 0,0 1 0,-1-1 0,1 1-1,0 0 1,0 0 0,0 0 0,0 0 0,1 0-1,-1 0 1,0 0 0,1 0 0,-1 1-1,1-1 1,0 1 0,0-1 0,0 1 0,0 1 10,-2 7-13,1-1 0,0 1 0,0-1 0,1 1 0,1 0 0,0 0 0,0-1 0,1 1 0,1 0 0,-1-1 0,2 1 0,0-1 0,0 0 0,0 0 1,1 0-1,1 0 0,0-1 0,5 8 13,-5-7-20,1-1 1,0 0 0,1 0 0,0 0 0,1-1-1,-1 0 1,1 0 0,1-1 0,0 0 0,0-1-1,0 0 1,1 0 0,-1-1 0,1 0-1,1-1 1,-1 0 0,1 0 0,1-1 19,-10-2 10,1-1-1,-1 1 1,0-1 0,1 0 0,-1 1 0,1-1 0,-1 0-1,1-1 1,-1 1 0,1 0 0,-1-1 0,1 1 0,-1-1-1,0 0 1,1 0 0,-1 0 0,0 0 0,0 0 0,0 0-1,0-1 1,0 1 0,2-2-10,-2 1 22,-1-1-1,1 0 1,-1 1-1,1-1 1,-1 0-1,0 0 1,0 0-1,0 0 1,0 0-1,0 0 1,-1 0 0,0 0-1,1 0 1,-1 0-1,-1-3-21,0-8 66,0 0-1,-2 0 1,0 0 0,0 0-1,-1 0 1,-1 1 0,-3-6-66,-37-70 42,-4 2 0,-4 2 0,-16-13-42,-6-12 19,66 95-16,6 9-3,-1-1 0,-1 1 0,1-1 0,-1 1 0,0 1 0,-1-1 0,1 1 0,-6-5 0,9 10-75,4 3 23,-1 1-1,0-1 1,1 0 0,0 1-1,0-1 1,0 0 0,0 0-1,0 0 1,0 0-1,1 0 1,0-1 0,-1 1-1,2 0 53,6 8-42,54 62 47,3-2 0,2-4 0,4-2 1,2-4-1,4-3-5,-76-56 2,-1 0 0,1 1 0,0-2 1,0 1-1,0 0 0,1-1 0,-1 1 1,0-1-1,1 0 0,-1 0 0,0 0 1,1-1-1,-1 1 0,1-1 0,-1 0 1,1 0-1,-1 0 0,2 0-2,-3-2-8,1 1 0,0 0 0,-1-1 0,1 0 0,-1 0 0,0 0 0,0 0 0,1 0 0,-1 0 0,0 0 1,-1-1-1,1 1 0,0-1 0,-1 1 0,0-1 0,1 0 0,-1 1 0,0-1 0,0 0 0,0 0 0,0-2 8,5-32-1841,-2-35-2607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39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84 1560,'0'1'147,"1"-1"0,-1 0-1,0 0 1,0 0-1,0 1 1,1-1-1,-1 0 1,0 0 0,0 0-1,1 0 1,-1 0-1,0 1 1,0-1 0,1 0-1,-1 0 1,0 0-1,1 0 1,-1 0 0,0 0-1,0 0 1,1 0-1,-1 0 1,0 0 0,1 0-1,-1 0 1,0 0-1,0-1 1,1 1 0,-1 0-1,0 0 1,0 0-1,1 0 1,-1 0-1,0 0 1,0-1 0,1 1-1,-1 0 1,0 0-1,0 0 1,0-1 0,0 1-1,1 0 1,-1 0-1,0-1 1,0 1 0,0 0-1,0 0 1,0-1-1,0 1 1,0 0 0,1 0-1,-1-1-146,-5-20 1644,-16-22-1238,20 42-407,1 0 0,0 0 0,-1 0 0,1 0 0,-1 0-1,1 1 1,-1-1 0,0 0 0,1 0 0,-1 0 0,0 1 0,1-1 0,-1 0 0,0 1 0,0-1-1,0 1 1,0-1 0,0 1 0,1-1 0,-1 1 0,0 0 0,0-1 0,0 1 0,0 0 0,0 0-1,0-1 1,0 1 0,0 0 0,0 0 0,0 0 0,0 1 0,0-1 0,0 0 0,0 0 0,0 0-1,0 1 1,0-1 0,0 0 0,0 1 0,0-1 0,0 1 0,0-1 0,0 1 0,0 0 0,1-1-1,-1 1 1,0 0 0,1-1 0,-1 1 0,0 0 0,1 0 0,-1 0 0,1 0 0,-1 0 0,1-1-1,-1 1 1,1 0 0,0 0 0,-1 1 1,-3 5-81,1 1 1,-1 0-1,1 0 0,1 0 0,-1 0 1,0 5 80,1-1-37,1 0 0,0 0 1,1 1-1,0-1 0,1 0 1,0 0-1,1 1 1,0-1-1,1 0 0,1-1 1,0 1-1,1 2 37,-3-9-24,1 1 0,0-1 1,0 0-1,1 0 0,-1 0 0,1-1 1,0 1-1,0-1 0,0 0 0,1 0 1,0-1-1,-1 1 0,1-1 0,0 0 1,1 0-1,-1-1 0,1 1 0,-1-1 1,1 0-1,-1-1 0,1 1 0,0-1 1,0 0-1,0-1 0,5 1 24,77-5 72,-63 2-62,1 1 1,-1 1-1,22 3-10,-46-3-2,-1-1 0,0 1 0,1 0 0,-1 1 0,1-1 0,-1 0 0,0 0 0,1 0 0,-1 0 0,1 0 1,-1 0-1,0 0 0,1 1 0,-1-1 0,0 0 0,1 0 0,-1 1 0,0-1 0,1 0 0,-1 0 0,0 1 0,1-1 0,-1 0 0,0 1 1,0-1-1,0 0 0,1 1 0,-1-1 0,0 0 0,0 1 0,0-1 0,0 1 0,0-1 0,1 0 0,-1 1 0,0-1 0,0 1 1,0-1-1,0 0 0,0 1 0,0-1 0,-1 1 0,1-1 0,0 0 0,0 1 0,0-1 0,0 1 2,-16 23 177,-29 18 67,36-35-200,-1 0 0,1-1 0,-1 0 0,0-1-1,0 0 1,-1 0 0,0-1 0,-3 1-44,11-4-134,-1-1 0,1 1 0,-1-1 1,1 0-1,-1 1 0,1-1 1,-1-1-1,1 1 0,-1-1 0,1 1 1,-1-1-1,1 0 0,-1 0 1,1 0-1,0-1 0,0 1 0,0-1 1,-1 0-1,2 0 0,-1 0 1,0 0-1,0 0 0,1-1 0,-1 1 1,1-1-1,0 0 0,-1 0 1,1 1-1,1-1 0,-1-1 0,0 1 1,0-1 133,-38-91-5211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39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1320,'13'0'6661,"1"9"-4650,13 20-3404,-13-13 2045,100 114-305,16 33-347,-50-62 97,-76-96-96,0 0 0,0 0 0,1-1 0,-1 0 0,1 1 0,0-2 0,0 1 0,0 0 0,1-1 0,-1 0-1,1-1 1,0 1-1,-3-2 6,-1-1 1,1 1-1,-1-1 0,1 0 0,-1 0 0,1 0 0,-1 0 0,1 0 0,-1 0 0,1-1 0,-1 1 0,1-1 0,-1 0 1,0 0-1,1 0 0,-1 0 0,0 0 0,0 0 0,0-1 0,1 1 0,-1-1 0,-1 1 0,1-1 0,0 0 0,0 0 0,-1 0 1,1 0-1,-1 0 0,1 0 0,0-2-6,0 2-12,0-1-110,0-1 1,0 1-1,0 0 0,0-1 0,0 1 1,-1-1-1,0 0 0,1 0 1,-1 1-1,-1-1 0,1 0 0,0 0 1,-1 0-1,0 0 0,0 0 122,-4-72-3562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07:1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25 670 128,'0'0'1127,"0"0"-86,0 0-181,-4-20-392,-3-7-296,4 15-7,0 0-1,0-1 1,1 0-1,1 1 1,0-1 0,1-12-165,0 24 16,0-1 0,0 1 0,0 0 0,0 0 0,0 0 0,1 0 0,-1 0 1,0 1-1,1-1 0,-1 0 0,1 0 0,-1 0 0,1 0 0,-1 0 1,1 0-1,0 1 0,-1-1 0,1 0 0,0 0 0,-1 1 0,1-1 0,0 1 1,0-1-1,0 0 0,0 1 0,0 0 0,0-1 0,1 1-16,1-2 53,1 2-1,0-1 0,0 0 1,0 1-1,0-1 0,0 1 1,0 0-1,4 1-52,-1 0 73,0 0 0,0 0 1,1 1-1,-1 0 0,0 0 0,0 1 1,-1-1-1,1 1 0,3 3-73,-1 2 23,-2 1 0,1-1 0,-2 1 0,1 0 0,-1 1 1,0 0-1,-1 0 0,0 0 0,-1 0 0,0 1 0,0 0 0,-1 0 0,-1 0 0,0 0 0,0 0 0,-1 1 0,-1-1 1,0 0-1,0 1-23,-1-9 3,1-1 0,-1 1-1,0 0 1,0 0 0,-1-1 0,1 1 0,0-1 0,-1 1 0,0-1 0,1 1 0,-1-1 0,0 0 0,0 0 0,0 0 0,0 0 0,-1 0 0,1 0 0,-1-1 0,1 1-1,-1-1 1,1 0 0,-1 0 0,0 1-3,-8 3-171,1-1 0,-1 0 1,0 0-1,-11 2 171,36-12 82,0 0-1,0 0 1,0-2 0,-1 1 0,0-2 0,11-8-82,20-17 674,24-25-674,-63 55 40,-1-1 1,1 1-1,-1-1 0,-1 0 1,1-1-1,-1 1 0,0-1 1,0 0-1,0 1 0,-1-1 1,0 0-1,0-1 1,0 1-1,-1 0 0,0 0 1,0-1-1,-1 1 0,0-1 1,0 1-1,0 0 0,-1-1 1,0 1-1,-1-3-40,1 6 7,0 0 0,0 1 0,-1-1 0,1 1 0,-1-1 0,0 1-1,1 0 1,-1 0 0,-1-1 0,1 1 0,0 1 0,0-1 0,-1 0 0,1 1 0,-1-1 0,1 1 0,-1-1 0,1 1 0,-1 0 0,0 0-1,0 1 1,0-1 0,1 0 0,-1 1 0,0 0 0,0 0 0,-3 0-7,4-1-5,0 1 1,0 0-1,0 0 0,-1 0 1,1 0-1,0 1 0,0-1 1,0 1-1,0-1 0,0 1 1,0 0-1,0-1 0,0 1 1,0 0-1,0 0 0,0 0 1,1 1-1,-1-1 1,0 0-1,1 1 0,-1-1 1,1 1-1,-1 0 0,1-1 1,0 1-1,0 0 0,0 0 1,0 0-1,0-1 0,0 1 1,0 0-1,1 0 0,-1 1 1,1-1-1,-1 0 0,1 0 1,0 2 4,0 16-18,1 0 1,0 0 0,2 1-1,0-2 1,2 1 0,3 8 17,-7-22-4,1-1 0,0 1-1,0-1 1,1 0 0,-1 0 0,1 0 0,0 0 0,1 0 0,-1-1 0,1 1 0,0-1 0,0 0 0,0 0 0,0-1 0,1 1 0,0-1 0,0 0 0,0 0 0,0 0 0,0-1-1,0 0 1,1 0 0,-1 0 0,5 0 4,48 1-120,-55-3 125,0 0 0,-1-1 1,1 1-1,-1 0 0,1-1 1,-1 0-1,1 0 1,-1 0-1,1 0 0,-1 0 1,0 0-1,1-1 0,-1 1 1,0-1-1,0 1 1,0-1-1,0 0 0,0 0 1,1-1-6,11-22 124,0-1 1,-1 0 0,-2 0-1,6-18-124,-4 0 88,22-56-51,-30 89-64,0 1-1,0 0 1,1 0 0,0 1-1,0 0 1,1 0-1,1 0 1,0 1 27,-5 6-40,0-1 1,0 2-1,0-1 1,0 0-1,0 1 1,1-1-1,-1 1 1,0 0-1,1 0 1,0 0 39,-3 1-2,-1 0-1,1-1 1,0 1-1,0 0 1,-1 0 0,1-1-1,0 1 1,0 0 0,0 0-1,-1 0 1,1 0 0,0 0-1,0 0 1,-1 0-1,1 0 1,0 1 0,0-1-1,0 0 1,-1 0 0,1 1-1,0-1 1,-1 0 0,1 1-1,0-1 1,-1 1 0,1-1-1,0 1 1,-1-1-1,1 1 1,-1-1 0,1 1-1,-1 0 1,1-1 0,-1 1-1,0 0 1,1-1 0,-1 1-1,0 0 1,1 0-1,-1-1 1,0 1 0,0 0-1,0 0 1,1 0 2,-3 0-19,0 0-1,0-1 1,0 1-1,0 0 1,0-1-1,0 0 1,-1 1-1,1-1 1,0 0-1,0 0 1,0 0-1,0-1 1,0 1 0,0 0-1,0-1 1,0 1-1,0-1 1,0 0-1,-1 0 20,-3-1-12,1 1 0,0 0 0,0 1-1,-1-1 1,1 1 0,-1 0 0,1 0-1,0 1 1,-3 0 12,6 0-3,1 0 0,0 0 0,0 1 0,0-1 0,0 1 0,0-1 1,0 1-1,0-1 0,0 1 0,0-1 0,1 1 0,-1 0 0,1-1 0,-1 1 0,1 0 0,0 0 0,0-1 0,-1 1 1,2 2 2,-1 41-1,0-32-6,0-3 9,0 0 0,1 0 0,0 0 0,1 0 0,0 0 1,0 0-1,1 0 0,0-1 0,1 1 0,2 2-2,-4-8 0,0-1 1,0 1 0,1 0 0,0-1 0,0 0-1,0 0 1,0 0 0,0 0 0,1 0 0,-1-1-1,1 1 1,-1-1 0,1 0 0,0 0-1,0-1 1,0 1 0,0-1 0,1 0 0,-1 0-1,0 0 1,0 0 0,1-1 0,-1 0 0,0 0-1,1 0 0,0 1 20,1-1 0,-1 0 0,1-1-1,-1 1 1,1-1 0,-1 0 0,1 0-1,-1-1 1,0 0 0,0 0 0,0 0 0,0 0-1,0-1 1,0 0 0,0 0 0,-1 0-1,0 0 1,1-1 0,-1 0 0,-1 0 0,1 0-1,0 0 1,-1-1 0,0 1 0,0-1-1,0 0 1,-1 0 0,0 0 0,1-1-20,6-13-6,-8 17 13,0 0 1,0 0-1,0-1 0,0 1 1,0 0-1,0-1 1,0 1-1,-1-1 1,1 1-1,-1-1 1,0-2-8,3-48 247,-1 40-225,-1-1 0,-1 1 1,0-1-1,-1 0 0,0 1 0,-1-1 0,-1 0-22,-6-19 90,-2 0 0,-1 1-1,-1 0 1,-2 1 0,-1 1-1,-2 0 1,0 1 0,-23-26-90,34 50-94,5 7 33,6 19 7,14 31 45,-11-36 8,17 35 30,-3 0 1,-2 2-1,3 21-29,-10-35 10,1-1-1,2 0 1,2 0 0,16 24-10,-30-56-3,0-1 0,-1 0 0,2 0 0,-1-1 0,0 1 0,1-1 0,0 0 0,2 2 3,-5-5-12,1 0 0,0 0 0,0 0 1,0 0-1,-1-1 0,1 1 0,0 0 0,0-1 0,0 1 0,0-1 1,0 0-1,0 0 0,0 0 0,0 0 0,0 0 0,0 0 0,0-1 1,0 1-1,0 0 0,0-1 0,0 0 0,0 1 0,-1-1 0,1 0 1,0 0-1,0 0 12,1-1-85,-1 0 0,1 0 1,-1 0-1,1 0 1,-1 0-1,0 0 0,0-1 1,0 1-1,0-1 1,0 0-1,-1 0 0,1 1 1,-1-1-1,0 0 1,1 0-1,-1-1 85,8-16-2067,4 0-2620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39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20 226 1664,'-7'-2'3977,"4"2"-1528,-2-6-865,3 1-480,-1-3-528,3-8-416,0-6-160,3-6-8,4-1-168,8 1-568,4 2-792,8 2-1081,41-7-2832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40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120 749 1720,'-1'-6'731,"0"0"0,0 1 0,-1-1 0,1 1 0,-1-1 0,0 1 0,-1 0 0,-2-5-731,3 5 170,-1-1 0,-1 0 1,1 1-1,-1-1 1,0 1-1,0 0 1,-1 0-1,0 1 0,1-1 1,-1 1-1,-1 0 1,-3-2-171,9 6 3,-1-1 1,0 1 0,0 0 0,0-1-1,0 1 1,0 0 0,0 0 0,0 0-1,1 0 1,-1 0 0,0 0-1,0 0 1,0 0 0,0 0 0,0 0-1,0 1 1,0-1 0,0 0-1,1 1 1,-1-1 0,0 0 0,0 1-1,0-1 1,1 1 0,-1-1 0,0 1-1,0 0 1,1-1 0,-1 1-1,1 0 1,-1-1 0,0 1-4,-1 3-9,0-1 0,1 1 0,-1-1 0,1 1 0,0-1 0,0 1 0,0 0 0,0 0 0,0 0 9,-1 12-59,1-1-1,1 1 1,0 15 59,2-15-8,1 0-1,0 0 1,1 0 0,0 0 0,2-1 0,2 6 8,-6-15-43,1-1 1,-1 1 0,1 0 0,1-1-1,-1 0 1,1 0 0,0 0 0,0 0 0,0-1-1,0 1 1,1-1 0,0 0 0,0 0 0,0-1-1,0 0 1,1 0 0,4 2 42,-9-5 0,0 1-1,0-1 1,0 0-1,0 0 1,0 1 0,0-1-1,0 0 1,0 0 0,0 0-1,0 0 1,0-1 0,0 1-1,0 0 1,0 0 0,0-1-1,0 1 1,0 0 0,0-1-1,0 1 1,0-1-1,0 1 1,0-1 0,0 0-1,-1 1 1,1-1 0,1-1 0,0 0 14,0-1 0,-1 1 0,1-1 0,0 0-1,-1 0 1,0 0 0,0 0 0,0 0 0,1-3-14,0-4 63,0 0 1,-1 0-1,0 0 0,0 0 0,-1-10-63,-3 3 151,-1-1 1,0 0 0,-1 1-1,-1 0 1,0 0-1,-1 0 1,-1 1-1,-1 0 1,0 1-1,-1 0 1,-8-9-152,21 29-117,21 27-225,1-2 1,7 6 341,-25-28-1,1-1 1,1 1 0,-1-1 0,1 0-1,0-1 1,1 0 0,-1-1 0,1 0-1,0 0 1,8 2 0,-16-7 7,0 0 1,-1 1-1,1-1 0,0 0 0,0 0 1,-1 0-1,1 0 0,0 0 1,0 0-1,-1 0 0,1-1 0,0 1 1,0-1-1,-1 1 0,1-1 1,-1 0-1,1 0 0,0 1 0,-1-1 1,1 0-1,-1 0 0,1-1-7,1-1 34,0-1 0,0 1 0,0-1 0,0 1-1,-1-1 1,0 0 0,0 0 0,0 0 0,1-2-34,1-5 63,0-1 1,-1 0-1,0 0 1,-1 0-1,0-1 1,0-4-64,-3 7 4,0 0 1,0 0 0,-1 0 0,0 0-1,-1 0 1,0 0 0,-1 1-1,0-1 1,0 1 0,-1 0 0,0 0-1,0 1 1,-1-1 0,-2 0-5,6 6-34,0 0 1,-1-1-1,1 1 1,-1 1-1,0-1 0,0 0 1,0 1-1,0-1 1,0 1-1,-1 0 1,1 0-1,-1 0 1,1 1-1,-1-1 1,0 1-1,1 0 1,-1 0-1,0 0 0,0 0 1,0 1-1,0 0 1,0-1-1,0 1 1,0 1-1,0-1 1,0 1-1,1-1 1,-1 1-1,0 0 1,0 1-1,0-1 0,1 1 1,-1-1-1,1 1 1,-1 0-1,1 0 1,0 1 33,81-19-683,-51 12 662,-22 3 9,0 0 1,0 1 0,0-1 0,0 1-1,0 0 1,-1 0 0,1 1 0,0-1-1,0 1 1,0 0 0,0 1 0,-1-1-1,1 1 1,0 0 0,-1 0 0,0 0-1,1 1 1,-1-1 0,1 2 11,1 2-2,1 1 1,-1 0-1,0 0 1,-1 0-1,0 1 0,0 0 1,0 0-1,-1 0 1,0 0-1,-1 2 2,15 42 50,7 17-32,-23-64-30,0 0 1,1 0-1,0-1 0,0 1 1,0-1-1,0 0 1,1 0-1,0 0 0,0-1 1,0 1-1,3 2 12,-5-6 11,-1 1 0,1-1 1,-1 1-1,1-1 0,-1 0 0,1 0 0,0 0 0,-1 0 0,1 0 0,-1 0 1,1 0-1,0 0 0,-1-1 0,1 1 0,-1 0 0,1-1 0,-1 1 0,1-1 1,-1 0-1,0 0 0,1 1 0,-1-1 0,0 0 0,1 0 0,-1 0 0,0 0 1,0-1-1,0 1 0,0 0 0,0 0 0,0-1 0,1 0-11,3-5 110,-1 1 0,1-1 0,-1 0 0,0 0 0,-1-1 0,1 0-110,-1-4 54,-1 0 0,0 0 0,0 0-1,-1-1 1,-1 1 0,0-1 0,0 1-1,-2 0 1,1-1 0,-2 1-1,1 0 1,-2 0 0,0 0 0,0 0-1,-2-1-53,-14-34 339,-3 0-1,-26-40-338,48 85 0,-26-43-2,-1 0 0,-2 3 0,-2 0 0,-2 2 0,-1 1 0,-24-18 2,48 50-230,8 8 43,11 20-71,29 37 122,-34-53 150,35 52-17,3-3 0,31 32 3,-45-57-5,1-2 0,1 0-1,1-2 1,2-1 0,10 4 5,-37-24 13,1-1-1,0 0 1,-1-1 0,1 1 0,0-1 0,0 0-1,0-1 1,1 1 0,-1-1 0,0-1 0,1 1 0,-1-1-1,0 0 1,3 0-13,-7-1-38,1 1 0,-1-1 0,1 0-1,-1 0 1,0 1 0,1-2 0,-1 1 0,0 0 0,0 0-1,0-1 1,0 1 0,0-1 0,0 1 0,0-1-1,0 0 1,0-1 38,1-1-221,-1 1-1,-1-1 1,1 1-1,0-1 1,-1 0-1,0 0 1,0 1-1,0-1 1,0 0-1,-1 0 1,1 0-1,-1 0 1,0-4 221,-7-60-4561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41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0 195 1536,'0'0'1377,"0"0"1503,5-4-1856,0 0-759,5-12 31,7-8-136,2-4-160,1-7-833,28-49-3832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42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71 428 1440,'10'-2'9652,"-2"-15"-9471,-2 1 0,0-1 0,-1 0 1,2-12-182,7-21 32,-11 39-23,1-1 0,-2 1 0,0-1 0,0 1 0,-1-1-1,0 0 1,-1 1 0,0-6-9,0 14-41,-1 1-1,1-1 1,-1 0 0,1 1 0,-1-1-1,0 0 1,0 1 0,0-1-1,0 1 1,0 0 0,-1-1-1,1 1 1,-1 0 0,0 0-1,1 0 1,-1 0 0,0 0-1,0 0 1,0 0 0,0 1 0,-1-1-1,1 1 1,0 0 0,-1-1-1,1 1 1,-1 0 0,1 0-1,-1 1 1,0-1 0,1 0-1,-1 1 1,0 0 0,1-1-1,-1 1 1,0 0 0,1 1 0,-1-1-1,0 0 1,0 1 41,0-1-20,0 0 0,0 0 0,0 0 0,1 1 0,-1 0 0,0-1 0,0 1 0,1 0 0,-1 0 1,0 0-1,1 0 0,-1 1 0,1-1 0,0 1 0,-1 0 0,1-1 0,0 1 0,0 0 0,0 0 0,0 0 0,0 1 0,1-1 0,-2 1 20,2 1-14,0 0-1,0 0 0,0 0 1,0 0-1,0 0 1,1 0-1,0 0 0,0 1 1,0-1-1,0 0 1,0 0-1,1 0 0,0 0 1,1 3 14,5 15-35,1 0 0,2 0 1,0-1-1,1 0 0,3 3 35,-13-22-6,6 9-1,1 0 0,-1-1 0,2 0-1,0-1 1,0 0 0,0 0 0,1-1 0,2 2 7,-6-6-6,-1 0 1,1-1-1,0 1 0,-1-1 1,1 0-1,1-1 1,-1 1-1,0-1 0,1 0 1,-1-1-1,1 0 1,-1 0-1,1 0 1,0-1-1,-1 0 0,5 0 6,-8-1 46,0 1 0,1-1 0,-1 0 0,0 0-1,0-1 1,0 1 0,0-1 0,0 1 0,0-1-1,0 0 1,0 0 0,-1 0 0,1-1 0,-1 1 0,0-1-1,1 1 1,-1-1 0,0-1-46,2-2 80,-1 0 1,0 0-1,0 0 1,-1-1 0,0 1-1,0-1 1,0 1-1,-1-1 1,0-1-81,1-11 98,-1 1 0,-1 0 0,-1-1 0,0 1 0,-2-1 0,-2-9-98,-2-1 19,-2 1-1,-1 0 1,-1 0 0,-2 1-1,-1 0 1,-8-10-19,69 123-1895,16 4 1444,33 34 451,-103-157 150,-27-47 66,23 57-207,1-1 0,1 1 0,0-2 0,2 1-1,1-1 1,-2-22-9,8 46-10,0 1 1,0-1-1,0 1 0,-1-1 0,1 1 1,0-1-1,0 1 0,0-1 0,0 1 1,0-1-1,1 1 0,-1 0 1,0-1-1,0 1 0,0-1 0,0 1 1,1-1-1,-1 1 0,0-1 0,0 1 1,1-1-1,-1 1 0,0 0 0,0-1 1,1 1-1,-1 0 0,1-1 0,-1 1 1,0 0-1,1-1 0,-1 1 1,1 0-1,-1 0 0,1-1 0,-1 1 1,0 0-1,1 0 0,-1 0 0,1 0 1,-1 0-1,1 0 0,-1 0 0,1 0 10,29 10-213,27 28 187,-56-37 29,28 23 80,-1 2 0,21 25-83,-9-10 33,-40-40-31,0-1 0,0 1 0,1-1 0,-1 0 0,0 1 0,1-1 0,-1 0 1,0 0-1,1 1 0,-1-1 0,0 0 0,1 0 0,-1 1 0,0-1 0,1 0 0,-1 0 0,1 0 0,-1 0 0,1 0 0,-1 0 1,0 1-1,1-1 0,-1 0 0,1 0 0,-1 0 0,1-1 0,-1 1 0,1 0 0,-1 0 0,0 0 0,1 0 0,-1 0 0,1 0 0,-1-1 1,0 1-1,1 0 0,-1 0 0,0-1 0,1 1 0,-1 0 0,0 0 0,1-1 0,-1 1 0,0 0 0,1-1 0,-1 1 0,0 0 1,0-1-1,1 0-2,9-25 105,-7 16-136,12-37-1015,8-53-2965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43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348 436 1352,'0'-2'420,"0"1"-1,0-1 0,-1 0 0,1 0 1,-1 1-1,1-1 0,-1 0 0,0 1 1,1-1-1,-1 1 0,0-1 0,0 1 1,0-1-1,0 1 0,-1-1-419,-25-18 1696,24 18-1703,1 1 0,-1-1 0,0 1 0,0 0 0,0 0 0,0 0 0,0 0 0,0 1 0,0-1 0,0 1 0,0 0 0,0 0 0,-1 0 0,1 0 0,0 1-1,0-1 1,0 1 0,0 0 0,-2 0 7,1 2-13,0 0-1,0 1 0,1-1 1,-1 1-1,1 0 0,0 0 1,0 0-1,0 1 0,0-1 1,1 1-1,-1-1 0,1 1 1,1 0-1,-1 0 0,1 0 1,-1 0-1,1 0 0,1 0 1,-1 0-1,1 0 0,0 0 1,0 5 13,0 3-16,1 0 0,0 0 0,1-1 1,0 1-1,1 0 0,0-1 0,1 1 1,4 8 15,-5-14-18,1-1 1,-1 0-1,1 1 1,1-1-1,-1 0 1,1-1-1,0 1 1,1-1-1,-1 0 1,1-1-1,0 1 1,1 0 17,-5-4 1,0 0 0,0 0 0,0 0 0,0-1 0,0 1 0,0 0 0,0-1 0,0 1 0,0-1 0,0 0 0,0 0 0,0 0 0,1 0 0,-1 0 0,0 0 0,0-1 0,0 1 0,1-1-1,0 0 16,0-1 1,-1 1 0,1-1 0,-1 0 0,0 0-1,0 0 1,1 0 0,-1 0 0,0 0-1,-1 0 1,1-1 0,0 1 0,-1-1 0,1 1-1,-1-1 1,0 0 0,1 0-17,1-6 29,-1 1 0,0-1 0,0 0 0,0 1 0,-1-1 0,-1 0 0,1 0 1,-2 0-1,1 0 0,-1 0 0,0 0 0,-1 0 0,0 1 0,0-1 0,-4-7-29,-5-12 58,0 0 1,-2 0-1,-2 2 0,-1-2-58,14 25 2,-118-185 11,100 160 27,-1 1 0,-1 1 1,-1 2-1,-2 0 0,-13-9-40,19 21 117,18 12-120,1 0 0,0 0 0,0 0 0,0 0 0,0 0 0,-1 0 0,1 1 0,0-1 0,0 0 0,0 0 0,0 0 0,0 0 0,0 0 0,-1 1 0,1-1 0,0 0 0,0 0 0,0 0 0,0 1 0,0-1 0,0 0 0,0 0 0,0 0 0,0 0 0,0 1 0,0-1 0,0 0 0,0 0 0,0 0 0,0 1 0,0-1 0,0 0 0,0 0 0,0 0 0,0 1 0,0-1 0,0 0 0,0 0 0,1 0 0,-1 0 0,0 1 0,0-1 0,0 0 0,0 0 0,0 0 0,0 0 0,1 0 0,-1 1 3,24 37-231,17 26 238,3-2 1,3-1 0,3-3 0,1-2-1,14 7-7,-61-60 21,0 0 0,0 0-1,0 0 1,0 0-1,0-1 1,0 0-1,1 0 1,-1 0 0,1 0-1,0-1 1,2 1-21,-6-2-11,0 0 0,0 0 0,1 0 0,-1 0 0,0 0 0,0 0 0,0 0 0,0 0 0,0-1 0,0 1 0,0 0 0,0-1 0,0 1-1,0-1 1,0 1 0,-1-1 0,1 1 0,0-1 0,0 0 0,0 1 0,0-1 0,0 0 11,0-1-150,0-1 0,0 1-1,0 0 1,0 0 0,0-1-1,0 1 1,-1-1 0,1 1-1,-1-1 1,1 1 0,-1-1 0,0 1-1,0-1 1,0 0 150,-2-49-4558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44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319 462 488,'-9'-7'5550,"-14"-10"-3746,19 14-1716,0 0 1,-1 1-1,1-1 1,-1 1 0,0 0-1,1 0 1,-1 1-1,0-1 1,0 1-1,0 0 1,0 1 0,0-1-1,-1 1 1,1 0-1,0 0 1,0 0-1,0 1 1,-2 0-89,3 1-8,0 0-1,0 0 0,0 0 1,0 0-1,1 0 1,-1 1-1,1 0 1,0-1-1,-1 1 1,1 1-1,1-1 1,-1 0-1,0 1 0,1-1 1,0 1-1,0 0 1,0 0-1,0 0 1,0 0-1,1 0 1,-1 3 8,0 1-14,0 0 0,1 0 1,0 0-1,0 0 1,1 0-1,0 1 1,1-1-1,0 0 0,0 0 1,0 0-1,1 0 1,0-1-1,1 1 1,0 0-1,0-1 0,0 0 1,1 1-1,0-1 1,1-1-1,0 1 0,0-1 1,0 0-1,0 0 1,1 0-1,0-1 1,1 1-1,-1-2 0,1 1 1,0-1-1,0 0 1,0 0-1,0-1 1,3 1 13,-8-3 16,1 1 0,-1-1 0,1 0 0,0 0 0,0 0 0,-1-1 0,1 1 0,0-1 0,0 1 0,0-1 0,0 0 0,0 0 0,0 0 0,0-1 0,0 1 1,0-1-1,-1 1 0,1-1 0,0 0 0,0 0 0,-1 0 0,1-1 0,0 1 0,-1 0 0,0-1 0,1 0 0,-1 0 0,0 0 0,0 0 0,0 0 0,0 0 1,0 0-1,0 0 0,0-1 0,-1 1 0,1-1 0,-1 0 0,0 1 0,0-1 0,0 0 0,0 1 0,0-1 0,-1-1-16,4-9 46,-2 1 0,1-1 0,-2 0-1,0 0 1,0 0 0,-1 0 0,-1 1 0,0-1-1,-2-7-45,-3-7 13,-2 0-1,-1 0 0,-2 0 0,0 1 0,-1 0 0,-12-15-12,-10-14 10,-4 0-1,-15-14-9,29 39 27,-1 1 0,-1 1-1,-2 1 1,-14-10-27,49 59-771,14 16 757,27 37 20,3-3 1,7 3-7,-27-37-11,3-1 1,1-2-1,2-2 0,21 15 11,-53-44 8,-1-1 0,1 0-1,0 0 1,0 0-1,1 0 1,-1-1 0,0 0-1,1 0 1,5 1-8,-9-3-30,0 0 0,1 0 1,-1 0-1,0 0 0,0 0 0,0 0 0,0-1 1,0 1-1,0-1 0,0 0 0,0 1 0,0-1 0,0 0 1,0 0-1,0-1 0,0 1 0,0 0 0,-1 0 1,1-1-1,-1 1 0,1-1 0,-1 0 0,1 1 1,-1-1-1,0 0 0,0 0 0,0 0 0,0 0 1,0 0-1,0-1 30,22-53-2437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45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145 501 1928,'-1'-2'390,"-1"0"0,0 0 0,1 0 0,-1 0 0,0 0 0,0 1 0,0-1 0,-1 1 0,1 0-1,0-1 1,0 1 0,-1 0 0,1 0 0,-1 1 0,-1-1-390,3 0 32,-1 1-1,0 0 1,0-1 0,0 1-1,0 0 1,0 1 0,0-1-1,0 0 1,0 0 0,0 1-1,0-1 1,0 1 0,0 0-1,1-1 1,-1 1 0,0 0-1,0 0 1,1 0 0,-1 0-1,1 1 1,-1-1 0,1 0-1,-1 1 1,1-1 0,0 1-1,0-1 1,0 1 0,0 0-1,-1 1-31,-2 6-14,1 0 0,0 0 0,0 0 0,1 1 0,0-1 0,1 1 0,0 0 0,1-1 0,0 1 0,0 0 0,1-1 0,0 1 0,1 0 0,0-1 0,3 10 14,-3-10-25,1-1 0,0 1 1,1 0-1,0-1 0,0 0 1,1 0-1,0 0 0,0 0 1,1-1-1,0 0 0,0 0 0,1 0 1,0-1-1,0 0 0,1 0 1,6 3 24,-13-8 4,0-1 1,0 1-1,0-1 1,0 1-1,0-1 1,1 1 0,-1-1-1,0 0 1,0 1-1,0-1 1,1 0-1,-1 0 1,0 0-1,0 0 1,0 0-1,1 0 1,-1-1 0,0 1-1,0 0 1,0-1-1,1 1 1,-1 0-1,0-1 1,0 1-1,0-1 1,0 0-1,0 0-4,1 0 14,0-1 0,0-1 0,0 1-1,-1 0 1,1 0 0,-1-1-1,1 1 1,-1-1 0,0 1-1,0-1 1,0 1 0,0-2-14,2-6 35,-1-1 0,0 1 0,-1-1 0,0 0 0,-1 1 0,0-2-35,-2-4 32,0-1-1,-2 1 1,0 0 0,0 0-1,-2 1 1,-3-7-32,-16-55 34,27 81-109,0 0-1,0 0 1,1-1-1,-1 1 1,1-1-1,0 1 1,0-1-1,0 0 1,0 0-1,0 0 1,3 1 75,50 37 180,-40-30-198,-16-10 19,11 7-5,0-1 1,0 0-1,1-1 0,0 0 0,4 1 4,-15-6 8,0 0 0,0-1-1,1 1 1,-1-1 0,0 1-1,1-1 1,-1 1 0,1-1-1,-1 0 1,0 0 0,1 0-1,-1 0 1,1 0 0,-1 0-1,1 0 1,-1 0 0,0-1-1,1 1 1,-1-1 0,0 1-1,1-1 1,-1 1 0,0-1-1,0 0 1,1 1 0,-1-1-1,0 0 1,0 0 0,0 0-1,0 0 1,0 0 0,0 0-1,0 0 1,0 0 0,-1-1-1,1 1 1,0 0 0,-1 0-1,1-1 1,-1 1 0,1 0-1,-1-1 1,1 1 0,-1 0-1,0-1 1,0 1 0,0-1-1,0 1 1,0-1-1,0 1 1,0 0 0,0-1-1,-1 1 1,1-1-8,-1-13 59,-1 0 0,0 1 0,-1-1 0,0 0 0,-2 1 0,1 0-1,-2 0 1,-6-13-59,-13-21 189,-26-35-189,44 71 0,-31-42 215,-2 3 0,-2 1-1,-22-18-214,-11-12 822,175 221-1452,-47-72 648,4-3 0,2-2-1,3-2 1,31 20-18,-89-79-13,-1 0 0,0-1 0,1 1-1,-1-1 1,1 0 0,0 0 0,0 0 0,0-1-1,0 1 1,0-1 0,0 0 0,0 0 0,0 0-1,0-1 1,0 0 0,1 1 0,-1-2 0,3 1 13,-3-1 5,-1 0 0,1-1 0,-1 1 0,0-1 0,0 0 0,0 0 0,0 0 0,0 0 0,0 0 0,0 0 0,-1-1 0,1 0 0,-1 1 0,0-1 0,1 0 0,-1 0 0,-1 0 0,1-1 0,0 1 0,-1 0 0,0 0 0,1-2-5,2-7-48,0-1-1,-1 0 1,-1 0-1,0-1 0,-1 1 1,0-1-1,-1 1 1,0 0-1,-1-1 0,-1 1 1,0 0-1,-1-1 1,0 1-1,-1 1 1,0-1-1,-1 0 0,-1 1 1,0 0-1,0 1 1,-1-1-1,-1 1 0,0 0 1,0 1-1,-1 0 1,-1 0 48,9 8-2,0 1 0,0 0 0,0 0 1,0 1-1,0-1 0,0 0 1,0 0-1,0 0 0,0 1 1,0-1-1,-1 0 0,1 1 0,0-1 1,0 1-1,-1 0 0,1-1 1,0 1-1,-1 0 0,1 0 0,0 0 1,-1 0-1,1 0 0,0 0 1,-1 0-1,1 0 0,0 0 1,-1 1-1,1-1 0,-1 1 2,0 1-5,0-1 0,1 1 0,-1 0 0,0 0-1,1 0 1,0 0 0,-1 0 0,1 0 0,0 0 0,0 0 0,0 1 0,0-1-1,0 0 1,1 1 0,-1 0 5,-2 13-9,0 1 1,1-1-1,1 1 0,1 6 9,0-6 16,2 1-1,-1-1 1,2-1-1,1 1 1,0 0 0,1-1-1,0 1 1,6 9-16,-9-20 29,1-1 0,-1 0 0,1 0 0,0 0 0,0 0 0,0 0 0,1-1 0,0 1 0,0-1 0,0 0 0,0 0 0,1-1 0,-1 1 0,1-1 0,0 0 0,0 0 0,0-1 0,0 1 0,1-1 0,-1 0 0,1-1 0,-1 1 0,1-1 0,0 0 0,-1 0 0,1-1 0,1 0-29,1-1 87,0-1 0,0 0 0,0 0-1,-1 0 1,1-1 0,-1-1 0,1 1 0,-1-1-1,0 0 1,-1-1 0,1 1 0,-1-2-1,0 1 1,0 0 0,0-1 0,1-2-87,3-5 21,1 1 0,-2-1 0,0-1 0,0 0 0,-1 0 1,-1-1-1,3-8-21,-7 15-118,-2 6-5,0 0 0,0 0 0,0 0 1,-1 0-1,1 0 0,-1 0 0,1-1 0,-1 1 1,0 0-1,0 0 0,0-1 0,0 1 0,0 0 0,-1 0 1,1-1-1,-1 1 0,1 0 0,-1-1 123,-20-46-3742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7:45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1 269 1200,'2'-2'5057,"1"-4"-3952,4-5-337,7-11-208,1-9-176,5-6-176,-1 2-32,3 2-88,0 5-88,-5 4 0,-3 8-840,-14-8-3785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8:15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1 163 224,'0'0'360,"0"0"-116,24 36 596,-12 16 127,-12-52-1033,0 0 4,0 0-14,0 0 3,0 0 52,0 0 12,0 0-5,1 2-257,3 5 6354,32-43-3269,26-33-2814,-39 42 64,0 1 0,2 1 0,0 1 0,2 1 0,1 1-64,-18 14-54,-32 26-3738,-20 18-2134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8:16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4353,'8'9'4491,"21"22"-3834,2 3-827,25 36 382,44 74-212,-61-86 10,4 9 54,-43-64 49,-8-9-981,-3-2-739,-35-22-4448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07:19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0 114 2984,'0'0'1761,"0"0"-769,0 0-104,0 0-160,0 0-200,62-49-200,-43 29-200,5 5-48,-5 5-80,6 0-56,-7 5-256,-5 1-1456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8:23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229 313 1808,'0'0'402,"10"-1"1505,-5 0 3174,-29-11-5063,0 1 1,-1 1-1,0 1 0,-1 2 1,1 0-1,-1 2 0,-1 0 1,-12 1-19,38 9-41,0-1 0,1 1 0,0-1-1,-1 1 1,2 0 0,-1-1 0,0 1 0,1-1 0,0 2 41,3 15-13,1 0 0,1 0-1,1 0 1,1-1 0,0 0-1,2-1 1,0 0 0,1 0-1,1-1 1,1 0 0,0-1-1,2-1 1,-1 0 0,2-1-1,0 0 1,15 9 13,-29-23-14,0 1 0,0-1 1,0 0-1,0 0 0,0 0 1,0 0-1,0 0 0,0-1 0,0 1 1,0 0-1,0-1 0,1 0 1,-1 1-1,0-1 0,0 0 1,1 0-1,0-1 14,-2 1 3,0 0 0,0-1 1,0 1-1,0-1 0,0 0 0,0 1 1,0-1-1,0 0 0,-1 1 0,1-1 1,0 0-1,0 0 0,0 0 0,-1 0 1,1 0-1,-1 0 0,1 0 0,-1 0 1,1 0-1,-1 0 0,1 0 1,-1 0-1,0-1-3,1-3 45,0 0 1,-1 0 0,1 0 0,-1-1-1,-1 1 1,1 0 0,-1 0-1,0 0 1,0 0 0,0 0 0,-1 0-1,1 0 1,-3-2-46,-13-25 52,-1 2 0,-2 0 0,-1 1-1,-23-24-51,38 46 4,25 28-148,1-2 0,1 0 1,1-1-1,2 0 144,-1-3-2,42 27 25,-60-40-31,-1 0 0,1 1 1,0-1-1,0-1 0,0 1 0,0-1 1,0 0-1,1 0 0,-1 0 0,0-1 1,0 0-1,3 0 8,-7-1 5,0 0 0,1 1 1,-1-1-1,0 0 0,1 0 1,-1 0-1,0 0 0,0 0 1,0 0-1,0-1 0,0 1 1,0 0-1,0 0 0,-1-1 0,1 1 1,0-1-1,-1 1 0,1 0 1,-1-1-1,1 1 0,-1-1 1,0 1-1,1-1 0,-1 0 0,0 1 1,0-1-1,0 1 0,0-1 1,-1 1-1,1-2-5,-6-54 351,6 53-354,-6-18 54,0 0 0,-1 0 0,-1 1 0,-1 0 0,-10-17-51,15 30 14,14 21-84,2-1 1,0 0-1,0 0 0,5 2 70,67 66-281,-96-132 545,7 33-196,0 0 1,1 0-1,1 0 1,1-6-69,1 20 1,1 0-1,-1 0 1,1 0 0,1 0 0,-1 0 0,1 0-1,-1 0 1,2 1 0,-1-1 0,0 0-1,1 0 1,0 1 0,0-1 0,0 1 0,1-1-1,-1 1 1,1 0 0,3-4-1,-4 7-11,1 0 0,-1 0 0,0 0 0,1 1 0,-1-1 0,0 1 0,1-1 0,-1 1 0,1 0 0,-1 0 0,1 0 0,-1 0 0,0 0 0,1 1 1,-1-1-1,1 1 0,-1-1 0,0 1 0,1 0 0,-1 0 0,0 0 0,0 0 0,0 0 0,0 1 0,1 0 11,53 36 91,-30-17-28,-1 1 0,-1 1-1,-1 1 1,10 15-63,-39-98 1265,5 37-1262,0 7-34,0 4-222,0-1 0,1 1 1,0 0-1,1-1 0,0 1 0,0 0 1,2-1-1,-1 1 0,1 0 1,1 1-1,1-4 253,42-80-2830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8:23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252 318 2401,'-10'-5'880,"0"-1"0,0 1 0,-1 1 0,1 0 0,-1 1 0,-4-1-880,9 2 70,0 1 0,1 0-1,-1 0 1,0 0 0,0 1-1,0-1 1,0 2 0,0-1 0,0 1-1,0-1 1,0 2 0,-4 0-70,8 0-5,0 0-1,0 0 1,0 0 0,1 0 0,-1 0 0,0 0 0,1 0-1,0 1 1,-1-1 0,1 0 0,0 1 0,0 0-1,0-1 1,1 1 0,-1-1 0,1 1 0,-1 0 0,1-1-1,0 1 1,0 0 0,0 0 0,0 0 5,4 61-89,-2-51 79,1-1 0,1 0 0,0 0 0,0 0 0,1 0 0,1-1 1,0 0-1,1 0 0,5 7 10,-8-12-4,1 1 0,0-1 0,1 0 0,0 0 0,0-1 0,0 0 0,0 0 0,1 0 0,0-1 0,0 0 0,0 0 0,1 0 0,-1-1 0,1-1 0,6 2 4,-13-3 9,0-1 0,0 0 1,0 0-1,0 0 0,0 0 1,0-1-1,0 1 0,0 0 0,0 0 1,0-1-1,0 1 0,0 0 1,0-1-1,0 1 0,0-1 1,0 1-1,-1-1 0,1 0 0,0 1 1,0-1-1,0 0 0,-1 1 1,1-1-1,0 0 0,-1 0 1,1 0-1,-1 0 0,1 0 0,-1 0 1,1 1-1,-1-1 0,0 0 1,1 0-1,-1 0 0,0-1 0,0 1 1,0 0-1,0 0 0,0 0 1,0 0-1,0 0 0,0 0 1,0 0-1,0 0 0,-1 0 0,1 0-9,-9-60 938,6 51-983,-10-41 118,-2 0 0,-2 2 1,-2 0-1,-3 1 0,-1 1 0,-3 1 0,-2 1 1,-1 2-1,-16-17-73,31 46-54,15 21-172,17 27 36,18 26 206,3-2 0,2-2 0,2-1-1,3-3 1,27 23-16,-67-70 6,0 1 0,0-1 0,1 0 0,0-1 0,0 0 0,0 0 0,0 0 0,1-1-1,2 1-5,-9-4-15,1 1 0,-1-1 0,1 0 0,-1 0 0,0 0 0,1 0 0,-1 0 0,1 0 0,-1 0 0,0 0 0,1 0 0,-1-1 0,1 1 0,-1-1 0,0 1 0,1-1 0,-1 1 0,0-1 0,0 0 0,1 0 0,-1 0 15,1-1-84,0 0-1,0-1 1,-1 1-1,1 0 1,-1-1-1,0 1 1,0-1-1,0 0 1,0 1-1,0-1 1,-1 0-1,1 1 0,-1-1 1,1 0-1,-1-2 85,0-29-2680,-10-31-2008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8:28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130 325 1056,'0'-6'7266,"-3"-21"-5432,1 22-1650,-1-1 1,1 1 0,-1-1 0,0 1 0,0 0-1,-1 0 1,1 1 0,-1-1 0,0 1 0,-2-2-185,5 5-23,0 0 0,0 0 0,0 0 1,0 0-1,-1 0 0,1 0 0,0 0 1,0 1-1,-1-1 0,1 0 1,0 1-1,-1-1 0,1 1 0,-1 0 1,1-1-1,0 1 0,-1 0 0,1 0 1,-1 0-1,1 0 0,-1 0 1,1 0-1,-1 0 0,1 0 0,-1 1 1,1-1-1,0 1 0,-1-1 0,1 1 1,0-1-1,-1 1 0,1 0 1,0 0-1,0 0 0,-1 0 0,1-1 1,0 2-1,0-1 0,0 0 0,0 0 1,1 0-1,-2 1 23,-3 7-45,0 0 1,1 0-1,0 0 1,0 1-1,1-1 1,1 1-1,-1 0 0,2 0 1,-1 0-1,1 0 1,1 0-1,0 0 1,0 0-1,1 0 0,0 0 1,1 0-1,0 0 1,1 0-1,0 1 45,-2-9-19,0 0 0,0 0 0,0 0 0,1 0 0,-1 0 0,0-1 0,1 1 0,-1 0 0,1-1-1,0 1 1,0-1 0,-1 1 0,1-1 0,0 0 0,0 0 0,0 0 0,0 0 0,1 0 0,-1 0 0,0-1 0,0 1 0,0-1-1,1 1 1,-1-1 0,0 0 0,0 0 0,1 0 0,-1 0 0,0 0 0,1-1 19,14 0-11,-1-2 1,1 0-1,-1-1 0,4-2 11,17-3-9,-34 9 10,5-2 1,1 0 0,0 1 0,-1 0 1,1 0-1,0 1 0,0 0 0,0 0 1,0 1-1,-1 1 0,1-1 0,3 2-2,-12-2-1,1-1 0,0 0 0,-1 0 0,1 1 0,-1-1 0,1 1 0,-1-1 0,1 0 0,0 1 0,-1-1 0,0 1 0,1-1 0,-1 1 0,1 0 0,-1-1 0,0 1 0,1-1 0,-1 1 0,0 0 0,0-1 0,1 1 0,-1 0 0,0-1 1,0 1-1,0 0 0,0-1 0,0 1 0,0 0 0,0-1 0,0 1 0,0 0 1,-13 20-41,8-16 45,0 0-1,-1-1 1,1 0-1,-1 0 0,0 0 1,-2 1-4,-12 2-88,0-2 1,0 1-1,-1-2 1,1-1 0,-7 0 87,23-3-2,27-2-33,-16 3 22,0-1 1,0 0-1,0-1 0,0 0 1,0 0-1,0-1 1,0 1-1,0-2 1,-1 1-1,1-1 1,-1 0-1,1 0 1,-1 0-1,0-1 0,-1 0 1,1 0-1,-1-1 1,1 0-1,-1 0 1,-1 0-1,5-5 13,-4 1 56,0-1 0,-1 1 0,0-1 0,0 0 0,-1 0 0,-1-1 0,1 1 0,-2 0 0,1-1-1,-2 0 1,1 1 0,-1-1 0,-1 1 0,0-5-56,-1 2 13,0 1-1,-1-1 0,0 1 1,0 0-1,-2 0 1,1 1-1,-2-1 1,1 1-1,-1 0 1,-1 0-1,0 1 0,-2-1-12,-19-23 36,-1 1 0,-2 1-1,-1 2 1,-9-6-36,41 36-1,0 0-1,0 1 0,0-1 1,0 0-1,0 0 0,0 0 1,0 0-1,0 0 1,0 0-1,0 0 0,0 1 1,0-1-1,0 0 1,0 0-1,0 0 0,0 0 1,0 0-1,-1 0 1,1 0-1,0 0 0,0 1 1,0-1-1,0 0 1,0 0-1,0 0 0,0 0 1,0 0-1,0 0 0,0 0 1,0 0-1,0 0 1,-1 0-1,1 0 0,0 0 1,0 0-1,0 0 1,0 1-1,0-1 0,0 0 1,0 0-1,-1 0 1,1 0-1,0 0 0,0 0 1,0 0-1,0 0 1,0 0-1,0 0 0,0 0 1,0 0-1,-1-1 0,1 1 1,0 0-1,0 0 1,0 0-1,0 0 0,0 0 1,0 0-1,0 0 1,0 0 1,6 18-218,13 20-100,54 59 329,4-3-1,5-1-10,-55-63 2,-14-17 137,-18-23 180,-7-16-280,11 23-40,-7-16 6,1-1 0,1-1 0,-2-11-5,7 26-12,0 1 1,0-1 0,1 0-1,0 0 1,0 1 0,0-1-1,1 0 1,0 1 0,0-1 0,0 0-1,1 1 1,-1-1 0,2 1-1,-1 0 1,2-4 11,-3 8-15,0 0 0,1-1 0,-1 1 0,0 0 0,1 0 0,-1 0 0,1 0 0,-1 0-1,1 0 1,-1 0 0,1 1 0,0-1 0,-1 0 0,1 1 0,0 0 0,-1-1 0,1 1 0,0 0 0,0 0 0,0 0 0,-1 0 0,1 0-1,0 0 1,0 0 0,-1 1 0,1-1 0,0 1 0,-1-1 0,1 1 0,0 0 0,-1-1 0,2 2 15,54 30 24,-53-29-27,8 5 22,-1 0 1,1 1 0,-1 0 0,-1 0 0,0 2-1,1 0-19,-14-22-33,1 1-1,0 0 0,1-1 0,0 1 1,1-1-1,0 0 0,1-7 34,10-23-1811,20-34-1700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8:29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134 375 1640,'-11'-5'2043,"2"0"-1311,0 1-1,-1 0 1,1 1 0,-1 0 0,0 0-1,0 1 1,-2 0-732,11 2-1,-1 0 1,0 0-1,1 0 0,-1 0 0,0 0 0,1 1 1,-1-1-1,0 0 0,1 1 0,-1 0 1,1-1-1,-1 1 0,0 0 0,1 0 1,0 0-1,-1 0 0,1 0 0,-1 0 1,0 1 7,1 1 0,-1-1 0,1 0 0,0 0 0,0 1 0,0-1 0,0 1 0,0-1 0,0 1 0,0-1 0,1 1-1,0-1 1,-1 1 0,1 0 0,0 1-7,0 7-8,1 0-1,0-1 0,0 1 1,1-1-1,0 1 1,1-1-1,0 0 0,1 0 1,0 0-1,1 0 0,0-1 1,0 1-1,1-1 1,0-1-1,0 1 0,1-1 1,1 0-1,-1-1 1,1 0-1,0 0 0,1 0 1,-1-1-1,1 0 1,4 1 8,-12-7-10,0 1 0,-1-1 1,1 1-1,0-1 1,0 0-1,0 1 0,0-1 1,0 0-1,0 0 1,0 1-1,0-1 0,0 0 1,1 0-1,-1 0 1,0 0-1,0-1 0,0 1 1,0 0-1,0 0 1,0-1-1,0 1 0,0 0 1,0-1-1,0 1 1,-1-1-1,1 1 0,0-1 1,0 1-1,0-1 1,0 0-1,-1 0 0,1 1 1,0-2 9,1-1 22,-1 0 1,0 0 0,0 0 0,0 0-1,-1 0 1,1 0 0,-1 0 0,1 0-1,-1 0 1,0 0 0,0 0 0,-1-1-23,0-13 84,-2 1 1,0-1 0,0 1-1,-2-2-84,-4-5 38,0 1 0,-1 0 0,-2 1 0,-1-2-38,-1-1 7,14 23-66,38 38-354,-26-25 419,0-1-1,0 0 0,1 0 0,1-1 1,4 2-6,30 8-42,-48-20 50,1 1-1,0-1 1,0 0-1,0 1 1,-1-1-1,1 0 1,0 0-1,0 0 1,0 0-1,0 0 1,0 0-1,-1 0 1,1 0-1,0 0 1,0 0-1,0 0 1,0-1-1,-1 1 0,1 0 1,0-1-1,0 1 1,0 0-1,-1-1 1,1 1-1,0-1 1,-1 1-1,1-1 1,0 0-1,-1 1 1,1-1-1,-1 0 1,1 1-1,-1-1 1,1 0-1,-1 1 0,1-1 1,-1 0-1,0 0 1,0 0-1,1 1 1,-1-1-1,0 0 1,0 0-1,0 0 1,0 0-1,0 0 1,0 1-1,0-1 1,0 0-1,0 0 1,0 0-1,0 0 1,-1 1-1,1-1 0,0 0 1,-1 0-8,-3-19 96,-1 1 0,0 1-1,-2-1 1,0 1 0,-1 0 0,-1 0 0,-6-8-96,-17-23-3,-33-37 3,44 59 33,80 124-662,-39-67 638,1-2 0,2 0 0,0-2 1,2-1-1,0 0 0,2-2 0,1-1 0,1 0-9,-27-21-4,0 1 0,0-1 0,0 0-1,0 1 1,0-1 0,0 0 0,1 0-1,-1 0 1,0-1 0,0 1 0,1-1-1,-1 1 1,0-1 0,1 0 0,-1 1-1,1-1 1,-1-1 0,0 1 0,1 0-1,-1 0 1,0-1 0,1 1 0,-1-1-1,1 0 5,-1-1 19,-1 0 0,1 0 0,-1 1-1,1-1 1,-1 0 0,1-1 0,-1 1-1,0 0 1,0 0 0,0 0 0,0-1-1,-1 1 1,1-1 0,-1 1 0,1 0 0,-1-1-1,0 1 1,0-1 0,0 1 0,0-1-1,0 1 1,-1-2-19,-1-15 63,-1 0 1,-1 0-1,-1 0 0,-1 1 1,0 0-1,-1 0 0,-1 1 1,-1 0-1,0 0 0,-8-9-63,-17-24 45,-3 2 0,-29-29-45,63 74 22,1 0-6,0 1 0,0-1 0,0 1 0,0-1 0,-1 1 0,1 0 0,-1 0 0,0 0 0,0 0 0,0 1 1,0-1-1,0 1 0,0-1-16,19 23-683,118 123 641,19 19 78,-151-160-32,0-1-1,0 1 0,1-1 1,-1 0-1,1 0 0,0 0 1,0 0-1,0-1 0,0 1 1,0-1-1,0 1 1,0-1-1,0 0 0,0 0 1,1-1-1,-1 1-3,-1-1 13,0-1 0,0 0-1,0 0 1,0 1 0,0-1 0,0-1 0,-1 1-1,1 0 1,0 0 0,-1 0 0,1-1 0,-1 1 0,1-1-1,-1 1 1,0-1 0,0 0 0,0 0 0,0 1-1,0-1 1,0 0 0,0 0 0,0 0 0,-1 0 0,1 0-1,-1 0 1,1-1-13,5-13-364,-1-1-1,0-1 0,-1 1 1,0-1-1,-2 1 0,0-1 1,-1-7 364,-4-44-4541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8:30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77 1760,'0'0'167,"1"0"0,-1 0 0,1 0-1,-1 0 1,1 0 0,-1 0 0,0 0-1,1-1 1,-1 1 0,1 0 0,-1 0 0,1 0-1,-1-1 1,0 1 0,1 0 0,-1-1-1,1 1 1,-1 0 0,0-1 0,1 1-1,-1 0 1,0-1 0,0 1 0,1-1-1,-1 1 1,0-1 0,0 1 0,0 0 0,1-1-1,-1 1 1,0-1 0,0 0-167,-1-22 2006,0 21-1956,0-1 1,1 0-1,-1 1 0,0-1 0,0 1 0,-1-1 0,1 1 0,0-1 1,-1 1-1,1 0 0,-1-1 0,0 1 0,0 0 0,0 0 0,-1-1-50,2 3-14,0-1-1,0 1 1,0-1-1,-1 1 0,1-1 1,0 1-1,0-1 1,0 1-1,0 0 0,0 0 1,-1 0-1,1 0 1,0 0-1,0 0 0,0 0 1,-1 0-1,1 0 1,0 0-1,0 1 0,0-1 1,0 0-1,0 1 1,0-1-1,0 1 0,0-1 1,0 1-1,0 0 1,0-1-1,-1 1 15,1 1-17,0 1-1,-1-1 1,1 0-1,0 0 1,0 0-1,0 1 1,0-1-1,1 0 1,-1 1-1,1-1 1,-1 1-1,1-1 1,0 3 17,0 7-27,0 1-1,1 0 1,0-1 0,1 1 0,1 1 27,-2-7-5,0 1 0,1-1 0,0 0 0,1 1 0,-1-1 1,1 0-1,1-1 0,-1 1 0,1-1 0,0 1 0,1-1 0,-1 0 1,1 0-1,1-1 0,-1 0 0,1 0 0,0 0 0,0 0 1,0-1-1,0 0 0,1 0 0,0-1 0,0 0 0,0 0 0,0-1 1,0 0-1,0 0 0,1 0 0,-1-1 0,1 0 5,19 3 0,56 10 42,-76-13-39,0 1 0,0 0 1,0 1-1,0-1 1,-1 1-1,1 1 0,-1-1 1,0 1-1,5 4-3,-10-7 14,0 0-1,1 0 0,-1 0 1,0 0-1,0 1 1,1-1-1,-1 1 0,0-1 1,0 0-1,-1 1 1,1-1-1,0 1 1,0 0-1,-1-1 0,1 1 1,-1 0-1,1-1 1,-1 1-1,0 0 0,0 0 1,0-1-1,0 1 1,0 0-1,0 0 0,0-1 1,0 1-1,-1 0 1,1-1-1,-1 1 0,1 0 1,-1-1-1,0 1 1,0-1-1,0 1 0,0-1 1,0 1-1,0-1 1,0 1-1,0-1 0,0 0 1,0 0-1,-1 0 1,1 0-1,-1 0 0,1 0 1,-1 0-1,1 0-13,-7 5 103,-1-1-1,1 0 0,-1-1 0,0 1 0,0-2 1,-1 1-1,-6 0-102,-103 20-214,121-29-2179,14-16-2236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8:31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56 629 1752,'4'-1'258,"0"0"-1,-1 0 1,1 0-1,-1 0 1,0-1-1,1 0 1,-1 0-1,0 0 1,0 0-1,0 0 1,0-1-1,-1 1 1,1-1-1,-1 1 1,1-1-1,-1 0 0,0 0 1,0 0-1,0-1 1,-1 1-1,1 0 1,-1-1-1,2-2-257,1-5 81,0 1-1,0 0 1,-1-1-1,-1 0 1,1 0-1,-2 0 1,1-8-81,-2 15 0,0 1 1,0-1-1,-1 0 1,1 1-1,-1-1 1,0 1-1,0-1 1,0 1-1,-1-1 1,1 1-1,-1-1 1,0 1-1,0 0 1,0 0-1,0 0 1,0 0-1,-1 0 1,1 1-1,-1-1 1,0 1-1,0 0 1,0-1-1,0 1 1,0 1-1,0-1 1,0 0-1,-1 1 1,0-1-1,1 2-9,1-1 0,-1 1 0,0-1-1,1 1 1,-1 0 0,0 0 0,0 0 0,1 1 0,-1-1 0,0 1-1,1-1 1,-1 1 0,0 0 0,1 0 0,-1 0 0,1 0-1,-1 1 1,1-1 0,0 1 0,0-1 0,0 1 0,0 0 0,0 0-1,0 0 1,0 0 0,0 0 0,1 0 0,-1 1 0,1-1 0,-1 0-1,1 1 1,0-1 0,0 1 0,0-1 0,1 1 0,-1 0 0,0-1-1,1 1 10,-2 5 1,0 0 0,0 0 0,1 0 0,0 0 0,1 0 0,0 0 0,0 0 0,1 0 0,0 0 0,0 0-1,1 0 1,0 0 0,0 0 0,1 0 0,0-1 0,0 0 0,1 1 0,0-1 0,0 0 0,1-1 0,-1 1 0,2-1 0,-1 0-1,1 0 1,0-1 0,0 0 0,0 0 0,1 0 0,-1 0 0,1-1 0,0 0 0,1-1 0,-1 0 0,1 0 0,-1 0 0,1-1-1,0 0 1,0-1 0,0 0 0,0 0 0,0-1 0,5 0-1,-9 0 27,0 0-1,1 0 1,-1-1 0,1 1-1,-1-1 1,0 0 0,0-1-1,1 1 1,-1-1 0,0 0-1,0 0 1,-1 0-1,1 0 1,0-1 0,-1 1-1,1-1 1,-1 0 0,0 0-27,2-3 66,-1 1 0,0-1-1,0 0 1,0 0 0,-1-1 0,1 1 0,-2-1 0,1 1 0,-1-1 0,1-5-66,1-6 71,-1 1 1,-1-1-1,-1 0 1,0 1 0,-1-1-1,-2 0 1,1 0-1,-4-11-71,-1 4 21,-2 1 0,0-1 0,-1 1-1,-2 1 1,0 0 0,-2 0 0,0 1 0,-6-5-21,-8-10 31,-3 2 0,0 1 1,-2 1-1,-8-5-31,16 21 139,19 19-117,12 14-271,35 48 253,3-1-1,3-3 1,2-1 0,47 40-4,-79-81 4,1-2 1,1 0-1,3 1-4,-17-13 3,1 0 0,-1 0 0,1 0 0,0-1 0,0 0-1,1 0 1,-1-1 0,1 0 0,-1 0 0,1-1 0,-1 1 0,2-2-3,-6 0 7,1 0-1,-1-1 1,0 0 0,0 1 0,0-1 0,0 0-1,-1-1 1,1 1 0,0 0 0,0-1 0,-1 0-1,1 0 1,-1 1 0,1-2 0,-1 1 0,0 0-1,0 0 1,0-1 0,0 1 0,0-1 0,1-1-7,0-1-203,0 0 0,-1-1 0,1 1 0,-1 0 0,0-1 0,-1 1 0,1-1 0,-1 1 0,0-1 0,0 0 0,-1 1 0,0-6 203,-7-58-4363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8:31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1 241 1272,'0'0'600,"2"0"1881,1-2-657,1 0-655,-1-3-297,-1-3-560,6-6 192,1-3-144,3-7-192,1-5-104,1-1-64,6-1-120,-3 3-1032,19-23-3329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8:35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 2040,'17'-21'992,"-4"5"390,-13 16-1370,0 0 0,0 0 0,0 0 0,0 0 0,0 1 0,0-1 0,0 0-1,0 0 1,0 0 0,0 0 0,0 0 0,0 0 0,0 1 0,0-1 0,0 0 0,0 0 0,1 0 0,-1 0 0,0 0 0,0 0 0,0 0 0,0 0 0,0 0 0,0 0 0,0 1 0,0-1 0,1 0 0,-1 0 0,0 0 0,0 0 0,0 0 0,0 0 0,0 0 0,0 0 0,0 0 0,1 0 0,-1 0 0,0 0 0,0 0-1,0 0 1,0 0 0,0 0 0,0 0 0,1 0 0,-1 0 0,0 0 0,0 0 0,0 0 0,0 0 0,0 0 0,0-1 0,0 1 0,1 0 0,-1 0 0,0 0 0,0 0 0,0 0 0,0 0 0,0 0 0,0 0 0,0 0 0,0-1-12,-3 1 1709,-12-1-3061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8:38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8 694 528,'0'0'1088,"2"-8"3591,1-1-3382,-9-19-63,5 25-1230,0 0 1,0 0-1,0 0 1,0 0 0,1 0-1,-1-1 1,1 1-1,0 0 1,0 0 0,0 0-1,0-1 1,1 1-1,-1 0 1,1 0 0,0 0-1,0-2-4,0 5-17,0 0 1,-1-1-1,1 1 0,-1 0 0,1 0 1,0 0-1,0 0 0,-1 0 0,1-1 0,0 1 1,-1 1-1,1-1 0,0 0 0,-1 0 0,1 0 1,0 0-1,-1 0 0,1 1 0,0-1 1,-1 0-1,1 0 0,0 1 0,-1-1 0,1 1 1,-1-1-1,1 0 0,-1 1 0,1-1 1,-1 1-1,1-1 0,-1 1 0,0 0 0,1 0 17,17 18 17,21 27 0,-28-34-4,-1 0-1,0 0 1,0 1 0,-1 0-1,-1 1 1,0 0-1,-1 1-12,-27-64 864,4 10-703,2-1 1,-2-10-162,13 40-10,1-1 0,0 0 0,0 0 0,1-1 0,1 1 0,0 0 0,0 0 0,1-1 0,0 1 0,3-9 10,-4 20-11,0 0-1,1-1 1,-1 1 0,0 0-1,0-1 1,1 1 0,-1 0 0,0 0-1,1-1 1,-1 1 0,0 0-1,1 0 1,-1 0 0,0 0-1,1-1 1,-1 1 0,0 0-1,1 0 1,-1 0 0,1 0-1,-1 0 1,0 0 0,1 0-1,-1 0 1,1 0 0,-1 0-1,0 0 1,1 0 0,-1 0 0,0 0-1,1 0 1,-1 0 0,1 1-1,-1-1 1,0 0 0,1 0 11,23 11-88,19 17 138,-8 1 20,-2 2 0,17 19-70,28 28 33,-78-78-33,1 0 0,-1 0 0,0 1 0,0-1 0,1 0 0,-1 0 0,0 1 0,0-1 0,1 0 0,-1 0 0,0 0 0,1 0 0,-1 0 0,0 1 0,1-1-1,-1 0 1,0 0 0,1 0 0,-1 0 0,0 0 0,1 0 0,-1 0 0,0 0 0,1 0 0,-1 0 0,0 0 0,1 0 0,-1-1 0,0 1 0,1 0 0,-1 0 0,0 0 0,0 0 0,1 0 0,-1-1 0,0 1 0,0 0 0,1 0 0,-1 0 0,0-1 0,0 1 0,1 0 0,-1-1 0,0 1 0,0 0 0,0 0 0,0-1-1,1 1 1,-1 0 0,0-1 0,0 1 0,0 0 0,0-1 0,0 1 0,0 0 0,0-1 0,0 1 0,0 0 0,0-1 0,0 1 0,0 0 0,0-1 0,0 1 0,0 0 0,0-1 0,0 1 0,-1 0 0,1-1 0,-1-31 149,0 26-119,-1-39 22,-2 1 0,-1 0-1,-3 1 1,-10-31-52,8 48 40,5 19-62,3 17-159,4-6 147,0-1 0,-1 1 0,2 0-1,-1-1 1,0 0 0,1 1-1,-1-1 1,1 0 0,1 1 34,7 8-17,2 7 17,1-1 1,2-1-1,-1 0 1,3 0-1,-14-13-3,1 0 0,0 1 0,0-2 0,1 1 0,-1-1 1,1 1-1,0-1 0,-1-1 0,1 1 0,0-1 0,1 0 0,-1-1 1,0 1-1,1-1 0,-1-1 0,6 1 3,-10-1-1,0 0 1,0 0-1,1 0 0,-1-1 1,0 1-1,0-1 1,0 1-1,0-1 0,0 0 1,0 0-1,0 0 0,0 0 1,-1 0-1,1 0 1,0-1-1,0 1 0,-1-1 1,1 1-1,-1-1 0,1 1 1,-1-1-1,0 0 1,1 0 0,-1-1 16,0-1 0,0 1 0,0 0 1,0-1-1,0 1 0,-1 0 0,0-1 1,1 1-1,-1-1 0,0 1 0,-1-1 1,1 1-1,-1-3-16,-1-2 38,0-1 0,0 1 0,-1 0 0,0 0 0,0 0 1,-1 1-1,0-1 0,-1 1 0,1 0 0,-2 0 0,-3-5-38,0 5-6,0 0 0,0 1-1,-1 0 1,0 0 0,0 1-1,0 0 1,-1 1 0,0 0 0,0 1-1,0 0 1,-4 0 6,10 2-32,1 1-1,-1-1 1,1 1-1,-1 0 1,0 0 0,1 1-1,-1-1 1,1 1-1,-1 0 1,1 0 0,-1 1-1,1-1 1,-3 2 32,5-2-16,-1 1 1,1 0-1,-1 0 1,1 0-1,0 0 1,0 0 0,-1 1-1,2-1 1,-1 1-1,0-1 1,0 1-1,1 0 1,-1-1-1,1 1 1,0 0-1,0 0 1,0 0 0,0 0-1,1 0 1,-1 0-1,1 2 16,-1-3-12,1 0 0,-1 0 1,1 0-1,-1 0 0,1 0 0,0 0 0,0 0 0,0 0 0,0 0 0,1 0 0,-1 0 1,0 1-1,1-1 0,0 0 0,-1 0 0,1 0 0,0-1 0,0 1 0,0 0 0,0 0 1,0 0-1,1-1 0,-1 1 0,0 0 0,1-1 0,-1 0 0,1 1 0,0-1 0,-1 0 0,1 0 1,0 1-1,0-1 0,0-1 0,0 1 0,0 0 0,0 0 0,0-1 0,0 1 0,0-1 1,0 0-1,0 1 0,0-1 0,0 0 0,0 0 0,0-1 0,1 1 12,2 0 5,0-1-1,1 0 1,-1 0-1,0 0 1,0-1-1,0 1 0,0-1 1,-1 0-1,1-1 1,0 1-1,-1-1 1,0 0-1,0 0 1,1 0-1,-2-1 1,1 1-1,0-1 0,2-4-4,-1-1 73,0 0-1,-1-1 0,-1 0 0,1 1 0,-2-1 0,1-1 0,-1 1 0,-1 0 0,0 0 0,0-1 0,-1 1 0,0 0 0,-1-1 0,0 1 0,-1 0 1,0 0-1,-1 0 0,0 0 0,-4-9-72,1 3 22,0 0 1,-2 1 0,0 0 0,0 0-1,-2 0 1,1 1 0,-2 1-1,0 0 1,-1 0 0,0 1-1,-10-7-22,11 14-5,8 10-43,11 25-121,25 39-94,-19-43 264,0-2-1,2 0 1,1 0 0,1-2-1,0 0 1,2-1-1,1-1 1,0-1 0,1-1-1,1-1 1,1-1-1,0-1 1,8 3-1,-29-16-8,1-1 0,-1 1 0,1-1 0,-1 0 0,1 0 0,-1 0 0,1 0 0,-1-1 0,4 1 8,-6-2 5,-1 1-1,1 0 1,0-1-1,0 1 1,0-1-1,-1 1 1,1-1-1,0 1 1,-1-1-1,1 1 1,0-1-1,-1 0 1,1 1-1,-1-1 1,1 0-1,-1 0 1,1 1-1,-1-1 1,0 0-1,1 0 1,-1 0-1,0 0 1,0 1-1,1-1 1,-1 0-1,0 0 1,0 0-1,0 0 1,0 0-1,0 0 1,0 1-1,0-1 1,-1 0-1,1 0 1,0 0-1,0 0 1,-1 0-1,1 1 1,0-1-1,-1 0-4,-8-31 51,-1 1-1,-1 1 1,-1 0-1,-2 1 1,-1 0-1,-2 1 1,-5-6-51,-19-35 92,34 56 521,11 21-700,15 24-169,2-4 254,0-2 0,3 0-1,13 11 3,-30-30 14,0-1 0,1 0 0,-1 0-1,1-1 1,0 0 0,1-1-1,-1 0 1,1 0 0,0 0-1,0-1 1,0-1 0,0 0 0,1 0-1,-1 0 1,6-1-14,-14-1 17,1-1-1,-1 1 1,0-1-1,1 0 1,-1 1-1,0-1 1,0 0-1,1 0 1,-1 1 0,0-1-1,0 0 1,0 0-1,0 0 1,0 0-1,0-1 1,-1 1 0,1 0-1,0 0 1,-1-1-1,1 1 1,0 0-1,-1 0 1,1-1 0,-1 1-1,0-1-16,10-37 211,-9 31-407,1 0-1,-2 0 1,1 0-1,-1 0 0,0 0 1,-1 0-1,0 0 1,0 0-1,-1 0 0,0 0 1,-1 0-1,-2-5 197,-32-85-4114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8:38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34 960,'0'0'6906,"0"-3"-5802,0-1-160,0 0-800,0-3-24,3 1-120,-3 1-392,-3 1-1144,-11 21-2825</inkml:trace>
  <inkml:trace contextRef="#ctx0" brushRef="#br0" timeOffset="1">1 349 1680,'0'0'416,"2"-2"3985,3 0-3240,-3-3-257,1-6-368,2-2-136,4-9-184,6 0-216,-3-4-208,30-29-2361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6T15:26:56.4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3 356,'-1'44,"0"45,1-84,0 1,1-1,0 0,0 0,0 0,1 0,0 0,0 0,0 0,0-1,1 1,0-1,3 5,-4-7,-1 0,1-1,0 1,0 0,0 0,1-1,-1 1,0-1,1 0,-1 0,1 0,-1 0,1 0,-1 0,1-1,-1 1,1-1,0 0,0 1,-1-1,1-1,1 1,1-1,0-1,-1 1,1-1,-1 0,0 0,0 0,0-1,0 1,0-1,0 0,-1 0,2-2,6-6,-2-1,1 0,-1 0,-1 0,0-1,-1-1,4-11,-3 1,-1-1,-1 0,-2 0,0 0,-2 0,0-1,-2 1,-1 0,-1-1,-1 1,-1 0,-2 0,-2-7,5 24,0 1,-1-1,0 1,0-1,-1 1,0 1,0-1,0 1,-3-3,7 8,0 0,0 0,0 1,0-1,0 0,0 0,0 1,0-1,0 0,-1 1,1 0,0-1,0 1,-1-1,1 1,0 0,0 0,-1 0,1 0,0 0,0 0,-1 0,1 0,-1 1,1 0,-1 0,0 1,1-1,-1 1,1-1,-1 1,1 0,0 0,0 0,-1 0,1 0,1 0,-1 0,0 0,0 0,1 0,-1 0,1 0,0 0,0 1,-4 12,1 0,1 0,1 0,0 0,1 0,0 0,1 0,1 0,0 0,1 0,1-1,1 1,-1-1,2 0,0 0,1-1,6 10,0-2,-1 0,-1 1,-1 0,-1 1,-1 0,-1 0,-1 1,0 10,9 28,-3-15,-1-3,2 0,7 14,-18-53,1 0,0 0,0 0,0 0,1-1,-1 1,1-1,0 0,1 0,-1 0,2 0,-5-3,0 0,0 0,0-1,1 1,-1 0,0-1,0 1,1-1,-1 1,1-1,-1 0,0 1,1-1,-1 0,1 0,-1 0,1 0,-1 0,1-1,-1 1,0 0,1-1,-1 1,0-1,1 1,-1-1,0 1,1-1,-1 0,0 0,0 0,0 0,0 0,0 0,0 0,0 0,0 0,0 0,0 0,-1-1,1 1,-1 0,1-1,-1 1,1 0,-1-1,5-15,0 0,-2 0,0 0,-1 0,-1-1,0 1,-1 0,-3-18,2-3,1 28,0-1,-1 0,-1 0,1 1,-1-1,-1 1,-1-4,2 11,1 0,-1-1,0 1,0 0,0 0,0 0,-1 0,1 1,-1-1,0 0,1 1,-1 0,0 0,-1 0,1 0,0 0,0 1,-1-1,1 1,-1 0,1 0,-1 0,0 1,-16-3,0 1,0 1,1 1,-1 1,-17 2,47-7,1 0,-1-1,0 0,-1 0,1-1,-1-1,-1 1,1-2,-1 1,0-1,-1 0,1-2,17-24,2 2,4-3,-11 14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07:20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100 482 1528,'0'0'1428,"0"0"-492,0 0-172,0 0-290,0 0-170,0-21 19,0-9-220,1-29 439,-3-29-542,-3 56 24,0 1 0,-2 0 0,-2 0 0,0 0 0,-3 1 0,0 0 0,-14-23-24,14 38 47,11 35-120,1-10 50,1 8 25,2 0 1,0 0-1,1 0 1,1 0-1,1-1 1,1 1-1,4 8-2,17 49 39,-8-13-15,2-1-1,3-2 1,31 53-24,-55-109 0,1 0 1,-1-1 0,0 1 0,1 0-1,-1-1 1,1 0 0,0 1-1,0-1 1,0 0 0,0 0 0,0 0-1,0 0 1,0 0 0,1-1-1,-1 1 1,1-1 0,0 1 0,-1-1-1,1 0 1,0 0 0,0 0-1,-1 0 1,1-1 0,0 1 0,0-1-1,1 0 0,-3 0 1,0-1 0,0 1 0,0-1-1,0 1 1,0-1 0,0 0 0,0 0-1,0 1 1,-1-1 0,1 0 0,0 0-1,-1 0 1,1 0 0,0 0 0,-1 0-1,1 0 1,-1 0 0,0 0 0,1 0-1,-1 0 1,0-1 0,1 1-1,8-32 14,-8 27-7,7-39 44,-2 0 0,-2-1 1,-1 0-1,-5-42-51,1 23 751,1 55-404,-3 14-66,0 22-232,5-14-49,-1-1 1,2 0-1,-1 0 1,2 1-1,-1-2 1,2 1-1,-1 0 1,1-1-1,5 7 0,18 45 4,-24-49-10,1-1 0,0 0 0,1 0 0,0 0 0,0 0 0,9 9 6,-12-17-2,0-1 0,0 1 1,1-1-1,0 1 0,0-1 0,0-1 0,0 1 1,0 0-1,0-1 0,1 0 0,-1 0 0,1 0 1,-1-1-1,1 1 0,0-1 0,0 0 0,-1 0 1,1-1-1,0 0 0,2 0 2,-2 0 3,-1 0-1,0 0 1,0-1 0,0 1-1,1-1 1,-1 0 0,0-1-1,0 1 1,0-1 0,-1 1-1,1-1 1,0 0 0,-1-1-1,1 1 1,-1-1 0,1 1-1,-1-1 1,0 0 0,0 0-1,-1 0 1,1-1 0,-1 1-1,1-1 1,-1 1 0,0-1-1,0 0 1,-1 0 0,1 0-1,-1 0 1,0 0 0,0-1-3,2-3 6,0 0 0,-1 0 0,0 0 0,-1-1 0,0 1 0,0 0 1,0-1-1,-1 1 0,-1 0 0,1-1 0,-1 1 0,-1 0 0,0 0 1,0 0-1,0 0 0,-1 0 0,0 0 0,-1 0 0,0 1 0,0 0 0,0 0 1,-1 0-1,0 0 0,0 1 0,-1 0 0,0 0 0,0 0 0,0 1 1,-1 0-1,0 0 0,0 0 0,0 1 0,0 0 0,-1 1 0,0-1 0,1 1 1,-1 1-1,0 0 0,-1 0 0,1 0 0,0 1 0,0 0 0,-1 1 1,1 0-1,-2 0-6,1 0-14,1 0 0,-1 1 1,1-1-1,0 1 0,-1 1 0,1 0 1,0 0-1,-7 3 14,13-4-9,-1 1 1,1-1-1,0 1 0,-1 0 1,1-1-1,0 1 1,0 0-1,0 1 0,0-1 1,0 0-1,1 0 0,-1 1 1,1-1-1,-1 1 0,1-1 1,0 1-1,0 0 0,0 0 1,1-1-1,-1 1 0,0 0 1,1 0-1,0 0 0,0 0 1,0 0-1,0 2 9,0-2-5,0-1 0,0 1 0,0 0 0,0-1 0,1 1 0,-1-1 0,1 1 0,0-1 0,0 1 0,0-1 0,0 1 1,0-1-1,0 0 0,0 0 0,1 0 0,-1 1 0,1-1 0,0-1 0,-1 1 0,1 0 0,0 0 0,0-1 0,2 2 5,0-1-6,-1-1 1,0 0-1,1 0 0,-1 0 1,0 0-1,1-1 0,-1 1 1,1-1-1,-1 0 0,1 0 1,-1 0-1,1 0 0,-1-1 1,1 1-1,-1-1 0,1 0 1,-1 0-1,2-1 6,12-7 20,-1-1 0,0 0 0,0-1 0,-1-1 0,-1-1 0,0 0 0,-1-1 0,1-1-20,4-4 20,18-16 87,62-67-19,-95 96-944,-3 2-1295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8:39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314 523 2673,'-1'-18'1118,"0"1"0,-1-1 1,-1 1-1,-1 0 1,0 0-1,-4-10-1118,-3 1 419,0 0 0,-1 0-1,-14-21-418,-7-2-209,-2 1-1,-2 2 0,-28-27 210,57 64-37,6 5 35,-1 1-1,0-1 1,0 1 0,-1-1-1,1 1 1,-1 0-1,0 0 1,1 0 0,-1 1-1,0-1 1,-1 1 0,1 0-1,-3-1 3,30 54-651,17 18 673,2-2 0,4-1 0,8 4-22,-15-20 13,25 33 16,3-4 0,4-2 0,37 27-29,-104-100-7,0-1 1,0 1-1,0-1 1,0-1 0,1 1-1,-1 0 1,1-1-1,0 0 1,-1 0-1,1-1 1,5 2 6,-9-3-2,0 0 0,-1 0 0,1 0-1,0 0 1,0 0 0,0 0 0,-1 0 0,1 0 0,0 0 0,0-1-1,-1 1 1,1 0 0,0 0 0,0-1 0,-1 1 0,1-1-1,0 1 1,-1 0 0,1-1 0,0 1 0,-1-1 0,1 0 0,-1 1-1,1-1 1,-1 1 0,1-1 0,-1 0 2,1-2 15,0 1 1,0-1-1,-1 1 0,0-1 1,1 1-1,-1-1 1,0 1-1,0-1 0,0 1 1,-1-1-1,1 1 1,0-1-1,-1 1 0,0-1-15,-2-7 2,0 1-1,-1 0 0,0-1 0,-1 2 0,0-1 0,-1 0 1,1 1-1,-1 0 0,-1 0 0,0 1 0,0 0 0,0 0 1,-1 0-1,0 1 0,-1 0-1,-7-6-71,-1 2 0,0 0 1,0 1-1,-1 0 0,0 1 1,-1 1-1,-8-1 71,-20 1-274,45 7 243,0 0 0,0 0 0,0 0 0,0 0 0,0 0 0,0 0 0,-1 0 1,1 0-1,0 1 0,0-1 0,0 1 0,0 0 0,0 0 0,0-1 0,0 1 0,1 0 0,-1 1 1,0-1-1,0 0 0,0 1 31,60-51-119,-48 34 227,1 0 0,-2-1-1,0 0 1,-1-1 0,-1 0 0,0 0-1,-2-1 1,0 1 0,1-7-108,-4 15 68,0 0 0,-1 0-1,0 0 1,0 0 0,-1 0 0,0 0 0,-1 0-1,0 0 1,0 0 0,-1 0 0,0 1 0,-1-1-1,1 0 1,-2 1 0,1 0 0,-1 0-1,-1 0 1,1 0 0,-1 0 0,-1 1-68,3 8 460,3 9-528,4 14-111,5 2 182,0 0 0,2-1 0,1-1-1,1 0 1,13 18-3,-19-32 22,1 1 0,0-1 0,0-1-1,1 0 1,0 0 0,1 0 0,0-1 0,0-1-1,1 0 1,0 0 0,0-1 0,0-1 0,9 4-22,-18-8 23,0 0 0,0-1 0,1 1 0,-1 0 0,0-1 0,1 1 0,-1-1 0,1 1 0,-1-1 0,0 0-1,1 0 1,-1-1 0,1 1 0,-1 0 0,1-1 0,-1 1 0,0-1 0,1 0 0,-1 0 0,0 0 0,0 0 0,0 0 0,0 0 0,0-1 0,0 1 0,0-1 0,0 1 0,0-1 0,0 0 0,-1 0 0,2-1-23,0-3-93,-1 0 0,0 0-1,0 0 1,-1 0 0,1 0-1,-1 0 1,-1 0 0,1 0 0,-1 0-1,0-1 1,0 1 0,-1 0-1,0 0 1,-1-6 93,-21-96-2400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8:40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8426,'0'-2'1200,"0"2"-80,0-5-736,0 3-384,0 0-120,2-5 8,1 5-736,9-2-1000,27 15-1049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8:42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37 861 1896,'-6'0'7342,"-17"7"-6014,21 1-1340,0 1 0,1-1 0,0 1 1,0-1-1,1 1 0,0 0 0,0-1 0,1 1 0,0-1 0,1 1 0,0-1 0,0 1 0,3 5 12,2 7-40,2 0 0,0-1-1,2 1 1,7 10 40,-14-24-20,1 0-1,-1-1 1,2 1-1,-1-1 1,1 0-1,0-1 1,0 1-1,6 3 21,-10-7-7,1 0 0,0-1 0,0 0 0,0 1-1,0-1 1,0 0 0,0 0 0,0-1 0,0 1 0,1-1 0,-1 1 0,0-1-1,0 0 1,0 0 0,1 0 0,-1-1 0,0 1 0,0-1 0,0 0 0,0 0-1,1 0 1,-2 0 0,2 0 7,8-6 29,0-1 0,0 1 0,-1-2 0,0 0 0,0 0 0,-1-1 0,0 0 0,-1 0 0,0-1 1,0-1-1,-1-1-29,14-21 64,-1-1 1,-2-1 0,2-11-65,-17 39 23,-1 1 0,-1-1 1,1 1-1,-1-1 1,-1 0-1,1 0 1,-1 0-1,-1 0 0,1 0 1,-1 0-1,-1 0 1,0 0-1,0 0 1,-2-6-24,2 8 25,-1 1 0,0 0 1,-1-1-1,1 1 1,-1 0-1,0 0 1,-1 1-1,1-1 1,-1 1-1,0-1 1,0 1-1,0 0 1,0 1-1,-1-1 1,0 1-1,0 0 1,0 0-1,0 0 1,0 0-1,-4 0-25,8 2-7,-1 1 1,1 0-1,-1-1 1,1 1-1,0 0 0,-1 0 1,1 0-1,-1 0 0,1 0 1,-1 0-1,1 0 0,0 0 1,-1 1-1,1-1 1,-1 1-1,1-1 0,0 1 1,0-1-1,-1 1 0,1 0 1,0-1-1,0 1 1,0 0-1,-1 0 0,1 0 1,0 0-1,0 0 0,1 0 1,-1 0-1,0 1 0,0-1 1,0 0-1,1 0 1,-1 1-1,1-1 0,-1 0 1,1 1-1,-1-1 0,1 1 1,0-1-1,0 0 0,0 1 1,-1-1 6,-1 9-54,0 0-1,1 0 1,0 1 0,1-1 0,0 5 54,1-1-10,0 0 1,1 0-1,1 0 0,0 0 0,1-1 1,0 0-1,1 0 0,0 0 1,1 0-1,1-1 0,0 0 1,1 0-1,0-1 0,1 0 1,2 2 9,-10-12-11,-1 0 1,1 0 0,0 0 0,0 0 0,0 0 0,0 0 0,0-1 0,0 1 0,0 0 0,0-1-1,0 1 1,0-1 0,0 1 0,0-1 0,1 1 0,-1-1 0,0 0 0,0 0 0,0 1-1,1-1 1,-1 0 0,0 0 0,0 0 0,1 0 0,-1-1 0,0 1 0,0 0 0,0 0 0,1-1-1,-1 1 1,0-1 10,1-1 2,0 1 0,1-1-1,-1 0 1,0 0 0,-1-1-1,1 1 1,0 0 0,-1-1-1,1 1 1,-1-1 0,0 1-1,0-1 1,1-1-2,2-7 45,-1 0 0,0 0-1,-1-1 1,0 1 0,-1 0 0,1-9-45,-3 8 18,-1 0 1,0 0-1,-1 1 1,0-1 0,-1 1-1,0 0 1,0 0-1,-1 0 1,-3-4-19,15 26-47,1 0 1,1-1-1,0-1 1,1 1-1,-1-1 1,2-1-1,-1 0 1,1 0-1,1-1 1,-1 0-1,1-1 1,0-1-1,0 0 1,10 2 46,-21-6-2,1-1 0,0 0 0,-1 1 0,1-1 0,0 0 1,-1 0-1,1 0 0,0 0 0,-1-1 0,1 1 0,-1 0 0,1-1 1,0 1-1,-1-1 0,1 0 0,-1 1 0,1-1 0,-1 0 0,1 0 0,-1 0 1,0 0-1,0 0 0,1 0 0,-1 0 0,1-2 2,0 1 26,-1-1 0,1 0 0,-1-1-1,0 1 1,0 0 0,0 0 0,0 0 0,-1-1 0,1 1-1,-1 0 1,0-1 0,0-1-26,0-10 81,-2 0 1,0 0-1,0 0 0,-2 0 0,-1-5-81,-5-8 33,-1 1-1,-1 0 0,-2 0 0,0 2 0,-2 0 1,-9-11-33,-10-11-42,-3 2 1,-35-31 41,12 20-104,54 50 82,1 1-1,-1 1 0,0-1 0,-1 1 0,1 0 0,-1 0 0,0 1 0,-6-1 23,29 42-677,9-3 676,2-1 0,0-1 1,3-1-1,0-2 0,2 0 1,1-3-1,2 0 0,0-3 1,1 0-1,35 15 1,-51-28 0,38 18-13,-53-27 10,0-1-1,0 1 0,1-1 0,-1 1 0,0-1 1,1 0-1,-1-1 0,1 1 0,-1-1 0,1 0 0,1 0 4,-5-1 2,-1 1-1,1-1 0,-1 1 0,1-1 0,0 1 1,-1-1-1,1 1 0,-1-1 0,1 0 0,-1 1 0,0-1 1,1 0-1,-1 1 0,0-1 0,1 0 0,-1 0 1,0 1-1,0-1 0,0 0 0,0 0 0,0 1 0,0-1 1,0 0-1,0 0 0,0 1 0,0-1 0,0 0 1,0 0-1,0 0 0,-1 1 0,1-1 0,0 0-1,-9-33 255,7 26-244,-7-21 60,-1 0-1,-2 0 0,0 1 0,-2 0 0,-1 1 0,-10-12-70,92 116-399,-58-68 411,0 0 0,1-1 0,0 0-1,0 0 1,1-1 0,0 0 0,10 4-12,-20-11-2,-1 1 1,1-1-1,-1 0 1,1 0 0,-1 0-1,1 0 1,-1 0 0,1 1-1,-1-1 1,1 0 0,-1 0-1,1 0 1,-1 0 0,1 0-1,-1-1 1,1 1 0,-1 0-1,1 0 1,-1 0 0,1 0-1,-1-1 1,1 1-1,-1 0 1,0 0 0,1-1-1,-1 1 1,1 0 0,-1-1-1,0 1 1,1 0 0,-1-1-1,0 1 1,1-1 0,-1 1-1,0 0 1,0-1 0,1 1 1,2-26 107,-13-36 147,9 55-259,-36-128 275,45 144-328,-1 0 1,1-1-1,1 0 1,-1 0 0,9 5 57,5 5 21,-16-12-17,60 48 39,-62-51-42,1 0 1,-1 0 0,1-1 0,0 1 0,-1-1 0,1 0-1,0 0 1,1-1 0,-1 1 0,0-1 0,0 0 0,1-1-1,-1 1 1,1-1-2,-5-1 9,0 1-1,0-1 1,1 1 0,-1-1-1,0 1 1,0-1 0,0 0-1,0 0 1,0 0-1,0 0 1,0 0 0,0 1-1,0-2 1,-1 1-1,1 0 1,0 0 0,-1 0-1,1 0 1,-1 0-1,1-1 1,-1 1 0,1 0-1,-1 0 1,0-1-1,0 1 1,1 0 0,-1-1-1,0 1 1,0 0-1,0 0 1,-1-1 0,1 1-1,0 0 1,0-1-1,-1 1 1,1 0 0,-1-1-9,0-7 67,-1 1 0,0 0 1,-1 0-1,0 0 0,-2-5-67,0 4-2,-1-1-1,0 1 1,0 0 0,-1 0-1,0 0 1,0 1 0,-1 0-1,0 1 1,-8-6 2,13 11-32,1 0-1,-1 0 1,0 0 0,0 1-1,0-1 1,0 1-1,0 0 1,0 0 0,0 0-1,-1 0 1,1 1-1,0-1 1,0 1 0,-1 0-1,1 0 1,0 0-1,-1 0 1,1 1 0,0-1-1,0 1 1,-1 0-1,1 0 1,0 0 0,0 0-1,0 1 1,0-1-1,0 1 1,1 0 0,-1 0-1,0 0 1,1 0-1,-1 0 1,1 0 0,0 1-1,-1 1 33,-6 6-67,0 1 0,1 1 1,0-1-1,1 2 0,0-1 0,1 1 0,0 0 0,0 4 67,17-50 40,2 1 0,1 0 0,2 1-1,1 1 1,7-8-40,-22 35 6,0 1 1,0 0-1,0-1 0,1 1 0,-1 0 0,1 0 1,-1 0-1,1 0 0,0 1 0,0-1 1,0 1-1,0 0 0,0-1 0,0 1 0,0 1 1,0-1-1,0 0 0,0 1 0,0 0 1,1-1-7,1 2 14,0-1 0,0 1 1,0 0-1,0 0 1,0 1-1,0-1 0,0 1 1,-1 0-1,1 1 0,-1-1 1,1 1-1,-1 0-14,12 9 44,0 1 0,0 1 0,-1 0-1,-1 1 1,9 14-44,10 26-49,-30-45 4,-19-36 2,6 7 51,1 0 0,0-1 0,2 0 1,0 0-1,1-1 0,1 0 0,2 0 0,-1 0 1,2 0-1,1 0 0,1-1 0,1 1 1,2-13-9,-3 33 8,0-1 1,0 1 0,0-1-1,0 1 1,0-1 0,1 1-1,-1 0 1,0-1 0,1 1-1,0 0 1,-1-1 0,1 1-1,0 0 1,-1 0 0,1 0-1,0 0 1,0 0 0,0-1-1,0 2 1,0-1 0,0 0-1,0 0 1,1 0 0,-1 0-1,0 1 1,0-1 0,1 0-1,-1 1 1,0-1 0,1 1-1,-1 0 1,1-1 0,-1 1-1,0 0 1,1 0 0,-1 0-1,1 0 1,-1 0 0,0 0-1,1 0 1,-1 1 0,1-1-1,-1 0 1,0 1 0,1-1-1,-1 1 1,0 0 0,0-1-1,1 2-8,10 4 27,-1 1 0,0 0 0,-1 1-1,0 0 1,4 4-27,-1-1 19,117 110 180,-127-118-184,-1-1 1,1 0 0,-1 0 0,1 0-1,0 0 1,0 0 0,0-1 0,0 1-1,0-1 1,1 0 0,-1 0 0,0 0-1,1 0 1,-1 0 0,0-1 0,3 0-16,-5 0 19,1 0 0,0-1 0,-1 1 0,1-1 0,-1 0 1,1 1-1,-1-1 0,1 0 0,-1 0 0,0 0 0,1 0 0,-1 0 1,0 0-1,0 0 0,0-1 0,0 1 0,0 0 0,0 0 1,0-1-1,0 1 0,0-1 0,-1 1 0,1-1 0,-1 1 1,1-1-1,-1 0 0,1 1 0,-1-1 0,0 0 0,0 1 1,0-1-1,0 1 0,0-2-19,0 2 0,1-5-121,0-1 0,-1 1 0,1 0 0,-1-1 0,-1 1 0,1 0 0,-1 0 0,0-1 0,-1 1 0,1 0 0,-1 0 0,-1 0 0,1 1 0,-1-1 0,0 0 0,0 1 0,-1-1 121,-62-85-3542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8:4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5 1728,'-13'0'7130,"8"0"-6026,-9 0-112,11 0-392,6-2-319,-1 2-201,-2-2-80,0 2-561,-5 4-855,-21 47-1144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8:43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0 281 1608,'0'-2'344,"5"2"-296,-2-5 1585,4-1-441,0-3-304,8-13-136,2-2-392,0-11-216,7-2-144,-4-3-312,24-60-3744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8:44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289 332 1656,'-4'-5'3493,"-17"-16"-1875,18 19-1536,-1-1 0,0 1 0,1 0-1,-1 0 1,0 1 0,0-1 0,0 1 0,-1 0 0,1 0 0,0 0 0,0 0 0,0 1 0,-1-1-1,1 1 1,0 1 0,-1-1 0,1 0 0,0 1 0,0 0 0,0 0 0,-1 0 0,1 1 0,0-1 0,0 1-1,1 0 1,-1 0 0,0 0 0,-1 2-82,0 0-13,1 0 0,-1 0 0,0 1 0,1 0 0,0 0 0,0 0 0,0 0-1,1 1 1,0-1 0,0 1 0,0 0 0,1 0 0,0 0 0,0 0 0,0 0 0,1 1 0,0-1 0,0 5 13,0 3-8,1 1 0,0 0 1,1 0-1,1-1 1,0 1-1,1-1 0,0 1 1,4 7 7,-5-17-5,0 0 0,0 0 1,0 0-1,1 0 0,-1-1 0,1 1 0,0-1 1,0 1-1,1-1 0,-1 0 0,1-1 1,0 1-1,0-1 0,0 0 0,1 1 0,-1-2 1,1 1-1,0-1 0,-1 1 0,1-1 1,0 0-1,1-1 0,-1 1 0,0-1 1,1 0 4,-3-1 14,-1 1 1,1-1 0,0 0-1,-1 0 1,1 0 0,0 0 0,-1-1-1,1 1 1,-1 0 0,1-1 0,-1 0-1,1 0 1,-1 0 0,1 0-1,-1 0 1,0 0 0,1-1 0,-1 1-1,0-1 1,0 1 0,0-1-1,0 0 1,0 0-15,0-2 55,1 0 0,-1 1 0,0-1 0,0 0 0,-1-1 0,1 1-1,-1 0 1,0 0 0,0-1 0,0 1 0,-1 0 0,0-1 0,1 0-55,-1-11 87,-1 0 0,0 0 1,-2 1-1,1-1 0,-2 0 0,0 1 1,-2-5-88,-17-32 28,-2 0 1,-2 2 0,-3 1 0,-35-44-29,-15-28 67,70 107-84,9 15-220,19 26-50,58 58 334,3-4 0,49 38-47,-111-103 18,1-1 0,1-1-1,0 0 1,14 7-18,-32-20-1,0-1-1,-1 0 1,1 1-1,0-1 0,-1 0 1,1 1-1,0-1 1,0 0-1,-1 0 1,1 0-1,0 0 1,0 0-1,0 0 0,-1 0 1,1 0-1,0 0 1,0 0-1,-1 0 1,1 0-1,0 0 1,0-1-1,-1 1 1,1 0-1,0-1 0,0 1 1,-1 0-1,1-1 1,-1 1-1,1-1 1,0 1-1,-1-1 1,1 1-1,-1-1 0,1 0 1,-1 1-1,1-1 1,-1 0-1,1 0 2,13-39-449,-11 30 188,20-78-1562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8:45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149 540 120,'-11'-4'8076,"-17"-4"-6491,22 7-1518,1-1 0,-1 1 0,1 0 0,-1 1 0,1-1 0,-1 1 0,0 0 0,1 1 0,-1-1 0,0 1 0,1 0 0,-1 1 0,-4 1-67,8-2-11,1 0-1,-1 0 0,0 0 1,1 0-1,-1 0 1,1 0-1,0 0 0,-1 1 1,1-1-1,0 1 0,0-1 1,0 1-1,0 0 0,0-1 1,0 1-1,0 0 1,0 0 11,0 2-14,0 0 0,1-1-1,-1 1 1,1 0 0,0-1 0,0 1 0,0 0 0,1 0 0,-1-1 0,1 1 0,0 0 0,0 0 14,3 10-12,0 0 0,1 0-1,1-1 1,0 1 0,1-1 0,4 6 12,-7-14-11,-1 1 0,1-1 0,0 0 0,1 0 0,-1 0 0,1-1 0,0 1 0,0-1 0,0 0 0,1-1 1,-1 1-1,1-1 0,0 0 0,0-1 0,5 2 11,-9-3-11,-1-1 1,1 1 0,-1-1-1,1 0 1,0 1 0,-1-1-1,1 0 1,-1 0 0,1 0-1,0-1 1,-1 1 0,1 0-1,0-1 1,-1 1 0,1-1-1,-1 1 1,1-1 0,-1 1-1,1-1 1,-1 0-1,0 0 1,1 0 0,-1 0-1,1-1 11,-1 0 15,1 0-1,0-1 1,0 1-1,-1-1 0,0 0 1,1 0-1,-1 1 0,0-1 1,0 0-1,-1 0 1,1 0-1,0-3-14,0-6 62,-1 0 0,1 0 1,-2 0-1,0 0 0,0 0 0,-2-5-62,-4-6 39,0-1 0,-2 1-1,-1 1 1,0 0 0,-2 0-1,0 1-38,23 35-32,1 0 0,1-1 0,0 0 0,1-1 0,0 0 0,1-1 0,0-1 0,1 0 0,0-1 0,0-1 0,1 0 0,9 2 32,-25-10 2,0 0 1,0 1-1,0-1 0,0 0 0,0 0 0,0 0 0,0 0 1,0 0-1,0 0 0,0 0 0,0 0 0,0 0 1,0 0-1,0-1 0,0 1 0,0 0 0,0-1 0,0 1 1,0-1-1,0 1 0,0-1 0,0 1 0,0-1 0,-1 0 1,1 1-1,0-1 0,0 0 0,0 0-2,0-2 14,1 1 0,0-1 0,-1 0 0,0 0 0,0 0 0,0 0 0,0 0 0,0 0 0,-1 0 0,1-1-14,1-12 84,-1 1 1,-1-1-1,-2-12-84,2 24 8,-3-21 22,-1-1 0,-1 1 1,-1 0-1,-2 1 0,0-1 1,-2 1-1,0 1 0,-10-14-30,-7-10 32,-1 1 0,-3 2 0,-21-23-32,41 53 24,5 6 37,0 1 0,0 0 0,-1 0 0,0 0 0,0 1 0,-5-4-61,52 80-492,-6-17 510,3-2 0,38 40-18,-53-67 0,1 0 1,2-2 0,0-1-1,1-1 1,1-1 0,14 6-1,-37-22-7,1 0 1,0-1 0,0 1-1,1-1 1,-1 0 0,0-1 0,0 1-1,1-1 1,-1 0 0,1-1-1,2 1 7,-5-2 5,-1 1 0,0-1 0,1 1-1,-1-1 1,0 0 0,0 0 0,0 0-1,0 0 1,0 0 0,0 0-1,0-1 1,0 1 0,0-1 0,0 1-1,-1-1 1,1 0 0,-1 1 0,1-1-1,-1 0 1,0 0 0,1 0 0,-1 0-1,0 0 1,-1-1 0,1 1 0,0 0-1,0-1-4,4-14 33,0 0-1,-1-1 0,0 1 0,-2-1 1,0 0-1,-1 0 0,-1 0 0,0 1 1,-2-2-33,1 8-11,0 0 1,-1 0 0,0-1 0,-1 1-1,0 1 1,-1-1 0,0 0 0,-1 1-1,0 0 1,-1 0 0,0 0 0,0 1-1,-1 0 1,-6-6 10,13 14-6,-1 0-1,0 0 1,0 0 0,0 0-1,0 0 1,0 0 0,0 0 0,-1 0-1,1 0 1,0 1 0,0-1-1,-1 0 1,1 1 0,0-1-1,-1 1 1,1-1 0,0 1-1,-1 0 1,1 0 0,-1 0-1,1-1 1,0 1 0,-1 0-1,1 1 1,-1-1 0,1 0-1,-1 0 1,1 1 0,-1-1 6,0 2-21,1-1 0,-1 1-1,0 0 1,0-1 0,1 1 0,-1 0 0,1 0 0,-1 0-1,1 0 1,0 1 0,0-1 0,0 0 0,0 0 0,0 1 0,0 1 21,-2 8-73,0 0 1,1 0-1,0 0 1,1 1 0,0-1-1,1 7 73,1-11 26,0 1-1,1 0 1,0 0 0,0-1-1,1 0 1,0 1-1,0-1 1,1 0 0,0 0-1,0-1 1,1 1 0,0-1-1,0 0 1,1 0-1,0-1 1,0 0 0,1 0-1,0 0 1,0-1 0,0 0-1,0 0 1,1 0-1,0-1 1,0-1 0,0 1-1,0-1 1,1-1-1,-1 1 1,1-1 0,-1-1-1,1 0 1,0 0 0,0-1-1,0 0 1,-1 0-1,1-1 1,0 0 0,0-1-1,-1 1 1,1-2-1,-1 1 1,0-1 0,0-1-1,0 0 1,0 0 0,0 0-1,-1-1 1,7-5-26,-6 3 59,0-1 0,-1 0 0,0 0 0,-1-1 1,0 0-1,0 0 0,-1 0 0,0-1 0,0 0 0,-1 0 0,0 0-59,-2 3-82,0 0-1,0 1 0,0-1 0,-1 0 1,0 0-1,0 0 0,-1 0 0,0 0 1,0 0-1,-1-1 0,0 1 0,0 1 1,-1-1-1,1 0 0,-2 0 0,1 0 1,-2-1 82,4 6-101,-1 1 0,0-1 1,0 1-1,0-1 1,-1 1-1,1 0 0,0 0 1,0-1-1,-1 1 1,1 0-1,-1 0 1,1 0-1,-1 0 0,-1 0 101,-51-20-2274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8:45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1 373 1592,'2'-2'192,"-2"-2"2833,8-12-1585,1-6-535,-1-10 15,4-8-176,2-6-296,3 0-224,5 2-104,-5 5-120,-2 6-8,2 9-392,0 11-1520,10 2-3794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8:46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69 112 1568,'-4'-3'7357,"7"-1"-5343,2 5-2329,-2 12 552,-2 6-213,0-15 5,-1 0 0,1-1 0,-1 1 0,-1 0 0,1 0-1,0 0 1,-1 0 0,0 0 0,-1 2-29,-17-53 443,20 21-436,-1 26-7,0 0-1,-1 0 0,1-1 0,0 1 0,0 0 0,0-1 0,0 1 0,0 0 0,0-1 0,0 1 0,0 0 0,0-1 0,0 1 0,0 0 0,0 0 0,0-1 0,0 1 0,0 0 0,1-1 0,-1 1 0,0 0 1,0-1-1,0 1 0,0 0 0,0 0 0,1-1 0,-1 1 0,0 0 0,0 0 0,1-1 0,-1 1 0,0 0 0,0 0 0,1 0 0,-1 0 0,0-1 0,0 1 0,1 0 0,-1 0 0,0 0 0,1 0 0,-1 0 0,0 0 1,1 0-1,-1 0 0,0 0 0,1 0 0,-1 0 0,0 0 0,1 0 0,-1 0 0,0 0 0,0 0 0,1 0 0,-1 0 0,0 0 0,1 1 1,1 8-9,-1-6 104,-4-12-69,0 2-554,0-1-1,-1 1 0,1 0 1,-1 0-1,-1 0 1,0 0 528,-33-43-4609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8:52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5 248 1248,'-1'-8'6730,"-2"-4"-3016,4 17-3825,1 0 0,1 0 1,-1 0-1,1 0 0,0 0 1,0 0-1,0-1 0,1 0 1,2 3 110,1 2-4,19 28 15,-14-18-8,2-1 0,0 0 0,0-1-1,12 9-2,-35-69-362,1 12 381,4 17-9,1-1-1,0 0 1,1-1-1,0-7-9,2 23-13,36 15-440,-12-3 240,40 17 221,-46-20-5,-1 0 0,1-2 1,1 0-1,-1-1 0,5 0-3,-22-6 7,-1 1-1,1-1 1,0 0-1,-1 0 1,1 0 0,0 0-1,-1 1 1,1-1-1,0 0 1,-1 0 0,1 0-1,0 0 1,-1-1-1,1 1 1,-1 0-1,1 0 1,0 0 0,-1 0-1,1-1 1,0 1-1,-1 0 1,1 0 0,-1-1-1,1 1 1,-1-1-1,1 1 1,-1 0-1,1-1 1,-1 1 0,1-1-1,-1 1 1,0-1-1,1 0 1,-1 1 0,0-1-1,1 1 1,-1-1-1,0 1 1,0-1-1,1 0 1,-1 0-7,0-2 22,0 0-1,-1 0 1,1 0-1,0 0 1,-1 0-1,0 0 1,0 0-1,0 0 1,0 0-1,-1-1-21,-36-64 163,33 60-158,0 1 0,-1 0 0,-1 0 0,1 1 0,-1 0 1,0 0-1,0 0 0,0 1 0,-1 0 0,0 1 0,0-1 0,0 1 0,-1 1 0,-1-1-5,9 4-33,1-1 0,0 1 0,0 0 0,0-1 0,0 1 0,0 0 0,0-1 0,0 1 0,0 0 1,0-1-1,0 1 0,0 0 0,0-1 0,0 1 0,0 0 0,0-1 0,0 1 0,0 0 0,1-1 0,-1 1 0,0 0 0,0-1 0,0 1 0,0 0 0,1 0 0,-1-1 1,0 1-1,0 0 0,1 0 0,-1-1 0,0 1 0,1 0 0,-1 0 0,0 0 0,0-1 0,1 1 0,-1 0 0,0 0 0,1 0 0,-1 0 0,0 0 0,1 0 1,-1 0-1,0 0 0,1 0 33,21-14-161,-20 12 142,9-5 16,0 0-1,-1-1 1,0-1 0,0 1-1,-1-1 1,0-2 3,-5 7 32,0 0-1,-1-1 1,0 0 0,0 0-1,0 0 1,-1 0 0,1 0-1,-1 0 1,0 0 0,-1-1-1,0 1 1,1-1 0,-2 0-1,1 1 1,-1-1-32,0 5 287,0 2-267,0 0-1,0 1 1,0-1 0,0 0 0,0 0 0,0 0 0,0 0 0,0 0 0,1 0-1,-1 0 1,0 0 0,1 0 0,-1 0 0,0 0 0,1 0 0,0 0 0,-1 0-1,1 0 1,-1 0 0,1 0 0,0 0 0,0 0 0,0-1 0,0 1-20,22 30 364,-21-30-356,14 19-4,0 2 17,1-1-1,0-1 1,2 0-1,1-2 1,0 0-1,1-1 1,1-1-1,6 3-20,-27-19-17,0 1-1,0-1 1,0 1-1,0-1 0,0 0 1,0 1-1,0-1 1,0 0-1,0 0 1,0 0-1,1 0 0,-1 0 1,0 0-1,0 0 1,0 0-1,0 0 1,0 0-1,0 0 0,0-1 1,0 1-1,0 0 1,0-1-1,0 1 1,0-1-1,0 1 0,0-1 1,0 0-1,0 1 1,-1-1-1,1 0 18,0 0-104,0-1 0,-1 1 0,1-1-1,0 1 1,-1-1 0,0 1 0,1-1-1,-1 1 1,0-1 0,0 1 0,0-1 0,0 0-1,0 1 1,0-1 0,0 1 0,0-1-1,-1 0 1,1 1 0,-1-1 0,1 1 0,-1-1-1,1 1 1,-1 0 0,0-1 0,0 1 0,0-1 104,-32-52-6198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07:2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1 213 704,'0'0'1096,"0"0"24,0 0-112,0 0-199,80-25-129,-49 10-136,0-9-48,6-1-184,-6 0-120,6 1-88,-6 4-64,6-5-40,-12 6-336,-6 9-1096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8:52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57 896,'-12'-4'6378,"7"2"-5466,-7-7-232,10 5-680,2 1 0,5-3-96,9-1-928,47-15-1409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8:53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170 617 1728,'0'0'206,"1"0"-1,-1-1 1,1 1 0,-1 0-1,0 0 1,1-1-1,-1 1 1,1 0-1,-1 0 1,0-1-1,1 1 1,-1 0-1,0-1 1,1 1-1,-1-1 1,0 1 0,0 0-1,1-1 1,-1 1-1,0-1 1,0 1-1,0-1 1,0 1-1,1-1 1,-1 1-1,0-1 1,0 1 0,0-1-1,0 1 1,0-1-1,0 1 1,0-1-1,0 1 1,-1-1-206,0-23 376,0 17 184,-1-18-465,0 0-1,-2 1 1,-1 0 0,-1 0 0,0 0 0,-2 1 0,-1 0 0,-1 0 0,-1 1-1,-1 1 1,-1-1 0,-1 2 0,0 0 0,-2 1 0,-12-12-95,26 26 22,-11-7 132,29 45-792,10 12 635,2-2 1,2-1-1,4 3 3,-16-23 6,1-2 0,1 1 0,0-2 0,2-1 0,0-1 0,14 8-6,-33-22-7,1-1 0,0 0 0,-1 0 0,1 0-1,0 0 1,0-1 0,0 0 0,1 0 0,-1 0 0,0 0-1,0 0 1,4-1 7,-6 0 5,0-1-1,-1 1 1,1-1-1,-1 0 1,1 0 0,-1 1-1,1-1 1,-1 0-1,1 0 1,-1-1-1,0 1 1,0 0 0,0 0-1,1 0 1,-1-1-1,0 1 1,0-1-1,-1 1 1,1-1 0,0 1-1,0-1 1,-1 1-1,1-1 1,-1 0-1,0 1 1,1-1-1,-1 0 1,0 1 0,0-1-1,0 0 1,0 0-1,0 0-4,1-17 32,-1-1 0,-1 0-1,0 0 1,-2 0 0,0 0 0,-1 1-1,-1 0 1,-1 0 0,-1 0-1,-7-15-31,-7-9-3,-2 0 0,-2 1 0,-25-33 3,43 64 7,-26-32-31,32 41 33,-1 0 0,0 0 0,0 0 0,1 0 0,-1 1 0,0-1 0,-1 1 0,1-1 0,0 1 0,0 0 0,-1-1 0,1 1 0,-1 0 0,1 1 0,-1-1 0,0 0-9,3 4-74,0 0 0,1 0 1,-1 0-1,1 0 0,0-1 0,0 1 0,0 0 0,0 0 1,0-1-1,1 1 0,1 2 74,29 46-4,2 0-1,3-3 1,2-1 0,1-1 0,3-3 0,4 1 4,-27-22 4,-17-18-4,0 0-1,0 0 0,1 0 0,0-1 0,-1 1 0,1-1 1,0 0-1,1 0 0,-1-1 1,-4-2-7,1 0 1,-1 0-1,1 0 0,-1 0 1,0 0-1,1-1 0,-1 1 1,1 0-1,-1 0 1,0-1-1,1 1 0,-1 0 1,0 0-1,0-1 0,1 1 1,-1 0-1,0-1 0,0 1 1,1 0-1,-1-1 1,0 1-1,0-1 0,0 1 1,0 0-1,0-1 0,1 1 1,-1-1-1,0 1 0,0 0 1,0-1-1,0 1 1,0-1-1,0 1 0,0-1 1,-1 1-1,1 0 0,0-1 1,0 1-1,0-1 1,0 1-1,0 0 0,-1-1 7,-2-29 98,3 23-81,-10-58 94,6 48-112,1-1 0,1 0 0,0 1 0,2-1 0,0 0 0,0 0 0,2 0 0,1-2 1,-3 19-9,0 1 0,1-1 0,-1 0 0,0 1 0,1-1 0,-1 0 1,1 1-1,-1-1 0,1 1 0,-1-1 0,1 1 0,-1-1 0,1 1 1,0-1-1,-1 1 0,1-1 0,0 1 0,-1 0 0,1-1 0,0 1 1,-1 0-1,1 0 0,0-1 0,0 1 0,-1 0 0,1 0 0,0 0 0,0 0 1,-1 0-1,1 0 0,0 0 0,0 0 0,0 1 0,-1-1 0,1 0 1,0 0-1,-1 1 0,1-1 0,0 0 0,-1 1 0,1-1 0,0 1 1,-1-1-1,1 0 0,0 1 0,-1 0 0,1-1 9,39 30 69,-32-24-64,55 49 151,25 17-56,-87-71-88,0 0 1,0 0-1,0-1 0,1 1 1,-1 0-1,0-1 1,0 1-1,0-1 0,1 1 1,-1-1-1,0 0 1,0 0-1,1 1 0,-1-1 1,0 0-1,1 0 1,-1 0-1,0 0 1,0-1-1,1 1 0,-1 0 1,0 0-1,1-1 1,-1 1-1,0-1 0,0 1 1,0-1-1,0 1 1,1-1-1,-1 0 0,0 0 1,0 0-1,0 1 1,0-1-1,-1 0 0,1 0 1,0 0-1,0 0 1,0 0-1,-1-1 0,1 1 1,-1 0-1,1 0 1,-1 0-1,1-1-12,0 0-69,0 0 0,-1-1 0,1 1 0,0 0 0,-1-1 0,1 1 0,-1-1 0,0 1 0,0-1 0,0 1 0,0-1-1,0 1 1,-1-1 0,1 1 0,-1 0 0,0-1 0,1 1 0,-1 0 0,0-1 0,0 1 0,0 0 0,-1 0 0,1 0 0,-2-2 69,-37-30-2545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8:53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1 235 1136,'0'-2'2137,"2"-2"447,5-7-1496,-2-7-343,2-2-345,8-6-248,-3-4-112,3-1-40,2 5-560,7-40-4137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8:56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1687 1352,'6'-28'6750,"-12"-21"-5728,2 22-331,-1-27 60,0-3 549,-12-52-1300,14 94 70,0 0 1,-1 1 0,-1-1 0,-1 1 0,0 0-1,-1 1 1,0-1 0,-1 1 0,-6-7-71,14 20-3,-1-1-1,1 1 1,-1-1 0,0 1 0,1 0 0,-1-1 0,1 1-1,-1 0 1,0-1 0,0 1 0,1 0 0,-1 0 0,0 0 0,1 0-1,-1 0 1,0 0 0,0 0 0,1 0 0,-1 0 0,0 0-1,0 0 1,1 0 0,-1 0 0,0 0 0,1 1 0,-1-1 0,0 0-1,1 1 1,-1-1 0,0 0 0,1 1 0,-1-1 0,1 1-1,-1-1 1,1 1 0,-1-1 0,1 1 0,-1-1 0,1 1 0,-1 0-1,1-1 1,0 1 0,-1-1 0,1 1 0,0 0 0,-1 0-1,1-1 1,0 1 0,0 0 3,-19 39-317,18-38 322,-4 10-101,1-1 0,0 1 1,0 0-1,2 0 0,-1 0 0,2 1 1,0-1-1,0 0 0,1 1 0,0 1 96,1-13-25,-1 0-1,1 0 1,-1 0-1,1-1 0,0 1 1,-1 0-1,1 0 1,0 0-1,-1-1 1,1 1-1,0 0 0,0-1 1,0 1-1,0 0 1,0-1-1,0 1 1,0-1-1,0 0 0,0 1 1,0-1-1,0 0 1,0 1-1,0-1 1,0 0-1,0 0 0,0 0 1,0 0-1,0 0 1,0 0-1,0 0 1,0-1-1,0 1 0,0 0 1,0-1-1,0 1 1,0 0-1,0-1 1,0 1 25,42-16-198,-29 10 199,-3 0-2,1 1-1,1 0 0,-1 1 1,1 0-1,-1 1 0,3 0 2,-11 3-3,1-1 0,-1 1 0,0 0-1,0 1 1,0-1 0,0 1 0,0 0-1,0 0 1,0 0 0,0 0 0,0 1 0,0-1-1,-1 1 1,1 0 0,-1 0 0,1 1 0,-1-1-1,0 1 1,0 0 0,0-1 0,3 5 3,12 14 25,-2 1 0,11 17-25,-16-20 10,2-1 0,0 0-1,1-1 1,15 13-10,-29-29-3,1 0-1,0-1 1,0 1-1,0 0 1,0-1-1,0 1 1,-1 0-1,1-1 1,0 1-1,1-1 1,-1 0-1,0 1 1,0-1-1,0 0 1,0 0-1,0 0 1,0 1-1,0-1 1,0 0-1,0 0 1,1-1-1,-1 1 1,0 0-1,0 0 1,0-1 0,1 1 3,0-1 11,0-1 1,0 1-1,0-1 1,1 1-1,-2-1 1,1 0-1,0 0 1,0 0-1,-1 0 1,1 0 0,1-2-12,3-7 88,1-1 0,-2-1 0,1 1 0,0-4-88,-5 12 11,4-13 23,0 0-1,-1 0 0,-1-1 1,-1 1-1,-1-1 1,0 1-1,-1-1 0,-1 1 1,-1-1-1,-3-15-33,3 24 1,0-1-1,-1 0 1,0 1-1,-1-1 1,0 1 0,-1 0-1,1 1 1,-2-1-1,-2-3 0,4 8-16,0-1 0,0 1 0,0-1-1,-1 1 1,1 1 0,-1-1 0,0 1 0,-1-1-1,1 1 1,0 1 0,-1-1 0,0 1 0,1 0-1,-1 0 1,-4 0 16,8 1-14,0 1 0,0-1 1,1 1-1,-1 0 0,0-1 0,0 1 0,0 0 0,0 0 0,0 0 0,1 0 0,-1 0 0,0 1 0,0-1 1,0 1-1,1-1 0,-1 1 0,0 0 0,0-1 0,1 1 0,-1 0 0,1 0 0,-1 0 0,1 0 0,-1 0 1,1 1-1,-1-1 0,1 0 0,0 1 0,0-1 0,0 1 0,0-1 0,0 1 0,0 0 0,0-1 0,0 1 1,1 0-1,-1 0 0,1-1 0,-1 1 0,1 0 0,0 0 0,0 0 0,-1 0 0,1-1 0,1 1 0,-1 0 1,0 0-1,0 0 14,1 7-2,0-1 1,0 1 0,1 0 0,0-1-1,0 1 1,1-1 0,0 0 0,1 0-1,0 0 1,1 1 1,3 3 2,2 0 0,-1-1 0,2 0 0,-1-1 0,1 0 0,1-1-1,0 0 1,0 0 0,1-2 0,5 3-2,-11-5-11,1-1 1,0 0-1,0-1 0,0 0 0,0 0 1,0-1-1,0 0 0,1-1 0,-1 1 1,1-2-1,-1 1 0,1-1 0,-1 0 0,1-1 1,-1 0-1,1 0 0,-1-1 0,5-1 11,-10 1 17,0 0-1,0 0 1,0 0-1,0-1 0,0 1 1,0-1-1,0 1 1,-1-1-1,1 0 0,-1 0 1,0 0-1,0 0 1,0-1-1,0 1 0,0 0 1,-1-1-1,0 0 1,0 1-1,0-1 0,0 0 1,0 1-1,-1-1 1,1-2-17,0-13 78,0 0 0,-2 1 0,0-1 0,-1-5-78,0 7 25,-7-45 120,5 49-107,2-1 1,-1 1 0,2 0-1,0-1 1,1 1-1,0-1 1,1 1 0,0-1-1,3-12-38,-3 24-1,0 0 1,0 0-1,0 0 0,0 0 0,0 0 0,0 0 0,0 0 0,0 1 0,1-1 0,-1 0 1,1 1-1,0-1 0,-1 1 0,1-1 0,0 1 0,0 0 0,0 0 0,0 0 1,0 0-1,0 0 0,0 0 1,2 0-1,1 0-1,-1 0 1,1 1 0,0-1 0,-1 1 0,1 0-1,-1 0 1,1 0 0,-1 1 0,3 0 1,5 2 22,-1 0 0,1 1-1,-1 0 1,1 0 0,-1 1 0,-1 1 0,8 4-22,-12-5 8,1 0 1,-1 1-1,0-1 0,0 1 1,0 0-1,-1 1 0,0-1 1,0 1-1,-1 0 0,0 1 1,0-1-1,-1 1 1,0-1-1,0 1 0,0 0 1,-1 0-1,-1 0 0,1 0 1,-1 1-1,-1-1 0,1 0 1,-1 1-1,-1-1 0,0 4-8,-1 1-40,0 1-1,-1-1 0,-1 1 0,0-1 0,0 0 0,-2-1 0,1 1 0,-2-1 0,0 0 0,0 0 1,-1-1-1,0 0 0,-1-1 0,-5 6 41,10-13-41,0 0 0,0 1 0,0-2 0,-1 1 0,1 0 0,-1-1 0,1 0 0,-1 0 1,0 0-1,0-1 0,-4 1 41,8-1-26,0-1 0,-1 0 0,1 1 0,0-1 0,-1 0 0,1 0 0,-1 0 0,1 0 0,-1-1 1,1 1-1,0 0 0,-1-1 0,1 1 0,0 0 0,-1-1 0,1 0 0,0 1 0,0-1 0,-1 0 0,1 1 1,0-1-1,0 0 0,0 0 0,0 0 0,0 0 0,0 0 0,0 0 0,1-1 0,-1 1 0,0 0 0,0 0 1,1 0-1,-1-1 0,1 1 0,-1 0 0,1-1 0,0 1 0,-1-1 0,1 1 0,0 0 0,0-1 1,0 1-1,0-1 26,0-1-8,1 1-1,-1-1 1,1 1 0,-1-1 0,1 1 0,0-1 0,0 1 0,0 0 0,0-1 0,0 1 0,1 0 0,-1 0 0,1 0 0,-1 0 0,1 0 0,0 0-1,0 1 1,0-1 0,0 0 0,0 1 0,0-1 0,0 1 8,57-31 0,-42 24 36,-6 2 11,1-1 0,-1 0 0,-1 0 0,1-1 0,-1 0 0,-1-1 0,1 0-1,-2-1 1,1 0 0,-1 0 0,-1-1 0,0 0 0,0 0 0,1-5-47,-4 6 47,0 1 1,-1-1-1,-1 0 0,0 0 1,0 0-1,0-1 1,-2 1-1,1 0 0,-1-1 1,-1 1-1,0 0 1,0 0-1,-1 0 0,0-1 1,-1 2-1,0-1 0,-1 0 1,-2-4-48,-4-10 104,-1 2 1,-1 0 0,-1 0-1,-1 1 1,-1 1-1,-1 0 1,-13-12-105,45 49-126,-1 0 0,-1 0 0,2 5 126,14 18 3,109 144 60,-51-66-148,65 67 85,-149-181-101,-5-7 43,-14-18 29,-24-29 33,-13-8-25,2-2 0,4-2 0,2-2 0,3-1 1,-3-13 20,41 72-13,0 0 0,1-1 0,0 1 0,0 0 0,1-1 0,-1 1 0,1-1 0,1 1 0,-1-1 0,1 0 0,1-1 13,-1 6-8,0 0 0,0 1-1,1-1 1,-1 0 0,0 1-1,1-1 1,0 1 0,-1-1 0,1 0-1,0 1 1,0 0 0,0-1-1,0 1 1,0-1 0,0 1 0,1 0-1,-1 0 1,0 0 0,0 0-1,1 0 1,-1 0 0,1 0 0,-1 0-1,1 0 1,0 1 0,-1-1-1,1 0 1,-1 1 0,1 0 0,0-1-1,0 1 1,-1 0 0,1 0-1,0 0 1,-1 0 0,1 0 0,0 0-1,0 1 1,-1-1 0,1 0-1,0 1 1,-1-1 0,2 1 8,1 0 6,1 0 0,-1 1 0,1-1 0,-1 1 1,0 0-1,1 0 0,-1 0 0,0 1 0,0 0 1,-1-1-1,1 1 0,-1 0 0,1 1 0,-1-1 0,0 1 1,0-1-1,2 4-6,-2-1 6,1 1 0,-1-1 0,-1 1 0,1 0 0,-1 0 0,0 0 0,-1 0 0,1 1 0,-1-1 0,-1 7-6,1 1-19,-2 0-1,0 1 0,-1-1 1,0 0-1,-2 0 1,1-1-1,-2 1 0,0-1 1,-1 1-1,-5 8 20,9-20-13,-4 10-52,-1-1 0,-1 1 0,0-2 0,-1 1 0,0-1 0,-2 1 65,11-12-19,0 0-1,0 0 0,0-1 0,0 1 0,0 0 0,0-1 0,0 1 1,0 0-1,0-1 0,0 1 0,0 0 0,0-1 0,0 1 1,0 0-1,0-1 0,0 1 0,0 0 0,0-1 0,0 1 1,0 0-1,0 0 0,-1-1 0,1 1 0,0 0 0,0-1 1,0 1-1,-1 0 0,1 0 0,0 0 0,0-1 0,-1 1 0,1 0 1,0 0-1,0 0 0,-1-1 0,1 1 0,0 0 0,-1 0 1,1 0-1,0 0 0,-1 0 0,1 0 0,0 0 0,-1 0 1,1 0-1,0 0 0,-1 0 0,1 0 0,0 0 0,0 0 0,-1 0 1,1 0-1,0 0 0,-1 0 0,1 0 0,0 0 0,-1 1 1,1-1-1,0 0 0,0 0 0,-1 0 0,1 0 0,0 1 1,0-1-1,-1 0 20,7-28-354,6 8 422,1 0 0,0 1-1,2 0 1,13-13-68,30-42 528,-38 44-314,-1 0 0,-1-1 0,3-12-214,-17 36 29,-1-1-1,0 1 1,-1-1-1,1 1 1,-1-1 0,-1 0-1,1 0 1,-1 1-1,-1-1 1,0 0-1,0 0 1,0 0 0,-1 0-1,0 0 1,0 0-1,-1 0 1,0 1-1,-1-2-28,2 7 12,1 0-1,-1 0 0,0 0 0,0 0 0,0 0 0,0 1 0,0-1 0,0 0 0,-1 0 1,1 1-1,0-1 0,-1 1 0,0-1 0,1 1 0,-1 0 0,0 0 0,1-1 1,-1 1-1,0 0 0,0 1 0,0-1 0,0 0 0,0 0 0,0 1 0,0 0 1,0-1-1,0 1 0,0 0 0,0 0 0,0 0 0,-1 0 0,1 0 0,0 0 0,0 1 1,0-1-1,0 1 0,0-1 0,0 1 0,0 0 0,0 0 0,-1 1-11,-1 0-8,-1 1-1,1 1 0,0-1 0,0 1 0,0-1 0,1 1 1,-1 0-1,1 0 0,0 1 0,0-1 0,1 1 0,-1-1 1,1 1-1,0 0 0,0 0 0,0 2 9,0 1-4,1 1 0,0-1 0,1 1 0,0-1 0,0 1 0,0 0 0,1-1 0,1 1 0,0-1 1,0 0-1,0 1 0,1-1 0,0 0 0,1 0 0,0-1 0,0 1 0,0-1 0,1 0 0,0 0 0,5 4 4,-6-5-2,1-1 0,0 1-1,1-1 1,-1-1 0,1 1 0,0-1 0,0 0 0,0 0 0,1-1-1,-1 0 1,1 0 0,0-1 0,0 1 0,0-1 0,0-1 0,0 1-1,0-1 1,0-1 0,1 1 0,-1-1 0,0-1 0,0 1 0,1-1-1,3-1 3,-5 0 19,-1-1 0,0 1-1,0-1 1,0 0-1,0 0 1,-1 0 0,1-1-1,-1 1 1,0-1-1,0 0 1,0-1 0,0 1-1,-1-1 1,0 0-1,0 1 1,0-1 0,0 0-1,-1-1 1,0 1 0,0 0-1,1-6-18,3-10 51,-1 1 0,-1-2-1,0 1 1,-2 0 0,0-5-51,-5-75 97,1 77-129,1 0 0,1 0 0,1 1 0,1-1 0,1 0 0,3-7 32,-6 30-15,0 0-1,0 0 1,0 0 0,0 0-1,0 0 1,0 0 0,1 0-1,-1 1 1,0-1 0,1 0-1,-1 0 1,0 0 0,1 0 0,-1 1-1,1-1 1,-1 0 0,1 1-1,0-1 1,-1 0 0,1 1-1,0-1 1,-1 1 0,1-1-1,0 1 1,0-1 0,0 1-1,-1-1 1,1 1 0,0 0-1,0 0 1,0-1 0,0 1 0,0 0-1,0 0 1,-1 0 0,1 0-1,0 0 1,0 0 0,0 0-1,0 0 1,0 0 0,0 1-1,0-1 1,0 0 15,4 3-80,0 0-1,0 0 1,-1 0-1,1 1 1,-1 0-1,4 4 81,9 6-125,-65-13 45,46-1 82,1 0 0,-1 0 1,0 0-1,1 0 0,-1 0 0,0 0 0,0 1 0,1-1 0,-1 0 0,1 1 0,-1-1 0,0 1 0,1 0 0,-1 0 0,1 0 1,0-1-1,-1 1 0,1 0 0,0 1 0,-1-1 0,1 0 0,0 0 0,0 0 0,0 1 0,-1 0-2,1 1 1,0-1-1,1 1 0,-1 0 1,1-1-1,0 1 0,-1 0 0,1-1 1,0 1-1,1 0 0,-1-1 1,0 1-1,1-1 0,-1 1 1,1 0-1,0 0 0,3 7 14,-1-1 0,1 1-1,1-1 1,0 0 0,0-1-1,1 1 1,0-1 0,5 5-14,-7-9 14,0 0 0,0-1 0,0 1 0,0-1 0,1 0 0,-1 0 0,1 0-1,0-1 1,0 0 0,0 0 0,0 0 0,0-1 0,1 1 0,-1-1 0,0 0 0,1-1 0,4 1-14,-6-1 44,0-1 0,0 0 0,-1 1-1,1-1 1,0 0 0,-1-1 0,1 1 0,-1-1 0,0 1 0,1-1-1,-1 0 1,0 0 0,0-1 0,0 1 0,0-1 0,0 1 0,-1-1 0,1 0-1,-1 0 1,0 0 0,0 0 0,0 0 0,0-1 0,0 1 0,0-4-44,3-6 43,0-1 0,-2 1 1,1-1-1,-2 0 1,0 0-1,-1 0 0,0 0 1,-1 0-1,0 0 1,-2 0-1,1 0 1,-2 0-1,0 0 0,0 1 1,-3-5-44,-12-32 34,-2 0 1,-2 2-1,-15-22-34,-4-10 14,30 54-14,9 19 12,-1 0 1,0 0 0,0 1-1,0-1 1,-1 1-1,1 0 1,-2 0 0,1 0-1,-1 1 1,1-1-1,-4-1-12,15 43-532,9 7 525,2 0-1,1-2 0,3 0 0,14 20 8,-18-34 23,1-1 1,0-1-1,2-1 0,1-1 0,1-1 0,1 0 0,2-1-23,-23-19 4,0 0-1,0 0 1,0 0 0,0-1 0,1 1-1,-1-1 1,0 0 0,1 0-1,-1 0 1,0 0 0,1-1-1,-1 1 1,1-1 0,-1 0-1,1 0 1,-1 0 0,1-1 0,1 1-4,-3-1-67,1 0 1,-1 0 0,0 0 0,1 0 0,-1-1 0,0 1-1,0 0 1,0-1 0,0 0 0,0 1 0,0-1 0,0 0 0,-1 0-1,1 0 1,-1 0 0,1 0 0,-1-1 0,0 1 0,0 0 0,0-1-1,0 1 1,0 0 0,0-1 0,-1 1 0,1-1 0,-1 1-1,0-1 1,1-1 66,-1-68-2718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8:57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0 301 2497,'3'0'5169,"-3"-3"-3201,2-1-832,0-5-608,6-10-216,6-10-215,3-6-97,5-4-49,3 1-703,-3 3-1648,7-54-3866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8:57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10 4337,'-8'-10'6506,"16"11"-4590,18 13-2212,70 69 352,-4 5 1,20 28-57,-64-66-59,-38-39 24,-5-5 15,-1-1 0,2 0 0,-1 0 0,0 0 0,1 0 0,0-1 0,0 0-1,0 0 1,1 0 20,-4-37-617,-5-1 671,-2 2 0,-1-1 1,-1 0-1,-2 1 0,-11-27-54,-5-25 124,50 113-190,-2 2 0,4 9 66,-13-19 26,2 0 0,0-1 0,4 3-26,-17-19-1,0 0 0,0 0 1,0 0-1,1 0 0,0-1 0,0 0 0,0 0 1,0 0-1,0 0 0,0-1 0,1 0 1,-1 0-1,1 0 0,-1-1 0,1 0 1,0 0-1,4 0 1,-7-2 10,0 1 1,-1-1-1,1 0 1,-1 0-1,1 0 1,-1-1-1,1 1 1,-1 0-1,0-1 1,0 0-1,1 1 1,-1-1-1,0 0 1,-1 0-1,1 0 1,0 0-1,0-1 1,-1 1-1,0 0 1,1-1-1,-1 1 1,0-1-1,0 1 1,0-1-1,-1 0 1,1 1-1,0-1 1,-1-1-11,2-2 34,-1 0 0,0-1 0,-1 1 0,0 0 1,0 0-1,0 0 0,0-1 0,-1 1 0,0 0 1,0 0-1,-1 0 0,-1-3-34,0 3 9,-1 0 1,0-1-1,0 1 0,0 0 1,-1 1-1,0-1 0,0 1 1,-1 0-1,1 0 0,-1 1 1,0 0-1,0 0 0,-1 0 1,1 1-1,-1 0 0,-3-1-9,1 0-447,0 1 0,-1 0 0,1 1 0,-1 0 0,0 1 0,0 0 0,1 1 0,-10 0 447,-71 7-3888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8:57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0 443 288,'3'-7'7394,"-1"0"-5810,6-12-352,6-14-400,6-13-327,6-11-209,4-2-200,-4 2-96,-1 4-48,-3 10-777,-8-19-1671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8:58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1872,'12'9'4233,"27"24"-2734,3 25-899,-2 1 0,6 19-600,-14-24 156,1-1 0,4-2 1,8 8-157,-40-53 10,1 1 1,0-2 0,0 1-1,0-1 1,1 1 0,0-2-1,-1 1 1,2-1 0,3 2-11,-9-5 0,1 0 0,-1-1 0,1 1 0,-1 0 0,1-1 1,-1 0-1,1 0 0,-1 1 0,1-1 0,0-1 0,-1 1 0,1 0 0,-1-1 1,1 1-1,-1-1 0,1 0 0,-1 0 0,0 0 0,1 0 0,-1 0 0,0 0 1,0-1-1,0 1 0,1-1 0,-2 0 0,1 1 0,0-1 0,0 0 0,-1 0 1,1 0-1,1-2 0,-2 2-2,1 0-103,0 0 0,0-1 0,-1 1-1,1-1 1,0 1 0,-1-1 0,0 0-1,1 0 1,-1 0 0,0 1 0,-1-1 0,1 0-1,0 0 1,-1 0 0,0-1 0,0 1 0,0 0-1,0 0 1,0 0 0,-1-1 105,-21-59-4570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8:59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1 521 2024,'14'-27'4297,"-3"11"-3743,32-62 858,-32 60-1317,0 0 0,-1-1 0,-1 0 0,0 0 0,-2 0 0,0-1 0,-2-1 0,0 1 0,1-10-95,-6 27 14,0 0-1,0-1 1,-1 1 0,1 0 0,-1-1-1,1 1 1,-1 0 0,0 0-1,0 0 1,-1 0 0,1 0 0,-1 0-1,1 0 1,-1 0 0,0 0-1,0 1 1,0-1 0,0 1 0,-1-1-1,1 1 1,-1 0 0,1 0-1,-1 0 1,0 0 0,0 0 0,0 1-1,0-1 1,0 1 0,0 0-1,0 0 1,0 0 0,0 0 0,-1 1-1,1-1 1,-4 1-14,24 28-397,13 20 423,1-2 1,2-1-1,28 28-26,7 12 43,-44-53-35,-15-19 2,0 0-1,1 0 1,0-1 0,1-1-1,11 9-9,-16-22 31,-3-12 96,-2-19 118,-1 31-240,-3-83 228,-9-41-233,3 45 38,9 80-38,0 1 0,0 0 0,0 0 0,0 0 0,0 0 0,0 0 0,0-1 0,1 1 0,-1 0 0,0 0 0,0 0 0,0 0 0,0 0 0,0 0 0,0-1 0,0 1 1,0 0-1,0 0 0,0 0 0,1 0 0,-1 0 0,0 0 0,0 0 0,0 0 0,0-1 0,0 1 0,0 0 0,1 0 0,-1 0 0,0 0 0,0 0 0,0 0 0,0 0 0,0 0 0,1 0 0,-1 0 0,0 0 0,0 0 0,0 0 0,0 0 0,0 0 0,1 0 0,-1 0 0,0 0 0,0 0 0,0 0 0,0 1 0,0-1 0,0 0 0,1 0 0,-1 0 0,0 0 0,0 0 0,0 0 0,0 0 0,0 0 0,0 0 0,0 1 0,0-1 0,1 0 0,-1 0 0,0 0 1,0 0-2,17 13 6,19 22 14,-32-31-15,35 38 43,27 27 18,-59-63-59,0 0 0,0 0 0,1-1 0,-1 0 0,1-1 0,0 0 0,1 0 1,6 2-7,-13-6 5,1 1 1,-1-1 0,0 0 0,0 0 0,0-1 0,0 1 0,0 0 0,0-1 0,0 1-1,0-1 1,0 0 0,0 0 0,0 0 0,0 0 0,0 0 0,-1 0 0,1 0-1,0 0 1,-1-1 0,1 1 0,-1-1 0,1 1 0,-1-1 0,0 0 0,1 1 0,0-3-6,30-52 282,-29 50-248,5-11-8,-1 0 1,-1-1-1,0 1 0,-2-1 1,0 0-1,-1 0 0,-1-1 1,1-16-27,-3 29 6,0-1 1,0 0-1,0 0 1,-1 0-1,0 1 1,0-1-1,0 0 1,-1 1-1,0-1 1,-1 1-1,1-1 1,-1 1-1,0 0 1,-1 0-1,1 1 1,-1-1-1,-1 1 1,1 0-1,-1 0 1,1 0-1,-2 0 1,1 1-1,0 0 1,-1 0-1,-2-1-6,7 4-2,0 1-1,1-1 1,-1 1-1,0 0 1,0 0-1,0-1 1,1 1-1,-1 0 1,0 0-1,0 0 1,0 0-1,0 0 1,1 0 0,-1 0-1,0 0 1,0 0-1,0 0 1,0 0-1,1 1 1,-1-1-1,0 0 1,0 1-1,1-1 1,-1 0-1,0 1 1,0-1-1,1 1 1,-1-1-1,1 1 1,-1 0-1,0-1 3,-13 31-171,7 34-91,7-52 250,0 0 1,1-1-1,1 1 0,0 0 1,1-1-1,0 0 1,1 1-1,0-1 1,1-1-1,0 1 1,6 7 11,-9-15 6,0 0 0,1 0 0,-1 0 0,1 0 0,0-1 0,0 0 0,1 1 0,-1-1 0,1 0 0,-1-1 0,1 1 0,0-1 0,0 1 0,0-1 0,0 0 0,0-1 0,1 1-1,-1-1 1,0 0 0,1 0 0,-1 0 0,1 0 0,-1-1 0,1 0 0,-1 0 0,1 0 0,0-1 0,-1 1 0,1-1 0,-1 0 0,0 0 0,1-1 0,3-1-6,1-1 77,0-1 0,0-1-1,0 1 1,-1-1-1,0-1 1,0 0 0,-1 0-1,1 0 1,-2-1-1,1 0 1,-1 0 0,0-1-1,2-4-76,-5 8-116,0 0 0,0-1 0,0 1 0,-1-1 0,0 1 0,0-1 0,0 0 0,-1 0 0,1 0 0,-2 0-1,1 0 1,-1 0 0,1 0 0,-2 0 0,1-1 0,-1 1 0,0 0 0,0 0 0,0 1 0,-1-1 0,0 0 0,0 0 0,-2-3 116,-16-18-2576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9:01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219 582 408,'-45'-12'7954,"36"10"-7810,0 1 1,-1 0 0,1 1-1,0 0 1,0 0 0,0 1-1,0 0 1,-1 0 0,1 1-1,1 1 1,-8 2-145,13-3-1,0 0 1,0 1-1,0 0 1,0-1-1,0 1 1,1 0 0,-1 0-1,1 1 1,0-1-1,0 0 1,0 1-1,0-1 1,1 1-1,0 0 1,-1-1-1,1 1 1,1 0 0,-1 0-1,0 0 1,1 0-1,0-1 1,0 4 0,-1 5-19,2 1 0,-1-1 0,2 1 0,-1-1 0,2 1 0,1 2 19,0-2-4,1 0-1,0 0 1,1 0 0,0-1-1,1 0 1,1 0 0,6 7 4,-10-14-3,0 1 1,1-1-1,-1 0 1,1-1 0,0 1-1,0-1 1,1 0-1,-1 0 1,1 0-1,0-1 1,0 0-1,0 0 1,1-1-1,-1 0 1,0 0-1,5 1 3,-8-3-6,-1 0-1,0 1 1,0-1-1,0 0 1,1-1-1,-1 1 1,0 0-1,0-1 0,0 1 1,0-1-1,0 0 1,1 1-1,-1-1 1,-1 0-1,1 0 1,0 0-1,0-1 1,0 1-1,0 0 0,-1-1 1,1 1-1,-1-1 1,1 0-1,-1 0 7,2-2 21,0-1 0,-1 1 0,0-1 0,0 0 0,0 0 0,0 0-1,-1 0 1,0 0 0,0 0 0,0-3-21,1-13 67,-2 1-1,0-1 1,-1 1-1,-1 0 0,-1-1-66,-4-15 51,-1 0 0,-2 1 0,-2 0 0,-1 1 0,-1 1 0,-9-13-51,-11-14 514,-2 2 0,-41-51-514,67 98 97,21 31-103,25 34-72,4 0 32,2-2 0,29 24 46,-57-61-14,2 0 0,0-1 0,1-1 0,0-1 0,1-1 0,0 0 0,1-1 0,0-1 0,1-1 0,3 1 14,-19-8-15,0 0-1,-1 0 1,1 0-1,0 0 0,0-1 1,-1 0-1,1 0 0,0 0 1,0 0-1,0-1 1,-1 1-1,1-1 0,0 0 1,0 0-1,-1 0 1,1-1-1,-1 1 0,1-1 1,-1 0-1,3-2 16,-1 0 8,-1 0 0,0 0 0,0-1 0,0 1 0,0-1 0,-1 0 0,0 0 0,0 0 0,0-1 0,-1 1 0,0-1 0,2-4-8,-1-2 32,1-1 0,-2 1 1,0-1-1,0 0 0,-2 0 0,1 0 1,-1 1-1,-1-1 0,-1 0 1,1 0-1,-2 1 0,-2-7-32,2 11 14,0 1 1,-1 0-1,0 0 1,-1 1-1,0-1 0,0 1 1,0 0-1,0 0 0,-1 0 1,0 1-1,0 0 0,-1 0 1,1 1-1,-1 0 0,0 0-14,4 2-2,1 1-1,-1 0 0,0 0 1,0 0-1,1 0 0,-1 1 1,0-1-1,0 1 0,0-1 0,0 1 1,0 0-1,0 0 0,0 1 1,0-1-1,0 0 0,0 1 1,-2 1 2,2-1-13,1 1 0,-1-1 0,0 1 0,1 0 0,-1 0 0,1 0 0,-1 1 0,1-1 0,0 1 0,0-1 0,0 1 1,0 0-1,1-1 0,-1 1 0,1 0 0,0 0 0,0 0 0,0 0 0,-1 3 13,-2 8-16,1 1 0,1 0 0,0 0 0,1 0 0,0 0 0,1 0 0,1 0 0,1 0 0,0-1 0,4 14 16,-2-10-3,1 0 0,1 0 0,0 0 1,2-1-1,0 0 0,1-1 0,0 0 0,7 7 3,-14-19-14,0-1-1,1 0 0,-1 0 1,1 0-1,0-1 0,-1 1 1,1-1-1,0 1 0,1-1 1,-1 0-1,0 0 0,1 0 1,-1-1-1,1 1 0,-1-1 1,1 0-1,0 0 0,0 0 1,-1 0-1,1-1 0,1 0 15,-2 0 2,-1-1-1,1 1 1,0-1-1,-1 0 1,1 0-1,-1-1 1,1 1-1,-1 0 1,1-1-1,-1 0 1,0 1-1,0-1 1,0 0-1,0 0 1,0 0-1,0 0 0,-1-1 1,1 1-1,-1 0 1,1-1-1,-1 1 1,0-1-1,0 1 1,0-1-1,0 0 1,0 1-1,-1-1 1,1-2-2,2-7 28,-1-1 0,0 1 0,-1-1 0,0 1 1,-1-1-1,-1 0 0,0 1 0,0-1 0,-1 1 1,-1-1-1,-4-11-28,-4-7 152,-2-1 0,-1 2 0,-16-25-152,40 71-116,1-2 0,0 1 0,1-1-1,8 6 117,-12-12-2,-1-1 0,2 1 0,-1-2 0,1 1 0,0-1 0,0-1 1,1 1-1,0-2 0,0 1 0,0-1 0,1-1 2,-10-2-10,0-1 0,1 1 1,-1-1-1,1 0 1,-1 0-1,0 0 0,1 0 1,-1 0-1,1 0 0,-1 0 1,1 0-1,-1 0 0,0-1 1,1 1-1,-1-1 1,0 1-1,1-1 0,-1 1 1,0-1-1,0 0 0,1 0 1,-1 1-1,0-1 0,0 0 1,0 0-1,1-1 10,-1 0 7,1-1-1,-1 0 0,0 1 1,0-1-1,0 0 0,0 1 1,0-1-1,-1 0 0,1 0 1,-1 0-1,0 0 0,0 1 1,0-1-7,0-12 54,-2 0 0,1 0 1,-2 0-1,-3-10-54,-5-7 22,-2 1 0,-1 1 1,-4-5-23,14 28-259,26 30 213,0-1 0,24 19 46,-38-34 0,1-1 0,0 1 1,1-1-1,0-1 0,-1 0 0,2 0 1,-1-1-1,0 0 0,1-1 1,0 0-1,-9-3-4,0 1 1,0-1-1,0 1 1,-1-1-1,1 0 1,0 0 0,0 0-1,0 0 1,0 0-1,-1 0 1,1-1-1,0 1 1,0-1-1,0 1 1,-1-1-1,1 0 1,0 1 0,-1-1-1,1 0 1,-1 0-1,1 0 1,-1 0-1,1-1 1,-1 1-1,1 0 1,-1 0-1,0-1 4,1-1 13,-1 0-1,0-1 1,0 1-1,0 0 1,0 0-1,0-1 1,-1 1-1,0 0 1,1-1-1,-1 1 1,-1-1-1,1 1 1,0 0-1,-1-1-12,-3-16 65,0 1-1,-1 0 1,-2 1 0,-5-13-65,-25-33 178,12 25 93,86 143-664,53 69 393,-53-90-270,-3 3 1,-4 2 0,7 24 269,-57-102-46,0 0 1,0 0-1,-2 1 1,1 0 0,-1-1-1,-1 1 1,0 0-1,0 4 46,-1-13-16,1 0-1,-1 0 1,0 0-1,0 0 0,0 0 1,0 0-1,-1 0 0,1 0 1,0 0-1,-1 0 1,0 0-1,1 0 0,-1 0 1,0 0-1,0 0 1,0 0-1,0-1 0,0 1 1,0 0-1,-1-1 0,1 1 1,-1-1-1,1 0 1,-1 1-1,1-1 0,-1 0 1,0 0-1,1 0 0,-1 0 1,0 0-1,0 0 1,0 0-1,0-1 0,0 1 1,0-1-1,0 0 1,0 1-1,0-1 0,0 0 1,0 0-1,0 0 0,0 0 1,0-1-1,0 1 1,0 0-1,0-1 0,-1 0 17,-2-1 27,-1 0 0,0 0 1,1-1-1,-1 0 0,1 0 0,0 0 0,0-1 0,0 1 0,1-1 0,-1 0 0,1-1 0,0 1 0,0-1 0,0 0 0,1 0 0,0 0 0,0 0 0,0 0 0,1-1 0,-1 0 0,0-4-27,-5-12 204,1-1-1,1-1 1,1 1-1,-1-23-203,0-29 191,4-1 1,5-31-192,-1 46 25,-2 1 0,-2-1 0,-3 1 0,-5-15-25,9 70 3,0-1 0,-1 0 0,0 1 0,0-1 0,0 1 0,0 0 0,-1-1 0,0 1 0,0 0 0,-3-3-3,6 8-1,0 0 0,0 0-1,0 0 1,0 0-1,0 0 1,0-1 0,0 1-1,0 0 1,-1 0-1,1 0 1,0 0 0,0 0-1,0 0 1,0-1 0,0 1-1,-1 0 1,1 0-1,0 0 1,0 0 0,0 0-1,0 0 1,0 0-1,-1 0 1,1 0 0,0 0-1,0 0 1,0 0-1,-1 0 1,1 0 0,0 0-1,0 0 1,0 0-1,0 0 1,0 0 0,-1 0-1,1 0 1,0 0-1,0 0 1,0 0 0,0 1-1,-1-1 1,1 0-1,0 0 1,0 0 0,0 0-1,0 0 1,0 0 0,0 0-1,0 1 1,-1-1-1,1 0 1,0 0 0,0 0-1,0 0 1,0 1-1,0-1 1,0 0 1,-5 16-122,3 19-77,3-30 189,0 0-1,0-1 0,1 1 0,-1 0 1,1-1-1,0 1 0,1-1 0,-1 0 1,1 0-1,0 0 0,-1 0 0,2 0 1,-1-1-1,0 1 0,1-1 0,0 0 1,0 0-1,0 0 0,0 0 0,0-1 1,0 0-1,1 0 0,-1 0 1,1 0-1,-1-1 0,1 1 0,4-1 11,19 6 8,0-2 0,0-2 0,0 0 0,14-2-8,-6 1 33,-36-2-33,1 0 0,-1 0 1,0 0-1,1 0 0,-1 0 1,0 0-1,1 0 0,-1 0 0,0 0 1,1 0-1,-1 0 0,0 1 0,1-1 1,-1 0-1,0 0 0,1 0 1,-1 1-1,0-1 0,1 0 0,-1 0 1,0 0-1,0 1 0,1-1 0,-1 0 1,0 1-1,0-1 0,0 0 1,1 1-1,-1-1 0,0 0 0,0 1 1,0-1-1,0 0 0,0 1 0,0-1 1,0 0-1,0 1 0,-6 15 49,-24 24 36,22-31-93,-2 3-126,-68 77-16,69-80-417,0 0 0,0-1 1,-1-1-1,0 1 0,0-2 0,-1 1 0,0-1 1,-4 0 566,14-5-168,1-1 0,-1 1 0,0-1 0,0 0 1,0 0-1,0 0 0,0 1 0,0-1 0,0 0 0,1 0 1,-1 0-1,0 0 0,0 0 0,0-1 0,0 1 1,0 0-1,0 0 0,0-1 0,1 1 0,-1 0 1,0-1-1,0 1 0,0-1 0,0 0 168,-27-29-1619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07:24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121 217 1464,'0'0'1145,"0"0"-226,0 0-225,0 0-123,0 0-42,0 0 41,0 0 36,0 0-72,0 0-156,-44 1 49,41 1-432,0-1 0,0 1 1,0 0-1,0 0 0,0 1 0,0-1 1,1 1-1,-1-1 0,1 1 0,-1 0 1,1 0-1,0 0 0,0 0 0,1 0 1,-1 0-1,1 0 0,-1 1 5,-22 62-51,21-54 43,1-1 1,0 1-1,0-1 1,2 1-1,-1 0 1,1 0-1,1-1 1,0 1-1,1 0 1,0-1-1,1 0 1,0 1-1,2 4 8,-3-11-4,0 0 0,1 1 1,0-1-1,0 0 0,0 0 0,0-1 1,1 1-1,-1-1 0,1 1 0,1-1 0,-1-1 1,0 1-1,1 0 0,0-1 0,0 0 1,0 0-1,0 0 0,0-1 0,0 0 0,1 0 1,-1 0-1,1-1 0,0 0 0,-1 0 1,1 0-1,0 0 0,5-1 4,14 1-11,30-2 39,-52 0-24,0 1 1,-1-1-1,1 0 0,0 0 1,0 0-1,0 0 0,-1 0 1,1-1-1,-1 1 0,1-1 1,-1 1-1,1-1 1,-1 0-1,0 0 0,0 0 1,2-3-5,3-4 47,-4 6-22,-1 0 1,1 0 0,-1-1-1,0 1 1,0-1 0,0 1-1,-1-1 1,1 0-1,-1 1 1,0-1 0,0 0-1,1-3-25,-1 0 45,2-9 36,-1 0 0,0 0 0,-1 0 0,-1-1 0,-1-4-81,0 14 3,0 0 1,-1 1 0,0-1 0,0 1-1,-1 0 1,1 0 0,-1 0-1,-1 0 1,1 0 0,-1 0 0,0 1-1,0 0 1,-1 0 0,-2-3-4,0 2-20,0 0 0,-1 0 0,1 0 0,-1 1 1,0 1-1,0-1 0,-1 1 0,1 1 0,-1 0 1,0 0-1,0 0 0,0 1 0,-4 0 20,10 1-15,-1 1 0,0-1 0,0 1 0,1 0 0,-1 0 0,0 0 0,0 1 0,0-1 0,1 1 0,-1 0 0,0 0 0,1 0 0,-1 1 0,1-1 0,-1 1 0,1 0 0,0 0 0,0 0 1,0 0-1,0 0 0,0 1 0,0 0 0,1-1 0,-1 1 0,1 0 0,-1 0 0,1 0 0,0 1 0,1-1 0,-1 0 0,0 1 0,1-1 0,-1 4 15,1-6-3,1 1 1,-1-1-1,1 1 1,0-1 0,-1 1-1,1-1 1,0 1 0,0-1-1,0 0 1,0 1-1,0-1 1,1 1 0,-1-1-1,0 1 1,0-1-1,1 1 1,-1-1 0,1 0-1,0 1 1,-1-1-1,1 0 1,0 1 0,0-1-1,0 0 1,0 0 0,0 0-1,0 0 1,1 1 2,1 0-11,0 0 1,1 0 0,-1 0 0,1-1-1,0 1 1,0-1 0,-1 0-1,1 0 1,0 0 0,0-1-1,2 1 11,8 0-25,0-1-1,0 0 0,-1-1 0,1-1 1,0 0-1,8-2 26,1-4 29,0-2 0,-1 0 1,0-1-1,0-1 0,-2 0 0,1-2 0,-2-1 0,0 0 1,16-18-30,-30 26 112,-2-1-1,1 1 1,-1-1 0,0 0 0,-1 0 0,0 0 0,0 0-1,-1 0 1,0-2-112,-1 10 52,0 0 2,0 0-1,0 0 4,0 0-37,0 0-6,0 0-5,0 0-4,0 0-19,0 35-105,2-19 117,1 1-1,0-1 1,1 0 0,1 0 0,1-1-1,0 1 1,4 5 2,14 42 0,8 11 10,-29-69-27,-1 0 0,1 0 1,0 0-1,1-1 0,-1 1 0,1-1 1,0 0-1,0 0 0,0 0 0,0-1 1,1 0-1,-1 1 0,3-1 17,-6-2-1,0-1 1,1 0-1,-1 0 1,0 1-1,1-1 1,-1 0-1,0 0 1,1 0-1,-1-1 1,0 1-1,1 0 1,-1 0-1,0-1 1,1 1-1,-1-1 1,0 1-1,0-1 1,0 1-1,1-1 1,-1 0-1,0 0 1,0 1-1,0-1 1,0 0-1,0 0 1,0 0-1,0 0 1,-1 0-1,1-1 1,0 1-1,0 0 1,-1 0-1,1 0 1,-1-1-1,1 1 1,-1-1 0,19-58 69,-15 44-65,0-13 5,0 1 1,-2-1-1,-1 0 1,-2 0-1,0 0 1,-3-9-10,2 25-11,0 0 1,-1 0-1,0 0 0,-1 0 1,0 0-1,-1 1 0,-1 0 1,0 0-1,-2-1 11,8 11 5,-11-2 49,10 29-185,1-24 130,-1 8-8,1 0 0,0 1 0,0-1 0,1 0 0,0 1 0,0-1 0,1 0 0,0 0-1,1 0 1,0 0 0,1-1 0,0 1 0,0-1 0,4 6 9,17 24-9,-20-28 8,1 1-1,0-1 0,1-1 0,0 1 0,1-1 1,0 0-1,0-1 0,1 0 0,0 0 0,1-1 1,-1 0-1,1-1 0,4 2 2,-12-7 1,1 0 1,-1 0-1,0 0 1,0 0-1,1-1 1,-1 1-1,1-1 0,-1 1 1,1-1-1,-1 0 1,0 0-1,1 0 1,-1 0-1,1-1 1,-1 1-1,1-1 0,-1 1 1,0-1-1,1 0 1,-1 0-1,0 0 1,0 0-1,0 0 0,0-1 1,0 1-1,0-1 1,0 1-1,0-1 1,0 1-1,-1-1 0,1 0 1,-1 0-1,1 0 1,-1 0-1,0 0 1,0 0-1,0-1 0,0 1 1,0 0-1,0-1 1,0 1-1,-1 0 1,1-1-1,-1-1-1,4-14 44,-1-1 1,-1-1-1,-1 1 1,0 0-1,-2-7-44,1 11 15,0 2-5,1 5-9,-1 1 1,1-1 0,-1 0 0,-1 1 0,0-1 0,0 0 0,0 1 0,-1-1-1,0 1 1,0-1 0,-1 1 0,0 0 0,-1 0 0,1 0 0,-1 1-1,0-1 1,-4-3-2,6 6-17,-1 0-1,0 1 0,0 0 0,1-1 0,-2 1 1,1 0-1,0 0 0,-1 1 0,1-1 1,-1 1-1,0-1 0,0 1 0,0 0 0,0 1 1,0-1-1,0 1 0,-1 0 0,1 0 1,0 0-1,-1 0 0,-1 1 18,5 5-26,-1 0 0,1 1 0,0-1 0,1 1 0,-1-1 0,1 1 0,0-1 0,0 1-1,1-1 1,0 1 0,0 3 26,1-7-7,-1 1 0,1 0-1,0-1 1,0 1 0,0-1-1,0 0 1,0 1 0,0-1-1,1 0 1,-1 0 0,1 0-1,-1-1 1,1 1-1,0-1 1,0 1 0,-1-1-1,1 0 1,0 0 0,0 0-1,0-1 1,3 1 7,9 2-8,0-2-1,0 0 1,0-1-1,2 0 9,-2 0 4,-11 0 0,1-1-1,0 0 1,0 0-1,-1 0 1,1 0 0,-1-1-1,1 0 1,-1 1-1,0-2 1,0 1-1,0 0 1,0-1-1,0 0 1,0 0-1,-1 0 1,1 0-1,0-2-3,8-8 61,-1 0-1,-1-2 0,0 1 1,1-2-61,-16 26 11,0 0 1,1 0-1,1 1 0,0 0 1,0 0-1,1 0 1,0 0-1,1 0 0,1 0 1,0 0-1,0 4-11,1 6 17,0 1 0,2-1-1,1 0 1,0 0-1,1 0 1,4 5-17,-2-3-8,2-1 0,1 1 0,1-2 0,2 3 8,-13-24-4,1 1 0,-1-1-1,1 1 1,-1-1 0,0 1 0,1-1-1,-1 1 1,1-1 0,0 1 0,-1-1-1,1 0 1,-1 1 0,1-1 0,-1 0 0,1 1-1,0-1 1,-1 0 0,1 0 0,0 0-1,-1 0 1,1 1 0,0-1 0,-1 0-1,1 0 1,0 0 0,-1 0 0,1-1-1,0 1 1,0 0 4,21-12 5,14-25 20,-35 35-47,15-19-475,1 2-1179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9:02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78 757 1232,'0'1'253,"1"-1"0,-1 1-1,1-1 1,0 0-1,-1 1 1,1-1 0,-1 0-1,1 0 1,0 1 0,-1-1-1,1 0 1,0 0 0,-1 0-1,1 0 1,0 0 0,0 1-1,-1-1 1,1-1-1,0 1 1,-1 0 0,1 0-1,0 0 1,-1 0 0,1 0-1,0-1 1,-1 1 0,1 0-1,-1-1 1,1 1-1,0 0 1,-1-1 0,1 1-1,-1-1 1,1 1 0,-1 0-1,1-1-252,21-32 1887,-15 18-2001,-1-1-1,0 0 1,2-15 114,-6 23 2,-1-1 0,0 0 0,-1 0 0,0 0 0,0 1 0,-1-1 0,0 0 0,-1 0 0,-2-7-2,4 14-42,-1-1 0,0 0 0,0 0 0,0 1 0,0-1 0,0 1 0,-1-1 0,1 1-1,-1 0 1,0-1 0,1 1 0,-1 0 0,0 0 0,0 0 0,-1 0 0,1 0 0,0 1 0,0-1-1,-1 1 1,1 0 0,-1-1 0,0 1 0,1 0 0,-1 0 0,0 1 0,1-1 0,-1 0 0,0 1 0,0 0-1,0 0 1,0 0 0,0 0 42,0 1-15,-1-1 0,1 2 0,0-1 0,-1 0 0,1 1 0,0-1 0,0 1 1,0 0-1,0 0 0,0 0 0,0 0 0,1 1 0,-1-1 0,1 1 0,-1 0 0,1 0 0,0-1 0,0 1 0,0 1 0,1-1 0,-1 0 0,1 0 0,0 1 0,0-1 0,0 0 0,-1 3 15,-1 6-34,0 0 0,1 0 0,0 1 0,0-1-1,2 1 1,-1-1 0,2 1 34,0-4 12,0 1-1,1-1 0,1 0 1,-1 0-1,2 0 0,-1-1 1,1 1-1,0-1 1,1 0-1,0 0 0,0 0 1,1 0-1,0-1 0,0 0 1,5 3-12,-7-5 10,1-1 0,0 0-1,0 0 1,0 0 0,0-1 0,1 0 0,0 0 0,-1 0 0,1 0-1,0-1 1,0 0 0,0-1 0,1 1 0,-1-1 0,0 0 0,0-1-1,1 0 1,-1 0 0,1 0 0,-1 0 0,0-1 0,0 0 0,3-1-10,-4 0 28,0 0 0,0-1 0,0 1 0,0-1 1,0 0-1,-1-1 0,1 1 0,-1-1 0,0 1 1,0-1-1,0 0 0,-1-1 0,1 1 1,-1-1-1,0 0 0,0 1 0,-1-1 0,1 0 1,-1-1-1,0 1 0,-1 0 0,1-1 1,-1 1-1,0-1 0,0 1 0,-1-1 0,0-1-28,1-13 31,0 0-1,-2 0 0,-1 0 0,0 0 1,-1 0-1,-1 0 0,-2 0-30,-16-45 27,-12-19-27,27 65-466,35 70 425,3-1 0,2-2-1,1-1 1,3-2 0,5 2 41,-42-47-2,0 0 0,-1-1 1,1 1-1,0 0 0,0 0 1,0 0-1,0 0 1,0 0-1,0-1 0,0 1 1,0 0-1,0 0 0,0 0 1,0 0-1,0 0 1,0-1-1,0 1 0,1 0 1,-1 0-1,0 0 0,0 0 1,0 0-1,0 0 1,0-1-1,0 1 0,0 0 1,0 0-1,0 0 0,0 0 1,1 0-1,-1 0 1,0 0-1,0 0 0,0-1 1,0 1-1,0 0 0,0 0 1,0 0-1,1 0 1,-1 0-1,0 0 0,0 0 1,0 0-1,0 0 0,0 0 1,1 0-1,-1 0 1,0 0-1,0 0 0,0 0 1,0 0-1,0 0 0,1 0 1,-1 0-1,0 0 1,0 0-1,0 0 0,0 1 1,0-1-1,1 0 2,-6-26-173,-12-31-66,16 51 239,-6-14-11,0 1 0,2-1 0,1 0 1,0-1-1,2 1 0,0-1 0,1-19 11,1 39-7,0 1 0,0-1 0,0 0 0,0 1 0,1-1 0,-1 0 0,0 1 0,0-1 0,0 1 0,1-1 0,-1 1 0,0-1 0,0 1 0,1-1 0,-1 1 0,1-1 0,-1 1 0,0-1 0,1 1 0,-1-1 0,1 1 0,-1 0-1,1-1 1,-1 1 0,1 0 0,0-1 0,-1 1 0,1 0 0,-1 0 0,1 0 0,-1-1 0,1 1 0,0 0 0,-1 0 0,1 0 0,0 0 0,-1 0 0,1 0 0,-1 0 0,1 0 0,0 1 0,-1-1 0,1 0 0,-1 0 0,1 0 0,0 1 0,-1-1 0,1 0 0,-1 0 0,1 1 0,-1-1 0,1 1 0,-1-1 0,1 0 0,-1 1 7,38 29 27,-28-21 3,-8-7-29,102 73 103,-90-66-96,-1-2 1,2 0-1,-1 0 1,1-1-1,0-1 0,0-1 1,3 1-9,-16-4 1,0-1 0,0 1 0,0-1 0,0 0-1,0 1 1,0-1 0,0 0 0,0 0 0,0 0 0,0-1 0,0 1 0,0 0 0,0-1 0,0 1 0,0-1 0,0 0 0,0 0 0,-1 0 0,1 1 0,0-2 0,0 1 0,-1 0-1,1 0 1,0-1-1,0-1 14,-1 1 0,0 0 0,1-1 0,-1 1 0,-1-1 0,1 0 0,0 1 0,0-1 0,-1 1 0,0-1 0,1 0 0,-1 0 0,0 1-1,-1-1 1,1 0 0,0 0-14,-3-11 79,1 0 0,-2 0 0,0 1 0,0 0 0,-2-1 0,-2-4-79,-11-18 147,-2 1-1,-2 1 1,-1 1 0,-10-10-147,-113-118 235,135 149-219,-40-39 518,78 99-983,-8-13 450,6 4 19,1-2 1,2-1 0,1-1-1,10 8-20,-19-23 9,1-1-1,1-1 0,0-1 1,2-1-1,-1-1 1,2 0-1,15 6-8,-36-20-1,-1 0 0,0-1 1,0 1-1,0 0 0,1-1 0,-1 1 0,0-1 0,1 0 1,-1 0-1,0 0 0,1 0 0,-1 0 0,0 0 0,1-1 1,-1 1-1,0-1 0,0 1 0,1-1 0,-1 0 0,0 0 1,0 0-1,0 0 0,0 0 0,0-1 0,1 0 1,0-1-99,-1 0 0,1 1-1,-1-1 1,0 0-1,0-1 1,0 1 0,0 0-1,0-1 1,-1 1-1,0-1 1,0 1 0,0-1-1,0 1 1,0-1 0,0 0-1,-1 0 1,0 1-1,0-3 100,-4-69-2309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9:03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29 301 5209,'-7'-2'3585,"2"0"-2601,-7-9 216,7-7-808,5-10-232,2-10-128,8-8-32,2 0-728,8 7-1280,29-31-3217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9:04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1103 1632,'5'-3'250,"0"0"0,-1-1 0,1 1 0,-1-1 0,1 0 0,-1 0-1,0-1 1,-1 1 0,1-1 0,-1 0 0,0 0 0,0 0 0,-1 0-1,1-1-249,4-10 887,0 0-1,-1-1 1,-1 0 0,0-1-887,-4 10 19,0-1 1,0 0 0,-1 1-1,0-1 1,0 0 0,-1 1 0,0-1-1,0 0 1,-1 1 0,-1-2-20,3 7-7,-1 1 0,1-1 0,-1 1 0,0-1 0,0 1 0,0-1 0,-1 1 0,1-1 0,0 1 0,-1 0 0,0 0 0,1 0 0,-1 0 0,0 0 0,0 0 0,0 0 0,0 1 0,0-1 0,-1 1 0,1-1 0,-1 1 0,1 0 0,0 0 0,-1 0 0,0 0 0,1 0 0,-1 1 0,1-1 0,-1 1 0,0 0 0,0 0 0,1 0 0,-1 0 1,0 0 6,0 0-3,0 1 0,0 0 0,0-1 0,0 1 0,0 0 0,0 0 0,0 1 0,1-1 1,-1 1-1,0-1 0,1 1 0,-1 0 0,1 0 0,0 0 0,0 0 0,0 0 1,0 0-1,0 1 0,0-1 0,0 1 0,1-1 0,-1 1 0,1 0 0,0 0 0,0-1 1,0 1-1,0 0 0,0 0 0,1 0 0,-1 0 0,1 0 0,0 0 0,0 0 1,0 0-1,0 0 0,1 0 0,-1 2 3,2 6-1,0-1 0,0 0 0,0 1 0,2-1 0,-1 0 0,1-1 0,1 1 0,-1-1 0,2 1 0,1 2 1,5 5 72,1-1-1,1 0 0,1-1 0,0 0 0,8 5-71,-18-15 97,0-1 1,1 0-1,0 0 1,0-1-1,0 1 1,0-1-1,0 0 1,1-1-1,-1 0 1,1 0-1,0 0 0,-1-1 1,1 0-1,0 0 1,0-1-1,0 0 1,0 0-1,3-1-97,-6 0 65,0 0 1,0-1-1,-1 0 0,1 0 0,0 0 1,0 0-1,-1 0 0,0-1 0,1 0 0,-1 1 1,0-1-1,0 0 0,-1-1 0,1 1 0,0 0 1,1-4-66,34-65 327,-31 56-271,3-7-17,0 0 0,-2 0 0,-1-1 0,-1 0 0,-1 0 0,2-20-39,-6 32-40,0 1 0,-1-1 0,0 0 0,0 1 0,-2-1 0,1 1 0,-1-1 0,-1 1 1,0 0-1,-1 0 0,0 0 0,-1 0 0,0 1 0,0-1 0,-5-4 40,8 12-24,1 1 0,-1-1 0,0 1 0,0 0 0,0 0 0,0 0 1,-1 0-1,1 0 0,0 0 0,-1 1 0,0-1 0,1 1 0,-1 0 0,0 0 0,1 0 1,-1 0-1,0 0 0,0 0 0,0 1 0,0-1 0,0 1 0,0 0 0,0 0 0,0 0 1,0 1-1,0-1 0,0 0 0,1 1 0,-1 0 0,0 0 0,0 0 0,0 0 0,1 0 1,-1 1-1,1-1 0,-1 1 0,1-1 0,-3 3 24,-2 2-65,-1 0 1,0 1-1,1-1 1,1 2-1,-1-1 1,1 1-1,0 0 1,1 0-1,0 1 1,0 0-1,0 2 65,5-10-2,0-1 0,1 1 0,-1-1 0,0 1 0,1-1 0,-1 0 0,1 1 0,-1-1 0,0 1 0,1-1 0,-1 0 0,1 0 0,0 1 0,-1-1 0,1 0 0,-1 0 0,1 0 0,-1 1 0,1-1 1,-1 0-1,1 0 0,0 0 0,-1 0 0,1 0 0,-1 0 0,1 0 0,-1 0 0,1-1 0,0 1 0,-1 0 0,1 0 0,-1 0 2,32-2-84,-25 2 80,5-1 20,1 0-1,-1 2 0,0-1 0,1 1 1,-1 1-1,0 1 0,7 1-15,-13-1 0,0-1 0,-1 1 0,1 0 0,-1 0-1,0 0 1,0 1 0,0 0 0,0 0 0,-1 0 0,1 1-1,-1-1 1,0 1 0,-1 0 0,1 0 0,-1 0-1,1 4 1,18 31 7,-15-24-3,1 0 0,0-1 0,1 0 0,1 0 0,1-1 0,0-1 0,0 1 0,4 0-4,-14-13 12,1 0-1,0 0 0,-1 0 1,1-1-1,0 1 1,0 0-1,-1-1 1,1 0-1,0 1 1,0-1-1,0 0 0,-1 0 1,1 0-1,0 0 1,0-1-1,0 1 1,0 0-1,-1-1 1,1 1-1,0-1 0,0 0 1,-1 1-1,1-1 1,-1 0-1,1 0 1,0 0-1,-1 0 0,0 0 1,1-1-1,-1 1 1,1-1-12,44-46 517,-39 39-461,1-1-20,0-1 1,-1-1-1,0 1 0,-1-1 0,0 0 0,-1-1 0,0 1 0,-1-1 0,-1 0 0,0 0 0,0 0 1,-1-1-1,-1 1 0,-1 0 0,0-8-36,0 13 4,0 1 0,-1-1 1,0 1-1,-1 0 0,1 0 0,-1 0 1,-1 0-1,1 0 0,-1 0 0,-1 0 0,1 1 1,-1-1-1,0 1 0,0 0 0,-1 0 1,0 1-1,0-1 0,0 1 0,-1 0 1,0 1-1,0-1 0,0 1 0,0 0 1,-1 1-1,1-1 0,-1 1 0,0 1 0,-5-2-4,11 3-5,1 1-1,-1 0 1,0 0-1,0-1 0,0 1 1,1 0-1,-1 0 1,0 0-1,0 0 0,0 0 1,0 0-1,1 0 0,-1 0 1,0 0-1,0 0 1,0 1-1,0-1 0,1 0 1,-1 0-1,0 1 0,0-1 1,1 1-1,-1-1 1,0 1-1,1-1 0,-1 1 1,0-1-1,1 1 1,-1-1-1,1 1 0,-1 0 6,0 1-11,0 0 0,0 0-1,1 0 1,-1 0 0,1 0 0,-1 0-1,1 0 1,0 1 0,0-1-1,-1 0 1,2 0 0,-1 1 11,1 9-25,1-1 0,0 0 0,0 0 0,4 8 25,-2-8 0,1-1 0,1 1-1,0-1 1,0 0 0,1 0 0,0 0 0,0-1-1,1-1 1,1 1 0,1 0 0,-4-3-5,1 0 0,0-1 0,0 0 0,0 0 0,0-1-1,1 0 1,0 0 0,0 0 0,0-1 0,0-1 0,0 1 0,0-1 0,1-1 0,3 1 5,-6-3-6,0 0 1,1 0 0,-1 0 0,1-1-1,-1 0 1,0 0 0,0-1 0,0 0-1,-1 0 1,1 0 0,0 0 0,-1-1-1,0 0 1,0 0 0,0-1 0,-1 1-1,1-1 1,-1 0 0,3-5 5,7-7-98,-2-2-1,0 0 1,-1 0 0,-1-1 0,1-3 98,-6 11-17,0 0 0,-1-1 0,-1 1-1,0-1 1,-1 0 0,0 1 0,-1-1 0,0-8 17,-1 17 18,0 0 0,0 1 0,0-1-1,-1 0 1,1 0 0,-1 1 0,0-1 0,0 1 0,0-1 0,-1 1 0,1-1-1,-1 1 1,0 0 0,0 0 0,0-1 0,0 1 0,-1 1 0,1-1 0,-1 0 0,0 1-1,0-1 1,0 1 0,0 0 0,0 0 0,0 0 0,0 0 0,-1 1 0,1-1 0,-1 1-1,1 0 1,-4-1-18,5 2 1,0-1-1,-1 1 1,1 0 0,0 0-1,0 0 1,-1 0-1,1 0 1,0 0-1,0 1 1,0-1-1,-1 1 1,1-1-1,0 1 1,0 0-1,0 0 1,0 0-1,0 0 1,0 0 0,0 1-1,0-1 0,-1 3 0,-1-1 0,0 1 0,1 0 0,0 0 0,0 0 0,0 0 0,0 0 0,1 1 0,-1 0 0,-3 9-1,1 0 0,1-1-1,0 2 1,0-1-1,-1 14 2,4-16-8,1 0 0,0-1 0,0 1 0,1 0 0,1 0 0,0-1 0,1 1 0,1 3 8,-3-12-1,-1 0-1,1 0 0,0 0 0,0 0 0,0-1 0,0 1 1,1 0-1,-1-1 0,1 1 0,-1-1 0,1 0 0,0 1 1,0-1-1,0 0 0,0 0 0,1 0 0,-1 0 0,0-1 1,1 1-1,-1-1 0,1 1 0,0-1 0,-1 0 0,1 0 1,0 0-1,0 0 0,0 0 0,0-1 0,-1 0 0,1 1 1,0-1-1,0 0 0,0 0 0,0-1 0,1 1 2,0-1 11,-1-1 0,0 0 0,1 0 0,-1 1-1,0-2 1,0 1 0,0 0 0,0-1 0,-1 1-1,1-1 1,-1 0 0,0 0 0,1 0 0,-1 0-1,0 0 1,-1 0 0,1-1 0,-1 1 0,1-1-1,-1 1 1,0-1 0,0 0-11,5-16 94,-1 0-1,-1 0 1,0-7-94,-4 24 3,2-17 26,-2 0 1,0-1 0,-1 1-1,-1-1 1,0 1 0,-2 0-1,-1 0 1,0 0 0,-1 1-1,-2 0-29,-7-20 128,-2 2 1,-1 0-1,-2 1 0,-13-15-128,23 33 140,-2 1-1,0 1 0,0 0 1,-2 0-1,0 1 0,0 1 1,-2 1-1,-9-7-139,59 115-429,-16-53 446,3 0 0,1-1 0,2-1 0,2-1 0,2-2 0,1 0 0,1-2 0,3-2 0,2 1-17,-34-33-43,41 33 92,-40-33-231,0 1 1,0-1-1,0 1 1,0-1-1,0 0 0,1 0 1,-1 0-1,0 0 1,0-1-1,1 1 1,-1 0-1,1-1 1,-1 0-1,0 1 1,1-1-1,-1 0 1,1 0-1,-1-1 1,3 1 181,16-16-5016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9:04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79 1352,'-5'11'6957,"6"-9"-4406,8-23-804,-6 12-1292,-3 4-391,1 0 0,0 0-1,0 1 1,1-1 0,-1 0 0,1 1 0,0-1 0,1 1 0,-1 0 0,1-1-1,-1 1 1,4-3-64,-4 12-19,-1 0 0,1 0-1,-1 0 1,0 0 0,0 0-1,0 0 1,-1 0 0,0 5 19,0 5 22,-1 0 1,-1 0 0,-1 0 0,0 0 0,-1 0 0,-4 12-23,-13-76-311,13 20-620,7 24 410,0 0 1,0-1 0,0 1 0,-1 0 0,0 0-1,0 0 1,0 1 0,-3-4 520,-24-31-6407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9:13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0 210 1464,'0'-8'5816,"50"-35"-3914,121-116-1478,-178 171-2615,-24 24 273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9:14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1488,'4'-4'8442,"6"9"-7120,6 11-2136,64 80 887,-11-16-98,-4 3 0,-4 2 0,15 33 25,-67-102-200,-5-10-65,0 0 1,-1 0-1,1 1 0,-1-1 1,0 1-1,-1 0 0,0-1 0,0 1 1,0 0-1,-1 0 0,0 6 265,-6 9-3611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9:14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9 6833,'-13'-8'3938,"25"22"-4112,106 155 142,-80-110 6,2-2-1,2-2 1,3-1 0,37 33 26,-78-90-305,-4-11 242,-3-19 156,3 31-101,-12-66 87,-3 2 0,-3-1 0,-15-31-79,0-5 214,33 103-208,1 0 0,-1 1 1,0-1-1,0 0 1,1 0-1,-1 0 1,0 0-1,0 0 1,1 0-1,-1 0 0,0 0 1,0 0-1,1 0 1,-1 0-1,0 0 1,0 0-1,1 0 1,-1 0-1,0 0 0,1 0 1,-1 0-1,0 0 1,0 0-1,1 0 1,-1 0-1,0 0 1,0 0-1,0-1 0,1 1 1,-1 0-1,0 0 1,0 0-1,1 0 1,-1-1-1,0 1 1,0 0-1,0 0 0,0-1 1,0 1-1,1 0 1,-1 0-1,0-1 1,0 1-1,0 0 1,0 0-1,0-1 0,0 1 1,0 0-1,0 0 1,0-1-1,0 1 1,0 0-1,0 0 0,0-1 1,0 1-1,0 0 1,0-1-1,0 1 1,0 0-1,0 0 1,0-1-1,-1 1 0,1 0 1,0 0-1,0 0 1,0-1-7,33 25 78,36 41-28,17 33 28,-59-64-47,1-1 0,2-2 0,1-1-1,7 3-30,-35-30-110,0-2 0,0 1-1,0 0 1,0 0 0,0-1-1,1 0 1,-1 1 0,1-1-1,-1-1 1,1 1 0,-1 0 110,-2-1-116,0 0 1,0 0-1,0 0 1,0 0-1,0-1 1,0 1-1,0 0 1,0 0-1,0-1 1,0 1-1,0 0 1,0-1-1,0 1 1,-1-1-1,1 1 1,0-1-1,0 1 1,0-1-1,-1 0 1,1 1-1,0-1 1,-1 0-1,1 0 1,-1 1-1,1-1 1,0 0-1,-1 0 1,0 0-1,1 0 1,-1 0-1,0 0 1,1 0-1,-1 0 0,0 0 1,0 0-1,0 0 1,0 0-1,0 0 1,0 0-1,0 0 1,0 0-1,0 1 1,0-1-1,-1-1 116,-7-46-4190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9:15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16 350 96,'12'-6'1549,"-1"0"0,0-1 0,0-1 0,0 1-1,-1-2 1,0 0-1549,1-1 432,-1 0-1,0-1 1,-1-1-1,0 1 1,6-13-432,-11 18-7,0 0 1,0 0 0,-1-1 0,0 0 0,0 0-1,-1 1 1,0-2 0,0 1 0,-1 0 0,0 0-1,0 0 1,0-1 0,-1 1 0,0 0 0,-1-1 0,0 1-1,0 0 1,0-1 0,-1 1 0,0 0 0,0 0-1,-1 0 1,0 1 0,0-1 0,-2-1 6,4 5-12,0 1 1,0 0-1,0 0 0,-1-1 1,0 1-1,1 0 1,-1 0-1,0 0 1,0 1-1,0-1 0,0 0 1,0 1-1,0-1 1,0 1-1,-1 0 0,1-1 1,-1 1-1,1 0 1,-1 1-1,1-1 1,-1 0-1,1 1 0,-1-1 1,0 1-1,1 0 1,-1 0-1,1 0 1,-1 0-1,0 0 0,1 1 1,-1-1-1,1 1 1,-1 0-1,0 0 0,1 0 1,0 0-1,-1 0 1,0 1 11,-3 2-19,1 0 1,0 0 0,0 1 0,1-1 0,-1 1-1,1 0 1,0 0 0,0 1 0,1-1-1,-1 1 1,1 0 0,1 0 0,-1 0 0,1 0-1,0 2 19,-3 9 1,2 0 1,0 0-1,1 0 0,1 1 0,1-1 0,0 1 0,1-1 0,1 4-1,-1-15 3,0-1 1,1 1-1,-1-1 0,1 0 0,0 1 0,0-1 0,1 0 0,-1 0 0,1 0 0,0 0 0,0-1 0,3 4-3,-3-6 12,0 0 0,0 0-1,-1 0 1,1 0 0,0 0-1,1 0 1,-1-1 0,0 1 0,0-1-1,1 0 1,-1 0 0,1 0 0,-1-1-1,1 1 1,-1-1 0,1 0-1,-1 0 1,1 0 0,-1 0 0,1-1-1,1 0-11,3-1 80,1 0 0,-1-1 0,0 0 0,0 0 0,0-1 0,0 0 0,0-1 0,-1 0 0,0 0 0,0 0 0,0-1 0,-1 0 0,0 0 0,2-2-80,13-17 121,0-1-1,-2-1 1,0-3-121,-17 27-206,8-15 543,-10 17-421,0 1 0,0 0-1,0-1 1,0 1 0,0 0 0,0-1 0,0 1 0,0-1 0,0 1 0,0 0 0,0-1 0,0 1-1,0 0 1,0-1 0,-1 1 0,1 0 0,0-1 0,0 1 0,0 0 0,-1-1 0,1 1 0,0 0-1,0-1 1,-1 1 0,1 0 0,0 0 0,-1 0 0,1-1 0,0 1 0,-1 0 0,1 0 0,0 0-1,-1 0 85,-26-11-2117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9:15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52 1112,'2'-2'498,"-1"0"1,1 0-1,-1 0 0,0 0 0,0 0 0,0 0 0,0-1 0,0 1 0,0 0 1,-1-1-1,1 1 0,-1 0 0,0-3-498,1 4 91,-1 1-1,0-1 1,0 1-1,0-1 1,0 0-1,0 1 1,0-1-1,0 0 1,0 1-1,0-1 1,0 1 0,0-1-1,-1 0 1,1 1-1,0-1 1,0 1-1,-1-1 1,1 0-1,0 1 1,0-1-1,-1 1 1,1-1-1,-1 1 1,1-1 0,-1 1-1,1 0 1,-1-1-1,1 1 1,-1-1-1,1 1 1,-1 0-1,1 0 1,-1-1-1,1 1 1,-1 0-1,0 0 1,1-1 0,-1 1-1,1 0 1,-1 0-1,0 0 1,1 0-1,-1 0 1,0 0-1,1 0 1,-1 0-1,0 0 1,1 1 0,-1-1-1,1 0 1,-1 0-1,0 0 1,1 1-91,-5 3-30,1 0 1,-1 0-1,1 0 1,0 1-1,0 0 1,1 0 0,-1 0-1,1 0 1,1 0-1,-1 1 1,0-1-1,1 1 1,0 0 29,-1 3-12,0 0 1,0-1-1,1 1 1,0 0-1,0 1 1,1-1-1,0 0 1,1 0-1,0 1 1,0-1-1,2 9 12,0-13-6,-1 0 1,1 1-1,0-1 0,0 0 1,0-1-1,1 1 0,0 0 0,0-1 1,0 1-1,0-1 0,1 0 1,0 0-1,0-1 0,0 1 0,0-1 1,0 1-1,1-1 0,-1-1 1,1 1-1,0-1 0,3 2 6,20 6 0,0-2 0,0 0 1,1-2-1,0-1 0,0-1 0,18-1 0,-2 1 30,-1 2 1,16 6-31,-58-12 1,1 1 0,-1-1 0,0 1 1,0-1-1,-1 1 0,1 0 1,0 0-1,0 0 0,0 0 1,-1 1-1,1-1 0,0 0 0,0 2-1,-1-3 2,-1 1 0,1 0 0,-1 0 0,1 0-1,-1 0 1,0-1 0,1 1 0,-1 0 0,0 0-1,0 0 1,1 0 0,-1 0 0,0 0 0,0 0-1,0 0 1,0 0 0,0-1 0,-1 1 0,1 0-1,0 0 1,0 0-2,-3 5 10,1 0 0,-1-1 0,-1 1 0,1-1 1,-1 0-1,0 0 0,-3 4-10,-1 0 4,-7 9 40,0-2 1,-1 0 0,-1 0-1,-14 8-44,21-16-4,0-1 0,-1 0 0,0-1 0,0 0 0,-1-1 0,0 0-1,0-1 1,0-1 0,-3 1 4,12-3-99,1 0 0,0-1 0,0 1 0,-1-1-1,1 1 1,0-1 0,-1 0 0,1 0 0,0 0 0,-1-1-1,1 1 1,0 0 0,-1-1 0,1 0 0,0 1 0,0-1-1,-1 0 1,1 0 0,0 0 0,0 0 0,0-1 0,0 1-1,1-1 1,-1 1 0,0-1 0,0 1 0,1-1 0,-1 0-1,1 0 1,0 0 0,-1 0 0,1 0 0,0 0 0,0 0 0,0 0-1,1 0 1,-1-1 0,0 1 0,1 0 0,-1-1 0,1 1-1,0-1 100,-15-103-4019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9:16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9 4665,'-10'-5'4592,"11"2"-2435,0 3-2147,0 0 0,0 0 0,0 0 0,0 0 0,0 0 0,0 0 0,0 1 0,1-1-1,-1 0 1,0 1 0,0-1 0,0 1 0,0-1 0,0 1 0,0-1 0,-1 1 0,1 0 0,0 0-1,0 0-9,57 53 82,-2 2-1,-3 2 0,-3 3 1,28 45-82,-2-5 77,20 16-77,-87-107 0,-4-4-6,0 0 0,1-1 0,-1 1 0,1-1 0,0 0 0,7 4 6,-12-8-1,1-1 0,-1 1 0,1 0 0,0-1 0,-1 1 0,1-1 0,0 0 0,0 1 0,-1-1 0,1 0 0,0 0 1,0 0-1,-1 0 0,1-1 0,0 1 0,-1 0 0,1-1 0,0 1 0,-1-1 0,1 1 0,0-1 0,-1 0 0,1 0 0,-1 0 0,1 0 0,-1 0 0,0 0 0,1 0 0,-1 0 0,0 0 1,0-1-1,1 0 1,4-5-204,0 1 1,-1-1 0,0 0 0,-1 0 0,0-1-1,0 1 1,0-1 0,-1 0 0,0 0 0,-1 0-1,0-1 1,0 1 0,0-1 0,-1 1 0,-1-1-1,1 1 1,-1-1 0,-1 1 0,-1-8 203,-23-96-4869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07:26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0 266 1744,'0'0'1859,"0"0"-326,0 0-225,0 0-358,0 0-239,0 0-211,0 0-141,0 0-115,0 0-78,6-17-98,-4 5-79,20-57 55,-20 63-59,0 1-1,0 0 0,1 1 1,0-1-1,-1 0 1,2 1-1,-1 0 0,1-1 1,-1 1-1,1 1 1,0-1-1,0 0 1,1 1-1,0 0 16,-3 2-14,-1 0 0,1 0-1,0 0 1,0 0 0,0 1 0,0-1-1,0 1 1,1-1 0,-1 1 0,0 0-1,0 0 1,0 0 0,0 0 0,0 0-1,0 1 1,0-1 0,0 0 0,0 1 0,0 0-1,0-1 1,0 1 0,0 0 0,0 0-1,0 0 1,0 0 0,-1 1 0,1-1-1,0 0 1,-1 1 0,1-1 0,-1 1-1,0-1 1,1 1 0,-1 0 0,0 0 0,1 1 13,16 15-517,-17-17 433,-1-1 58,-3 0 29,0 0-1,0-1 0,0 0 0,0 1 0,0-1 1,0 0-1,0-1 0,0 1 0,0 0 0,1-1 1,-1 0-1,0 1 0,1-1 0,-1 0-1,-34-19 29,36 21-31,1 0 1,-1 0-1,0 0 1,1 0 0,-1 0-1,1 1 1,-1-1-1,0 0 1,1 1 0,-1-1-1,1 0 1,-1 1-1,1-1 1,-1 1-1,1-1 1,-1 1 0,1-1-1,0 1 1,-1-1-1,1 1 1,-1-1 0,1 1-1,0-1 1,0 1-1,-1 0 1,1-1 0,0 1-1,0-1 1,0 1-1,0 0 1,0-1-1,0 1 1,0 0 0,0-1-1,0 1 1,0 0-1,0-1 1,0 1 0,0 0-1,1 0 2,-1-1-2,0 8-16,-1 1 14,0 0-1,1-1 1,0 1-1,1 0 1,0-1-1,0 1 1,1 0-1,0-1 1,0 0 0,1 1-1,0-1 1,1 0-1,0 0 1,0-1-1,0 1 1,3 1 4,-1 0-4,2-1 1,-1 1-1,1-2 1,0 1-1,1-1 1,0 0-1,0-1 1,2 1 3,-6-4-2,0-1 0,1 1 0,0-1 0,-1 0 1,1 0-1,0-1 0,0 0 0,0 0 0,0 0 0,0-1 0,0 0 0,0 0 0,0-1 1,0 1-1,4-2 2,-8 1 6,0 1 1,0-1-1,0 0 1,-1 0-1,1 0 1,0 0-1,0 0 1,-1 0-1,1 0 1,0-1-1,-1 1 1,0 0-1,1-1 1,-1 0-1,0 1 1,1-1-1,-1 0 1,0 0 0,0 1-1,-1-1 1,1 0-1,0 0 1,-1 0-1,1 0 1,-1 0-1,1-1-6,3-56 160,-4 50-140,0-1-18,0 0 0,-1 1 0,0-1 0,-1 0-1,0 1 1,-1 0 0,0-1 0,-2-5-2,3 10-13,-1 1-1,1-1 1,-1 1 0,0 0-1,0 0 1,0 0 0,-1 0-1,1 1 1,-1-1 0,0 1-1,0 0 1,0 0-1,0 0 1,-1 0 0,1 1-1,-1 0 1,1 0 0,-3 0 13,0 0-106,0 0 0,0 1 0,0 0 0,0 0 0,0 0 0,-1 1 0,1 1 0,0-1 0,0 1 1,-1 0-1,1 1 0,0-1 0,0 1 0,0 1 0,-5 2 106,8-3-48,0 0 0,0 0 1,0 0-1,0 1 0,0-1 0,1 1 0,-1 0 1,1 0-1,0 0 0,0 0 0,0 1 0,0-1 0,1 1 1,-1 0-1,1 0 0,0 0 0,0 0 0,1 0 1,-1 0-1,1 1 0,0-1 0,0 0 0,0 1 0,0-1 1,1 4 47,1-7-4,0 0 0,0 0 0,0-1 0,0 1 0,0 0 0,1-1 0,-1 1 0,0-1 0,0 0 0,1 1 0,-1-1 0,0 0 0,1 0 0,-1 0 0,0 0 0,0 0 0,1 0 0,-1 0 0,1 0 4,38-1 2,-31 1-4,4-1 47,-1 0 0,1-2-1,-1 1 1,1-2 0,-1 1 0,0-2 0,0 0 0,-1 0 0,0-1 0,0 0 0,1-1-45,14-11 409,0 0 1,-1-1-1,19-21-409,-41 39 143,-1-1-1,0 0 0,1 0 1,-1-1-1,0 1 1,0 0-1,0-1 0,0 1 1,-1-1-1,1 0 1,-1 0-1,1 1 0,-1-1 1,0 0-1,0 0 0,0 0 1,0 0-1,-1-1 1,0 1-1,1-3-142,-1 5 68,0 1-52,0 0-11,0 0-22,0 0-47,0 0-7,2 37-141,7-10 206,0 0-1,2-1 0,1-1 0,1 0 0,2 1 7,30 62 10,5 48 12,-33-86-25,1 0 0,10 13 3,-25-57 2,0 0-1,-1 0 1,0 0-1,0 0 1,0 0-1,-1 1 1,1-1-1,-1 1 1,-1 2-2,0-8-27,0-1-129,0 0-295,0 0-496,0-1-1032,0-3-2038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9:16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10 328 144,'-2'-4'7634,"-1"0"-6146,1-12-192,-1-1-648,3-9-264,5-9-239,2-5-33,6 1-112,4-3-72,2 5-529,6 4-999,43-2-977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9:17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192 695 848,'-25'-41'6940,"20"33"-6760,-1 2 0,0-1 0,0 1 0,-1 0 0,0 0 0,0 1 0,0 0 0,-1 0 0,0 1 0,0-1-1,0 2 1,-7-3-180,13 5 12,0 1-1,0 0 0,0 0 0,1-1 1,-1 1-1,0 1 0,0-1 0,0 0 1,0 0-1,0 1 0,1-1 0,-1 1 1,0-1-1,0 1 0,0 0 0,1 0 1,-1 0-1,1 0 0,-1 0 0,0 0 1,1 0-1,0 0 0,-1 1-11,-1 1-5,1 0-1,0 1 1,0-1 0,0 1-1,0-1 1,0 1 0,1 0-1,-1 0 1,1-1 0,0 1-1,0 1 6,-1 8-24,1 1-1,-1-1 1,2 1 0,0-1-1,1 1 1,1 4 24,0-5-2,0-1 0,2 1-1,0 0 1,0-1 0,1 0 0,0 0 0,1 0 0,6 8 2,-8-14-2,0 0 1,0 0-1,1 0 0,0-1 1,0 0-1,0 0 1,1 0-1,-1-1 0,1 1 1,0-2-1,1 1 1,-1 0-1,1-1 0,-1 0 1,1-1-1,5 2 2,-10-4 3,0 0-1,1 0 1,-1 0 0,0 0-1,1 0 1,-1 0 0,0 0-1,1-1 1,-1 1 0,0-1-1,0 0 1,0 0 0,1 0-1,-1 0 1,0 0 0,0 0-1,0 0 1,0-1-1,-1 1 1,1-1 0,0 1-1,-1-1 1,1 0 0,-1 0-1,1 1 1,-1-1 0,0 0-1,0 0 1,0-1 0,0 1-1,0 0 1,0 0 0,0 0-1,-1-1 1,1 1-3,2-10 44,0 1 1,-1-1-1,0 0 0,0 0 1,-1 1-1,-1-6-44,-1 1 33,0 0 0,-1 0-1,-1 0 1,0 1 0,-2-1 0,1 1 0,-7-13-33,-4-4 11,-1 0 0,-18-27-11,55 102-544,27 35 562,-43-73-16,57 65 20,-57-65-10,0 0 0,1 0-1,0-1 1,0 0 0,0 0 0,1 0 0,-1-1-1,1 0 1,0 0 0,0-1 0,1 1-12,-6-3 35,0 0 1,0 0-1,0 0 0,0 0 1,0-1-1,0 1 0,0 0 1,0-1-1,0 0 0,0 1 1,0-1-1,0 0 1,0 0-1,-1 0 0,1 0 1,0-1-1,-1 1 0,1 0 1,-1-1-1,1 1 0,-1-1 1,0 1-1,1-1 1,-1 0-1,0 1 0,0-1 1,0 0-1,0 0-35,22-55 630,-17 35-574,0-1 1,-2 0-1,-1-1 0,-1 1 0,-1-5-56,0 14-2,-2 0 0,1 0 0,-2 0 0,0 1 0,0-1 0,-2 1 0,1-1 0,-2 1 0,-2-6 2,6 17-11,1 0 1,-1 0-1,0 0 0,0 0 0,0 1 1,0-1-1,-1 0 0,1 0 1,0 1-1,-1-1 0,1 1 1,-1-1-1,0 1 0,1-1 0,-1 1 1,0 0-1,0 0 0,0 0 1,0 0-1,0 0 0,0 1 1,0-1-1,0 1 0,0-1 0,0 1 1,0-1-1,0 1 0,-1 0 1,1 0-1,0 0 0,0 1 1,0-1-1,0 0 0,0 1 1,0-1-1,0 1 0,0 0 0,0 0 1,0-1-1,0 1 0,0 1 1,0-1-1,0 0 0,1 0 1,-1 1-1,0-1 0,0 1 11,-7 6-66,0 0 0,1 1 0,0 0 0,0 0 0,0 1-1,2 0 1,-6 8 66,80-35-320,-60 14 320,11-4-1,0 1-1,0 0 0,1 1 1,0 2-1,12-2 2,-28 5 0,0 0-1,0-1 1,0 2 0,0-1 0,1 0-1,-1 1 1,0 0 0,0-1 0,0 2-1,0-1 1,0 0 0,0 1 0,0 0-1,-1 0 1,1 0 0,-1 0-1,1 1 1,-1-1 0,0 1 0,0 0-1,0 0 1,0 0 0,0 0 0,-1 1-1,0-1 1,1 1 0,-1-1 0,0 1-1,1 3 1,5 18 22,-1-1-1,-1 1 0,1 19-21,-2-15 28,1-1 0,7 18-28,-13-45 1,0-1-1,0 0 1,0 1 0,0-1-1,0 0 1,0 1-1,0-1 1,0 0 0,0 1-1,1-1 1,-1 1-1,0-1 1,0 0-1,0 0 1,1 1 0,-1-1-1,0 0 1,0 1-1,1-1 1,-1 0 0,0 0-1,0 1 1,1-1-1,-1 0 1,0 0-1,1 0 1,-1 0 0,0 1-1,1-1 1,-1 0-1,1 0 1,-1 0 0,0 0-1,1 0 1,-1 0-1,0 0 1,1 0-1,-1 0 1,1 0 0,-1 0-1,0 0 1,1 0-1,12-15 136,6-26 145,-14 21-244,-1 0-1,-1 0 1,-1-1 0,0 1 0,-2 0 0,0-1 0,-1 1 0,-1 0-1,-1-1 1,-1 1 0,-1 1 0,-1-1 0,-4-10-37,-17-38 47,-3 2-1,-3 1 1,-7-6-47,30 53 12,7 12-5,0 0 41,1 1 1,-1-1-1,0 1 1,-1 0-1,1 0 1,-1 0-1,0 0 1,0 1-1,-1 0 1,1-1-1,-1 2 1,0-1-1,-4-2-48,24 36-529,-9-13 490,21 34 45,1-1 0,3-2 0,2-1 0,2-1 0,2-3 0,32 31-6,-56-62 22,-1-1 1,1 0 0,1 0-1,14 7-22,-25-16-6,0 0 0,1 0 0,-1-1-1,1 1 1,-1-1 0,1 0 0,0 0 0,-1 0-1,1-1 1,0 1 0,3-1 6,-5 0-25,0-1 0,0 1 0,0-1 1,-1 1-1,1-1 0,0 1 0,-1-1 0,1 0 0,0 0 0,-1 0 0,1 0 1,-1 0-1,1 0 0,-1 0 0,0-1 0,1 1 0,-1 0 0,0-1 0,0 1 1,0-1-1,0 1 0,0-1 0,0 0 0,0-1 25,0 2-46,1-3-176,0 0 0,-1-1 0,1 1 1,-1 0-1,0-1 0,0 1 0,0-1 0,0 1 0,-1-1 1,0 1-1,0-1 0,0 1 0,-1-5 222,-16-75-3498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9:17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12 342 1560,'-5'-2'6010,"5"-2"-4514,-5-5-304,3-4-232,2-14-840,2-5 96,8-8-96,2-1-55,3 1-65,2 3-337,0 6-743,3 9-888,6-21-4274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9:18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556 522 1496,'-1'-4'8064,"-6"-17"-6595,-3 8-1289,-1 1 0,0 0-1,-1 1 1,0 0 0,-1 1 0,0 0 0,-12-6-180,-26-14-145,-29-11 145,45 24 68,-39-17-78,46 23 12,1-1 0,0-2 0,1 0 0,1-2 0,-23-18-2,46 32-17,0 1-1,1-1 1,-1 1 0,1-1 0,-1 1 0,1-1 0,0 0 0,0 0 0,0 0 0,0 0 0,0 0 0,0 0-1,0 0 1,1 0 0,-1 0 0,1 0 0,-1-1 17,1 2-9,1 0 1,-1-1-1,0 1 0,0 0 1,1-1-1,-1 1 0,1 0 1,-1 0-1,1-1 0,-1 1 1,1 0-1,0 0 0,0 0 1,0 0-1,0 0 0,-1 0 1,1 0-1,0 0 0,1 0 1,-1 0-1,0 0 0,0 1 1,0-1-1,0 0 0,1 1 0,-1-1 9,1 1-19,0 0 0,-1 0 0,1 0 0,0 0 0,0 0 0,0 0 0,0 0 0,-1 1 0,1-1 0,0 1 0,0-1 0,-1 1 0,1 0 0,0-1 0,-1 1 0,1 0 0,0 0 0,-1 0 0,0 1 0,1-1 0,-1 0 0,0 0 0,1 1 0,-1-1 0,1 2 19,30 38-73,-13-4 75,-2 1 0,-2 1 0,-1 0 0,1 10-2,3 9 42,18 37-42,-28-78 1,0-1-1,1 0 1,0 0-1,1-1 1,1 0-1,1-1 1,8 8-1,-20-21-2,1-1 1,-1 1 0,1 0-1,0-1 1,-1 1-1,1-1 1,-1 0 0,1 1-1,0-1 1,-1 1-1,1-1 1,0 0 0,-1 1-1,1-1 1,0 0-1,0 0 1,-1 0 0,1 0-1,0 0 1,0 1-1,-1-1 1,1 0 0,0-1-1,0 1 1,-1 0 0,1 0-1,0 0 1,-1 0-1,1-1 1,0 1 0,0 0-1,-1 0 1,1-1 1,1-1 26,0 1-1,0-1 1,0 0 0,-1 0 0,1 0 0,-1 0-1,0-1 1,1 1 0,-1 0 0,0 0-1,0-2-25,21-73 604,-19 65-613,13-70-31,3-51 40,4-29-1670,7-13-98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9:19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0 489 1536,'5'-3'5119,"18"-12"-3731,-11 6-1267,0-1 0,-1 0 1,0-1-1,0 0 0,-1 0 0,-1-1 1,0-1-1,-1 1 0,0-2 0,-1 1 0,0-1 1,-1 0-1,-1 0 0,0 0 0,-1-1 0,-1 0 1,0 0-1,0-11-121,-3 23 4,0 1 1,0-1-1,-1 0 1,1 0-1,-1 0 1,0 1-1,0-1 1,0 0-1,0 1 1,-1-1-1,1 1 1,0 0-1,-1-1 1,0 1-1,0 0 1,0 0-1,0 0 1,0 0-1,0 0 1,0 0-1,0 1 0,-1-1 1,1 1-1,-1-1 1,1 1-1,-1 0 1,0 0-1,1 0 1,-1 0-1,0 1 1,0-1-1,1 1 1,-2 0-5,1-1-10,1 1 0,-1 0 0,0 0 0,0 0 0,0 0 0,1 0 0,-1 0 0,0 1 0,0 0 0,1-1 0,-1 1 0,0 0 0,1 0 0,-1 0 0,1 1-1,-1-1 1,1 1 0,0-1 0,0 1 0,-1 0 0,1 0 0,0 0 0,1 0 0,-1 0 0,0 0 0,1 1 0,-1-1 0,1 0 0,-1 1 0,1-1 0,0 1 0,0 0 0,0 1 10,0 5-5,0 0 0,1 0 0,0 1 0,0-1 1,1 0-1,0 0 0,1 0 0,0 0 0,0-1 0,1 1 0,0 0 0,0-1 0,1 0 0,1 0 0,-1 0 0,1 0 0,0 0 1,1-1-1,0 0 0,0-1 0,3 4 5,2 1 11,0-1 0,0 0 0,1 0 0,0-1 1,1-1-1,0 0 0,1 0 0,-1-2 0,1 1 0,0-2 1,1 0-1,7 1-11,-18-5 18,0 0 0,0-1 1,0 0-1,0 1 0,0-2 1,0 1-1,0 0 0,0-1 0,0 0 1,0 0-1,0 0 0,0 0 1,0 0-1,0-1 0,0 0 1,-1 0-1,1 0 0,0-1-18,1-1 42,0 0 1,0-1-1,0 0 0,-1 0 1,0 0-1,0-1 0,0 1 1,0-1-1,-1 0 0,2-5-42,1-3 45,-1 0-1,-1-1 1,0 1-1,-1-1 0,0 0 1,-2 1-1,1-1 1,-2 0-1,0-12-44,-3 11 24,0 1 0,-1-1 0,0 1 0,-1 0 0,-1 0 0,0 0 0,-1 1 0,-1 0 0,0 0 0,-1 1 0,-1 0 0,-8-9-24,18 22-8,0 0 0,0 0 1,0 0-1,0 0 0,0 0 0,0 1 0,0-1 0,0 0 0,0 0 1,0 0-1,0 0 0,0 0 0,-1 0 0,1 0 0,0 0 1,0 0-1,0 1 0,0-1 0,0 0 0,0 0 0,0 0 0,0 0 1,0 0-1,-1 0 0,1 0 0,0 0 0,0 0 0,0 0 1,0 0-1,0 0 0,0 0 0,0 0 0,-1 0 0,1 0 0,0 0 1,0 0-1,0 0 0,0 0 0,0 0 0,0 0 0,-1 0 8,10 24-168,18 30 98,-13-31 69,1-1 0,2 0 0,0-1-1,1-1 1,1 0 0,0-2 0,14 9 1,-33-26-2,0-1-1,1 0 1,-1 0-1,0 0 1,0 0 0,1 0-1,-1 1 1,0-1-1,0 0 1,1 0 0,-1 0-1,0 0 1,0 0-1,1 0 1,-1 0 0,0 0-1,1 0 1,-1 0-1,0 0 1,0 0 0,1 0-1,-1 0 1,0 0 0,0-1-1,1 1 1,-1 0-1,0 0 1,0 0 0,1 0-1,-1 0 1,0 0-1,0-1 1,1 1 0,-1 0-1,0 0 1,0 0-1,0-1 1,0 1 0,1 0-1,-1 0 1,0-1-1,0 1 1,0 0 0,0 0-1,0-1 1,0 1-1,0 0 1,0-1 2,5-23 71,-5-36 169,-1 52-240,1-7 33,1-86 98,0 94-148,-1 0 0,1 0-1,1 0 1,-1 0 0,1 0-1,1 0 1,-1 1-1,1-1 1,0 1 0,1 0-1,-1 0 1,3-3 17,-5 8-9,0 1-1,0-1 1,0 1-1,1-1 1,-1 1-1,0 0 1,0 0-1,0-1 1,0 1 0,1 0-1,-1 0 1,0 0-1,0 0 1,0 0-1,1 0 1,-1 0-1,0 1 1,0-1 0,0 0-1,0 1 1,0-1-1,1 1 1,-1-1-1,0 1 1,0 0-1,0-1 1,0 1 0,0 0-1,-1-1 1,1 1-1,0 0 10,36 30 173,-32-26-169,62 60 173,-37-34-99,0-2 0,16 10-78,-39-88 575,-5 20-1019,-1 25 369,0-4-357,0-1-1,1 1 1,0-1 0,1 1 0,0 0 0,0 0-1,3-4 433,30-52-2839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9:21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284 689 1752,'-50'-26'7037,"41"22"-6841,-1 0 0,1 0-1,-1 1 1,0 0 0,0 1 0,0 0-1,-1 1 1,1 0 0,0 0 0,-1 1-1,-8 1-195,16 0-6,-1 0 0,1 0-1,0 0 1,0 1 0,0-1-1,0 1 1,0 0 0,0 0-1,1 0 1,-1 0-1,0 0 1,1 0 0,0 1-1,-1-1 1,1 1 0,0 0-1,0 0 1,1 0 0,-1 0-1,1 0 1,-1 0 0,1 0-1,0 0 1,0 0 0,0 1-1,1-1 1,-1 0 0,1 1-1,-1-1 1,1 4 6,0 3-14,0 0-1,0 0 1,1 0 0,0 0 0,1 0 0,0-1 0,0 1 0,1 0-1,0-1 1,1 2 14,3 1-2,-1 0-1,2 0 1,0-1-1,0 0 1,1 0-1,0-1 1,3 2 2,-7-7-5,-1-1 1,1 0-1,-1 0 0,1 0 1,1-1-1,-1 0 1,0 0-1,1 0 0,-1-1 1,1 0-1,0 0 0,0 0 1,0 0-1,0-1 1,0 0-1,0-1 0,3 1 5,-7-2 8,1 1-1,-1-1 1,0 0-1,0 0 1,0 0 0,0 0-1,0 0 1,0 0-1,0 0 1,0-1-1,0 1 1,0-1-1,0 0 1,-1 1 0,1-1-1,-1 0 1,1 0-1,-1 0 1,0 0-1,0 0 1,0 0-1,0 0 1,0 0-1,0-1 1,-1 1 0,1 0-1,-1 0 1,1-1-1,-1 1 1,0 0-1,0-2-7,1-10 82,0-1-1,-1 1 1,0 0-1,-2-8-81,-4-21 83,-2-1 0,-2 2-1,-2-1 1,-2 1 0,-1 1 0,-14-25-83,1 10 203,-2 2 0,-3 1 0,-2 2 0,-17-18-203,51 68-216,7 11 86,22 32 47,42 56 106,-63-90-22,38 49 58,44 40-59,-75-83-12,1 0-1,0-2 1,0 0-1,1 0 0,1-2 1,0 0-1,0-1 0,1 0 1,4 0 12,-17-7-16,0-1 0,0 1 1,1-1-1,-1 0 0,0-1 1,0 1-1,0-1 0,1 0 0,-1 0 1,0-1-1,0 1 0,1-1 0,-1 0 1,0-1-1,0 1 0,0-1 1,0 0-1,-1 0 0,3-1 16,-2-1-19,1-1 1,0 1-1,-1-1 0,0 0 0,0-1 1,0 1-1,-1-1 0,1 0 0,-1 0 1,-1 0-1,1 0 0,-1-1 0,0 0 19,3-8-36,-1 0 0,0-1 0,-2 0 0,1 1 0,-2-2 0,0 1 0,-1 0 0,0 0 0,-2 0 0,0-1 0,0 1 0,-3-4 36,1 7-2,-1 0 0,0 0 0,-1 0-1,-1 1 1,0 0 0,-1 0 0,-4-6 2,9 15 0,0 0-1,0 0 1,-1 1 0,1-1-1,-1 1 1,1 0 0,-1-1-1,0 1 1,0 0 0,0 1 0,0-1-1,0 0 1,0 1 0,-2-1 0,2 2-4,1 0 0,0 0 1,-1-1-1,1 2 0,-1-1 1,1 0-1,0 0 1,-1 1-1,1-1 0,0 1 1,-1 0-1,1 0 1,0 0-1,0 0 0,0 0 1,0 0-1,0 0 0,0 1 1,0-1-1,0 1 1,0-1-1,0 1 0,1 0 4,-5 5-6,0 1-1,0-1 0,1 1 0,1 0 0,-1 0 0,1 0 1,1 1-1,-1 0 0,1-1 0,1 1 0,0 0 1,0 1-1,1-1 0,0 0 0,0 0 0,1 1 1,0-1-1,1 0 0,0 0 0,1 1 0,1 3 7,1 7-11,0-1 0,2 0 0,0 0-1,2 0 1,0-1 0,0 0 0,2 0-1,0-1 1,9 10 11,-17-25-2,-1 1 0,1-1 0,0 1-1,0-1 1,0 0 0,0 0 0,0 0 0,1 0 0,-1 0-1,1-1 1,-1 1 0,1 0 0,-1-1 0,1 0-1,0 0 1,0 0 0,0 0 0,0 0 0,0-1 2,-1 0 0,0-1 1,0 1 0,-1-1 0,1 0 0,0 0 0,0 0 0,-1 0 0,1 0-1,0 0 1,-1-1 0,1 1 0,-1 0 0,0-1 0,1 1 0,-1-1-1,0 1 1,0-1 0,0 0 0,0 0 0,0 1 0,0-1 0,-1 0 0,1 0-1,-1 0 1,1 0 0,-1 0 0,1 0 0,-1 0-1,4-21 29,0 0 0,-1 0 0,-2 0 1,0 0-1,-1 0 0,-2 0 0,0 0 0,-1 0 0,-2 1 0,0-1 1,-2 1-1,0 0 0,-1 1 0,-4-7-29,21 44-54,1-1 0,0 1 0,1-2 0,1 1 0,1-1 0,0-1 0,8 6 54,-11-10 6,1 0 0,0-1-1,0 0 1,1-1 0,0 0 0,0-1-1,1 0 1,0-1 0,0-1 0,0 0-1,5 1-5,-13-5-1,-1 0 0,0 0 0,1 0 0,-1 0 0,0-1 0,0 1 0,1-1-1,-1-1 1,0 1 0,0 0 0,0-1 0,0 0 0,0 0 0,-1 0 0,1 0 0,0-1 0,-1 1-1,0-1 1,0 0 0,0 0 0,0 0 0,0-1 0,0 1 0,-1-1 0,1 1 0,-1-1 0,0 0-1,0 0 1,0-3 1,6-11 8,-1-1-1,0 1 0,-2-1 0,0 0 0,1-18-7,-5 24-17,0 0 0,-1 0-1,0 0 1,-1 0 0,0 0 0,-1 0-1,-1 1 1,0-1 0,0 0-1,-1 1 1,-1 0 0,0 0 0,-3-3 17,5 9 8,0 0 0,-1 0 1,0 0-1,0 0 0,0 1 0,-1 0 1,0 0-1,0 0 0,0 0 1,0 1-1,-1 0 0,0 0 0,1 0 1,-2 1-1,1 0 0,0 0 1,-1 0-1,1 1 0,-1 0 0,0 1 1,1-1-1,-1 1 0,0 0 1,0 1-1,-4 0-8,8 0-2,0 0-1,0 0 1,0 1 0,0-1 0,0 1 0,0 0-1,0 0 1,1 0 0,-1 0 0,0 0-1,1 1 1,-1-1 0,1 1 0,-1-1 0,1 1-1,0 0 1,-1 0 0,1 0 0,0 1-1,1-1 1,-1 0 0,0 1 2,-1 2-9,1 1 1,-1-1-1,1 0 1,1 1-1,-1-1 0,1 1 1,0 0-1,0-1 1,1 1-1,-1 0 1,1 2 8,1 9-8,1 0-1,0 0 1,1-1 0,0 1 0,2-1 0,0 0 0,6 12 8,-3-8-2,2-1 0,1-1 0,7 10 2,-15-22-1,1-1 0,1 0 1,-1 0-1,1 0 0,-1 0 1,1-1-1,1 0 1,-1 0-1,1 0 0,-1-1 1,1 1-1,0-2 0,5 3 1,-11-5 2,0 0 0,0 0 0,0-1-1,0 1 1,0 0 0,0 0 0,0 0 0,0 0-1,0 0 1,0 0 0,0 0 0,0 0 0,0-1 0,0 1-1,1 0 1,-1 0 0,0 0 0,0 0 0,0 0-1,0 0 1,0 0 0,0 0 0,0 0 0,1 0-2,-18-7-632,3 3-540,-22-9-1157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9:21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23 1688,'-2'-1'602,"1"0"-1,0 0 1,0 0-1,0 0 0,-1 0 1,1 0-1,0 0 1,0-1-1,0 1 0,1 0 1,-1 0-1,0-1 1,0 1-1,0-2-601,2-1 1108,4 11-216,4 8-927,1-1 0,1 0 0,1-1 0,2 2 35,18 23 19,103 122 71,45 59-48,-160-200-707,-10-23-766,-3-19-714,-2-47-1868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9:22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109 506 968,'1'0'274,"-1"-1"0,1 1 0,0 0 0,-1-1 0,1 1 0,-1 0 0,1-1 1,-1 1-1,1-1 0,-1 1 0,0-1 0,1 1 0,-1-1 0,1 0 0,-1 1 0,0-1 0,0 1 0,1-1 0,-1 0 0,0 1 0,0-1 0,0 0 0,0 1 0,0-1 0,0 0-274,-2-20 2215,1 19-2151,1 1 0,-1-1 0,1 1-1,-1-1 1,1 1 0,0-1 0,0 0-1,0 1 1,0-1 0,0 1 0,0-1-1,0 1 1,0-1 0,1 1 0,-1-1-1,1 1 1,-1-1 0,1 1 0,-1-1-1,1 1 1,1-2-64,-2 6-2,1-1 0,0 0 0,0 0-1,0 0 1,0 0 0,1 0 0,-1 0 0,1 0 0,-1-1-1,1 1 1,-1 0 0,1-1 0,0 1 0,0-1-1,1 1 4,1 2 26,26 28 77,37 35-1,-60-61-99,0 0-1,0-1 1,1 0 0,-1 0 0,1-1 0,0 0-1,1 0 1,-1-1 0,2 0-4,-8-2 0,-1 0 0,0-1 0,1 0 0,-1 1 1,1-1-1,0 0 0,-1 0 0,1 0 0,-1 0 0,1 0 0,-1 0 0,1 0 0,-1 0 0,1-1 0,-1 1 0,1 0 0,-1-1 1,1 0-1,-1 1 0,0-1 0,1 0 0,-1 0 0,0 1 0,0-1 0,1 0 0,-1 0 0,0-1 0,1 0 15,-1-1 1,0 1-1,0-1 0,0 1 0,0-1 0,0 0 1,0 1-1,-1-1 0,0 0 0,1 0 0,-1 1 1,0-1-1,0 0 0,0-1-15,-2-10 52,0 0-1,0-1 1,-2 1 0,1 0 0,-4-5-52,-9-20 6,-1 0 1,-3 2 0,0 0 0,-3 1 0,-3-2-7,-20-23-41,-2 2 1,-22-17 40,63 68 4,4 4 8,-1 0 0,1 0 0,-1 0 0,0 0 0,0 0 1,-1 1-1,1 0 0,-1 0 0,0 0 0,1 0 0,-1 1 0,-4-2-12,31 48-571,22 34 571,4-2 0,3-3 0,59 67 0,-89-114 12,2-1 0,1 0-1,22 17-11,-36-34-36,1 0-1,0-1 0,0 0 0,1 0 1,-1-1-1,2-1 0,-1 0 0,0 0 1,1-2-1,0 1 0,3-1 37,-12-3-7,-1 0-1,1 0 1,-1 0 0,1 0-1,0-1 1,-1 0 0,1 1-1,-1-1 1,1 0 0,-1-1-1,1 1 1,-1-1 0,0 0-1,0 1 1,0-1 0,0-1-1,0 1 1,0 0 0,0-1-1,-1 1 1,1-1 0,-1 0-1,0 0 1,0 0 0,0 0-1,0 0 1,0 0 0,-1-1-1,0 1 1,2-4 7,3-10 38,0 0 0,-2-1 0,0 0 1,0 1-1,-1-12-38,-2 14-14,0 0 1,-1 0-1,-1-1 1,-1 1-1,0 0 1,-1 0-1,-2-8 14,3 15-10,-1 0 0,0 0-1,0 0 1,0 0 0,-1 0-1,0 1 1,-1 0 0,1 0-1,-1 0 1,-1 0 0,1 1 0,-1 0-1,0 0 1,-2 0 10,7 5-3,-1 0 1,1 0-1,-1 0 0,1 0 0,-1 0 1,0 0-1,1 1 0,-1-1 1,0 0-1,0 1 0,0 0 0,1-1 1,-1 1-1,0 0 0,0 0 1,0 0-1,0 0 0,1 0 0,-1 1 1,0-1-1,0 1 0,0-1 0,1 1 1,-1-1-1,0 1 0,0 0 1,1 0-1,-1 0 0,1 0 0,-1 0 1,1 0-1,-1 0 0,1 1 1,0-1-1,0 0 0,-1 1 0,1-1 1,0 1-1,0-1 0,0 1 1,1 0-1,-1 0 3,-4 6-29,1 0 0,1 0 0,-1 1 0,2-1 1,-1 1-1,1 0 0,-1 8 29,2-6-1,0 0-1,1 1 1,1-1-1,0 0 1,0 1-1,1-1 1,0 0-1,1 0 1,1 0 0,0 0-1,0-1 1,1 1-1,0-1 1,1 0-1,3 4 2,-6-8 30,1-1 0,1 0 0,-1 0-1,0 0 1,1-1 0,0 1 0,0-1-1,1-1 1,-1 1 0,1 0 0,0-1-1,0 0 1,0-1 0,0 1 0,0-1-1,0-1 1,1 1 0,-1-1 0,1 0-1,-1 0 1,1-1 0,0 0-1,-1 0 1,1 0 0,-1-1 0,1 0-1,1-1-29,5-2 74,1 0 0,-1-1 0,-1-1 0,1 0 0,-1-1 0,0-1 0,0 1 0,-1-2-1,0 0 1,0 0 0,-1-1 0,6-7-74,-12 12-95,0-1-1,0 1 1,0-1-1,-1 0 1,0 0 0,0 0-1,0 0 1,-1 0-1,0 0 1,0-1-1,-1 1 1,0-1 0,0-2 95,0 4-278,-2-1 1,1 0-1,-1 1 1,0-1-1,0 1 0,0-1 1,-1 1-1,0-1 1,0 1-1,0 0 1,-1 0-1,0 0 1,0 0-1,0 1 1,0-1-1,-1 1 1,-3-4 277,-75-72-5259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9:23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3 301 984,'-2'2'504,"2"-2"5234,0 2-4466,4-6-296,6-7-760,5-7 120,4-8-24,6-11-240,1-3 144,1 1-216,-3 2-96,-2 6-720,-2 5-1392,-1-9-4306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9:24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1228 1680,'0'0'198,"1"0"0,-1 0-1,1 0 1,-1 0-1,1 0 1,-1 0-1,0 0 1,1 0 0,-1-1-1,1 1 1,-1 0-1,0 0 1,1-1-1,-1 1 1,1 0 0,-1 0-1,0-1 1,1 1-1,-1 0 1,0-1-1,0 1 1,1 0 0,-1-1-1,0 1 1,0-1-1,0 1 1,1-1-1,-1 1 1,0 0 0,0-1-1,0 1 1,0-1-1,0 1 1,0-1-1,0 1 1,0-1 0,0 1-198,-8-8 4010,-1 1-4997,8 7 940,1 0 59,-1-1 0,0 1 0,1-1 1,-1 1-1,0-1 0,1 1 0,-1 0 0,0-1 1,0 1-1,0 0 0,1 0 0,-1-1 1,0 1-1,0 0 0,0 0 0,0 0 1,0 0-1,1 0 0,-1 0 0,0 1 1,0-1-1,0 0 0,1 0 0,-1 1 1,0-1-1,0 0 0,0 1 0,1-1 1,-1 0-1,0 1 0,1-1 0,-1 1-12,-1 2-6,0-1-1,0 0 1,0 1 0,0-1-1,1 1 1,0 0-1,-1-1 1,1 1 0,0 0-1,0 1 7,-3 10-45,1 0 0,1 0 0,0 0-1,0 4 46,2-4-8,0 1-1,1 0 0,1-1 1,0 1-1,1-1 0,1 0 1,0 0-1,1 0 1,0 0-1,1-1 0,0 0 1,1 0-1,1 0 0,0-1 1,1-1-1,0 1 0,1-1 1,0-1-1,0 1 1,1-2-1,5 4 9,-12-11-9,-1 0-1,1 0 1,-1 0 0,1 0 0,0 0 0,0-1-1,0 1 1,0-1 0,0 0 0,0 0 0,0-1-1,0 1 1,0-1 0,0 0 0,0 0 0,1-1-1,-1 1 1,0-1 0,0 1 0,0-1 0,0-1-1,0 1 1,0-1 0,-1 1 0,1-1 0,0 0-1,-1 0 1,1-1 0,-1 1 0,0-1 0,0 1-1,0-1 1,0 0 0,0 0 0,0-1 0,-1 1-1,0-1 1,1-1 9,6-8 0,-1-1 1,-1 0-1,0 0 0,-1-1 1,0 0-1,-1 0 0,-1-1 1,-1 1-1,2-10 0,-4 9 3,0 0 0,0 0 0,-2 0 0,0 0 0,0 0 0,-2 0 0,-1-3-3,2 10 34,0 0 0,-1-1 0,-1 2 1,1-1-1,-2 0 0,1 1 1,-1-1-1,0 1 0,-1 1 1,1-1-1,-2 1 0,-4-5-34,21 67-321,-4-40 320,1-1 0,0 0 0,1 0 0,0 0 0,2-1 0,-1 0 0,1-1 0,4 3 1,-9-10-1,0 0-1,1 0 1,0 0 0,0-1 0,0 0-1,0 0 1,1-1 0,-1 0-1,3 1 2,-5-3-4,-1 0-1,1 0 0,0 0 0,0-1 1,-1 1-1,1-1 0,0 0 0,0 0 1,0 0-1,0-1 0,0 1 1,-1-1-1,1 0 0,0 0 0,0 0 1,-1-1-1,2 0 5,0-1 11,-1 0 1,1-1 0,-1 1-1,0-1 1,0 0 0,0 0-1,-1 0 1,1-1-1,-1 1 1,0-1 0,0 0-1,-1 0 1,0 0-1,0 0 1,0 0 0,0 0-1,-1-1 1,0 1 0,0-1-1,0-1-11,1 0 17,-1-1-1,-1 1 1,1-1-1,-1 1 0,-1-1 1,1 1-1,-1-1 1,0 1-1,-1 0 1,0 0-1,0-1 1,-1 1-1,1 1 1,-5-8-17,4 10-12,0-1 1,-1 0 0,0 1 0,0 0-1,0 0 1,-1 0 0,1 1 0,-1-1-1,0 1 1,0 0 0,0 0 0,0 1 0,0 0-1,-1 0 1,1 0 0,-1 0 0,1 1-1,-1 0 1,0 0 0,1 0 0,-1 1-1,0 0 1,0 0 0,1 0 0,-1 1 0,-2 0 11,-4 2-28,0 0 0,0 0-1,0 1 1,0 0 0,1 1 0,0 1 0,0 0 0,0 0 0,0 1 0,1 0 0,-6 6 28,5-4-10,1 0 0,0 1-1,0 0 1,1 1 0,0 0-1,1 0 1,0 1 0,-3 8 10,10-19-6,1-1 1,0 0-1,0 0 0,0 1 1,-1-1-1,1 0 1,0 1-1,0-1 0,0 0 1,0 1-1,0-1 1,0 0-1,0 1 0,0-1 1,-1 0-1,1 1 1,0-1-1,0 0 0,1 1 1,-1-1-1,0 0 1,0 1-1,0-1 0,0 0 1,0 1-1,0-1 1,0 0-1,0 1 0,1-1 1,-1 0-1,0 0 1,0 1-1,0-1 0,1 0 1,-1 1-1,0-1 1,0 0-1,1 0 0,-1 0 6,15-2-135,17-14 83,3-10 103,-1-1 0,-2-2 0,0-1 0,-3-2 0,0 0 0,4-10-51,-16 21 22,-16 20-26,-1 0 0,1 0 0,-1 0 0,1 0 0,0 0 0,-1 0 0,1 0 0,0 0 0,0 0 0,-1 0 0,1 1 0,0-1 0,0 0 0,0 1 0,0-1 0,0 0 0,0 1-1,0-1 1,1 1 0,-1 0 0,0-1 0,0 1 0,0 0 0,0 0 0,0 0 0,1 0 0,-1 0 0,0 0 0,0 0 0,0 0 0,0 0 0,0 0 0,2 1 4,-1 1-14,0 1 1,0-1-1,0 1 1,0 0-1,0 0 0,0-1 1,0 1-1,-1 0 1,0 1-1,1 0 14,7 14 108,-2-4-86,47 79 64,-47-83-84,0-1-1,0 0 1,1 0 0,1 0 0,-1-1-1,1-1 1,10 8-2,-17-14-26,-1 0 0,1 0-1,-1 0 1,1 0 0,-1 0-1,1 0 1,0-1 0,-1 1 0,1-1-1,0 1 1,0-1 0,-1 1-1,1-1 1,0 0 0,0 0 0,0 0-1,0 0 1,-1 0 0,1 0-1,0 0 1,0-1 0,0 1 0,-1-1-1,1 1 1,0-1 0,-1 0-1,2 0 27,-1-1-25,0-1 0,1 1 0,-1 0 0,0-1 0,0 0 0,0 1-1,-1-1 1,1 0 0,-1 0 0,1 0 0,-1 0 0,0 0-1,0-1 1,0 0 25,2-11-35,0 0 0,-1-1 0,-1 1 0,0 0 0,-1-1 0,-1-2 35,-1 0-50,-1 1 1,0 0-1,-1 0 1,-1 1-1,-5-12 50,7 20 47,-1-1 0,-1 1 0,1 0 0,-1 0 0,-1 0 0,1 1 0,-1-1 0,0 1 0,-1 1 0,0-1 0,-2-1-47,13 30-114,9 11 64,-5-17 48,1-1 0,0 0-1,1 0 1,1-1 0,0 0 0,1-1-1,0 0 1,1-1 0,0-1 0,1 0-1,1 0 1,0-2 0,14 8 2,-27-16-21,-1 0 1,1 0-1,0-1 1,0 1-1,0 0 0,0-1 1,0 1-1,0-1 1,0 0-1,0 0 1,0 0-1,1 0 1,-1 0-1,0 0 1,0 0-1,0-1 0,0 1 1,0-1-1,0 0 1,0 1-1,0-1 1,0 0 20,0-1-9,-1 1 1,1-1 0,-1 1-1,0-1 1,0 0-1,0 0 1,0 1 0,0-1-1,0 0 1,0 0 0,0 0-1,-1 0 1,1 0-1,-1 0 1,1 0 0,-1 0-1,0 0 1,0-1 8,0-8 15,0 0 0,-1 1 0,0-1-1,-1 0 1,0 1 0,0-1 0,-4-8-15,-16-35 71,-3 0 1,-1 2-1,-17-23-71,-103-145 212,112 169-54,23 36-74,-14-21 694,25 36-772,0 0 0,0 0-1,0 0 1,0 0 0,0 0 0,0 1-1,0-1 1,0 0 0,0 0 0,0 0-1,0 0 1,0 0 0,0 0 0,0 0-1,0 0 1,0 0 0,-1 0 0,1 0-1,0 0 1,0 0 0,0 0 0,0 0-1,0 0 1,0 0 0,0 0 0,0 0-1,0 0 1,0 0 0,0 0 0,0 0 0,-1 0-1,1 0 1,0 0 0,0 0 0,0 0-1,0 0 1,0 0 0,0 0-6,11 25-233,13 25 219,3-2 0,2 0 0,16 17 14,-25-39 3,1 0 0,1-2 0,1 0 0,1-2 0,1-1 0,15 10-3,-30-25-50,0 1-1,0-1 0,0-1 1,1 0-1,0-1 0,0 0 1,0 0-1,0-1 0,0-1 1,1 0-1,-1 0 1,1-1-1,7-1 51,-11 0-40,-1-1-1,1-1 1,0 1 0,-1-1 0,1 0 0,-1-1-1,0 0 1,0 0 0,0 0 0,0-1-1,0 0 1,-1-1 0,0 1 0,0-1-1,0 0 1,0-1 0,-1 1 0,0-1 0,0 0-1,3-6 41,-1 1-65,-1-1 1,0 1-1,0-1 0,-1 0 0,-1-1 0,0 1 0,-1-1 0,0 0 0,-1 0 0,-1 0 0,0 0 1,0 0-1,-1-1 0,-2-8 65,2 16 18,-1-1-1,0 0 1,0 1 0,-1 0 0,0-1 0,0 1-1,0 0 1,-1 0 0,0 0 0,0 0 0,0 0 0,-1 1-1,0 0 1,0-1 0,0 1 0,-1 1 0,0-1-1,0 1 1,0 0 0,0 0 0,0 0 0,-1 0-1,0 1 1,0 0 0,0 1 0,0-1 0,0 1-1,-1 0 1,-5-1-18,8 3 9,0-1-1,0 0 1,0 1-1,0 0 1,0-1 0,0 2-1,0-1 1,0 0-1,0 1 1,0 0-1,0 0 1,0 0-1,0 0 1,1 1-1,-1-1 1,0 1 0,1 0-1,-1 0 1,1 0-1,-2 2-8,1 0 2,0 1-1,1-1 1,-1 1 0,1-1-1,0 1 1,0 0 0,1 0-1,-1 0 1,1 1 0,0-1-1,0 1 1,1-1 0,-1 3-2,0 7 0,0 0-1,1 0 1,0 0 0,1 0 0,1 1 0,1-1 0,0 0-1,0 0 1,2-1 0,3 10 0,-3-14 6,1 1-1,1-1 1,0 0-1,1 0 1,0-1-1,0 0 1,1 0 0,0-1-1,0 0 1,1 0-1,9 5-5,-13-9 2,-1-1 0,1 0 1,0-1-1,1 1 0,-1-1 0,0 0 0,1-1 0,-1 1 0,1-1 0,-1 0 0,6 0-2,-7-1 0,-1 0 0,1 0-1,-1-1 1,1 1 0,0-1 0,-1 0-1,0 0 1,1 0 0,-1-1-1,1 1 1,-1-1 0,0 0-1,0 0 1,0 0 0,0 0 0,0 0-1,-1-1 1,1 1 0,0-2 0,1-2 21,0 0 1,0 0-1,-1 0 1,0-1-1,0 1 1,0-1 0,-1 0-1,0 0 1,0 0-1,-1 0 1,0 0-1,0 0 1,-1 0-1,0 0 1,0-1-1,-1 1 1,1 0 0,-2 0-1,1 0 1,-2-4-22,-5-18 167,0 0 0,-2 1 1,-1 0-1,-5-6-167,-74-142 763,-68-94-763,146 250 41,-4-6 230,0 0-1,-2 2 1,-3-3-271,44 77-201,36 49 171,64 78 30,-91-135 7,1-3 0,3-1 0,1-1 0,1-2 0,18 11-7,-50-42-7,0 1-1,0-1 1,0 0-1,1-1 0,-1 0 1,1 0-1,0 0 1,0-1-1,0 0 1,0 0-1,4 0 8,-7-2-27,-1 0-1,1 0 1,-1-1-1,1 1 1,0-1 0,-1 0-1,1 0 1,-1 0-1,1 0 1,-1-1 0,0 1-1,1-1 1,-1 0-1,0 0 1,0 0 0,-1-1-1,1 1 1,0-1-1,-1 1 1,1-1 0,-1 0-1,0 0 1,2-2 27,3-7-711,1-1 0,-2 1 0,0-1 0,0 0 0,-1-1 0,-1 1 0,0-1 0,-1 0 0,1-8 711,22-95-3121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07:29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1 427 2936,'0'0'679,"0"0"-207,0 0 31,7-6 13,-1 2-380,0-1-1,0 1 1,0-1-1,1 2 1,-1-1-1,1 1 1,0 0-1,0 0 0,0 1 1,0 0-1,1 0 1,-1 1-1,1 0 1,-1 0-1,1 1-135,-1 0 89,-1 0 0,1 0 0,-1 1 0,1 0 0,-1 0 0,0 0 0,1 1 0,-1 0 0,4 2-89,-8-3 8,1 1 0,-1-1 1,0 1-1,0-1 0,0 1 0,0 0 1,-1 0-1,1 0 0,-1 0 1,1 0-1,-1 0 0,1 0 1,-1 0-1,0 1 0,0-1 1,0 0-1,0 1 0,-1-1 0,1 1 1,-1-1-1,1 1 0,-1-1 1,0 1-1,0-1 0,0 3-8,0-2 4,1 4 6,0 0 1,-1 0-1,0 0 0,-1 0 1,1 0-1,-1 0 1,-1 0-1,1 0 0,-1 0 1,0-1-1,-1 1 1,1 0-1,-1-1 0,-1 0 1,1 0-1,-1 0 1,0 0-1,-4 4-10,-17 16-983,-2 0 1,-26 20 982,49-46-123,3 0 79,1 0-51,31-10 154,-10-4 100,0-1 0,0-1 0,-1-1 0,-1 0-1,1-4-158,-14 14 80,0-1 0,0 1 0,-1-1 1,0 0-1,0 0 0,-1-1 0,0 0 0,-1 1 0,0-1 0,0 0 0,-1-1 0,0 1 0,-1 0 0,0-1 0,0 1 0,-1-1-80,1-5 52,-1 0 1,-1 0-1,0-1 1,-1 1 0,-1 0-1,0 0 1,-1 0-1,-1 1 1,-3-7-53,4 12 27,-7-18 8,-2 0 0,-1 1 0,-1 1 0,-6-8-35,19 31 0,-2-3 5,-1 0 1,1 0-1,1 0 1,-1-1-1,1 0 1,0 0-1,-1-4-5,4 10-20,0 0-46,0 0-37,1 11-89,4 6 187,1 0 0,0 0-1,2-1 1,0 0 0,8 12 5,-4-8-1,-1 1 0,8 22 1,68 204 64,-83-236-66,0-1 1,1 1-1,0-1 1,1 0-1,0-1 0,0 1 1,1-1-1,0 0 1,1-1-1,2 3 2,-9-10-6,0 0-1,0-1 1,0 1 0,0 0 0,0-1-1,0 1 1,0-1 0,0 1 0,1-1-1,-1 1 1,0-1 0,0 0 0,0 1-1,0-1 1,1 0 0,-1 0 0,0 0-1,0 0 1,1 0 0,-1 0 0,0-1-1,0 1 1,0 0 0,0-1-1,1 1 1,-1 0 0,0-1 0,0 0-1,0 1 1,0-1 0,0 1 0,0-1-1,0 0 1,0 0 0,0 0 0,-1 0-1,1 1 1,0-1 0,0 0 0,-1 0-1,1-1 1,0 1 0,-1 0 0,1 0-1,-1 0 1,0 0 0,1-1 6,3-9-24,1 0 0,-2 1-1,0-2 1,2-8 24,-4 14 24,5-33-41,-1 1 0,-3-1 0,-1 1-1,-2-15 18,1 0 403,0 52-487,0 1 0,0 0 36,0 0 33,0 0-14,18 36-101,37 70 209,15 13-79,-70-118-2,1 0 0,-1 0 1,0 0-1,1-1 0,-1 1 0,1 0 0,-1 0 1,1-1-1,0 1 0,-1-1 0,1 1 0,0 0 1,-1-1-1,1 1 0,0-1 0,0 1 0,0-1 0,-1 0 1,1 1-1,0-1 0,0 0 0,0 0 0,0 1 1,0-1-1,0 0 0,-1 0 0,1 0 0,0 0 1,0 0-1,0 0 0,0-1 2,1 1-10,0-1 0,0-1 0,0 1 0,-1 0 0,1 0 0,0-1-1,-1 1 1,1-1 0,-1 1 0,0-1 0,1 0 0,-1 1 0,1-2 10,3-7-53,0 1 0,0-1 0,-1 1 0,-1-1 0,2-5 53,2-22-129,-1-1 0,-2 0 0,-2 0 0,-1-26 129,5 88-4,1 0 1,2 0-1,0-1 0,1 0 1,2-1-1,0 0 1,1 0-1,1-2 0,2 1 1,-1-2-1,9 7 4,-23-24-10,1-1-1,-1 1 1,1 0 0,0-1-1,-1 0 1,1 1 0,0-1-1,0 0 1,0 0 0,0 0-1,0 0 1,0 0 0,0 0-1,0 0 1,1-1 0,-1 1-1,0-1 1,0 0-1,1 1 1,-1-1 0,0 0-1,0-1 1,3 1 10,-3-1-11,1 0 1,-1 0-1,0-1 0,1 1 0,-1-1 0,0 0 1,0 1-1,0-1 0,0 0 0,0 0 0,0 0 1,-1 0-1,1-1 0,-1 1 0,1 0 1,-1-1-1,0 1 11,4-9-20,0 0 0,-1 0 0,-1 0 0,0 0 0,-1 0 0,0-1 0,0 1 0,-1-10 20,0 16-52,-1-1 0,0 0 1,-1 1-1,1-1 1,-1 1-1,0-1 1,-1 1-1,1-1 0,-1 1 1,0-1-1,0 1 1,-1 0 51,1 2-48,0 1 0,-1 0 0,1 0 0,0 0 0,-1 0 0,0 0 1,1 0-1,-1 0 0,0 1 0,0 0 0,0-1 0,0 1 0,0 0 1,0 0-1,0 1 0,0-1 0,0 1 0,-1-1 0,1 1 0,0 0 1,0 0-1,-2 1 48,-21 0 29,1 2 1,-1 0-1,1 2 1,0 0-1,0 2 1,0 1-1,1 1 1,1 1-1,-23 13-29,101-49 541,16-19-263,-25 18 931,32-28-1209,-73 53 2,0 0 0,1 0 0,-1 1 0,0 0 1,1 0-1,-1 0 0,0 0 0,1 1 0,-1 0 0,1 0 0,-1 1 0,1-1-2,-4 2 2,0-1 0,0 1 1,0 0-1,0 0 0,0 0 0,-1 0 0,1 0 0,-1 0 0,1 0 0,-1 0 0,0 0 0,0 1 0,1 1-2,0 1 12,1-1-5,18 27 22,-2 1 0,-1 1 0,-1 1 0,-2 0 0,4 19-29,-7-24-52,-6-21 181,-7-20 622,-29-82-878,25 64 64,0 0 0,3 0 1,0 0-1,2 0 0,3-25 63,-2 48 18,0 1 0,0-1 1,1 0-1,0 1 0,0-1 1,1 1-1,-1 0 0,2-2-18,0 7 8,1 2-15,-1 0-1,1 0 0,-1 0 1,1 0-1,-1 0 1,0 1-1,1 0 0,-1 0 1,0 0-1,0 1 1,-1-1-1,1 1 0,0 0 1,-1 0-1,0 0 0,1 0 1,-1 1-1,-1-1 1,2 2 7,10 15 60,0 0 0,-1 2 0,2 5-60,7 11-1,33 75 96,-55-113-97,0 1 0,0-1 0,0 0 0,1 1 0,-1-1 0,0 0 0,0 0 0,1 1 0,-1-1 0,0 0 0,1 0 1,-1 0-1,0 1 0,0-1 0,1 0 0,-1 0 0,0 0 0,1 0 0,-1 0 0,0 0 0,1 0 0,-1 0 0,1 1 0,-1-1 0,0 0 1,1-1-1,-1 1 0,0 0 0,1 0 0,-1 0 0,0 0 0,1 0 0,-1 0 0,0 0 0,1 0 0,-1-1 0,0 1 0,0 0 0,1 0 2,14-16 129,8-22 87,-12 14-247,-2-1 1,0-1-1,-2 0 1,-1 0-1,0 0 1,-3-1-1,0 0 1,-1 1-1,-2-20 31,-1 44-1,1 0 0,-1 1 0,0-1 0,0 0 0,0 0 0,0 1 0,0-1 0,0 1 0,0-1 0,0 1 0,-1-1 0,1 1 0,-1 0 0,1-1-1,-1 1 1,1 0 0,-1 0 0,0 0 0,1 0 0,-1 1 0,0-1 0,0 0 0,0 1 0,0-1 1,-1 0-19,1 0-1,-1 0 1,1 0 0,-1-1-1,1 1 1,0-1 0,-1 1-1,1-1 1,0 0 0,-1-1 19,-2-13 15,-4-15 399,5 30-259,2 20-170,1 1 0,1 27 1,0-45 9,1 0 0,-1 0 0,0 0 0,1-1 0,-1 1 0,1 0 0,0 0 0,0 0-1,0 0 1,0-1 0,0 1 0,0 0 0,0-1 0,0 1 0,1-1 0,-1 1 0,0-1 0,1 1 0,1 0 5,10 4-20,0 0 0,0 0 1,0-2-1,1 1 0,0-2 1,5 1 19,-5-1 2,1 0 0,-1 2 1,0 0-1,0 0 0,0 2-2,-11-6 6,-1 1-1,0 0 1,0-1-1,0 1 1,0 0 0,0 0-1,0 1 1,-1-1-1,1 0 1,-1 1 0,0-1-1,1 1 1,-1-1 0,0 1-1,-1-1 1,1 1-1,0 0 1,-1 0 0,1 1-6,2 56 203,-3-52-176,0-6-24,-1 0 0,1 0 0,-1-1 0,0 1 0,0 0 0,0 0 0,0-1 0,0 1 0,0-1 0,-1 1 0,1-1 0,0 0-1,-1 1 1,1-1 0,-1 0 0,1 0 0,-1 0 0,0 0 0,1 0 0,-1 0 0,0-1 0,0 1 0,0-1 0,0 1 0,1-1 0,-1 1-1,0-1 1,0 0 0,-2 0-3,-4 1-48,0 0-1,0 0 1,0-1-1,0 0 0,0 0 1,-5-1 48,-16-10-202,29 5 94,17 4 82,-11 2 57,0 0 1,0 0-1,-1-1 1,1 0 0,0 0-1,0 0 1,0 0-1,-1-1 1,1 0 0,-1-1-1,0 1 1,1-1-1,-1 0 1,0 0-1,0 0 1,-1-1 0,1 0-1,-1 0 1,0 0-1,0 0 1,0-1 0,-1 0-1,1 1 1,-1-1-1,0-1 1,0 1-1,-1 0 1,0-1 0,1-2-32,71-148 240,-67 143-247,-5 10-18,-1 1 0,0 0 0,0 0 0,1-1 1,-2 1-1,1-1 0,0 1 0,0-1 0,-1 1 0,0-1 1,1-1 24,-1 3-408,0 1-603,0 0-1265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9:26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257 654 1608,'1'0'287,"-1"0"0,1 0-1,0 0 1,-1 0-1,1 0 1,0 0-1,-1-1 1,1 1 0,0 0-1,-1 0 1,1-1-1,-1 1 1,1 0 0,-1-1-1,1 1 1,-1-1-1,1 1 1,-1-1-1,1 1 1,-1-1 0,1 1-1,-1-1 1,0 1-1,1-1 1,-1 1 0,0-1-1,0 0 1,1 1-287,2-26 2411,-11-37-3338,5 50 1606,-3-22-646,-2 0 0,-1 1-1,-2 0 1,-1 1 0,-1 0 0,-3 1 0,0 1 0,-2 0 0,-1 1-1,-1 2 1,-2-1 0,-1 2 0,-1 1 0,-20-16-33,41 42 23,5 10-34,13 28-76,24 45-75,-7-28 158,2-1 0,3-2 0,31 32 4,-41-52-5,2-2 0,1-2 0,2 0-1,0-2 1,2-2 0,6 3 5,-33-23-11,-1 0-1,1-1 1,-1 0 0,1 0 0,0-1-1,0 0 1,0 0 0,0-1-1,1 1 1,-1-2 0,0 1 0,8-1 11,-12 0-2,1-1 0,0 0 0,-1 0 0,1 0 0,0 0 0,-1 0 0,1-1 0,-1 1 0,0-1 0,1 0 0,-1 0 0,0 0 0,0-1 0,0 1 0,-1-1 0,1 1 0,-1-1 0,1 0 0,-1 0 0,0 0 0,0 0 0,0-1 0,0 1 0,-1-1 0,1 1 0,-1-1 2,2-3 13,-1 0 0,1 0 0,-1 0 0,-1-1 0,1 1 0,-1-1 0,-1 1 0,1-1 0,-1 1 0,-1-1 0,1 1 0,-1-1 0,-1 1 0,1-1 0,-1 1 0,-1 0 0,1 0-1,-4-7-12,0 5-18,0 0 0,0 0 0,0 0 0,-1 1-1,-1-1 1,0 2 0,0-1 0,0 1 0,-1 1-1,0-1 1,0 2 0,-10-6 18,8 5-24,-60-28 5,66 33 9,1-1-1,-1 1 1,0 0-1,1 0 0,-1 0 1,0 0-1,0 1 1,0 0-1,0 0 0,1 0 1,-1 1-1,0 0 1,0-1-1,-3 3 11,7-3-10,0 0 1,-1 1-1,1-1 0,0 1 0,-1-1 1,1 1-1,0-1 0,0 1 0,0 0 0,-1 0 1,1 0-1,0 0 0,0-1 0,0 1 1,0 1-1,1-1 0,-1 0 0,0 0 1,0 0-1,1 0 0,-1 1 0,0-1 0,1 0 1,0 0-1,-1 1 0,1-1 0,0 1 1,-1-1-1,1 0 0,0 1 0,0-1 1,0 0-1,0 1 0,0-1 0,1 1 0,-1-1 1,0 0-1,1 1 0,-1-1 0,1 0 1,-1 1-1,1-1 0,0 1 10,1 2-16,0-1 1,1 0-1,-1 0 0,1 0 1,-1 0-1,1 0 1,0 0-1,0 0 0,0-1 1,1 0-1,-1 0 0,0 0 1,1 0-1,0 0 0,1 0 16,4 0 1,1 0-1,0-1 1,0 0-1,0 0 1,0-1-1,0-1 1,0 1-1,-1-2 0,1 1 1,0-2-1,0 1 1,-1-1-1,1 0 1,-1-1-1,4-2 0,6-4 37,0 1-1,-1-2 0,0-1 1,-1 0-1,0-1 1,13-14-37,-20 17 17,-1 0 0,-1-1 0,1 0 0,-2 0 0,0-1 0,0 0 1,-1 0-1,-1-1 0,0 0 0,0 0 0,-1 0 0,-1-1 0,0 1 0,-1-1 1,-1 1-1,0-1 0,-1 0 0,0 0 0,-2-7-17,2 20 4,0 0 1,0-1-1,-1 1 0,1 0 1,0 0-1,-1-1 0,1 1 0,-1 0 1,1 0-1,-1 0 0,0 0 1,0 0-1,1 0 0,-1 0 0,0 0 1,0 0-1,0 0 0,0 0 1,0 1-1,0-1 0,0 0 0,0 1 1,0-1-1,0 1 0,-1-1 1,1 1-1,0-1 0,0 1 0,0 0 1,-1 0-1,1 0 0,0-1 1,0 1-1,-1 0 0,1 0 0,0 1 1,-1-1-1,1 0 0,0 0 1,0 1-1,0-1 0,-1 1 0,1-1 1,0 1-1,0-1 0,0 1 1,0 0-1,0-1 0,-1 1-4,-3 2-29,0 0 0,0 0 1,0 1-1,1-1 0,-1 1 0,1 0 0,0 0 0,0 0 0,0 1 0,-2 3 29,2 1-12,1 0-1,0 0 0,0 1 0,0-1 0,1 1 0,1-1 0,0 1 0,0 0 0,1-1 0,0 1 0,0 0 0,1 0 0,1-1 1,0 1-1,3 9 13,-3-7-3,2-1 0,0 1 0,0-1 0,1 0 0,0 0 1,1 0-1,0-1 0,1 0 0,0 0 0,1-1 0,0 0 0,7 7 3,-10-12 26,0 0-1,0-1 1,1 1-1,-1-1 1,1-1 0,-1 1-1,1-1 1,0 0-1,0 0 1,0 0-1,0-1 1,0 0-1,0 0 1,0-1-1,1 0 1,-1 0-1,0 0 1,0-1-1,0 0 1,0 0-1,0 0 1,0-1-1,0 0 1,0 0-1,0-1 1,-1 1-1,1-1 1,-1-1-1,0 1 1,0-1-1,0 1 1,4-5-26,3-3-40,0 0 1,-1-1 0,0 0-1,0-1 1,-2 0-1,1-1 1,-2 0-1,0 0 1,-1-1-1,0 0 1,-1 0-1,0-3 40,-3 10-399,-2 6 98,0-1 0,0 0 0,-1 0 0,1 1 1,-1-1-1,1 0 0,-1 0 0,0 0 1,0 0-1,0-2 301,-6-32-3865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9:27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153 841 6609,'-8'-8'860,"0"-1"-1,0 0 0,0 0 0,1-1 0,1 1 0,-5-11-859,2 3 349,1-1-1,1 0 1,1 0 0,0-2-349,-1-11-47,1 0-1,1 0 1,2 0-1,0-32 48,3 60-72,0-1-1,0 1 0,0-1 0,0 1 1,1-1-1,0 1 0,-1-1 0,1 1 1,1-1-1,-1 1 0,1-3 73,-1 6-67,0-1-1,0 0 0,0 0 1,0 1-1,0-1 1,0 1-1,0-1 1,0 1-1,0-1 1,0 1-1,0-1 1,0 1-1,0 0 0,0 0 1,0 0-1,0-1 1,0 1-1,0 0 1,0 0-1,1 1 1,-1-1-1,0 0 0,0 0 1,0 0-1,0 1 1,0-1-1,0 0 1,0 1-1,0-1 1,0 1-1,0 0 0,0-1 1,0 1-1,0 0 1,0 0 67,16 14-475,-20-13 590,-11-7 79,11 4-156,0-1-1,0 1 0,0 0 0,0-1 0,0 2 1,0-1-1,0 0 0,0 0 0,-1 1 1,1 0-1,0-1 0,0 1 0,0 1 0,-1-1 1,1 0-1,0 1 0,0-1 0,-2 2-37,3-1 2,1 1-1,-1-1 0,0 1 1,1 0-1,-1 0 0,1 0 1,0 0-1,0 0 1,-1 0-1,1 0 0,1 0 1,-1 0-1,0 1 0,0-1 1,1 0-1,-1 1 1,1-1-1,0 0 0,0 1 1,0-1-1,0 0 0,0 1 1,0-1-1,1 0 1,-1 1-1,1 0-1,0 7-8,1-1 0,1 1 0,-1 0 0,2-1 0,-1 0-1,1 0 1,0 0 0,1 0 0,0 0 0,1-1 0,-1 0 0,2 0 0,-1-1 0,1 1 0,0-1 0,1-1 0,-1 0 0,5 3 8,-7-5 24,1-1 1,-1 0-1,0 0 0,1 0 1,0-1-1,-1 1 1,1-1-1,0-1 1,0 1-1,0-1 1,0 0-1,0-1 0,1 1 1,-1-1-1,0 0 1,0-1-1,0 0 1,0 0-1,0 0 1,0 0-1,0-1 0,0 0 1,0 0-1,-1-1 1,1 0-1,-1 0 1,0 0-1,1 0 1,-2-1-1,4-3-24,-1 2 44,-1-1-1,-1 0 1,1 0-1,-1-1 1,0 1-1,-1-1 1,1 0-1,-1-1 1,-1 1-1,1-1 1,-1 0-1,-1 1 1,1-1 0,0-5-44,-1 0 60,-1 0 1,0 0-1,-1-1 1,0 1-1,-1 0 1,0 0-1,-1 0 1,-3-11-61,-4-6 63,-1 0 1,-2 1-1,0 0 0,-2 1 1,-1 1-1,-2 0 1,-7-9-64,-20-20 127,-2 2-1,-2 2-126,26 29 163,78 106-1015,218 271 849,-269-347-16,17 17-31,-15-22 41,-6-17 18,-6-27 98,2 1 0,1-33-107,3 56-13,0 0 0,1 0 0,0 1 0,2-1-1,0 1 1,1 0 0,5-12 13,-9 27-8,-1 0 1,1 0-1,0 1 0,0-1 0,-1 0 0,1 0 0,0 1 0,0-1 1,0 1-1,1-1 0,-1 1 0,0-1 0,1 1 0,-1 0 1,1-1-1,-1 1 0,1 0 0,-1 0 0,1 0 0,0 0 0,0 1 1,-1-1-1,1 0 0,0 1 0,0-1 0,0 1 0,0 0 1,0-1-1,-1 1 0,1 0 0,0 0 0,0 0 0,0 1 0,0-1 1,0 0-1,0 1 0,0-1 0,-1 1 0,1 0 0,0-1 1,0 1-1,-1 0 0,1 0 0,0 0 0,-1 0 0,1 1 0,-1-1 1,2 1 7,9 9 30,0 0 1,0 0-1,-1 1 1,-1 1-1,4 6-30,-10-13 12,62 82 94,-62-89 415,-3-11-244,-4-23-198,2 23-140,0 2-254,0 0 0,1-1 1,1 1-1,0 0 0,0 0 0,1 0 1,1-3 314,-2 7-456,1 1 0,0 0 1,0 0-1,1 0 0,0 0 0,0 1 1,0-1-1,0 1 0,1 0 1,2-4 455,50-38-4219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9:29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1493 1280,'-20'-9'4914,"2"0"-3535,-1 0 1,0 2-1,-5-1-1379,21 7 31,-1 0 1,1 0-1,-1 0 0,0 0 1,0 1-1,1 0 1,-1-1-1,0 1 1,0 1-1,0-1 1,1 0-1,-1 1 0,0 0 1,0 0-1,1 0 1,-1 0-1,1 1 1,-1 0-1,-1 0-31,3 1-10,-1 0-1,1 0 1,0 0-1,0 0 1,0 0-1,0 1 1,0-1 0,1 0-1,-1 1 1,1 0-1,0-1 1,0 1-1,1 0 1,-1-1-1,1 1 1,-1 0 0,1 0-1,0 0 1,1-1-1,0 4 11,0 10-15,1-1 1,1 1-1,1-1 0,0 1 15,2 2-2,1 0 0,1 0 0,0-1 0,2 0 0,4 7 2,-9-17-2,-1-1 1,1 0 0,1 0-1,-1 0 1,1-1-1,0 0 1,1 0-1,0-1 1,0 0-1,0 0 1,0 0-1,1-1 1,6 3 1,-12-6-8,0 0 1,0-1 0,0 1 0,0-1 0,0 1-1,0-1 1,0 0 0,0 0 0,0 0 0,0 0-1,0 0 1,0-1 0,0 1 0,0 0 0,0-1-1,0 1 1,0-1 0,0 0 0,-1 0 0,1 0-1,0 0 1,1-1 7,-1 0 4,1 0 1,-1-1-1,1 0 0,-1 1 0,0-1 1,0 0-1,0 0 0,0-1 0,-1 1 0,0 0 1,1 0-1,-1-2-4,3-7 26,-2 1-1,0-1 1,0 1 0,-1-1-1,0 0 1,-1 1 0,-1-7-26,-2-5 66,-1 1 0,-1-1-1,-1 0 1,-1 1 0,-1 0 0,0 1 0,-2 0 0,-1 0 0,0 1 0,-2 1 0,-1-2-66,30 42 1,0-2 1,2 0-1,0-1 0,13 10-1,-23-22 5,0 1 0,0-1-1,1-1 1,-1 0 0,1 0-1,0 0 1,1-1 0,-1-1-1,1 1 1,0-2 0,-1 1-1,1-1 1,0-1 0,1 0-5,-9-1 8,0 0 0,0 0 0,0 0 0,0 0 0,-1 0 0,1-1 0,0 1 0,0-1 0,0 1 0,0-1 0,0 0 0,-1 0 0,1 0 0,0 0 0,-1 0 1,1 0-1,-1 0 0,1-1 0,-1 1 0,0 0 0,1-1 0,-1 1 0,0-1 0,1-1-8,-1-1 22,1 0 1,-1 0-1,1 0 0,-1 0 1,0 0-1,-1 0 0,1 0 1,-1-1-1,0 1 1,0 0-1,0-3-22,-1-6 35,-1-1 0,-1 1 0,0-1 0,0 1 0,-2 0 0,1 0 0,-2-1-35,-80-129 43,93 152-209,0 0 1,0 0-1,1-1 0,0 0 1,4 2 165,19 20 9,-18-16-5,11 14-167,2-1-1,0-1 1,30 21 163,-55-47-20,-1 1 1,1 0-1,0-1 0,-1 1 0,1-1 0,0 1 0,0 0 0,0-1 0,-1 0 1,1 1-1,0-1 0,0 0 0,0 1 0,0-1 0,0 0 0,0 0 0,0 0 1,0 0-1,0 0 0,0 0 0,0 0 0,-1 0 0,1 0 0,0 0 0,0 0 1,0-1-1,0 1 0,0 0 20,0-1-4,0 0 1,-1-1-1,1 1 0,0 0 1,-1 0-1,1 0 1,-1-1-1,1 1 1,-1 0-1,0 0 0,1-1 1,-1 1-1,0 0 1,0-1-1,0 1 0,0 0 1,0-2 3,-11-64 364,10 60-348,-21-80 284,10 43 23,1 0-1,1-14-322,10 57 10,-1 0 0,1 0-1,0 0 1,0 0-1,0 1 1,0-1 0,0 0-1,0 0 1,0 0-1,0 0 1,0 0 0,0 1-1,0-1 1,0 0-1,1 0 1,-1 0 0,0 0-1,0 1 1,1-1-1,-1 0 1,1 0 0,-1 1-1,1-1 1,-1 0-1,1 1 1,-1-1 0,1 0-1,0 1 1,-1-1-10,2 1 0,-1 0 0,0 0 0,1 0 0,-1 0 1,0 0-1,0 0 0,1 0 0,-1 1 0,0-1 0,0 0 0,1 1 1,-1-1-1,0 1 0,0 0 0,0-1 0,0 1 0,1 0 0,51 42-71,-46-37 179,9 8-93,0-1 0,1-1 0,0 0 0,0-2 0,1 0 1,1-1-1,0 0-15,-14-7 2,1 0 1,0 0-1,-1 0 1,1-1-1,0 0 1,0 0-1,-1-1 1,1 1-1,0-1 1,0-1-1,0 1 1,0-1-1,-1 0 1,1 0-1,0-1 1,0 1-1,-1-1 1,0 0-1,1-1 1,-1 0-1,0 1 1,0-2-1,0 1 1,0 0-1,-1-1 1,4-3-3,1-4 14,1 0 0,-2-1 0,0 1-1,0-1 1,-1-1 0,-1 0 0,0 0 0,-1 0 0,0 0 0,-1-1 0,0 0 0,-1-2-14,-1 7 0,0 1-1,-1-1 1,0 1-1,-1-1 0,0 0 1,0 0-1,-1 1 1,0-1-1,-1 0 0,1 1 1,-2-1-1,1 1 1,-1 0-1,0 0 1,-1 0-1,0 0 0,0 1 1,-1-1-1,0 1 1,-3-3 0,6 7-6,0 1 0,0-1 0,0 1 1,0 0-1,-1 0 0,1 0 0,-1 0 1,1 1-1,-1-1 0,0 1 1,0-1-1,1 1 0,-1 0 0,0 0 1,0 0-1,0 0 0,0 1 0,0-1 1,-1 1-1,1 0 0,0 0 0,0 0 1,0 0-1,0 1 0,0-1 1,0 1-1,0 0 0,0 0 0,0 0 1,0 0-1,0 0 0,0 0 0,1 1 1,-1 0-1,0-1 0,1 2 6,-3 1-16,0 0 0,0 1 0,1 0 0,0 0 0,0 0 0,0 0 0,1 1-1,0 0 1,0-1 0,0 1 0,1 0 0,0 0 0,0 1 0,0-1 0,1 0 0,0 1 0,0 0 16,0 9-3,1 1 0,0-1 0,2 0 1,-1 0-1,2 0 0,0 0 3,-1-7-2,1 0-1,0 1 1,0-1-1,1-1 1,0 1-1,0 0 1,1-1-1,0 0 1,0 0-1,6 6 3,-9-12-5,-1-1 1,0 1-1,1-1 0,-1 1 1,1-1-1,-1 0 0,1 0 1,-1 0-1,1 0 0,0 0 0,0 0 1,0 0-1,0 0 0,-1-1 1,1 1-1,0-1 0,0 1 0,0-1 1,0 0-1,0 0 0,0 0 1,0 0-1,0 0 0,0 0 0,0 0 5,1-1 5,0-1-1,-1 1 1,1-1-1,-1 1 0,0-1 1,1 0-1,-1 1 1,0-1-1,0-1 0,0 1 1,-1 0-1,1 0 1,0-1-1,-1 1 0,2-2-4,3-8 35,-1 0 0,0-1-1,-1 1 1,0-1 0,0 0-1,-2 0 1,1-1-35,-2-5-2,-1-1 1,0 0-1,-2 0 1,0 0 0,-1 1-1,-1-1 1,-1 1-1,0 0 1,-2 0-1,-1-2 2,62 112-13,4-2-1,61 69 14,150 150-492,-252-291 357,-11-11 76,0 0 0,0 0 1,-1 0-1,1 1 0,-1 0 0,-1 0 0,1 0 0,-1 1 0,-1-1 0,1 2 59,-4-8-5,0 0-1,0-1 1,0 1-1,0 0 0,0 0 1,0 0-1,0 0 1,-1-1-1,1 1 1,0 0-1,-1 0 0,1-1 1,0 1-1,-1 0 1,1 0-1,-1-1 1,1 1-1,-1-1 0,1 1 1,-1 0-1,0-1 1,1 1-1,-1-1 1,0 1-1,1-1 1,-1 1-1,0-1 0,0 0 1,1 1-1,-1-1 1,0 0-1,0 0 1,0 0-1,1 0 0,-1 1 1,0-1-1,0 0 1,0 0-1,0 0 1,1-1-1,-1 1 0,0 0 1,0 0 5,-39-3 105,23-2-54,0 0 1,1-1-1,0 0 1,0-1-1,0-1 1,1-1 0,0 0-1,1-1 1,0 0-1,0-2 1,1 1-1,1-1 1,-11-14-52,15 16 21,0 0 0,0-1 1,1-1-1,1 1 0,0-1 0,0 0 0,1 0 1,1-1-1,0 1 0,1-1 0,0 0 0,1 0 1,0 0-1,1-1 0,1 1 0,0 0 1,0 0-1,3-9-21,6-21 22,3 0 0,2 0 0,1 1 0,3-1-22,4-12 23,12-49-23,-33 98 0,0 0 1,0 0 0,0 0 0,-1 0 0,0-1-1,0 1 1,-1 0 0,0 0 0,0 0 0,0 0-1,-1 0 1,0 0 0,0 0 0,-2-5-1,3 9-6,-1-1 1,1 1-1,-1 0 0,1-1 1,-1 1-1,0 0 0,1 0 1,-1 0-1,0 0 1,0 1-1,-1-1 0,1 0 1,0 1-1,0-1 0,-1 1 1,1 0-1,-1 0 1,1 0-1,-1 0 0,0 1 1,1-1-1,-1 0 0,0 1 1,1 0-1,-1 0 1,0 0-1,0 0 0,1 0 1,-1 0-1,0 1 0,1-1 1,-1 1-1,0 0 0,0 0 6,-2 2-8,0-1 0,0 1 0,0 0 0,0 1-1,0-1 1,0 1 0,1 0 0,0 0 0,0 1-1,0-1 1,0 1 0,1 0 0,0 0-1,0 0 1,0 0 0,1 1 0,-1-1 0,1 1-1,0-1 1,1 1 0,0 0 0,-1 1 8,-1 9 1,0-1 0,1 1 0,1 0 0,0 0 0,1 0 0,1-1 0,2 13-1,-2-21 4,0-1 0,0 1 0,1-1 0,0 1 0,0-1 0,1 0 0,0 0 0,0 0 0,0 0-1,1 0 1,0-1 0,0 1 0,0-1 0,1 0 0,-1 0 0,1-1 0,1 1 0,-1-1 0,0-1 0,1 1-4,0-1 20,0-1-1,0 1 1,0-2 0,0 1 0,0-1-1,1 1 1,-1-2 0,0 1 0,1-1-1,-1 0 1,0 0 0,1-1 0,-1 1-1,0-2 1,1 1 0,-1-1 0,0 1-1,0-2 1,0 1 0,-1-1 0,1 0-20,12-7 45,0-1 1,-1 0-1,-1-1 1,0-1 0,-1-1-1,0 0 1,-1-1 0,-1 0-1,0-1 1,10-17-46,-3 1 18,-1-1 1,-2-1 0,-1 0-1,-1-1 1,3-18-19,-13 37 19,-2 1-1,1-1 1,-2 0 0,0 0 0,-1 0 0,-1-14-19,-1 26 3,1 0 1,0-1 0,-1 1 0,0 0 0,0 0 0,0 0 0,-1 0-1,0 0 1,1 0 0,-1 0 0,0 1 0,-1-1 0,1 0-4,0 3-3,0-1 0,0 0 1,0 1-1,0-1 1,0 1-1,0 0 0,0-1 1,0 1-1,-1 0 1,1 0-1,0 1 0,-1-1 1,1 0-1,-1 1 1,1 0-1,0-1 0,-1 1 1,1 0-1,-1 0 1,1 0-1,-1 1 0,1-1 1,-2 1 2,-2 0-10,0 1 1,-1 0-1,1 0 0,0 0 1,1 1-1,-1 0 1,0 0-1,1 1 1,-1 0-1,1-1 0,0 2 1,1-1-1,-1 1 1,1-1-1,0 1 1,0 0-1,0 1 0,0-1 1,1 1-1,0-1 1,0 1-1,1 0 1,0 0-1,0 0 0,0 1 1,1-1-1,-1 5 10,0 0-7,0 1-1,0 0 0,2 0 0,-1-1 1,2 1-1,-1 0 0,1 0 0,1 0 1,0-1-1,1 1 0,1-1 0,-1 1 1,2-1-1,3 8 8,-3-11-8,0-1 1,0 0 0,0 0-1,1 0 1,0 0-1,0-1 1,0 0-1,1 0 1,0-1-1,0 0 1,1 0 0,2 0 7,-7-3 0,-1-1 1,1 0 0,0 0-1,0 0 1,0 0 0,0-1 0,0 1-1,0-1 1,1 0 0,-1 0-1,0 0 1,0 0 0,0-1-1,0 1 1,0-1 0,0 0 0,0 1-1,0-1 1,0-1 0,0 1-1,-1 0 1,1-1 0,0 1-1,-1-1 1,1 0 0,-1 0 0,0 0-1,1 0 1,-1 0 0,0-1-1,0 1 1,-1-1 0,1 1-1,0-1 1,-1 0 0,1 0-1,5-11 26,0 0 0,0-1 0,-2 0 0,0 0 0,0 0 0,-1-1 0,-1 1 0,-1-1 0,0 0 0,-1 0 0,-1 1 0,0-1 0,-2 0 0,1 0 0,-2 0 0,0 1 0,-5-16-26,-11-29 62,-3 2 0,-2 0-1,-32-53-61,33 64 13,9 18 9,-52-94 12,57 107 84,-1 1 0,-1 1 1,0 0-1,-1 0 0,0 1 1,-9-6-119,41 82-279,-1-15 288,2-1 0,3-1-1,1-1 1,2-1 0,2-1 0,2-2 0,2-1 0,1-1 0,34 28-9,-53-55 2,0 0 1,1-1 0,0-1-1,10 5-2,-22-13-3,-1 0 1,1 0-1,0 0 0,-1-1 0,1 1 0,0-1 1,0 0-1,0 0 0,0 0 0,0-1 0,0 1 0,0-1 1,0 0-1,0 0 0,0-1 0,0 1 0,0-1 0,0 0 1,-1 0-1,1 0 0,0 0 0,0-1 0,-1 1 0,3-2 3,-4 1-120,0 1 0,-1-1 0,1 0 0,-1 1 0,0-1 0,1 0-1,-1 0 1,0 0 0,0 0 0,0 0 0,0 0 0,-1 0-1,1 0 1,-1 0 0,1 0 0,-1-2 120,-2-40-6769,-6 8 3771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9:32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161 771 264,'-29'-35'8926,"16"18"-8273,0-1 0,1 0 0,-6-15-653,11 20 177,-8-18 421,-1 1 0,-2 1 0,-1-1-598,26 43-71,-1 0-1,0 0 0,-1 0 1,0 0-1,0 5 72,10 25-151,-4-17 153,1 0 0,1-1 0,2 0 0,6 8-2,-14-23-1,0 0 0,1 0 0,0-1 1,1 0-1,0 0 0,0-1 0,1 0 0,0-1 0,0 0 0,1-1 0,4 2 1,-13-7 0,0 0 0,0 0 0,0 0 0,0 0 1,0-1-1,0 1 0,0-1 0,0 1 0,0-1 0,1 0 0,-1 0 0,0 0 0,0 0 0,0 0 0,1 0 0,-1-1 0,0 1 0,0-1 0,0 0 0,0 1 0,0-1 0,0 0 0,0 0 0,0 0 0,0-1 0,0 1 0,0 0 0,-1-1 0,1 1 0,-1-1 0,1 1 0,-1-1 0,1 0 1,-1 0-1,0 1 0,0-1 0,0 0 0,0 0 0,0 0 0,0 0 0,-1-1 0,1 1 0,-1 0 0,1 0 0,-1 0 0,0-1 0,3-12 62,-1 0-1,-1 0 1,0 0 0,-1 0 0,0 0-1,-2-4-61,-2-9 55,-2 0 0,0 0-1,-2 1 1,-1 0-1,-1 1 1,-1 0-1,-2 0 1,0 1-1,-2 1-54,6 12-5,14 27-212,15 28 66,-1-8 181,2-1 0,18 22-30,-28-42 2,0 0-1,1-1 1,1 0 0,0-2-1,1 1 1,0-1 0,6 3-2,-18-13-2,0 0 1,0 0 0,0 0-1,0 0 1,0 0-1,0 0 1,0-1 0,1 1-1,-1-1 1,0 1-1,0-1 1,1 0-1,-1 0 1,0 0 0,0 0-1,1 0 1,-1-1-1,0 1 1,0-1 0,1 1-1,1-2 2,-1 0 9,0 0-1,1 0 1,-1 0-1,0-1 1,0 1-1,0-1 1,0 0-1,-1 0 1,1 0-1,-1 0 1,0 0-1,1-1-8,6-12 56,-1-1 0,0 0 0,-2 0-1,6-18-55,-12 33 1,6-20 22,-1 0 0,0-1 0,-2 0 0,-1 0 1,0 0-1,-2-6-23,0 18-2,-1 0-1,0 0 1,0 0 0,-1 0 0,0 0 0,-1 0 0,0 1-1,-1-1 1,0 1 0,-1 0 0,0 0 0,-1 0 0,-5-7 2,10 16-6,1-1 1,-1 1-1,0 0 1,0 0 0,1 0-1,-1 0 1,0 0-1,0 0 1,0 0 0,0 1-1,0-1 1,0 0-1,0 0 1,0 1 0,-1-1-1,1 1 1,0-1-1,0 1 1,0-1 0,-1 1-1,1 0 1,0 0-1,-1-1 1,1 1 0,0 0-1,0 0 1,-1 0 0,1 0-1,0 1 1,-1-1-1,1 0 1,0 1 0,0-1-1,-1 0 1,1 1-1,0 0 1,0-1 0,0 1-1,0 0 1,0-1-1,0 1 1,0 0 0,0 0-1,0 0 1,0 0-1,0 0 1,0 0 0,1 0-1,-1 0 1,0 0-1,1 0 1,-1 0 0,1 1-1,-1-1 1,1 0-1,-1 1 6,-1 3-28,-1 1 0,1 0 0,0 0-1,1-1 1,-1 1 0,1 0-1,0 1 1,1-1 0,-1 0-1,1 0 1,1 3 28,0-5-6,0-1 0,1 1 0,-1-1 0,1 0 0,0 0 0,0 0 0,0 0 0,0 0 0,0 0 0,1-1 0,-1 1 0,1-1 0,0 1 0,-1-1 0,1 0 0,0 0 0,3 1 6,62 29-8,-39-20 25,12 5 3,30 12 4,-66-26-50,0-1 0,0 1 0,-1 0 0,1 1 0,-1-1 0,0 1 0,0 0 0,0 0 0,0 0 0,0 0 0,-1 1 26,-2-2-26,0 0-1,0-1 0,-1 1 0,1 0 1,-1 0-1,0-1 0,0 1 0,0 0 1,0 0-1,0-1 0,-1 1 0,1 0 0,-1 0 1,0-1-1,0 1 0,0-1 0,0 1 1,0-1-1,-1 1 0,1-1 0,-1 0 1,1 1-1,-1-1 0,0 0 0,-2 2 27,-8 11-259,-2-1 0,0 0 0,-4 2 259,11-10-161,-1 2 15,-55 44-498,58-48 642,-1 0 1,0 0-1,0-1 1,0 0-1,-1 0 1,1 0-1,-1-1 1,0 0-1,0 0 1,0 0 1,6-3 7,1 1 0,-1-1 0,1 0 0,-1 1 1,1-1-1,-1 0 0,1 0 0,0 1 0,-1-1 0,1 0 0,0 0 1,0 0-1,0 1 0,-1-1 0,1 0 0,0 0 0,0 0 0,0 1 1,0-1-1,0 0 0,1 0 0,-1 0 0,0 0 0,0 1 0,0-1 1,1 0-1,-1 0 0,0 1 0,1-1 0,-1 0 0,1 0 0,0 0-7,11-34-18,-12 34 25,25-55 209,2 1-1,3 1 1,2 1-216,51-94 1082,-81 144-979,-1 1 0,0 0 0,0-1 1,-1 1-1,1-1 0,-1 1 0,1-1 0,-1 1 1,0-1-1,1 1 0,-1-1-103,-1 2 50,1 0-1,0 0 1,0 1-1,0-1 0,0 0 1,-1 1-1,1-1 1,0 0-1,-1 1 1,1-1-1,0 0 1,-1 1-1,1-1 1,-1 1-1,1-1 1,-1 1-1,1-1 1,-1 1-1,0-1 1,1 1-1,-1-1 1,1 1-1,-1 0 1,0-1-1,1 1 0,-1 0 1,0 0-1,0-1 1,1 1-1,-1 0 1,0 0-1,1 0 1,-1 0-1,0 0 1,0 0-1,0 0-49,11 31-515,-7-20 494,7 20-8,2 0 0,5 9 29,-13-32-17,0 1 0,1-2 0,0 1 1,0-1-1,1 1 0,-1-2 0,2 1 0,-1 0 0,1-1 0,6 4 17,-11-9-12,0 0 0,0 0 0,0 0 0,0 0 0,0 0 0,0 0 0,0-1-1,0 1 1,1-1 0,-1 1 0,0-1 0,0 0 0,1 0 0,-1 0 0,0 0-1,1-1 1,-1 1 0,0 0 0,0-1 0,0 0 0,1 1 0,-1-1 0,0 0-1,0 0 1,0 0 0,0 0 0,0-1 0,-1 1 0,1-1 0,0 1 0,-1-1-1,1 1 1,-1-1 0,1 0 0,-1 0 0,0 0 0,1 0 0,-1 0 0,0-1 12,4-4 21,-1 0 0,-1-1 0,1 1 0,-1-1 0,-1 0 0,1 1 0,-1-1 0,-1 0 0,0 0 0,1-6-21,-4-8 16,-1 1 0,-1 0 1,-1 0-1,-1 0 0,-1 1 0,0 0 1,-2 0-1,0 1 0,-9-13-16,51 104-629,-15-29 594,1-1 0,3-2 1,1 0-1,9 11 35,-32-51-8,0 0 0,0 0-1,0 1 1,1-1-1,-1 0 1,0 0 0,0 0-1,0 1 1,0-1 0,0 0-1,0 0 1,1 0 0,-1 0-1,0 1 1,0-1 0,0 0-1,0 0 1,1 0 0,-1 0-1,0 0 1,0 0 0,0 0-1,0 0 1,1 0 0,-1 1-1,0-1 1,0 0 0,1 0-1,-1 0 1,0 0-1,0 0 1,0 0 0,1 0-1,-1 0 1,0 0 0,0-1-1,0 1 1,1 0 0,-1 0-1,0 0 1,0 0 0,0 0-1,1 0 1,-1 0 0,0 0-1,0-1 1,0 1 0,0 0-1,0 0 1,1 0 0,-1 0-1,0 0 1,0-1 0,0 1-1,0 0 1,0 0-1,0 0 1,0-1 0,1 1-1,-1 0 1,0 0 8,4-23-8,-3-31 192,0-66-126,0 108-57,1-1-1,0 0 1,1 1-1,0-1 1,1 1-1,0 0 1,1 0-1,2-4 0,49 60-166,-45-33 176,2-1 1,-1 0-1,1 0 1,0-1-1,1-1 0,0-1 1,6 3-11,-12-8 0,0 1 1,0-1-1,0 0 0,0-1 1,0 0-1,1-1 0,-1 1 1,0-1-1,1-1 1,-1 0-1,0 0 0,0 0 1,0-1-1,0 0 0,1-1 0,9-4 10,-1 0 0,-1 0 0,1-2 0,-1 0 0,-1-1 0,0 0 0,11-10-10,-20 15 12,-1 0-1,1 0 1,-1 0 0,0 0-1,0-1 1,-1 0 0,1 0-1,-1 0 1,0 0 0,-1-1-1,0 1 1,0-1 0,0 0-1,-1 0 1,0 0 0,-1 0-1,1-1 1,-1 1 0,-1 0-1,1-5-11,-1 9 9,0 0 0,0 0 1,-1-1-1,1 1 0,-1 0 0,0 0 0,0 0 0,0 0 1,0 0-1,0 0 0,-1 0 0,1 0 0,-1 0 0,0 0 1,0 1-1,0-1 0,0 1 0,0-1 0,0 1 0,-1 0 0,1 0 1,-1 0-1,0 0 0,0 1 0,1-1 0,-1 1 0,0-1 1,0 1-1,-1 0 0,1 0 0,-2 0-9,0 1-7,0 0-1,1 0 1,-1 0 0,1 1 0,-1-1-1,1 1 1,-1 0 0,1 1 0,-1-1-1,1 1 1,0 0 0,0 0 0,0 0-1,0 1 1,0-1 0,0 1 0,1 0-1,-1 0 1,1 0 0,0 1-1,0-1 1,-1 1 7,-4 7-14,0 0-1,1 1 1,0 0-1,1 0 1,0 0-1,1 1 1,0 0 0,1 0-1,0 0 1,1 1-1,1-1 1,0 1-1,1-1 1,0 1-1,1 0 1,1-1-1,0 1 1,1 0-1,3 12 15,-4-23-9,-1-1 0,1 1-1,0-1 1,0 1 0,0-1-1,0 1 1,0-1 0,1 0-1,-1 0 1,1 0 0,-1 1-1,1-1 1,0-1 0,0 1-1,0 0 1,0 0 0,0-1-1,1 1 10,-2-1-10,0-1 0,1 0 0,-1 1 0,1-1 0,-1 0 0,1 0 0,-1 0 0,1 0 0,-1 0 0,1 0 0,-1 0 0,1-1 0,-1 1 0,1-1 0,-1 1 0,1-1 0,-1 1 0,0-1 0,1 0 0,-1 1 0,0-1 0,1-1 10,4-3 10,0 0 0,-1-1 0,1 1-1,-1-1 1,-1 0 0,1-1 0,-1 1 0,0-1 0,-1 0 0,0 0-1,1-1-9,3-12 59,0 1 1,-2-1-1,0 0 0,-1 0 0,-1-1 0,-1 1 0,0-10-59,-3 28 22,1 1-20,0 1 1,0-1-1,0 1 0,0-1 1,0 1-1,0-1 1,0 1-1,0-1 0,0 1 1,0-1-1,0 1 1,0-1-1,0 1 1,0-1-1,1 1 0,-1 0 1,0-1-1,0 1 1,1-1-1,-1 1 0,0-1 1,0 1-1,1 0 1,-1-1-1,0 1 0,1-1 1,-1 1-1,1 0-2,28 29-515,76 86 602,-6 4 0,-4 4-1,17 40-86,-101-147 10,5 7-20,-1 0-1,-1 0 1,-1 1-1,-1 1 1,3 10 10,-13-30-5,0 0 1,-1 0-1,1 0 0,-1 1 1,0-1-1,-1 0 0,1 0 1,-1 1-1,0-1 1,0 0-1,-1 1 0,1-1 1,-1 0-1,0 0 0,-1 0 1,1 0-1,-1 0 1,0 0-1,0 0 0,-1 0 1,1-1-1,-1 1 0,0-1 1,0 1-1,-1-1 1,1 0-1,-1-1 0,0 1 1,0-1-1,-1 2 5,-7 3 28,0-1-1,-1 0 1,0-1-1,0 0 1,0-1-1,0 0 1,-1-1-1,0 0 1,0-2-1,0 1 1,0-2-1,0 0 1,-1 0-1,-6-2-27,10 1 77,1-1 0,0-1 0,0 0 0,0 0 0,0-1 0,1 0 0,-1 0 0,1-1 0,-1-1 0,1 1 0,1-1 0,-1-1 0,1 0 0,0 0 0,0-1 0,0 0 0,1 0 0,0 0 0,1-1 0,-4-6-77,2 1 46,1-1 0,0 1 1,0-2-1,2 1 1,0-1-1,0 1 1,2-2-1,0 1 0,0 0 1,2 0-1,0-1 1,0 1-1,2-1 1,0-4-47,5-29-251,3 0 0,2 0-1,13-37 252,-6 21-801,-16 61 580,-1 0-1,0-1 1,0 1-1,-1 0 1,1-1-1,-1 1 1,0 0-1,0-1 1,-1 1-1,1 0 1,-1-3 221,0 5-248,0 0 0,-1 0 0,1 0 1,0 0-1,0 0 0,-1 0 0,0 0 0,1 0 1,-1 1-1,0-1 0,1 1 0,-1-1 0,0 1 1,0 0-1,0 0 0,0-1 0,-1 2 0,1-1 1,0 0-1,0 0 0,-1 1 0,1-1 0,0 1 0,-1 0 1,1-1-1,0 1 0,-1 0 248,-88-5-4049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9:32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18 1736,'-2'-16'7681,"3"16"-7634,-1 0 0,0 0 1,0 0-1,0 0 0,0 0 0,0 1 1,0-1-1,0 0 0,1 0 1,-1 0-1,0 0 0,0 0 1,0 0-1,0 0 0,0 0 0,1 0 1,-1 0-1,0 0 0,0 0 1,0 0-1,0 0 0,0 0 1,1 0-1,-1 0 0,0 0 1,0 0-1,0 0 0,0 0 0,0 0 1,1 0-1,-1 0 0,0 0 1,0 0-1,0-1 0,0 1 1,0 0-1,0 0 0,1 0 0,-1 0 1,0 0-1,0 0 0,0 0 1,0-1-1,0 1 0,0 0 1,0 0-1,0 0 0,0 0 1,0 0-48,-19 39 1009,19-39-980,-1 1 0,1 0 0,-1 0 0,0 0 0,1 0 1,-1-1-1,0 1 0,0 0 0,1-1 0,-1 1 0,0 0 0,0-1 0,0 1 0,0-1 0,0 1 0,0-1 0,0 0 0,0 0 1,0 1-1,0-1 0,0 0-29,0 0-16,1-1 1,0 1-1,-1 0 1,1-1 0,0 1-1,0-1 1,-1 1-1,1 0 1,0-1-1,0 1 1,0-1-1,-1 1 1,1-1 0,0 1-1,0-1 1,0 1-1,0-1 1,0 1-1,0-1 1,0 1 0,0-1-1,0 1 1,0-1-1,0 1 1,0-1-1,1 1 1,-1-1 0,0 1-1,0-1 1,0 1-1,1 0 1,-1-1-1,0 1 1,1-1 0,-1 1-1,0 0 1,1-1-1,-1 1 1,0 0-1,1-1 16,-1 0-1156,-2 3-1068,-10 5-2132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9:33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92 1544,'6'-7'6975,"-6"0"-3661,-11-10-2313,1 4-904,-29-24 127,13 27-89,26 10-140,-1 0 0,0 0 1,0 0-1,0 0 0,0 0 0,1 1 1,-1-1-1,0 0 0,0 1 0,1-1 1,-1 0-1,0 1 0,1-1 0,-1 1 1,0-1-1,1 1 0,-1-1 0,1 1 1,-1 0-1,0-1 0,1 1 0,0 0 1,-1-1-1,1 1 0,-1 0 0,1 0 1,0-1-1,0 1 0,-1 0 5,-6 22-29,1 0-1,0 0 1,2 0 0,1 1-1,0 0 1,2-1 0,1 1-1,1 0 1,1 0-1,1-1 1,1 4 29,0-5-5,1-1 0,1-1 0,1 1 0,1-1 0,0 0 0,2-1 0,0 0 0,1 0 0,1-1 0,0-1 0,2 0 0,6 7 5,-17-21 1,0 0 1,0 0-1,1 0 0,-1-1 0,1 1 0,-1-1 0,1 0 0,0 0 0,0 0 0,0 0 0,0-1 0,0 1 0,0-1 0,0 0 0,0 0 0,1-1 0,-1 1 0,0-1 0,2 0-1,-1-1 25,1 0-1,-1 0 1,1-1-1,-1 1 1,1-1-1,-1-1 0,0 1 1,0-1-1,0 0 1,0 0-1,0 0 0,-1 0 1,1-2-25,12-10 86,-2-2 1,0 0-1,0 0 1,-2-2-1,0 0 1,7-16-87,4-16 152,-23 47-426,0 1 0,0-1 0,-1 1 0,0-1 1,0 1-1,0-1 0,0 1 0,0-1 1,-1 1-1,0 0 0,1-1 0,-1 1 1,-1-1-1,0-1 274,-1-14-7354,11-2 5363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9:35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249 852 1760,'2'-12'5691,"-9"-3"-3318,-11-10-612,16 21-1698,-1 1 0,0 0 0,0 0 0,0 0 0,0 0 0,-1 0 0,1 1 0,-1-1 0,1 1 0,-1 0 0,0 0 0,0 1 0,0-1 0,0 1 0,0 0 0,0 0 0,0 0 0,0 0 0,-1 1 0,1 0 0,0 0 0,0 0 0,-1 0 0,1 0 0,0 1 0,0 0 0,0 0 0,0 0 0,0 1 0,0-1 0,-1 1-63,-2 2-30,0 0 1,1 0-1,-1 0 1,1 0 0,0 1-1,1 0 1,-1 1-1,1-1 1,0 1-1,0 0 1,1 0 0,-1 0-1,1 1 1,1 0-1,-1 0 1,1 0-1,1 0 30,-1 2-12,0 1 0,1 0 0,0-1 0,0 1 0,1 0-1,1 0 1,0 0 0,0 0 0,1 0 0,0 0-1,1 0 1,2 8 12,-2-11-13,0-1 0,0 1 0,1-1 0,0 0 1,0 0-1,1 0 0,0 0 0,0-1 0,0 0 0,1 1 0,-1-1 0,1-1 0,0 1 0,1-1 0,-1 0 0,1 0 0,0 0 0,0-1 0,2 1 13,-7-3-7,1-1-1,0 1 1,0 0-1,0-1 1,0 1-1,0-1 1,0 0-1,1 1 0,-1-1 1,0 0-1,0 0 1,0-1-1,0 1 1,0 0-1,0-1 1,0 1-1,0-1 1,0 1-1,0-1 1,0 0-1,0 0 0,0-1 8,2 0 8,0-1-1,0-1 1,-1 1-1,1 0 1,-1-1-1,0 0 1,0 0-1,-1 1 1,1-2-1,-1 1-7,6-11 44,-1 0 0,-1 0 0,0-1 0,-2 0-1,2-6-43,-2 2 32,-1 0 0,0 1-1,-1-1 1,-2 0 0,0 0-1,-1 0 1,-1 0 0,-1 0-1,0 1 1,-2-1 0,0 1-1,-4-8-31,7 23-101,3 6-26,5 14-140,12 25 132,-17-39 137,15 28 25,2-2 0,6 7-27,-18-27-6,0 0 0,1 0 0,0-1 0,1 0 0,-1 0 0,1-1 0,1 0 0,-1 0 0,9 3 6,-15-8-5,-1 0 0,1 0 0,0 0-1,0 0 1,0-1 0,-1 1-1,1-1 1,0 1 0,0-1 0,0 0-1,0 0 1,0 0 0,0 0 0,0 0-1,0 0 1,0-1 0,0 1 0,0 0-1,0-1 1,0 0 0,-1 1 0,1-1-1,1 0 6,-1-1 14,0 0 0,0 0 0,0 0-1,0-1 1,0 1 0,0 0 0,0-1 0,-1 1-1,1-1 1,-1 0 0,0 1 0,0-1-1,0 0 1,0-1-14,3-13 66,-1 1 0,0-1 0,-2 0 0,0 0 0,-1-2-66,1 14-18,-2-24 59,0-1 0,-2 1-1,-2-1 1,0 1-1,-2 0 1,-1 1-1,-1 0 1,-4-6-41,-2-1 86,-2 0 1,-1 1-1,-1 1 0,-2 1 1,-2 1-1,-3-3-86,8 17 210,18 17-214,-1 0 0,1 0 0,0-1 0,0 1 0,0 0 0,0 0 0,0 0 1,0 0-1,-1 0 0,1 0 0,0 0 0,0 0 0,0 0 0,0 1 0,0-1 0,-1 0 0,1 0 1,0 0-1,0 0 0,0 0 0,0 0 0,0 0 0,0 0 0,0 0 0,-1 0 0,1 0 0,0 0 1,0 1-1,0-1 0,0 0 0,0 0 0,0 0 0,0 0 0,0 0 0,0 0 0,0 0 0,0 1 1,0-1-1,-1 0 0,1 0 0,0 0 0,0 0 0,0 0 0,0 1 0,0-1 0,0 0 0,0 0 1,0 0-1,0 0 0,0 0 0,1 0 0,-1 1 0,0-1 0,0 0 0,0 0 0,0 0 1,0 0-1,0 0 0,0 0 0,0 1 0,0-1 0,0 0 0,0 0 4,15 41-544,-11-31 664,26 63-117,2-2 1,8 7-4,-25-51 1,2 0 0,0-2 1,2 0-1,0-1 0,2-1 1,21 19-2,-37-37-9,0-1 0,0 0 0,1 0 0,-1 0 0,1 0 0,0-1 0,0 0 0,0 0 0,1-1 0,3 1 9,-7-2-2,0-1-1,0 0 1,1 0-1,-1 0 1,0-1-1,0 1 0,0-1 1,0 1-1,0-1 1,0 0-1,0 0 1,0-1-1,0 1 1,0-1-1,0 1 1,-1-1-1,1 0 1,-1 0-1,1 0 1,-1 0-1,0 0 0,2-3 3,4-3 14,-1-1 0,-1 1-1,0-2 1,0 1 0,0 0-1,-1-1 1,-1 0 0,0 0-1,0-1 1,-1 1-1,0-1 1,-1 1 0,0-1-1,0 0 1,-2 0 0,1 0-1,-1 0 1,-1 0 0,0 0-1,-1-2-13,0-1-29,-1 0 0,0 1 0,-1-1 0,-1 1 0,0-1-1,-1 2 1,-1-1 0,0 0 0,0 1 0,-1 1 0,0-1 0,-1 1 0,-1 1 0,0 0-1,-4-4 30,13 13-7,0 0-1,-1 0 0,1-1 0,0 1 0,-1 0 0,1 0 1,0 0-1,-1 0 0,1 1 0,-1-1 0,0 0 0,1 1 1,-1-1-1,0 1 0,1-1 0,-1 1 0,0 0 0,1 0 0,-1-1 1,0 1-1,0 1 0,1-1 0,-1 0 0,0 0 0,1 1 1,-2-1 7,1 2-12,0-1 0,0 1 0,0-1 1,1 1-1,-1 0 0,1 0 0,-1 0 1,1 0-1,0 0 0,0 0 0,0 0 1,0 0-1,0 0 0,0 1 0,0-1 1,0 3 11,-2 10-28,1 0 1,0 0-1,1 0 1,0 0-1,2 9 28,0-10-2,1 1 0,1-1-1,0 0 1,1 0 0,0 0 0,2-1 0,-1 1-1,1-1 1,1-1 0,7 10 2,-9-14 0,0 0 0,0-1 0,1 0 0,0 0-1,1 0 1,0-1 0,0 0 0,0 0 0,1-1 0,-1 0 0,1 0 0,0-1-1,1 0 1,-1 0 0,1-1 0,0 0 0,3 0 0,-6-3 7,-1 1 0,1-2 1,0 1-1,0-1 0,0 0 0,-1 0 1,1 0-1,0-1 0,-1 0 0,0 0 1,1-1-1,-1 1 0,0-1 0,0 0 1,0-1-1,-1 1 0,1-1 0,-1 0 1,0 0-1,0 0 0,0 0 0,0-1 1,-1 0-8,10-12 51,0 0 0,-2-1 0,0 0-1,-1 0 1,5-17-51,-10 24 17,-1-1-1,-1 1 0,0-1 1,-1 0-1,0 0 1,0 0-1,-2 0 0,1 0 1,-1 0-1,-1 0 0,0 0 1,-1 0-1,-1 0 0,1 1 1,-2-1-1,0 1 0,0-1 1,-1 1-1,0 0 0,-1 1 1,0-1-1,-1 1 0,-2-2-16,8 23-440,7 10 355,4 4 72,1-2-1,1 1 1,1-2-1,1 0 1,0 0-1,2-1 1,1-1-1,0-1 1,5 3 13,-22-66 472,-2-4-389,3-1 0,2-5-83,-1 35-24,0 0 0,2 0 0,0 0 0,1 1-1,1 0 1,7-14 24,-12 29-12,0 1 0,0 0 1,0 0-1,1 0 0,-1 0 0,0 0 0,1 0 1,-1 1-1,1-1 0,0 0 0,0 1 0,0-1 0,0 1 1,0 0-1,0-1 0,0 1 0,0 0 0,0 0 0,0 1 1,1-1-1,-1 0 0,0 1 0,1-1 0,-1 1 1,0 0-1,1 0 0,-1 0 0,0 0 0,1 0 0,-1 0 1,1 1-1,-1-1 0,0 1 0,0 0 0,1-1 0,-1 1 1,0 0-1,0 0 0,0 1 0,0-1 0,1 1 12,12 6 18,-1 2 0,0 0 0,-1 0 0,0 1 0,3 5-18,-15-16 0,36 40 54,-31-31-48,1-1 1,0 0 0,0 0 0,1-1 0,0 0 0,1 0 0,0-1-1,7 4-6,-15-10 11,-1 0 0,1 0-1,-1 0 1,1 0 0,-1 0-1,0 0 1,1-1 0,-1 1-1,1 0 1,-1 0 0,0 0-1,1-1 1,-1 1 0,0 0-1,1-1 1,-1 1 0,0 0-1,0-1 1,1 1 0,-1 0-1,0-1 1,0 1 0,0-1-1,1 1 1,-1 0 0,0-1-1,0 1 1,0-1 0,0 1-1,0-1 1,0 1 0,0 0-1,0-1 1,0 1 0,0-1 0,0 1-1,0-1 1,0 1 0,0 0-11,1-26 216,0 22-195,0-36-37,-2 17-823,2-1-1,1 0 0,1 1 0,1 0 0,1-1 0,3-6 840,18-33-4383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9:37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352 726 312,'-58'-26'8813,"45"19"-8417,-1 0 0,1 2 0,-1-1 0,0 2 0,-15-4-396,27 9 7,0-1 0,-1 0 0,1 1 0,0-1 0,-1 1 0,1-1 0,0 1 0,0 0 0,0 0-1,-1 0 1,1 0 0,0 1 0,0-1 0,0 1 0,1-1 0,-1 1 0,0-1 0,1 1 0,-1 0 0,1 0 0,-1 0 0,1 0 0,0 0 0,0 0 0,0 0 0,0 0-1,0 1 1,0 0-7,-4 10-22,0 0 0,0 1 0,2-1-1,-1 3 23,0 4 16,1-1 0,1 1 0,1 0 0,1 0-1,1 0 1,1 12-16,-1-25 4,-1 0 0,2-1-1,-1 1 1,0 0 0,1-1-1,1 1 1,-1-1 0,1 1-1,0-1 1,0 0-1,1 0 1,0-1 0,0 1-1,0-1 1,0 1 0,1-1-1,0-1 1,0 1 0,1-1-1,4 3-3,-9-6-7,1 0 0,-1-1 0,1 1 1,-1-1-1,1 1 0,-1-1 0,1 1 0,0-1 0,-1 0 0,1 0 0,0 0 0,-1 0 0,1 0 0,0 0 0,-1-1 0,1 1 0,0 0 0,-1-1 0,1 1 0,-1-1 0,1 0 0,-1 1 0,1-2 7,2 0 16,-1-1 0,1 1 0,-1-1 0,0 0 0,0 0 0,0-1 0,-1 1 0,1 0 0,1-4-16,2-4 78,0 0-1,-1-1 0,0 0 0,-1 0 0,0 0 0,0-2-77,-1-5 35,-1 0 0,-1-1 0,0 1 0,-2-1 0,0 1 0,-1-1 0,-1 1 0,-1 0 0,0 0 0,-2 0 0,-2-4-35,-17-43 63,-3 1 0,-19-28-63,11 22 41,11 21 380,-1 0 0,-3 3 0,-25-32-421,109 199-413,-29-72 412,1-1 0,2-1-1,3-1 1,1-2 0,32 32 1,-48-59-15,0 0-1,1-1 1,1-1-1,1-1 1,0 0 0,18 8 15,-24-15-25,1 0 0,0-1 0,0 0 1,0-1-1,1-1 0,-1 0 1,1-1-1,0-1 0,0-1 0,9 0 25,-10-2-7,-1-1 0,0 0 0,0-1 0,0 0 0,0-1 0,-1 0 0,0-2 0,0 1 0,0-2-1,-1 1 1,0-2 0,-1 0 0,0 0 0,0-1 0,-1 0 0,0-1 0,5-7 7,-9 9 17,1 0 1,-1 0-1,-1-1 0,0 0 1,0 0-1,-1 0 1,0 0-1,-1-1 0,0 0 1,1-10-18,-3 13 26,0 0 0,-1 0 0,0 0 0,-1 0 0,1 0 0,-2 0 0,1 0 0,-1 0 0,0 0 0,-1 1 0,0-1 0,0 1 0,0-1 0,-1 1 1,-3-3-27,-5-8 75,0 1 0,-2 0 0,0 1 0,-13-11-75,22 22-3,0 0 0,0 1 1,-1-1-1,0 1 0,1 0 0,-2 1 0,1 0 0,0-1 0,-1 2 0,1-1 1,-1 1-1,0 0 0,0 1 0,0-1 0,0 1 0,-3 0 3,7 2-7,-1 0-1,1 0 0,-1 1 1,1-1-1,0 1 0,0-1 1,0 1-1,0 0 0,0 0 1,0 1-1,0-1 0,1 0 1,-1 1-1,1 0 0,0-1 1,0 1-1,0 0 0,0 0 1,0 0-1,0 1 0,1-1 1,0 0-1,-1 2 8,-3 8-41,0 0-1,0 1 0,1 0 1,1 0-1,0 3 42,1-1 1,2 0 1,-1 0-1,2 0 0,0 0 0,1-1 0,0 1 0,2 0 1,0-1-1,0 1 0,1-1 0,1-1 0,1 1 1,0-1-1,1 0 0,0 0 0,1-1 0,1 0 0,8 9-1,-17-21-5,0 0 0,0 1-1,0-1 1,0 0 0,1 0-1,-1 0 1,0 0-1,1 0 1,-1 0 0,1 0-1,-1 0 1,1 0 0,-1-1-1,1 1 1,0 0-1,-1-1 1,1 0 0,0 1-1,0-1 1,-1 0-1,1 0 1,0 0 0,-1 0-1,1 0 1,0 0 0,0 0-1,-1-1 1,1 1-1,0-1 1,-1 1 0,1-1-1,-1 0 1,1 0 0,-1 1-1,1-1 1,-1 0-1,1 0 1,-1 0 0,0-1-1,0 1 1,1 0 0,-1 0-1,0-1 1,0 1-1,0-1 1,0 1 0,-1-1-1,1 1 1,0-1-1,-1 1 1,1-2 5,4-9 40,0 1 1,-1-1-1,0-1 1,-1 1-1,0 0 0,-1-6-40,1-10 37,-2 0-1,-1 0 1,-1 0-1,-2 0 1,0 0-1,-2 1 1,-1 0-1,-2 0 1,-8-22-37,28 72-67,2 1 0,1-2 1,0 0-1,2-1 0,1 0 0,0-1 1,1-2-1,1 1 0,2-2 67,-20-15 2,1 0-1,-1 0 1,1 0-1,0-1 1,-1 1-1,1-1 1,0 1-1,0-1 1,0 0 0,0-1-1,0 1 1,0 0-1,1-1 1,-1 1-1,0-1 1,0 0-1,0 0 1,0-1-1,1 1 1,-1-1-1,1 0-1,-1 0 22,0-1 0,0 0 1,0 1-1,-1-1 0,1 0 0,-1-1 0,0 1 1,1 0-1,-1-1 0,0 1 0,0-1 0,-1 0 0,1 0 1,-1 0-1,1 1 0,-1-1 0,0-1 0,0 1 1,0 0-1,0 0 0,-1 0-22,4-14 29,-2 0-1,0 0 1,0-1 0,-2 1 0,0 0-1,-1 0 1,-1-1 0,0 1-1,-2 0 1,0 0 0,-1 0-29,-4-14 44,-2 0 0,-2 1 0,0 1 0,-2 0 0,-8-10-44,22 37-11,0 0 1,0 0-1,0 0 1,0 1-1,-1-1 1,1 0-1,0 0 0,-1 1 1,0-1-1,1 1 1,-1 0-1,0-1 1,0 1-1,1 0 0,-2 0 11,3 1-10,-1 0 0,1 0-1,-1 0 1,1 0 0,-1 0 0,1 1-1,-1-1 1,1 0 0,-1 0-1,1 1 1,-1-1 0,1 0-1,0 0 1,-1 1 0,1-1 0,-1 0-1,1 1 1,0-1 0,-1 1-1,1-1 1,0 1 0,-1-1-1,1 0 1,0 1 0,0-1 0,0 1-1,-1-1 1,1 1 0,0-1-1,0 1 1,0-1 0,0 1 0,0-1-1,0 2 11,-1 5-74,0 0-1,1 1 1,0-1 0,0 0-1,1 1 1,-1-1-1,3 6 75,-2-9-5,-1 0 0,2-1 0,-1 1 0,0-1 0,1 1 0,-1-1 0,1 1 0,0-1-1,0 0 1,0 0 0,1 0 0,-1 0 0,1 0 0,0-1 0,-1 1 0,1-1 0,0 1 0,1-1-1,-1 0 1,0 0 0,1-1 0,-1 1 0,1-1 0,-1 0 0,1 0 0,0 0 0,-1 0-1,1 0 1,0-1 0,0 0 5,4 1 4,-1-1-1,0-1 1,1 0-1,-1 0 1,0 0 0,1-1-1,-1 0 1,0 0-1,0-1 1,-1 0-1,1 0 1,-1-1-1,1 1 1,-1-2-1,0 1-3,8-6 37,-8 6-9,0 0-1,1-1 1,-1 1 0,-1-1 0,1-1 0,-1 1 0,0-1 0,0 0 0,-1 0-1,1 0 1,-2-1 0,4-4-28,-8 21-1,2 0 1,0-1-1,0 1 0,1 0 0,0 0 1,0-1-1,1 1 0,3 5 1,3 16 14,-5-15-13,23 75 19,-24-82-20,1-1 1,-1 0-1,1-1 0,1 1 1,0-1-1,0 0 0,0 0 1,1 0-1,3 3 0,-8-9 6,1 0-1,-1 0 1,1-1 0,0 1-1,-1 0 1,1-1 0,0 1-1,0-1 1,-1 0 0,1 1-1,0-1 1,0 0 0,-1 0-1,1 0 1,0 0-1,0 0 1,0-1 0,-1 1-1,1 0 1,0-1 0,-1 0-1,1 1 1,0-1 0,-1 0-1,1 0 1,-1 0 0,1 0-1,-1 0 1,1 0 0,-1 0-1,0 0 1,1-1-1,-1 0-5,10-8 102,0 0 0,-1-1 0,7-11-102,-9 12-22,-1 1-430,34-47 1051,-29 24-3358,-12-4-5938,-6 1 6844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9:37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38 1440,'5'4'5937,"-7"7"-4079,-10 15-2382,8-18 1176,-2 5-444,5-7-43,-1-1-1,0 1 0,-1-1 0,1 0 1,-1 0-1,0 0 0,-1 0 0,1-1 1,-1 1-1,0-1 0,0 0 0,-3 3-164,6-7 64,1 0-1,-1 0 0,1 0 0,-1 0 0,1 0 1,0 0-1,-1 0 0,1-1 0,-1 1 1,1 0-1,0 0 0,-1 0 0,1-1 0,-1 1 1,1 0-1,0-1 0,-1 1 0,1 0 0,0-1 1,0 1-1,-1 0 0,1-1 0,0 1 0,0 0 1,0-1-1,-1 1 0,1-1 0,0 1 0,0 0 1,0-1-1,0 1 0,0-1 0,0 1 0,0-1 1,0 1-1,0-1 0,0 1 0,0-1-63,-4-26 431,3 21-384,0-2-97,-1 1-68,0-1 1,1 1 0,0-1-1,1 0 1,0 1 0,0-1 0,0 0-1,1 1 1,0-1 0,1 0-1,0 1 1,0-1 0,2-4 117,-2 11-2395,-9 12-355,-22 28-3792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39:38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19 1224,'13'-2'-84,"0"4"7273,-14-2-2961,-10-6-3869,3 3-371,0 1 1,0 0-1,-1 0 0,1 0 1,-1 1-1,0 1 0,1-1 1,-1 2-1,0-1 0,1 1 1,-1 0-1,1 1 0,-1 0 0,1 0 1,0 1-1,-1 0 0,-1 1 12,8-1-17,0 0 0,0-1 0,0 1 0,0 0 0,0 0 0,0 1 0,1-1-1,0 0 1,-1 0 0,1 1 0,0-1 0,1 1 0,-1-1 0,1 1 0,-1-1 0,1 1-1,0-1 1,1 1 0,-1 2 17,1 5-16,0 1 1,1-1-1,0 0 0,1 0 0,2 6 16,7 13 4,1-1-1,1-1 0,1 0 0,2-1 1,1-1-1,4 4-3,23 24 11,2-1 0,14 8-11,-54-55 16,0-1 1,0 0-1,0 0 1,1-1-1,0 0 1,-1 0-1,1-1 1,1 0-1,-1-1 1,0 1-1,1-2 1,-1 1-1,1-1 1,-1 0-1,7-1-16,7 0 52,1-1 0,-1-1 0,0-1 0,0 0-1,11-5-51,-28 6 11,-1 0-1,0 0 0,0-1 0,0 1 0,0-1 0,0 0 0,0 0 1,0 0-1,-1-1 0,0 1 0,0-1 0,0 0 0,2-3-10,35-58 175,-34 54-166,-4 8-15,0 0-1,0-1 0,-1 1 0,1-1 0,-1 0 0,0 0 0,0 0 0,0 1 0,0-1 0,-1 0 0,0 0 0,1 0 0,-2-3 7,1 6-49,0-1 0,-1 1 0,1 0 0,0 0 0,-1 0 0,0-1 0,1 1 0,-1 0 0,0 0 0,1 0 0,-1 0 0,0 0 0,0 0 0,0 0 0,0 0 0,0 1 0,0-1 1,0 0-1,0 0 49,-2 0-208,0 0 0,-1 0 0,1 0 1,0 0-1,0 0 0,0 0 0,0 1 1,-1 0-1,1 0 0,0 0 0,-2 0 208,-57 5-2213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07:30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1 520,'0'0'421,"6"39"3879,-21-26-3623,15-13-626,0 0 0,0 0 0,-1 1 0,1-1 0,0 0 0,0 0 0,0 0 0,-1 0-1,1 0 1,0 0 0,0 0 0,0 0 0,-1 1 0,1-1 0,0 0 0,0 0 0,-1 0-1,1 0 1,0 0 0,0 0 0,0 0 0,-1 0 0,1 0 0,0 0 0,0 0 0,-1-1-1,1 1 1,0 0 0,0 0 0,0 0 0,-1 0 0,1 0 0,0 0 0,0 0 0,0-1 0,-1 1-1,1 0 1,0 0 0,0 0 0,0 0 0,0-1 0,0 1 0,-1 0 0,1 0 0,0 0-1,0-1 1,0 1 0,0 0 0,0 0 0,0 0 0,0-1 0,0 1 0,0 0-51,0-10-831,0 5-2498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3:11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35 1032,'0'0'978,"0"0"-377,0 0-95,0 0-40,0 0 9,0-5-4,-2-25 601,2 30-633,0 0-78,0 0-74,-3 8-13,0 1 0,0-1 0,1 1 0,0-1 0,1 1 0,0 0 0,0 0 0,1 1-274,-2 3 170,-11 51-1129,9-46 288,0-1 1,1 1 0,1 0-1,0 7 671,2-21-1848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3:11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2577,'0'0'1343,"0"0"-271,0 0-141,0 0-206,0 0-223,0 0-130,20 70 161,-18-60-530,13 41-6,-14-48 3,-1 0-1,1-1 1,1 1-1,-1-1 1,0 1-1,1-1 1,-1 1-1,1-1 1,0 0 0,0 0-1,0 0 1,0 0-1,0 0 1,0 0-1,2 0 1,-1 0-13,0-1-1,0-1 1,0 1-1,0 0 1,1-1-1,-1 0 1,0 0-1,1 0 1,-1 0-1,0 0 1,0 0-1,1-1 1,-1 0-1,0 0 0,0 0 1,0 0-1,2-1 14,54-31 82,-19 10-46,-12 7-1376,-27 14-671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3:11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3 2481,'0'0'784,"0"0"268,0 0 76,0 0-181,0 0-257,0 0-164,0 0-517,-1 0 1,1-1-1,0 1 0,0 0 0,0 0 0,0 0 0,0 0 0,0 0 0,-1-1 1,1 1-1,0 0 0,0 0 0,0 0 0,0 0 0,-1 0 0,1 0 1,0 0-1,0 0 0,0 0 0,-1 0 0,1 0 0,0 0 0,0 0 0,0 0 1,0 0-1,-1 0 0,1 0 0,0 0 0,0 0 0,0 0 0,-1 0 0,1 0 1,0 0-1,0 0 0,0 0 0,0 0 0,-1 0 0,1 0 0,0 0 0,0 0 1,0 1-1,0-1 0,-1 0 0,1 0 0,0 0 0,0 0 0,0 0 1,0 1-1,0-1 0,0 0 0,0 0 0,-1 0-9,18 28-78,0-1 0,2 0 1,21 22 77,31 45-135,-63-82 27,-5-8-154,0 0-1,0 1 1,0 0 0,-1 0 0,1 0 0,-1 0-1,0 0 1,1 4 262,-3-2-1812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3:13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19 749 3689,'0'0'807,"0"0"210,0 0-65,0 0-385,0 0-212,0 0-136,-4-7-105,2 1-102,-1 0-1,1-1 0,0 1 0,0 0 1,1-1-1,0 0 0,0 1 1,1-1-1,0 0 0,0 1 0,0-1 1,1 0-1,0 1 0,0-1 1,1 0-12,-1 4-16,0 0 1,1-1-1,-1 1 1,1 0-1,0-1 1,0 1-1,0 0 1,0 1-1,0-1 0,1 0 1,-1 1-1,1-1 1,0 1-1,0 0 1,0 0-1,0 0 1,0 0-1,0 0 1,1 1-1,-1-1 1,0 1-1,1 0 1,-1 0-1,1 0 1,0 1-1,-1-1 1,1 1-1,0 0 1,-1 0-1,3 0 16,-3 0-5,-1 1 0,1-1-1,-1 1 1,1-1 0,-1 1-1,1 0 1,-1 0 0,0 0-1,1 0 1,-1 0 0,0 0-1,0 1 1,0-1 0,0 1-1,0 0 1,0 0 0,0-1-1,-1 1 1,1 0 0,0 0-1,-1 1 1,0-1 0,0 0-1,1 0 1,-1 1 0,0-1-1,-1 0 1,1 1 0,0-1 0,-1 1-1,0-1 1,1 1 0,-1 0-1,0-1 1,0 2 5,0 3-13,1 1 0,-1-1 0,-1 0 0,0 1 0,0-1 0,0 0 0,-1 0 0,0 0 0,0 0 0,0 0 0,-1 0 0,-3 4 13,-61 81 9,66-90-29,1-2-98,0 0-6,0 0-12,18-20 94,7-6 59,-1-1-1,-2-1 1,10-18-17,-25 36 17,0-1 0,-2 0 0,1-1 0,-1 1 0,-1-1 0,0 0 0,-1 0 0,0 0 0,-1-1 0,0 1 0,0-13-17,-2 14 17,-1-1-1,0 0 0,-1 1 1,0-1-1,-1 1 1,0 0-1,0 0 1,-2 0-1,1 0 0,-1 1 1,-1-1-1,0 1 1,0 1-1,-1-1 0,0 1 1,-3-3-17,-9-10 90,-1 1 1,-1 0 0,-6-2-91,10 8 296,17 14-387,0 1-46,2 10 111,0 0-1,1-1 1,0 0 0,1 1 0,0-2-1,1 1 1,-1 0 0,2-1 0,-1 0-1,1 0 1,0 0 0,1 0 26,22 22 6,0-1 0,11 6-6,-18-15-10,-6-6 8,8 8-44,1-1 1,13 8 45,-31-24-33,0-1 0,0 1 0,0-2-1,0 1 1,1-1 0,0 0 0,-1-1 0,1 0 0,0 0 0,0 0 0,0-1 0,3 0 33,-9-2 1,0 1-1,-1 0 1,1-1 0,0 1 0,-1-1-1,1 1 1,-1-1 0,1 0-1,-1 0 1,1 0 0,-1 0-1,1 0 1,-1 0 0,0 0-1,0 0 1,1-1 0,-1 1-1,0 0 1,0-1 0,0 1 0,0-1-1,-1 1 1,1-1 0,0 1-1,-1-1 1,1 0 0,-1 1-1,1-1 1,-1 0 0,0 0-1,0-1 0,5-60 56,-5 55-56,0-6 52,1 1-1,-2-1 0,0 0 0,0 0 0,-2 1 0,1-1 0,-2 1 0,0-1 1,0 1-1,-1 0 0,-1 1 0,0-1 0,-1 1 0,0 1 0,-1-1 0,0 1 1,-1 0-1,-1 0-51,0 6 249,15 20-234,15 22-58,-5-18 25,0-1-1,1-1 1,1 0-1,18 13 19,-26-23-6,0 0-1,0-1 1,1 0-1,0 0 1,0-1-1,0 0 1,1-1-1,-1 0 1,1-1-1,0 0 1,3 0 6,-13-3 2,1-1 1,-1 1 0,0-1-1,0 1 1,0-1-1,0 1 1,0-1 0,0 0-1,0 1 1,0-1-1,0 0 1,0 0 0,0 0-1,0 0 1,0 0-1,-1 0 1,1 0 0,0 0-1,-1 0 1,1 0 0,-1 0-1,1 0 1,-1-1-1,0 1 1,1 0 0,-1 0-1,0 0 1,0-1-1,0 1 1,0 0 0,0 0-1,0-1 1,0 1 0,0 0-1,0 0-2,-1-64 136,0 46-115,1 18-21,1-16 22,-1 1 1,0-1 0,-1 1-1,-1-1 1,-1 1 0,-1 0-1,0 0 1,0 0 0,-3-2-23,5 16-344,1 8 167,4 10 66,8 5 58,0 0 1,1-2 0,1 1 0,1-2-1,1 1 1,0-2 0,2 0-1,0-1 1,0-1 0,11 6 52,-27-20-3,-1 0 1,1 0-1,-1-1 1,1 1-1,0-1 1,0 1-1,-1 0 1,1-1-1,0 0 1,0 1-1,0-1 1,0 1-1,-1-1 1,1 0-1,0 1 1,0-1-1,0 0 1,0 0-1,0 0 1,0 0-1,0 0 1,0 0-1,0 0 1,0 0-1,-1 0 1,1 0-1,0-1 1,0 1-1,0 0 1,0-1-1,0 1 1,0-1-1,-1 1 1,1 0-1,0-1 1,0 0 0,-1 1-1,1-1 1,0 1-1,-1-1 1,1 0-1,0 0 1,-1 1-1,1-1 1,-1 0-1,0 0 1,1 0-1,-1 1 1,1-1 2,0-6 21,1-1 1,-1 1-1,0 0 1,0 0-1,-1 0 1,0-3-22,0-6-24,1 9 25,3-69 15,-2 1 0,-5-19-16,3 91-4,0 1 1,0-1 0,0 0-1,0 1 1,-1-1 0,1 1-1,-1-1 1,0 1-1,1-1 1,-1 1 0,0-1-1,-1 1 1,1 0-1,0 0 1,-1-1 0,1 1-1,-1 0 1,0 0 0,0 1-1,0-1 1,0 0-1,0 0 1,0 1 0,0-1-1,0 1 1,0 0-1,-1 0 1,1 0 0,-1 0-1,1 0 1,-1 0 0,1 1-1,-1-1 1,1 1-1,-1 0 1,0 0 0,1 0-1,-1 0 1,-1 0 3,2 1-12,0 0 0,0 1 0,1-1 0,-1 0 1,0 1-1,1-1 0,-1 1 0,1 0 0,-1-1 0,1 1 0,0 0 1,0 0-1,0 0 0,0 0 0,0 0 0,0 0 0,0 0 0,1 0 1,-1 0-1,1 1 0,0-1 0,-1 0 0,1 1 12,-5 53-134,5-54 116,0-1 1,1 1-1,-1 0 0,0 0 1,1 0-1,-1 0 0,1 0 1,-1 0-1,1-1 0,0 1 0,0 0 1,0-1-1,0 1 0,0 0 1,0-1-1,0 1 0,1-1 1,-1 0-1,0 1 0,2 0 18,1 0-13,0 1-1,0-1 1,0 0-1,0 0 1,0 0-1,0-1 1,1 0-1,-1 0 1,2 1 13,15 1 5,-1-1 1,1-1-1,20-2-5,-23 1-20,-13 0 21,0 0-1,0 0 1,0 0 0,0 1-1,0-1 1,0 1-1,0 0 1,-1 1 0,1-1-1,0 1 1,3 2-1,-6-3 0,-1 1 0,1 0 0,-1-1 0,1 1 1,-1 0-1,0 0 0,0 0 0,1 0 0,-1 0 0,-1 0 1,1 0-1,0 0 0,0 0 0,-1 0 0,1 0 0,-1 1 1,0-1-1,0 0 0,0 0 0,0 1 0,0-1 0,0 0 0,0 0 1,-1 1-1,1-1 0,-2 2 0,1 1 17,0 0 0,-1 0 1,0 0-1,0 0 0,-1 0 0,1-1 1,-1 1-1,0-1 0,0 1 0,0-1 1,-1 0-1,0 0 0,1-1 0,-2 1 1,1-1-18,-8 7-278,-1-1 1,0 0-1,-1-1 1,-6 2 277,-12 4-2736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3:15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80 1536,'0'0'913,"0"0"-73,0 0-230,0 0-308,0 0-159,0 0 13,0-9 164,0-50 1732,-1 58-2046,1 1 1,-1-1-1,1 0 0,-1 0 0,1 1 0,-1-1 1,0 0-1,1 1 0,-1-1 0,0 1 0,1-1 1,-1 1-1,0-1 0,0 1 0,1 0 1,-1-1-1,0 1 0,0 0 0,0-1 0,1 1 1,-1 0-1,0 0 0,0 0 0,0 0 0,0 0 1,0 0-1,0 0 0,0 0-6,-33 0-60,29 0 92,1 1-43,0 0 0,0 0 1,0 0-1,0 1 1,0 0-1,1 0 1,-1 0-1,0 0 1,1 0-1,0 1 0,0 0 1,-1-1-1,2 1 1,-1 0-1,-1 3 11,-41 49 13,38-43-12,1 0 0,0 1-1,0-1 1,1 1 0,1 0-1,0 1 1,1-1 0,0 1-1,1-1 1,0 4-1,-1 33 9,2 1-1,3 8-8,-1 5-5,1-50 9,1-1-1,0 1 1,1-1 0,1 0 0,0-1-1,0 1 1,1-1 0,1 0 0,0 0 0,2 1-4,8 15 15,-8-12-14,1-2 0,1 1 0,0-1 0,1-1 0,1 0-1,0-1 1,0 0 0,1-1 0,1-1 0,0 0 0,0-1 0,1 0 0,0-1 0,0-1-1,1-1 1,0 0 0,0-2 0,18 4-1,-30-7 8,0 0-1,0-1 1,1 1-1,-1-1 1,0 0-1,0 0 1,0-1-1,1 0 1,-1 0-1,0 0 1,0 0-1,0-1 1,0 0-1,-1 0 1,1 0-1,0 0 1,-1-1-1,1 0 1,-1 0-1,0 0 1,0-1-1,0 1 1,-1-1-1,1 0 1,-1 0-1,0 0 1,1-2-8,6-7 24,-1 0 1,0-1-1,-1 0 1,-1 0-1,0-1 0,-1 0 1,-1 0-1,0-1 1,-1 1-1,-1-1 1,0 0-1,-1 0 0,0-9-24,-3 6 31,0 0-1,-1 0 0,0 0 0,-2 0 0,0 1 0,-1-1 0,-1 1 0,-1 0 0,-1 1 0,0 0 0,-4-5-30,-3-6 18,-1 0-1,-1 2 1,-1 0 0,-2 1-1,0 1 1,-2 1-1,-1 1 1,0 1 0,-22-15-18,36 28 13,0 1 1,0 0 0,-1 1-1,-1-1 1,1 2-1,-1 0 1,0 0 0,0 1-1,0 0 1,0 1 0,-1 0-1,0 1 1,1 0-1,-7 0-13,16 3-2,0-1-1,0 1 0,0 0 0,0 0 0,0 0 1,0 0-1,0 0 0,0 1 0,0-1 0,0 1 1,1-1-1,-1 1 0,0-1 0,1 1 0,0 0 1,-1 0-1,1 0 0,0 0 0,0 0 0,0 0 1,0 0-1,0 0 0,1 0 0,-1 1 3,-18 61-334,18-61 295,-18 93-1537,14-57-383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53:16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32,'0'0'279,"0"0"31,0 0 19,0 0-39,0 0-4,0 0 39,0 0 100,0 0 109,0 0 58,0 0 20,0 0 4,0 0-96,0 0-143,0 0-124,0 0-110,0 0-62,0 0-45,0 0 31,0 0-59,0 0-106,0 0-251,0 0-669,0 0-903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0:37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270 268 1256,'-23'-60'5985,"-5"-34"-3340,-7-19-1449,29 149-1813,-63 850 596,52-692 51,-14 100 53,29-276-76,-2 13 12,-2-1 0,0 1 0,-4 4-19,10-28-321,-6-26-2520,-21-28-2986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0:38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5041,'0'0'70,"0"0"1,0-1-1,0 1 0,0 0 1,0-1-1,0 1 0,0-1 1,0 1-1,0 0 0,0-1 0,0 1 1,0 0-1,0-1 0,0 1 1,0 0-1,0-1 0,0 1 1,1 0-1,-1-1 0,0 1 1,0 0-1,0-1 0,0 1 0,1 0 1,-1 0-1,0-1 0,0 1 1,1 0-1,-1 0 0,0-1 1,0 1-1,1 0 0,-1 0 1,0 0-1,1-1 0,-1 1 0,0 0 1,1 0-1,-1 0 0,0 0 1,1 0-1,-1 0 0,1 0 1,-1 0-1,0 0 0,1 0 1,-1 0-1,0 0 0,1 0 0,-1 0 1,0 0-1,1 0 0,-1 0 1,0 1-1,1-1 0,-1 0-70,28 21 682,31 46-1217,-57-65 708,32 44-144,-2 1 0,-2 1 0,-2 2-1,-2 1 1,-3 1 0,-1 1 0,-3 0 0,8 45-29,-24-84-107,2 2 564,1-31 488,-2-4-1150,1 0 0,1 0 0,1 1 0,0-1 205,4-8-998,24-68-2335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0:38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325 7 992,'0'0'364,"-1"-1"1,0 0-1,1 1 0,-1-1 1,0 1-1,0-1 0,0 1 0,1 0 1,-1-1-1,0 1 0,0 0 1,0-1-1,0 1 0,0 0 0,0 0 1,1 0-1,-1 0 0,0 0 1,0 0-1,0 0 0,0 0-364,-17 11 1922,-9 27-3018,23-32 1627,-46 85-304,-35 88-227,4-5 220,39-81-73,44-94-240,-1-1-1,0 1 1,1-1 0,-1 1-1,0-1 1,0 1 0,0-1 0,0 0-1,0 0 1,0 0 0,0 0-1,-1 1 1,1-1 0,0 0 0,-1 0-1,0 0 1,0 0 0,1 0-1,-1 0 1,0 0 0,-1-1 93,9-90-4105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0:39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123 170 120,'-3'-20'1014,"0"17"-566,1-1 1,-1 0 0,1 1 0,0-1-1,0 0 1,0 0 0,1 0 0,-1 0-1,1 0 1,0-1 0,0 1 0,0-3-449,1 3 244,-1 1 1,0-1 0,0 0-1,0 0 1,0 1 0,0-1-1,-1 1 1,1-1 0,-1 1-1,0 0 1,0-1 0,-1 1-1,1 0 1,-1 0 0,-2-2-245,5 5 2,-1-1-1,1 1 1,-1 0 0,0-1-1,1 1 1,-1 0 0,0-1-1,1 1 1,-1 0 0,0 0-1,1 0 1,-1 0 0,0 0-1,0 0 1,1 0 0,-1 0-1,0 0 1,1 0 0,-1 0-1,0 0 1,0 0 0,1 1-1,-1-1 1,0 0 0,1 1-1,-1-1 1,1 0 0,-1 1-1,0-1 1,1 1 0,-1-1 0,1 1-1,-1-1 1,1 1 0,-1-1-1,1 1 1,-1-1 0,1 1-1,0 0 1,-1-1 0,1 1-1,0 0 1,-1 0-2,-11 34-220,11-29 245,-6 21-51,2 1 0,1 0 0,1-1 0,1 1 0,2 0 0,0 0 0,2 0 0,1 0 0,2 0-1,4 16 27,-4-27-3,0 0 0,1-1 0,0 1 0,2-1 0,0-1 0,0 0 0,2 0 0,0 0 0,0-1 0,2-1 0,-1 0 0,2 0 0,0-1 0,0-1 0,1 0 0,0-1 0,10 5 3,-19-12-1,1 0-1,0 0 1,0-1-1,0 1 1,0-1 0,0 0-1,0-1 1,0 0-1,1 0 1,-1 0 0,0 0-1,1-1 1,-1 0-1,0-1 1,1 0 0,-1 0-1,0 0 1,1 0-1,-1-1 1,1 0 1,0-2 44,1 0 0,-1-1 0,1 1 0,-1-1 0,-1-1 0,1 1 0,-1-1 0,0 0 0,0-1 0,0 0 0,-1 1 0,0-2 0,-1 1 0,3-5-44,-2 2 66,0 0 0,-1-1 0,0 1 0,-1-1 0,0 1 0,0-1 0,-1 0 0,-1 0 0,0 0-1,0 0 1,-1 0 0,-1-2-66,0-3 37,-2-1-1,0 1 0,-1-1 0,0 1 0,-1 0 1,-1 0-1,-6-11-36,-2 0-52,-2 1 1,0 0-1,-2 1 1,0 1-1,-2 1 0,0 1 1,-2 1-1,-18-15 52,28 26 3,-1 0 0,0 1-1,-1 1 1,0 0 0,0 1-1,0 0 1,-16-4-3,27 10-9,-1 0-1,1 0 1,-1 0-1,1 0 1,-1 1 0,0-1-1,1 1 1,-1 0 0,0 0-1,0 1 1,1-1-1,-1 1 1,0-1 0,1 1-1,-1 1 1,1-1 0,-1 0-1,1 1 1,0-1-1,-1 1 1,1 0 0,0 0-1,0 1 1,0-1 0,1 0-1,-1 1 1,0 0 0,1 0-1,0 0 1,0 0-1,0 0 1,0 0 0,0 0-1,0 0 1,0 4 9,-2 2-128,1-1-1,1 1 1,0-1-1,0 1 1,0 0-1,1 0 1,1 0 0,-1 0-1,1 0 1,1 0-1,0 0 1,0-1 0,1 1-1,0 0 1,0 0-1,1-1 1,0 0 0,1 1-1,-1-1 1,2 0-1,-1-1 1,1 1 0,0-1-1,1 0 1,0 0-1,0-1 1,0 1 0,6 3 128,97 68-4950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07:31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94 744,'0'0'1105,"0"0"-154,0 0-186,0 0-140,0 0-49,0 0-64,0 0-93,10-4-44,23-15-41,-8 2 140,2 3 1,0 0-1,1 1 1,1 2-475,-16 10-318,-7 1-987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0:41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2 553 1184,'-2'-8'9028,"12"-27"-8275,28-45-595,-34 73-155,1 0 0,-1 0 0,1 0 0,1 1 0,-1-1 0,1 1 0,1 0 0,-1 1 0,4-3-3,-9 8-11,-1 0-1,1 0 0,0-1 0,0 1 0,0 0 1,0 0-1,-1 0 0,1 0 0,0 0 0,0 0 0,0 0 1,0 1-1,-1-1 0,1 0 0,0 0 0,0 1 1,-1-1-1,1 0 0,0 1 0,0-1 0,-1 1 1,1-1-1,0 1 0,-1-1 0,1 1 0,0-1 1,-1 1-1,1 0 0,-1-1 0,1 1 0,-1 0 1,0-1-1,1 1 0,-1 0 0,1 0 12,16 34-183,-14-27 149,20 52 24,-3 1 1,-2 1 0,-3 1-1,5 54 10,-16-103 106,-4-27 126,-4-26 118,-19-140-241,20 145-138,2-1 0,1 1 0,2 0 1,2-9 28,-4 42-9,0 0 1,-1-1 0,1 1 0,0 0-1,0 0 1,0 0 0,0 0 0,1 0-1,-1 0 1,0 0 0,0 0 0,1 0-1,-1 0 1,1 0 0,-1 0-1,0 0 1,1 0 0,0 0 0,-1 0-1,1 0 1,0 0 0,-1 1 0,1-1-1,0 0 1,0 1 0,0-2 8,14 24-448,-7-6 436,44 76 28,5-2-16,-38-61 8,2-2 0,1 0 1,0-1-1,2-2 0,7 5-8,-29-27 0,27 17-67,-28-19 68,0 0-1,0 0 0,-1 0 1,1 0-1,0-1 0,0 1 0,-1 0 1,1 0-1,0 0 0,0-1 1,-1 1-1,1 0 0,0-1 1,-1 1-1,1-1 0,0 1 1,-1-1-1,1 1 0,-1-1 0,1 1 1,-1-1-1,1 0 0,-1 1 1,1-1-1,-1 0 0,0 1 1,1-1-1,-1 0 0,0 1 1,1-1-1,-1 0 0,0 0 0,0 0 1,0 1-1,0-1 0,0 0 1,0 0-1,0 1 0,0-1 1,0-1-1,4-28 126,-1 0-1,-1-1 1,-2 1 0,-1-1 0,-3-15-126,-29-156 1,15 102 22,-32-138 93,65 326-1183,0-34 1071,65 213 77,-65-224-66,3-1 0,1-1 0,2-1 0,2-1 0,6 5-15,-25-36-4,1-1 1,0 0-1,1 0 0,0-1 0,0 1 1,0-1-1,1-1 0,-1 1 0,1-1 1,1 0-1,6 3 4,-13-8 4,0 0 0,0 0 0,0 0 0,0 0 0,0 0 0,0 0 0,0 0 0,0-1 0,0 1 0,0 0 0,0-1 0,0 1 0,0 0 0,0-1 0,0 0 0,0 1 0,-1-1 0,1 1 0,0-1 0,0 0 1,0 0-1,-1 1 0,1-1 0,-1 0 0,1 0 0,0 0 0,-1 0 0,1 0 0,-1 0 0,0 0 0,1 0 0,-1 0 0,0 0 0,0 0 0,1 0-4,8-36 283,-9 15-229,0 0 0,-2 0 0,0 0 0,-1 0 0,-2 0 0,0 1 0,-3-6-54,-7-35 89,-2-17-145,11 61-365,10 57-161,0-18 585,0 0 1,1 0-1,2 0 1,0-1-1,1 0 0,7 13-3,-9-22 4,0-1 0,0 0 0,1 0-1,0 0 1,1-1 0,0 0 0,1 0-1,-1-1 1,2 0 0,-1-1-1,1 0 1,8 4-4,-16-9-3,1 0-1,0-1 1,-1 0 0,1 1-1,0-1 1,0 0 0,0-1-1,0 1 1,0 0-1,0-1 1,0 0 0,0 1-1,0-1 1,0 0 0,0-1-1,0 1 1,0 0-1,0-1 1,0 0 0,0 0-1,0 0 1,0 0-1,-1 0 1,1 0 0,0-1-1,-1 1 1,1-1 0,-1 0-1,1 0 1,-1 0-1,0 0 1,0 0 0,0-1-1,0 1 1,0 0 0,0-1-1,-1 0 1,1 1-1,-1-1 1,0 0 0,0 0-1,0 1 1,0-3 3,4-9 47,0-1 0,-2 0 0,0 1 0,0-1 0,-2 0 0,0 0 0,0 0 0,-2-4-47,-4-39 164,-2 1 0,-13-42-164,33 159-818,44 179 784,-11-102 94,15 48 37,-52-151-144,-1 0 1,-2 0-1,-2 1 0,0 16 47,-4-41-26,0 1-1,-1 0 0,-1-1 1,1 1-1,-2-1 0,0 1 1,-2 6 26,3-12 17,1-1 0,-1 0 1,0 0-1,0 0 0,-1 0 1,1 0-1,-1 0 0,0-1 1,0 1-1,0-1 0,0 0 1,0 0-1,-1 0 0,1 0 1,-1-1-1,0 1 0,0-1 1,0 0-1,-1 0-17,3-2 17,1 1 0,0-1 0,0 0 0,0-1 0,-1 1 0,1 0 0,0 0 0,0 0 0,0-1 0,-1 1 0,1 0 1,0-1-1,0 1 0,0-1 0,0 0 0,0 1 0,0-1 0,0 0 0,0 0 0,0 1 0,0-1 0,0 0 0,1 0 0,-1 0 0,0 0 0,1 0 0,-1 0 0,0 0 0,1 0 0,-1 0 0,1-1 0,-1 0-17,-15-44 380,15 42-329,-10-42 50,2 0-1,2-1 0,3 1 1,1-1-1,2-1 1,3-6-101,0 15-602,3 0 0,1 1 0,2-1 0,9-27 602,-1 22-2055,14-24-2042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0:42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1026 1608,'18'-29'8389,"-2"-29"-8699,-11 37 931,3-18-560,-1-1 0,-2 0 0,-1 0 1,-3-1-1,-1 1 0,-2 0 1,-1 0-1,-6-22-61,-7-15 9,-3 1 1,-3 0-1,-29-65-9,51 141-20,0 0-1,-1 0 1,1 0-1,0 0 1,0 0 0,0 0-1,0 0 1,0 0-1,0 0 1,0 0-1,0 0 1,0 0-1,0 0 1,0 0 0,0 0-1,0 0 1,-1 0-1,1 0 1,0 0-1,0 0 1,0 0-1,0 0 1,0 0-1,0 0 1,0 0 0,0 0-1,0 0 1,0 0 20,2 17-265,8 28 133,2-5 126,76 236 52,-69-227-32,2 1 0,3-2 1,1-1-1,13 15-14,-31-52 25,0-1-1,0 0 1,1 0 0,0-1-1,1 0 1,0 0 0,8 5-25,-15-12 11,0 0 0,-1 0 0,1 0 0,0 0 1,0 0-1,0-1 0,0 1 0,0 0 0,0-1 0,0 0 1,0 1-1,0-1 0,1 0 0,-1 0 0,0 0 0,0 0 1,0-1-1,0 1 0,0 0-11,0-2 14,0 1 0,0 0 0,0-1 0,0 1 0,0-1 0,0 1 0,-1-1-1,1 0 1,-1 0 0,1 1 0,-1-1 0,0 0 0,1-1 0,-1 1 0,0 0 0,0 0 0,-1 0 0,1-1 0,0 1 0,-1 0 0,0-1-14,7-24 262,-2-1 0,-2 0 0,0 0 0,-2 0 0,-1 0 0,-2-18-262,-8-43 141,-9-36-141,-17-66-137,-12-11 137,42 182-38,6 20 19,0 0-1,0 0 1,0 0-1,0 0 1,0 0-1,0 0 1,0 0 0,0 0-1,0 0 1,-1 0-1,1 0 1,0 0-1,0 0 1,0 0 0,0 0-1,0 1 1,0-1-1,0-1 1,0 1-1,0 0 1,0 0 0,0 0-1,0 0 1,0 0 19,7 36-671,43 143 550,7-2 0,8-3 0,27 41 121,-85-200-75,1 0 0,0-1 0,10 12 75,-18-25-2,1-1-1,-1 0 1,0 0 0,0 0 0,1 0-1,-1 0 1,0 0 0,0 0 0,1 0-1,-1 0 1,0 0 0,1 0 0,-1-1 0,0 1-1,0 0 1,1 0 0,-1 0 0,0 0-1,0 0 1,1 0 0,-1-1 0,0 1-1,0 0 1,0 0 0,1 0 0,-1-1-1,0 1 1,0 0 0,0 0 0,0 0-1,1-1 1,-1 1 0,0 0 0,0 0-1,0-1 1,0 1 0,0 0 0,0-1-1,0 1 1,0 0 0,0 0 0,0-1-1,0 1 1,0 0 0,0 0 0,0-1 0,0 1-1,0 0 1,0-1 0,0 1 0,0 0-1,0 0 1,0-1 2,3-21 6,-3 20 0,14-145 413,-9 71-373,4-1 0,7-21-46,-15 94-6,-1 1 0,1-1 0,0 0 0,1 0-1,-1 1 1,1-1 0,-1 1 0,1-1 0,0 1 0,0 0 0,1 0 0,-1 0 0,1 0 0,1-1 6,-4 3-11,1 1 1,0-1-1,0 1 1,0-1-1,0 1 1,0 0-1,0-1 1,-1 1-1,1 0 1,0 0-1,0 0 1,0 0-1,0 0 1,0 0-1,0 0 1,0 0-1,0 0 1,0 0-1,0 0 1,0 1-1,1-1 11,0 1-20,1 1 0,-1-1-1,0 1 1,1-1 0,-1 1-1,0 0 1,0 0 0,0 0-1,0 0 1,0 0 0,0 1 20,16 24 12,-1 1 0,-1 0 0,-1 1 0,-2 1 0,-1 1 0,-1 0-12,4 10 51,2-1 0,2-1 0,2 1-51,-19-37 18,-1 0-1,1 0 1,0 0-1,0 0 1,0 0 0,0-1-1,1 1 1,-1-1 0,1 1-1,0-1 1,0 0-1,-1 0 1,1 0 0,0-1-1,1 1 1,0 0-18,-3-2 23,1 0 0,0 0 0,0-1 0,0 1 0,0 0 1,0-1-1,0 1 0,0-1 0,-1 1 0,1-1 0,0 0 0,0 0 0,-1 0 0,1 0 0,0 0 0,-1 0 1,1 0-1,-1 0 0,0-1 0,1 1 0,-1-1 0,0 1 0,0-1 0,0 1 0,0-1 0,0 0 1,0 0-1,0 1 0,-1-1 0,1 0-23,4-6 18,-2 2-118,0 1 0,0 0-1,-1-1 1,0 0 0,0 1 0,0-1-1,0 0 1,-1 0 0,0 0 0,0 0 0,-1-3 100,-3-100-2042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0:42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0 190 216,'3'-2'3009,"2"0"-17,9-2-1639,3-9-153,8-3-416,6-6-184,1 3-448,2-5 64,-5 4-216,3 0-248,-6 5-1024,11-18-4905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0:43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0 242 5041,'1'26'667,"1"0"0,1 0 0,2 0 0,0-1 0,2 0 0,3 8-667,-5-19-38,0 1-1,1-1 0,1 0 0,0 0 0,1-1 1,1 1-1,0-2 0,0 0 0,2 0 0,-1 0 1,11 7 38,-15-15-1,-1-1 1,1 0 0,0 0 0,0 0 0,0-1 0,1 0 0,-1 0 0,1 0 0,-1-1 0,1 0-1,-1-1 1,1 1 0,0-1 0,-1 0 0,1-1 0,0 0 0,-1 0 0,1 0 0,-1-1 0,0 0-1,1 0 1,-1 0 0,0-1 0,0 0 0,0 0 0,3-3 0,-4 3 44,0 0 0,0-1-1,0 1 1,0-1 0,0 0 0,-1-1 0,0 1 0,0-1-1,0 1 1,-1-1 0,1 0 0,-1-1 0,0 1-1,-1-1 1,1 1 0,-1-1 0,0 0 0,0 1 0,-1-1-1,0 0 1,0 0 0,0 0 0,-1-1 0,0 1-1,0 0 1,-1 0 0,1 0 0,-1 0 0,-1-2-44,-2-4-8,-1 0 1,-1 1-1,1 0 1,-2 0-1,0 0 1,0 1-1,-1 0 1,0 0-1,0 1 1,-1 0 0,0 0-1,-7-3 8,8 5-35,-1 0 1,0 1-1,0 0 1,-1 1-1,1 0 1,-1 0-1,0 1 1,0 1-1,-1 0 1,1 0-1,-1 1 0,0 0 1,1 0-1,-10 1 35,17 1-14,0 0 0,-1 0 0,1 0 0,0 1 0,0-1-1,-1 1 1,1 0 0,0 0 0,0 0 0,0 0 0,0 0-1,0 1 1,0-1 0,0 1 0,0 0 0,0 0 0,1 0-1,-1 0 1,1 0 0,0 1 0,-1-1 0,1 1 0,0 0-1,1-1 1,-1 1 0,0 0 0,1 0 0,0 0 0,-1 0 0,1 1-1,0-1 1,1 0 0,-1 1 14,1 1-13,0-1 0,0 0 1,0 0-1,1 0 0,-1 0 0,1 0 0,0-1 0,1 1 1,-1 0-1,1 0 0,-1-1 0,1 1 0,0 0 1,0-1-1,1 0 0,-1 0 0,1 0 0,0 0 0,-1 0 1,1 0-1,1 0 0,-1-1 0,0 0 0,1 0 0,-1 0 1,1 0-1,1 1 13,3 0 44,0-1 1,0 0 0,0-1-1,0 1 1,0-1 0,1-1-1,-1 0 1,0 0 0,0 0-1,0-1 1,0-1-1,0 1 1,0-1 0,0-1-1,0 1 1,0-1 0,-1 0-1,0-1 1,1 0 0,4-4-45,10-5 178,0-2 0,-1-1 0,0 0 0,-2-2 0,17-17-178,23-38 228,-55 68-207,-1 0 0,1 0 1,-2-1-1,1 1 1,0-1-1,-1 0 1,0 0-1,-1 0 1,1 0-1,-1 0 1,0 0-1,-1-1 1,1-3-22,-1 9-4,0 0 1,0 0-1,0 0 1,0 0 0,0 0-1,0 0 1,0 0-1,-1 0 1,1 0-1,0 0 1,-1 0 0,1 0-1,0 0 1,-1 0-1,1 1 1,-1-1-1,1 0 1,-1 0 0,0 0-1,1 1 1,-1-1-1,0 0 1,1 1-1,-1-1 1,0 0 0,0 1-1,0-1 1,0 1-1,0-1 1,0 1 3,-1 0-13,0 0 1,1 0-1,-1 0 0,0 0 1,0 1-1,0-1 0,0 1 1,0-1-1,1 1 0,-1 0 1,0-1-1,1 1 1,-1 0-1,0 0 0,0 1 13,-6 3-66,1 1 0,-1 0 0,1 1 0,0 0 0,-5 7 66,11-13-22,0 1 0,0-1 0,0 1 0,0-1 1,0 1-1,0 0 0,1-1 0,-1 1 0,1 0 0,-1 0 0,1-1 1,0 1-1,-1 0 0,1 0 0,0 0 0,0-1 0,0 1 1,1 0-1,-1 0 0,0 0 0,1-1 0,-1 1 0,1 0 0,0 0 22,1 2-22,0-1 0,0 1 0,1 0 0,0 0 0,0-1-1,0 1 1,0-1 0,0 0 0,0 0 0,2 0 22,12 9 2,1 0 0,0-1 0,1-2 1,2 1-3,-16-8 5,56 22 38,-46-19-34,0 1 0,0 0 0,0 0 0,-1 2-1,0 0 1,-1 0 0,5 5-9,-18-13-8,1 1 0,0 0 1,0 0-1,0 0 0,0 0 0,0 0 0,-1 0 1,1 0-1,0 0 0,-1 0 0,1 0 1,-1 0-1,1 0 0,-1 0 0,0 1 0,0-1 1,1 0-1,-1 0 0,0 0 0,0 1 0,0-1 1,0 0-1,0 0 0,0 0 0,-1 1 0,1-1 1,0 0-1,-1 0 0,1 1 8,-2 1-3,0 0-1,0 0 1,0 0 0,0 0-1,0 0 1,-1 0-1,1 0 1,-1-1 0,0 1-1,-2 0 4,-9 7 41,0-1-1,-1 0 0,-15 6-40,-49 13 96,73-26-79,0 0 0,-1-1 0,1 0 1,0-1-1,0 1 0,-1-1 1,1 0-1,0-1 0,0 1 0,0-1 1,-1-1-1,-1 0-17,7 2-2,1 0 0,0 0 0,0 0 0,0 0-1,0 0 1,-1-1 0,1 1 0,0 0 0,0 0 0,0 0 0,0 0 0,0 0 0,-1 0-1,1-1 1,0 1 0,0 0 0,0 0 0,0 0 0,0 0 0,0-1 0,0 1-1,0 0 1,0 0 0,0 0 0,0-1 0,0 1 0,0 0 0,0 0 0,0 0-1,0 0 1,0-1 0,0 1 0,0 0 0,0 0 0,0 0 0,0-1 0,0 1-1,0 0 1,0 0 0,0 0 0,0 0 0,0-1 0,0 1 0,1 0 0,-1 0 0,0 0 2,10-12-143,19-8-5,-26 18 180,156-96 117,-72 47-64,1-6-85,-61 38 52,-1-1 1,-1-2-1,-1 0 0,-1-2 0,3-5-52,-23 25 9,0 0 0,-1 0 0,0 0 0,1 0 1,-1 0-1,-1 0 0,1 0 0,-1 0 0,1-1 1,-1 1-1,-1-1 0,1 1 0,-1-1 0,1 1 0,-1-2-9,-1 5-5,1-1 0,0 0-1,0 0 1,-1 1-1,1-1 1,-1 0-1,0 1 1,1-1-1,-1 1 1,0-1-1,0 1 1,0-1-1,0 1 1,0 0-1,0-1 1,0 1-1,-1 0 1,1 0-1,0 0 1,-1 0 0,1 0-1,-1 0 1,1 0-1,-1 0 1,0 1-1,1-1 1,-1 1-1,1-1 1,-1 1-1,0 0 1,0-1-1,1 1 1,-1 0-1,0 0 1,1 0-1,-1 0 1,0 1-1,0-1 1,1 0 0,-1 1-1,-1 0 6,-7 1-16,0 1 0,1 0 0,-1 0-1,1 1 1,0 1 0,0-1 0,1 1 0,-1 1-1,1 0 1,0 0 0,1 1 0,-1-1 0,1 2 0,1-1-1,-1 1 1,1 0 0,-4 7 16,4-6-9,0 1-1,0-1 1,1 1 0,0 1-1,1-1 1,0 1 0,1-1 0,0 1-1,1 0 1,0 0 0,1 0-1,0 1 1,0-1 0,1 0-1,2 10 10,-1-13 29,2 1 0,-1-1-1,1 0 1,0 0-1,0 0 1,1 0-1,0-1 1,1 1 0,0-1-1,0 0 1,0 0-1,1-1 1,0 1 0,0-1-1,1-1 1,0 1-1,0-1 1,0 0 0,0-1-1,1 0 1,0 0-1,0-1 1,0 1 0,0-2-1,0 1 1,3-1-29,0 1-88,0-2 1,-1 1 0,1-2-1,0 1 1,0-1 0,0-1 0,0 0-1,-1-1 1,1 0 0,0 0-1,-1-1 1,0 0 0,0-1-1,0 0 1,0-1 0,0 0-1,-1-1 1,0 0 0,0 0-1,0-1 1,-1 0 0,0-1 87,58-64-5345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0:44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25 566 360,'8'-4'7398,"4"-7"-4870,-6-6-2259,0-1 0,-1 0 0,-1 0 0,-1 0 0,-1 0 0,0-1 1,-1 1-1,-1-1 0,-1 1 0,-1-1 0,0 1-269,-3-12-26,-2 0 0,-1 1 0,-1 0 0,-1 0 1,-1 1-1,-7-9 26,26 53-457,28 57-788,29 40 1245,-52-92 27,1-1 1,1 0 0,1-1 0,1 0-1,0-1 1,1-1 0,1-1-1,2 0-27,-21-16 13,0 1-1,1-1 0,-1 0 1,1 1-1,-1-1 0,0 0 1,1 1-1,-1-1 0,1 0 1,-1 1-1,1-1 0,-1 0 1,1 0-1,-1 0 0,1 1 1,-1-1-1,1 0 0,0 0 1,-1 0-1,1 0 0,-1 0 1,1 0-1,-1 0 0,1 0 1,-1 0-1,1 0 0,-1 0 1,1-1-1,0 1 0,-1 0 1,1 0-1,-1 0 0,1-1 1,-1 1-1,0 0 0,1-1-12,0-21 222,-19-43-161,14 53-74,-27-77-208,16 47-175,1-1-1,-7-35 397,21 77-14,0 1-1,1 0 1,-1 0-1,0-1 0,0 1 1,0 0-1,1 0 1,-1-1-1,0 1 0,0 0 1,0 0-1,1 0 1,-1 0-1,0 0 0,0-1 1,1 1-1,-1 0 1,0 0-1,0 0 0,1 0 1,-1 0-1,0 0 1,1 0-1,-1 0 0,0 0 1,0 0-1,1 0 1,-1 0-1,0 0 0,0 0 1,1 0-1,-1 0 0,0 0 1,1 0-1,-1 0 1,0 1-1,0-1 0,1 0 1,-1 0-1,0 0 1,0 0-1,0 1 0,1-1 1,-1 0-1,0 0 15,24 10-140,-7-3 125,2-1 5,1-1 0,0-1 0,0-1 0,1 0 0,-1-2 0,4 0 10,-16-1-8,-1 0 0,0 0 1,0-1-1,0 0 1,1-1-1,-1 1 1,0-1-1,-1-1 1,1 1-1,0-1 1,-1 0-1,1-1 0,-1 1 1,0-1-1,0-1 1,0 1-1,-1-1 1,0 0-1,1 0 8,-4 2 23,-1 0-1,1 1 0,-1-1 1,1 0-1,-1 0 1,0 0-1,0 0 0,0 0 1,-1 0-1,1 0 1,-1 0-1,1 0 1,-1 0-1,0 0 0,0 0 1,0 0-1,-1 0 1,1-1-1,-1 1 0,0-2-22,-1-2 71,-1 1-1,1-1 0,-1 1 1,0 0-1,0 0 0,-1 0 1,0 0-1,-4-4-70,6 38-683,4-4 701,2 0 0,0 0 0,2 0-1,0-1 1,2 0 0,1 0 0,0 0-1,2-2 1,0 1 0,2-1 0,0-1-1,1 0 1,1-1 0,1 0 0,1-1-1,12 9-17,-27-26 10,0 0-1,-1 0 1,1 0-1,0 0 0,0 0 1,0-1-1,0 1 1,0-1-1,0 1 0,0-1 1,0 0-1,0 0 1,0 0-1,0 0 0,0 0 1,0 0-1,0-1 1,0 1-1,0-1 0,0 1 1,0-1-1,0 0 1,0 0-1,0 1 1,0-1-1,-1-1 0,1 1 1,0 0-1,-1 0 1,1-1-1,-1 1 0,2-2-9,2-2-219,-1 0-1,1 0 0,-1 0 0,0-1 1,0 0-1,-1 1 0,0-1 0,0-1 0,0 1 1,-1 0-1,2-4 220,16-98-5213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0:44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18 8402,'-5'-2'1032,"2"-1"-592,-2-1-56,10-3-384,0 5-576,10 2-136,9 5-760,69 27-2689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0:46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146 480 4217,'-12'-5'693,"5"1"-347,0 1 1,0 0 0,-1 0 0,0 1 0,1-1-1,-1 2 1,-6-2-347,12 4 7,0-1 0,-1 0 0,1 0 0,0 1-1,0-1 1,0 1 0,0-1 0,-1 1 0,1 0 0,0 0 0,0 0-1,0 0 1,1 0 0,-1 1 0,0-1 0,0 1 0,1-1 0,-1 1 0,1-1-1,-1 1 1,1 0 0,0 0 0,-1 0 0,1-1 0,0 1 0,0 0-1,1 1 1,-1-1 0,0 0 0,1 1-7,-5 14-4,1 1-1,1 0 1,0 0 0,1 0-1,2 1 1,0-1-1,0 0 1,2 0 0,0 0-1,1 0 1,1 0 0,1 0-1,0-1 1,2 1 0,3 6 4,-9-21 0,0-1 0,0 0 1,0 0-1,0 1 1,1-1-1,-1 0 1,1 0-1,-1 0 1,1 0-1,0-1 0,0 1 1,0 0-1,0-1 1,0 0-1,0 1 1,0-1-1,0 0 0,3 1 0,-3-2 28,-1 1-1,1-1 1,0 0-1,0 0 1,0 0-1,0 0 1,-1-1-1,1 1 1,0 0-1,0-1 1,0 0-1,-1 1 1,1-1-1,0 0 1,-1 0-1,1 1 1,-1-1-1,1-1 1,1 0-28,2-2 143,0-1 1,-1 0 0,1 0 0,-1-1-1,0 1 1,0-1 0,-1 0 0,1 0-1,-1 0 1,-1 0 0,1-1 0,0-3-144,2-13 189,-1 0 1,-1-1-1,-1 1 0,-1-1 1,-1 0-1,-1 1 0,-1-1 1,-2-3-190,-11-54 94,-18-56-94,6 26 14,13 46 108,-4-53-122,17 111-106,1 12-300,3 16-74,60 191 291,2 6 242,-51-179-40,2-2 1,2 0-1,1-1 1,15 21-14,-30-50 4,0-1 0,1 1 1,0-1-1,1 0 0,-1 0 1,1-1-1,0 0 0,1 0 1,-1 0-1,1-1 0,1 1-4,-4-3 10,-1-1-1,0 0 1,1 0 0,-1 0-1,1 0 1,-1-1-1,1 0 1,0 1-1,-1-1 1,1-1-1,-1 1 1,1 0 0,-1-1-1,1 0 1,-1 0-1,1 0 1,-1 0-1,1 0 1,-1-1 0,0 1-1,0-1 1,0 0-1,0 0 1,0 0-1,2-2-9,6-6 49,0-1 0,0 1-1,-1-2 1,-1 0 0,1 0-1,-2 0 1,0-1-1,-1 0 1,0-1 0,3-9-49,-7 17-18,0-1 0,0 0 0,-1 0 0,0 0 0,0 0 0,-1 0 0,0-1 0,0 1 0,-1 0 0,0-1 0,0 1 0,-1 0 0,0 0 0,0-1 0,-1 1 0,1 0 0,-2 0 0,1 0 0,-1 0 0,0 1 0,0-1 0,-4-5 18,6 10-28,-1 0 1,1 1-1,-1-1 1,1 0-1,-1 0 1,0 1-1,0-1 1,0 1-1,0-1 1,0 1-1,0 0 0,0-1 1,0 1-1,0 1 1,-1-1-1,1 0 1,0 0-1,-1 1 1,1-1-1,-1 1 1,1 0-1,0 0 0,-1 0 1,1 0-1,-1 0 1,1 0-1,0 1 1,-1-1-1,1 1 1,0 0-1,-1 0 1,1 0-1,0 0 1,0 0-1,0 0 0,0 0 1,0 1-1,0-1 1,0 1-1,-1 0 28,-2 2-16,0 1-1,1 0 1,-1 0-1,1 0 0,0 1 1,0-1-1,1 1 1,-1 0-1,1 0 1,1 0-1,-1 1 0,1-1 1,0 1-1,0 1 17,1 7 1,0-1-1,1 1 1,1 0-1,0 0 1,1 0-1,0-1 1,1 1-1,1-1 1,1 1-1,0-1 1,0-1-1,1 1 1,7 9-1,-9-15 13,0-1 0,0 1 0,1-1 0,0 0 0,1 0 0,-1-1 0,1 1 0,0-1 0,1-1 0,0 1 0,0-1 0,0 0 0,0-1 0,1 0 0,0 0 0,-1 0 0,2-1 0,-1 0 0,0-1 0,0 0 0,1 0 0,-1-1 0,1 0 0,2 0-13,-4-1 26,0-1 1,0 0-1,-1 0 0,1-1 0,0 0 0,-1 0 1,1 0-1,-1-1 0,0 0 0,0 0 1,0-1-1,0 0 0,0 0 0,4-4-26,-2 0 62,-1 0 1,0 0-1,0 0 0,-1-1 0,0 0 0,0 0 0,-1 0 1,0-1-1,1-5-62,0 1 45,-1-1 0,-1 1 0,0-1 0,-1 0 0,-1-1 0,0 1 0,-1 0 0,-1-1 0,0 1 0,-1 0 0,-1-1 0,0 1 0,-4-10-45,6 25-8,0 0-1,0-1 0,1 1 0,-1 0 1,0 0-1,0-1 0,0 1 0,-1 0 1,1 0-1,0 0 0,0-1 0,0 1 1,0 0-1,0 0 0,0 0 0,0-1 1,0 1-1,0 0 0,0 0 0,0 0 0,-1-1 1,1 1-1,0 0 0,0 0 0,0 0 1,0 0-1,-1 0 0,1-1 0,0 1 1,0 0-1,0 0 0,-1 0 0,1 0 1,0 0-1,0 0 0,0 0 0,-1 0 1,1 0-1,0 0 0,0 0 0,0 0 1,-1 0-1,1 0 0,0 0 0,0 0 1,0 0-1,-1 0 0,1 0 0,0 0 0,0 0 10,-8 13-295,0 22 92,9-1 188,1 0 1,2 0-1,1-1 0,6 18 14,-7-33 15,1 0-1,1 0 0,1-1 1,0 0-1,1-1 1,1 0-1,1 0 0,0-1 1,4 4-15,-13-17 3,1 0 1,-1 1 0,1-1 0,0 0 0,0 0 0,0 0 0,0 0-1,0 0 1,0 0 0,1-1 0,-1 1 0,1-1 0,-1 0-1,1 0 1,-1 0 0,1 0 0,0 0 0,0 0 0,-1-1 0,1 1-1,0-1 1,0 0 0,0 0 0,-1 0 0,1 0 0,0 0-1,0 0 1,0-1 0,-1 0 0,1 1 0,0-1 0,-1 0 0,1 0-1,0-1 1,-1 1 0,0 0 0,1-1 0,-1 0 0,0 1 0,0-1-1,1 0 1,-1 0 0,-1 0 0,2-2-4,5-5 44,-1 0 0,-1-1 1,0 0-1,0 0 0,-1 0 1,0 0-1,-1-1 0,0 0 0,-1 0 1,1-7-45,-2 5-17,-1-1 1,-1 1 0,0 0 0,-1 0-1,0 0 1,-1 0 0,-1 0 0,0 1-1,-1-1 1,0 1 0,0-1 0,-2 1-1,1 1 1,-2-1 0,-5-8 16,4 7-94,-1 1 1,0 0 0,0 1-1,-1-1 1,-1 2-1,0 0 1,0 0-1,-1 1 1,0 0-1,-1 1 1,0 0-1,0 1 1,-8-3 93,16 9-9,0-1 0,0 1 1,0-1-1,0 1 1,0 1-1,0-1 0,0 1 1,0 0-1,0 0 1,0 0-1,0 1 0,0 0 1,0 0-1,0 0 1,0 0-1,0 1 0,0 0 1,1 0-1,-1 0 0,1 1 1,0-1-1,-1 1 1,1 0-1,0 1 0,0-1 1,1 0-1,-1 1 1,1 0-1,0 0 0,0 0 1,0 0-1,0 1 1,1-1-1,0 1 0,0-1 1,0 1-1,0 0 0,1 0 1,0 0-1,0 0 1,0 0-1,1 0 0,-1 0 1,1 0-1,0 0 1,1 0-1,-1 0 0,1 0 1,0 0-1,0 0 0,1 0 1,0 0-1,-1 0 1,2-1-1,-1 1 0,0-1 1,1 1-1,0-1 1,0 0 8,2 3 17,0 0 0,1 0 0,-1-1 0,1 0 1,0 0-1,1 0 0,0-1 0,0 0 0,0 0 0,0 0 1,1-1-1,0-1 0,-1 1 0,8 1-17,-3-2 101,0 0-1,0-1 1,1 0-1,0-1 1,-1 0-1,1-1 1,-1-1-1,1 0 1,7-2-101,7-2 161,-1-2 0,0-1 0,0 0 1,-1-2-1,0-1 0,-1-2 1,0 0-1,-1-1 0,1-2-161,-12 7 58,0-1-1,-1 0 1,0 0-1,0-1 1,-1-1-1,3-4-57,-9 11 15,-1 0 0,1 0-1,-1 0 1,0-1 0,-1 1-1,0-1 1,1 0 0,-2 1-1,1-1 1,-1 0 0,0 0 0,0 0-1,0 0 1,-1 0 0,0 0-1,0 0 1,-1-1-15,1 6-11,0-1-1,0 1 1,0 0-1,-1-1 1,1 1 0,-1-1-1,1 1 1,-1-1-1,1 1 1,-1 0 0,0-1-1,0 1 1,0 0-1,0 0 1,0 0 0,0 0-1,0 0 1,0 0-1,0 0 1,0 0 0,0 0-1,-1 0 1,1 0-1,0 1 1,-1-1 0,1 1-1,-1-1 12,-1 1-16,0-1-1,0 1 0,-1 0 1,1 0-1,0 0 1,0 1-1,0-1 0,0 1 1,0 0-1,0-1 0,0 2 1,0-1-1,0 0 17,-5 2-43,1 1-1,0 0 1,0 0 0,0 0-1,1 1 1,-1 0 0,1 0-1,0 1 1,0 0-1,1 0 44,3-2-22,0 0-1,0-1 1,1 1-1,-1 0 0,1 0 1,0 0-1,0 0 0,1 0 1,-1 0-1,1 0 1,0 0-1,0 0 0,0 0 1,1 1-1,-1-1 0,1 0 1,0 0-1,0-1 1,1 1-1,-1 0 0,1 0 1,0 0-1,0-1 0,0 1 1,0-1-1,0 0 1,1 1-1,0-1 0,0 0 1,1 1 22,11 11 32,0-1 0,1 0 0,1-1 1,0 0-1,6 1-32,21 12 46,26 19-23,-69-45-26,0 0 0,-1 1 0,1 0 0,-1-1 0,1 1 0,-1-1 0,0 1 0,1-1 0,-1 1 0,1 0 0,-1-1 0,0 1 0,0 0 0,1 0 0,-1-1 0,0 1-1,0 0 1,0-1 0,0 1 0,0 0 0,0 0 0,0-1 0,0 1 0,0 0 0,0 0 0,0-1 0,0 1 0,-1 0 0,1-1 0,0 1 0,-1 0 0,1-1 0,0 1 0,-1 0 0,1-1 0,-1 1 0,1-1-1,-1 1 1,1 0 0,-1-1 0,1 1 0,-1-1 0,1 0 0,-1 1 0,0-1 0,0 1 3,-34 21 29,30-20 14,-22 11-35,0-1 0,-1-1 0,-1-1-1,-27 5-7,-67 8-4130,52-13-1129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0:46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92 2881,'-3'-10'846,"-1"1"1,-1-1 0,0 1-1,0 1 1,-1-1 0,0 1 0,0 0-1,-1 0 1,-6-5-847,13 47-221,16 163 313,-8 1 1,-17 159-93,4-310 10,2-29-2,0 0 0,2 1 0,0-1 0,1 0 1,1 0-1,3 15-8,-4-33-3,0 1 0,0-1 0,0 0 0,0 0 0,0 1 0,0-1 0,1 0 0,-1 0 0,0 1 0,0-1 0,0 0 0,0 0 0,1 0 0,-1 1 0,0-1 0,0 0 0,0 0 0,1 0 0,-1 1 0,0-1 0,0 0 0,1 0 0,-1 0 0,0 0 0,0 0 0,1 0 0,-1 0 0,0 0 0,0 1 0,1-1 0,-1 0 0,0 0 0,0 0 0,1 0 0,-1 0 0,0-1 0,1 1 0,-1 0 0,0 0 0,0 0 0,1 0 0,-1 0 0,0 0 0,0 0 0,1 0 0,-1-1 0,0 1 0,0 0 0,1 0 0,-1 0 3,24-18-744,-22 17 689,66-55-1558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0:49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93 635 4785,'-6'-13'1478,"1"0"0,1 0 1,0-1-1,-1-4-1478,-5-61 1662,8 17-1557,5-28-105,-3 89 4,0-28 12,-1 19-55,1 0-1,1 0 1,-1-1 0,1 1 0,1 0 0,0 0-1,1 0 1,-1 0 0,4-6 39,18 65-1952,-14-28 1637,-17-34 374,0 0 1,0 0 0,-1 1-1,-1 0 1,0 0 0,-1 1-1,-4-4-59,14 15 1,-1-1-1,1 1 1,-1 0 0,0-1-1,1 1 1,-1 0-1,1 0 1,-1-1-1,0 1 1,1 0 0,-1 0-1,0 0 1,1 0-1,-1 0 1,0 0-1,0 0 1,1 0 0,-1 0-1,0 0 1,1 0-1,-1 0 1,0 0-1,1 1 1,-1-1 0,0 0-1,1 0 1,-1 1-1,1-1 1,-1 0 0,0 1-1,1-1 1,-1 1-1,1-1 1,-1 1-1,1-1 1,0 1 0,-1-1-1,1 1 1,-1 0-1,1-1 1,0 1-1,-1-1 1,1 1 0,0 0-1,0-1 1,0 1-1,-1 0 1,1-1-1,0 1 1,0 0 0,0-1-1,0 2 0,-9 41-263,6-19 214,2 0 0,1 0 0,1 0 0,1 0 0,1 0 0,5 15 49,-5-25 11,0 0 0,1-1-1,1 1 1,0-1-1,1 0 1,1-1-1,0 1 1,0-2-1,1 1 1,1-1 0,0 0-1,1 1-10,-7-10 13,-1 1 1,1-1-1,0 0 0,0 0 0,1-1 1,-1 1-1,0 0 0,0-1 1,1 0-1,-1 0 0,1 0 0,-1 0 1,1 0-1,0-1 0,-1 0 0,1 0 1,-1 0-1,1 0 0,0 0 0,-1-1 1,1 1-1,-1-1 0,1 0 1,-1 0-1,1 0 0,-1-1 0,0 1 1,0-1-1,1 0 0,-1 0 0,0 0 1,-1 0-1,1-1 0,1-1-13,8-5 142,-1-2 0,0 0 0,-1 0 1,0-1-1,-1 0 0,0 0 0,4-10-142,-3 2 60,-1 1 1,-1-2 0,-1 1-1,0-1 1,-2 0 0,2-17-61,-1-6 122,-1 1 0,-2-39-122,-3 88-1,-1 31-158,3-1 0,1 1 0,6 30 159,-7-56-28,1 0 0,-1-1 0,2 0 0,-1 1 0,1-1 0,1 0 0,0-1 0,0 1 0,1-1 0,0 0 0,1-1 0,0 1 0,0-1 0,1-1 0,0 1 0,7 4 28,-12-10 9,-1 0-1,1 0 0,0-1 1,0 1-1,-1-1 0,1 0 1,0 0-1,0 0 0,0 0 0,0 0 1,0-1-1,1 1 0,-1-1 1,0 0-1,0 0 0,0 0 1,0 0-1,0-1 0,0 1 1,0-1-1,1 0 0,-1 0 1,-1 0-1,1 0 0,0 0 0,0-1 1,0 1-1,-1-1 0,1 0 1,-1 0-1,1 0 0,-1 0 1,0 0-1,0 0 0,0-1 1,0 1-1,0-1-8,2-2 20,0-1 0,-1 1 0,0-1 0,-1 1 0,1-1 0,-1 0 0,0 0 0,-1 0 0,1 0-1,-1-1 1,0 1 0,-1 0 0,1 0 0,-1-1 0,-1 1 0,1 0 0,-1-1 0,-1-2-20,0 0-106,-1 0 1,-1 1-1,0-1 0,0 1 0,0 0 0,-1 0 1,0 0-1,-1 1 0,0 0 0,0 0 0,0 0 1,-1 1-1,0 0 0,0 0 0,-1 1 0,1 0 1,-1 0-1,0 1 0,-1-1 0,1 2 0,-1 0 1,0 0-1,0 0 0,0 1 0,0 0 0,0 1 1,0 0-1,0 0 0,0 1 0,-1 1 0,1-1 1,0 1-1,-5 2 106,4-2-25,1 1 1,-1 0 0,1 1-1,-1 0 1,1 1-1,0 0 1,1 0-1,-1 1 1,1 0 0,-1 0-1,2 1 1,-1 0-1,-4 5 25,11-11-5,1 0 0,0 1 0,0-1 0,-1 0 0,1 1 0,0-1 0,0 0 0,0 1 0,-1-1 0,1 1 0,0-1 0,0 1 0,0-1 0,0 0 0,0 1 0,0-1 0,0 1 0,0-1 0,0 1 0,0-1 0,0 0 0,0 1 0,0-1 0,0 1 0,0-1 0,0 1 0,0-1 0,1 0 0,-1 1 0,0-1 0,0 0 0,1 1 0,-1-1 0,0 1 0,0-1 0,1 0 0,-1 0 0,0 1 0,1-1 0,-1 0 0,0 1 0,1-1 0,-1 0 0,1 0 0,-1 0 0,0 0 0,1 1 0,-1-1 0,1 0 0,-1 0 0,1 0 0,-1 0 0,0 0 0,1 0 0,-1 0 5,28 3-13,-6-5 66,0 0 0,0-1 0,-1-1 0,1-1-1,-1-1 1,0-1 0,0-1 0,12-7-53,12-7 284,-1-2 0,-1-3 0,10-8-284,-52 33 46,0 1-1,0 0 1,1 0 0,-1 0-1,0 0 1,1 1 0,-1-1-1,1 0 1,-1 1-1,0-1 1,1 0 0,0 1-1,-1 0 1,1-1-1,-1 1 1,2 0-46,-2 1 2,0 0 0,0-1-1,0 1 1,-1 0 0,1 0 0,0 0-1,-1 0 1,1 1 0,-1-1 0,1 0-1,-1 0 1,0 0 0,1 0 0,-1 0-1,0 0 1,0 1 0,0 0-2,4 14-120,3 8 146,12 41 48,14 28-74,-26-74 21,1-1-1,1-1 1,1 0-1,0 0 0,1-1 1,1 0-1,5 5-20,-16-20 10,0 0-1,0 0 1,0 0-1,0 0 1,0 0 0,0 0-1,0 0 1,0 0 0,0 0-1,0 0 1,1-1-1,-1 1 1,0-1 0,1 1-1,-1-1 1,0 1-1,1-1 1,-1 0 0,0 1-1,1-1 1,-1 0-1,2 0-9,-2-1 46,0 1-1,0-1 0,0 0 0,0 1 0,0-1 1,0 0-1,0 0 0,0 1 0,0-1 1,0 0-1,0 0 0,-1 0 0,1 0 1,0 0-1,-1 0 0,1-1 0,-1 1 0,1 0 1,-1 0-1,1-1-45,2-8 214,-1-1 1,0 0-1,0 0 1,-1 0 0,0-1-215,0-41 214,-2-1 0,-5-17-214,-1-60-170,11 149 52,-1 1 0,2-1 0,1 0 0,0 0 0,1-1 0,1 1 0,6 9 118,4 11-53,-2 2 92,22 44 9,-34-77-49,0 0 1,0-1-1,0 1 1,1-1-1,0 0 0,1 0 1,-1-1-1,1 1 1,6 3 0,-10-8 18,0 0 0,0 0 0,0-1 0,0 1 0,0-1 0,0 1 0,1-1 0,-1 0 0,0 0 0,0 0 0,0 0 0,0 0 0,0-1 0,1 1 0,-1-1 0,0 1-1,0-1 1,0 0 0,0 1 0,0-1 0,0 0 0,-1-1 0,1 1 0,0 0 0,0 0 0,-1-1 0,1 1 0,0-1-18,45-47 654,-44 45-647,11-15 23,0 0 0,-2-2-1,0 1 1,-1-2 0,-1 1 0,-1-2-1,-1 1 1,-1-1 0,-1 0 0,-1 0-1,-1-1 1,-1 0 0,0-9-30,-3 28-25,0 1 1,0 0-1,0 0 1,0 0-1,-1-1 1,0 1-1,0 0 1,0 0 0,0 0-1,0 0 1,-1 0-1,0 1 1,0-1-1,0 0 1,-3-3 24,4 6-31,-1-1 0,0 0 0,0 1 0,0 0 0,-1 0 0,1-1 0,0 1 0,0 0 0,-1 1 1,1-1-1,0 0 0,-1 1 0,1-1 0,-1 1 0,1 0 0,-1 0 0,1 0 0,-1 0 0,1 0 0,-1 0 0,1 1 1,0-1-1,-1 1 0,1 0 0,0 0 0,-3 1 31,-57 26-306,58-26 270,0 0 0,1 1 1,-1-1-1,1 1 0,-1 0 0,1-1 0,0 2 1,0-1-1,1 0 0,-1 0 0,0 1 1,1 0-1,0-1 0,-1 4 36,2-5-23,1 0 0,0-1 1,0 1-1,1 0 0,-1 0 0,0-1 1,1 1-1,-1 0 0,1-1 0,-1 1 0,1 0 1,0-1-1,-1 1 0,1-1 0,0 1 1,0-1-1,0 0 0,0 1 0,1-1 0,-1 0 1,0 0-1,0 0 0,1 1 0,-1-1 1,1-1-1,-1 1 0,1 0 0,-1 0 0,1-1 1,0 1-1,1 0 23,53 18 85,-38-15-71,0 0-4,0 0-1,0 1 0,0 1 0,-1 1 0,11 5-9,-23-9-8,0 0-1,0 0 1,-1 1 0,0-1-1,1 1 1,-1 0-1,-1 0 1,1 0-1,-1 1 1,1-1 0,-1 1-1,0 0 1,-1 0-1,1 0 1,-1 0 0,0 0-1,0 0 1,-1 1-1,1-1 1,-1 1 0,-1 0 8,4 61-15,0 14 20,-3-75-3,0 0 0,0 0 0,0 0-1,1-1 1,0 1 0,0 0 0,0-1 0,1 0 0,0 1 0,3 4-2,-5-10 1,0 1 1,0 0-1,-1-1 0,1 1 1,0 0-1,0-1 1,0 1-1,0-1 0,0 0 1,0 1-1,0-1 0,0 0 1,0 1-1,0-1 1,0 0-1,0 0 0,0 0 1,0 0-1,0 0 0,0 0 1,0 0-1,0 0 1,0 0-1,0-1 0,0 1 1,0 0-1,0-1 1,0 1-1,0-1 0,-1 1 1,2-1-2,28-19 327,-26 17-242,16-13 42,-1-2 0,0 0 0,-2-1 0,0-1 0,-1-1 0,-1 0 0,8-15-127,-15 22 19,0-1 0,0 1-1,-2-2 1,0 1 0,-1-1 0,0 0 0,-1 0 0,-1-1 0,-1 1 0,0-1 0,-1 1 0,-1-7-19,0 21-19,0 0 0,0-1 0,0 1 0,0 0 0,-1 0-1,1-1 1,-1 1 0,1 0 0,-1 0 0,0 0 0,0 0 0,0 0 0,0 0 0,0 0 0,-1 0 0,1 0 0,0 1 0,-1-1 0,0 0 0,1 1-1,-1-1 1,0 1 0,-1-1 19,1 1-14,0 0-1,0 1 0,-1-1 1,1 1-1,0 0 0,0-1 1,-1 1-1,1 0 0,0 0 1,-1 1-1,1-1 0,0 0 0,0 1 1,0-1-1,-1 1 0,1 0 1,0 0-1,0 0 0,-1 0 15,0 1-25,-1 0-1,1-1 1,0 1-1,0 1 0,0-1 1,0 0-1,0 1 1,0-1-1,1 1 1,0 0-1,-1 0 0,1 0 1,0 0-1,0 0 1,0 1-1,1-1 1,-1 0-1,1 1 0,0-1 1,0 1-1,0 0 1,0-1-1,1 1 1,0 0-1,-1 0 0,1-1 1,1 1-1,-1 0 26,2 4 2,1-1 1,0 0-1,1 0 0,-1 0 0,1 0 0,0 0 0,1-1 1,0 0-1,0 0 0,0 0 0,5 3-2,74 59 139,-41-36-100,-42-31-38,6 5-2,1 0 0,-1 0 0,0 0 0,-1 1 0,0 0 1,0 1-1,3 4 1,-8-10-5,0 0 0,-1 0 1,1 0-1,0 0 0,-1 0 0,1 0 1,-1 0-1,0 0 0,0 0 0,0 0 1,0 0-1,0 1 0,0-1 0,0 0 0,-1 0 1,1 0-1,-1 0 0,0 0 0,1 0 1,-1 0-1,0 0 0,0-1 0,0 1 1,0 0-1,-1 0 0,1-1 0,0 1 1,-1-1-1,1 1 0,-1-1 0,0 0 1,1 1-1,-1-1 0,0 0 0,0 0 1,-1 1 4,-10 5 25,0-1 0,-1 0 0,1-1 0,-1 0 0,0-1 0,-1-1 0,1 0 0,0-1 1,-1 0-1,0-1 0,1-1 0,-10-1-25,32 0 32,0-1 0,0-1 1,0 0-1,0 0 0,-1 0 0,0-1 1,0 0-1,0 0 0,5-5-32,22-11 46,15-3 68,-11 6 9,-1-1-1,-1-2 1,-1-2 0,2-2-123,-29 19 36,-1-1 0,0 0 0,0 0 0,-1 0 0,1-1 1,-1 0-1,-1 0 0,0 0 0,0-1 0,0 0 1,-1 0-1,0 0 0,0 0 0,-1-1 0,0 0 1,0 1-1,-1-1 0,-1 0 0,1 0 0,-1-6-36,-1 12-7,0 0 0,0 0-1,0-1 1,0 1-1,-1 0 1,1 0 0,-1 0-1,0 0 1,0 0-1,0 0 1,0 0 0,0 0-1,-1 0 1,1 0-1,-1 1 1,0-1 0,0 0-1,0 1 1,0 0-1,0-1 1,-1 1 0,1 0-1,-1 0 1,1 0 0,-1 1-1,-2-2 8,1 2-10,1 0 0,0 0 0,0 1 0,-1-1 0,1 1 0,0 0 0,-1 0 0,1 0 0,0 1 0,-1-1 0,1 1 0,0 0 1,-1 0-1,1 0 0,0 0 0,0 0 0,0 1 0,0 0 0,0-1 0,1 1 0,-1 0 0,0 0 0,1 0 0,-1 1 0,0 0 10,-4 5-17,1 0 1,0-1-1,0 2 0,0-1 1,1 1-1,1 0 1,-1 0-1,1 0 0,1 0 1,0 1-1,0 0 1,1-1-1,0 1 0,1 0 1,0 0-1,1 0 1,0 0-1,0 0 0,1 0 1,0 0-1,1 0 1,0 0-1,0 0 0,1-1 1,1 1-1,2 3 17,-4-6 5,1 0 0,1 0-1,0 0 1,0-1 0,0 1 0,0-1 0,1 0-1,0-1 1,1 1 0,-1-1 0,1 0-1,0 0 1,0-1 0,0 0 0,1 0 0,0 0-1,-1-1 1,1 0 0,0 0 0,1-1-1,-1 1 1,0-2 0,1 1 0,-1-1 0,1 0-1,0-1 1,-1 0 0,1 0 0,-1-1-1,1 1 1,0-2 0,-1 1 0,0-1 0,8-2-6,-2-2 66,1 1-1,-1-1 1,-1-1-1,1-1 1,-1 1-1,0-2 0,0 0 1,-1 0-1,-1-1 1,0 0-1,0-1 0,-1 0 1,0-1-1,5-8-64,-8 10 12,1-1 1,-1 0-1,-1-1 0,0 1 0,-1-1 0,0 0 0,-1 0 0,0 0 1,-1-1-1,0 1 0,-1 0 0,0-1 0,-1 0 0,-1 1 0,0-1 1,0 1-1,-2-1-12,2 8-61,-1 1 0,1-1 1,-1 1-1,-1 0 0,1-1 0,0 1 1,-1 0-1,-3-3 61,6 6-21,-1 0 1,1 0-1,-1 1 1,0-1-1,1 0 0,-1 0 1,0 0-1,0 1 1,1-1-1,-1 0 0,0 1 1,0-1-1,0 1 0,0-1 1,0 1-1,0-1 1,0 1-1,0 0 0,0-1 1,0 1-1,0 0 1,0 0-1,0 0 0,0 0 1,-1 0-1,1 0 0,0 0 1,0 0-1,0 0 1,0 1-1,0-1 0,0 0 1,0 1-1,0-1 1,0 1-1,0-1 0,0 1 1,0-1-1,0 1 21,1 0-32,-1 0 0,0 0 0,1 0 0,0 0 0,-1-1 0,1 1-1,0 0 1,-1 0 0,1 0 0,0 0 0,0 0 0,0 0 0,0 0 0,0 0 0,0 0 0,0 0 0,0 0-1,0 0 1,0 0 0,1 0 0,-1 0 0,0 0 0,1 0 0,-1 0 0,1 0 0,-1 0 0,1 0-1,-1 0 1,1-1 0,0 1 32,20 28-218,-19-27 230,12 13 30,1-2 0,0 1 1,15 9-43,-15-13 27,-1 1-1,-1 0 1,0 1 0,-1 0 0,5 8-27,-17-19-4,0 0 0,0 0-1,0 0 1,0 0 0,0 0 0,0 0-1,0-1 1,-1 1 0,1 0 0,0 0 0,-1 0-1,1 0 1,-1 0 0,1 0 0,-1-1 0,1 1-1,-1 0 1,0 0 0,1-1 0,-1 1 0,0 0-1,1-1 1,-1 1 0,0-1 0,0 1 0,0-1-1,0 1 5,-28 20 152,25-19-106,-15 11-457,-1-1 0,-1-1 0,0-1-1,-1-1 1,0 0 0,0-2 0,-3 0 411,-72 19-4174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0:50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185 354 584,'0'-3'539,"0"1"0,0-1 0,0 1 0,0-1 0,0 1 0,0-1 0,-1 1 0,0 0 0,1-1 0,-1 1 0,0 0 0,0-1 0,0 1 0,0 0 0,0 0 0,-1 0 0,1 0 0,-1 0 0,1 0 0,-1 0 0,0 0-539,0 1 91,0 0 0,0 0-1,0 1 1,0-1 0,0 0 0,-1 1 0,1-1-1,0 1 1,0 0 0,0 0 0,0 0 0,-1 0-1,1 0 1,0 0 0,0 1 0,0-1 0,0 1-1,0-1 1,-1 1-91,-6 2-141,0 1 0,0 0 0,0 1 0,1 0 0,-1 0 0,1 1 0,1 0 0,-1 0 0,-3 4 141,8-6-40,-1-1 0,1 0 0,0 1 0,0-1 0,1 1 0,-1 0-1,1 0 1,0 0 0,0 0 0,0 1 0,0-1 0,1 0 0,0 1 0,0-1 0,0 1 0,0 0 0,1-1 0,-1 1 0,1 1 40,1-1-13,1-1-1,-1 1 1,1 0-1,-1-1 1,1 1-1,1-1 1,-1 0-1,1 1 1,-1-1 0,1 0-1,0 0 1,1-1-1,-1 1 1,1-1-1,-1 0 1,1 0-1,0 0 1,2 1 13,9 5-7,1-1 0,-1 0 0,1-1 0,0-1 1,1-1-1,0 0 0,0-1 0,15 1 7,-8-1-42,0 2-1,-1 0 1,1 2 0,1 1 42,-25-9-17,0 1 0,1-1 0,-1 0 0,0 0 0,0 0 0,0 0 0,1 0-1,-1 1 1,0-1 0,0 0 0,0 0 0,0 0 0,1 0 0,-1 1 0,0-1 0,0 0 0,0 0 0,0 1 0,0-1 0,0 0 0,0 0 0,0 0 0,0 1 0,0-1 0,0 0 0,0 0 0,0 1 0,0-1 0,0 0 0,0 0 0,0 1 0,0-1 0,0 0 0,0 0 0,0 0 0,0 1 0,0-1 0,0 0 0,-1 0 0,1 0 0,0 1 0,0-1 0,0 0 0,0 0 0,0 0-1,-1 0 1,1 1 0,0-1 0,0 0 17,-17 14-450,-32 16 216,39-24 224,-18 9 43,0 0-1,-2-2 0,1-1 0,-2-1 1,1-2-1,-17 2-32,59-17 73,0-1 0,0-1 1,-1 0-1,0-1 0,8-7-73,8-7 29,-4 5-12,15-10 46,-2-2 0,0-1 0,-3-2 0,6-9-63,-30 32 26,-2 0-1,1-1 1,-1 1-1,0-2 1,-1 1 0,-1-1-1,0 1 1,0-1-1,-1-1 1,-1 1-1,0-1 1,0 1-1,-1-1 1,-1 0 0,0 0-1,-1 0 1,-1-10-26,-3 1 6,0 1 1,-1 0 0,-1 0 0,-1 1 0,-1 0-1,0 0 1,-2 0 0,0 1 0,-1 1-1,-1 0 1,-1 0 0,-12-12-7,48 127-844,116 350 1033,-138-443-177,0-2-2,-1 1-1,1-1 0,-1 1 1,1-1-1,0 0 0,0 1 1,0-1-1,1 0 0,-1 0 1,0 1-1,1-1 0,-1 0 1,1-1-1,0 1 0,0 0 1,1 1-10,19-44 1408,-19 35-1373,38-65 135,-38 65-184,1 1 1,0 0-1,0 1 0,0-1 0,1 1 0,0 0 0,0 0 1,0 0-1,0 1 0,0-1 0,6-1 14,-8 4-13,-1 1 0,1-1-1,-1 1 1,1 0 0,-1 0-1,1 0 1,0 0 0,-1 1-1,1-1 1,-1 1 0,1 0 0,-1-1-1,0 1 1,1 0 0,-1 0-1,0 1 1,0-1 0,1 0-1,-1 1 1,0-1 0,0 1 0,-1 0-1,1 0 1,0-1 0,0 1-1,-1 1 1,2 0 13,7 11 13,0 0 0,-1 1 0,6 11-13,-11-18-3,11 21 14,-10-18 12,0 0 0,1-1 0,0 0 0,5 6-23,-5-17-172,-1 0-1,0-1 1,1 1-1,-1-1 1,0-1-1,0 1 1,-1-1-1,1 0 0,0 0 1,-1 0-1,2-1 173,63-53-3698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07:32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56 552 3688,'0'0'1127,"0"0"-58,0 0-237,0 0-163,0 0-106,0 0 6,0 0-45,0 0-58,4-19-94,-2 11-337,4-23 118,-1 0 1,-1 0-1,0-27-153,-6 15-6,-1-1 0,-3 1 0,-1 0 0,-2 0 0,-2 1-1,-2 0 1,-4-6 6,16 43 8,1 4-4,0 0-1,0 0 1,-1 0-1,1 0 1,0 0-1,0 0 1,-1 0-1,1 0 1,-1 0-1,1 0 1,-1 0-1,1 0 1,-1 0-1,1 1 1,-1-1-1,0 0 1,1 0-1,-1 1 1,0-1-1,0 0 1,0 1-4,0-1 5,1 1-24,0 0-39,0 0-1,0 0 2,0 0-5,0 0 13,0 0 33,0 0 8,0 0 0,0 0 0,9 72-34,3 0 0,3-1 0,19 51 42,-16-55-10,-13-51 7,1 0 0,0-1 0,1 0 0,1 0 1,0 0-1,6 6 3,-14-20-2,0-1 0,0 1 0,1-1 0,-1 1 0,0-1 0,1 1 0,-1-1 1,1 1-1,-1-1 0,1 1 0,-1-1 0,1 1 0,-1-1 0,1 0 0,-1 1 0,1-1 0,0 0 1,-1 0-1,1 1 0,-1-1 0,1 0 0,0 0 0,-1 0 0,1 0 0,0 0 0,-1 0 1,1 0-1,0 0 0,-1 0 0,1 0 0,0 0 0,-1 0 0,1 0 0,-1-1 0,1 1 1,0 0-1,-1 0 0,1-1 0,-1 1 0,1 0 0,-1-1 0,1 1 0,-1-1 0,1 1 1,-1-1-1,1 1 0,-1-1 0,1 1 0,-1-1 0,0 1 0,1-1 0,-1 1 0,0-1 0,0 0 1,1 1-1,-1-1 0,0 1 0,0-1 2,15-35 62,-9-9-37,-1 1 1,-1-40-26,-4 65 16,-2 0-1,0-1 0,0 1 0,-2 0 1,-1 0-1,0 1 0,-7-15-15,7 22-66,1 12 15,3 22-11,11 43 37,18 0 24,19 29 1,-30-61 0,-16-32 4,1 0 0,-1 1 0,1-1 0,-1 0 0,1 0 0,0 0 0,0 0 0,0-1 0,0 1 0,0 0 0,0-1 0,1 0 0,-1 1 0,0-1 0,1 0 0,-1 0 0,1 0 0,-1 0 0,1-1 0,0 1 0,-1-1 0,1 0 0,-1 1 0,1-1 0,0 0 0,-1-1 0,1 1 0,0 0 0,-1-1 0,1 1 0,-1-1 0,1 0 0,0 0 0,-1 0 0,0 0 0,1 0 0,-1-1 0,0 1 0,0-1 0,0 0 0,0 1 0,0-1 0,0 0 0,0 0 0,0 0 0,-1 0 0,1 0 0,-1-1 0,0 1 0,1 0 0,-1-3-4,6-51-979,-7 31-1511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0:51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274 392 776,'-62'-31'8913,"52"28"-8475,0-1 0,1 1 0,-2 1 0,1 0 0,-5-1-438,10 3-19,0-1 0,1 1 0,-1 0 0,0 1 0,0-1 1,0 1-1,1 0 0,-1 0 0,0 0 0,1 1 0,-1 0 0,1 0 0,0 0 1,-1 0-1,1 1 0,0-1 0,0 1 0,1 0 0,-1 0 0,0 1 0,1-1 1,0 1-1,0 0 0,0 0 0,0 0 0,1 0 0,-1 1 19,-2 5-30,0-1 0,1 1 0,0 1 0,0-1 0,1 0 0,1 1 0,0 0 0,0-1 0,1 1 0,0 5 30,1-10 9,0 0 0,0 1-1,0-1 1,1 0 0,0 0-1,1 1 1,-1-1 0,1 0-1,0 0 1,1-1-1,-1 1 1,1 0 0,0-1-1,1 1 1,-1-1 0,1 0-1,0 0 1,3 2-9,-5-5-11,-1-1-1,1 0 1,0 0-1,-1 1 1,1-1-1,0 0 1,0-1-1,-1 1 1,1 0-1,0-1 1,0 1-1,0-1 1,0 1 0,0-1-1,0 0 1,0 0-1,0 0 1,0 0-1,0 0 1,0 0-1,0-1 1,1 1 11,1-1 20,0-1-1,0 0 1,0 0 0,0 0 0,0 0 0,0 0-1,0-1 1,-1 1 0,1-1 0,0-1-20,4-4 98,-1 0-1,0 0 1,0 0 0,-1-1 0,0 0 0,0 0-1,-1-1 1,1-4-98,-1 1 85,-2-1-1,0 0 0,-1-1 1,0 1-1,-1 0 0,-1-1 0,0 1 1,-1-1-1,-1 1 0,-1-7-84,-3-58 71,24 124-1047,-2-3 937,-7-15 47,1 0 0,1-1 0,2-1-1,0 0 1,2 0 0,0-2 0,8 9-8,-21-30-13,-1 0 0,1 0 1,0 0-1,0 0 0,0 0 1,0 0-1,0 0 1,0-1-1,0 1 0,0-1 1,1 0-1,-1 1 1,1-1-1,-1 0 0,1-1 1,-1 1-1,1 0 1,-1-1-1,1 1 0,0-1 1,-1 0-1,1 0 0,0 0 1,-1 0-1,1 0 1,0-1-1,-1 1 0,1-1 13,1-1 13,0 0-1,-1-1 1,1 1-1,-1-1 1,1 0-1,-1 0 1,0-1-1,0 1 1,-1-1-1,1 1 1,-1-1-1,1 0 1,-1 0-1,0 0 1,-1 0-1,2-3-12,3-11 50,-1 0-1,0-1 1,-1 1-1,-1-1 1,-1 0-1,-1 0 1,-1 0-1,0 0 0,-1 0 1,-1 0-1,-2-5-49,-7-36 68,-3 2 0,-19-52-68,30 99-4,1 5-13,1 0-1,-1 1 1,0-1 0,0 1-1,-1-1 1,0 1 0,0 0 0,0 0-1,-2-1 18,5 38-815,7 40 826,3-1 0,10 29-11,-12-67 30,2 0 0,1 0-1,2-1 1,1 0 0,2-1-1,4 5-29,-17-31-2,0-1-1,0 1 1,1-1-1,-1 1 1,1-1-1,0 0 1,0 0-1,1-1 0,-1 1 1,1-1-1,0 0 1,0 0-1,0 0 3,-3-2 6,1-1-1,-1 1 1,1 0-1,-1-1 1,1 0 0,-1 1-1,1-1 1,-1 0-1,1-1 1,0 1-1,-1 0 1,1-1-1,-1 1 1,1-1 0,-1 0-1,1 1 1,-1-1-1,0-1 1,1 1-1,-1 0 1,0 0 0,0-1-1,0 0 1,0 1-1,0-1 1,0 0-1,0 0 1,-1 0 0,2-1-6,8-11 74,-1-1 1,0 0 0,-2-1 0,1 1-1,-2-2 1,0 1 0,-1-1 0,-1 0 0,0 0-1,2-16-74,-2 0 50,-1-1-1,-2 1 0,-1 0 0,-1-1 0,-3-12-49,0 12 23,-2 1 0,-2-1 0,-1 1 0,-2-2-23,5 102-1044,7 19 1090,12 65-46,-11-126 19,2 0 0,0 0 1,2-1-1,1 1 0,1-2 0,0 1 1,2-1-1,6 8-19,-14-26 6,0 0 0,0-1 1,0 1-1,0-1 0,1 0 1,0 0-1,0 0 0,0 0 0,1-1 1,-1 1-1,1-1 0,-1-1 1,1 1-1,0 0 0,0-1 1,0 0-1,1 0 0,-1-1 0,0 0 1,1 0-1,-1 0 0,1 0 1,-1-1-1,1 0 0,0 0 0,-1 0 1,1-1-1,-1 0 0,1 0 1,-1 0-1,0-1 0,0 0 0,1 0 1,-1 0-1,0 0 0,0-1 1,-1 0-1,1 0 0,-1 0 0,1-1 1,-1 1-1,1-3-6,2 1-362,-1-1 0,0 0 0,0 0 0,-1 0 0,0-1 0,0 1 0,0-1 0,-1 0 0,0-1 0,-1 1 0,1-2 362,31-88-6166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0:53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221 736 96,'0'0'1634,"5"-6"5779,1-7-6032,-1-16-1322,0 0 0,-2 1 1,-1-1-1,-2 0 0,-1 0 1,0 0-1,-3 0 1,0 0-1,-2 1 0,-1 0 1,-1 0-1,-4-6-59,-8-16-24,-2 1 0,-2 0-1,-2 2 1,-3 1 0,-1 2-1,-6-5 25,36 49-8,0 0 1,-1-1-1,1 1 0,0 0 0,0 0 0,0-1 0,0 1 0,0 0 0,0 0 0,0 0 1,-1-1-1,1 1 0,0 0 0,0 0 0,0 0 0,0 0 0,-1-1 0,1 1 0,0 0 0,0 0 1,-1 0-1,1 0 0,0 0 0,0 0 0,0 0 0,-1-1 0,1 1 0,0 0 0,0 0 0,-1 0 1,1 0-1,0 0 0,0 0 0,-1 0 0,1 0 0,0 0 0,0 0 0,-1 1 0,1-1 1,0 0-1,0 0 0,-1 0 0,1 0 0,0 0 0,0 0 0,0 0 0,-1 1 0,1-1 0,0 0 1,0 0-1,0 0 0,-1 0 0,1 1 0,0-1 0,0 0 0,0 0 0,0 1 0,0-1 0,0 0 1,0 0-1,-1 0 0,1 1 8,-4 26-241,4 38 157,3-28 78,1 1 0,3-1 0,0 0 0,3-1 0,1 1 0,9 16 6,12 22-11,4-1 0,22 33 11,-43-83-16,0 0-1,11 12 17,-21-30-5,-1 0-1,1-1 0,1 1 1,-1-1-1,1 0 1,0-1-1,0 1 1,0-1-1,0-1 0,1 1 1,0-1-1,2 1 6,-8-3 0,0-1-1,1 0 1,-1 1-1,0-1 1,1 0-1,-1 0 1,0 0 0,1 0-1,-1 0 1,0 0-1,0 0 1,1 0-1,-1 0 1,0-1-1,1 1 1,-1 0 0,0-1-1,0 1 1,1-1-1,-1 1 1,0-1-1,0 0 1,0 0-1,0 1 1,0-1-1,0 0 1,1-2 38,0 1 0,-1 0 0,0-1 0,1 1 0,-1-1 0,0 1-1,0-1 1,0 0 0,-1 1 0,1-1 0,-1 0 0,1-1-38,0-8 131,-1 0 1,0 1 0,0-1 0,-1 0 0,-2-6-132,-3-13 10,-2 0-1,-1 1 1,-1 0 0,-10-17-10,12 30-75,0 0 0,-2 0-1,0 1 1,-1 0 0,0 1 0,-1 0-1,-1 1 1,-2-2 75,15 16-10,0 0-1,-1-1 1,1 1 0,0 0-1,0-1 1,0 1 0,-1 0-1,1-1 1,0 1 0,0 0-1,-1 0 1,1-1 0,0 1-1,-1 0 1,1 0 0,0-1-1,-1 1 1,1 0 0,0 0-1,-1 0 1,1 0 0,0 0-1,-1 0 1,1-1 0,0 1-1,-1 0 1,1 0 0,-1 0-1,1 0 1,0 0 0,-1 0-1,1 1 1,0-1 0,-1 0-1,1 0 1,-1 0 0,1 0-1,0 0 1,-1 0 0,1 1-1,0-1 1,0 0 0,-1 0-1,1 1 11,0 19-290,14 27 16,-9-39 268,0 0 0,1 0 0,1-1 0,-1 1 0,1-1 0,0-1 0,0 1 0,1-1 0,0-1 0,0 1 0,1-1 0,-1-1 0,1 1 0,0-2 0,0 1 0,0-1-1,6 1 7,-7-2 28,-1-1 0,1 1 0,-1-1 0,1-1-1,-1 0 1,1 0 0,-1 0 0,1-1-1,-1 0 1,1 0 0,-1-1 0,0 0-1,1 0 1,-1-1 0,0 0 0,-1 0-1,1-1 1,0 0 0,-1 0 0,0 0-1,0-1 1,4-4-28,3-4 136,-1-2 1,0 1-1,-2-1 0,8-13-136,-14 20 29,1 0 0,-1 0-1,0-1 1,-1 1 0,0-1-1,0 0 1,-1 0 0,0 0 0,-1 0-1,0-5-28,-1 13 5,1 0-1,-1-1 1,0 1-1,-1-1 0,1 1 1,0 0-1,0-1 1,0 1-1,-1-1 0,1 1 1,-1 0-1,1-1 1,-1 1-1,0 0 0,1 0 1,-1-1-1,0 1 1,0 0-1,0 0 1,0 0-1,0 0 0,0 0 1,0 0-1,0 0 1,0 0-1,-1 0-4,0 1-16,1 0 1,-1 0-1,1-1 0,0 2 1,-1-1-1,1 0 0,-1 0 1,1 0-1,0 1 0,-1-1 1,1 0-1,0 1 0,-1 0 1,1-1-1,0 1 0,0 0 1,-1-1-1,1 1 0,0 0 1,0 0-1,0 0 0,0 0 1,0 0-1,0 0 0,1 0 1,-1 1-1,0-1 0,0 0 16,-6 10-29,0 0 0,1 0 0,0 1 0,1 0 0,1 0 0,0 0 0,0 0 0,1 1 0,0-1 0,1 1 0,1 0 0,0 0 0,1 0 0,0-1 0,1 1 0,1 0 0,-1 0 0,2-1 0,0 1 0,5 11 29,-7-20 17,0-1-1,1 0 1,0 0-1,-1 0 1,1 0-1,0 0 1,1 0-1,-1-1 1,0 1-1,1-1 1,-1 1-1,1-1 1,0 0-1,0 0 1,0 0-1,0 0 1,0-1-1,0 1 1,3 0-17,0 0 63,0-1 0,0 0 1,0 0-1,0-1 0,1 0 0,-1 0 1,0 0-1,0-1 0,0 0 1,0 0-1,1-1-63,10-2 154,0-2 1,0 0-1,-1-1 0,0-1 0,0-1 1,-1 0-1,6-5-154,-15 10-167,3-2 349,0-1 1,-1 0-1,0 0 0,7-8-182,-14 14-131,1-1 0,-1 0-1,0 1 1,1-1-1,-1 0 1,0 0-1,0 0 1,0 0-1,0 0 1,-1 0-1,1-1 1,0 1 0,-1 0-1,1 0 1,-1 0-1,0-1 1,0 1-1,0 0 1,0-1-1,0 1 1,-1 0-1,1 0 1,-1 0 0,1-1-1,-1 1 1,0-1 131,-8-17-4172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0:54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279 599 656,'-42'-45'8971,"35"36"-8964,0 1-1,0 0 0,-1 0 1,0 1-1,0 0 1,-1 0-1,0 1 1,0 0-1,0 1 1,-1 0-1,0 0-6,7 4-11,0 1-1,0 0 1,0 0-1,0 0 1,1 0 0,-1 0-1,0 1 1,0-1-1,0 1 1,0 0-1,1 0 1,-1 0 0,0 0-1,1 0 1,-1 1-1,1-1 1,0 1 0,-1-1-1,1 1 1,0 0-1,0 0 1,0 0-1,0 0 1,0 1 0,0-1-1,1 0 1,-1 2 11,-7 8-37,2-1 1,-1 1-1,2 1 1,0 0-1,0 1 37,0 0-90,2 1-1,0-1 0,0 1 0,2 0 0,0 0 1,0 1-1,1-1 0,1 0 0,2 11 91,-2-17-18,1 0-1,1-1 0,0 1 1,0-1-1,0 1 0,1-1 1,0 0-1,1 0 1,0 0-1,0-1 0,1 1 1,0-1-1,0 0 1,0-1-1,1 1 0,0-1 1,6 5 18,-9-9 7,0 0 0,0 0 1,1 0-1,-1 0 1,0 0-1,1-1 0,-1 0 1,1 0-1,-1 0 0,1 0 1,-1 0-1,1-1 0,0 1 1,-1-1-1,1 0 1,0 0-1,-1 0 0,1-1 1,0 0-1,-1 1 0,1-1 1,0 0-1,-1-1 0,0 1 1,1-1-1,-1 1 1,0-1-1,0 0 0,0 0 1,0 0-1,0-1 0,0 1 1,0-1-1,-1 0 0,2-1-7,4-5 126,0-1-1,0 0 0,-1 0 1,-1-1-1,0 1 0,0-1 1,-1-1-1,0 1 0,-1-1 1,1-3-126,0-11 136,-1 0 0,-1 0 0,-2-1 1,0 1-1,-2-1 0,-1 1 0,-1-1 0,-1 1 1,-1 0-1,-7-20-136,-16-43 51,-4 2 0,-20-34-51,27 64 17,16 34-18,7 16-1,0 0 1,-1 0-1,0 1 1,0-1-1,0 1 1,-1 0-1,0 0 1,-4-4 1,6 33-820,14 46 822,3-1 0,3 0 0,3-2 0,3 0 0,3-2 0,3 0 1,22 33-3,-7-32 37,-40-61-41,-1 1 0,0-1 0,1 0 0,0 0 0,0 0 0,0-1 1,0 1-1,1-1 0,-1-1 0,1 1 0,2 0 4,-6-3 13,-1 0 0,1 0 0,-1 0 0,0 0 0,1 0 0,-1 0 0,0-1 0,1 1 0,-1-1 0,0 1 0,1-1 0,-1 1 0,0-1 0,0 0 0,1 1 0,-1-1 0,0 0 0,0 0 0,0 0 0,0 0 0,0 0 0,0 0 0,0 0 0,-1-1 0,1 1 0,0 0 0,-1 0-13,22-39 686,-19 34-656,3-10 55,0-1 0,-2 0 0,0 0 0,0-1 0,-2 1 0,0-1-1,-1 1 1,-1-1 0,0 0 0,-1 1 0,-1-1 0,-4-15-85,2 25-275,3 23-35,3 26 105,2-6 219,2 1 0,2-2 0,1 1 0,4 6-14,-10-30 15,2 0 0,-1 0-1,1-1 1,1 0 0,0 0-1,0 0 1,1-1 0,1 0-1,-1 0 1,1-1 0,1 0-1,0 0 1,0-1 0,0 0 0,1 0-15,-7-6 17,0 0 1,0 1 0,0-1 0,1-1 0,-1 1 0,0 0-1,0-1 1,1 0 0,-1 0 0,0 0 0,1 0 0,-1 0 0,0-1-1,0 1 1,1-1 0,-1 0 0,0 0 0,0 0 0,0 0 0,0-1-1,0 1 1,0-1 0,-1 0 0,1 0 0,0 0-18,2-2-118,-1 1 1,1-1-1,-1 0 1,0 0-1,-1-1 1,1 1-1,-1-1 1,0 0-1,0 0 1,0 0-1,-1 0 1,1 0-1,-1-1 1,0 1-1,-1-1 1,1-4 117,7-94-3323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0:54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42 8138,'-15'-11'1512,"8"5"-624,-10-7-72,12 6-624,10 5-192,4 0-168,8 2-1368,10 4 704,85 38-1889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0:57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87 758 2160,'-10'0'4880,"-5"1"-417,5 2-3671,8-1-834,1-1 0,0 1-1,-1 0 1,1 0 0,0 0 0,0 0 0,0 0-1,0 0 1,0 0 0,1 0 0,-1 0-1,1 1 1,-1-1 0,1 0 42,-2 3-24,1 1 0,0 0 0,0-1 0,0 1 0,1 0 0,-1-1 0,2 1 0,-1 0 0,0 0 0,1-1 0,0 1 0,1 0 0,-1-1 0,1 0 0,0 1 0,0-1 0,1 0 0,-1 0 0,1 0 0,0 0 0,1 0 0,-1-1 0,1 1 0,0-1 0,4 3 23,8 5 13,1 0-1,0-1 0,1-1 0,1-1 0,-1-1 1,13 4-12,46 23-11,-76-35-13,0 1-1,-1 0 1,1-1 0,0 1 0,0 0 0,-1-1 0,1 1 0,0 0-1,-1 0 1,1 0 0,-1 0 0,1 0 0,-1 0 0,1 0 0,-1-1-1,0 1 1,1 0 0,-1 0 0,0 1 0,0-1 0,0 0-1,0 0 1,0 0 0,0 0 0,0 0 0,0 0 0,0 0 0,0 0-1,-1 0 1,1 0 0,0 0 0,-1 0 0,1 0 0,-1 0 0,1-1-1,-1 1 1,1 0 0,-1 0 0,0 0 0,1 0 0,-1-1 0,0 1-1,0 0 1,0 0 24,-44 42-385,35-35 360,-13 12-267,0 0 0,-1-2-1,-1-1 1,0 0-1,-2-2 1,0-2-1,-19 8 293,45-20-1,1-1 0,0 0 1,-1 0-1,1 1 0,0-1 0,-1 0 0,1 0 0,0 0 0,-1 1 0,1-1 0,-1 0 0,1 0 0,0 0 0,-1 0 0,1 0 1,-1 0-1,1 0 0,-1 0 0,1 0 0,0 0 0,-1 0 0,1 0 0,-1 0 0,1 0 0,-1 0 0,1 0 0,0-1 0,-1 1 1,1 0-1,-1 0 0,1 0 0,0-1 0,-1 1 0,1 0 0,0 0 0,-1-1 0,1 1 1,9-17-56,36-27-8,-36 36 86,78-72 47,30-29-57,-101 92 83,0-1 0,-1 0 0,-1-2-1,-1 0 1,5-9-95,-14 20 163,0 1-1,-1 0 1,0-1-1,0 0 0,-1 0 1,0 0-1,-1 0 1,0 0-1,0 0 1,-1-1-163,0 5 128,0-1 1,0 0-1,-1 1 1,0-1-1,0 1 1,-1-1-1,0 1 1,0 0-1,0 0 1,0 0-1,-1 0 1,1 0-1,-2 0 1,1 0-1,0 1 1,-3-3-129,-4 1 91,7 12-265,7 21-304,-2-22 456,25 125 49,39 106-27,-45-173-4,3-2 0,3 0 1,3-2-1,27 40 4,-47-83-88,1 0-1,1-1 0,1 0 1,0-1-1,8 5 89,-58-83 302,-21-28-376,-35-77 74,77 136-131,1-1-1,2-1 0,1-1 1,2 0-1,2 0 0,1 0 1,2-2 131,3 28-31,2-1 0,-1 1 0,2-1 1,-1 1-1,1-1 0,1 1 0,0 0 1,0-1-1,3-4 31,-4 11-4,1 1 0,-1-1 0,1 1 0,0 0 1,0 0-1,0 0 0,1 0 0,-1 0 0,1 0 1,-1 1-1,1-1 0,0 1 0,0 0 0,0 0 1,1 0-1,-1 0 0,0 0 0,1 1 0,-1-1 0,1 1 1,-1 0-1,1 0 0,-1 0 0,1 1 0,0-1 1,0 1-1,2 0 4,2 0-3,-1 1 0,1-1 1,0 1-1,0 1 0,-1 0 0,1 0 1,-1 0-1,0 1 0,1 0 1,-1 0-1,-1 1 0,1 0 0,0 0 1,-1 1-1,6 4 3,-8-5-10,0 0-1,0-1 1,-1 2-1,1-1 1,-1 0-1,0 1 1,0-1-1,0 1 1,-1 0-1,0 0 1,0 0-1,0 0 1,0 0-1,-1 1 1,0-1 0,0 0-1,0 1 1,-1-1-1,0 1 1,0-1-1,0 0 1,-1 1-1,0 1 11,-2 5 0,0 0-1,-1-1 1,-1 1-1,0-1 0,0 0 1,-1 0-1,-1-1 0,0 0 1,0 0-1,-1 0 1,-5 4 0,-1 1 12,-1-2 0,0 0 0,0-1 1,-1-1-1,-1 0 0,-16 8-12,32-18-2,0-1 0,1 1 0,-1-1 0,0 1 0,0-1 1,0 1-1,1-1 0,-1 0 0,0 1 0,0-1 0,0 0 0,0 1 0,0-1 0,0 0 0,0 0 0,0 0 0,0 0 1,0 0-1,1 0 0,-1 0 0,0 0 0,0-1 0,0 1 0,-1 0 2,7-18-100,27-28-39,-31 45 140,55-67 37,-20 27 55,-2-1 0,-2-2 0,-2-1 0,22-45-93,-46 76 20,1-1 0,-2 0 0,0 0 0,0 0 0,-2-1 0,0 0 0,0 1 0,-2-1 0,0 0 0,-1 0 0,0 0 0,-1 0 0,-1 0 0,-1 1 0,0-1 0,-1 0-1,-1 1 1,-6-14-20,-26-45 67,34 68-16,0 1 0,-1 0 0,0 0 0,0 0 1,0 0-1,-1 0 0,1 1 0,-1 0 1,0 0-1,-1 0 0,-2-1-51,7 5 1,1 0 0,-1 0-1,0 0 1,1 1 0,-1-1 0,1 0 0,-1 1-1,1-1 1,0 1 0,-1-1 0,1 0 0,-1 1-1,1-1 1,0 1 0,-1-1 0,1 1 0,0-1-1,-1 1 1,1-1 0,0 1 0,0 0 0,0-1-1,0 1 1,-1-1 0,1 1 0,0-1 0,0 1-1,0 0 1,0-1 0,0 1 0,0-1 0,0 1 0,1 0-1,-1-1 1,0 1 0,0-1 0,0 1-1,1 32-287,-1-32 297,8 77 20,3 0-1,4 0 1,3-1 0,3-1-1,10 17-29,-26-78-2,1 0 0,1-1-1,0 0 1,1 0-1,0-1 1,1 0 0,1 0-1,0-1 1,0-1 0,11 9 2,-16-15-17,0-1 0,0-1 1,1 1-1,0-1 0,-1 0 1,1-1-1,0 1 1,0-1-1,1 0 0,-1 0 1,0-1-1,1 0 0,-1 0 1,1-1-1,-1 0 0,1 0 1,-1 0-1,1-1 1,-1 0-1,1 0 0,-1 0 1,0-1-1,0 0 0,0 0 1,0-1-1,5-2 17,-1 0 17,0-1-1,0 0 1,-1 0 0,1-1-1,-1 0 1,-1-1 0,1 0-1,-1 0 1,-1-1-1,1 0 1,-2 0 0,1-1-1,-1 0 1,1-4-17,-3 6 21,-1 0 0,0 0 1,0-1-1,0 0 0,-1 0 1,-1 1-1,0-1 0,0 0 1,0 0-1,-1 0 0,-1 0 0,1 0 1,-1 0-1,-1 0 0,0 0 1,0 0-1,-1 1 0,-1-5-21,-3-3-1,-1 1-1,0-1 1,0 1-1,-7-7 2,12 17-17,-1 0 0,0 1 0,0-1 0,0 1-1,0 0 1,-1 0 0,0 0 0,1 1 0,-1-1-1,-1 1 1,1 0 0,0 1 0,-1-1 0,-4 0 17,9 3-8,-1-1 1,0 1-1,1 0 0,-1 0 1,1 1-1,-1-1 1,1 0-1,-1 0 1,0 1-1,1-1 1,-1 1-1,1-1 1,-1 1-1,1 0 1,0 0-1,-1-1 1,1 1-1,0 0 1,0 0-1,-1 0 1,1 1-1,0-1 1,0 0-1,0 0 1,0 1-1,0-1 1,1 0-1,-1 1 1,0-1-1,0 2 8,-2 4-36,0-1 1,0 1-1,1 0 1,0 1-1,0-1 1,1 2 35,-2 22-18,1 0 0,2 0 1,1 0-1,1 0 0,2 0 0,1-1 1,1 1-1,2-1 0,1 0 0,8 16 18,-15-41-37,-1-1-1,1-1 1,0 1-1,0 0 1,0 0-1,0-1 1,1 1-1,0-1 1,-1 0-1,1 1 0,1-2 1,-1 1-1,0 0 1,1 0-1,-1-1 1,3 1 37,-4-2-29,1 0 1,0-1 0,-1 1-1,1-1 1,-1 0-1,1 0 1,0 0 0,-1 0-1,1-1 1,0 1-1,-1-1 1,1 1 0,-1-1-1,1 0 1,-1 0-1,1 0 1,-1 0 0,0 0-1,1-1 1,-1 1-1,0-1 1,0 0 0,0 1-1,0-1 1,0 0-1,0-1 29,6-6 35,-1 1 0,0-1 0,0 0 0,-1 0-1,0-1 1,0 0 0,-1 0 0,-1 0-1,0 0 1,0-1 0,-1 0 0,-1 0 0,1 0-1,-2 0-34,4-28 200,-3 1 0,-1-1 0,-2-16-200,0-4 478,2 67-515,1 0 0,0-1 1,1 1-1,0 0 0,0-1 1,0 0-1,4 6 37,38 65 76,-36-64-79,39 55 72,-45-65-66,0-1 1,0 1-1,0-1 1,1 0-1,-1 0 1,1 0-1,0 0 1,0 0-1,0-1 1,0 0-1,1 0 1,-1 0 0,0 0-1,1-1 1,-1 0-1,2 0-3,-4-1 13,0 0 0,0 0 0,0-1-1,0 0 1,0 1 0,0-1 0,0 0 0,0 0 0,-1 0-1,1 0 1,0 0 0,-1 0 0,1 0 0,-1-1 0,1 1-1,-1 0 1,0-1 0,1 0 0,-1 1 0,0-1 0,0 0-1,0 1 1,0-1 0,-1 0 0,2-1-13,16-50 456,-17 51-443,3-21 137,-1 1 1,-1-1-1,-1 1 1,-1-1-1,-1 0 1,-1 1-1,-1-1 1,-1 1 0,-5-18-151,20 65-177,1-1 0,1-1 0,1 0 0,1 0 0,2 1 177,-5-8 0,0 0-1,2-1 1,7 8 0,-18-20-22,0-1 0,-1 1 1,1 0-1,0-1 0,1 1 1,-1-1-1,0 0 0,1 0 1,-1 0-1,1-1 1,0 1-1,-1-1 0,1 0 1,0 0-1,0 0 0,0 0 1,0-1-1,0 0 1,0 1-1,0-1 0,2-1 22,-4 0 11,0 0 0,1-1-1,-1 1 1,0-1 0,0 0-1,0 1 1,0-1-1,-1 0 1,1 0 0,0 0-1,-1-1 1,1 1 0,-1 0-1,0 0 1,0-1 0,1-1-11,16-42 212,-18 45-209,7-24 74,-1-1 0,-2 1 0,0-1 0,-2 0-1,0 0 1,-2 0 0,-1 0 0,-2 0 0,0 0 0,-6-22-77,30 154-1111,19 77 1198,10-27 8,39 80-95,-28-81-6,-55-140-26,-1 0-1,0 0 1,-1 0 0,-1 0-1,1 13 33,-4-26-17,1 0 0,-1 0 0,0 1-1,0-1 1,0 0 0,0 0 0,-1 1 0,1-1 0,0 0-1,-1 0 1,0 1 0,1-1 0,-1 0 0,0 0 0,0 0 0,0 0-1,-1 0 1,1 0 0,0-1 0,-1 1 0,1 0 0,-1-1-1,1 1 1,-1-1 0,0 1 0,0-1 0,0 0 0,0 0 0,0 0-1,0 0 1,0 0 0,0 0 0,0 0 0,0-1 0,0 1-1,-1-1 1,1 1 0,0-1 0,0 0 0,-1 0 0,1 0 0,-2-1 16,-5 1 42,0-1 0,0 0 0,0-1 0,0 0 0,1-1 0,-1 0 0,0 0 0,1-1 0,0 0 0,0 0 0,0-1 0,1 0 0,-1 0 0,1-1 0,0 0 0,1 0 0,-1 0 0,1-1 0,-4-7-41,5 8 25,0 0 1,1-1-1,0 0 1,1 0-1,-1 0 0,1 0 1,0-1-1,1 1 1,0-1-1,0 0 1,1 1-1,0-1 0,0 0 1,0 0-1,1 0 1,1 0-1,-1 0 0,1 0 1,1 1-1,-1-1 1,1 0-1,1 1 0,0-2-25,8-14-2,1 0-1,1 1 0,1 0 0,1 0 0,12-11 3,94-96-50,-36 40 57,-56 57-2,-12 15-3,-2 0 1,0 0 0,0-2 0,-2 0 0,0 0-1,-2-2 1,2-3-3,-12 22-23,0 0 1,1-1-1,-2 1 1,1 0-1,0 0 0,0-1 1,-1 1-1,1-1 1,-1 1-1,0 0 0,0-1 1,0 1-1,0-1 1,0 1-1,0-1 0,0 1 1,-1 0-1,0-1 1,1 1-1,-1-1 0,0 1 1,0 0-1,0 0 1,0 0-1,-1 0 0,1 0 1,-1 0-1,1 0 1,-1 0-1,1 0 0,-1 0 1,0 1-1,0-1 1,-1 0 22,0 1-20,-1-1 1,0 1-1,0 0 1,0 0-1,0 0 1,1 0-1,-1 1 1,0 0-1,0 0 1,0 0 0,0 0-1,0 0 1,0 1-1,0 0 1,0 0-1,0 0 1,0 0-1,0 0 1,1 1 0,-4 2 19,-2 1-5,0 1 1,0 0 0,1 1-1,0 0 1,1 1 0,-1-1-1,1 1 1,1 1 0,0-1-1,0 1 1,0 0 0,1 0-1,1 1 1,0 0 0,0 0-1,0 0 1,1 0 0,1 0 0,0 0-1,0 1 1,1-1 0,1 1-1,0 0 1,0-1 0,1 1-1,0-1 1,1 1 0,0-1-1,0 0 1,1 1 0,1-1-1,0-1 1,0 1 0,1 0 4,-2-6-2,-1 0 1,2 0 0,-1 0-1,0-1 1,1 0-1,-1 1 1,1-1-1,0 0 1,0 0 0,0-1-1,0 0 1,1 1-1,-1-1 1,1-1 0,-1 1-1,1 0 1,0-1-1,-1 0 1,1 0 0,0-1-1,0 0 1,0 1-1,0-1 1,0-1-1,-1 1 1,1-1 0,0 0-1,0 0 2,17-3 63,0-1 0,-1-2 0,0 0 0,0-1 0,9-5-63,3-2 50,-1-2 1,-1-1 0,29-22-51,-49 32 3,0 0 0,-1-1 0,0 0 0,0-1 0,-1 0 0,-1 0 0,0-1 0,0 0 1,-1-1-1,0 0 0,-1 0 0,1-2-3,-6 11-9,0 1 1,0-1 0,0 1-1,0-1 1,-1 0-1,1 1 1,-1-1-1,0 0 1,1 1 0,-1-1-1,0 0 1,-1 1-1,1-1 1,0 0-1,-1 0 1,0 1 0,1-1-1,-1 1 1,0-1-1,0 1 1,-1-1-1,1 1 1,0-1 0,-1 1-1,1 0 1,-1 0-1,0 0 1,0 0-1,0 0 1,0 0 0,0 1-1,0-1 1,0 0-1,-1 1 1,1 0-1,-1 0 1,1-1 0,-1 1-1,1 1 1,-2-1 8,-1-1-12,0 1 0,-1 0 0,1 1 0,0-1 0,-1 1 0,1 0 0,0 0 0,-1 1 0,1 0 0,0 0 0,0 0 0,-1 0 0,1 1 0,0 0 1,0 0-1,0 0 0,1 1 0,-1-1 0,1 1 0,-5 3 12,1 3-20,1-1-1,0 1 1,0 1 0,0-1 0,1 1 0,1 0-1,0 0 1,0 1 0,1 0 0,0-1-1,1 1 1,0 1 0,1-1 0,0 0 0,0 9 20,1-4 10,0 0 1,0 0 0,2 0 0,0 0 0,1 0 0,0 0-1,2-1 1,-1 1 0,2-1 0,0 1 0,2 0-11,-7-14-5,1 1 0,0-1 0,0 0 0,1 1 0,-1-1 0,0 0 0,1 0 0,-1 0 0,1 0 0,0 0 0,-1 0 0,1 0 0,0-1 0,0 1 0,0-1 0,1 1 0,-1-1 0,0 0-1,0 0 1,1 0 0,-1 0 0,1 0 0,-1 0 0,1-1 0,-1 1 0,1-1 0,-1 0 0,1 1 0,0-1 0,-1-1 0,1 1 0,-1 0 0,1 0 0,-1-1 0,1 0 0,-1 1 0,1-1 0,-1 0 0,1 0 0,-1-1 0,0 1 0,2-2 5,5-2 46,-1-1-1,0 0 0,-1-1 0,1 1 1,-1-2-1,-1 1 0,1-1 1,-1 0-1,-1 0 0,4-7-45,-2-1 124,0 0 0,-1-1 0,-1 0 0,0 0 0,-1-1 0,-1 1-1,-1-1 1,0 0 0,-2-16-124,-2-32 260,-3 0 0,-3-2-260,5 39-38,-7-52 277,-3-1 0,-4 2 0,-4 0 0,-2 1 0,-20-39-239,40 115-119,1 9-76,1 13-157,6 47 312,3 0-1,3-1 0,3 0 1,20 58 40,-26-98-26,2 0 1,0-1 0,1 0 0,2 0 0,0-2 0,2 1 0,0-2-1,1 0 1,2-1 0,0 0 0,1-2 0,0 0 0,20 13 25,8-7-1142,23 0-634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0:57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70 1032,'-2'5'6494,"7"7"-4343,16 25-2921,-3-7 1085,-12-19-293,10 22 22,1 0-1,2-1 1,1-1 0,1-1 0,2-1 0,7 6-44,-12-24 9,-7-16 515,-3-34 711,-5 20-1174,9-107 316,-10 83-439,2-1 1,4-10 61,-8 54-12,0 0-1,0 0 0,1-1 1,-1 1-1,0 0 0,0 0 0,0-1 1,1 1-1,-1 0 0,0 0 0,0 0 1,0-1-1,1 1 0,-1 0 0,0 0 1,0 0-1,1 0 0,-1 0 0,0 0 1,1-1-1,-1 1 0,0 0 0,0 0 1,1 0-1,-1 0 0,0 0 0,1 0 1,-1 0-1,0 0 0,0 0 0,1 0 1,-1 1-1,0-1 0,1 0 0,-1 0 1,0 0-1,0 0 0,1 0 0,-1 0 1,0 0-1,0 1 0,0-1 0,1 0 1,-1 0-1,0 0 0,0 1 1,0-1-1,1 0 0,-1 0 0,0 1 1,0-1-1,0 0 0,0 0 0,0 1 1,1-1-1,-1 0 13,17 19-110,-14-15 92,24 28 30,1-2 0,1-1 0,21 15-12,-41-37-5,0 0 0,0 0 0,1-1 0,0-1-1,0 0 1,0 0 0,0-1 0,1 0 0,0 0 0,0-1-1,0-1 1,0 0 0,0-1 0,1 0 0,8 0 5,-17-1 30,0 0 1,0-1 0,0 1-1,1-1 1,-1 1-1,0-1 1,0 0 0,0 0-1,0 0 1,0 0 0,0-1-1,-1 1 1,1-1-1,0 0 1,-1 0 0,1 0-1,-1 0 1,1 0 0,-1 0-1,0-1 1,0 1 0,0-1-1,0 1 1,-1-1-1,1 0 1,-1 0 0,1 0-1,-1 0 1,0 0 0,0 0-1,-1 0 1,1 0 0,-1 0-1,1-1 1,-1 1-1,0 0 1,0 0 0,0 0-1,-1-1 1,1 1 0,-1-1-31,-1-6 73,1 1 1,-2 0-1,1 0 0,-1 0 1,-1 0-1,0 0 1,0 0-1,-1 1 1,0 0-1,0 0 1,0 0-1,-1 1 1,-5-5-74,2 4-67,-1-1 0,0 2 0,-1-1 0,0 1 1,0 1-1,-1 0 0,1 1 0,-1 0 0,0 0 0,-2 1 67,8 2-293,-1 1-1,0-1 0,0 1 0,0 1 0,0-1 1,0 1-1,0 1 0,0-1 0,0 1 0,1 0 1,-1 1-1,0-1 0,0 1 0,1 1 0,-1-1 1,1 1-1,0 0 0,0 1 0,-5 3 294,-33 28-4524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0:58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1872,'9'6'8506,"9"18"-9562,-12-15 1617,70 101-446,47 94-115,19 30 170,-137-235 207,-1-13-114,2-17 55,-6 30-300,1-3 7,7-48 321,13-40-346,-17 78-17,0 0 0,1 1 0,1-1 0,0 1 0,1 0-1,0 1 1,1-1 0,0 1 0,1 0 17,-8 12-14,0 0-1,-1-1 1,1 1-1,0 0 0,-1-1 1,1 1-1,0 0 1,-1 0-1,1 0 1,0 0-1,0 0 1,-1 0-1,1 0 1,0 0-1,0 0 1,-1 0-1,1 0 1,0 0-1,-1 1 1,1-1-1,0 0 1,0 0-1,-1 1 1,1-1-1,-1 0 0,1 1 1,0-1-1,-1 1 1,1-1-1,-1 1 1,1-1-1,-1 1 1,1 0-1,-1-1 1,1 1-1,-1-1 1,0 1-1,1 0 1,-1-1-1,0 1 1,1 0 14,21 37 3,-19-32-18,36 67 71,-17-28-13,3-1 0,2-1-1,14 16-42,-39-56-3,-1-1 1,1 0-1,0 0 0,0 0 0,0-1 0,0 1 0,0 0 0,0-1 0,1 1 0,-1-1 0,0 0 0,1 0 0,1 1 3,-3-2 2,0 1-1,1-1 1,-1 0-1,0 0 0,0 0 1,1 0-1,-1 0 0,0-1 1,0 1-1,0 0 1,1 0-1,-1-1 0,0 1 1,0-1-1,0 1 0,0-1 1,0 1-1,0-1 1,0 0-1,1 0-1,3-4 34,-1 0-1,0-1 1,0 1 0,0-1 0,-1 1-1,0-1 1,0 0 0,0 0 0,0-5-34,2-2 60,-1 0 0,0-1 0,-1 1 0,-1-1 0,0 0 0,-1 0 1,-1 0-1,0-9-60,-3-17 345,-2 0 1,-5-13-346,16 80-56,1-1 0,1-1 0,1 0 0,1 0 0,2-1 1,0 0-1,2-1 0,0 0 0,2-1 0,0-1 0,1 0 0,5 2 56,-21-21-13,1-1 0,0 1 0,0 0 0,0-1 0,0 0 0,0 1 0,0-1 0,1 0 0,-1 0 0,0 0 0,1 0 0,-1-1 0,0 1 0,1 0 0,-1-1 0,1 0 0,-1 0 0,1 0 0,-1 0 0,1 0 0,-1 0 0,1 0 0,-1-1 0,1 0 0,-1 1 0,0-1 0,1 0 0,-1 0 0,0 0 0,0 0 0,0 0 0,1-1 0,-1 1 0,0-1 0,1-1 13,27-40-1628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0:58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8610,'0'2'952,"5"-4"-952,0 2-328,7 4-728,12 5 72,54 41-1593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0:59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65 368 4609,'-1'-1'183,"-1"1"1,1-1-1,0 1 1,0 0-1,0-1 1,0 1-1,0 0 1,-1 0-1,1 0 0,0-1 1,0 1-1,0 1 1,-1-1-1,1 0 1,0 0-1,0 0 1,0 1-1,0-1 0,-1 0 1,1 1-1,0-1 1,0 1-1,0 0 1,0-1-1,0 1 1,0 0-1,0-1 1,0 1-1,1 0-183,-3 2 81,1 0-1,-1 1 1,1-1 0,0 0 0,0 1-1,1 0 1,-1-1 0,1 1 0,-1 3-81,-2 7-128,1-1 1,1 1 0,1-1 0,0 1-1,0 4 128,2-6 14,0 0 0,0 0-1,1 0 1,1-1-1,0 1 1,1-1-1,0 0 1,1 0-1,0 0 1,0-1 0,6 8-14,-9-14 4,1-1 0,-1 0 0,1 0 1,-1 0-1,1 0 0,0-1 1,0 1-1,0-1 0,1 0 1,-1 1-1,0-2 0,1 1 0,0 0 1,-1-1-1,1 1 0,0-1 1,0 0-1,-1 0 0,1-1 1,0 1-1,0-1 0,0 0 1,0 0-1,0 0 0,0-1 0,0 1 1,0-1-1,0 0 0,0 0 1,-1 0-1,1 0 0,0-1 1,-1 0-1,1 0 0,-1 0 1,2-1-5,6-3 48,-1-1 0,0 0 0,0 0 1,0-1-1,-1-1 0,-1 1 1,1-1-1,-1-1 0,-1 1 1,0-2-1,0 1 0,-1-1 1,0 1-1,1-7-48,-1 2 22,-2 0 0,0 0 0,0-1 0,-2 1 0,0-1 0,0 1 0,-2-1 0,0 0 0,0 0 0,-2 1 0,-1-6-22,-11-61 116,-3 1-1,-4 0 0,-8-10-115,47 145-765,13 40 606,4-2 0,3-1 0,22 30 159,-60-120-10,0-1 0,0 1 0,0-1 0,0 1 0,1-1 0,-1 1 0,0-1 0,0 1 0,1-1 0,-1 0 0,0 1 0,1-1 0,-1 1 0,0-1 0,1 0 0,-1 1 0,1-1 0,-1 0 0,0 0 0,1 1 0,-1-1 0,1 0 0,-1 0 0,1 0 0,-1 0 0,1 0 0,-1 1 0,1-1 1,-1 0-1,1 0 0,0 0 10,6-14 113,-1-40 572,-4 39-524,-1 3-65,0 0-32,1 1 1,0-1 0,1 0 0,0 0 0,0 1-1,1 0 1,6-10-65,-10 20-6,1 1-1,-1-1 1,1 0-1,0 1 1,-1-1 0,1 1-1,0-1 1,-1 1-1,1-1 1,0 1-1,0-1 1,0 1 0,-1 0-1,1 0 1,0-1-1,0 1 1,0 0 0,0 0-1,0 0 1,-1 0-1,1 0 1,0 0-1,0 0 1,0 0 0,0 0-1,0 0 1,0 1-1,-1-1 1,1 0-1,0 1 1,0-1 0,0 0-1,-1 1 1,1-1-1,0 1 1,0-1-1,-1 1 1,1 0 0,-1-1-1,1 1 1,0 0-1,-1-1 1,1 1 0,-1 0-1,1 0 1,-1 0 6,31 39-41,-30-38 44,20 34 31,-2 1 1,-1 0-1,0 6-34,16 36 79,-34-78-78,1 0 0,-1 0-1,0 0 1,0 0-1,1-1 1,-1 1-1,0 0 1,1 0 0,-1 0-1,1-1 1,-1 1-1,1 0 1,0 0 0,-1-1-1,1 1 1,0 0-1,-1-1 1,1 1-1,0-1 1,0 1 0,-1-1-1,1 1 1,0-1-1,0 0 1,0 1-1,0-1 1,0 0 0,-1 1-1,1-1 1,0 0-1,0 0 1,0 0 0,0 0-1,0 0 1,0 0-1,0 0 1,0 0-1,0-1 0,4-2-99,-1 0-1,1-1 1,-1 1-1,-1-1 1,1 0-1,0-1 1,-1 1-1,0 0 1,1-2 99,46-69-2239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00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1 792,'0'0'1320,"0"1"2590,0 16-3915,5 21 122,1 0 0,2 0 0,1-1 0,2 0 0,5 10-117,27 57 367,11 14-367,-45-99-578,6 10 2664,-20-64 678,1 18-2700,1 0 0,0-1 0,1 1 0,1-1 0,1 0 0,0 1-1,2-1 1,0 0 0,0 1 0,2 0 0,0-1 0,1 1 0,3-5-64,-7 20-9,-1 0 0,1 0 0,0 0 0,0 0 0,0 0 0,0 0 0,0 1 0,1-1 0,-1 0 0,0 1 0,1-1 0,0 1 0,-1 0 0,1-1 0,-1 1 0,1 0 0,0 0 0,0 0 0,0 0 0,0 0 0,0 1 0,0-1 0,0 1 1,0-1-1,0 1 0,0-1 0,1 1 9,1 1-15,0 0 1,1-1-1,-1 2 1,0-1-1,0 0 0,0 1 1,0 0-1,-1 0 1,1 0-1,0 0 1,-1 1-1,1-1 1,0 2 14,11 10-8,0 1 1,0 0 0,-2 1-1,0 0 1,1 3 7,6 13 19,-2 1 1,10 23-20,25 46 110,-25-144 368,17-51-2880,0-24-1578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07:33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5153,'0'0'1120,"0"0"-736,0 0-328,0 0-56,-6 0-1008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01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200 441 4969,'0'-2'297,"-21"-53"4934,-3 3-3347,18 41-1757,0 1 0,-1-1 1,0 2-1,0-1 0,-1 1 0,0 0 1,0 1-1,-6-4-127,13 11-10,0 1 0,1-1-1,-1 1 1,0-1 0,0 1 0,0 0 0,0 0 0,0-1 0,0 1-1,0 0 1,0 0 0,1 0 0,-1 0 0,0 0 0,0 0-1,0 0 1,0 0 0,0 1 0,0-1 0,0 0 0,0 1 0,0-1-1,1 0 1,-1 1 0,0-1 0,0 1 0,0-1 0,1 1 0,-1 0-1,0-1 1,1 1 0,-1 0 0,0-1 0,1 1 0,-1 0-1,1 0 1,-1-1 0,1 1 0,-1 0 0,1 1 10,-20 39-312,13-18 245,0 0 0,2 1 1,0 0-1,2 0 0,0 12 67,2-25-9,1 1 0,0-1 0,0 0-1,2 1 1,-1-1 0,1 0 0,1 0 0,0 0 0,1 0 0,0-1 0,0 1 0,1-1 0,1 0 9,-5-8-5,-1-1-1,1 1 0,0-1 1,0 1-1,0-1 0,0 0 0,0 1 1,1-1-1,-1 0 0,0 0 1,0 0-1,1 0 0,-1 0 1,1 0-1,-1 0 0,1 0 1,-1 0-1,1-1 0,0 1 0,-1-1 1,1 1-1,0-1 0,0 0 1,-1 1-1,1-1 0,0 0 1,0 0-1,-1 0 0,1 0 1,0-1-1,-1 1 0,1 0 0,0-1 1,-1 1-1,1-1 0,0 0 1,-1 0-1,1 1 0,-1-1 1,1 0-1,-1 0 0,1 0 1,-1 0-1,0-1 6,4-3 91,0 1 1,-1-1-1,0 0 0,0 0 1,0-1-1,-1 1 1,0-1-1,0 0 0,0 1 1,-1-1-1,2-7-91,3-21 199,-3-1 0,0 0-1,-2-1 1,-2 1 0,-3-19-199,2-20-112,17 111-1416,-8-23 1426,15 35 9,31 61-63,-46-97 80,0 1-1,1-2 1,1 1 0,0-1-1,0-1 1,9 7 76,-17-16-45,1 0 1,-1 0-1,1 0 0,0 0 0,0 0 0,0-1 0,0 1 1,0-1-1,0 0 0,0 0 0,1 0 0,1 1 45,-3-2-6,0 0-1,0 0 1,-1 0-1,1-1 0,0 1 1,-1 0-1,1 0 0,0-1 1,-1 1-1,1-1 0,-1 0 1,1 1-1,-1-1 0,1 0 1,-1 0-1,1 0 0,-1 0 1,1-1 6,1-1 54,0-1 1,0 0-1,0 0 1,-1 0-1,1-1 1,-1 1-1,0 0 1,-1-1-1,1 0 1,-1 1-1,0-1 1,0 0-1,0 0 1,-1 1-1,1-4-54,2-123 987,-2 65-818,4-28-169,-5 94-2,0-1-1,0 1 0,0 0 1,0 0-1,0-1 0,0 1 1,0 0-1,0-1 0,0 1 1,0 0-1,0 0 0,1-1 0,-1 1 1,0 0-1,0-1 0,0 1 1,0 0-1,0 0 0,0 0 1,1-1-1,-1 1 0,0 0 1,0 0-1,0-1 0,1 1 1,-1 0-1,0 0 0,0 0 1,1 0-1,-1-1 0,0 1 0,0 0 1,1 0-1,-1 0 0,0 0 1,0 0-1,1 0 0,-1 0 1,0 0-1,1 0 0,-1 0 1,0 0-1,0 0 0,1 0 1,-1 0 2,15 11-248,21 34-257,-26-31 432,51 67-16,-29-37-173,30 32 262,-62-76-2,0 0 1,0 1 0,0-1 0,0 0-1,0 0 1,1 1 0,-1-1-1,0 0 1,0 1 0,0-1-1,1 0 1,-1 0 0,0 0-1,0 1 1,1-1 0,-1 0-1,0 0 1,1 0 0,-1 0-1,0 0 1,0 1 0,1-1-1,-1 0 1,0 0 0,1 0-1,-1 0 1,0 0 0,1 0-1,-1 0 1,0 0 0,1 0-1,-1 0 1,0 0 0,1 0 0,-1 0-1,0-1 1,1 1 0,-1 0-1,0 0 1,1 0 0,-1 0-1,0 0 1,0-1 0,1 1-1,-1 0 1,0 0 0,0-1-1,1 1 2,4-23 251,-7-41 357,1 55-586,-3-46 220,1 29-288,1 0 0,1-1 0,1 1 0,1-1 0,2 1 0,3-14 46,-6 40-17,0-1 0,0 1 0,0-1 0,1 1 0,-1-1 0,0 1 0,0 0 0,0-1 0,1 1 0,-1-1 0,0 1 0,1-1 0,-1 1 0,0 0 0,1-1 0,-1 1 0,0 0 0,1-1 0,-1 1 0,1 0 0,-1-1 0,1 1 0,-1 0 0,0 0 0,1 0 0,-1-1 0,1 1 0,-1 0 0,1 0 0,-1 0 0,1 0 0,-1 0 0,1 0 17,20 8-333,23 28 96,-38-30 218,8 5 15,0-1-1,0 0 1,1-1-1,0-1 1,0 0 0,1-1-1,0-1 1,0-1-1,0 0 1,1 0 0,1-2 4,-11-1-16,0-1 0,1 0 0,-1-1 0,0 1 0,1-1 0,-1-1 0,0 0 0,1 0 1,-1 0-1,0-1 0,0 0 0,0 0 0,0 0 0,0-1 0,-1 0 0,1-1 0,-1 0 1,0 0-1,0 0 0,0 0 0,0-1 0,-1 0 0,0 0 0,0-1 0,0 0 1,-1 1-1,1-2 16,-3 3-13,0 0 0,1-1 0,-1 1 0,-1-1 0,1 1 0,-1-1 0,0 0 0,0 0 0,0 1 0,0-1 0,-1 0 0,0 0 0,0 0 0,0 0 0,-1 0 0,0 1 0,0-1 0,0 0 0,0 0 0,-1 1 0,0-1 0,1 1 0,-2-1 0,1 1 0,-1 0 0,1 0 0,-3-3 13,3 5-18,-1-1 1,1 1-1,-1-1 0,1 1 0,-1 0 0,0 0 0,0 0 1,0 1-1,0-1 0,0 0 0,0 1 0,0 0 0,-1 0 1,1 0-1,0 0 0,-1 1 0,1-1 0,-1 1 0,1 0 1,-1 0-1,1 0 0,0 0 0,-1 1 0,1-1 0,-1 1 0,1 0 1,0 0-1,0 0 0,-1 0 0,1 1 0,0-1 0,0 1 1,0 0-1,0 0 0,1 0 0,-1 0 0,1 1 0,-2 1 18,-5 5 8,0 1-1,1 0 1,1 0-1,0 1 0,0 0 1,1 1-1,0 0 0,1-1 1,0 2-1,1-1 1,1 0-1,0 1 0,0 0 1,1 0-1,1 0 1,0 0-1,1 0 0,0-1 1,1 1-1,1 0 1,0 0-1,0 0 0,1-1 1,1 1-1,0-1 0,2 2-7,-4-10 17,0 0 0,0 0 0,0-1 0,1 1 0,-1-1 0,1 0 0,0 0 0,0 0 0,0 0 0,1 0 0,-1 0 0,0-1 0,1 0-1,0 0 1,0 0 0,-1 0 0,4 1-17,-1-2 71,1 1-1,0-1 0,-1 0 1,1 0-1,0-1 1,0 0-1,-1 0 0,1 0 1,0-1-1,4-1-70,4-1 92,0-1 1,0-1-1,0-1 0,-1 0 0,0 0 0,0-2 1,-1 0-1,0 0 0,5-5-92,-10 7-85,54-48-95,-59 50-207,1-1 0,-1 1 0,0-1 1,0 1-1,0-1 0,0 0 0,-1 0 1,1-2 386,2-35-4873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02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142 900 5529,'-5'-74'5290,"13"-37"-3917,-1-3-973,-8 44-194,-3 1 0,-3 0 1,-6-15-207,6 47-8,-2-1 0,-2 2 0,-1-1 0,-1 2 0,-3 0 0,-11-21 8,26 56-9,-17-29-59,9 23-92,6 20-306,11 97 225,6 0 1,7 16 240,-12-82 15,2-1-1,3 0 1,1 0-1,2-2 1,2 0 0,17 27-15,-27-54-1,0-1 1,2 0-1,-1-1 1,2 0 0,0-1-1,7 6 1,-16-15-7,1 0 0,0 1 1,0-1-1,0-1 0,1 1 0,-1 0 0,1-1 0,-1 0 1,1 0-1,0-1 0,0 1 0,0-1 0,0 0 0,0 0 0,0-1 1,0 1-1,0-1 0,0-1 0,0 1 0,0 0 0,0-1 0,0 0 1,5-2 6,-7 2 27,0-1 0,-1 0 0,1 0 0,-1 0 0,1 0-1,-1 0 1,1-1 0,-1 1 0,0-1 0,0 1 0,-1-1 0,1 0 0,0 0 0,-1 0 0,0 0 0,1 0 0,-1 0 0,0 0 0,-1 0 0,1 0 0,-1-1 0,1 1 0,-1 0 0,0 0 0,0-1 0,0 1 0,-1 0 0,0-3-27,0-8 42,-1 1 0,0 0 1,-1 1-1,-1-1 0,0 0 0,-5-8-42,-3-5-169,-2 1 0,-1 0 0,-1 1 0,-1 1 0,-1 1 0,-7-6 169,8 14-251,19 23-176,25 27 126,-19-30 296,0 0 0,0-1-1,1 0 1,0 0 0,0-1 0,0 0-1,0-1 1,0 0 0,1 0-1,0-1 1,0-1 0,-1 1 0,1-2-1,0 1 1,0-1 0,10-1 5,2-2 39,1 0-1,0-1 1,0-1 0,-1-1 0,0-1-1,15-7-38,-29 11 34,1-1-1,-1 0 0,0-1 1,0 1-1,0-2 0,-1 1 1,0-1-1,4-4-33,-9 8 15,0 0 0,0 0 1,-1-1-1,1 1 0,-1-1 0,1 1 0,-1-1 0,0 1 1,0-1-1,0 0 0,0 1 0,-1-1 0,1 0 1,-1 0-1,1 0 0,-1 0 0,0 1 0,0-1 0,-1 0 1,1 0-1,0 0 0,-1 0 0,0 1 0,0-1 0,0 0 1,0 1-1,0-1 0,0 1 0,-1-1-15,-3-8-7,-2 0-1,0 0 1,0 1-1,-6-7 8,10 14-7,1 0 0,-1 0 0,0 0 0,0 0-1,-1 0 1,1 1 0,-1-1 0,1 1 0,-1 0 0,0 0-1,1 0 1,-1 1 0,0-1 0,0 1 0,-4-1 7,5 3-22,0-1-1,0 1 1,0-1 0,0 1-1,0 0 1,0 0 0,0 1-1,1-1 1,-1 0 0,0 1-1,1-1 1,0 1 0,-1 0 0,1 0-1,0 0 1,0 0 0,0 1-1,0-1 1,0 0 0,0 1-1,1-1 1,-1 1 0,1 0 0,0 0-1,-1 2 23,-5 10-53,0 2 1,2-1-1,-4 12 53,6-15 3,0 0 0,1 0 0,1 0 0,0 0 1,0 0-1,2 0 0,-1 0 0,2 0 0,-1 0 0,2 0 1,0-1-1,0 1 0,1-1 0,1 0 0,0 1-3,-1-6 1,0 0 0,0 0 0,0 0 0,1-1 0,0 0 0,0 0 0,1 0 0,-1 0 0,1-1 0,1 0-1,-1 0 1,1 0 0,-1-1 0,1 0 0,1-1 0,-1 1 0,0-2 0,1 1 0,0-1 0,-1 0 0,1 0 0,0-1-1,0 0 1,0 0 0,1-1-1,6-1 21,0 0 1,0-1-1,-1-1 0,1 0 0,-1-1 0,0-1 0,0 0 0,0-1 1,-1 0-1,0-1 0,0 0 0,0-1 0,-1-1 0,0 0 0,-1-1 0,0 0 1,8-10-22,-9 10-50,0-1 1,-1-1-1,0 0 1,0 0-1,-2-1 1,1 1-1,-2-2 1,0 1 0,0-1-1,-1 0 1,-1 0-1,0 0 1,-1-1-1,-1 1 1,0-1-1,-1 0 1,-1-13 49,0 24-22,0-1 1,-1 1-1,1 0 0,-1 0 1,0 0-1,-1-1 0,1 1 1,-1 0-1,1 1 1,-1-1-1,-1 0 0,1 0 1,0 1-1,-1-1 0,0 1 1,1 0-1,-1 0 1,-1 0-1,1 0 0,0 1 1,-1-1-1,1 1 0,-1 0 1,0 0-1,-1-1 22,1 2-12,0 0 1,-1 0-1,0 0 0,1 0 0,-1 1 1,1 0-1,-1 0 0,0 0 0,1 1 1,-1-1-1,1 1 0,-1 0 0,1 0 1,-1 1-1,1-1 0,0 1 1,-1 0-1,1 0 0,0 1 0,0-1 1,1 1-1,-1 0 0,0 0 12,-3 3-5,1 1 0,-1 0 0,2 0 0,-1 1 0,1 0 0,0 0 0,0 0 0,1 0 0,0 1 0,0 0 0,1-1 0,1 1 0,-1 1 0,1-1 0,1 0 0,0 0 0,0 1 0,1-1 0,0 1 0,0-1 0,1 2 5,0-1 11,0-1-1,1 1 1,-1 0-1,2 0 1,0 0-1,0-1 1,0 0-1,1 1 1,1-1-1,-1-1 1,2 1-1,-1-1 1,1 0-1,0 0 1,1 0-1,0-1 1,0 0-1,0 0 1,8 4-11,-9-8 7,1 0 0,-1 0 0,1-1 0,0 0 0,0 0 0,-1-1 1,1 0-1,0 0 0,0-1 0,0 1 0,0-2 0,0 1 0,0-1 0,0 0 1,0 0-1,0-1 0,0 0 0,-1 0 0,1-1 0,-1 1 0,0-1 0,3-2-7,4-2 47,-1 0-1,1-1 0,-1 0 1,-1-1-1,0 0 0,0-1 1,-1 0-1,0-1 1,-1 0-1,4-6-46,-8 10 44,-1-1 0,0 1 0,-1-1-1,0 0 1,0 1 0,-1-1 0,0-1 0,0 1 0,-1 0 0,0 0 0,0-1 0,-1 1-1,0 0 1,0-1 0,-2-3-44,-2-15 69,-2 0-1,-1 1 1,-2 0-1,-1-2-68,-12-40 152,65 208-1231,21 37 1079,-64-177-17,0 1 0,0-1-1,1 1 1,-1-1 0,0 1 0,0-1-1,0 1 1,0-1 0,0 0 0,1 1-1,-1-1 1,0 1 0,0-1 0,1 0-1,-1 1 1,0-1 0,1 1 0,-1-1-1,0 0 1,1 0 0,-1 1 0,0-1-1,1 0 1,-1 0 0,1 1 0,-1-1-1,1 0 1,-1 0 0,0 0 0,1 0-1,-1 1 1,1-1 0,-1 0 0,1 0-1,-1 0 1,1 0 0,-1 0 0,1 0 17,11-17-95,4-29 540,-3-20 119,-13 53-527,2 0 0,0 0-1,1 0 1,0 1 0,1-1 0,0 1-1,1 0 1,0 0 0,1 0 0,0 1 0,1-1-1,4-3-36,-11 14-5,1 1 0,-1-1 0,1 1 0,0-1-1,-1 1 1,1-1 0,0 1 0,-1-1 0,1 1 0,0 0-1,-1-1 1,1 1 0,0 0 0,0-1 0,-1 1 0,1 0-1,0 0 1,0 0 0,-1 0 0,1 0 0,0 0-1,0 0 1,0 0 0,-1 0 0,1 0 0,0 0 0,0 1-1,-1-1 1,1 0 0,0 1 0,0-1 0,-1 0-1,1 1 1,0-1 0,-1 1 0,1-1 0,-1 1 0,1-1-1,0 1 1,-1-1 0,1 1 0,-1-1 0,0 1-1,1 0 1,-1 0 0,1-1 0,-1 1 0,0 0 5,21 43-45,-17-34 66,18 54 86,-19-50-85,1 0-1,1 0 1,0-1 0,1 1-1,1-1 1,-1 0-1,2-1 1,0 0 0,5 6-22,-12-17 18,0-1 0,0 1 1,0 0-1,0-1 0,0 1 1,0 0-1,0-1 0,0 1 1,1-1-1,-1 0 0,0 1 1,0-1-1,0 0 0,1 0 1,-1 1-1,0-1 1,0 0-1,1 0 0,-1-1 1,0 1-1,0 0 0,0 0 1,1 0-1,-1-1 0,0 1 1,0-1-1,0 1 0,0-1 1,0 1-1,0-1 0,0 0 1,0 0-1,0 1 0,0-1 1,0 0-1,0 0 0,0 0 1,0 0-19,31-40-117,-31 40 74,17-43-1442,3-49-1926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04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119 155 1560,'2'-4'439,"-1"0"0,0 0-1,0 0 1,0 0 0,0-1 0,-1 1-1,0 0 1,0-1 0,0 1-1,0 0 1,-1 0 0,0-5-439,-14-53 2959,13 54-2213,2 7-717,0 0 0,0 0 0,0 0 0,0 0-1,-1 0 1,1 0 0,0 0 0,0 0 0,-1 0 0,1 0-1,-1 0 1,1 0 0,-1 0 0,1 0 0,-1 0 0,0 0-1,1 1 1,-1-1 0,0 0 0,1 0 0,-1 1 0,0-1-1,0 1 1,0-1 0,0 0 0,0 1 0,0 0 0,0-1-1,0 1 1,0-1 0,0 1 0,0 0 0,0 0 0,0 0-1,0 0 1,0 0 0,0 0 0,0 0 0,0 0 0,0 0-1,0 0 1,0 0 0,0 1 0,0-1 0,-1 1-29,-1 0-40,0 1 1,0 0-1,1 1 1,-1-1-1,0 0 1,1 1-1,0-1 1,-1 1-1,1 0 1,0 0-1,0 0 1,1 0-1,-2 2 40,0 2-19,0 0 0,0 0-1,0 0 1,1 1-1,0-1 1,1 1 0,0-1-1,0 1 1,0-1 0,1 1-1,0 0 1,1-1-1,0 4 20,0-5-13,1 0 0,0 0-1,0-1 1,1 1-1,-1 0 1,1-1-1,1 0 1,-1 0 0,1 0-1,-1 0 1,1 0-1,1-1 1,-1 0 0,1 0-1,-1 0 1,1 0-1,2 0 14,14 9 17,0-1-1,24 9-16,-30-15 8,1 1 0,-1 1 0,0 0 0,-1 1 0,0 1-1,-1 0 1,3 4-8,-15-14-3,-1 0 0,0 1 0,1-1-1,-1 1 1,0-1 0,1 0 0,-1 1-1,0-1 1,0 1 0,0-1 0,1 1 0,-1-1-1,0 1 1,0-1 0,0 1 0,0-1-1,0 1 1,0-1 0,0 1 0,0-1-1,0 1 1,0-1 0,0 1 0,0-1 0,0 1-1,-1-1 1,1 0 0,0 1 0,0-1-1,0 1 1,-1-1 0,1 1 3,-17 15 77,-31 8 316,40-20-302,-19 7-26,0-1 1,0 0 0,-1-3-1,0 0 1,-28 2-66,54-8-51,1-1 5,1 0 0,-1 1 0,0-1-1,1 0 1,-1 0 0,0 0 0,1 0-1,-1 1 1,0-1 0,1 0 0,-1 0 0,0 0-1,1-1 1,-1 1 0,0 0 0,1 0 0,-1 0-1,0 0 1,1-1 0,-1 1 0,1 0 0,-1 0-1,0-1 1,1 1 0,-1-1 0,1 1-1,-1 0 1,1-1 0,-1 1 0,1-1 0,-1 1-1,1-1 1,0 0 0,-1 1 0,1-1 0,0 1-1,-1-1 1,1 0 0,0 1 0,0-1 46,4-33-3248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05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1 694 1280,'21'0'7382,"-4"-7"-6754,0 0 1,0-1-1,-1-1 1,0 0-1,8-7-628,-10 6 57,0-1 0,-1-1 1,0 0-1,0 0 0,-1-2 0,-1 1 0,-1-1 0,0-1 1,3-6-58,-12 19-5,1 1 0,-1-1 0,0 1 0,0-1 0,0 0 0,0 0 0,-1 0 0,1 0 0,0 1 0,-1-1 0,0 0 0,1 0 0,-1 0 0,0 0 0,0 0 0,0 0 0,0 0 0,0 0 0,0 0 0,-1 0 0,1 0 0,-1 0 0,1 0 0,-1 0 0,0 1 0,0-1 0,0 0 0,0 0 0,0 1 0,0-1 0,0 0 0,0 1 0,-1-1 0,1 1 0,-1 0 0,1-1 0,-1 1 0,1 0 0,-2-1 5,-1 1-33,0 0 0,1 0 0,-1 0 0,0 0 0,0 0 0,0 1-1,0 0 1,0-1 0,0 1 0,0 1 0,0-1 0,0 1 0,0-1 0,1 1 0,-1 1 0,0-1 0,0 0 0,1 1 0,-4 1 33,1 1-17,0-1 0,1 1 0,0 0 0,0 0 0,0 0 0,0 1-1,1-1 1,-1 1 0,1 1 0,1-1 0,-1 0 0,1 1 0,0 0 0,0 0 0,0 0 0,1 0 0,0 0 0,0 0 0,0 3 17,0 0-14,1 1 1,0-1-1,1 0 0,0 1 1,1-1-1,-1 1 0,2-1 0,-1 0 1,2 0-1,-1 0 0,1 0 1,0 0-1,1 1 14,0-2 2,-1-1-1,1 0 1,1 0-1,-1 0 1,1 0-1,1-1 1,-1 1-1,1-1 1,0-1-1,0 1 1,0-1-1,1 0 1,0-1-1,6 4-1,-7-6 14,0 1-1,0-1 1,0 0 0,1-1-1,-1 1 1,1-1 0,-1 0-1,1-1 1,0 0-1,-1 0 1,1 0 0,-1-1-1,1 0 1,-1 0 0,1 0-1,-1-1 1,0 0-1,1-1 1,-1 1 0,1-2-14,2 0 82,0-1 1,0 0-1,0-1 1,-1 0-1,0 0 1,0-1-1,-1 0 1,1 0-1,-2 0 1,1-1 0,-1-1-1,0 1 1,-1-1-1,3-4-82,-2-1 91,0 0-1,-1-1 1,-1 0 0,0 0-1,-1 0 1,0 0 0,-1-1-1,-1 1 1,0-7-91,-1-21 38,-2 0 0,-2 1 1,-1-1-1,-2 1 0,-2 0 0,-2 1 0,-2 0 1,-2 1-1,-9-19-38,2 20 35,21 37-50,-1 0 0,1-1-1,-1 2 1,1-1 0,-1 0-1,1 0 1,-1 0 0,0 1-1,0-1 1,0 1 0,0-1-1,0 1 1,0 0 0,-1 0-1,0-1 16,3 5-64,0 0 0,0-1 0,0 1 0,0 0 0,1-1 0,-1 1 0,1-1 1,0 1-1,0-1 0,0 1 0,0-1 0,0 1 64,1 0-44,36 113-53,-6-18 110,21 39-13,-40-110 21,0 1 0,2-1 0,1-1 0,1-1 0,1 0 0,22 21-21,-34-39 12,1-1 1,0 1-1,0-1 1,0-1-1,1 0 0,0 0 1,2 1-13,-8-5-21,0 0-1,0 0 1,0 0 0,0-1 0,0 1 0,0-1-1,1 1 1,-1-1 0,0 0 0,0 0-1,0 0 1,0 0 0,0 0 0,1 0-1,-1 0 1,0-1 0,0 1 0,0-1-1,0 0 1,0 1 0,0-1 0,0 0-1,0 0 1,0 0 0,-1-1 0,1 1 0,0 0-1,-1-1 1,1 1 0,-1-1 0,1 0-1,-1 1 1,0-1 0,1 0 21,0-1-301,1-1 1,-1 1-1,0-1 1,0 1-1,0-1 1,-1 0-1,1 0 0,-1 0 1,0 0-1,0 0 1,0 0-1,-1 0 1,0 0-1,1 0 0,-1 0 1,-1-3 300,-5-89-6019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05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6 171 2288,'-3'2'4778,"1"-2"-3002,2 5-576,2-10 112,5 3-519,1-4-425,4-3-224,0-13-144,8 0 0,9-9-320,-3 5-977,1 9-1679,27-21-3682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06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230 352 944,'-12'-59'9087,"-9"-31"-7336,19 84-1718,0 0 0,0 0 0,-1 0 0,1 1 1,-2 0-1,1-1 0,0 1 0,-1 0 0,0 0 1,0 1-1,-1-1 0,-2-2-33,5 6-4,0 0 1,0 0-1,0 1 1,0-1-1,0 0 0,0 1 1,-1-1-1,1 1 0,0-1 1,0 1-1,0 0 1,0 0-1,-1 0 0,1 0 1,0 1-1,0-1 1,0 1-1,0-1 0,0 1 1,0 0-1,0-1 0,0 1 1,0 0-1,0 0 1,0 1-1,0-1 0,1 0 1,-1 1-1,0-1 1,1 1-1,-1-1 0,1 1 1,0 0-1,-1-1 1,0 3 3,-6 6-64,0 0 1,1 1 0,0 0-1,1 1 1,-2 4 63,1 1-32,0 0 1,2 1-1,0-1 0,1 1 0,0 0 0,2 0 1,0 1-1,1-1 0,1 0 0,0 0 0,2 1 1,0-1-1,3 12 32,-3-26-7,-1 1 1,1-1-1,-1 0 1,1 1 0,1-1-1,-1 0 1,0 0-1,1-1 1,0 1-1,0 0 1,2 1 6,-4-4-5,0 0 1,0 0-1,0-1 0,0 1 0,1 0 1,-1 0-1,0-1 0,1 1 1,-1-1-1,1 1 0,-1-1 0,0 0 1,1 1-1,-1-1 0,1 0 1,-1 0-1,1 0 0,-1 0 0,1 0 1,-1 0-1,1 0 0,-1-1 0,0 1 1,1-1-1,-1 1 0,1-1 1,-1 1-1,0-1 0,0 0 0,1 1 1,-1-1-1,0 0 0,0 0 1,0 0-1,0 0 0,0 0 0,1-1 5,5-7 60,0 1 1,0-1-1,-1 0 0,-1 0 0,1-1 0,-1 0 0,-1 0 0,0 0 0,-1 0 0,0-1 1,0 0-1,-1 1 0,0-1 0,-1 0 0,0-1-60,0-4 46,-1 0 0,0 0 0,-1 0 1,0 0-1,-2 0 0,0 0 0,-1 0 0,0 1 0,-1-1 0,-1 1-46,20 47-703,0 2 470,1-1 0,15 21 233,-26-46 2,1-1 0,0 0 0,0 0 0,1 0 0,0 0 0,0-1 0,0 0 0,1-1 0,0 1 0,0-1 0,1 0 0,-1-1 0,8 3-2,-12-6 11,0 0-1,0-1 1,0 0-1,0 0 0,0 0 1,1 0-1,-1 0 0,0-1 1,0 1-1,0-1 1,0 0-1,0 0 0,0 0 1,0 0-1,0-1 0,0 1 1,0-1-1,-1 1 1,1-1-1,-1 0 0,1 0 1,-1 0-1,0-1 0,0 1 1,2-3-11,7-7 144,0-1 1,-1-1-1,-1 0 1,2-3-145,0-3 100,0-1 0,-1 0 0,-1-1 0,-1 1 1,5-24-101,-11 35 19,0-1-1,0 1 1,0-1 0,-2 0 0,1 1 0,-1-1 0,-1 0 0,0 1 0,-1-1 0,1 0 0,-2 1 0,0 0 0,0-1-1,-1 1-18,3 8 0,0 0 0,1 0 0,-1 0 0,-1 0-1,1 1 1,0-1 0,0 0 0,-1 0 0,1 1-1,-1-1 1,1 1 0,-1 0 0,0-1 0,1 1-1,-1 0 1,0 0 0,0 0 0,1 0-17,0 1 0,0 0 0,0 0 0,0 0 0,0 0-1,0 0 1,0 0 0,0 0 0,0 0 0,-1 0 0,1 0 0,0 0 0,0 1 0,1-1-1,-1 0 1,0 1 0,0-1 0,0 1 0,0-1 0,0 1 0,0-1 0,0 1 0,1 0-1,-1 0 18,-1 1-49,0 0-1,0 0 0,1 1 1,-1-1-1,1 0 0,0 1 1,-1-1-1,1 1 0,0 0 1,1-1-1,-1 1 0,0 0 1,1-1-1,0 1 0,-1 0 1,1 0-1,0 0 0,0-1 1,1 1-1,-1 0 0,1 0 1,-1-1-1,1 2 50,2 2-22,0-1 1,-1 0-1,2 0 0,-1 0 0,1 0 1,-1 0-1,1-1 0,0 0 1,1 0-1,-1 0 0,1 0 0,0 0 1,0-1-1,0 0 0,0 0 0,1-1 1,2 2 21,17 6 31,0-1-1,0-2 1,10 2-31,-19-5 5,28 5-1,-35-8-2,1 0-1,0 1 0,0 0 1,0 1-1,-1 0 0,0 1 1,1 0-1,-1 0 0,-1 1 0,7 4-1,-15-9-4,0 1-1,1-1 0,-1 1 1,0 0-1,0-1 0,0 1 1,0-1-1,1 1 0,-1 0 1,0-1-1,0 1 1,0 0-1,-1-1 0,1 1 1,0 0-1,0-1 0,0 1 1,0-1-1,-1 1 0,1 0 1,0-1-1,0 1 0,-1-1 1,1 1-1,0-1 0,-1 1 1,1-1-1,-1 1 0,1-1 1,-1 1-1,1-1 0,-1 0 1,1 1-1,-1-1 0,1 0 1,-1 1 4,-23 18 4,19-16 17,-10 10 38,-1 0 0,-1-2 0,0 0 1,-1-1-1,0-1 0,0 0 0,-1-1 0,0-2 1,0 0-1,-7 1-59,25-7-10,-1 1-90,0-1 0,0 1 1,0-1-1,0 0 0,1 0 0,-1 0 0,0 0 0,0 0 1,0-1-1,0 1 0,1 0 0,-1-1 0,0 1 1,0-1-1,1 0 0,-1 0 0,0 0 0,1 1 1,-1-1-1,1-1 0,-1 1 0,1 0 0,-1 0 0,1-1 1,0 1-1,0 0 0,0-1 0,-1 0 100,-38-60-5694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06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1 130 176,'6'-3'8325,"8"0"-5858,7-1-2253,169-78 1908,-109 44-4110,-118 58 1581,24-15 399,0 2-1,1-1 1,0 2 0,0 0-1,1 0 1,0 1-1,-6 7 9,16-14-14,0 0 0,0 0 0,0 1-1,0-1 1,1 1 0,-1-1 0,1 1 0,-1-1-1,1 1 1,0-1 0,0 1 0,0-1-1,0 1 1,1-1 0,-1 1 0,1-1 0,0 1-1,0 0 15,17 52 57,-14-45-7,152 437 649,-152-436-760,-3-8-34,-1 0-1,1-1 1,0 1-1,0 0 1,0-1 0,0 1-1,0-1 1,0 1-1,1-1 1,-1 0-1,1 1 1,0-1-1,-1 0 1,1 0-1,0 0 1,0-1-1,1 1 1,-1 0-1,0-1 1,1 1 95,25 0-3773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08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329 852 8698,'-34'-56'3706,"27"41"-3471,-1 1 0,0 0 0,-1 0 0,-1 1 0,0 0 0,-7-5-235,15 16-21,-1-1 1,0 1 0,0 0-1,1 0 1,-2 0-1,1 1 1,0-1-1,0 1 1,-1-1-1,1 1 1,0 0 0,-1 0-1,1 1 1,-1-1-1,1 1 1,-1 0-1,0 0 1,1 0-1,-1 0 1,1 0 0,-1 1-1,1 0 1,-1 0-1,1 0 1,0 0-1,-1 0 1,1 1-1,0-1 1,0 1 0,0 0-1,-1 0 21,-5 5-40,0 0-1,0 0 1,1 1-1,0 0 1,0 0 0,1 1-1,0 0 1,1 0-1,0 0 1,0 1 0,1 0-1,0 0 1,1 1-1,0-1 1,1 1-1,-2 11 41,1-8-28,2 0-1,0 0 1,0 0-1,1 1 0,1-1 1,0 0-1,1 0 0,1 1 1,0-1-1,1 0 1,1 0-1,0-1 0,2 6 29,-4-16-7,-1 1 0,1-1 0,-1 0 0,1 0 0,0 0 0,1 0 0,-1 0 0,0 0 0,1 0 0,-1-1 0,1 1 0,0-1 0,0 0 0,0 1 0,0-2 0,1 1 0,-1 0 0,0-1 0,1 1-1,-1-1 1,1 0 0,-1 0 0,1 0 0,0-1 0,-1 1 0,1-1 0,0 0 0,-1 0 0,1 0 0,0-1 0,-1 1 0,1-1 0,0 0 0,-1 0 0,1 0 0,-1 0 0,1-1 0,-1 1 0,0-1 0,0 0 0,1 0 0,-1 0 0,0 0 0,-1-1 0,1 1-1,0-1 1,-1 0 0,0 0 0,1 0 0,-1 0 0,0 0 0,-1 0 0,1 0 0,0-1 7,2-4 68,-1 0-1,0 1 1,0-1-1,-1 0 1,0-1-1,0 1 1,-1 0 0,0-1-1,0 1 1,-1-1-68,-7-87 280,1 18-344,43 133-1381,-27-39 1434,5 8 32,1-1 1,14 15-22,-25-32 2,0-1 0,0 0 1,1 0-1,-1 0 1,1-1-1,0 0 0,0 0 1,1 0-1,-1-1 0,1 0 1,0 0-1,-1 0 0,2-1-2,-5-2 30,0 0-1,1 0 0,-1 0 0,0 0 0,1 0 0,-1-1 0,0 1 1,0-1-1,0 0 0,1 0 0,-1-1 0,0 1 0,0 0 0,0-1 1,-1 0-1,1 0 0,0 0 0,-1 0 0,1 0 0,-1 0 1,0-1-1,1 1 0,-1-2-29,9-9 297,-1 0 1,0-1-1,7-15-297,-13 22 4,8-14 69,-1-1 0,-1-1 0,-1 0 0,3-10-73,-9 21-3,0 0-1,0 0 1,-1 0-1,0-1 1,-1 1-1,-1 0 1,0-1-1,-1 1 0,-1-8 4,2 18-17,0 0 0,-1 1 0,1-1 0,-1 1 0,1-1 0,-1 1 0,1-1 0,-1 1 0,0-1 0,0 1 0,0 0 0,0-1 0,0 1 0,0 0 0,0 0 0,0 0 0,0 0 0,-1 0 0,1 0 0,0 0 0,-1 0 0,1 0 0,-1 1 0,1-1 0,-1 0 0,1 1 0,-1-1 0,1 1 0,-1 0 0,0 0 0,1-1 0,-1 1 0,0 0 0,1 0 0,-1 1 0,1-1 0,-1 0 0,0 0 0,1 1 0,-1 0 17,-8 1-98,1 1 0,0 0 1,0 1-1,1 0 0,-1 0 1,0 1 97,9-1-598,11 0 208,19 4 62,-20-6 305,6 2 28,-1 0 0,1 1 0,-1 0 0,0 1 1,-1 1-1,0 1 0,2 1-5,-12-6-11,1 0 1,-1 1-1,0 0 1,0 0-1,0 0 1,-1 0-1,0 1 1,1 0-1,-2-1 1,1 1-1,0 0 1,-1 0-1,0 0 1,0 1-1,-1-1 1,1 0-1,-1 1 1,0-1-1,-1 1 1,1 0-1,-1-1 1,0 3 10,-10 60 11,8-58-4,0 0 0,0 0-1,0 0 1,1-1-1,1 1 1,0 0-1,0 0 1,1 0 0,0 0-1,2 5-6,-2-14-6,-1-1-1,1 1 1,0 0-1,-1-1 1,1 1-1,0-1 0,-1 1 1,1-1-1,0 1 1,0-1-1,0 0 1,-1 1-1,1-1 1,0 0-1,0 0 1,0 0-1,0 1 0,0-1 1,0 0-1,-1 0 1,1 0-1,0 0 1,0-1-1,0 1 1,0 0-1,0 0 1,0 0-1,-1-1 1,1 1-1,0 0 0,0-1 1,0 0 6,29-11-100,19-17 189,-2-3 0,-1-1 0,-1-2 0,-1-4-89,-21 20 49,-2-1 0,17-20-49,-33 35 22,0-1 1,0 0-1,-1 0 1,0-1 0,0 1-1,-1-1 1,0 0 0,0 0-1,0 0 1,-1 0 0,0 0-1,-1-1 1,1-5-23,-2 10 31,0 0 0,0-1 0,0 1 0,-1 0 1,1-1-1,-1 1 0,0 0 0,0 0 0,-1 0 0,1 0 0,0 0 0,-1 0 0,0 0 1,0 0-1,0 0 0,0 1 0,0-1 0,0 1 0,-1 0 0,1-1 0,-1 1 0,1 0 1,-1 1-1,0-1 0,0 0 0,0 1 0,0-1 0,0 1 0,0 0 0,-1 0 0,1 1 1,0-1-1,0 0 0,-1 1 0,0 0-31,-2-1-13,1 0 1,-1 1-1,1 0 1,-1 0-1,1 1 1,0-1 0,-1 1-1,1 0 1,-1 1-1,1-1 1,0 1-1,0 0 1,0 1-1,0-1 1,0 1-1,1 0 1,-1 0-1,1 0 1,-1 1-1,1-1 1,-2 3 12,2 2-24,0-1 0,0 1 0,0 0 0,1 0 1,0 0-1,1 0 0,-1 0 0,2 1 0,-1-1 0,1 1 0,0-1 0,1 1 1,0-1-1,1 1 0,-1-1 0,2 1 0,-1-1 0,1 1 0,0-1 1,1 0-1,0 0 0,0 0 0,1 0 0,0-1 0,1 1 0,-1-1 1,1 0-1,3 3 24,-6-8-56,0 1 1,1-1 0,-1 1-1,1-1 1,0 0-1,-1 0 1,1 0 0,0 0-1,0-1 1,0 1-1,1-1 1,-1 0 0,0 0-1,0 0 1,1 0-1,-1-1 1,0 1 0,1-1-1,-1 0 1,2 0 55,0 0-52,0-1 1,0 0-1,0 0 0,0-1 1,0 0-1,0 0 0,0 0 0,-1 0 1,1-1-1,-1 1 0,1-1 1,2-3 51,1-1-12,0 0 1,0-1 0,-1 0-1,1 0 1,-2 0 0,1-1-1,-1 0 1,-1-1-1,0 1 1,0-1 0,-1 0-1,2-6 12,-4 10 102,-1 1 0,0-1 0,0 0 1,-1 0-1,1 1 0,-1-1 0,0 0 0,-1 0 0,0 0 0,0 1 0,0-1 0,0 0 0,-1 1 0,0-1 0,0 1 0,-1-1 0,-1-3-102,19 69-544,39 67 610,26 37-66,-19-40-314,10 39 314,-70-162-32,0 1 0,0-1 0,0 1 0,0 0 0,-1-1 1,1 1-1,-1 0 0,1-1 0,-1 1 0,0 0 0,1 0 0,-1-1 0,0 1 0,0 0 0,0 0 0,-1-1 0,1 1 0,0 0 0,-1 0 1,1-1-1,-1 1 0,1 0 0,-1-1 0,0 1 0,0-1 0,1 1 0,-1-1 0,0 1 0,-1-1 0,1 0 0,0 1 0,0-1 0,-1 0 0,1 0 1,0 0-1,-1 0 0,1 0 0,-1 0 0,1 0 0,-1-1 0,0 1 0,1 0 0,-1-1 0,0 1 0,1-1 0,-1 0 0,0 0 0,0 1 1,1-1-1,-1 0 0,-1-1 32,-11 2-13,0-2 0,0 0 0,0 0-1,0-1 1,-10-4 13,8 2 76,1 0 0,0-1 0,0-1 0,0 0-1,1-1 1,-1-1 0,2 0 0,-1-1-1,-4-5-75,14 11 66,-1-1 0,1 0-1,-1 0 1,1 0 0,0-1-1,1 1 1,-1-1 0,1 0 0,0 0-1,0 0 1,1 0 0,-1-1-1,1 1 1,0-1 0,1 0-1,-1 1 1,1-1 0,0 0-1,1 0 1,-1 0 0,1 0 0,0 0-1,1 0 1,0 1 0,0-1-1,1-5-65,4-6 7,0 1 0,1 0 0,1 0 1,0 1-1,2 0 0,-1 1 0,2 0 0,6-7-7,26-26-7,36-30 7,-16 16 10,-31 30 4,-19 20 49,0-1 0,-2 0 0,1 0-1,-1-2 1,-1 1 0,-1-1 0,6-10-63,-14 20 28,0 1 1,0-1-1,-1 0 1,1 0-1,-1 0 1,1 0 0,-1 0-1,-1 0 1,1 0-1,0 0 1,-1 1-1,0-1 1,0 0-1,0 0 1,0 1-1,-1-1 1,0 0 0,1 1-1,-1-1 1,-1 0-29,2 2 1,0 0 0,0 1 0,0 0 0,0-1 0,0 1 0,-1 0 0,1-1 0,0 1 0,-1 0 0,1 0 0,-1 0 0,1 0 0,-1 0 1,1 1-1,-1-1 0,0 0 0,1 1 0,-1-1 0,0 1 0,1-1 0,-1 1 0,0 0 0,0 0 0,1 0 0,-1 0 0,0 0 0,0 0 0,1 0 1,-1 1-1,0-1 0,0 1 0,1-1 0,-1 1 0,0 0 0,1-1 0,-1 1 0,1 0 0,-1 0 0,1 0 0,0 0 0,-1 0 0,1 1 0,0-1 0,0 0 1,-1 1-2,-3 3-29,0 1 0,1 0 0,-1 0 0,1 1 0,0-1 0,1 1 0,0 0-1,0 0 1,0 0 0,1 0 0,0 0 0,0 0 0,1 1 0,0-1 0,0 1 0,1-1 0,-1 1 0,2-1 0,-1 1 0,1-1 0,1 1 0,-1-1 0,1 0 0,0 1 0,1-1 0,0 0 0,1 3 29,-1-5 1,0 0 0,-1 0 0,1 0 0,1 0-1,-1 0 1,1-1 0,0 1 0,0-1 0,0 0-1,1 0 1,-1-1 0,1 0 0,0 1 0,0-1 0,0-1-1,0 1 1,1-1 0,-1 0 0,1 0 0,-1-1-1,1 1 1,0-1 0,-1 0 0,1-1 0,0 1-1,0-1 1,0-1 0,-1 1 0,1-1 0,0 0-1,0 0 1,-1 0 0,1-1 0,-1 0 0,4-2-1,3-1 42,0-1 0,0-1 1,-1 0-1,0 0 1,-1-1-1,0-1 0,0 1 1,-1-2-1,0 1 1,0-1-1,-1-1 0,-1 1 1,1-1-1,-2-1 0,0 1 1,2-6-43,1-4 36,-1 0-1,-1 0 1,-1 0-1,-1-1 1,-1 0 0,-1 0-1,0-1 1,-2 1 0,-1-6-36,-1-22-14,-3-1 0,-2 1 1,-4-9 13,6 36 23,-2 1 0,0 1 1,-1-1-1,-2 1 1,0 1-1,-1-1 1,-1 2-1,-5-7-23,0 10 88,16 16-96,0 0 0,-1 0 0,1 0 0,0 0 0,0 1 0,-1-1 0,1 0 0,0 0 0,0 1 0,-1-1 0,1 0 0,0 0 1,0 1-1,0-1 0,0 0 0,-1 0 0,1 1 0,0-1 0,0 0 0,0 1 0,0-1 0,0 0 0,0 1 0,0-1 0,0 0 0,0 1 0,0-1 0,0 0 1,0 0-1,0 1 0,0-1 0,0 0 0,0 1 0,0-1 0,0 0 0,1 1 8,8 45-508,-8-41 542,21 79 1,3-1 1,5-1-1,2-2 0,5-1 0,18 26-35,-51-97 2,1 1 0,1-1 0,-1 0 0,1-1 0,1 1-1,0-1 1,0 0 0,0-1 0,1 1-2,-6-6-9,1 1 0,0-1 0,-1 0 0,1 0 0,0 0 0,0 0 0,0 0 0,-1 0 0,1-1 0,0 0 0,0 1 0,0-1 0,0 0 0,0-1 0,0 1 0,0 0 0,0-1 0,0 0 0,-1 1 0,1-1 1,0 0-1,0-1 0,-1 1 0,1 0 0,-1-1 0,1 1 0,-1-1 0,1 0 0,-1 0 0,0 0 0,1-1 9,21-29-1762,12-46-2479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09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3 291 6705,'-3'-4'3641,"6"-3"-2633,-3-8-7,2-7-665,10-11-336,-2-6-72,7-3-744,7 1-1433,52-47-3296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09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1 397 1736,'14'-50'5856,"-2"14"-4939,-2-1 0,-2-1 0,-1 0 0,-2 0 0,0-21-917,-5 87-148,1 0-1,2-1 1,1 1-1,1 0 149,-3-18 3,0-1 0,1 1-1,0-1 1,0 0 0,1 0-1,1 0 1,-1-1 0,1 1 0,1-1-1,-1 0 1,2-1 0,-1 1-1,6 4-2,-10-10-3,0 0-1,0-1 1,0 1-1,0-1 1,0 0-1,0 1 0,0-1 1,0 0-1,0 0 1,1 0-1,-1-1 0,0 1 1,1 0-1,-1-1 1,1 0-1,-1 0 1,1 1-1,-1-1 0,0-1 1,1 1-1,-1 0 1,1 0-1,-1-1 0,2 0 4,-1-1 23,1 0 0,0 0 0,-1 0-1,0-1 1,1 0 0,-1 1 0,0-1-1,-1 0 1,1 0 0,0-1 0,-1 1-1,0 0 1,2-4-23,5-9 89,-1-1-1,-1 0 1,-1-1-1,0 0 1,3-17-89,-5 9 108,0 0 1,-2 0-1,-1 0 1,-2-18-109,1-3 312,1 53-421,1 1 0,0-1 0,0 0 0,0 1 0,1-1 0,0 0 0,1-1 0,0 2 109,5 10-14,-4-6 7,12 24-110,1-2-1,1 0 1,4 3 117,-23-36-17,0 1 0,1 0 0,-1-1 0,0 1 0,0-1 0,1 1 0,-1-1 0,1 1 0,-1-1 0,0 1 0,1-1 0,-1 1 0,1-1 0,-1 0 0,1 1 0,-1-1 0,1 0 0,-1 1 0,1-1 0,-1 0 0,1 0 0,0 1 0,-1-1 0,1 0 0,-1 0 0,1 0 0,0 0 0,-1 0 0,1 0 0,-1 0 0,1 0 0,0 0 0,-1 0 0,1 0 0,0 0 0,-1 0 0,1-1 0,-1 1 0,1 0 0,-1 0 0,1-1 0,-1 1 0,1 0 0,0-1 0,-1 1 0,0 0 0,1-1 0,-1 1 0,1-1 0,-1 1 0,1-1 0,-1 1 0,0-1 0,0 1 0,1-1 0,-1 0 0,0 1 0,0-1 0,1 1 0,-1-1 0,0 1 0,0-1 0,0 0 0,0 0 17,12-48 207,-11 40-226,7-49 219,-6 36-109,2 1 1,0 0-1,6-18-91,-10 38-3,0 0 0,0 0-1,0 0 1,1 1-1,-1-1 1,0 0-1,1 0 1,-1 0 0,0 0-1,1 0 1,-1 1-1,1-1 1,-1 0-1,1 0 1,0 1 0,-1-1-1,1 0 1,0 1-1,0-1 1,-1 1-1,1-1 1,0 1 0,0-1-1,0 1 1,0 0-1,-1-1 1,1 1-1,0 0 1,0 0 0,0 0-1,0-1 1,0 1-1,0 0 1,0 0-1,0 0 1,0 0 0,0 1-1,0-1 1,0 0-1,-1 0 1,1 1-1,0-1 1,0 0 0,0 1-1,0-1 1,0 1-1,-1-1 1,1 1-1,0-1 1,0 1 0,-1 0-1,1-1 1,0 1-1,-1 0 1,1 0 3,7 6-25,-1 1 0,0 0 0,-1 0 0,5 8 25,-7-10 50,29 42 7,-22-29-14,2 0 0,0-1 0,1-1 0,1 0 0,0 0 0,1-2 0,1 0 0,3 1-43,-19-15 25,0 0 1,0 0-1,0-1 0,0 1 1,1 0-1,-1 0 0,0-1 1,1 1-1,-1 0 0,1-1 1,-1 0-1,0 1 0,1-1 0,-1 0 1,1 0-1,-1 1 0,1-1 1,-1 0-1,1 0 0,-1-1 1,1 1-1,-1 0 0,1-1 1,-1 1-1,0 0 0,1-1 1,-1 0-1,1 1 0,-1-1 0,0 0 1,0 1-1,1-1 0,-1 0 1,0 0-1,0 0 0,0 0 1,0 0-1,0-1 0,0 1 1,0 0-1,-1 0 0,1-1 0,0 0-25,0-2-80,1 1 0,-2-1 0,1 0-1,0 0 1,-1 0 0,0 0-1,0 1 1,0-1 0,0 0 0,0 0-1,-1 0 1,0 0 0,0 1-1,0-1 1,0 0 0,-1 1 0,1-1-1,-1 0 1,0 1 0,-1-2 80,-63-87-2662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07:33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1192,'0'0'1116,"0"0"-165,0 0-166,0 0-217,0 0-143,0 0-117,0 0-92,0 0-56,0 0-41,0 0-22,0 0-40,0 0-35,0 0-13,0 0-1,0 17 807,1-28-2813,4 0-1724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10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21 10850,'-5'0'1633,"2"-3"-489,-4-1-448,5 0-312,7 1-256,-3 1-128,5 0-8,-2 0-696,5 2-1424,5 2-897,45 7-4673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10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256 89 1232,'0'0'1166,"0"0"2740,0-5 981,-4-17-3569,0 6-933,-10-22 388,14 37-781,0 1-1,-1-1 0,1 1 0,-1-1 0,0 1 0,1-1 0,-1 1 0,1-1 0,-1 1 1,0 0-1,1-1 0,-1 1 0,0 0 0,0-1 0,1 1 0,-1 0 0,0 0 0,0 0 0,1 0 1,-1 0-1,0 0 0,0 0 0,1 0 0,-1 0 0,0 0 0,0 0 0,1 0 0,-1 0 1,0 1-1,1-1 0,-1 0 0,0 1 0,1-1 0,-1 0 0,0 1 0,1-1 0,-1 1 1,1-1-1,-1 1 0,0-1 0,1 1 0,0-1 0,-1 1 0,1 0 0,-1-1 0,1 1 1,-1 0 8,-11 12-69,0 1 0,1 0 0,0 0 0,1 1 0,0 0 0,2 1 0,0 0 0,0 1 1,2 0-1,0 0 0,-1 5 69,5-14-19,1 0 1,-1 0-1,1 0 1,1 0 0,0 0-1,0 0 1,0 0-1,1 1 1,0-1-1,1 0 1,-1 0-1,2 0 1,-1-1-1,1 1 1,0 0-1,1-1 1,0 0 0,0 0-1,0 0 1,1 0-1,0-1 1,1 0-1,-1 0 1,1 0-1,0-1 1,1 1 18,16 10-16,0-2 0,1 0 0,0-1 0,1-2 1,1 0-1,1-2 16,10 6 11,-1 1 1,12 8-12,-48-24 1,0 0 1,1 0-1,-1 0 1,0 0 0,0 0-1,1 1 1,-1-1-1,0 0 1,0 0-1,1 0 1,-1 0-1,0 1 1,0-1-1,0 0 1,0 0-1,1 1 1,-1-1-1,0 0 1,0 0-1,0 1 1,0-1-1,0 0 1,0 0 0,0 1-1,0-1 1,1 0-1,-1 0 1,0 1-1,0-1 1,0 0-1,0 1 1,0-1-1,-1 0 1,1 0-1,0 1 1,0-1-1,0 0 1,0 1-1,0-1 1,0 0 0,0 0-1,-1 1-1,-12 9 57,-24 7 125,35-16-160,-38 14 66,-1-2 0,0-1-1,-1-2 1,0-2-1,-1-2 1,0-2 0,-19-1-88,55-3-65,5 1 6,1-1-1,-1 0 0,1 0 0,-1 1 1,1-1-1,-1 0 0,0 0 1,1-1-1,-1 1 0,1 0 0,-1 0 1,1-1-1,-1 1 0,1-1 0,-1 1 1,1-1-1,-1 0 0,1 0 0,0 1 1,0-1-1,-1 0 0,1 0 0,0 0 1,0 0-1,0-1 0,0 1 1,0 0-1,0 0 0,0-1 0,0 1 60,0-52-3484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11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1 638 2216,'19'-4'5530,"11"-12"-4988,-17 9 120,13-8-202,0 0-1,-1-2 1,4-3-460,-21 14 49,0 0 0,-1-1 0,0 0 0,0 0 0,0-1 0,-1 1 0,0-2 0,0 1 0,-1 0 0,0-1 0,1-5-49,-5 12-1,-1 0 0,0 0 0,1 0 0,-1 0 0,0 0 0,0 0 0,0 0 0,-1 0 1,1 0-1,0 0 0,-1 0 0,1 0 0,-1 1 0,0-1 0,1 0 0,-1 0 0,0 0 0,0 0 1,0 1-1,-1-1 0,1 1 0,0-1 0,0 1 0,-1-1 0,1 1 0,-1-1 0,0 1 0,1 0 1,-1 0-1,0 0 0,0 0 0,1 0 0,-1 1 0,0-1 0,0 0 0,0 1 0,-1-1 1,-3-1-32,-1 0 0,0 0 0,1 1 0,-1-1 0,0 1 0,0 1-1,0 0 1,0 0 0,1 0 0,-4 1 32,3 1-16,0 1 1,1 0-1,-1 0 1,1 1-1,0-1 1,0 2 0,0-1-1,1 0 1,-1 1-1,1 0 1,0 0-1,1 1 1,-1 0-1,1-1 1,0 1-1,1 1 1,-1-1-1,1 0 1,0 1-1,1 0 1,-1 2 15,0-1 1,-1 1 0,2 0 0,-1 0 0,2 0 0,-1 1 0,1-1 0,0 0 0,1 1 0,0-1 0,1 0 0,0 1 0,0-1 0,1 0 0,0 0 0,0 0 0,2 1-1,-1-4 10,0 1 0,1-2 1,0 1-1,0 0 1,1-1-1,-1 0 1,1 0-1,1 0 0,-1 0 1,0-1-1,1 0 1,0 0-1,0-1 1,0 1-1,1-1 0,-1-1 1,1 1-1,-1-1 1,1 0-1,0-1 1,0 0-1,0 0 0,0 0 1,0-1-1,0 0 1,0 0-1,0-1 1,4 0-11,4-1 43,-1 0 1,-1-1 0,1-1 0,0 0 0,-1-1-1,0 0 1,0-1 0,0-1 0,-1 0 0,0 0-1,-1-2 1,1 1 0,7-9-44,-10 8 75,0-1 0,0 0-1,-1 0 1,-1-1 0,0 0-1,0 0 1,-1-1 0,-1 0 0,0 0-1,0 0 1,-1 0 0,-1-1 0,2-10-75,-3 4 80,-1 0 1,-1 0-1,0 0 1,-1 0-1,-1 1 1,-1-1-1,-1 0 1,-1 1-1,-2-6-80,-66-180 118,41 119 122,56 202-1212,-19-97 972,12 56 16,3 0 0,4-1 0,2-2 0,14 21-16,-35-84 1,0 0 0,1-1 0,-1 0 0,2 0 1,0-1-1,0 1 0,0-1 0,1-1 0,3 3-1,-9-8 0,1 0 1,0-1-1,0 1 0,0-1 0,0 1 0,0-1 0,1 0 0,-1 0 0,0 0 1,0 0-1,1-1 0,-1 0 0,0 1 0,1-1 0,-1 0 0,1-1 0,-1 1 1,0-1-1,1 1 0,-1-1 0,0 0 0,0 0 0,0 0 0,1-1 1,-1 1-1,-1-1 0,1 0 0,0 1 0,0-1 0,0-1 0,0 1 0,-1 0-28,2-1-132,0 0 0,0 0 0,0 0 0,-1-1-1,1 0 1,-1 0 0,0 1 0,0-2 0,0 1 0,-1 0 0,1-1 0,-1 1 0,0-1-1,0 0 161,22-84-2777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11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3 195 5417,'-3'2'3633,"6"-2"-2305,-1-2-176,0 0-47,6-3-601,1-10-504,6-5 0,5-10 0,9-1-576,0 3-1057,42-36-2832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11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72 1656,'10'1'8586,"18"-7"-8562,-21 4 663,45-11-372,-2-2-1,1-2 1,0-3-315,-108 29-3347,-43 13 3347,91-20-8,5-1 21,0 0 1,0 0-1,0 1 0,0-1 1,0 1-1,1 0 0,-1 0 1,-3 3-14,11-1 95,0 1 0,-1 0 1,0 0-1,0 1 1,0-1-1,0 0 1,1 6-96,17 47 408,-2 1 0,-2 1 0,-3 0 0,2 33-408,-12-60 9,1 8-121,10 41 112,-8-65-1488,8-5-2469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12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227 297 480,'-5'-38'8929,"-13"-21"-6802,3 13-1200,11 32-722,-1 0 0,0 0 0,0 1 1,-2 0-1,-2-5-205,8 16-6,-1 0 0,1-1 0,0 1-1,-1 1 1,0-1 0,1 0 0,-1 0 0,0 1 0,0-1 0,0 0 0,0 1 0,0 0 0,0 0-1,-1 0 1,1 0 0,-1 0 6,2 0-20,-1 1 0,0 0 0,0 0 0,1 1-1,-1-1 1,0 0 0,0 1 0,1-1 0,-1 1-1,0-1 1,1 1 0,-1 0 0,0-1 0,1 1 0,-1 0-1,1 0 1,-1 0 0,1 1 0,0-1 0,0 0-1,-1 0 1,1 1 0,0-1 0,0 1 0,0 0 20,-9 12-56,0 0 1,1 1 0,1 0-1,1 1 1,0 0 0,1 0-1,0 0 1,2 1-1,0-1 1,1 1 0,0 1 55,0 2 0,1 0 1,1-1-1,1 1 1,1 0-1,1 0 1,0 0 0,2 0-1,0-1 1,3 9-1,-6-24-18,0 0 0,1 0 0,-1-1 1,1 1-1,0 0 0,0-1 1,0 0-1,0 1 0,1-1 0,-1 0 1,1 0-1,0 0 0,0 0 0,0-1 1,0 1-1,0-1 0,0 0 0,1 0 1,-1 0-1,1 0 0,0-1 1,1 1 17,0-1-19,-1 0 1,1-1-1,-1 0 1,1 0-1,0 0 1,-1-1 0,1 0-1,-1 1 1,1-1-1,-1-1 1,0 1-1,1-1 1,-1 0 0,0 0-1,0 0 1,0 0-1,0-1 1,-1 0-1,2-1 19,3-2 18,-1 0 0,-1-1 0,1 0 0,-1 0-1,0-1 1,-1 0 0,0 0 0,0 0 0,-1 0-1,1-1 1,-2 0 0,0 0 0,0 0-1,0 0 1,-1 0 0,0 0 0,-1-1 0,0 1-1,-1-1 1,0-2-18,-1-13-28,0 1 1,-2 0-1,0 0 0,-2 0 0,-1 1 1,-1-1-1,-4-9 28,30 94-947,-12-35 967,1-1 0,1 0 0,1 0 0,3 1-20,-10-20 2,0 0 0,0-1 0,1 1 1,0-1-1,0 1 0,1-1 0,-1 0 0,1-1 0,0 1 1,1-1-1,2 2-2,-5-5 32,0 1 0,1-1 0,-1 0 0,0 0 0,1 0 0,-1-1-1,1 1 1,-1-1 0,1 0 0,-1 0 0,1 0 0,-1-1 0,1 1 0,-1-1 0,0 1 0,1-1 0,-1 0 0,0-1 0,1 1 0,-1-1 0,0 1 0,0-1 0,0 0-32,15-9 100,0 0 0,-1-1 0,-1-1 0,0-1 0,0 0 1,-2-1-1,0 0 0,2-5-100,-8 11-8,-1-1 0,0 0 1,-1-1-1,0 1 0,0-1 1,-1 0-1,-1-1 0,0 1 1,0-1-1,-1 0 0,-1 0 1,0 0-1,0 0 0,-1-8 8,-1 18-25,0-1 0,0 1 0,0-1 0,0 0-1,0 1 1,-1-1 0,1 1 0,-1-1 0,0 1 0,0-1-1,0 1 1,0 0 0,0-1 0,0 1 0,-1 0 0,1 0-1,-1 0 1,1 0 0,-1 0 0,0 0 0,0 0-1,0 1 1,0-1 0,0 1 0,0-1 0,0 1 0,-1 0-1,1 0 1,0 0 0,-1 0 0,1 0 0,-1 0 0,1 1-1,-1-1 1,0 1 0,1 0 0,-1 0 0,0 0 25,-7 0-41,1 1 0,-1 0 0,1 1 0,-1 0 0,1 0 0,0 1 0,0 1 0,0-1 0,-6 5 41,14-8-13,1 0 1,0 0 0,-1 0-1,1 0 1,0 0 0,-1 0-1,1 1 1,0-1 0,-1 0-1,1 0 1,0 0 0,-1 0-1,1 1 1,0-1 0,-1 0 0,1 0-1,0 1 1,0-1 0,-1 0-1,1 1 1,0-1 0,0 0-1,0 1 1,-1-1 0,1 0-1,0 1 1,0-1 0,0 0-1,0 1 1,0-1 0,0 0-1,0 1 1,0-1 0,0 1-1,0-1 1,0 0 0,0 1-1,0-1 13,15 7-206,37 0 192,-40-6 23,-2 1-3,0-1 1,-1 1 0,1 1-1,-1-1 1,0 2 0,0-1 0,0 1-1,0 1 1,-1-1 0,1 2-1,-1-1 1,-1 1 0,1 0 0,5 6-7,-5-3-3,-1 1 1,0-1 0,-1 2 0,0-1 0,0 1 0,-1 0 0,0 0 0,-1 0-1,0 0 1,-1 1 0,1 10 2,0 4 9,-3-18 9,0-1 0,0 0 0,0 1 0,1-1 0,0 0 0,1 0 0,0 0 0,0 0 0,1 0-18,-2-6 22,0-1 0,1 0 0,-1-1 0,1 1 0,-1 0 0,0-1 0,1 1 0,-1-1 0,0 0-1,1 1 1,-1-1 0,0 0 0,0-1 0,0 1 0,0 0 0,0-1 0,2 0-22,-3 1 10,21-13-1336,1-1 0,-2-1-1,18-16 1327,44-40-4280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14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269 632 1256,'1'-1'384,"1"0"-1,-1 0 0,0 1 1,1-2-1,-1 1 0,0 0 1,0 0-1,1 0 0,-1 0 0,0-1 1,0 1-1,-1-1 0,1 1 1,0-1-1,0 0-383,6-30 2392,-7 27-2222,1 1-1,-2 0 1,1 0 0,0-1 0,-1 1 0,0 0-1,0 0 1,0 0 0,0 0 0,-1 0 0,0 0-1,0 0 1,-2-3-170,1 3 2,-1-1 0,0 1 0,0 1 0,-1-1 0,1 0 0,-1 1 0,1 0 0,-1 0 0,0 1 0,0-1 0,-1 1 0,1 0 0,0 0 0,-1 1 0,1 0 0,-1 0 0,1 0 0,-1 0 0,1 1 0,-1 0 0,0 0 0,1 1 0,-1 0 0,0-1 0,1 2 0,0-1 0,-1 1-1,-4 2 0,2-1-30,0 0 0,0 1 0,0 0 0,0 1 1,1 0-1,0 0 0,0 0 0,0 1 0,1 0 1,-1 0-1,2 1 0,-1 0 0,1 0 1,0 0-1,0 1 0,1-1 0,0 1 0,0 1 29,2-2-7,0 1 0,1-1 0,0 1 0,0-1 0,1 1 0,0-1 0,0 1 0,0-1 0,1 1 0,1-1-1,-1 1 1,1-1 0,0 0 0,1 1 0,0-1 0,0 0 0,0-1 0,4 6 7,-5-9-4,0 0 0,0 0 1,0 0-1,0-1 0,0 1 0,1-1 0,-1 1 1,1-1-1,0 0 0,-1 0 0,1 0 0,0 0 1,0-1-1,0 1 0,1-1 0,-1 0 1,0 0-1,0 0 0,1 0 0,-1 0 0,1-1 1,-1 0-1,1 1 0,-1-1 0,0 0 0,1-1 1,-1 1-1,1-1 0,-1 1 0,0-1 1,1 0-1,-1-1 0,0 1 0,0 0 0,0-1 1,0 0-1,0 1 0,0-1 0,0 0 0,0-1 1,1-1 3,3-2 44,1-1 0,-1 0 0,-1-1 0,0 1 0,0-1 0,0-1 0,-1 1 0,0-1 0,-1 0 0,2-3-44,-3 5 54,-1 1-1,1 0 1,-1-1 0,-1 1-1,1-1 1,-1 0 0,0 1-1,-1-1 1,0 0 0,0 0 0,0 0-1,-1 1 1,1-1 0,-2 0-1,0-3-53,15 87-809,-6-23 831,17 55 21,15 33-43,-12-50 17,-5 1-1,-2 8-16,-19-98-24,0-1-1,-1 1 0,0-1 1,1 1-1,-1-1 0,0 1 1,0 0-1,0-1 0,-1 1 1,1-1-1,-1 1 0,1-1 0,-1 1 1,0-1-1,0 1 0,0-1 1,0 1-1,0-1 0,-1 0 1,1 0-1,-1 0 0,1 0 1,-1 0-1,0 0 0,0 0 1,0 0-1,0-1 0,0 1 0,0-1 1,0 0-1,-1 1 0,1-1 1,0 0-1,-1 0 0,1 0 1,-1-1-1,1 1 0,-1-1 1,1 1-1,-1-1 0,1 0 0,-1 0 1,0 0-1,1 0 0,-2 0 25,-3-1 8,-1 1 0,0-1 0,1-1 0,-1 1 0,1-1-1,-1-1 1,1 1 0,0-1 0,0 0 0,0-1 0,0 0-1,1 0 1,0 0 0,-1-1 0,0-1-8,4 2-5,-1 1-1,1-1 1,0 0 0,0 0 0,0 0 0,1 0-1,0-1 1,-1 1 0,1-1 0,1 1-1,-1-1 1,1 0 0,0 1 0,0-1-1,0 0 1,1 0 0,-1 0 0,1 0 5,1-2 6,0 0 0,0 0 0,1 0 0,0 0 0,0 0 0,1 1 0,-1-1 0,2 1 0,-1-1 0,0 1 0,4-4-6,12-14 32,1 1-1,2 1 0,0 0 1,1 2-1,10-7-31,-15 13-16,47-38 16,-20 18 63,23-24-63,-57 47 19,1 0 0,-2-1 0,0-1 0,0 0 0,-1 0 0,-1 0 0,5-12-19,-10 19 1,-1-1 0,-1 1-1,1-1 1,-1 1 0,0-1-1,-1 1 1,0-1 0,0 0-1,0 1 1,-1-1 0,0 0-1,0 1 1,0-1 0,-1 1-1,0 0 1,0-1 0,-1 1-1,-1-2 0,2 3-3,-1 0-1,1 1 0,-1 0 1,1 0-1,-1 0 1,-1 0-1,1 0 0,0 0 1,-1 1-1,0 0 1,0-1-1,0 1 0,0 1 1,0-1-1,-1 1 0,1-1 1,-1 1-1,1 1 1,-1-1-1,0 1 0,0-1 1,0 1-1,0 1 1,-3-1 3,5 1-12,1 1 0,-1-1 0,1 1 1,-1 0-1,1 0 0,-1 0 1,1 0-1,0 0 0,-1 0 0,1 1 1,0-1-1,0 1 0,0 0 0,0-1 1,0 1-1,1 0 0,-1 0 1,1 0-1,-1 0 0,1 0 0,-1 1 1,1-1-1,0 0 0,0 1 1,0-1-1,1 1 0,-1-1 0,0 1 1,1-1-1,0 1 0,0-1 0,-1 2 12,0 9 25,-1 0-1,2-1 1,0 1-1,0 0 0,2 12-24,0-17 15,-1 0 0,1 0 0,0 0 0,1 0 0,0 0 0,0 0 0,0-1 0,1 1 0,1-1 0,-1 0-1,1 0 1,0-1 0,0 1 0,1-1 0,0 0 0,0-1 0,1 1 0,-1-1 0,1-1 0,2 2-15,-3-3 44,0 0 0,0-1 0,1 0 0,-1 0 0,0 0 0,1-1 0,-1 0 0,1 0 0,-1-1 0,1 0 0,-1 0 0,1 0 0,0-1 0,-1 0 0,0 0 0,1-1 0,-1 1 0,0-1 0,0-1 0,1 1 0,-2-1 0,1 0 0,0-1 0,-1 1 0,5-5-44,2-1 49,-1-1 1,-1 0-1,0 0 0,0-1 1,-1-1-1,0 0 0,-1 0 0,0 0 1,-1-1-1,-1-1 0,0 1 0,0-1 1,-2 0-1,1 0 0,-2 0 1,0 0-1,-1-1 0,0 1 0,-1-13-49,-1-27-44,-2 1-1,-3 0 0,-2 0 1,-12-42 44,17 83-1,-1-10 22,-2 0 0,0 0 0,-1 0 0,-2 1 0,0 0 0,-1 0 0,-2-2-21,9 84-773,7 1 785,2 0 1,3 0-1,3-1 1,3 0-1,2-1 1,2-1-1,4-1 1,10 16-13,-29-63 10,1-1 0,-1-1 0,2 1 0,0-1 1,0 0-1,6 5-10,-12-12-2,1-1 1,-1 1 0,1-1-1,0 1 1,0-1-1,0 0 1,0 0 0,0 0-1,0 0 1,0 0-1,0 0 1,0-1 0,0 1-1,1-1 1,-1 1-1,0-1 1,0 0 0,1 0-1,-1 0 1,0 0-1,1 0 1,-1 0 0,0-1-1,0 1 1,0-1 0,1 0-1,-1 1 1,0-1-1,0 0 1,0 0 0,0-1-1,0 1 1,-1 0-1,1-1 1,0 1 0,0-1 1,1 0-41,2-2-151,-1 0 0,1 0 0,-1-1 0,0 0 0,0 1 0,-1-1-1,1 0 1,-1-1 0,0 1 0,0 0 0,0-3 192,31-86-2347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14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1 139 600,'2'0'4057,"3"-2"-1104,10-1-1953,6-5-160,16-3-240,2-7-336,5 1-144,-8-3-112,1 5-8,-13 4-64,-7 0-488,-12 4-744,-59-8-3393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15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517 99 1664,'-17'1'1041,"0"2"0,0 0 0,1 0-1,-1 2-1040,-21 4 425,-33 6 240,19-4 930,-51 5-1595,36-4 48,51-8 197,0 0 0,0-2 0,0 0 1,-7 0-246,8-2 251,24 1 36,27-2-356,173-36 763,53-22-694,-153 22 953,-108 36-902,-4 0 190,-4-15-2751,-19-24-2824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27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242 39 848,'0'1'43,"0"-1"1,0 0-1,0 0 0,0 0 0,0 0 0,0 1 0,0-1 1,0 0-1,0 0 0,0 0 0,0 0 0,0 1 0,0-1 1,0 0-1,0 0 0,0 0 0,0 0 0,0 0 0,-1 0 1,1 1-1,0-1 0,0 0 0,0 0 0,0 0 0,0 0 1,0 0-1,-1 0 0,1 0 0,0 0 0,0 1 0,0-1 1,0 0-1,0 0 0,-1 0 0,1 0 0,0 0 0,0 0 1,0 0-1,0 0 0,-1 0 0,1 0 0,0 0 1,0 0-1,0 0 0,0 0 0,-1 0 0,1-1 0,0 1-43,2 1 984,-44-15 4043,-7 9-4242,44 5-820,0 0 0,0 1 0,0 0 0,0 0-1,0 0 1,0 0 0,0 1 0,0 0 0,1 0 0,-1 0 0,1 0 0,-1 1 0,1 0 0,0 0 0,0 0 0,0 0 0,0 1 0,1 0 0,-2 1 35,0 2-13,0 1-1,0-1 1,1 1 0,0 0-1,0 0 1,1 0 0,0 0-1,1 1 1,0-1 0,0 1-1,0 1 14,0-1 4,-2 4 26,1 1 0,1 0-1,-1 0 1,2 0 0,0 0 0,1 0 0,1 0 0,1 13-30,3-10 1,0-1-1,1-1 1,0 1-1,1-1 1,1 0 0,1-1-1,0 0 1,1 0 0,9 9-1,-13-16 0,0 0 0,0-1 0,1 1 0,1-1 1,-1-1-1,1 1 0,0-1 0,0-1 0,0 0 1,0 0-1,1 0 0,0-1 0,0 0 0,0-1 1,0 0-1,0 0 0,0-1 0,5 0 0,7-4 18,0 0-1,0-2 1,0 0-1,-1-1 1,0-1-1,0-1 1,0-1-1,-1-1 1,0-1-18,-7 4 31,0-1 0,-1-1 0,0 0 0,0-1 0,0-1-31,9-8 15,-17 16 2,-1-1-1,1 1 1,-1-1-1,0 0 0,0 0 1,-1 0-1,1 0 0,-1 0 1,0 0-1,0 0 1,0 0-1,0-1 0,-1 1 1,0 0-1,0-1 1,0 1-1,0-1-16,0-3 27,-1 1-1,1-1 1,-1 0-1,-1 1 1,0-1-1,0 1 1,0 0-1,-1-1 1,0 1-27,-8-13 77,-11-19 37,-1 1 0,-9-10-114,23 37 13,1 0 0,-2 1-1,1 0 1,-1 0 0,-1 1 0,0 0 0,-10-6-13,3 2 1,16 11-2,-1 0 0,0 0 0,1 0 0,-1 1 0,0-1 0,0 1 0,0-1 0,0 1 0,0 0 0,0 0 0,-3 0 1,1 0-9,1 1-1,-1 0 0,0-1 0,1 2 1,-1-1-1,0 1 0,1-1 1,-1 1-1,1 1 0,-1-1 0,1 0 1,0 1-1,-1 0 0,1 0 1,0 1-1,0-1 0,1 1 1,-1 0-1,-1 1 10,-29 16-54,32-19-276,13-6-1316,15-8-1005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6T15:26:58.88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40 0,'-6'0,"-3"7,1 8,2 9,1 6,2-8,2-15,0-8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07:34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1 15 1168</inkml:trace>
  <inkml:trace contextRef="#ctx0" brushRef="#br0" timeOffset="1">1 15 1168,'25'-15'776,"-25"15"-112,0 0 240,0 0-120,0 0-79,0 0-105,0 0-184,0 0-224,0 0-144,0 5-40,0-5-8,0 0 0,0 0 0,0 0 0,0 0-8,0 0-72,0 0-176,0 0-1129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35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217 303 2312,'9'-13'871,"1"0"0,0 0 0,0 1 0,2 1 0,5-5-871,-53 41 563,28-20-530,0-1 0,1 2 1,0-1-1,0 1 0,-5 5-33,101-57 100,-231 193-12,151-154-56,1 1 0,0-1 0,1 2 0,-1-1 0,5 0-32,28-16 90,-20 8-64,2-1-37,0-2 0,0 0 0,1-4 11,-52 42-55,-1-2 0,-20 11 55,-25 16 19,27-17 82,33-22 43,31-21 2,13-9-132,-1-2 1,21-23-15,-17 16 174,-107 78-382,-15 28 208,143-83-114,10-16 226,33-18-112,-64 27-17,-55 30-1,1 1 0,1 1 0,0 0 0,1 1 0,1 1 0,-1 3 18,17-21-1,0 0-1,0 0 1,0 0-1,0 0 1,0 0-1,0 0 1,0 0-1,1 0 1,-1 0 0,0 0-1,0 0 1,0 0-1,0 0 1,0 0-1,0 0 1,0 1-1,0-1 1,0 0-1,1 0 1,-1 0 0,0 0-1,0 0 1,0 0-1,0 0 1,0 0-1,0 0 1,0 1-1,0-1 1,0 0-1,0 0 1,0 0 0,0 0-1,0 0 1,0 0-1,0 0 1,0 0-1,0 1 1,0-1-1,0 0 1,0 0-1,0 0 1,0 0 0,0 0-1,0 0 1,0 0-1,0 1 1,0-1-1,0 0 1,0 0-1,0 0 1,0 0-1,0 0 1,-1 0 0,1 0-1,0 0 1,0 0-1,0 0 1,0 0-1,0 1 1,0-1-1,0 0 1,0 0-1,0 0 1,-1 0 0,1 0-1,0 0 1,0 0 1,15-4-35,25-14 67,-31 14-16,56-29-16,-38 19-82,0 0 0,1 2 1,12-2 81,-48 17-27,0 1 0,1 0 1,0 0-1,0 1 0,0 0 1,-4 5 26,-19 11 8,-82 44 600,141-84-639,-1-1 1,24-23 30,-3 4-291,-44 35 260,9-7-47,-13 8 67,-10 3 40,-35 8 51,0 3 0,0 2 0,1 1 0,-22 12-80,88-61 116,14-6-60,37-32-56,-82 79 0,0 0-1,-1-1 1,0 0 0,0-1 0,0 0-1,-7 2 1,-36 19 42,13-1-21,58-39-46,1 1-1,0 1 0,6-3 26,-3 3 21,0-2 1,-1 0-1,7-8-21,-43 24 5,0 1-1,0 0 1,0 1 0,-7 2-5,6 0-11,1 1 0,0 0 1,1 1-1,-1 1 0,1 0 1,0 0-1,1 1 0,-8 8 11,20-17-4,-1 1 0,1-1 0,0 0 0,-1 1 0,1-1 0,0 0-1,-1 1 1,1-1 0,0 1 0,-1-1 0,1 0 0,0 1 0,0-1 0,-1 1-1,1-1 1,0 1 0,0-1 0,0 1 0,0-1 0,0 1 0,0-1 0,0 1-1,0-1 1,0 1 0,0-1 0,0 1 0,0-1 0,0 1 0,0-1-1,0 0 1,0 1 0,1-1 0,-1 1 0,0-1 0,0 1 0,1-1 0,-1 1-1,0-1 5,22 11-70,29-4 21,-40-8 54,-1-1 0,1 0 0,-1 0-1,0-1 1,0 0 0,0-1-1,0 0 1,-1 0 0,0-1 0,1-1-1,0-1-4,-7 6 12,-1-1-1,0 0 0,1 0 1,-1 0-1,0 0 0,0 0 1,0-1-1,-1 1 0,1 0 1,0-1-1,-1 0 1,0 1-1,1-1 0,-1 0 1,0 1-1,-1-1 0,1 0 1,0 0-1,-1 0 0,0 0 1,1 0-1,-1 0 0,0 0 1,-1 0-1,1 0 0,0 0 1,-1 0-1,0 1 1,0-1-1,1 0 0,-2 0 1,1 0-1,0 1 0,-1-1 1,1 1-1,-1-1 0,1 1 1,-1 0-1,0-1 0,0 1 1,-1 0-12,0-2-16,-1 0 0,1 0 0,-1 1 1,0 0-1,0 0 0,0 0 0,-1 0 0,1 0 1,-1 1-1,1 0 0,-1 0 0,0 0 0,0 0 1,0 1-1,0 0 0,-4-1 16,0 2-13,0-1 0,0 1 0,0 0 0,0 1 0,1 0-1,-1 1 1,0 0 0,1 0 0,-1 0 0,1 2 13,-2-1-8,1 0-1,1 1 1,-1 0-1,1 1 1,0 0-1,0 0 1,0 1-1,0 0 0,1 0 1,0 1-1,1 0 1,-1 0-1,1 1 1,1-1-1,-1 1 1,1 0-1,1 1 1,-1-1-1,1 3 9,2-5-4,1 0-1,0 0 1,1 0-1,-1 0 1,1 0-1,0 0 1,0 0-1,1 0 1,0 0-1,0 0 1,1 0-1,-1 0 1,1 0-1,0-1 1,1 1-1,-1-1 1,1 1-1,0-1 1,1 0-1,2 3 5,-3-4-4,0-1 0,0 0-1,0 0 1,0 0 0,0 0 0,1-1-1,-1 1 1,1-1 0,0 0-1,0 0 1,-1 0 0,1-1-1,1 1 1,-1-1 0,0 0 0,0 0-1,0 0 1,1-1 0,-1 0-1,0 0 1,1 0 0,-1 0-1,0 0 1,0-1 0,1 0 0,-1 0-1,0 0 1,0 0 0,0-1 4,6-2 6,-1-1 0,0 1 0,0-2-1,0 1 1,-1-1 0,1-1 0,-2 0 0,1 0 0,-1 0 0,0-1 0,0 0 0,-1 0 0,2-4-6,-5 8 11,0-1 0,-1 1-1,0 0 1,0-1 0,0 1 0,0-1-1,-1 0 1,0 0 0,0 1 0,0-1-1,0 0 1,-1 0 0,0 0 0,0 0 0,0 0-1,-1 0 1,0 0 0,0 0 0,0 1-1,0-1 1,-1 0 0,1 1 0,-1-1-1,0 1 1,-1-1 0,1 1 0,-1 0-1,-1-1-10,0 0 1,0 0 0,-1 0-1,0 0 1,0 1-1,0 0 1,0 0-1,-1 0 1,0 0 0,0 1-1,0 0 1,0 1-1,0-1 1,0 1-1,-1 0 1,1 1 0,-1-1-1,1 1 1,-1 1-1,0-1 1,1 1-1,-1 0 1,0 1 0,1-1-1,-1 1 1,0 1-1,1-1 1,0 1-1,-1 0 1,1 1 0,-6 2-1,1 0-12,1 1 0,0-1 1,0 2-1,0-1 1,1 1-1,0 1 0,0 0 1,1 0-1,0 0 1,1 1-1,-1 0 0,2 1 1,-1 0-1,1 0 1,1 0-1,0 1 0,-2 7 12,6-16-5,0 1-1,0 0 0,0 0 0,1 0 1,-1 0-1,1 0 0,0 0 0,0 0 1,0 0-1,0 0 0,1 0 0,-1 0 1,1 0-1,0-1 0,0 1 0,0 0 1,0 0-1,0 0 0,0-1 0,1 1 1,-1-1-1,1 1 0,0-1 6,2 2-5,0 0 0,0-1 1,0 1-1,0-1 0,1 0 0,0 0 0,-1-1 1,1 1-1,0-1 0,0 0 0,1 0 0,1 0 5,5 1 1,-1-1-1,1 0 1,0 0 0,0-1-1,0-1 1,0 0-1,0 0 1,0-1-1,-1-1 1,1 0-1,8-3 0,-12 2 28,-1-1 0,0 0 0,0 0 0,0 0-1,0-1 1,-1 0 0,0-1 0,0 0 0,0 1 0,-1-2-1,1 1 1,-1-1 0,-1 0 0,0 0 0,0 0 0,0 0-1,2-7-27,-4 9 6,0 0 0,-1 0 0,1 0 0,-1 0-1,-1 0 1,1 0 0,0 0 0,-1 0 0,0 0-1,0 0 1,-1-1 0,0 1 0,0 0 0,0 0-1,0 0 1,-1 0 0,1 1 0,-1-1 0,0 0 0,-1 1-1,1-1 1,-1 1 0,0 0 0,0 0 0,-1 0-1,1 0 1,-1 1 0,0-1 0,0 1-6,-3-3-7,0 1-1,0 1 1,0-1 0,-1 1 0,0 0 0,0 1 0,0 0-1,0 0 1,0 1 0,-1 0 0,1 1 0,-1 0-1,1 0 1,-1 0 0,0 1 0,1 1 0,-1-1 0,1 1-1,-1 1 1,1 0 0,-2 0 7,3 0-10,1 1 1,-1-1-1,1 1 0,0 1 1,0-1-1,0 1 0,1 0 1,-1 0-1,1 1 0,0-1 0,0 1 1,1 0-1,-1 1 0,1-1 1,0 1-1,1 0 0,-1 0 1,1 0-1,0 0 0,1 1 0,-1-1 1,1 1-1,1-1 0,-1 1 1,1 0-1,0 6 10,0-9-4,1 0 0,0-1 1,-1 1-1,2 0 0,-1-1 0,0 1 0,1-1 0,-1 1 1,1 0-1,0-1 0,0 1 0,1-1 0,-1 0 1,1 1-1,0-1 0,0 0 0,0 0 0,0 0 1,0 0-1,0 0 0,1-1 0,0 1 0,-1-1 0,1 0 1,0 1-1,0-1 0,0 0 0,0-1 0,1 1 1,-1-1-1,0 1 0,1-1 0,-1 0 0,1 0 0,0 0 1,-1-1-1,1 1 0,2-1 4,2 1 18,0-1 0,1 0-1,-1 0 1,1-1 0,-1 0 0,0 0 0,1-1 0,-1 0-1,0-1 1,0 0 0,0 0 0,-1 0 0,1-1-1,-1 0 1,0-1 0,4-2-18,-5 2 33,-1-1-1,1 1 1,-1-1-1,0 0 1,0-1-1,-1 1 1,3-4-33,-6 7 22,0 0 0,1 1 0,-1-1-1,0 0 1,0 0 0,0 0 0,-1 0 0,1 0 0,-1 0 0,0 0 0,1 0-1,-1 0 1,-1 0 0,1 0 0,0 0 0,-1 0 0,1 0 0,-1 0 0,0 0 0,0 0-22,-3-5 9,1 1 0,-1 0 0,0-1 0,0 2 0,-1-1 0,0 0 1,0 1-1,-1 0 0,0 0 0,-1-1-9,4 5-16,1 1 0,-1-1 0,0 1 1,1-1-1,-1 1 0,0 0 0,0 0 0,0 0 0,0 0 1,0 1-1,0-1 0,0 1 0,0 0 0,0 0 0,0 0 1,-1 0-1,1 0 0,0 1 0,0 0 0,0-1 0,0 1 0,0 0 1,1 0-1,-1 1 0,0-1 0,0 0 0,1 1 0,-1 0 16,-4 2-15,0 0-1,0 1 1,1 0-1,0 0 1,0 1-1,0 0 1,0 0-1,1 0 1,0 1-1,1-1 1,-1 1-1,1 0 1,1 1-1,-1-1 1,1 0-1,0 2 16,2-4-4,0 0-1,0 0 0,0 0 0,0 0 0,1 0 0,0 0 0,0 0 1,1 0-1,-1 0 0,1 0 0,0 0 0,1 0 0,-1 0 0,1 0 1,0 0-1,0-1 0,0 1 0,1-1 0,-1 1 0,1-1 0,0 0 1,0 0-1,1 0 0,-1-1 0,5 4 5,-2-2 2,0-1 0,1 1-1,-1-1 1,1 0 0,0 0 0,0-1 0,0 0-1,1-1 1,-1 1 0,1-1 0,0-1 0,-1 1-1,1-1 1,0-1 0,0 1 0,0-2 0,0 1-1,0-1-1,-5 1 2,1-1-1,0 0 0,0 0 1,0 0-1,-1 0 0,1 0 0,0-1 1,-1 0-1,0 0 0,1 0 1,-1 0-1,0 0 0,0-1 0,0 1 1,0-1-1,0 0 0,-1 0 1,1 0-1,-1 0 0,0 0 0,0-1 1,0 1-1,-1-1 0,1 1 1,-1-1-1,1 0 0,-1 1 0,0-1 1,-1 0-1,1 0 0,-1 0 1,0 0-1,1 0 0,-2 0 0,1 0 1,-1-1-2,0-4-10,0 0 1,-1 0 0,0 0-1,-1 1 1,0-1-1,0 1 1,-1 0 0,0 0-1,0 0 1,-1 0-1,-3-4 10,6 9-4,0 0-1,0 1 1,0-1-1,0 0 1,-1 1-1,1 0 1,-1-1-1,1 1 1,-1 0-1,0 0 1,0 1-1,0-1 1,0 0-1,0 1 1,0 0-1,-1 0 1,1 0-1,0 0 1,-1 0-1,1 1 1,-1-1-1,1 1 1,0 0-1,-1 0 1,1 0-1,-1 1 1,1-1-1,0 1 1,-1 0 0,1 0-1,-1 0 5,-7 5-16,0 0 0,1 1 0,-1 0 0,1 0 0,1 1 1,-1 0-1,2 1 0,-1 0 0,1 1 0,0 0 0,-1 4 16,4-9-5,1 1 0,1 0 1,-1-1-1,1 2 0,0-1 0,1 0 0,-1 1 0,1-1 1,1 1-1,-1 0 0,1-1 0,0 1 0,0 0 1,1 0-1,0 0 0,0 0 0,1 0 0,0-1 1,0 1-1,1 0 0,0 1 5,0-4-1,0 0-1,0 0 1,1-1 0,-1 1-1,1-1 1,0 0 0,0 0-1,0 0 1,0 0 0,0 0-1,1-1 1,-1 1 0,1-1-1,0 0 1,0 0-1,0-1 1,0 1 0,0-1-1,0 1 1,0-1 0,0-1-1,0 1 1,1 0 0,-1-1-1,0 0 1,1 0 0,-1-1-1,0 1 1,4-1 1,2-1 34,1 1-1,-1-2 1,0 1-1,0-1 0,0-1 1,-1 0-1,1 0 1,-1-1-1,0 0 1,0 0-1,7-7-33,-10 7 41,0-1 0,0 0 0,0 0 0,-1 0 0,1-1 0,-2 0 0,1 0 0,-1-1-1,0 1 1,0-1 0,-1 0 0,0 1 0,1-9-41,-2 10 20,-2 0 0,1 0 0,-1 0 0,0 0 0,0 0 1,-1 0-1,1 0 0,-2 0 0,1 0 0,0 0 0,-1 1 0,0-1 0,-1 0 0,1 1 0,-1 0 1,0-1-1,0 1 0,-1 0 0,1 0 0,-2 0-20,0-1-7,-1-1 0,0 1 0,0 0 0,0 0 0,-1 0 0,0 1 0,0 0 0,0 0 0,-1 1 0,0 0 0,0 0 0,0 1 0,0 0 0,0 1 0,-1 0 0,1 0 0,-1 0 7,2 2-12,0 0 1,-1 0-1,1 0 1,0 1-1,0 0 1,0 1-1,0 0 1,0 0-1,1 0 1,-1 1-1,1-1 1,-1 2 0,1-1-1,0 1 1,0 0-1,0 0 1,1 1-1,-1-1 1,1 1-1,0 1 1,0-1 11,2-1-7,-1 0-1,1 0 1,-1 0 0,1 1-1,1-1 1,-1 1 0,1 0-1,-1 0 1,1 0 0,1 0 0,-1 0-1,1 0 1,0 1 0,0-1-1,0 0 1,1 1 0,0-1-1,0 0 1,0 1 0,0-1 0,1 0-1,0 1 1,0-1 0,1 0-1,0 0 1,-1 0 0,2 0-1,-1 0 1,0 0 0,1-1 0,0 1-1,0-1 1,1 1 0,-1-1-1,1 0 1,1 0 7,4 5 1,0-1 0,0 0 0,1-1 0,0 0 1,1-1-1,-1 0 0,1-1 0,0 0 0,1 0 0,-1-1 0,1-1 0,0 0 0,0-1 0,0 0 1,0 0-1,0-1 0,1-1 0,0 0-1,-6 0 13,0-1 1,-1 1-1,1-1 1,-1-1-1,0 1 1,1-1-1,-1 0 1,0 0-1,0-1 0,0 0 1,0 0-1,0 0 1,-1-1-1,0 1 1,1-2-1,-1 1 1,-1 0-1,1-1 1,-1 0-1,1 0 1,-1 0-1,-1-1 1,1 1-1,-1-1 0,0 0 1,0 0-1,-1 0 1,0 0-1,0 0 1,0-1-1,-1 1 1,0-1-1,1-5-13,-2 1 11,1 0 0,-1 0 0,-1 0 0,0 0 0,0 0 0,-1 0 0,0 0 0,-1 0 0,-1 1 0,1-1 0,-2 1 0,1 0 0,-2 0 0,1 0 0,-1 1 0,0 0 0,-1 0 0,0 0 1,-1 1-1,0 0 0,0 1 0,-1 0 0,-2-2-11,8 7-7,0 0 1,0 1-1,-1-1 1,1 1-1,0 0 1,-1 0-1,1 0 1,-1 0-1,0 0 1,1 1-1,-1-1 1,1 1-1,-1 0 1,0 0-1,1 1 1,-1-1-1,0 1 1,0 0 6,-3 1-13,0 0 1,1 1 0,0 0-1,0 0 1,0 1-1,0 0 1,0 0-1,0 0 1,-2 3 12,-10 11-21,1 0 0,1 1-1,0 1 1,-10 18 21,20-29 1,-5 7-5,0 0 0,2 1 0,0 0 1,0 0-1,0 6 4,7-20-5,1 1 0,0-1 1,0 1-1,0-1 0,0 1 1,1-1-1,0 1 0,-1 0 1,1-1-1,0 1 0,1 0 1,-1-1-1,1 1 0,-1-1 1,1 1-1,0-1 0,1 1 1,-1-1-1,0 1 0,1-1 1,0 0-1,0 0 0,0 0 1,0 0-1,0 0 0,1 0 0,-1-1 1,1 1-1,0-1 0,1 2 5,2 0 19,0-1 0,0 1 0,1-1 0,0 0 0,-1 0 0,1-1 0,0 0 0,0 0 0,0-1 0,0 0 0,1 0 0,-1-1 0,0 1 0,0-2 0,1 1 0,-1-1 0,0 0-1,0 0 1,0-1 0,0 0 0,0 0 0,0-1 0,-1 0 0,1 0 0,-1-1 0,0 1 0,0-1 0,0-1 0,0 1 0,-1-1 0,0 0 0,0 0 0,0-1 0,0 1-1,-1-1 1,0 0 0,0 0 0,-1-1 0,0 1 0,0-1 0,0 0 0,-1 0 0,0 1 0,1-5-19,-2 5 38,-1 1 0,0-1 0,0 0 0,0 1 0,0-1 0,-1 1 0,0-1 0,0 1 1,-1 0-1,1-1 0,-1 1 0,0 0 0,-1 0 0,1 0 0,-1 0 0,-3-4-38,-1-2 18,-1 1 1,-1-1-1,1 1 0,-1 1 0,-1-1 1,-4-2-19,5 6-29,0 0 1,0 1 0,0 0-1,-1 0 1,0 1 0,0 1-1,0-1 1,0 2 0,0-1-1,-1 1 1,-8 0 28,15 1-13,1 1 0,0 0 0,0 0 0,-1 0 0,1 0 1,0 0-1,-1 1 0,1-1 0,0 1 0,0 0 0,-1 0 0,1 0 0,0 1 0,0-1 0,0 1 1,0-1-1,1 1 0,-1 0 0,0 0 0,1 0 0,-1 1 0,1-1 0,0 0 0,0 1 1,0 0-1,0-1 0,0 1 0,0 0 0,1 0 0,0 0 0,-1 0 0,1 0 0,0 1 0,1-1 1,-1 0-1,0 0 0,1 1 0,0-1 0,0 3 13,0 0-11,0 1 1,1-1-1,0 1 1,0-1-1,0 1 0,1-1 1,0 0-1,0 1 0,1-1 1,0 0-1,0-1 1,0 1-1,1 0 0,0-1 1,0 0-1,0 0 1,0 0-1,1 0 0,0-1 1,0 0-1,0 0 1,1 0-1,-1-1 0,1 1 1,0-1-1,0-1 1,0 1-1,0-1 0,0 0 1,5 1 10,-6-2 8,1 1 0,-1-1 1,0 0-1,1 0 1,-1 0-1,0-1 0,1 0 1,-1 0-1,1 0 1,-1-1-1,1 0 0,-1 0 1,0 0-1,0-1 1,1 0-1,-1 1 0,0-2 1,0 1-1,-1-1 1,1 0-1,0 0 0,-1 0 1,0 0-1,0-1 1,0 0-1,0 0 0,0 0 1,-1 0-1,0 0 1,0-1-1,0 0 0,0 1 1,-1-1-1,0 0 1,0 0-1,1-3-8,-2 1 29,0 0 1,0 0 0,0-1-1,-1 1 1,0 0-1,-1 0 1,1 0-1,-1 0 1,-1 0-1,1 0 1,-1 0-1,-1 0 1,1 0-1,-1 1 1,0-1-1,-1 1 1,1 0-1,-1 0 1,-4-5-30,5 7-9,0 1 1,0-1 0,0 0-1,0 1 1,-1 0 0,1 0-1,-1 0 1,0 0-1,0 1 1,0 0 0,0-1-1,0 1 1,0 1-1,-1-1 1,1 1 0,-1-1-1,1 1 1,-1 0 0,0 1-1,1-1 1,-1 1-1,0 0 1,1 0 0,-1 1-1,0-1 1,1 1-1,-1 0 1,1 0 0,-1 1-1,-1 0 9,-6 3-32,1 1 0,-1 0 0,1 1 0,0 0 0,0 1 0,-3 3 32,11-8-14,0-1 0,0 1 0,0 0-1,1 0 1,-1 0 0,1 0 0,0 0 0,0 1-1,0-1 1,0 1 0,0-1 0,1 1 0,-1 0 0,1 0-1,0-1 1,0 1 0,1 0 0,-1 0 0,1 0 0,0 0-1,0 0 1,0 4 14,1-6-12,0 1-1,-1-1 0,1 0 1,0 1-1,0-1 1,1 0-1,-1 0 1,0 0-1,1 0 0,-1 0 1,1 0-1,0 0 1,-1 0-1,1-1 0,0 1 1,0-1-1,0 1 1,0-1-1,0 0 1,1 0-1,-1 1 0,0-2 1,1 1-1,-1 0 1,0 0-1,1-1 0,-1 1 1,1-1-1,-1 0 1,1 0-1,1 0 13,2 0-4,0 0-1,0 0 0,0-1 1,1 0-1,-1 0 0,0 0 1,0-1-1,-1 0 1,1 0-1,0-1 0,-1 1 1,2-2 4,8-6 16,-2 0 0,1-1 0,-2 0 0,2-2-16,-10 9 17,-1 1 1,1-1-1,-1 0 1,0 0 0,0 0-1,0-1 1,-1 1 0,1-1-1,-1 0 1,0 1-1,-1-1 1,1 0 0,-1 0-1,0 0 1,1-4-18,-3 7 21,1 0 1,0-1-1,-1 1 0,1 0 1,-1 0-1,0-1 1,0 1-1,0 0 0,0 0 1,0 0-1,0 0 1,0 0-1,-1 0 0,1 1 1,-1-1-1,1 0 1,-1 1-1,0-1 0,0 1 1,1-1-1,-1 1 1,0 0-1,0 0 0,-1 0 1,1 0-1,0 0 1,0 1-1,0-1 0,0 0 1,-1 1-1,1 0 1,0-1-1,-1 1 0,1 0 1,0 0-1,-1 1 1,0-1-22,-5 0-27,0 0 0,-1 1 0,1 0 0,0 0 0,0 1 0,0 0 0,0 0 0,0 1 1,0 0-1,1 0 27,2 0-13,1 0 0,0 0 0,0 0 0,0 1 0,0-1 0,1 1 0,-1 0 0,1 0 0,0 0 0,0 1 0,1-1 0,-1 1 0,1-1 0,0 1 0,0 0 0,0 0 0,1 0 0,0 0 0,0 0 13,0-2-6,1 0 1,0 0-1,-1 1 0,1-1 1,1 0-1,-1 0 0,0 0 1,1 1-1,0-1 0,-1 0 0,1 0 1,1 0-1,-1 0 0,0 0 1,1 0-1,-1 0 0,1-1 1,0 1-1,0-1 0,0 1 1,0-1-1,0 1 0,1-1 0,-1 0 1,1 0-1,0 0 0,-1-1 1,1 1-1,0-1 0,2 2 6,4 1-3,1-1 0,-1 0 0,1 0 0,0-1 0,-1 0 0,1-1 0,0 0 0,0-1 0,0 0 0,0 0 0,0-1 0,0 0 0,5-2 3,-11 2 10,0 0 1,0 0-1,1-1 1,-1 1-1,-1-1 1,1 0 0,0 0-1,0 0 1,-1-1-1,1 1 1,-1-1-1,0 0 1,0 0-1,0 0 1,0 0-1,0-1 1,-1 1-1,1-1 1,-1 0-1,0 0 1,0 0-1,0 1 1,-1-2-1,0 1 1,1 0-1,-1 0 1,-1 0 0,1-1-1,-1 1 1,1 0-1,-1-1 1,-1 1-11,2 1 8,-1-1 0,-1 1 0,1-1 0,0 1 0,-1 0 0,0-1 0,0 1 0,0 0 0,0-1 0,0 1 0,-1 0 0,0 0 0,1 0 0,-1 0 0,0 0 1,0 1-1,-1-1 0,1 1 0,0-1 0,-1 1 0,0 0 0,1 0 0,-1 0 0,0 0 0,0 0 0,0 1 0,0-1 0,-1 1 0,1 0 0,0 0 0,-3 0-8,2 0-25,-1 0 0,0 0-1,0 1 1,0 0-1,0 0 1,1 0-1,-1 0 1,0 1 0,0 0-1,0 0 1,1 0-1,-1 1 1,0-1 0,1 1-1,0 0 1,-1 1-1,1-1 1,0 1-1,0 0 1,0 0 0,-2 2 25,-6 8-26,0 0 1,1 1 0,1 0-1,0 1 1,1 0-1,0 1 1,0 3 25,4-9-4,1 0-1,0 0 1,1 1 0,1-1-1,-1 0 1,1 1 0,1 0 0,0 0-1,1-1 1,0 1 0,0 0-1,2 7 5,-1-14-5,1 0 0,-1 1-1,1-1 1,-1 0-1,1 0 1,1 0 0,-1 0-1,0 0 1,1-1 0,0 1-1,0-1 1,0 1 0,0-1-1,0 0 1,1 0 0,-1-1-1,1 1 1,0-1 0,0 0-1,0 0 1,0 0 0,0 0-1,0-1 1,1 1 0,-1-1-1,1 0 1,-1-1 0,0 1-1,1-1 1,-1 0 0,4 0 5,5 0 8,0 0 1,-1-1-1,1 0 1,0-1-1,0-1 1,-1 0-1,1 0 1,-1-1 0,0-1-1,7-4-8,-8 3 27,0-1 0,-1 0 1,0 0-1,0-1 0,-1 0 0,0-1 0,0 0 0,-1-1 0,0 1 0,-1-2 1,1-1-28,-6 9 17,0-1 1,0 1 0,0-1-1,0 0 1,-1 0 0,1 0-1,-1 0 1,0 0 0,-1 0-1,1 0 1,-1 0-1,1 0 1,-1-1 0,0 1-1,-1 0 1,1 0 0,-1 0-1,0 0 1,0 0 0,0 0-1,-1 0 1,1 0 0,-1 0-1,0 0 1,0 1 0,0-1-1,0 1 1,-1 0 0,1-1-1,-1 1 1,0 0 0,0 0-1,0 1 1,-3-3-18,-3-2-13,-1 0 0,0 0 0,1 1-1,-2 0 1,1 1 0,-1 0 0,0 0 0,0 1 0,0 1 0,0 0-1,-1 1 1,0 0 0,1 0 0,-12 1 13,15 1-15,0 1-1,0 0 1,0 0 0,0 1-1,1 0 1,-1 1 0,1 0-1,-1 0 1,1 0 0,0 1-1,0 0 1,0 0 0,1 1-1,0 0 1,-1 0 0,2 0-1,-1 1 1,1 0 0,0 0-1,0 0 1,0 1 0,0 2 15,1-3-10,1 0 1,-1 0 0,2 1 0,-1 0-1,1-1 1,0 1 0,0 0 0,1 0 0,0 0-1,0 0 1,0 0 0,1 0 0,1 1-1,-1-1 1,1 0 0,0 0 0,0 0 0,1 0-1,0 0 1,0-1 0,1 1 0,0-1-1,0 1 1,0-1 0,1 0 0,0 0 0,0 0-1,1-1 1,-1 1 0,4 1 9,-2 0-4,1 0 1,0-1-1,0 0 0,1 0 1,-1-1-1,1 0 0,0 0 1,1-1-1,-1 0 1,1-1-1,0 1 0,0-2 1,0 1-1,0-1 0,0-1 1,1 1-1,-1-2 1,0 1-1,1-1 0,-1-1 1,1 0-1,-1 0 1,2-1 3,-6 1 27,1-1 1,0 1 0,-1-1 0,1-1-1,-1 1 1,0-1 0,0 0 0,0 0 0,0 0-1,0-1 1,-1 1 0,1-1 0,-1-1-1,0 1 1,-1 0 0,1-1 0,-1 0 0,1 0-1,-1 0 1,1-3-28,-2 2 37,0 0 0,-1-1 0,0 1 0,0-1 0,0 1 0,-1-1 0,0 1-1,0-1 1,0 0 0,-1 1 0,0-1 0,0 1 0,-1-1 0,0 1 0,0 0 0,0 0 0,-1 0 0,-1-3-37,-2-2 17,0-1 1,0 1-1,-1 0 0,0 1 1,-1 0-1,-1 0 0,1 0 1,-1 1-1,-5-3-17,10 9-16,0 0-1,0 0 0,0 1 1,0 0-1,0-1 1,0 2-1,-1-1 1,1 0-1,-1 1 1,1 0-1,-1 0 1,1 0-1,-1 1 1,0-1-1,1 1 1,-1 0-1,0 1 1,0-1-1,1 1 1,-1 0-1,1 0 0,-1 0 1,1 1-1,-1-1 1,1 1-1,-4 2 17,2-1-17,0 1 0,1-1 0,-1 1 0,1 0 0,0 1-1,0-1 1,1 1 0,-1 0 0,1 0 0,0 0 0,0 1 0,1-1-1,-1 1 1,1 0 0,0 0 0,1 0 0,0 0 0,0 1-1,0-1 1,1 1 0,-1-1 0,2 1 0,-1-1 0,1 1-1,0 0 1,0-1 0,1 1 0,0 0 0,0-1 0,0 1 0,2 1 17,0 3-20,0 0 1,1-1-1,0 0 1,1 1-1,0-1 1,0-1 0,1 1-1,1-1 1,0 0-1,0-1 1,0 1-1,1-1 1,0-1 0,1 1-1,0-2 1,0 1-1,1-1 1,5 3 19,-8-5-15,0-1 0,1 0 1,-1 0-1,1-1 0,-1 0 0,1 0 1,-1 0-1,1-1 0,3 0 15,-8-2 8,0 1-1,0-1 1,1 1-1,-1-1 1,0 0 0,0 0-1,0-1 1,0 1-1,0-1 1,0 1-1,-1-1 1,1 0 0,0 0-1,-1 0 1,0 0-1,1-1 1,-1 1-1,0-1 1,0 1 0,0-1-1,0 0 1,-1 0-1,2-2-7,2-6 56,0 0 0,0 0 0,-1 0 0,0 0-1,-1-1 1,0 0 0,-1 1 0,-1-1 0,0 0-1,0 0 1,-1 0 0,0 0 0,-3-11-56,3 17 6,-1 1 0,-1-1 0,1 0 0,-1 0 0,0 1 0,0-1 0,0 1 0,-1-1 1,0 1-1,0 0 0,0 0 0,0 0 0,-1 1 0,0-1 0,0 1 0,-1 0 0,1 0 0,-1 0 0,1 1 0,-1 0 0,0 0 0,-1 0 0,1 0 0,0 1 0,-1 0 1,1 0-1,-1 0 0,0 1 0,0-1-6,-2 2-11,1 0 0,-1 1 0,1-1 0,-1 1 0,0 1 0,1-1 0,0 1 0,-1 0 0,1 1 0,0 0 1,0 0-1,0 1 0,1 0 0,-1 0 0,1 0 0,0 1 0,0 0 0,-2 3 11,4-6-47,1 1 0,0 0 0,1 0-1,-1 0 1,0 0 0,1 0 0,0 1 0,0-1 0,0 1-1,0-1 1,0 1 0,1 0 0,-1 0 0,1 0 0,0 0-1,1 0 1,-1 0 0,1 0 0,-1 0 0,1 0 0,0 0-1,1 0 1,-1 0 0,1 0 0,-1 0 0,1 0 0,1 0-1,-1 0 1,0 0 0,1 0 0,0-1 0,0 1 0,0-1-1,0 1 1,1-1 0,-1 0 0,1 0 47,54 55-1526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37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65 274 1272,'0'0'1019,"-8"-8"5404,-23-23-4996,13 3-49,11 24-812,11 19-1341,61 181 749,-39-118 54,-25-78-31,-1 1 1,0-1-1,0 0 0,0 1 1,0-1-1,1 0 1,-1 0-1,0 0 1,0 1-1,1-1 0,-1 0 1,0 0-1,1 0 1,-1 0-1,0 1 1,0-1-1,1 0 0,-1 0 1,0 0-1,1 0 1,-1 0-1,0 0 1,1 0-1,-1 0 0,0 0 1,1 0-1,-1 0 1,0 0-1,1 0 1,-1 0-1,0 0 0,0 0 1,1-1-1,-1 1 1,0 0-1,1 0 1,-1 0-1,0 0 3,22-12 10,30-24 112,-43 28-110,216-149 146,-106 78-75,-4-6 0,19-24-83,-124 100 106,-12 12 53,1-2-158,1-2-8,0 1-73,0 0-192,1 2-488,2 16-528,-4 34-339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91 2016,'0'0'228,"-1"-1"0,1 1 0,0 0-1,-1 0 1,1-1 0,-1 1-1,1 0 1,0 0 0,-1-1-1,1 1 1,0 0 0,0-1-1,-1 1 1,1-1 0,0 1 0,0 0-1,-1-1 1,1 1 0,0-1-1,0 1 1,0 0 0,0-1-1,0 1 1,0-1 0,0 1-1,0-1 1,0 1 0,0-1 0,0 1-1,0-1-227,71-15-12,63-14 27,34 0-15,-165 30 2,15-2-46,-15 2-88,-9 3-137,0 1-1084,-13 11-1140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39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8 3937,'-11'-8'2804,"34"17"-455,70 14-2312,43 19-37,-96-29 3,-35-12-9,-4-1 3,0 0-1,0 0 1,1 1 0,-1-1 0,0 0-1,0 1 1,0-1 0,0 1 0,0-1-1,0 1 1,0 0 0,0-1 0,0 1-1,0 0 1,0 0 0,0 0 0,1 0 3,-1 3-12,-31 14-34,0 0 31,1 2 1,1 0-1,0 2 0,2 1 0,-17 20 15,28-29 8,1-1-5,4-5 0,1 1 0,0 0-1,1 1 1,-1 0 0,0 2-3,9-11 17,1-2-122,0 0-1,0 0 1,0 1-1,1-1 1,-1 0-1,0 1 0,1-1 1,-1 1-1,0-1 1,1 1-1,-1-1 1,1 1-1,-1 0 1,0 0-1,1 0 1,0 0 105,11-3-770,36-8-1134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42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238 128 2745,'6'-10'6485,"-6"-11"-5030,-6-16-1498,4 33 41,1 1 0,-1 0 0,1-1 0,-1 1 0,0 0 0,0 0 0,-1 0 0,1 0 0,-1 0 0,1 0 0,-1 1 0,0-1 0,0 1 0,0 0-1,0 0 1,0 0 0,-1 0 0,1 0 0,-1 1 0,1 0 0,-1 0 0,1 0 0,-1 0 0,0 0 0,1 1 0,-1-1 0,-2 1 2,1 0-21,0 1 1,0-1-1,0 1 1,0 1-1,1-1 1,-1 0-1,0 1 1,1 0-1,-1 0 1,1 1-1,0-1 1,0 1-1,0 0 1,0 0-1,0 0 1,1 1-1,-1-1 1,1 1-1,0 0 1,-3 3 20,-4 8-14,1-1 0,1 2 0,0-1 0,1 1 0,-4 12 14,8-20-4,1 1-1,0 0 0,0 0 0,1-1 0,0 1 0,1 0 0,0 0 0,0 0 0,1 0 1,0 0-1,1 0 0,0 1 5,1 4-8,1-1 1,1 0-1,0-1 0,0 1 1,1-1-1,1 0 1,0-1-1,1 1 1,1 0 7,-6-9 1,-1 0 0,1 0 0,0-1 0,0 1 0,0-1 1,0 1-1,1-1 0,-1 0 0,1 0 0,-1-1 1,1 1-1,0-1 0,0 0 0,-1 0 0,1 0 0,0 0 1,0-1-1,0 1 0,0-1 0,0 0 0,0 0 0,0-1 1,0 1-1,0-1 0,0 0 0,0 0 0,0 0 1,-1 0-1,1-1 0,0 1 0,-1-1 0,1 0 0,0-1-1,10-6 39,-1 0-1,-1-1 0,0 0 1,0-1-1,-1 0 1,-1-1-1,0 0 0,2-3-38,14-22 50,-2-1 0,5-11-50,-19 27 55,-6 13-36,-5 9-142,-2 7 71,2 0 1,-1-1-1,1 1 1,0 0-1,0 0 1,1 0-1,0 0 1,1 4 51,-2 7-26,1 1 23,-2 22 11,2 1 1,4 33-9,-3-64-4,1 0 1,0-1 0,0 1-1,1-1 1,0 0 0,1 0-1,0 0 1,1 0-1,0-1 1,0 1 0,1-1-1,0-1 1,4 4 3,-7-9 0,1 0-1,0 0 1,0 0 0,0-1-1,0 0 1,0 1 0,0-1 0,1-1-1,-1 1 1,1-1 0,0 0-1,-1 0 1,1 0 0,0 0 0,-1-1-1,1 0 1,0 0 0,0 0-1,-1-1 1,1 0 0,0 1 0,-1-2-1,1 1 1,-1 0 0,1-1-1,-1 0 1,0 0 0,5-3 0,0 1 25,0-1 1,0-1-1,0 0 1,0 0-1,-1-1 1,0 0-1,0 0 0,-1-1 1,0 0-1,0 0 1,-1 0-1,3-6-25,-8 11 13,1 0 0,-1 0 0,1 0 0,-1-1 0,0 1 0,-1 0 0,1-1 0,0 1 0,-1-1 0,0 1 0,0 0 0,0-1 0,0 1 0,0-1 0,-1 1 0,1-1 0,-1 1 0,0 0 0,-1-3-13,-1 1 6,0-1-1,0 1 1,0 0 0,0 1-1,-1-1 1,0 1 0,0-1 0,0 1-1,0 0 1,-1 1 0,-1-2-6,-7-4-89,-1 1-1,1 0 1,-1 1 0,-1 1 0,1 0 0,-1 1-1,0 1 1,-9-2 89,10 5-56,1 0 0,-1 0-1,0 2 1,0 0 0,0 0 0,0 1-1,0 1 1,1 0 0,-1 1 0,1 0 0,0 2-1,-4 1 57,108-26-556,37-33 655,-86 32 78,1 3 1,21-5-178,-63 22-9,1 0-1,0 1 1,0-1 0,0 0 0,-1 1 0,1-1 0,0 1 0,0-1 0,-1 1 0,1 0 0,0 0 0,-1 0 0,1 0-1,-1 0 1,0 0 0,1 0 0,-1 1 0,0-1 0,1 0 0,-1 1 0,0-1 0,0 1 0,0 0 0,0 1 9,29 48 28,-24-41-36,8 16 18,-1 1-1,0 0 1,-3 1 0,0 0-1,-1 1 1,-2 0 0,-1 0-1,-1 1 1,0 22-10,-15-112 115,5 32-11,0-1 0,0-26-104,4 45 16,1 0 1,0-1 0,1 1 0,0 0-1,0 0 1,1 0 0,0 0-1,1 1 1,0-1 0,0 1 0,1-1-1,1 1 1,3-6-17,-7 15-12,0-1 0,0 1 0,0-1 0,0 1-1,0 0 1,0-1 0,0 1 0,1 0 0,-1 0 0,0 0 0,0 0 0,0 0-1,0 0 1,1 0 0,-1 0 0,0 0 0,0 0 0,0 1 0,0-1 0,0 0-1,0 1 1,0-1 0,0 1 0,0-1 0,0 1 0,1 0 12,27 16-166,-15-6 112,0 0 1,-1 1 0,-1 1 0,0 0 0,-1 1 0,5 8 53,-11-16-42,-1 1-1,1 0 1,-2 0 0,1 0 0,-1 0-1,0 1 1,0-1 0,-1 1 0,0 0 0,0 0-1,-1-1 1,0 1 0,-1 0 0,1 0-1,-2 6 43,-6-34 258,1-22-237,6 28-22,0 0 0,2 0 0,0 0 0,0 0 0,1 1 0,1-1-1,1 1 1,0-1 0,0 1 0,1 1 0,1-1 0,0 1 0,1 0 0,0 1 0,0-1 0,2 2 0,-1-1-1,1 2 1,1-1 0,0 1 0,0 1 0,5-3 1,-15 10-7,0 0 1,1 0-1,-1 0 0,0 0 1,0 0-1,1 1 0,-1-1 1,1 0-1,-1 1 0,0 0 1,1-1-1,-1 1 0,1 0 1,-1-1-1,1 1 0,-1 0 0,1 0 1,-1 0-1,1 0 0,0 1 1,-1-1-1,1 0 0,-1 1 1,0-1-1,1 1 0,-1-1 1,1 1-1,-1 0 0,0-1 1,1 1-1,-1 0 0,0 0 0,0 0 1,0 0-1,0 0 0,0 0 1,0 0-1,0 1 0,0-1 1,0 0-1,0 0 0,-1 1 1,1-1-1,0 1 0,-1-1 1,1 0-1,-1 1 0,0-1 1,1 2 6,2 11 3,0 1 0,-1 0 0,0-1 1,-1 1-1,-1 3-3,1 4-4,-1-12 6,2-1-1,-1 1 1,1 0 0,1-1-1,0 1 1,0-1-1,1 0 1,0 0-1,1 0 1,-1 0-1,2-1 1,-1 0-1,1 0-1,-3-5 22,-1 0 0,1-1 0,0 1 0,0-1 0,0 1 0,0-1 0,0 0 0,0 0 0,1 0 0,-1-1 0,1 1 0,-1-1-1,1 0 1,-1 0 0,1 0 0,0 0 0,0-1 0,-1 1 0,1-1 0,0 0 0,0 0 0,0-1 0,-1 1 0,1-1 0,0 0-1,-1 0 1,1 0 0,0 0 0,-1-1 0,1 1 0,-1-1 0,0 0 0,0 0 0,3-2-22,4-3 63,0-1 1,0 0-1,-1 0 0,0-1 1,-1-1-1,0 1 1,0-1-1,-1-1 0,0 1 1,-1-1-1,2-5-63,-5 9 19,0 1-1,0-1 1,0 0 0,-1 1-1,0-1 1,0 0-1,-1 0 1,0 0 0,0-1-1,-1 1 1,0 0-1,0 0 1,0 0 0,-1 0-1,0 0 1,-1 0 0,0 0-1,0 0 1,0 0-1,-2-3-18,-13-13 287,16 23-290,1 0 0,-1 0-1,1 0 1,-1 0 0,1 0-1,-1 0 1,1 0 0,0 0-1,-1 0 1,1 0 0,-1 0-1,1 0 1,-1 0 0,1 0-1,-1 0 1,1 0 0,-1 1-1,1-1 1,0 0 0,-1 0-1,1 1 1,-1-1 0,1 0-1,0 0 1,-1 1 0,1-1-1,0 0 1,-1 1 0,1-1-1,0 1 1,0-1 0,-1 0-1,1 1 1,0-1 0,0 1-1,0-1 1,0 1 0,-1-1-1,1 1 1,0-1 0,0 1-1,0-1 1,0 0 0,0 1-1,0-1 1,0 1-1,0-1 1,0 1 0,1-1-1,-1 1 4,-5 27-27,1 0 0,2 0 0,1 0 0,1 0 0,1 0 0,4 21 27,11 47 71,11 30-71,3 15 34,-13-50 6,20 58-40,-34-140-51,-2-11-248,-1-22-839,0 7 430,-4-81-2673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42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0 322 5825,'4'-6'89,"0"-1"0,0 1 0,1 0 0,0 0 0,0 0 0,0 1 0,1 0 0,-1 0 0,1 0 0,0 0-1,1 1 1,-1 0 0,1 1 0,0-1 0,0 1 0,0 1 0,0-1 0,1 1 0,1 0-89,-6 2 7,0 0 0,0 1 0,0-1 0,0 1 0,1-1 0,-1 1 0,0 0 0,0 0 0,0 0 0,0 1 0,-1-1 0,1 1 0,0-1 0,0 1 0,-1 0 0,1 0 0,-1 0 0,0 1 0,0-1 0,0 1 0,0-1 0,0 1 0,0-1 0,0 1 1,-1 0-1,0 0 0,1 0 0,-1 0 0,0 0 0,0 0 0,-1 0 0,1 1-7,2 5 29,-1 0 0,0 0 1,-1 1-1,0-1 1,-1 0-1,1 0 1,-2 0-1,1 1 0,-1-1 1,-2 9-30,-1-7-25,-1-1 1,0 1-1,0-1 1,-1 0 0,-1 0-1,1-1 1,-2 0-1,1 0 1,-1-1-1,0 1 1,-1-2 0,0 1-1,0-1 1,-1-1-1,1 0 1,-2 0-1,1-1 1,0 0 0,-8 2 24,146-81 372,-99 60-273,-1-2 1,-1-1 0,-1-1 0,0-2-1,-1 0 1,0-4-100,-19 19 21,0-1 0,-1 0 0,0-1 0,0 1 1,-1-1-1,1 0 0,-1 0 0,-1 0 0,0-1 0,0 1 0,0-1 0,-1 0 0,0 0 0,0 0 1,-1 0-1,0 0 0,-1 0 0,0 0 0,0 0 0,-1 0 0,1 0 0,-2 0 0,1 0 0,-1 0 1,-1 0-1,0-3-21,-65-150-56,72 175-50,-2 1 0,0 0 0,0 0 0,-1 0 0,-1 0 1,-1 9 105,1 36 10,4 3 35,-2-6 200,2 0 0,3 0 0,2-1 0,10 28-245,-18-80 16,0-1 0,0 0 1,1 0-1,-1 0 0,0 0 0,1-1 1,0 1-1,0 0 0,0-1 1,0 1-1,0-1 0,0 0 0,1 1 1,-1-1-1,1 0 0,-1-1 1,1 1-1,0 0 0,0-1 0,0 1 1,0-1-1,0 0 0,0 0 0,0 0 1,0-1-1,0 1 0,0-1 1,2 1-17,2-1-158,-1-1 0,0 1 1,1-1-1,-1 0 1,0-1-1,0 0 0,0 0 1,0 0-1,0-1 0,0 1 1,-1-1-1,1-1 1,-1 1-1,0-1 0,5-4 158,56-55-3747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43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33 589 5065,'47'-37'4686,"-35"30"-4686,-2-1 0,1 0 1,-1-1-1,0 0 0,-1 0 1,5-8-1,-10 12-9,0-1 1,-1 0 0,1 0 0,-1 0-1,0-1 1,-1 1 0,1-1-1,-2 1 1,1-1 0,0 0-1,-1 0 1,0-2 8,-1 6-33,0 1 0,0-1 0,-1 1 0,1-1 0,0 1 0,-1 0 0,0-1 0,1 1 0,-1 0 0,0-1 0,0 1 0,0 0 0,-1 0 0,1 0 0,0 0 0,-1 0 0,1 0 0,-1 0 0,0 0 0,0 1 0,0-1 0,1 1 0,-2-1 0,1 1 0,0 0 0,0-1 0,0 1 0,0 0 0,-1 1 0,1-1 0,0 0 0,-1 1 0,1-1 0,-1 1 0,0 0 33,-1-1-16,0 0 1,0 1-1,-1 0 1,1 0-1,0 0 1,0 0-1,0 1 1,0 0-1,0-1 1,0 2-1,0-1 1,0 0-1,1 1 1,-1-1-1,0 1 1,1 0-1,-1 1 0,1-1 1,-1 1 15,-1 1 3,0 1 1,1 0-1,0 0 1,0 0-1,0 0 0,1 1 1,0-1-1,0 1 1,0 0-1,0 0 1,-1 6-4,1-3 15,1 1 0,0 0 0,0 0 0,1 0 0,0 0 0,0 0 0,1 0 0,1 0-1,0 0 1,0 0 0,1 0 0,0-1 0,0 1 0,2 0 0,-1-1 0,2 3-15,1 0 57,2 1-1,-1-1 0,1-1 0,1 1 0,0-2 0,1 1 0,0-1 0,9 7-56,-15-14 39,0 0 0,0-1 0,0 0 1,1 0-1,-1 0 0,0 0 0,1-1 1,-1 0-1,1 0 0,0 0 0,-1 0 1,1-1-1,0 0 0,-1 1 0,1-2 1,0 1-1,-1-1 0,1 1 0,0-1 1,-1-1-1,1 1 0,-1-1 0,0 1 1,1-1-1,-1 0 0,0-1 0,0 1 0,2-3-39,11-7 27,0-2 0,-1 0 0,-1 0 0,0-2 0,-1 0 0,-1 0 0,0-1 0,-1-1 0,-1 0 0,-1-1 0,-1 0 0,0 0 0,-1-3-27,4-9-49,-2-1 0,-1 0 1,-1 0-1,-2-1 0,-2 0 0,-1 0 0,-1 0 0,-2-3 49,0 24 66,-2-1 0,0 1 1,0-1-1,-1 1 0,0 0 0,-1 0 0,0 0 0,-1 1 0,-1-1 0,0 1 0,0 1 0,-1-1 0,0 1 0,-3-2-66,8 15-40,1 0 1,0 0-1,-1 0 1,1 0-1,0 0 1,1 0-1,-1 0 0,0 1 1,1-1-1,0 0 1,0 3 39,-4 51-2,2-1 0,3 1 0,5 32 2,-4-63 21,2-1 0,1 0 0,2 0 0,0 0 0,1-1 0,1 0 0,2-1 0,0 0 0,4 4-21,-14-25 7,1-1 1,-1 1-1,1-1 1,-1 1 0,1-1-1,0 0 1,-1 1-1,1-1 1,0 0 0,0 0-1,0 0 1,0 0-1,0-1 1,0 1 0,0 0-1,0-1 1,0 0-1,0 1 1,0-1 0,0 0-1,0 0 1,1 0 0,-1 0-1,0-1 1,0 1-1,0 0 1,0-1 0,0 0-1,0 1 1,0-1-1,0 0 1,0 0 0,0 0-8,8-4-31,-1 0 1,1 0 0,-1-1 0,0 0 0,6-6 30,-4 1-487,0-1 1,0 0 0,-1-1-1,-1 0 1,-1-1 0,1 0-1,-2 0 1,0-1 0,3-9 486,11-27-3494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44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3 176 7026,'-2'-2'1360,"2"2"-392,0-2-104,2-3-416,8-3-296,2-12-56,7 2-96,6-8-48,-1 2-336,3 4-672,2 1-872,34-12-2905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45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25 537 1736,'14'0'5304,"6"-10"-3511,19-17-1683,-35 24 154,6-5-237,0 1-1,0-2 1,-1 1-1,0-2 1,-1 1 0,0-1-1,0 0 1,1-3-27,-8 10-9,1 0 1,-1 1 0,0-1-1,0 0 1,0 1 0,0-1 0,0 0-1,-1 0 1,1 0 0,-1 0-1,0 0 1,0 0 0,0 0 0,0 0-1,-1 1 1,1-1 0,-1 0-1,1 0 1,-1 0 0,0 0 0,0 1-1,0-1 1,-1 0 0,1 1-1,-1-1 1,1 1 0,-1-1 0,0 1-1,0 0 1,0 0 0,0 0-1,0 0 1,-1 0 0,1 0-1,0 1 1,-1-1 0,1 1 0,-3-1 8,3 0-11,0 1 1,0 0-1,0 0 0,-1 0 1,1 0-1,0 1 1,0-1-1,0 1 1,0-1-1,-1 1 1,1 0-1,0 0 0,-1 0 1,1 0-1,0 0 1,0 0-1,-1 1 1,1-1-1,0 1 1,0-1-1,-2 2 11,-1 0-9,1 1 0,0-1 0,-1 1 0,1 0-1,1 0 1,-1 1 0,0-1 0,1 1 0,0-1 0,-1 3 9,-5 5 0,1 1 1,1 1-1,0-1 0,1 1 1,0 1-1,-3 12 0,7-19 7,0 1 0,1-1 0,0 0 0,1 0 1,-1 1-1,1-1 0,1 0 0,-1 1 0,1-1 0,1 0 1,-1 0-1,1 1 0,1-1 0,-1-1 0,1 1 0,0 0 0,1-1 1,1 3-8,-2-4 15,1 0 0,-1 0 0,1-1 0,0 1 0,1-1 0,-1 0 0,1 0 0,0 0 0,-1-1 0,2 0 0,-1 0 0,0 0 0,1-1 0,-1 1 0,1-1 0,0 0 0,0-1 0,0 0 0,-1 0 0,1 0 0,1 0 0,1-1-15,11-1 56,0-1 1,0-1 0,0-1 0,0 0-1,-1-1 1,0-2 0,0 1 0,0-2-1,5-3-56,22-13-55,-2-2 0,38-30 55,-70 48-28,53-43-99,-58 47 131,-1-1-1,0 0 1,-1 0 0,1-1 0,-1 1-1,0-1 1,0 0 0,-1 0 0,0-1-1,0 1-3,-2 4 2,-1 1 0,1-1 0,-1 1 0,0 0 0,1-1 0,-1 1-1,0-1 1,0 1 0,0-1 0,0 1 0,-1 0 0,1-1 0,0 1-1,0-1 1,-1 1 0,1 0 0,-1-1 0,1 1 0,-1 0 0,0-1-1,1 1 1,-1 0 0,0 0 0,0 0 0,0 0 0,0 0 0,0 0-1,0 0 1,0 0 0,0 0 0,-1 0 0,1 0 0,0 1 0,0-1-1,-1 0 1,1 1 0,0 0 0,-1-1 0,1 1 0,-1-1 0,1 1-1,0 0 1,-1 0 0,1 0 0,-1 0 0,1 0 0,-1 0-2,-7 0-17,1 0 1,0 0 0,0 0 0,-1 1-1,1 0 1,0 1 0,-5 1 16,0 2-5,0 1 0,-1 1 0,2 0 0,-1 0 0,1 2 0,0-1 0,1 1 0,0 1 0,1 0 0,0 1 0,0 0 0,1 0 0,-4 8 5,8-12 3,0 0-1,0 1 1,1-1 0,0 1-1,1 0 1,0 0-1,0 0 1,0 1 0,1-1-1,0 1 1,1-1 0,0 1-1,1-1 1,-1 1 0,2 0-1,-1-1 1,1 1-1,0 0 1,1-1 0,0 1-1,0-1 1,1 0 0,1 2-3,-3-7 2,1 0 1,-1 0-1,1 0 1,0 0-1,-1 0 1,1-1-1,1 1 1,-1 0-1,0-1 1,1 0-1,-1 0 1,1 1-1,-1-1 1,1-1-1,0 1 1,0 0-1,0-1 1,0 1-1,0-1 0,1 0 1,-1 0-3,1-1 16,0 0 0,1 0 0,-1 0 0,0 0 1,0 0-1,0-1 0,1 0 0,-1 0 0,0 0 0,0-1 0,0 1 1,-1-1-1,1 0 0,3-2-16,8-6 41,0 0 1,-1-2-1,0 1 1,-1-2-1,-1 0 0,0 0 1,2-4-42,4-6 54,-1-2 1,-1 0-1,0 0 0,-2-2 1,-2 0-1,0 0 0,-2-1 1,0-1-1,-2 0 0,-2 0 1,0 0-1,-2-1 1,-1 1-1,-2-1 0,-1 0 1,-1 0-1,-2-10-54,0 16 298,2 17-241,1 0 1,-1 0 0,-1 0-1,1 0 1,-1 1 0,0-1 0,-3-5-58,4 11 13,1 1 7,-2 22-630,-10 96 562,3 64 48,6-108 18,3 6 53,10 73-71,-5-99 1,6-8 111,-8-48-41,0-1 1,0 0 0,0 1 0,1 0-1,-1 0 1,0 0 0,1 0 0,0 0-1,-1 1 1,1 0 0,0-1 0,1 1-72,6-3 76,95-50 47,-33 17-1179,38-13 1056,-107 49-214,-1-1-1054,-13 3-371,5-1 1322,-34 4-3292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2:16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422 304 1392,'-6'-21'5381,"4"15"-5256,-1 0 1,1 1 0,-1-1-1,0 1 1,0 0-1,-1 0 1,1 0-1,-1 1 1,-4-5-126,6 11-17,0-1 0,0 0 0,1 0 0,-1 1 0,1-1 0,-1 1 0,1 0 0,-1-1 0,1 1 0,0 0 0,-1 1 17,1-2 6,-20 34-18,0 2 0,3-1 0,-1 7 12,-38 72-6,21-52-16,77-125-843,-4-1 1,29-66 864,-57 111-165,27-49 98,-51 73-258,-7 11-27,-8 23 342,1 1 0,-8 20 10,30-49 4,0 0 0,2 0-1,-1 0 1,2 1-1,0-1 1,0 1-1,1 0 1,1 0 0,0 1-1,1-1 1,0 10-4,0-22-3,1 0 1,0 0 0,0 0-1,0 0 1,0 0 0,0 0-1,1 0 1,-1 0 0,0 0-1,0 0 1,1 0 0,-1 0-1,0 0 1,1 0 0,-1 0-1,1-1 1,-1 1 0,1 0-1,0 0 1,-1 0 0,1-1-1,0 1 1,-1 0 0,1-1-1,0 1 1,0 0 0,0-1-1,0 1 1,0-1 2,1 0 4,-1 0 0,1 0 0,0 0 0,-1 0 0,1-1 0,-1 1 0,1-1 0,-1 1 0,1-1 0,-1 0 0,1 1 0,-1-1 0,1 0 0,-1 0 0,0 0 0,1-1-4,8-7 55,0 0 0,0-1 0,-1 0 0,0-1-55,3-5 4,-1 0 0,-1 0 0,0-1 0,-2 0-1,1 0 1,2-13-4,-7 19-37,0 0-1,-1-1 0,-1 1 1,0 0-1,-1-1 0,0 0 1,0 1-1,-1-1 0,-1 0 1,0 1-1,-2-8 38,3 17 4,0 1-1,0-1 1,0 1 0,-1-1-1,1 1 1,-1-1-1,1 1 1,-1-1 0,1 1-1,-1 0 1,0-1-1,1 1 1,-1 0 0,0 0-1,0 0 1,0 0 0,0-1-1,0 1 1,-1 0-1,1 1 1,0-1 0,0 0-1,-1 0 1,0 0-4,1 1 1,-1 0 0,1 0 0,0 0 1,-1 1-1,1-1 0,-1 0 0,1 1 0,0-1 0,-1 1 1,1 0-1,0-1 0,0 1 0,-1 0 0,1 0 0,0 0 1,0 0-1,0 0 0,0 0 0,0 0 0,0 0-1,-7 8-1,1 0-1,1 0 1,0 0-1,0 1 1,-4 9 1,2 0 17,0 0 1,1 0 0,1 1-1,0 0 1,2 0 0,0 0-1,2 1 1,0-1-1,1 20-17,1-38-2,0 0-1,0 0 0,0 0 1,1 0-1,-1 0 0,0 0 1,1-1-1,0 1 0,-1 0 1,1 0-1,0 0 0,0 0 1,0 0-1,0-1 0,0 1 0,0-1 1,1 1-1,-1-1 0,0 1 1,1-1-1,-1 1 0,1-1 3,0-1 7,0 1 0,-1-1-1,1 0 1,-1 0 0,1 0 0,-1 0-1,1 0 1,-1 0 0,1 0-1,0-1 1,-1 1 0,1-1-1,-1 1 1,1-1 0,-1 1-1,0-1 1,1 0 0,-1 0 0,0 1-1,1-1 1,0-1-7,7-5 37,-1-1 1,1 0-1,-1-1 0,0 0 1,-1 0-1,5-8-37,-3 2 19,-1 1 0,0-2 0,0 1-1,-2-1 1,0 0 0,-1-1 0,0 1 0,1-13-19,-5 18 1,0 0-1,0 0 0,-1 0 1,0 0-1,-1 0 1,-1 0-1,1 0 1,-2 1-1,1-1 0,-2 1 1,1-1-1,-1 1 1,-1 0-1,-1-1 0,6 10 11,-1 0 0,0 0 0,1 0-1,-1 0 1,0 0 0,0 0 0,1 0-1,-1 1 1,0-1 0,0 0 0,0 1 0,0-1-1,0 1 1,0-1 0,0 1 0,0-1-1,-1 1 1,1 0 0,0-1 0,0 1 0,0 0-1,0 0 1,0 0 0,-1 0 0,1 0-1,0 0 1,0 0 0,0 0 0,0 1 0,0-1-1,-1 0 1,1 1 0,0-1 0,0 1 0,0-1-1,0 1 1,0-1 0,0 1 0,0 0-1,0 0 1,1-1 0,-1 1 0,0 0 0,0 0-1,1 0 1,-1 0-11,-40 45-93,38-43 110,-14 21-27,1 0-1,1 1 0,2 0 0,0 1 1,-1 8 10,8-20-2,1 0 1,1 0-1,0 0 0,1 0 1,1 1-1,0-1 1,1 1-1,1-1 1,0 1-1,1 0 1,1 4 1,-2-18 1,0 0 0,0 0 0,1-1-1,-1 1 1,0 0 0,1 0 0,-1 0 0,0-1 0,1 1 0,-1 0 0,1 0 0,-1-1 0,1 1 0,0 0 0,-1-1 0,1 1 0,0-1 0,-1 1 0,1-1 0,0 1 0,-1-1 0,1 1 0,0-1 0,0 0 0,0 1 0,0-1 0,-1 0 0,1 0 0,0 0 0,0 0 0,0 0 0,0 0 0,0 0-1,0 0 1,-1 0 0,1 0 0,0 0 0,0 0 0,0 0 0,0-1 0,-1 1 0,1 0 0,0-1 0,0 1 0,0-1 0,-1 1 0,1-1 0,0 1 0,-1-1 0,1 1 0,0-2-1,36-27 299,-20 12-242,-2 0 0,0-2 0,-2 0-1,0 0 1,5-11-57,-13 20 3,0 1 0,0-1 0,-1 0 0,-1 0 0,0 0 0,0 0 0,-1 0 0,0-1 0,-1 1 0,0-1 0,0 1-1,-1-1 1,-1-2-3,1 12-3,0 0-1,0 0 0,0 0 0,0 0 0,0 0 0,0 0 0,-1 0 0,1 0 0,0 0 0,0 0 0,-1 0 0,1 0 1,-1 0-1,1 0 0,-1 0 0,1 0 0,-1 0 0,0 0 0,1 1 0,-1-1 0,0 0 0,0 1 0,0-1 1,1 0-1,-1 1 0,0-1 0,0 1 0,0-1 0,0 1 0,0-1 0,0 1 0,0 0 0,0 0 0,0-1 0,0 1 1,0 0-1,0 0 0,0 0 0,0 0 0,0 0 0,0 0 0,0 0 0,0 1 0,0-1 0,0 0 0,0 1 1,0-1-1,0 0 0,0 1 0,0-1 0,0 1 0,0-1 0,0 1 0,0 0 0,1-1 0,-1 1 4,-9 6-49,0 0-1,1 1 0,0 0 0,-6 7 50,9-9-16,-13 13 8,1 2 0,1 0 0,1 0 0,1 2 1,-6 12 7,13-21 2,1 0 1,1 0-1,0 0 1,1 1-1,0 0 1,1 0 0,1 0-1,1 0 1,0 1-1,0 4-2,2-19-5,0 0-1,0 1 1,0-1-1,0 1 1,0-1-1,0 1 1,0-1-1,0 1 1,1-1-1,-1 1 1,0-1-1,1 1 1,-1-1-1,1 0 0,0 1 1,-1-1-1,1 0 1,0 1-1,0-1 1,0 0-1,0 0 1,0 0-1,0 0 1,0 0-1,1 1 6,0-2 6,0 0-1,0 1 0,-1-1 0,1 0 1,0 0-1,0 0 0,-1 0 1,1-1-1,0 1 0,0 0 0,-1-1 1,1 1-1,0-1 0,-1 0 0,1 1 1,-1-1-1,1 0 0,0 0-5,11-8 75,0 0 0,-1 0-1,0-2 1,5-5-75,-14 14 3,6-7 15,-1 0 0,0-1 1,0 0-1,-1 0 0,0 0 0,-1-1 0,0 0 1,0-1-1,-2 1 0,1-1 0,1-7-18,-6 19 6,0-1-1,0 0 0,1 1 1,-1-1-1,0 0 1,0 0-1,0 1 1,0-1-1,0 0 0,0 0 1,0 1-1,0-1 1,0 0-1,0 0 1,-1 1-1,1-1 0,0 0 1,0 1-1,-1-1 1,1 0-1,0 1 1,-1-1-1,1 0 0,-1 1 1,1-1-1,-1 1 1,1-1-1,-1 1 1,1-1-1,-1 1 0,0-1 1,1 1-1,-1 0 1,0-1-6,-1 1-4,0-1 1,-1 1 0,1 0 0,0-1-1,-1 1 1,1 0 0,-1 0 0,1 1-1,0-1 1,-1 1 0,-1 0 3,-51 20-86,34-8 87,1 2 0,0 0 1,2 1-1,0 1 0,0 0 1,2 2-1,0 0 0,1 0 1,1 2-1,1 0 0,-9 21-1,20-38-5,0 0 0,0 0 1,1 1-1,0-1 0,0 1 0,0-1 0,0 1 0,1 0 0,0-1 0,0 5 5,0-8-2,0 0 0,1 0 0,-1 0 0,0 0 0,1 0 0,-1 0 0,0 0-1,1 0 1,-1 0 0,1 0 0,0 0 0,-1-1 0,1 1 0,0 0 0,0 0 0,-1 0 0,1-1 0,0 1 0,0-1 0,0 1 0,0 0 0,0-1 0,0 1 0,0-1 0,0 0 0,0 1 0,0-1 0,0 0 0,0 0 0,0 1 0,0-1 0,0 0 0,0 0 0,0 0-1,0 0 1,0-1 0,1 1 0,-1 0 0,0 0 0,0-1 0,0 1 0,0 0 0,0-1 0,0 1 0,0-1 0,0 1 0,0-1 2,15-7 8,0 0 0,-1 0 0,0-1 0,0-1 0,-1-1 1,-1 0-1,0-1 0,0 0 0,-1-1 0,0 0 0,-1-1 0,-1 0 0,-1-1 0,1 0 0,-2 0 0,0-1-8,-7 14-2,-1 1 0,1-1 0,0 1 0,0-1 0,-1 0 0,1 1 0,-1-1 0,1 0-1,-1 0 1,1 1 0,-1-1 0,0 0 0,0 0 0,0 1 0,0-1 0,-1 0 0,1 0 0,0 1-1,-1-1 1,1 0 0,-1 1 0,1-1 0,-1 0 0,0 0 2,0 1-10,-1 1-1,1-1 1,-1 0 0,1 1 0,-1-1 0,1 1-1,-1-1 1,1 1 0,-1-1 0,1 1 0,-1 0-1,0 0 1,1 0 0,-1 0 0,1 0-1,-1 0 1,0 1 0,1-1 0,-1 0 0,-1 1 10,-13 5-57,-1-1-1,1 2 1,0 0 0,-4 4 57,17-10 18,-7 5-15,1-1 0,1 1 0,-1 0 0,1 1 0,1 0 0,-1 0 0,1 1 0,0 0 1,0 1-4,4-5-1,0 0 0,0 0 1,1 0-1,-1 0 1,1 1-1,0-1 1,0 1-1,0 0 1,1-1-1,0 1 1,0 0-1,0 0 1,0 0-1,1 0 0,0 0 1,0 0-1,0 0 1,1 0-1,0 3 1,-1-7-3,0 0 0,1 0 0,-1 0 0,0 0-1,1 1 1,-1-1 0,1 0 0,-1 0 0,1 0-1,0 0 1,-1 0 0,1 0 0,0 0 0,0-1 0,0 1-1,-1 0 1,1 0 0,0-1 0,0 1 0,0 0-1,0-1 1,1 1 0,-1-1 0,0 1 0,0-1 0,0 0-1,0 1 1,1-1 3,0 0 14,1 0 0,0 0 0,-1-1 0,1 1 0,0-1 0,-1 1-1,1-1 1,-1 0 0,1 0 0,-1 0 0,1-1 0,0 0-14,9-5 88,-1-1 0,0 0 0,-1 0 0,5-6-88,2-1 27,-1-1 1,-1-1-1,0 0 1,-2-1-1,7-12-27,-19 30 2,-1 0-1,0-1 1,1 1 0,-1 0-1,0-1 1,0 1 0,1 0-1,-1-1 1,0 1 0,0 0-1,0-1 1,1 1 0,-1-1-1,0 1 1,0-1 0,0 1-1,0 0 1,0-1 0,0 1-1,0-1 1,0 1 0,0 0-1,0-1 1,0 1 0,0-1-1,0 1 1,-1-1 0,1 1-1,0 0 1,0-1 0,0 1-1,0 0 1,-1-1 0,1 1-1,0-1 1,0 1 0,-1 0-1,1 0 1,0-1 0,-1 1-1,1 0 1,0-1 0,-1 1-2,-23 1-270,-22 15-99,26-4 265,1 2 1,1 0-1,0 1 0,-9 11 104,20-20-6,1 1 0,0 0-1,0 1 1,0-1 0,1 1 0,0 0 0,1 1 0,0-1-1,0 1 1,1 0 0,0 0 0,-1 5 6,4-13-4,-1-1 1,1 1-1,0 0 1,0 0-1,0 0 1,0-1-1,0 1 1,0 0-1,0 0 1,0-1-1,0 1 1,0 0-1,0 0 1,0-1-1,0 1 1,1 0-1,-1 0 1,0-1-1,1 1 1,-1 0-1,0-1 1,1 1-1,-1 0 1,1-1-1,-1 1 1,1-1-1,-1 1 1,1-1-1,0 1 1,-1-1-1,1 1 1,0-1-1,-1 1 1,1-1-1,0 0 1,0 1 3,1-1 1,1 0 1,-1 0 0,1 0-1,-1 0 1,1 0 0,0-1-1,-1 1 1,1-1 0,-1 1-1,1-1 1,1-1-2,57-29 125,-34 12-86,0 0 0,-1-2 0,-1-1 0,-1-1 0,-1-1-1,-1 0 1,15-24-39,-36 45 52,1 1 0,0-1 0,-1 1 0,0-1 0,1 0-1,-1 0 1,0 0 0,-1 0 0,1 1 0,0-1 0,-1 0-1,0 0 1,1 0 0,-1 0 0,-1 0 0,1 0 0,0-1-52,0 3 20,-1 0 0,1 1 0,0-1 0,-1 0 0,1 0 0,0 1 0,-1-1 0,1 0 0,-1 1 0,1-1 0,-1 1 0,1-1 0,-1 1 0,0-1 1,1 1-1,-1-1 0,0 1 0,1-1 0,-1 1 0,0 0 0,1 0 0,-1-1 0,0 1 0,0 0-20,-1 0-17,0-1 0,0 1 0,-1 0 0,1 1 1,0-1-1,0 0 0,0 1 0,0-1 0,-1 1 0,1 0 0,0-1 0,0 1 0,0 1 17,-50 30-356,49-30 352,0 0 0,0 1 0,0 0 0,0-1 0,0 1 0,1 0 0,-1 1 0,1-1 0,0 0 0,0 1 0,0-1 0,1 1 0,-1 0 0,1 0 4,1-4-7,-1 1 1,1-1-1,0 0 0,0 1 0,0-1 0,0 1 1,0-1-1,0 1 0,0-1 0,0 1 1,0-1-1,1 0 0,-1 1 0,0-1 0,0 1 1,0-1-1,0 0 0,1 1 0,-1-1 1,0 1-1,0-1 0,1 0 0,-1 1 0,0-1 1,1 0-1,-1 1 0,0-1 0,1 0 1,-1 0-1,0 1 0,1-1 0,-1 0 0,1 0 1,-1 0-1,1 0 7,20 1-31,19-12 272,-31 5-173,0 0-1,0 0 1,0-1-1,-1 0 1,0-1-1,-1 0 0,1 0 1,-1-1-68,-5 6 17,1 1-1,-1-1 1,0 0 0,0 0 0,0 0 0,-1-1 0,1 1 0,-1 0-1,0-1 1,1 1 0,-2-1 0,1 1 0,0-1 0,-1 0 0,1 1-1,-1-1 1,0 1 0,0-1 0,-1 0 0,1 1 0,-1-1 0,0 1-1,0-1 1,0 1 0,0-1 0,-1 1-17,2 3 6,-1 0 0,1 0 0,-1 0 0,1 0-1,-1 0 1,0 0 0,1 0 0,-1 0 0,1 0 0,-1 0 0,1 0 0,-1 1-1,0-1 1,1 0 0,-1 0 0,1 1 0,-1-1 0,1 0 0,-1 1 0,1-1-1,0 0 1,-1 1 0,1-1 0,-1 1 0,1-1 0,0 1 0,-1-1 0,1 1-1,0-1 1,0 1 0,-1-1 0,1 1 0,0-1 0,0 1-6,-13 21-132,12-20 125,0-1 0,0 1 0,1-1 0,-1 1 0,1 0 0,-1-1 0,1 1 0,-1 0 0,1-1 0,0 1 0,0 0 0,0-1 0,0 1 0,0 0 0,0 0 0,1-1 0,-1 1 0,1 0 0,-1-1 0,1 1 1,-1-1-1,1 1 0,0-1 0,0 1 0,0-1 0,0 1 0,0-1 0,0 0 0,0 1 0,0-1 0,0 0 0,1 0 0,-1 0 0,0 0 0,1 0 0,-1 0 0,1 0 0,-1 0 0,1-1 0,0 1 0,0 0 7,2-1 5,-1 0 1,1 1-1,0-1 1,0 0-1,-1-1 1,1 1-1,0-1 1,-1 0-1,1 0 0,-1 0 1,1 0-1,-1 0 1,1-1-1,-1 0 1,0 1-1,1-1 1,-1 0-1,2-2-5,0 0 14,-1-1 0,1 1 0,-1-1 0,0 0 1,-1 0-1,1 0 0,-1 0 0,0-1 0,0 1 0,0-1 0,-1 0 0,1-2-14,-2 5-5,0 0 0,-1 0 0,1 0 0,-1 0 0,1 0 0,-1 0 0,0 0 0,0 0 0,-1 0 0,1 0 0,0 0 0,-1 0-1,0 0 1,0 0 0,0 0 0,0 0 0,0 1 0,-1-1 0,1 0 0,-1 1 0,0-1 0,1 1 0,-1-1 0,0 1 0,-3-2 5,4 4-16,0-1-1,0 0 1,0 1 0,0-1 0,0 1 0,0-1 0,0 1 0,-1 0 0,1-1-1,0 1 1,0 0 0,0 0 0,-1 0 0,1 0 0,0 0 0,0 0 0,-1 0-1,1 0 1,0 1 0,0-1 0,0 0 0,-1 1 0,1-1 0,0 1 0,0-1 0,0 1-1,0-1 1,0 1 0,0 0 0,0 0 0,0 0 0,0-1 0,0 1 0,1 0-1,-1 0 1,0 0 0,1 0 0,-1 0 0,0 0 0,1 1 0,-1-1 0,1 0 16,-25 48-113,22-39 101,-1 1 0,1-1 0,1 1 0,0 0 0,1 1 12,0-11-2,1 0 0,0 0 0,-1 0 0,1 0 0,0 0 0,0 1 0,0-1 0,0 0 0,0 0 0,0 0 0,1 0 0,-1 1 0,0-1 0,0 0 0,1 0 0,-1 0 0,1 0 0,-1 0 0,1 0 0,-1 0 0,1 0 0,0 0 0,0 0 0,-1 0 0,1 0 0,0 0 0,0-1 0,0 1 0,0 0 0,0-1 0,0 1 0,0-1 0,0 1 0,0-1 0,0 1 0,0-1 0,0 1 0,1-1 0,-1 0 0,0 0 0,0 0 0,0 0 0,0 0 0,1 0-1,-1 0 1,0 0 0,0 0 0,0 0 0,0-1 0,0 1 0,1 0 0,-1-1 0,0 0 2,3 1 11,-1-2 0,1 1-1,-1 0 1,1-1 0,-1 1-1,0-1 1,0 0-1,1 0 1,-2 0 0,1-1-1,0 1 1,0-1-1,-1 1 1,1-1 0,-1 0-1,0 0 1,0 0 0,0 0-1,0-1 1,0 1-1,-1 0 1,0-1 0,0 1-1,1-1 1,-2 0 0,1 1-1,0-1 1,-1 0-1,0 1 1,0-1 0,0 0-1,0 0-10,-1-5 8,0 0 0,0 1 1,-1-1-1,0 0 0,-1 1 0,1-1 0,-2 1 0,1 0 0,-1 0 1,-1 0-1,1 1 0,-5-7-8,2 6-54,2 0 28,-1 1 0,0-1 0,-1 1 0,0 0 0,0 0 0,0 1 0,-1 0-1,0 0 1,0 1 0,-2-1 26,10 6-11,-1-1 0,0 1 0,0 0 0,0 0 0,0-1 0,0 1 0,0 0 0,0 0 0,0 0 0,0 0 0,0 0 0,0 1 0,0-1 0,0 0 0,1 0 0,-1 1 0,0-1 0,0 0 0,0 1 0,0-1 0,0 1-1,1-1 1,-1 1 0,0-1 0,0 1 0,1 0 0,-1-1 0,0 1 0,1 0 0,-1-1 0,1 1 0,-1 0 0,1 0 0,-1 0 0,1 0 0,0-1 0,-1 1 0,1 0 0,0 0 0,0 0 0,-1 0 0,1 0 0,0 0 0,0 0 0,0 0 0,0 0 0,0 0 0,1 0 0,-1 0 0,0-1 0,0 2 11,0-2-20,0 1 1,0 0 0,0 0 0,0-1 0,0 1 0,1 0 0,-1 0 0,0-1-1,0 1 1,0 0 0,1-1 0,-1 1 0,0 0 0,1-1 0,-1 1-1,1 0 1,-1-1 0,1 1 0,-1-1 0,1 1 0,-1-1 0,1 1 0,0-1-1,0 1 20,0-1-3,0 0 0,-1 0 0,1 0 0,0-1-1,0 1 1,0 0 0,0 0 0,0-1-1,0 1 1,0-1 0,0 1 0,0-1-1,-1 1 1,1-1 0,0 0 0,0 1 0,-1-1-1,1 0 1,0 1 0,-1-1 0,1 0-1,-1 0 1,1 0 0,-1 0 0,1 1 0,-1-2 3,2-1 30,0 1 1,0 0 0,-1-1 0,0 0 0,1 1 0,-1-1 0,0 0 0,0 1 0,0-1 0,-1 0 0,1 0 0,-1 0 0,1 0 0,-1 0 0,0 0 0,0 0 0,-1 0 0,1 0 0,0 0-1,-1 1 1,0-1 0,0 0 0,0 0 0,0 0 0,0 1 0,0-1 0,-1 1 0,1-1 0,-1 1 0,0-1 0,0 1 0,0 0 0,0-1-31,-1 1 21,-1-1 0,1 1 0,0-1 0,-1 1 0,0 0 0,1 1 0,-1-1 0,0 1 0,0-1 0,0 1 0,0 0 0,0 1 0,0-1 0,0 1 0,-1 0 0,1 0 0,0 0 0,0 0 0,0 1 0,0-1 0,0 1 0,0 0 0,0 1 0,0-1-21,3-1-4,1 0 0,-1 1 0,1-1 0,-1 0-1,1 0 1,-1 0 0,1 1 0,0-1 0,-1 0-1,1 1 1,-1-1 0,1 0 0,0 1 0,-1-1 0,1 1-1,0-1 1,-1 1 0,1-1 0,0 1 0,0-1 0,-1 1-1,1-1 1,0 1 0,0-1 0,0 1 0,0-1 0,0 1-1,0-1 1,0 1 0,0-1 0,0 1 0,0-1-1,0 1 1,0 0 4,11 21-110,-8-18 103,0-1 0,0 1 0,1-1-1,-1 1 1,1-1 0,0 0-1,0-1 1,0 1 0,2 0 7,-4-2 17,0 0 1,0 0-1,0 0 1,0-1-1,1 1 1,-1-1-1,0 0 1,1 1-1,-1-1 0,0 0 1,0 0-1,1-1 1,-1 1-1,0 0 1,1-1-1,-1 1 1,0-1-1,0 0 1,0 0-1,0 0 1,1 0-1,-1 0 0,-1 0 1,1-1-1,0 1 1,0-1-1,0 1 1,-1-1-1,1 1 1,-1-1-1,1 0 1,-1 0-1,0 0 1,0 0-1,1 0 0,-2 0 1,1 0-1,0 0 1,0-1-1,-1 1 1,1 0-1,-1 0 1,1-1-1,-1 1 1,0-1-18,1-9 132,0 1 1,0-1 0,-1 0 0,-1 0 0,0 0 0,-1 1-1,0-1 1,-2-4-133,4 14-8,0 0 0,-1 1 0,1-1 0,-1 1 0,1-1 0,-1 1 0,0-1 0,0 1 0,0-1 0,0 1 0,0-1 0,0 1 0,0 0 0,0 0 0,0 0 0,0-1-1,-1 1 1,1 0 0,-1 1 0,1-1 0,-1 0 0,1 0 0,-1 0 0,1 1 0,-1-1 0,1 1 0,-1 0 0,0-1 0,1 1 0,-1 0 0,0 0 0,1 0 0,-1 0 0,0 0 0,1 0 0,-1 0 0,0 1 0,1-1 0,-1 1 0,0-1-1,1 1 1,-1 0 0,1-1 0,-1 1 0,1 0 0,0 0 0,-1 0 0,1 0 0,0 0 0,0 0 0,-1 1 0,1-1 0,0 0 0,0 1 0,0-1 0,1 1 0,-1-1 0,0 1 0,0-1 0,1 1 0,-1-1 0,1 1 0,-1 0 0,1-1-1,0 1 1,0 0 0,0 0 8,0 2-139,0-1-1,0 1 0,1-1 1,-1 1-1,1-1 0,0 0 1,0 1-1,1-1 0,-1 0 0,0 0 1,1 1-1,1 1 140,29 41-1651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07:34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1 488,'0'0'272,"0"0"-8,0 0-27,0 0 29,0 0 87,0 0 143,0 0 161,0 0 58,0 0-73,0 0-190,1 0-425,0 0 1,1 0-1,-1 0 0,0 0 1,0 0-1,0 0 0,1 1 1,-1-1-1,0 0 0,0 1 0,0-1 1,0 1-1,0 0 0,0-1 1,1 1-28,-1 9 150,0 0 0,1 0 1,0 0-1,0-1 0,3 5-150,7 37 434,8 29 120,-14-63-398,-1 0 0,-1 0 0,-1 1 1,-1-1-1,1 7-156,-2-2 211,2 0 1,1 0-1,5 17-211,-4-15 153,-1 0 0,-2 0-1,0 0 1,-1 7-153,-1-22 14,1 0-1,0-1 1,0 1-1,1 0 1,0-1-1,1 0 1,0 1-14,15 0-1070,-12-8-715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53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422 105 2072,'0'0'113,"0"0"0,0 1 0,0-1 0,0 0-1,0 0 1,0 0 0,0 0 0,0 0-1,0 0 1,0 0 0,0 1 0,0-1-1,0 0 1,0 0 0,0 0 0,0 0-1,0 0 1,0 0 0,0 0 0,0 0-1,0 1 1,-1-1 0,1 0 0,0 0 0,0 0-1,0 0 1,0 0 0,0 0 0,0 0-1,0 0 1,-1 0 0,1 0 0,0 0-1,0 0 1,0 0 0,0 0 0,0 0-1,0 0 1,0 0 0,-1 0 0,1 0 0,0 0-1,0 0 1,0 0 0,0 0 0,0 0-1,0 0 1,0 0 0,-1 0 0,1 0-1,0 0 1,0 0 0,0 0 0,0 0-1,0 0 1,0-1 0,0 1 0,0 0 0,-1 0-1,1 0 1,0 0 0,0 0 0,0 0-113,-15-12 1081,10 9-1290,-6-6 203,0 1 0,-1 0 1,0 1-1,-1 0 0,1 1 1,-1 0-1,-11-2 6,19 6-2,-1 1 0,0 0 0,0 0 0,0 0 0,0 0 0,0 1 0,-1 0 0,1 1 0,0-1 0,0 1 0,0 0 0,0 0 0,1 1 0,-1 0 0,0 0 0,1 0 0,-1 1 0,1 0 0,-4 2 2,1 2 20,-1 0 0,1 1 0,0 0 0,1 0 0,0 1 0,0 0 0,1 0 0,-1 2-20,-43 81 349,46-84-289,-5 13 46,0 0 0,1 1 1,1 0-1,1 1 1,-1 11-107,6-24 6,0 0 1,1 1-1,0-1 1,1 0-1,0 0 1,1 0 0,0 0-1,1 0 1,-1-1-1,2 1 1,1 2-7,4 8-10,0-1 0,2 0 1,0 0-1,11 12 10,-11-19 8,0 0-1,1-1 1,1 0 0,-1-1-1,2 0 1,0-1 0,0-1 0,0 0-1,1-1 1,0 0 0,1-1-1,-1-1 1,1-1 0,0 0-1,0-1 1,0 0 0,1-2-8,-3 1 9,-1-1 1,1 0-1,-1-1 1,1-1-1,-1 0 1,0-1-1,1 0 1,-1-1-1,0 0 1,0-2-1,-1 1 1,1-1-1,-1-1 1,0 0-1,0-1 1,5-4-10,43-31 73,-41 30-32,0-1 0,-2 0 0,1-2 0,0-1-41,-12 11 44,-1-1-1,1 1 1,-1-1 0,0 0-1,0 0 1,-1 0 0,0 0-1,0-1 1,-1 0 0,1 0-1,-2 0 1,1 0 0,-1-1-1,0 1 1,0-1 0,-1 1-1,0-1 1,0 1 0,-1-5-44,4-44 40,-2 47 4,-1 0 0,0 0 0,0 0 0,-1 0 1,0-1-1,-1 1 0,0 0 0,0 0 0,-1 0 0,0 0 1,-1 1-1,0-1 0,0 1 0,-1-1 0,0 1 0,-1-1-44,-7-9 49,7 10 10,0 0-1,-1 0 0,0 1 1,-1-1-1,1 1 1,-2 1-1,-4-5-58,1 2 8,1 0 1,1-1-1,0 0 0,-2-4-8,2 4 10,1 0-1,-1 0 0,0 1 1,-9-6-10,10 10-9,0 1-1,0-1 1,0 2 0,0-1 0,0 1 0,-1 1 0,0 0 0,0 0 0,1 0 0,-1 1 0,0 0 0,0 1 0,0 0 0,0 1 0,-2 0 9,-8 1-44,-1 1 0,2 1 0,-1 1 0,0 1 0,1 0 0,-10 6 44,5 1-412,45-15-497,-2-2 992,1 0 0,0 1-1,15 0-82,13-16 167,-52 20-94,0 0 0,1 0 0,-1 0 0,1 1 0,-1-1 0,1 1 0,0-1 0,-1 1 0,1 0 0,0 0 0,0 0 0,0 0 0,1 0 0,-1 1 0,0-1 0,0 2-73,-3 5 22,0 1 1,0 0-1,1 0 0,0 0 0,1 1-22,-6 19-67,2 0-1,2 1 0,0 6 68,-1 2 33,-3 1 0,-9 29-33,-10 41 30,19-68-33,4-26 5,2 1 0,0-1 0,1 1 1,0 8-3,-3 47-168,20-97-89,-5-6 189,1 1-1,2 0 0,0 0 0,3 1 0,0 1 0,19-24 69,-20 31 14,-1 0 0,-1-1-1,0-1 1,3-10-14,24-43 72,-36 70-80,0 0 0,-1 0 0,1-1 0,-1 0 0,-1 1 0,1-1 0,-1 0 0,0-1 0,-1 1 0,0 0 1,0 0-1,0-1 0,-1 1 0,0 0 0,-1-1 0,1 1 0,-1 0 0,-2-7 8,2 9-22,1 4 10,0 0 0,0 0 0,0 0-1,0 0 1,0 0 0,0 0-1,0 0 1,0 1 0,0-1 0,0 0-1,-1 0 1,1 0 0,0 0-1,-1 0 1,1 0 0,-1 0 0,1 0-1,-1 1 1,1-1 0,-1 0-1,0 0 1,1 1 0,-1-1 0,0 0-1,0 1 1,1-1 0,-2 0 12,1 1-50,-33 73-118,19-26 225,2 1-1,2 0 0,3 0 1,-1 17-57,0 1 105,-18 62-105,21-101-48,6-26-118,4-16 49,31-151-1552,9-2 1669,-27 99 47,-3-1 0,-1-19-47,-14 79 54,-5 19 32,-8 26 30,-28 103-98,16-47 34,-6 5-52,20-66 7,-2 0 0,0 0 0,-2-2 0,-1 0-1,-2 0-6,-54 78 48,132-173-432,-31 38 273,0-1 0,5-12 111,-17 17-61,-1 0 0,-2 0 1,-1-1-1,0-1 1,-2 0-1,-1 0 1,-2-1-1,0 0 0,-2-1 1,-1 1-1,-1-1 1,-2-22 60,-2 59-59,-1 0 1,0 1 0,0-1-1,-1 0 1,0 0 0,-3 5 58,-6 17 3,2 7 37,3 0 0,-3 38-40,6-39-2,-2 0 0,-1 0-1,-5 9 3,12-42-422,-1-1 1,0 1-1,0 0 0,1 0 0,0 0 0,0 0 0,-1 0 0,2 0 0,-1-1 0,0 1 0,1 1 422,1-2-3802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1:54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9 5121,'-5'1'2169,"4"-1"-2035,1 0 1,-1 0 0,0 0-1,0 0 1,0-1-1,1 1 1,-1 0-1,0 0 1,0 0 0,1-1-1,-1 1 1,0 0-1,0-1 1,1 1-1,-1-1 1,0 1 0,1-1-1,-1 1 1,1-1-1,-1 1 1,1-1-1,-1 0 1,1 1 0,-1-1-135,-19 1-3489,-16 0-2174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2:22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88 2665,'0'0'1089,"0"0"-429,0 0-78,0 0-71,-13 2 2666,-40 4-3146,84-7 201,7 1 292,1-2 0,26-6-524,2-9 371,0-3 0,48-22-371,-93 37-1162,-55 31-2627,32-25 3772,-54 39-3303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2:23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25 384,'-3'-9'7957,"-1"-6"-5713,-4 487-1259,9-467-950,1-9-309,-1-7-3477,-7 7-84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2:23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 2713,'37'-2'4228,"0"-1"0,10-3-4228,156-33 811,-115 21-300,-81 17-246,-6 0-1107,-12 0-3966,-4-5-306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2:24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6 245 5281,'-2'-3'207,"1"0"-1,0 0 1,1 0 0,-1-1 0,1 1-1,-1 0 1,1-1 0,0 1-1,0 0 1,1-1 0,-1 1-1,1 0 1,-1 0 0,1-1-1,1-1-206,19-54 343,-13 40 24,3-2-129,-9 18-202,0 0 0,0-1 0,-1 1 0,1-1 0,-1 0 0,1 1 0,-1-1 0,0-3-36,0 18-75,1 0 1,0 0-1,1 0 1,4 9 74,4 19 52,-4 7 55,-2 0 0,-2 32-107,1-118-31,1 0 0,3 1 1,4-13 30,-8 39-9,0 0 1,1 1 0,0-1 0,1 1 0,1 0 0,0 1 0,1-1 0,0 1 0,0 1-1,1-1 1,7-5 8,3 3-75,-10 17 54,-7 31 123,-2-9 48,9 115 503,-7 7-653,-2-146-3,-1 0 1,1 0-1,0 0 1,0 0 0,0 0-1,0 0 1,0 0 0,0 0-1,1 0 1,-1 0 0,1 0-1,-1-1 1,1 1-1,0 0 1,0 0 0,0 0-1,0-1 1,0 1 0,0 0-1,0-1 1,1 1 0,-1-1-1,0 1 1,1-1-1,-1 0 1,1 0 0,0 0-1,1 1 3,0-1-19,0-1-1,1 0 0,-1 0 0,0-1 1,0 1-1,1-1 0,-1 1 1,0-1-1,0 0 0,0 0 0,0 0 1,0-1-1,0 1 0,0-1 1,0 0-1,-1 1 0,3-3 20,6-4-259,0 0-1,-1-1 1,0 0 0,0-1 0,-1 0-1,0 0 1,-1-1 0,0 0-1,3-7 260,28-53-1643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2:28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156 145 4801,'-1'-2'355,"-1"1"0,0-1 0,0 0 0,0 1 0,0-1 0,0 1 0,-1 0 0,1 0 0,0 0 0,-1 0 0,1 0 0,0 0 0,-1 1 1,1-1-1,-2 1-355,3 0 29,0 0 1,0 1 0,0-1-1,0 0 1,0 1 0,-1-1 0,1 1-1,0 0 1,0-1 0,0 1-1,1 0 1,-1 0 0,0-1 0,0 1-1,0 0 1,0 0 0,1 0-1,-1 0 1,0 0 0,1 0 0,-1 0-1,1 0 1,-1 0 0,1 1-1,0-1 1,-1 0 0,1 0 0,0 0-1,0 0 1,0 1 0,0-1-30,-7 56 43,2 0 0,3 0 1,3 0-1,2 0 0,4 17-43,-3-30-6,1 7-68,3-1-1,2 0 0,7 17 75,-43-169-903,4-2-1,5 0 0,-2-77 904,17 161-5,2 0 0,0 0-1,2 0 1,0 0 0,1 0 0,1-1 5,-4 18 0,1-1-1,0 0 1,0 0 0,0 1 0,1-1-1,-1 1 1,1-1 0,0 1 0,0 0-1,0 0 1,0-1 0,1 1-1,-1 1 1,1-1 0,-1 0 0,1 1-1,0-1 1,0 1 0,0 0 0,1 0-1,-1 0 1,1 0 0,-1 1 0,1-1-1,-1 1 1,1 0 0,0 0 0,-1 1-1,1-1 1,0 0 0,0 1 0,-1 0-1,1 0 1,3 1 0,-3-1 22,1 1 0,-1 0 0,1 0-1,-1 1 1,1-1 0,-1 1 0,0 0 0,0 0-1,0 1 1,0-1 0,0 1 0,0 0 0,-1 0-1,1 0 1,-1 0 0,0 1 0,0-1 0,0 1-1,-1 0 1,1 0 0,-1 0 0,0 0 0,0 0-1,0 0 1,0 1 0,-1-1 0,0 1 0,0-1 0,0 1-1,0 4-21,0 2 41,0 0-1,0 0 1,-1 0-1,0 0 1,-1 0-1,0 0 1,-1-1-1,-1 1 1,1 0-1,-1-1 1,-1 1-1,-3 5-40,0-3-29,-1-1 0,0 0 1,-1-1-1,0 0 0,-1 0 0,0-1 0,-1 0 0,0-1 0,0 0 0,-1-1 0,0 0 0,0-1 0,-1-1 0,0 1 1,0-2-1,-11 3 29,23-7-2,0-1 0,0 1 0,-1-1 0,1 0 0,0 0 0,0 1 0,-1-1 0,1 0 0,0 0 0,0 0 1,-1 0-1,1 0 0,0-1 0,0 1 0,-1 0 0,1 0 0,0-1 0,0 1 0,0-1 0,0 1 0,-1-1 0,1 0 1,0 1-1,0-1 0,0 0 0,0 0 0,0 0 0,1 0 0,-1 0 0,0 0 0,0 0 0,0 0 0,1 0 0,-1 0 1,1 0-1,-1 0 0,1 0 0,-1-1 0,1 1 0,0 0 0,-1 0 0,1 0 0,0-1 0,0 1 0,0 0 0,0-1 1,0 1 1,0-1 6,1 0 0,-1 0 0,1 0 0,-1 0 0,1 0 0,0 0 0,0 0 0,0 0 0,0 0 0,0 1 0,0-1 0,1 0 0,-1 1 0,0-1 0,1 1 0,-1-1 0,1 1 0,0 0 0,-1 0 0,1 0 0,0 0 0,0 0 0,0 0 0,0 0 0,0 1 0,0-1 0,0 0 0,0 1 0,0 0 0,0-1-6,10 2 41,-1-1 0,1 1 0,-1 1 0,0 0 0,0 1 0,0 0 0,0 1-1,0 0 1,-1 0 0,6 4-41,-5-3 95,0 1 0,1-2 0,0 0 1,0 0-1,0-1 0,0-1 0,1 0 0,3 0-95,-11-3 66,1 0 0,-1-1 0,1 1 0,-1-1 0,0 0 0,0 0 0,0-1 0,0 1 0,0-1 0,-1 0 0,1 0 0,-1-1 0,0 0 0,0 1 0,0-1 0,0-1 0,-1 1 0,1 0 0,0-3-66,9-11 44,-1-1-1,-1 0 1,0-1-1,-1-2-43,3-5-5,-2-1 0,3-13 5,-12 34-16,0 0-1,0 0 0,-1 0 0,0 0 0,0 0 0,-1 0 0,0 0 0,0-1 0,0 1 0,-1 0 1,0 0-1,-1 0 0,0 0 17,2 6-23,0 0 0,-1-1 1,1 1-1,-1 0 1,1 0-1,-1 0 0,1 0 1,-1 0-1,0 1 0,1-1 1,-1 0-1,0 0 0,0 0 1,0 0-1,1 1 0,-1-1 1,0 0-1,0 1 0,0-1 1,0 1-1,0-1 0,0 1 1,0 0-1,-1-1 0,1 1 1,0 0-1,0 0 0,0 0 1,-1-1 22,-1 2-31,0-1 1,0 1 0,0 0-1,0 0 1,1 0-1,-1 0 1,0 0 0,0 0-1,1 1 1,-1-1 0,-1 3 30,-5 2-63,0 2 1,1-1 0,0 1-1,0 0 1,-5 8 62,12-15-10,0 0 0,0 0-1,0 0 1,1 0 0,-1 0 0,0 1 0,1-1 0,-1 0 0,1 0-1,-1 0 1,1 0 0,0 1 0,0-1 0,-1 0 0,1 0 0,0 1-1,0-1 1,0 0 0,0 0 0,0 1 0,1-1 0,-1 0 0,0 0-1,0 0 1,1 1 0,0 0 10,0-1-6,0 1 0,1-1 0,-1 0 0,1 1 0,-1-1-1,1 0 1,0 0 0,-1 0 0,1 0 0,0 0 0,0-1 0,0 1-1,-1 0 1,1-1 0,2 1 6,12 1 6,-1 0 0,1-1-1,0-1 1,5 0-6,-10 0-5,-8 0 7,7-1 1,0 1-1,0 0 0,0 1 0,0 0 1,0 1-1,0 0 0,7 3-2,-15-4 0,1 1 0,0-1 0,-1 1 0,0 0 0,1-1 0,-1 1 0,0 0 0,0 1 0,0-1-1,0 0 1,0 0 0,-1 1 0,1-1 0,-1 1 0,1 0 0,-1-1 0,0 1 0,0 0 0,0 0 0,-1 0 0,1 0 0,0-1 0,-1 1 0,0 0 0,0 0 0,0 0-1,0 0 1,-1 1 0,-19 200 287,20-203-286,0-1 0,0 0-1,0 1 1,0-1 0,0 0-1,0 1 1,0-1 0,0 0-1,0 1 1,0-1 0,0 0-1,0 1 1,1-1 0,-1 0-1,0 0 1,0 1 0,0-1-1,0 0 1,0 1 0,1-1 0,-1 0-1,0 0 1,0 1 0,1-1-1,-1 0 1,0 0 0,0 0-1,1 1 1,-1-1 0,0 0-1,1 0 1,-1 0 0,0 0-1,0 0 1,1 0 0,-1 0-1,0 0 1,1 0 0,-1 1-1,0-1 1,1 0 0,-1 0 0,0-1-1,1 1 1,-1 0-1,21-9 74,16-19 97,-17 7-146,-1-1 1,-1-1-1,-1-1 0,-1-1 0,-1 0 0,-1-1 1,-1 0-1,-1-1 0,-2 0 0,7-27-25,-12 36-33,-8 24-42,-6 33-33,8-24 123,1-1-1,0 1 0,1 0 1,1 0-1,0 0 1,1-1-1,0 1 0,2-1 1,-1 0-1,2 0 0,0 0 1,0-1-1,6 8-14,-9-16 8,1 1-1,-1-1 0,1 0 0,1 0 1,-1-1-1,1 0 0,-1 1 1,1-1-1,0-1 0,1 1 1,-1-1-1,1 0 0,-1 0 1,1-1-1,0 1 0,0-1 0,0 0 1,0-1-1,1 0 0,-1 0 1,0 0-1,1-1 0,-1 0 1,0 0-1,1 0 0,-1-1 0,0 0 1,0 0-1,0-1 0,1 1 1,-1-1-1,-1-1 0,2 0-7,0 0 27,0 0 0,-1 0 0,1-1 0,-1 0 0,0-1 0,0 1 0,0-1 1,0 0-1,-1-1 0,0 0 0,0 1 0,0-1 0,-1-1 0,0 1 0,0-1 0,2-5-27,-4 7 8,0 0 1,0-1-1,-1 1 1,1-1-1,-1 1 1,0-1-1,-1 1 1,1-1-1,-1 0 1,0 0 0,-1 1-1,1-1 1,-1 1-1,0-1 1,-1 0-1,1 1 1,-1 0-1,0-1 1,0 1-1,-1 0 1,0 0-1,-3-4-8,-1-2-33,-2 1 0,1 1 0,-1 0 0,-1 0 0,0 0 0,0 1 0,0 1 0,-1 0 0,0 0 0,-1 1 0,-6-2 33,14 5-11,-1 1 0,0 1 0,0-1 1,1 1-1,-1-1 0,0 2 0,0-1 0,0 0 1,-1 1-1,1 0 0,0 0 0,0 0 1,0 1-1,0 0 0,0 0 0,0 0 1,0 1-1,1-1 0,-1 1 0,0 0 1,1 1-1,-1-1 0,1 1 0,0 0 0,0 0 1,0 0-1,0 0 0,1 1 0,-1 0 1,-2 3 10,5-6-9,0 1 1,0 0-1,1-1 1,-1 1-1,0 0 1,1 0-1,-1 0 1,1 0-1,-1 0 1,1 0-1,0 0 1,0 0-1,0-1 1,0 1-1,0 0 1,0 0-1,1 0 1,-1 0-1,1 0 1,-1 0-1,1 0 1,0 0-1,0-1 1,-1 1-1,1 0 1,1-1-1,-1 1 1,0-1-1,0 1 1,0-1-1,1 1 1,-1-1-1,1 0 1,-1 1-1,1-1 1,0 0 8,6 5-3,0 0 0,0 0 1,0 0-1,1-1 1,0-1-1,4 2 3,5 0 17,1 0-1,0-2 0,0 0 1,1-1-1,-1-1 0,1-1 1,0-1-1,-1 0 0,1-1 1,-1-2-1,11-2-16,15-4 31,0-2 0,-1-2 0,-1-2 0,15-8-31,-50 20 16,1-1 0,-1-1 0,0 1 0,0-1 0,0-1-1,-1 1 1,6-6-16,-12 10 6,0-1 0,0 1-1,0 0 1,0 0 0,0 0-1,0-1 1,-1 1 0,1 0-1,0-1 1,-1 1 0,1-1 0,-1 1-1,1-1 1,-1 1 0,0-1-1,0 1 1,0-1 0,0 1-1,0-1 1,0 0-6,-1 0-4,1 0 0,-1 0 0,0 0 0,0 0 0,-1 0 0,1 0 0,0 0 0,-1 1 0,1-1 0,-1 0 0,1 1 0,-1 0 1,0-1-1,1 1 0,-1 0 0,0 0 0,0 0 0,-2-1 4,-4-2-22,-1 1 0,1 1 0,-1-1 0,0 2 1,0-1-1,0 1 0,1 0 0,-1 1 0,0 0 1,0 0-1,0 1 0,0 0 0,0 1 0,0 0 1,1 0-1,-1 1 0,1 0 0,0 1 0,0-1 0,-6 5 22,6-4-12,0 0 0,0 1 0,0 0-1,0 0 1,1 1 0,0 0 0,0 0-1,1 0 1,0 1 0,0 0-1,0 1 1,1-1 0,0 1 0,0 0-1,1 0 1,0 1 0,1-1-1,0 1 1,-2 8 12,4-14-7,0 0-1,1 0 0,0-1 1,-1 1-1,1 0 0,1 0 1,-1 0-1,0 0 0,1-1 1,-1 1-1,1 0 0,0 0 1,0-1-1,0 1 0,0-1 1,0 1-1,0 0 0,1-1 1,-1 0-1,1 1 0,0-1 1,1 1 7,0-1-3,0 0 1,0 0 0,0 0-1,0-1 1,1 1 0,-1-1-1,0 0 1,1 0-1,-1 0 1,1 0 0,-1-1-1,1 1 1,0-1 0,-1 0-1,4 0 3,3-1 15,1 0 0,-1-1-1,1 0 1,-1 0 0,0-1-1,0-1 1,0 0 0,0 0-1,-1 0 1,1-2 0,4-2-15,-1-3 63,-1 0 0,0 0 1,0-2-1,-1 1 1,7-11-64,-15 19 89,1 0-1,-2 0 1,1-1 0,0 1 0,-1-1 0,0 0 0,0 1-1,0-1 1,0 0 0,-1 0 0,0 0 0,0 0 0,0 0-1,-1 0 1,0-1 0,0 1 0,0 0 0,0 0-1,-1 0 1,-1-4-89,-1 15-28,-1 0 0,1 0 0,0 1 0,1-1 0,-1 1 0,2 0 0,-1-1 0,0 7 28,-1 28-64,2 0-1,2 0 0,2 0 1,2 0-1,5 21 65,19 65-564,8 8 564,-12-46-245,-22-76 164,0-1-1,0 0 1,-1 1-1,-1 0 1,0 9 81,-1-20-4,0-1 1,0 1-1,0 0 0,0-1 1,0 1-1,0-1 0,-1 1 0,1-1 1,-1 1-1,1-1 0,-1 1 1,1-1-1,-1 0 0,0 1 0,0-1 1,0 0-1,0 1 0,0-1 1,0 0-1,0 0 0,0 0 1,0 0-1,0 0 0,-1 0 0,1 0 1,0-1-1,-1 1 0,1 0 1,-1-1-1,1 1 0,0-1 1,-1 1-1,0-1 0,1 0 0,-1 1 1,1-1-1,-1 0 0,1 0 1,-1 0-1,1 0 0,-1-1 0,1 1 1,-1 0-1,1-1 0,-1 1 1,1-1-1,-1 1 0,1-1 1,-1 0-1,1 0 4,-6-1-13,1-1 0,0 1-1,0-1 1,0-1 0,0 1 0,1-1 0,-1 0 0,1 0-1,0-1 1,0 0 0,1 0 0,-1 0 0,1 0 0,0-1-1,1 1 1,-1-1 0,1 0 0,0 0 0,1 0 0,-1-1-1,1 1 1,0 0 0,1-1 0,-1 0 13,0-8 20,0 1 0,0-1 0,2 1 0,-1-1 1,2 1-1,0-1 0,1 1 0,0-1 0,1 1 0,4-10-20,8-17 19,1 0 0,3 1 0,1 1 0,22-31-19,109-140 20,-81 115 20,-63 86-36,-1 2 4,0-1-1,0 0 1,-1 0-1,0 0 1,-1-1 0,0 0-1,0 0 1,-1 0-1,1-2-7,-4 11-1,-1 0 0,1-1 0,0 1 0,0 0 0,0 0 0,-1 0 0,1-1 0,0 1 0,0 0 0,-1 0-1,1 0 1,0 0 0,0-1 0,-1 1 0,1 0 0,0 0 0,0 0 0,-1 0 0,1 0 0,0 0 0,-1 0 0,1 0 0,0 0-1,-1 0 1,1 0 0,0 0 0,0 0 0,-1 0 0,1 0 0,0 0 0,-1 0 0,1 0 0,0 0 0,0 1 0,-1-1 0,1 0 0,0 0-1,0 0 1,-1 0 0,1 1 0,0-1 0,0 0 0,-1 0 0,1 0 0,0 1 0,0-1 1,-17 9-81,-4 6 59,1 0 0,1 1 0,1 0 0,0 2 0,1 0 0,1 1 0,1 1-1,-7 11 23,21-30-8,1-1 0,-1 1 0,1 0-1,-1 0 1,1-1 0,0 1-1,-1 0 1,1 0 0,0-1-1,-1 1 1,1 0 0,0 0-1,0 0 1,0 0 0,0-1-1,-1 1 1,1 0 0,0 0-1,1 0 1,-1 0 0,0-1-1,0 1 1,0 0 0,0 0-1,1 0 1,-1 0 0,0-1 0,1 1-1,-1 0 9,1 0-6,1 0 0,-1 0 0,0 0 1,1 0-1,-1 0 0,1 0 0,-1 0 0,1-1 0,-1 1 0,1 0 0,-1-1 0,1 0 0,0 1 0,0-1 6,57 3 2,-56-3-6,30-2-12,36-1-80,-64 3 86,0 0 0,0 1 0,0-1 0,0 1 0,0 0 0,0 0 0,0 1 0,-1 0 0,1 0 0,-1 0 0,3 1 10,-5-1-6,0 0-1,-1 0 0,1 0 0,-1 0 0,0 0 0,1 0 0,-1 0 0,0 0 1,0 1-1,0-1 0,-1 0 0,1 1 0,0-1 0,-1 0 0,0 1 0,1-1 1,-1 1-1,0-1 0,0 1 0,-1-1 0,1 0 0,-1 3 7,-13 60 45,10-53-9,-4 15 30,4-20-49,1 1 0,1-1 0,-1 1 0,2 0-1,-1 0 1,1 0 0,0 0 0,0 0-1,1 0 1,0 0 0,1 1 0,0 3-17,0-10 5,0-1 0,0 0 0,0 0 0,0 0 0,1 0 1,-1 0-1,0 0 0,0 0 0,1 0 0,-1 0 0,0-1 0,1 1 1,-1 0-1,1-1 0,-1 1 0,1-1 0,-1 0 0,1 1 0,-1-1 1,1 0-1,0 0 0,-1 0 0,1 0 0,-1 0 0,1 0 0,-1-1 0,1 1 1,0-1-6,46-11 209,-26 3-197,0-1 0,-1-1-1,0-2 1,-1 0 0,-1-1 0,0 0-1,0-2 1,-2 0 0,0-2 0,-1 1 0,9-14-12,-21 25 10,-1 1 1,0-1 0,0 1-1,0-1 1,0 0-1,-1 0 1,0 0 0,-1 0-1,1 0 1,-1-1 0,-1 1-1,1 0 1,-1-1 0,0 1-1,0-5-10,-1 8-9,0-1 0,0 1 0,0-1 0,0 1 0,0 0 0,0-1 0,-1 1 0,0 0 0,0 0 0,0 0 0,0 0 0,0 0 0,0 1 0,-1-1 0,1 1 0,-1-1 0,0 1 0,0 0 0,0 0 0,0 0-1,0 0 1,0 1 0,-1-1 0,1 1 0,0 0 0,-1 0 0,1 0 0,-3 0 9,3 1-7,-1-1 0,1 1 0,-1 0 0,1 0 0,-1 0 0,1 0 0,-1 1 0,0-1 0,1 1 0,0 0 0,-1 0 0,1 0 0,-1 0 0,1 1 0,0 0-1,0-1 1,0 1 0,0 0 0,0 0 0,0 1 0,1-1 0,-1 1 0,1-1 0,-1 1 0,1 0 0,0 0 0,0 0 0,0 0 0,1 0 0,-2 3 7,-1 3-1,0 0 1,0 0 0,1 0-1,1 0 1,-1 1 0,1-1-1,1 1 1,0-1 0,0 1-1,1 7 1,2-1 21,0 0 0,1 0-1,1-1 1,0 1-1,1-1 1,1 0-1,0 0 1,1-1-1,1 0 1,0 0-1,1 0 1,0-1-1,1-1 1,1 0 0,2 2-21,-11-12 12,1 0 0,-1 0 0,1 0 0,-1 0 0,1 0 1,0-1-1,0 1 0,0-1 0,0 0 0,0 0 0,0 0 1,0 0-1,0 0 0,0-1 0,0 0 0,1 1 0,-1-1 1,0 0-1,1-1-12,1 0 12,0 0 1,0 0-1,0-1 1,0 0-1,-1 0 1,1 0-1,-1 0 1,1-1 0,-1 0-1,0 0 1,3-2-13,9-11-37,0-1 1,-1 0 0,0 0 0,-2-2-1,2-3 37,-6 9-95,14-19 37,-2 0 1,0-2 0,-3 0-1,-1-1 1,-1-1-1,-2 0 1,7-34 57,-20 70 2,-1 0 0,0-1 0,0 1-1,0 0 1,0-1 0,0 1 0,0 0 0,0 0 0,0-1-1,0 1 1,0 0 0,0-1 0,0 1 0,0 0 0,0 0-1,0-1 1,0 1 0,0 0 0,0-1 0,0 1-1,0 0 1,0 0 0,-1-1 0,1 1 0,0 0 0,0 0-1,0-1 1,0 1 0,-1 0 0,1 0 0,0 0 0,0-1-1,0 1 1,-1 0 0,1 0 0,0 0 0,0 0 0,-1 0-1,1-1 1,0 1 0,0 0 0,-1 0 0,1 0-1,0 0 1,-1 0 0,1 0 0,0 0-2,-20 7-78,-17 18-75,30-18 131,1-1 0,0 1 0,0 0 0,1 1 0,0-1 0,0 1 0,1 0 0,0 0 0,-2 6 22,5-12-9,0 0 0,1 0-1,-1 1 1,0-1 0,1 0 0,0 1 0,-1-1 0,1 1-1,0-1 1,0 0 0,1 1 0,-1-1 0,0 0-1,1 1 1,0-1 0,-1 0 0,1 1 0,0-1 0,0 0-1,0 0 1,0 0 0,1 0 0,-1 0 0,0 0 0,1 0-1,0 0 1,-1-1 0,1 1 0,0 0 0,0-1-1,0 0 1,0 1 0,0-1 0,0 0 0,0 0 0,0 0-1,2 0 10,54 19 22,23 9-12,-75-26-11,-1 0 0,0 0 1,0 0-1,0 0 0,0 1 0,-1 0 0,0 0 0,0 0 0,0 0 0,0 1 1,0 0-1,2 4 1,-5-7 0,-1 0 0,1 0 1,-1 0-1,0-1 0,1 1 1,-1 0-1,0 0 1,0 0-1,0 0 0,0 0 1,-1 0-1,1 0 0,-1 0 1,1 0-1,-1-1 1,1 1-1,-1 0 0,0 0 1,0-1-1,0 1 0,0 0 1,0-1-1,0 1 1,-1-1-1,1 1 0,0-1 1,-1 0-1,0 1 0,-49 39 24,41-34-41,-10 7-134,0-2-1,0 0 1,-20 8 151,33-16-105,-1-1 0,1-1 0,-1 1 0,1-1-1,-1 0 1,0-1 0,0 1 0,0-2 0,0 1 0,0-1 0,1 0 0,-1-1 0,-2 0 105,-2-6 58,21 1-60,22 0 64,-15 6 9,0-1 0,0-1 0,0 0-1,0-1 1,0 0 0,0-1 0,-1-1-1,0-1 1,0 0 0,0-1 0,-1 0-1,0-1 1,0-1 0,-1 0 0,0-1-1,0-1 1,6-7-71,7-8 26,-1 0 0,-1-2 0,-2-1 0,6-9-26,-16 18 2,0 0 0,-1 0 0,0-2 0,-2 1 0,-1-1 0,-1 0 0,1-5-2,-8 26 30,1 1 1,-1-1-1,0 0 1,1 0-1,-1 1 1,0-1-1,0 0 0,0 0 1,1 0-1,-1 1 1,0-1-1,0 0 1,0 0-1,-1 0 1,1 1-1,0-1 1,0 0-1,0 0 1,0 0-1,-1 1 1,1-1-1,0 0 1,-1 0-1,1 1 1,-1-1-1,1 0 1,-1 1-1,1-1 1,-1 1-1,1-1 1,-1 1-1,1-1 1,-1 0-31,-1 1 11,0 0 0,1 0 1,-1 0-1,1 0 0,-1 0 0,0 1 1,1-1-1,-1 0 0,1 1 0,-1-1 1,0 1-1,1 0 0,0-1 0,-1 1 1,0 1-12,-7 3-36,1 0 1,-1 1-1,1 0 1,1 0-1,-2 3 36,5-6-17,1 1 0,-1 0 0,1 0 0,0 0 0,1 0 0,-1 1 0,1-1 0,-1 1-1,1-1 1,1 1 0,-1 0 0,1 0 0,0 0 0,0 0 0,0 0 0,0 0 0,1 0 0,0 0 0,0 0 0,1 5 17,1-4-18,0 0 0,0-1 0,1 1 0,-1 0 0,1-1 0,1 0 0,-1 0 0,1 0 0,0 0 0,0 0 0,0-1 0,0 0 0,1 0 0,0 0 0,0 0 0,0-1 0,2 1 18,11 8 22,-4-4-15,-1 0-1,1 2 0,-2 0 0,1 0 1,-1 1-1,0 2-6,-10-11 0,0 0 0,0 0 0,0 0 0,-1 0 0,1 1 0,-1-1 0,0 1 0,1-1 0,-1 1 0,0 0 0,-1-1 0,1 1 0,0 0 0,-1 0 0,0-1-1,1 1 1,-1 0 0,0 0 0,0 0 0,-1-1 0,1 1 0,-1 0 0,1 0 0,-1-1 0,0 1 0,0 0 0,0-1 0,0 1 0,0-1 0,-1 1 0,1-1 0,-1 0 0,0 1 0,0-1 0,1 0 0,-1 0 0,-2 1 0,-7 7-157,0-1 0,-1 1 0,0-2 0,-1 0 0,0 0 0,0-1 0,-1-1 1,0 0-1,-3 0 157,12-4-73,-1 0 1,0 0 0,0 0-1,0-1 1,0 0-1,-1 0 1,1 0 0,0-1-1,0 0 1,-1 0 0,1-1-1,0 1 1,0-2 0,0 1-1,0 0 1,0-1-1,0 0 1,0-1 0,0 1-1,1-1 1,-1 0 0,1-1-1,0 1 73,3 1 38,1 1-1,-1 0 1,1 0-1,-1-1 1,1 1-1,0-1 1,0 1-1,0-1 1,0 0-1,0 1 1,0-1-1,0 0 1,1 0-1,-1 1 1,1-1-1,-1 0 0,1 0 1,0 0-1,-1 0 1,1 0-1,0 0 1,0 0-1,0 0 1,1 1-1,-1-1 1,0 0-1,1 0 1,-1 0-1,2-1-37,2 3 100,0 0-1,1 1 0,-1-1 0,1 1 1,-1 0-1,0 0 0,0 0 1,0 1-1,2 0-99,16 4 423,-11-4-306,1 0 0,-1-1 1,0 0-1,1-1 1,-1 0-1,0-1 1,1 0-1,-1-1 1,0 0-1,0-1 1,0 0-1,0-1 1,0 0-1,1-2-117,4-2 53,-2-1-1,1-1 1,-1-1 0,-1 0-1,0 0 1,0-1-1,-1-1 1,-1 0-1,0-1-52,9-9-89,-13 17-206,-1-1 0,0 0-1,-1-1 1,1 1 0,2-7 295,14-31-2091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2:34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393 72 1208,'0'0'862,"-6"-7"6866,-23-23-7145,21 25-580,0 1 0,-1-1 0,1 2 0,-1-1 0,0 1 0,0 1 0,0-1 0,0 1 0,0 1 0,0 0 0,-1 0 0,1 1 0,-1 0-3,3 1 0,1-1 0,-1 1 1,1 0-1,0 1 0,0 0 1,0 0-1,0 0 1,0 1-1,0 0 0,0 0 1,1 0-1,0 1 0,-1-1 1,1 1-1,0 1 0,1-1 1,-1 1-1,-3 4 0,-5 7-4,0 0-1,1 1 0,1 1 1,1-1-1,0 2 0,1-1 1,1 1-1,1 1 0,1-1 1,1 1-1,0 0 0,1 5 5,1 5 1,1-19-8,0 1 0,1-1 0,1 0 0,0 1 0,0-1 0,1 0 0,1 1 0,0-1 0,0 0 0,1 0 0,1 2 7,1-2 13,1 1 0,0 0-1,1-1 1,0 0 0,0-1 0,1 0-1,0 0 1,1 0 0,0-1-1,1-1 1,0 1 0,0-2 0,1 1-1,0-1 1,0-1 0,0 0 0,1-1-1,0 0 1,0 0 0,1-2-1,-1 1 1,1-2 0,-1 1 0,1-2-1,0 0 1,0 0 0,0-1 0,0-1-1,0 0 1,-1-1 0,1 0-1,0-1 1,-1-1 0,0 0 0,8-3-13,-10 3 0,2-1 29,-1 0 0,-1 0 1,1-1-1,4-3-29,-12 6 18,0 1 0,0-1 0,0 0-1,0 0 1,-1 0 0,1 0 0,-1 0 0,1 0 0,-1-1 0,-1 1 0,1-1-1,0 0 1,-1 1 0,1-1 0,-1-3-18,15-52 38,-8 33-6,-1 0 0,-2 0-1,2-21-31,-7 38 20,0-1 0,0 1 0,-1-1 0,0 1-1,0-1 1,-1 1 0,0-1 0,-1 1-1,0 0 1,-1 0 0,0 1 0,-3-6-20,-6-11-12,6 12 58,1 0 1,-2 1 0,0 0-1,0 0 1,-1 0 0,0 2 0,-1-1-1,0 1 1,-7-5-47,6 7 20,1 0 1,-1 1-1,-1 0 1,0 1-1,1 1 1,-2-1-1,1 2 1,-1 0 0,1 0-1,-1 1 1,0 1-1,0 0 1,-11 0-21,22 2-50,1-1 0,-1 1 0,0 0 0,1 0 0,-1 0 0,1 0 1,-1 0-1,0 0 0,1 0 0,-1 0 0,0 1 0,1-1 0,-1 1 1,1-1-1,-1 1 0,1 0 0,-1-1 0,0 2 50,0 1-406,0 0-1,1 0 1,-1 0-1,1 0 1,0 1-1,0-1 1,0 0 0,0 1-1,0 2 407,0-2-321,-10 49-5237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2:36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372 21 2977,'-20'-21'8645,"22"282"-9095,-2-233 466,-1 0-1,-1-1 1,-1 1 0,-2-1 0,0 0 0,-2 0 0,-1 0-1,-9 17-15,-103-94 442,65 39-363,-44-2-79,67 9-1102,95 9-1008,56-6-96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2:37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26 152,'0'-4'4690,"0"3"-4512,0 1 0,1-1 0,-1 0-1,0 1 1,0-1 0,0 0 0,0 0 0,0 1-1,0-1 1,0 0 0,0 1 0,0-1-1,0 0 1,0 1 0,0-1 0,-1 0 0,1 1-1,0-1 1,0 0 0,-1 1 0,1-1 0,-1 0-1,1 1 1,0-1 0,-1 1 0,1-1-1,-1 1 1,1-1 0,-1 1 0,1-1 0,-1 1-1,0 0 1,1-1 0,-1 1 0,0 0-1,0-1-177,1 1 239,0 0-39,0 0-29,3 11-207,0 0 0,1 0 1,0 0-1,0 0 0,1-1 0,1 0 1,0 1 35,4 7 0,41 72 88,49 65-88,-65-104 42,-6-9-546,-29-42-56,4-15-1790,5-33-1063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07:36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206 428 200,'0'0'1840,"0"0"-309,0 0-179,0 0-175,0 0-344,0 0-277,0 0-175,-44 0 683,40 0-1063,0 0-1,0 1 1,1-1-1,-1 1 1,0 0 0,0 0-1,0 0 1,1 1-1,-1-1 1,0 1-1,1 0 1,0 0-1,-1 0 1,1 1-1,0-1 1,0 1-1,0-1 1,0 1-1,1 0 1,-1 0-1,1 0 1,0 1-1,0-1 1,0 0 0,0 2-1,-2 3-25,0 1 1,1 0 0,0 0 0,0 1 0,1-1 0,1 1 0,-1-1-1,2 1 1,-1 7 24,2-16 0,-1-1-1,1 1 0,-1 0 1,1-1-1,-1 1 0,1 0 0,0-1 1,-1 1-1,1-1 0,0 1 1,0-1-1,-1 0 0,1 1 1,0-1-1,0 0 0,0 1 1,-1-1-1,1 0 0,0 0 0,0 0 1,0 1-1,0-1 0,0 0 1,0 0-1,-1-1 0,2 1 1,33 1 9,-28-1-9,9 0 8,0 0 0,0 1 0,0 1 0,10 3-8,-22-4 2,0 0 1,0 0-1,0 1 1,0-1-1,0 1 0,-1 0 1,1 0-1,0 0 1,-1 0-1,0 0 0,1 1 1,-1 0-1,0-1 1,0 1-1,-1 1 0,1-1 1,-1 0-1,1 1 1,-1-1-1,1 3-2,-3-5 9,1 1 0,-1 0 0,1-1 0,-1 1 0,1 0-1,-1-1 1,0 1 0,0 0 0,0 0 0,0-1 0,0 1 0,-1 0 0,1 0 0,0-1 0,-1 1 0,1 0-1,-1-1 1,0 1 0,1 0 0,-1-1 0,-1 2-9,-1 1 6,0-1-1,0 1 0,0 0 1,0-1-1,-1 0 1,0 0-1,1 0 1,-4 1-6,-7 5-2,0-2 0,0 1 0,-1-2 0,-7 2 2,12-4-43,0-1 0,-1 0 0,1-1 0,-1 0 0,0 0-1,1-1 1,-1-1 0,0 0 0,0 0 0,0-1 0,-7-2 43,16 2-21,0-1-1,0 0 1,0 0-1,0 0 1,0 0-1,0-1 0,0 1 1,1 0-1,-1-1 1,1 1-1,0-1 1,0 0-1,0 1 0,0-1 1,0 0-1,0 1 1,1-1-1,-1 0 1,1 0-1,0 0 0,0 0 1,0 1-1,1-3 22,-1 4 74,0 1 2,0 0-32,0 0-51,38 0-53,-18 2 60,0-2-1,1-1 1,-1-1-1,0 0 1,10-3 0,-24 3 10,0 0 0,0 0 1,-1-1-1,1 1 0,0-1 1,-1 0-1,0-1 0,1 1 1,-1-1-1,-1 0 0,1 0 1,-1-1-1,1 1 0,-1-1 0,0 0 1,-1 0-1,1-1 0,-1 1 1,0-1-1,-1 1-10,8-18 25,-2 0-1,-1-1 1,-1 0 0,-1 0-1,-1 0 1,-1 0 0,-1-1-1,-2 1 1,0-1 0,-3-20-25,-1 22 24,-1 0 1,-1 0-1,-1 1 0,-1 0 1,-3-6-25,-22-67 23,31 87 24,0-1 0,-1 1 0,0 0 0,-1 0 0,0 0 0,0 1-1,-1-1 1,0 1 0,0 0 0,0 0 0,-7-6-47,17 77 204,6-18-209,3-2 0,1 0 0,7 9 5,21 65 9,-25-57-3,21 61 19,-33-108-22,1 0-1,0-1 0,1 0 0,0 0 1,1 0-1,0-1 0,5 4-2,-12-14-55,1 0-1,0 0 1,0 0-1,0 0 1,0-1-1,0 1 1,0-1-1,0 1 1,1-1-1,-1 0 1,0 0-1,1-1 1,-1 1 0,1-1-1,-1 0 1,0 0-1,1 0 1,-1 0-1,1 0 1,-1-1-1,1 1 1,-1-1-1,0 0 1,1 0-1,-1-1 1,0 1 0,0-1-1,0 1 1,0-1-1,0 0 1,0 0-1,-1 0 1,1 0-1,-1-1 1,1 1-1,-1-1 1,0 0-1,0 1 1,0-1 0,1-1 55,9-16-4832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2:37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15 1640,'-4'-11'7103,"3"7"-5705,-7 10-275,4 21-1258,4-16 138,-11 71 192,-21 79-195,17-98 17,2 0 0,4 1 1,2 1-1,4 1-17,3-62 169,2 11-853,-1-16 528,0 1 0,0 0 0,0-1 0,0 1 0,0-1 0,0 1 0,0-1 0,0 1 0,0-1 0,0 0 0,0 1 0,0-1 0,0 0 0,-1 0 0,1 0 0,0 0-1,-1 1 1,1-1 0,0 0 0,-1-1 156,38-41-2815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2:38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113 228 6289,'0'0'84,"0"0"-1,0-1 0,0 1 1,-1 0-1,1 0 0,0 0 1,0 0-1,0-1 1,0 1-1,-1 0 0,1 0 1,0 0-1,0 0 0,0 0 1,-1 0-1,1 0 0,0 0 1,0 0-1,0 0 1,-1-1-1,1 1 0,0 0 1,0 0-1,0 0 0,-1 0 1,1 0-1,0 1 0,0-1 1,-1 0-1,1 0 0,0 0 1,0 0-1,0 0 1,-1 0-1,1 0 0,0 0 1,0 0-1,0 0 0,0 1 1,-1-1-1,1 0 0,0 0 1,0 0-1,0 0 0,0 1 1,0-1-1,-1 0 1,1 0-84,-11 16 541,-8 22-987,13-21 439,1 0 0,0 0 0,1 0-1,1 1 1,1 0 0,1-1 0,0 1-1,1 0 1,1 0 0,2 11 7,-2-23-15,0 0 1,0 0-1,1 0 1,0 0-1,0-1 1,0 1-1,1 0 1,-1-1-1,1 0 1,1 0-1,-1 0 1,1 0-1,0 0 1,0-1-1,0 1 1,1-1-1,0 0 1,0-1 0,0 1-1,0-1 1,0 0-1,0 0 1,1 0-1,0-1 1,-1 0-1,1 0 1,0-1-1,0 1 1,0-1-1,0 0 1,0-1-1,3 0 15,5 1 56,1-2 0,-1 0 0,0 0 0,0-1 0,0-1 0,0-1 0,-1 0 0,1 0 0,-1-1 0,1-1-56,-10 4 10,-1 0 0,1 1-1,0-1 1,-1 0 0,1 0-1,-1-1 1,0 1 0,1-1-1,-1 0 1,-1 0 0,1 0-1,0 0 1,-1 0 0,1-1-1,-1 1 1,0-1 0,0 1-1,0-1 1,-1 0 0,0 0-1,1 0 1,-1 0 0,0 0-1,-1 0 1,1 0 0,-1 0-1,0 0 1,0 0 0,0 0-1,0 0 1,-1 0 0,0-1-1,0 1 1,0 0 0,0 1-1,-1-4-9,-2-1-12,0 1-1,-1 0 0,0-1 0,0 2 1,0-1-1,-1 0 0,0 1 0,-1 0 0,1 1 1,-1-1-1,0 1 0,0 1 0,0-1 1,-1 1-1,-3-1 13,-19-9-135,-1 2-1,0 1 1,-12-2 135,31 10-21,-1 0 0,1 0 0,-1 2 0,0 0 0,0 0 0,-1 1 21,11 0-8,0-1 1,0 2-1,0-1 1,-1 0-1,1 1 1,0-1-1,0 1 1,0 0-1,0 0 1,0 0 0,0 0-1,1 0 1,-1 1-1,0 0 1,1-1-1,-1 1 1,1 0-1,-1 0 1,1 0-1,0 1 1,0-1-1,0 0 1,0 1-1,0 0 1,0-1-1,1 1 1,-1 1 7,1-1-9,1-1 1,0 1 0,0-1 0,0 1-1,0-1 1,0 1 0,0-1 0,1 1-1,-1-1 1,1 1 0,0-1-1,-1 1 1,1-1 0,0 1 0,1-1-1,-1 0 1,0 0 0,1 0-1,-1 0 1,1 0 0,0 0 0,-1 0-1,1 0 1,0 0 0,0-1-1,0 1 1,0-1 0,1 0 0,-1 0-1,0 1 1,1-1 0,0 0 8,8 4-16,0 0 1,0-1 0,0 0-1,0 0 1,0-1-1,9 0 16,4 0 37,-1-2-1,0 0 1,1-2 0,-1-1-1,0 0 1,0-2-1,0-1 1,0 0-1,-1-2 1,0-1-1,0 0 1,6-5-37,-17 8 17,-1 0 1,0-1 0,0 0-1,0-1 1,-1 0-1,0-1 1,0 1 0,-1-2-1,0 1 1,0-1 0,-1 0-1,0-1 1,-1 0-1,0 0 1,-1 0 0,0-1-1,0 0 1,-1 0 0,0 0-1,-1 0 1,-1-1-1,0 1 1,0-1 0,-1 1-1,0-4-17,-1 13 1,1-9 114,-1 0 1,0 0 0,-1 0 0,0 0 0,-1 0 0,0 0 0,0 0 0,-1 1-1,-1-1 1,0 1 0,-4-9-116,-8 77-137,9-25 143,2 2 0,1-1 0,2 0 0,1 1 0,2-1-1,1 1 1,1-1 0,2 0 0,2 0 0,1 0 0,2-1 0,1-1 0,13 28-6,-21-52 0,1 1 0,1-1 0,-1-1 0,1 1 0,0-1 0,1 1 0,0-1 0,0-1 0,1 1 0,6 4 0,-10-12-13,0 0-1,1 1 0,-1-1 1,0 0-1,0-1 1,0 1-1,0-1 0,0 1 1,0-1-1,0 0 1,0 0-1,-1 0 0,3-3 14,0 1-18,8-4-32,-4 1-227,1 1-1,-1-2 0,0 1 0,-1-1 1,0 0-1,0-1 0,-1 0 0,0 0 1,0-2 277,53-84-3320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2:38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0 230 7130,'3'-2'1440,"-1"2"-744,8-7-688,14-8 408,10-3 8,10-8 80,7-2-136,3 1-152,-8-1-120,3 4-88,-8 4 88,-9 3-96,-6 4 0,-11 8-288,-8 5-808,-2 7-1072,-29 41-1545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2:39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301 255 3833,'1'-2'263,"0"0"1,0 0 0,0 0 0,0 0-1,0 0 1,0 0 0,0-1-1,-1 1 1,1 0 0,-1 0-1,0-1 1,1 1 0,-1 0-1,0-1 1,0 1 0,-1 0-1,1-1 1,0 1 0,-1 0-1,0 0 1,1-1 0,-1 1-1,0 0 1,0-1-264,-1 2 31,1 0 1,-1-1-1,1 1 0,-1 0 1,1 0-1,-1 0 0,0 0 1,1 0-1,-1 0 0,0 1 0,0-1 1,0 0-1,1 1 0,-1 0 1,0-1-1,0 1 0,0 0 1,0 0-1,0 0 0,0 0 1,0 0-1,0 1 0,0-1 0,1 0 1,-1 1-1,0 0 0,0-1 1,0 1-1,0 0-31,-11 4-96,-1 0 1,1 1-1,0 1 0,-6 4 96,17-10-15,-1 1 0,0-1 0,1 1 0,-1 0 0,1 0-1,-1 0 1,1 0 0,0 0 0,0 0 0,0 1 0,0-1-1,0 1 1,1-1 0,-1 1 0,1 0 0,0 0-1,-1-1 1,1 1 0,1 0 0,-1 0 0,0 0 0,1 0-1,-1 0 1,1 2 15,1-2-12,0-1 0,0 1 1,0 0-1,1 0 0,-1-1 0,1 1 0,-1-1 0,1 1 0,0-1 0,0 1 0,0-1 1,0 0-1,0 0 0,1 0 0,0 0 12,43 28-22,-35-23 23,53 30 25,-39-23-9,1 0 0,-2 2 1,0 1-1,2 4-17,-26-21 0,1 0 0,0 1 0,-1-1 0,1 1 0,-1 0 0,1-1 0,-1 1 1,0-1-1,1 1 0,-1 0 0,1-1 0,-1 1 0,0 0 0,0-1 0,1 1 0,-1 0 0,0 0 0,0-1 0,0 1 0,0 0 0,0 0 0,0-1 0,0 1 0,0 0 0,0 0 0,0-1 0,-1 1 0,1 0 0,0 0 0,0-1 0,-1 1 0,1 0 1,0-1-1,-1 1 0,1 0 0,-28 22 3,-39 6-1,48-23 10,-1-1 1,1-1 0,-1-1-1,0-1 1,0-1 0,-1 0-1,1-1 1,0-2-1,0 0 1,0-1 0,0-1-1,1 0 1,-1-2 0,1 0-1,-5-4-12,48 16-35,-1-2 0,1 0-1,0-1 1,0-2 0,0-1-1,0 0 1,0-2-1,22-4 36,-29 3 46,0-1-1,0 0 1,0-1-1,-1-1 0,0 0 1,0-2-1,0 0 0,-1 0 1,0-2-1,7-5-45,-11 6 20,-1 0 0,-1 0 0,1-1 0,-1 0 1,-1-1-1,0 0 0,-1 0 0,0 0 0,0-1 0,-1 0 0,-1-1 0,0 1 0,-1-1 0,0-1-20,2-13 27,-1 0-1,-1-1 0,-1 0 0,-2 0 1,0 1-1,-2-1 0,-2 0 1,0 0-1,-2 1 0,-1-5-26,8 145-151,5-66 245,2-1 1,2 0-1,9 23-94,53 132 315,-67-187-313,-4-7 10,1 0-1,0 0 0,0-1 0,0 1 0,1-1 0,0 0 0,0 0 0,1-1 0,0 1 0,4 3-11,-6-7 8,0 0 0,0 0-1,1 0 1,-1-1 0,0 1 0,1-1-1,-1 0 1,1 0 0,-1 0 0,1 0-1,0-1 1,-1 1 0,1-1 0,0 0-1,0 0 1,-1-1 0,1 1 0,0-1-1,-1 1 1,1-1 0,2-1-8,2 0-168,-1 0 0,0 0 0,0 0 0,0-1 0,0 0 0,0 0 1,0 0-1,-1-1 0,1 0 0,-1-1 0,0 1 0,-1-1 0,1 0 0,-1-1 0,0 1 0,0-1 1,0 0-1,-1-1 0,0 1 0,1-3 168,21-78-3541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2:40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0 140 6665,'3'-2'1489,"-1"2"-401,5-4-728,6-5-312,8-8 264,11-7-128,7 2-184,7-2 0,0 6-120,1 3-504,-1 10-1248,39 21-3450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2:41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264 386 4145,'15'-26'2152,"-13"24"-2064,-1 0 0,0 0-1,1 1 1,-1-1 0,0 0 0,0-1-1,0 1 1,0 0 0,0 0 0,0 0-1,-1-1 1,1 1 0,-1 0 0,0 0-1,1-1 1,-1 1 0,0 0 0,-1-1 0,1 1-1,0 0 1,0-1 0,-1 1 0,0 0-1,1 0 1,-1-1-88,-1-2 44,-1-1 1,1 1-1,-1-1 0,0 1 0,0 0 1,-1 0-1,0 1 0,1-1 0,-2 1 1,1 0-1,0 0 0,-1 0 0,0 0 1,0 1-1,0 0 0,0 0 0,0 0 1,-1 1-1,1 0 0,-1 0 1,0 0-1,1 0 0,-1 1 0,0 0 1,0 0-1,0 1 0,0 0 0,0 0 1,0 0-1,0 1 0,0 0 0,0 0 1,1 0-1,-1 1 0,0 0 0,1 0 1,-1 0-1,0 1-44,-2 2-10,1 0-1,0 1 1,0 0 0,0 0 0,1 0-1,0 1 1,0 0 0,1 0 0,0 1-1,0 0 1,1-1 0,-1 2 0,2-1-1,-1 0 1,1 1 0,1-1-1,0 1 1,-1 5 10,2-6-4,0-1 0,0 0 0,1 1-1,0-1 1,1 0 0,0 1 0,0-1 0,0 0-1,1 0 1,0 0 0,0 0 0,1 0 0,0 0-1,0-1 1,1 1 0,0-1 0,0 0-1,0 0 1,1 0 0,0-1 0,0 0 0,0 0-1,2 2 5,-5-5-1,0-1-1,0 1 0,0 0 0,0-1 0,1 0 0,-1 1 0,0-1 0,1 0 0,-1 0 1,1 0-1,-1 0 0,1-1 0,-1 1 0,1-1 0,0 1 0,-1-1 0,1 0 0,-1 0 1,1 0-1,0-1 0,-1 1 0,1-1 0,1 0 2,0 0 19,0-1 0,0-1-1,-1 1 1,1 0 0,0-1 0,-1 0 0,0 0 0,0 0-1,0 0 1,0 0 0,0-1 0,-1 1 0,2-3-19,5-10 45,0-2 1,0 1 0,-2-1-1,0 0 1,3-18-46,-7 27 19,0 0 0,-1-1 1,0 1-1,0-1 0,-1 1 1,-1-1-1,0 1 0,0-1 0,-1 1 1,0-1-1,-2-8-19,17 117-538,-11-84 538,0 2 1,0-1 0,0 0 0,2 0 0,0 0-1,1 0 1,0-1 0,1 0 0,1 0 0,0-1-1,5 5 0,-11-17 7,-1-1 0,1 0-1,-1 0 1,1 0 0,0 0-1,-1 0 1,1 0 0,0 0-1,0-1 1,0 1 0,-1 0-1,1-1 1,0 0 0,0 1-1,0-1 1,0 0 0,0 0-1,0 0 1,0 0 0,0-1-1,0 1 1,0 0 0,0-1-1,-1 0 1,1 1 0,0-1-1,0 0 1,0 0 0,-1 0-1,1 0 1,0 0-7,8-5 117,0 0 0,0-1 0,-1-1 0,5-4-117,-10 8 4,11-9 34,-2-1 0,1 0 0,-2-1 0,0-1 0,-1 0 0,1-3-38,-7 11 11,0-1 0,-1 1 0,1-1 0,-2 0 0,1 0 0,-2 0 0,1-1 0,-1 1 0,0-1 0,-1 1 0,0-1 0,-1 0 0,0-1-11,0 9-4,0 0 0,-1 0 0,1 0 0,-1 0 0,1 1 0,-1-1 0,0 0 0,1 0 0,-1 1 0,0-1 1,0 0-1,0 1 0,-1-1 0,1 1 0,0-1 0,-1 1 0,1 0 0,0-1 0,-1 1 0,0 0 0,1 0 0,-1 0 0,0 0 0,1 1 0,-1-1 0,0 0 0,0 1 0,0-1 0,0 1 0,1-1 0,-1 1 1,0 0-1,0 0 0,0 0 0,0 0 0,-1 0 4,-2 1-14,0-1 1,0 1-1,1 0 0,-1 0 1,0 0-1,0 1 1,1-1-1,-1 1 1,1 0-1,-1 1 0,1-1 1,0 1-1,-4 3 14,8-6-18,0 1-1,0 0 0,1 0 0,-1-1 0,0 1 1,0 0-1,0 0 0,1-1 0,-1 1 1,0 0-1,0-1 0,1 1 0,-1 0 1,1-1-1,-1 1 0,1 0 0,-1-1 1,1 1-1,-1-1 0,1 1 0,-1-1 0,1 1 1,0-1-1,-1 1 0,1-1 0,0 0 1,-1 1-1,1-1 0,0 0 0,0 0 1,0 1 18,26 13-108,22 2 91,32 14-117,-80-28 128,1-1 0,0 0 0,-1 1 0,1-1 0,-1 0 0,1 1 0,-1 0 1,0-1-1,0 1 0,0 0 0,0 0 0,0 0 0,0 0 0,0 0 0,0 0 0,-1 0 0,1 0 0,-1 0 0,0 0 0,1 0 0,-1 0 0,0 0 0,0 0 0,-1 0 0,1 1 0,0-1 1,-1 0-1,1 0 0,-1 0 0,0 0 6,-3 14 15,-1-1 1,0 1 0,-8 12-16,3-3-1,8-19 0,0-1-1,0 1 0,1 0 1,-1 0-1,1 0 1,1 0-1,-1 0 0,1 0 1,0 0-1,1 0 1,-1 0-1,1 2 2,0-7 0,-1 1 0,1-1 1,-1 1-1,1-1 0,0 1 0,-1-1 0,1 0 0,0 1 0,0-1 0,0 0 1,0 0-1,0 1 0,0-1 0,1 0 0,-1 0 0,0-1 0,0 1 1,1 0-1,0 0 0,0 0 14,1 0 1,0-1-1,-1 1 1,1-1 0,0 1-1,-1-1 1,1 0 0,0 0-1,-1-1 1,1 1-1,0 0 1,-1-1 0,1 0-1,0 1 1,0-2-15,6 0 36,0-2 0,0 1 0,0-2 0,0 1 0,-1-1 0,1 0 0,-1-1 0,-1 0 0,1 0 0,-1 0 0,0-1 0,0 0 0,-1-1 0,2-2-36,0-2 15,-1-1 0,0 0 0,-1 0 0,0 0 0,-1 0 0,-1-1 1,0 0-1,0 0 0,-1-5-15,1-10 10,-2-1 0,-1 0-1,-1-1 1,-1 1 0,-2 0 0,-1 1 0,-2-1 0,-8-28-10,10 41 70,3 11 5,-1 0 0,1 0 0,-1 0 0,0 0 1,0 0-1,-1 1 0,0-1 0,0 1 0,-1-1-75,6 42-488,7 35 501,2-1 0,4 0 0,3-1 0,14 34-13,-24-79 3,15 38 49,-21-58-46,-1 0 0,2 0 0,-1 0-1,0 0 1,1 0 0,0-1 0,0 1 0,0-1 0,0 0 0,0 0 0,1 0 0,-1 0-6,1-2 21,-1 1 1,1-1 0,-1 0 0,1 0-1,-1-1 1,1 1 0,0-1 0,-1 0-1,1 0 1,0 0 0,-1 0 0,1-1-1,-1 1 1,1-1 0,-1 0 0,1 0-1,-1 0 1,3-1-22,6-3 3,0-1 0,0 0 1,0 0-1,5-5-3,-13 8-51,2 0-140,-1-1-1,1 0 0,-1 0 1,0-1-1,0 0 0,-1 1 1,1-1-1,-1-1 0,0 1 1,2-5 191,39-73-2059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2:41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3 160 8122,'-2'-4'1808,"4"4"-184,-2-5-615,5 1-433,7-7-304,5-9-152,10-2-24,7-6-96,5 2-96,0 8-464,0 3-777,-5 8-903,12 16-3921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2:43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37 648 4161,'18'-5'724,"-1"0"1,1-1-1,-1-1 1,-1 0-1,8-5-724,-19 9 43,1 0 1,-1 0-1,0-1 0,0 1 0,0-1 0,0 0 1,0-1-1,-1 1 0,0-1 0,0 0 1,0 0-1,-1 0 0,1 0 0,-1-1 0,0 1 1,-1-1-1,1-1-43,-3 5 19,1 0 0,-1 0 1,0 0-1,1 0 0,-1 0 1,0 0-1,0 0 0,-1-1 0,1 1 1,0 0-1,-1 0 0,1 1 0,-1-1 1,0 0-1,1 0 0,-1 0 1,0 0-1,0 0 0,0 1 0,0-1 1,-1 0-1,1 1 0,-2-2-19,0 1 19,0-1-1,0 1 1,-1 0-1,1 0 1,-1 0-1,1 1 1,-1-1-1,0 1 0,1 0 1,-1 0-1,0 0 1,-2 0-19,0 0 23,0 0-1,1 1 1,-1 0 0,0 0 0,0 0 0,0 0-1,1 1 1,-1 0 0,0 0 0,0 1-1,1-1 1,-1 1 0,1 1 0,0-1 0,-1 1-1,1 0 1,-3 2-23,2 3 8,0-1 0,0 1 0,1-1 0,0 2 0,0-1 0,1 0 0,1 1 0,-1 0 0,1 0 0,0 0 0,1 0 0,0 0 0,1 1 0,0-1 0,0 1 0,1-1 0,0 1 0,2 7-8,-1-9-2,0 1 0,0-1 0,1 1 1,0-1-1,0 0 0,1 1 0,1-1 0,-1-1 0,1 1 1,0 0-1,1-1 0,0 0 0,0 0 0,0 0 0,1-1 1,0 0-1,0 0 0,1 0 0,0-1 0,0 0 0,1 0 2,-3-3 13,0 0 0,0 0 1,0-1-1,0 0 0,0 0 0,0 0 0,0-1 0,0 1 0,0-1 0,1-1 0,-1 1 0,0-1 0,0 0 0,0 0 0,0 0 0,0 0 0,0-1 0,-1 0 0,1 0 0,0-1 0,-1 1 0,1-1 0,-1 0 0,3-3-13,12-8 79,0-1 0,-2-1 0,0-1 0,12-15-79,13-19 38,-17 20-30,0 1 0,24-20-8,-41 43-2,-1 0 0,1 1 0,0 0 0,0 1 1,1-1-1,0 2 0,0-1 0,0 1 0,0 1 1,1 0-1,-1 0 0,1 1 0,1-1 2,-8 3-16,1 0 0,-1 0 0,0 0 0,0 0 0,1 0 0,-1 1 0,0-1 0,0 1 0,1 0 0,-1 0 0,0 0 0,0 0 0,0 1 0,0-1 0,0 1 0,-1 0 0,1 0 0,0 0 0,-1 0 0,1 0 0,-1 1 0,0-1 0,0 1 0,0-1 0,0 1 1,0 0-1,-1 0 0,1 0 16,17 21 82,-15-20-77,-53-20 16,42 13-19,0 1-1,-1 0 1,1 0-1,0 0 0,-1 1 1,1 0-1,-1 0 1,1 1-1,-1 0 0,1 1 1,-1-1-1,1 1 1,-1 1-1,1-1 0,-1 1 1,1 1-1,0-1 1,0 1-1,0 1 0,1-1 1,-1 1-1,1 0 0,0 1 1,0-1-1,0 1 1,1 0-1,-1 1 0,1-1 1,0 1-1,1 0 1,0 0-1,0 1 0,0-1 1,0 1-1,1 0 1,0 0-1,1 0 0,0 0 1,0 1-1,0-1 1,1 0-1,0 1 0,0-1 1,1 1-1,0 3-1,0-1 4,1 0 0,0 1 0,0-1 0,1 0 0,0 0 0,1 0-1,0 0 1,0-1 0,1 1 0,3 5-4,-5-12 3,0 0 0,0 0 0,0 0-1,0 0 1,0-1 0,1 1 0,-1-1 0,1 0 0,0 0-1,-1 0 1,1 0 0,0 0 0,0 0 0,0-1-1,0 1 1,1-1 0,-1 0 0,0 0 0,1 0 0,-1-1-1,0 1 1,1-1 0,-1 0 0,1 0 0,-1 0-1,0 0 1,1 0 0,-1-1 0,1 0 0,-1 0 0,0 1-1,0-2 1,2 0-3,4-1 27,-1 0 0,0-1-1,0 0 1,0-1 0,-1 0 0,0 0-1,0 0 1,0-1 0,0 0 0,-1-1-1,0 1 1,1-3-27,3-5 21,-1 1-1,0-2 1,-1 1-1,-1-1 0,0 0 1,2-10-21,4-21-107,-2 0 1,-1-1-1,-3 0 1,-1-12 106,-2 13 43,-2-1 1,-2 1-1,-3 0 1,-1 0-1,-2 0 1,-2 0-1,-2 1 1,-3-2-44,8 42-67,1 13 18,-5 32-8,-3 55 44,9-6 62,3 0 1,4 2-50,-1-52 18,2 1 0,2-1 1,1-1-1,2 1 1,13 28-19,18 11 39,-41-78-32,1 1-1,-1-1 1,1 1 0,0-1 0,-1 0 0,1 1 0,0-1 0,-1 0 0,1 0 0,0 0 0,-1 1-1,1-1 1,0 0 0,-1 0 0,1 0 0,0 0 0,0 0 0,-1 0 0,1 0 0,0 0 0,-1-1-1,1 1 1,0 0 0,-1 0 0,1-1 0,0 1 0,-1 0 0,1-1 0,-1 1 0,1 0 0,0-1-1,-1 1 1,1-1 0,-1 1-7,30-20 546,-22 14-454,30-18 103,7-4-419,-2-2 0,0-2-1,36-36 225,-61 44-2263,-1-18-3059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3:22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1397 326 2793,'0'-1'233,"0"0"0,-1 0 0,1 0 0,0 0 1,0 0-1,-1 0 0,1 1 0,0-1 1,-1 0-1,1 0 0,-1 0 0,1 0 1,-1 1-1,1-1 0,-1 0 0,0 1 0,1-1 1,-1 0-1,0 1 0,1-1 0,-1 1 1,0-1-1,0 1 0,0-1 0,0 1-233,-33-8 984,-33 9-1494,9 5 519,2 3 0,-1 3 0,2 2 0,-1 2 0,2 3 0,1 2 0,0 2 0,2 3 0,0 2 0,1 3-9,30-17 0,1 2 0,0 0 1,2 1-1,0 1 0,0 0 0,-4 9 0,-28 41-2,-6 17 2,25-38 0,-10 22 1,2 2 1,-3 17-2,-39 74 5,57-118 10,2 1 1,3 0-1,-10 38-15,-31 144 17,31-111-23,21-80 26,1 0 0,0 31-20,-6 38 48,5-66-36,2 1-1,2 0 0,1 0 0,3 13-11,1-29-4,0 0 0,2-1 0,1 1 0,1-1 0,1 0-1,1-1 1,10 21 4,9 15-8,3-1 0,3-2 0,2-1 0,11 11 8,356 438-65,-382-480 36,0-2 1,1 0-1,1-1 1,2-1-1,-1-1 1,2-1-1,26 14 29,19 6 7,1-2 0,2-3-1,2-4 1,0-2 0,2-5 0,8 0-7,28 0 61,1-5 0,0-5 0,107-4-61,-146-7 28,109 0 62,12-10-90,-133 4 18,-1-3 0,0-2 1,-1-3-1,0-3 0,2-4-18,14-8 37,-3-3 1,0-3-1,-2-3 0,-2-4 0,-2-2 0,48-43-37,3-12 12,59-68-12,-116 103 49,-3-3-1,-3-2 0,22-41-48,55-106 37,-109 170-22,-2 0 1,-1-2-1,12-46-15,-24 50 60,-2-1-1,-1-1 0,-3 1 1,-2-1-1,-3-21-59,3-25 31,1 50 49,-2-1-1,-2 1 1,-2-1 0,-1 1-1,-2 0 1,-2 1 0,-8-20-80,-29-74 233,-45-118-155,70 202-9,-3 1 0,-2 2 0,-29-42-69,-67-78 244,-98-101-244,200 248 28,-1 1-1,0 1 1,-2 0-1,0 2 1,-22-12-28,-32-15-14,-21-5 14,-23-12 37,70 37-43,-2 2 0,0 3 1,-1 2-1,-1 2 1,-1 3-1,-27-2 6,57 9 5,-20-4-16,0 2 1,0 1-1,0 3 1,-1 2-1,-2 2 11,-235 29-63,116-16 81,-92 23-18,170-18-28,0 4 0,-27 14 28,71-18-42,0 2 0,2 2 1,-24 17 41,-47 25-11,114-65 24,-1 1-100,0 0-1,-1-1 1,1 1-1,0 0 1,0 0-1,0 0 1,0 1-1,0-1 1,0 0-1,0 1 1,1-1-1,-1 1 1,1 0-1,-1-1 0,1 1 1,-1 0-1,1 0 1,0 0-1,0 0 1,0 0-1,0 0 1,0 0-1,0 1 1,0-1-1,1 0 1,0 0-1,-1 1 1,1-1-1,0 0 0,0 0 1,0 1-1,0-1 1,0 0-1,1 1 1,-1 0 87,5 46-2681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3:28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0 278 872,'0'0'710,"0"0"-188,0 0 16,2 0 5900,3 2-6349,41 29-129,1-3 1,2-1 0,0-3-1,45 15 40,-3-5 47,20 13-47,-57-26 4,1-3 0,1-2 1,8-1-5,29 9 3,82 20 28,-64-4-35,-42-14 1,-9-2 24,20 12-21,50 20 19,-89-39-12,0 2 0,5 5-7,54 25 10,-28-17 3,-1 3-1,5 8-12,9 11-3,-44-26 27,2-2 1,32 14-25,-73-40-6,-1 0 0,0 0 1,1 0-1,-1 0 1,0 0-1,1 0 0,-1-1 1,0 1-1,1 0 1,-1-1-1,0 1 0,0-1 1,1 0-1,-1 1 0,0-1 1,0 0-1,0 0 1,0 0-1,1 0 6,27-25 79,-17 15-83,82-70 53,66-52-32,30-12 13,80-58 147,-200 154-135,99-75 60,-143 103-64,33-27 29,61-39-67,-63 42 67,-46 35-67,1 0-1,0 1 0,1 0 1,-1 1-1,13-6 1,12-3-26,39-16 42,-69 30-12,0 0 1,0-1 0,0 0-1,0 0 1,0-1 0,3-2-5,36-22-2,-12 12-2,-23 11 0,1 1 0,0 0 0,0 0 0,11-2 4,-71 20-1213,8-3-1220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07:36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0 193 6201,'0'0'1408,"0"0"-480,0 0-584,0 0-240,0 0-24,0 0-72,62-128-8,-43 98-232,-1 11-848,1 4-6369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3:32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87 2112,'0'0'1173,"0"0"-529,0 0-260,-5-3 3041,-5-4-2964,6 6-462,1 1 0,-1-1 0,0 1 0,1 0 0,-1 0 0,0 1 0,0-1 0,1 1 0,-1 0 0,1 0 0,-1 0 0,1 0 0,-1 0 1,1 1-1,-1 0 0,1 0 0,0 0 0,0 0 0,0 0 0,0 0 0,1 1 0,-1 0 0,0-1 0,1 1 0,0 0 0,0 0 0,0 0 0,0 1 0,0-1 0,0 3 1,-5 7-11,2 0-1,0 0 1,0 0-1,2 1 1,-1 0-1,2 0 1,-1 6 11,2-6-10,1 0-1,1 1 1,0-1 0,1 0 0,0 0-1,1 0 1,1 0 0,0 0 0,5 11 10,-5-16-7,0 0 1,0 1-1,1-2 0,0 1 1,0 0-1,1-1 1,0 0-1,1-1 1,0 1-1,0-1 0,0-1 1,1 1-1,0-1 1,3 1 6,-6-5 12,0 0 1,0-1 0,0 1-1,0-1 1,0-1 0,0 1-1,0 0 1,0-1-1,0 0 1,1-1 0,-1 1-1,0-1 1,0 0 0,0 0-1,0 0 1,0-1 0,0 0-1,0 0 1,-1 0-1,1 0 1,0-1 0,-1 0-1,3-2-12,8-6 65,0 0 0,-1-1-1,0 0 1,-1-1-1,11-14-64,-13 12 15,-1 1 1,0-2-1,-1 1 0,0-2 0,-1 1 1,-1-1-1,-1 0 0,-1 0 0,0-1 1,-1 1-1,-1-1 0,0 0 0,-1 0 1,-1-6-16,-3 2 52,2 21-46,0 0 0,0 1 0,0-1 0,-1 0-1,1 1 1,0-1 0,0 0 0,0 0 0,-1 1 0,1-1-1,0 1 1,-1-1 0,1 0 0,0 1 0,-1-1-1,1 1 1,-1-1 0,1 1 0,-1-1 0,1 1-1,-1-1 1,1 1 0,-1-1 0,0 1 0,1 0-1,-1-1 1,1 1 0,-1 0 0,0 0-6,-9 34-133,8-10 115,0-1 0,1 0 1,1 1-1,1-1 1,1 0-1,4 16 18,-4-29-19,0 1 0,1-1-1,0 0 1,1 0 0,0 0 0,0 0 0,1-1-1,0 0 1,1 0 0,0 0 0,0 0 0,1-1 0,0 0-1,1-1 1,7 7 19,-12-12 18,0 0-1,0 0 1,0 0 0,0 0 0,1-1-1,-1 1 1,1-1 0,-1 0-1,1 0 1,-1 0 0,1-1-1,-1 1 1,1-1 0,0 0-1,-1 0 1,1 0 0,0 0-1,-1-1 1,1 1 0,0-1-1,-1 0 1,1 0 0,-1 0 0,1-1-1,-1 1 1,0-1 0,0 0-1,1 0 1,-1 0 0,-1 0-1,1 0 1,0-1 0,0 0-18,2-2 31,-1 1 1,0-1-1,0 0 1,0 0-1,-1-1 0,0 1 1,0-1-1,0 0 1,-1 1-1,0-1 1,0 0-1,0 0 1,-1 0-1,0-1 1,0 1-1,0 0 1,-1-1-1,0 1 1,-1-2-32,0-1-22,0 0 1,-2 0 0,1 0 0,-1 0-1,0 0 1,-1 0 0,0 1 0,0 0-1,-1 0 1,0 0 0,0 0 0,-1 1-1,0 0 1,-3-3 21,5 6-67,-1 0-1,1 0 0,-1 1 1,1 0-1,-1 0 1,0 0-1,0 0 1,0 1-1,-1 0 0,1 0 1,0 0-1,-1 1 1,1 0-1,-1 0 1,0 0-1,1 1 1,-1 0-1,1 0 0,-1 0 1,0 0-1,1 1 1,-1 0-1,1 1 1,-3 0 67,-8 3-107,0 2 0,1 0 0,0 1 0,0 0 0,0 1 0,1 1-1,1 0 1,-7 7 107,100-39-397,-24-7 636,26-20-239,-31 18 230,46-20-230,-96 51-1,0-1 0,0 1-1,0 0 1,0 0 0,0 0-1,1 0 1,-1 0 0,0 0-1,0 0 1,0 0 0,0 1-1,1-1 1,-1 0 0,0 1-1,0-1 1,0 1 0,0-1 0,0 1-1,0-1 1,0 1 0,0 0-1,0-1 1,0 1 0,0 0-1,-1 0 1,1 0 0,0 0-1,0 0 1,-1 0 0,1 0-1,-1 0 1,1 0 0,0 1 1,20 45-49,-16-34 56,19 46 38,-2-4 66,23 39-111,-51-164 961,3 46-899,2 16-60,-4-61 25,5 65-31,0-1-1,0 1 1,0 0-1,1-1 1,0 1 0,0-1-1,0 1 1,0 0 0,1 0-1,0 0 1,-1-1-1,1 2 1,2-4 4,-3 6-6,0 0 1,0 0-1,0 0 0,0 0 0,0 0 1,0 1-1,0-1 0,1 0 0,-1 1 0,0-1 1,0 0-1,1 1 0,-1 0 0,0-1 1,1 1-1,-1 0 0,0-1 0,1 1 1,-1 0-1,0 0 0,1 0 0,-1 0 1,0 1-1,1-1 6,2 1-29,0 0 0,-1 0 0,1 0 1,0 1-1,-1 0 0,1 0 0,-1 0 0,0 0 0,1 0 29,8 8-91,0 0 0,0 1 0,-1 0 1,-1 1 90,-2-3 0,2 2 4,0 0 0,-1 1 1,0 0-1,0 1 0,-1 1-4,-8-13 4,0-1 0,0 0-1,0 0 1,0 1 0,0-1 0,1 0 0,-1 0-1,0 1 1,0-1 0,0 0 0,0 0 0,0 0-1,0 1 1,1-1 0,-1 0 0,0 0 0,0 0 0,0 0-1,0 1 1,1-1 0,-1 0 0,0 0 0,0 0-1,0 0 1,1 0 0,-1 0 0,0 0 0,0 0 0,1 1-1,-1-1 1,0 0 0,0 0 0,1 0 0,-1 0-1,0 0 1,0 0 0,1 0 0,-1 0 0,0 0 0,0-1-1,1 1-3,6-11 201,4-25 65,-9 28-293,5-15 38,0-6-6,3 0-1,0 0 0,2 1 0,1 0 0,2-2-4,-14 31-7,-1-1 0,1 0-1,-1 0 1,1 0 0,-1 0-1,1 1 1,-1-1 0,1 0 0,-1 0-1,1 1 1,-1-1 0,1 0 0,-1 1-1,0-1 1,1 0 0,-1 1 0,0-1-1,1 1 1,-1-1 0,0 1 0,1-1-1,-1 0 1,0 1 0,0-1 0,0 1-1,1 0 1,-1-1 0,0 1 0,0-1-1,0 1 1,0-1 7,15 30-326,-11-19 268,12 23 59,23 45 6,-36-74-7,0-1-1,0 0 1,0 1-1,1-1 1,-1 0-1,1-1 1,0 1-1,0-1 1,1 1-1,-1-1 1,1-1-1,0 1 0,-1-1 1,3 1 0,-6-2 15,0-1 1,0 0-1,0 0 1,0 0-1,0 0 0,1 0 1,-1 0-1,0 0 1,0 0-1,0 0 0,0-1 1,0 1-1,0 0 1,0-1-1,0 1 1,0-1-1,0 1 0,0-1 1,0 1-1,-1-1 1,1 0-1,0 1 0,0-1 1,0 0-1,-1 0 1,1 0-1,0 1 0,-1-1 1,1 0-1,-1 0 1,1 0-1,-1 0 1,0 0-1,1 0 0,-1 0 1,0 0-1,1 0 1,-1 0-1,0 0 0,0 0 1,0-1-16,6-52 349,-6 44-335,2-9 1,-1 0 0,-1-1 0,-1 1 0,-1 0 1,0 0-1,-2 0 0,0 0 0,-2-3-15,14 52-224,-1-1 0,-2 1-1,0 10 225,6 32 20,-1-14 27,10 48 186,9 16-233,-24-170-1902,-8-28-125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3:34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1 327 2385,'0'0'59,"0"-1"0,0 0 0,0 0 0,0 0 0,0 0 1,0 0-1,0 0 0,0 1 0,1-1 0,-1 0 1,0 0-1,1 0 0,-1 1 0,1-1 0,-1 0 1,1 0-1,-1 1 0,1-1 0,-1 0 0,1 1 0,-1-1 1,1 1-1,0-1 0,0 1 0,-1-1 0,1 1 1,0-1-1,0 1 0,-1 0 0,1-1 0,0 1 1,0 0-1,0 0 0,0 0 0,-1 0 0,1-1 1,0 1-1,0 0 0,0 1 0,0-1 0,0 0 0,0 0 1,-1 0-1,1 0 0,0 1 0,0-1 0,0 0 1,-1 1-1,1-1 0,0 1-59,4 0 20,-1 1 1,0-1-1,-1 1 0,1 0 0,0 0 1,0 1-1,-1-1 0,0 1 1,3 2-21,-3-1 23,0 1 0,0-1 0,0 1 0,-1 0 0,0-1 0,0 1 0,0 0 0,0 0 0,-1 0 0,0 1 0,0-1 0,-1 0 0,1 0 0,-1 1 0,0-1 0,0 0 0,-1 1 0,0-1 0,0 1-23,-2 8 84,0 0 0,-1-1 0,-1 0 0,0 0 0,-1 0 0,-5 9-84,61-99 178,-27 45-112,-2-1 0,9-19-66,-26 43 30,1-1 0,-1 1 0,-1-1 0,0 0 0,0 0 0,-1 0 0,0 0 0,-1 0 0,0-1 0,0 1 0,-2-8-30,0 12 32,1 0 1,-2 0-1,1 0 0,-1 0 0,0 0 1,0 0-1,-1 0 0,1 1 0,-1-1 1,0 1-1,-1 0 0,0 0 0,1 0 1,-2 1-1,1-1 0,0 1 0,-1 0-32,4 4-3,1-1 0,-1 1-1,1 0 1,-1 0 0,1 0-1,-1 0 1,1 0 0,-1 1-1,1-1 1,-1 0 0,1 0-1,-1 0 1,1 0 0,-1 1-1,1-1 1,-1 0 0,1 0 0,-1 1-1,1-1 1,-1 0 0,1 1-1,0-1 1,-1 0 0,1 1-1,0-1 1,-1 1 0,1-1-1,0 1 1,0-1 0,-1 1-1,1-1 1,0 1 0,0-1-1,0 1 1,0-1 0,-1 1-1,1-1 1,0 1 0,0-1-1,0 1 4,-7 25-95,5-8 86,1 1-1,0-1 0,2 0 1,0 0-1,1 0 0,0 0 1,2 0-1,3 10 10,-4-16-21,1 0 0,0 0 1,1 0-1,0-1 0,1 0 0,0 0 0,1 0 0,0-1 1,1 0-1,0-1 0,0 1 0,1-1 0,1-1 21,-7-5 7,1 0-1,0 0 1,0-1 0,0 1-1,0-1 1,1 0 0,-1 0-1,1-1 1,-1 0 0,1 1-1,-1-1 1,1-1-1,0 1 1,0-1 0,-1 0-1,1 0 1,0 0 0,0 0-1,-1-1 1,1 0-1,0 0 1,-1 0 0,1-1-1,-1 0 1,0 1 0,1-1-1,1-2-6,-1 1 29,1-1-1,0 0 1,-1-1 0,0 1-1,0-1 1,0 0-1,-1 0 1,0 0-1,0-1 1,0 0 0,0 1-1,-1-1 1,0-1-1,0 1 1,-1 0 0,0-1-1,0 1 1,1-7-29,-3 11-1,1-1 0,-1 0 0,0 0 0,0 0 0,0 1 1,0-1-1,0 0 0,-1 0 0,1 1 0,-1-1 0,0 0 0,0 1 1,0-1-1,0 1 0,0-1 0,-1 1 0,1-1 0,-1 1 0,1 0 1,-1 0-1,0-1 0,0 1 0,0 1 0,0-1 0,0 0 0,-1 0 1,2 1-7,0 1 0,-1-1 0,1 1 0,0-1 0,0 1 0,0 0 0,0-1 0,0 1 0,-1 0 0,1 0 0,0 0 0,0 0 1,0 0-1,0 0 0,-1 0 0,1 0 0,0 1 0,0-1 0,0 0 0,0 1 0,0-1 0,0 1 0,-1 0 7,0 1-10,0-1 0,0 1 0,0 0 0,0 0 0,1 0 0,-1 0 0,1 0 0,0 0 1,-1 0-1,1 0 0,0 1 0,0-1 0,1 1 0,-1-1 0,0 0 0,1 2 10,-2 6-5,1 0-1,0 0 1,0 0-1,1 0 0,1 1 1,0-1-1,0 0 1,1 0-1,0 0 0,1 0 1,0 0 5,-1-4-12,0 0 1,0 0 0,0 0-1,1-1 1,0 1-1,0-1 1,1 1 0,-1-1-1,1 0 1,0 0-1,0-1 1,1 1 0,0-1-1,-1 0 1,1 0-1,1 0 1,-1-1 0,2 1 11,-5-3 36,1-1 1,-1 1 0,1-1 0,-1 1-1,1-1 1,-1 0 0,1 0 0,-1 0 0,1 0-1,-1-1 1,1 1 0,-1-1 0,0 1-1,1-1 1,-1 0 0,1 0 0,-1 0-1,0 0 1,0 0 0,0-1 0,0 1 0,0-1-1,0 1 1,0-1 0,0 0 0,0 0-1,-1 0 1,1 0 0,-1 0 0,1 0 0,-1 0-1,0 0 1,1-2-37,6-11 100,0-1 0,-1-1 0,0 1 0,1-10-100,-2 10-24,2-8 17,0 1-1,-2-2 0,0 1 1,-2-1-1,-1 0 1,0 1-1,-2-1 0,-1 0 1,-1-1-1,-1 2 1,-2-1-1,0 0 1,-5-13 7,-6 11-96,7 25-20,2 19-69,2 11 173,2 0-1,1 0 1,1 0-1,2 0 0,0 0 1,2 0-1,1 0 0,2 0 1,0-1-1,2 0 1,1-1-1,1 0 0,2 3 13,-11-25 3,0-1 0,0 1 0,0 0-1,1-1 1,-1 1 0,1-1 0,0 0-1,0 0 1,0 0 0,0 0-1,1 0 1,-1-1 0,1 0 0,-1 1-1,1-1 1,0-1 0,0 1 0,0 0-1,0-1 1,0 0 0,0 0 0,1 0-1,-1-1 1,0 1 0,0-1 0,1 0-1,-1 0 1,0 0 0,0-1-1,1 0 1,-1 1 0,0-1 0,0-1-1,0 1 1,1-1-3,1-1 24,0 0 0,0 0 1,-1-1-1,1 0 0,-1 0 0,0 0 0,0-1 0,0 0 0,0 0 1,-1 0-1,0 0 0,0-1 0,-1 0 0,1 1 0,-1-1 0,0-1 0,-1 1 1,1 0-1,-1-1 0,-1 1 0,1-1 0,-1-2-24,0-1 7,-1-1 0,0 0 0,-1 0 0,0 1 0,-1-1 0,0 1 0,0-1 0,-2 0-7,4 7-4,-1 1 1,0 0-1,0 0 0,0 0 1,0 0-1,0 0 1,-1 0-1,0 0 0,1 1 1,-1-1-1,0 0 1,0 1-1,0-1 0,-1 1 1,1 0-1,-1 0 0,1 0 1,-1 0-1,0 0 1,1 1-1,-1-1 0,0 1 1,0 0-1,0-1 1,0 1-1,0 1 0,-1-1 1,1 0 3,1 2-7,1-1 0,-1 1-1,1-1 1,-1 1 0,1 0 0,-1 0 0,1 0 0,0 0 0,0 0-1,-1 0 1,1 0 0,0 0 0,0 0 0,0 0 0,0 1 0,0-1 0,0 0-1,0 1 1,1-1 0,-1 1 0,0-1 0,1 1 0,-1-1 0,1 1-1,-1 1 8,-8 40-57,8-33 42,1-1 1,0 1 0,0-1-1,1 1 1,0 0-1,0-1 1,1 1-1,1-1 1,-1 0 0,1 0-1,1 0 1,0 0-1,4 6 15,-5-11 0,0 1 0,0-1 0,1 0 0,0 0 0,0-1 0,0 1 0,0-1 0,0 0 0,1 0-1,0 0 1,-1 0 0,1-1 0,0 0 0,0 0 0,0 0 0,0-1 0,1 0 0,-1 0 0,0 0 0,1 0 0,-1-1 0,0 0 0,1 0-1,-1 0 1,1-1 0,5 0 25,0-1 0,0-1 0,-1 1 0,1-2 0,-1 1 0,1-1 0,4-3-25,-9 4 14,-1 0-1,1 0 0,-1-1 0,0 1 0,0-1 0,0 0 0,0 0 0,-1-1 0,1 0 1,-1 1-1,0-1 0,-1-1 0,3-3-13,-5 8-7,-1 0 1,0 0-1,1 0 1,-1 0-1,0 0 1,0 0-1,0 0 1,0 0-1,0 0 0,0 0 1,0 0-1,0 0 1,0 1-1,-1-1 1,1 0-1,0 0 1,0 0-1,-1 0 1,1 0-1,-1 0 1,1 0-1,-1 1 1,1-1-1,-1 0 0,1 0 1,-1 1-1,0-1 1,1 0-1,-1 1 1,0-1-1,0 1 1,0-1-1,1 1 1,-1-1-1,0 1 1,0 0-1,0-1 0,0 1 1,0 0-1,0-1 1,0 1 6,-2-1-23,0 0 0,0 1 0,-1-1 0,1 0 0,0 1 0,0 0 1,0 0-1,0 0 0,-1 0 0,1 0 0,0 1 0,-2 0 23,1 1-11,0 0 1,0 1-1,0-1 1,0 1-1,1 0 0,-1 0 1,1 0-1,-1 1 1,1-1-1,0 1 0,1 0 1,-1 0-1,0 0 1,1 0-1,0 0 0,0 0 1,1 1-1,-1-1 0,1 1 1,0-1-1,0 1 1,0-1-1,0 1 0,1 0 1,0 0-1,0-1 11,0 0-13,0 0-1,0 0 0,0 0 1,0 0-1,1 0 0,-1 0 1,1 0-1,0 0 0,1 0 1,-1 0-1,0-1 0,1 1 1,0 0-1,0-1 0,0 0 1,1 1-1,-1-1 0,1 0 1,-1 0-1,1 0 0,0-1 1,0 1-1,0-1 1,1 1-1,-1-1 0,1 0 1,-1 0-1,1-1 0,-1 1 1,4 0 13,-4-2 18,0 0 0,0 0 1,0 0-1,1 0 0,-1-1 1,0 1-1,0-1 1,0 0-1,0 0 0,0 0 1,0 0-1,0-1 0,-1 1 1,1-1-1,0 1 1,-1-1-1,1 0 0,-1 0 1,0 0-1,1-1 0,-1 1 1,0-1-1,0 1 1,-1-1-1,1 1 0,0-1 1,-1 0-1,0 0 0,0 0-18,8-14 48,-1 0-1,0-1 0,-2 0 0,1-3-47,-2 1 0,0 1 0,-2-1 0,0 0 0,-1 0-1,-1 0 1,-1 0 0,-1 0 0,-4-20 0,-5-20-74,-3 1 1,-8-17 73,13 49-15,9 102-246,7-23 288,2 0 0,2 0 0,3-2 0,1 0 0,15 28-27,-25-65 12,0-1 1,1-1-1,0 1 1,1-1-1,0-1 1,4 4-13,-10-12-2,0 1-1,0-1 1,1 0-1,-1 0 1,1-1-1,-1 1 1,1 0-1,0-1 1,-1 0-1,1 1 1,0-1-1,0 0 1,0-1-1,2 1 3,-3-1-8,0 0 0,0 0-1,0 0 1,0-1 0,0 1 0,0-1-1,0 1 1,0-1 0,0 0 0,0 0-1,0 0 1,-1 0 0,1 0 0,0 0 0,-1 0-1,1-1 1,-1 1 0,1 0 0,-1-1-1,1 0 1,-1 1 0,0-1 0,0 0-1,0 0 9,32-49-1027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3:34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0 193 3025,'8'-9'1056,"4"-2"-664,12-13-176,8-7-120,2 1-88,10 1-8,21-30-4161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3:54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0 189 1688,'12'-8'4053,"39"-7"-3378,253-40 58,160-4-733,-242 34 37,-79 10 47,104 3-84,-265 30-1081,-5 2-2147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3:54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4801,'24'-2'1634,"4"2"-1559,0 2 0,0 0 0,-1 2 0,1 1-1,-1 1 1,0 2 0,0 0 0,-1 2 0,0 1 0,13 8-75,-32-14 61,1 1 0,-1 0 1,1 1-1,-2-1 0,1 1 0,4 7-61,1 0 56,-12-13-11,0 1-1,0-1 1,0 0 0,-1 0-1,1 1 1,0-1 0,-1 0-1,1 0 1,-1 1 0,1-1-1,-1 0 1,0 0 0,1 0-1,-1 0 1,0 0 0,0 0-1,0 0 1,0 0 0,0 0-1,0 0 1,0 0 0,0-1-1,0 1 1,0 0-45,-30 23 534,4-6-266,-1-1 1,-17 7-269,25-15-71,1 1 1,0 0 0,1 2 0,0 0-1,1 1 1,1 1 0,-4 5 70,19-19-48,0 1-1,1-1 1,-1 1 0,0-1-1,1 1 1,-1-1 0,1 1-1,-1 0 1,1-1-1,-1 1 1,1 0 0,-1-1-1,1 1 1,0 0 0,-1 0-1,1 0 1,0-1 0,0 1-1,-1 0 1,1 0 0,0 0-1,0-1 1,0 1 0,0 0-1,0 0 1,0 0-1,0 0 1,0-1 0,1 1-1,-1 0 1,0 0 0,0 0-1,1-1 1,-1 1 0,1 0-1,-1 0 1,0-1 0,1 1-1,-1 0 1,1-1 0,0 1-1,-1-1 1,1 1 0,-1-1-1,1 1 1,0-1-1,0 1 49,46 18-2168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3:55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294 35 4169,'0'-2'151,"1"1"1,-1-1-1,0 1 0,0-1 0,0 1 1,-1-1-1,1 1 0,0-1 1,0 1-1,-1-1 0,1 1 1,-1 0-1,1-1 0,-1 1 1,0 0-1,1-1 0,-1 1 0,0 0 1,0 0-1,0 0 0,0-1 1,0 1-1,0 0-151,-1 1 51,1-1 1,0 1-1,-1 0 1,1 0-1,0 0 1,0-1-1,-1 1 0,1 0 1,0 1-1,-1-1 1,1 0-1,0 0 0,-1 0 1,1 1-1,0-1 1,0 1-1,-1-1 1,1 1-1,0-1 0,-1 1-51,-4 3-16,-1 1-1,1-1 1,-1 1-1,1 0 1,1 1-1,-1 0 1,-4 5 16,2 1-12,1 0 0,0 0 0,1 0 0,0 1 0,1 0 0,0 0 0,2 1 1,-1-1-1,1 1 0,1 0 0,0-1 0,1 1 0,1 0 0,0 0 0,1 3 12,0-10-3,-1 1 1,1 0-1,1-1 0,0 1 0,0-1 0,0 1 0,1-1 0,0 0 0,0 0 1,0 0-1,1-1 0,0 1 0,1-1 0,0 0 0,0 0 0,0 0 1,0-1-1,1 0 0,0 0 0,0 0 0,0-1 0,1 0 0,-1 0 1,1 0-1,0-1 0,0 0 0,1-1 0,0 1 3,-2-2 32,1 0-1,0 0 1,0-1-1,0 1 1,-1-2-1,1 1 1,0-1-1,0 0 1,0 0 0,-1-1-1,1 0 1,-1 0-1,1 0 1,-1-1-1,0 0 1,0 0-1,0-1 1,0 0-1,2-2-31,-4 3 26,-1 0 0,1 1 0,-1-1-1,0-1 1,0 1 0,0 0-1,-1-1 1,1 1 0,-1-1 0,0 0-1,0 0 1,0 0 0,0 0-1,-1 0 1,1-1 0,-1 1 0,0 0-1,-1-1 1,1 1 0,-1 0 0,0-1-1,0 1 1,0-1 0,-1 1-1,1 0 1,-1-1 0,0 1 0,0 0-1,-1 0 1,0-3-26,-5-8-23,-1 0 0,0 1-1,-1-1 1,0 2 0,-1-1 0,-1 1 0,0 1-1,-1 0 1,0 0 0,-1 1 0,0 1 0,-3-1 23,8 5-76,0 1 1,-1 1-1,1-1 1,-1 1-1,0 1 1,0 0-1,0 0 0,0 1 1,-1 0-1,1 0 1,-1 1-1,1 0 1,-1 1-1,1 0 1,-1 1-1,1 0 1,-1 0-1,1 1 1,-1 0-1,1 0 1,-6 4 75,-39 20-194,50-24 185,1 0 0,0 0 0,0 0 0,0 0 0,0 1 0,1-1 0,-1 1 1,0 0-1,1-1 0,0 1 0,0 1 0,0-1 0,0 0 0,-1 3 9,3-5-7,0 0 1,-1 0-1,1 0 0,0 0 1,0 0-1,0 0 1,0 0-1,0 0 0,1 0 1,-1 0-1,0 0 1,0 0-1,0-1 0,1 1 1,-1 0-1,1 0 0,-1 0 1,1 0-1,-1 0 1,1-1-1,-1 1 0,1 0 1,0 0-1,-1-1 0,1 1 1,0-1-1,-1 1 1,1 0-1,0-1 0,0 0 1,0 1-1,0-1 1,0 1-1,-1-1 0,1 0 1,0 0-1,0 1 0,0-1 1,1 0 6,41 5 30,-42-5-29,29 0 86,1-2 0,0-1 0,-1-2 0,1-1 0,7-3-87,150-50 170,-142 44-107,53-23 233,-77 111-426,-12-28 193,-2 0-1,-1 3-62,-1-2 10,2 0-1,3 2-9,7-105 1417,-18 52-1399,7-36 76,1 1 1,8-21-95,-13 52-8,0-1-1,0 1 0,1 0 1,0 0-1,1 1 1,0-1-1,0 1 0,1 0 1,0 0-1,0 1 0,1 0 1,0 0-1,4-3 9,-9 9-20,0-1 0,-1 1 0,1 0 0,0 0 0,-1 1 0,1-1 0,0 0 0,0 0 0,0 1 0,0-1 0,0 1 0,0 0 0,-1 0 0,1 0 0,0 0 0,0 0 0,0 0 0,0 0 0,0 0 0,0 1 0,0-1 0,0 1 0,0-1 0,1 2 20,1 0-10,-1 0 0,1 1 0,-1-1 1,0 1-1,0 0 0,0 0 0,0 0 0,-1 1 0,1-1 0,-1 0 0,2 4 10,4 8 25,-1 0 0,-1 0 1,0 1-1,-1 0 0,2 10-25,-2-3 76,-1 0 0,-1 1 0,1 21-76,-3-47-8,1 0 0,0 0-1,0 1 1,1-1 0,-1 0-1,0 1 1,1-1 0,-1 1-1,0 0 1,1 0 0,0 0-1,-1 0 1,1 0 0,-1 1-1,1-1 1,0 1 8,26-10-257,91-37-1022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3:56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0 655 7266,'6'-52'4198,"12"0"-3463,-16 46-784,1 0 0,0 1 0,0-1 0,1 1-1,0 0 1,0 0 0,0 0 0,0 1-1,1-1 1,0 1 0,0 0 0,0 0 0,0 1-1,0 0 1,6-3 49,-8 5-103,0 0 0,1 1 0,-1-1 0,0 1 0,1-1 0,-1 1 0,1 0 0,-1 1-1,0-1 1,1 0 0,-1 1 0,0 0 0,1 0 0,-1 0 0,0 0 0,1 1 103,6 1-830,-53-27 300,37 20 602,1 0 0,-1 1 1,1-1-1,-1 1 0,0 0 0,0 0 0,-1 1 0,1 0 0,0 0 1,-1 1-1,1-1 0,-1 1 0,-1 1-72,6 0 7,1 1 1,-1 0-1,1 0 1,-1 0-1,1 0 0,-1 0 1,1 1-1,0-1 1,0 0-1,0 0 0,-1 1 1,1-1-1,0 1 1,1-1-1,-1 1 1,0 0-1,0-1 0,1 1 1,-1 0-1,1-1 1,-1 1-1,1 0 0,0 1-7,-8 41-79,8-30 75,0 0 0,1 0 0,1 0 0,0 0 0,1 0 0,0-1 0,1 1 0,0-1 1,1 0-1,1 0 0,1 0 4,-4-7-7,0-1 1,0 0 0,0 0-1,1-1 1,0 1 0,0-1-1,0 0 1,1 0 0,-1 0-1,1 0 1,0-1 0,2 2 6,-3-3 1,0-1 1,0 0-1,0 1 1,-1-1-1,1-1 1,0 1-1,0 0 1,0-1-1,0 0 1,0 0-1,0 0 1,0 0-1,0-1 1,0 0-1,0 0 1,0 0-1,0 0 1,0 0-1,2-2-1,-1 0 59,1 0-1,-1 0 1,0 0-1,0-1 1,-1 0 0,1 0-1,-1 0 1,0-1 0,0 1-1,0-1 1,-1 0-1,1 0 1,-1 0 0,2-5-59,5-13 90,-1 1 0,0-1 0,-1-2-90,-3 7 56,11-33-13,-2-1 0,-2 0 0,-3-1 0,-1-9-43,-6 33 9,0-1-1,-2 1 1,-2 0 0,0 0-1,-2 0 1,-1 1 0,-1-1-1,-6-14-8,12 43-11,0 1-1,0-1 1,0 0-1,0 0 1,0 0 0,0 0-1,0 0 1,0 0-1,0 0 1,0 0-1,0 0 1,-1 1-1,1-1 1,0 0 0,0 0-1,0 0 1,0 0-1,0 0 1,0 0-1,0 0 1,0 0-1,0 0 1,0 0-1,0 0 1,-1 0 0,1 0-1,0 0 1,0 0-1,0 0 1,0 0-1,0 0 1,0 0-1,0 0 1,0 0 0,-1 0-1,1 0 1,0 0-1,0 0 1,0 0-1,0 0 1,0 0-1,0 0 1,0 0-1,0 0 1,0 0 0,-1 0 11,-1 22-175,1 29 155,4 35 49,15 83-29,-11-126 9,2 0 0,2 0 0,2-1 0,15 34-9,-26-71-16,1 0 0,-1 0 0,1 0-1,0 0 1,0 0 0,1-1 0,-1 1 0,1-1 0,0 0-1,0 0 1,0-1 0,1 1 0,1 0 16,-4-3 4,0 0 0,0 0 0,1 0 0,-1-1 0,0 1 0,1-1 0,-1 1 0,0-1 0,1 0 0,-1 0 0,1 0 0,-1 0 0,0 0 0,1 0 0,-1-1 0,0 1 0,1-1 0,-1 0 0,0 0 0,0 1 1,1-1-1,-1-1 0,0 1 0,0 0 0,0 0 0,0-1 0,-1 0 0,1 1 0,0-1 0,-1 0 0,2-1-4,5-6 48,-1 0 1,0 0 0,-1-1-1,0 0 1,0 0-1,-1-1 1,-1 1 0,0-1-1,0 0 1,1-6-49,-1-1 38,-1 0-1,0 0 1,-1 0 0,-1 0-1,0-1 1,-2-4-38,-2 8 50,-2 14-184,-2 27-133,6 1 266,1 1 1,2 0-1,0-1 0,6 25 1,-6-42-4,0 1 1,1-1-1,0 1 0,1-1 0,0 0 0,1-1 1,0 1-1,0-1 0,1 0 0,0 0 1,1 0-1,0-1 0,0 0 0,2 1 4,-5-7-6,0 1 1,0-1-1,0 0 0,1 0 0,-1 0 0,1-1 0,-1 0 1,1 0-1,0 0 0,-1 0 0,1 0 0,0-1 0,0 0 1,-1 0-1,1-1 0,0 1 0,4-2 6,0 1-60,-1-1 0,1-1 1,0 0-1,-1 0 0,0 0 0,0-1 0,0 0 0,0-1 1,0 0-1,3-3 60,57-54-1611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3:57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31 7842,'-5'-7'792,"2"3"-288,-4-7-168,7 9-336,5-2-192,10 1 24,6 3-184,74 20-1280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3:58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145 257 5953,'-14'0'1041,"10"-1"-949,-1 1 0,1 0 1,0-1-1,0 2 0,-1-1 0,1 0 0,0 1 0,0 0 1,0 0-1,0 0 0,0 0 0,0 1 0,0-1 0,0 1 1,1 0-1,-1 0 0,0 1 0,1-1 0,0 1 0,-1-1 1,1 1-1,0 0 0,-1 2-92,-1 3-2,1 0-1,-1 0 1,1 0 0,0 0 0,1 1-1,0 0 1,1 0 0,-1 0 0,2 0-1,-1 0 1,1 0 0,1 0 0,-1 0 0,2 0-1,-1 1 1,1-1 0,1 0 0,0 0-1,0 0 1,3 8 2,-3-11-14,1 1-1,-1-1 1,1 1-1,1-1 1,-1 0-1,1-1 1,0 1-1,0-1 1,1 1 0,-1-1-1,1 0 1,0-1-1,1 1 15,-2-2-18,0-1-1,1 1 0,-1-1 1,1 0-1,-1 0 0,1 0 1,0-1-1,-1 0 0,1 0 1,0 0-1,0 0 1,0-1-1,0 0 0,0 0 1,-1 0-1,1-1 0,0 1 1,0-1-1,2-1 19,3-1 39,0-1 0,0 0-1,-1 0 1,1-1 0,-1 0-1,0-1 1,0 0 0,0 0 0,-1-1-1,0 0 1,0 0 0,-1-1-1,0 0 1,-1-1 0,1 1 0,-1-1-1,-1 0 1,0-1 0,0 1-1,2-11-38,6-13 133,-2-1 0,-2-1 0,0 1 0,-3-2 0,1-22-133,-5 37 67,-1 0-1,-1 0 1,-1 0-1,-1 0 1,0 0-1,-2 0 1,0 0-1,-4-6-66,8 27-15,0 0 0,0 0 0,0 0-1,0 0 1,0 0 0,-1 0 0,1 0-1,0 0 1,0 0 0,0 0 0,0 0-1,0 0 1,0 0 0,0 0 0,0 0-1,0 0 1,-1 0 0,1 0 0,0 0 0,0 0-1,0 0 1,0 0 0,0 0 0,0 0-1,0 0 1,0-1 15,2 23-154,7 31 129,-1-24 3,34 126-310,23 46 332,-72-222 55,0 0 0,2 0 0,1 0 1,0-1-1,2 0 0,0 1 0,2-1 1,1-18-56,0 29-17,0-1 1,1 1-1,0 0 1,1-1-1,0 1 1,0 1-1,1-1 1,1 0-1,0 1 1,1 0-1,0 0 1,0 0-1,1 1 1,0 0-1,0 0 1,1 1-1,5-4 17,-10 9-21,1 1-1,-1 0 1,1 0 0,0 0-1,0 0 1,0 0-1,-1 1 1,1 0 0,1 0-1,-1 0 1,0 0 0,0 0-1,0 1 1,3 0 21,-6 0-6,0 0 1,1 0-1,-1 1 1,0-1-1,1 0 1,-1 1-1,0-1 1,0 1-1,1-1 1,-1 1-1,0 0 1,0-1-1,0 1 0,0 0 1,0 0-1,0 0 1,0 0-1,0 0 1,0 0-1,0 0 1,-1 0-1,1 0 1,0 0-1,-1 1 1,1-1-1,-1 0 1,1 0-1,-1 1 1,1-1-1,-1 0 1,0 1-1,0-1 0,0 0 1,0 1-1,0-1 1,0 0-1,0 1 1,0-1-1,0 0 1,-1 1-1,1-1 1,-1 0-1,1 0 1,-1 1-1,1-1 1,-1 0 5,-3 12 2,0-1 0,-1 0-1,-1-1 1,0 1 0,0-1 0,-1 0 0,0-1 0,-1 1 0,0-2 0,-1 1 0,0-1 0,-3 1-2,-24 22-187,-2-3 0,-26 16 187,41-30 23,22-14-35,0-1 1,0 1-1,0-1 1,0 0 0,0 1-1,0-1 1,1 1 0,-1 0-1,0-1 1,0 1 0,1 0-1,-1-1 1,0 1 0,1 0-1,-1 0 1,1 0-1,-1 0 1,1-1 0,-1 1-1,1 0 1,-1 0 0,1 0-1,0 1 12,18 4-553,3-1 601,92 35 41,-72-24-80,0-1 1,1-2-1,1-3 0,1-1 1,15 1-10,-55-10-1,1 1 0,0-1 1,-1 0-1,1 0 0,0 0 0,-1-1 1,1 1-1,-1-1 0,1 0 0,-1-1 1,1 1-1,-1-1 0,0 0 0,0 0 1,1 0-1,-1-1 0,-1 1 0,3-3 1,-2 1 27,-1 0-1,0 0 0,0 0 1,-1-1-1,0 1 0,1-1 1,-1 0-1,-1 0 0,1 1 1,-1-1-1,0 0 0,0-1 1,0 1-1,-1 0 1,1 0-1,-1-2-26,-1-23 131,0 0-1,-5-23-130,5 43 79,-2 9-164,0 12 36,-2 17 35,6-12 24,-1 0 1,2 1-1,0-1 1,1 0-1,1 1 0,0-2 1,1 1-1,2 3-10,-6-15-5,1 0 1,-1-1-1,1 1 0,0 0 0,0-1 0,1 0 0,-1 0 1,1 1-1,-1-1 0,1-1 0,0 1 0,0 0 0,0-1 1,0 1-1,1-1 0,-1 0 0,1 0 0,-1-1 0,1 1 1,0-1-1,0 1 0,0-1 0,-1 0 0,1-1 0,0 1 1,0-1-1,0 1 0,0-1 0,0 0 0,0-1 0,0 1 1,0-1-1,0 0 0,0 0 0,0 0 0,1-1 5,0 0 20,0 0-1,0 0 0,0-1 1,0 1-1,0-1 1,-1 0-1,0-1 0,1 1 1,-1-1-1,0 0 0,-1 0 1,1 0-1,-1-1 1,0 1-1,0-1 0,0 0 1,0 1-1,-1-1 1,0-1-1,0 1 0,1-4-19,1-9 71,0 0 0,-1 0 0,-1 0 0,0-1 0,-2-17-71,2 49-137,1 0 0,0 0 1,0 0-1,1 0 0,1 0 0,1 2 137,8 22 22,-10-26-29,-2 0-72,1 0 0,1-1 0,0 1-1,0-1 1,1 0 0,1 0-1,-1-1 1,2 1 0,4 4 79,-11-13-16,1-1 0,-1 0 0,1 0 0,-1 0 1,1 0-1,-1 1 0,1-1 0,-1 0 0,1 0 0,-1 0 1,1 0-1,-1 0 0,1 0 0,-1-1 0,1 1 0,0 0 1,-1 0-1,1 0 0,-1 0 0,0-1 0,1 1 1,-1 0-1,1 0 0,-1-1 0,1 1 0,-1 0 0,1-1 1,-1 1-1,0 0 0,1-1 0,-1 1 0,0-1 0,0 1 1,1-1-1,-1 1 0,0 0 0,0-1 0,1 1 0,-1-1 1,0 1-1,0-1 0,0 0 16,13-28 154,-11 23-170,14-31 156,1 0 0,18-28-140,-29 56-2,0 0-1,0 0 0,1 0 1,0 1-1,1 0 1,-1 0-1,2 1 1,-1 0-1,1 0 0,0 1 1,0 0-1,10-4 3,-18 10-8,0 0 0,1-1 0,-1 1 0,0 0 0,0 0 0,1 0 0,-1 0 0,0 1 0,0-1 0,1 0 0,-1 0-1,0 1 1,0-1 0,0 1 0,0-1 0,1 1 0,-1-1 0,0 1 0,0 0 0,0-1 0,0 1 0,0 0 0,0 0 0,-1 0 0,1 0 0,0 0-1,0 0 1,-1 0 0,1 0 0,0 0 0,-1 0 0,1 1 8,20 45 199,-17-36-152,20 69 288,-19-59-145,2 1 0,0-1 1,4 9-191,-10-30 26,-1 1 1,0-1 0,0 1-1,0-1 1,1 0-1,-1 1 1,0-1 0,0 0-1,1 1 1,-1-1-1,0 0 1,1 1 0,-1-1-1,0 0 1,1 1-1,-1-1 1,1 0 0,-1 0-1,0 0 1,1 1-1,-1-1 1,1 0 0,-1 0-1,0 0 1,1 0-1,-1 0 1,1 0-1,-1 0 1,1 0 0,-1 0-1,1 0 1,-1 0-1,0 0 1,1 0-27,16-12 466,-15 9-565,1-1 1,-1 1-1,1-1 1,-1 1-1,0-1 1,0 0-1,-1 1 1,1-1-1,-1 0 1,0 0 0,0-1 98,1-58-3488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3:58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15 7602,'-3'-2'1032,"3"0"-576,0-2-456,3 1-504,9-1-272,7 4 472,69 11-1433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07:37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106 745 784,'0'0'995,"0"0"-117,0 0-160,0 0-125,0 0-145,0 0-143,11-11 12,34-33 66,-43 42-359,-1 0 0,1 1 0,-1-1 1,0 0-1,0 0 0,0 0 0,0 0 0,0 0 0,0 0 0,-1 0 1,1 0-1,0 0 0,-1 0 0,0 0 0,1 0 0,-1 0 0,0-1 0,0 1 1,0 0-1,-1 0 0,1 0 0,0 0 0,-1 0 0,1-1 0,-1 1 1,0 0-1,0 0 0,0 0 0,0 0 0,0 1 0,0-1 0,0 0 1,-1 0-1,1 1 0,-1-1 0,1 1 0,-1-1 0,0 1 0,-1-2-24,-4 1-35,0-1-1,0 1 0,0 0 1,-1 1-1,1 0 0,-1 0 0,1 0 1,0 1-1,-1 0 0,1 1 1,-7 0 35,12 0 4,-1-1 1,0 0-1,1 1 0,-1-1 1,0 1-1,1 0 1,-1 0-1,1 0 1,-1 0-1,1 0 0,0 1 1,-1-1-1,1 1 1,0-1-1,0 1 0,0 0 1,0 0-1,0 0 1,1 0-1,-1 0 1,1 0-1,-1 1 0,1-1 1,0 0-1,-1 1 1,1-1-1,1 1 1,-1-1-1,0 1 0,0 0 1,1-1-1,0 1 1,-1 2-5,1 17 127,4 45 334,-3-63-438,0 1 1,1-1-1,-1 1 0,1-1 1,0 0-1,0 1 0,1-1 1,-1 0-1,1 0 1,0-1-1,0 1 0,0-1 1,1 2-24,3 1 30,-1 1 1,1-1 0,0-1 0,0 1-1,0-1 1,1 0 0,0-1 0,0 0-1,0 0 1,0-1 0,1 0 0,-1 0-1,1-1 1,0 0 0,-1-1 0,1 1-1,0-2 1,6 1-31,-2-2 29,0 0 0,0-1 0,0 0 0,0-1 0,-1 0 0,1-1 0,-1 0 0,0-1 0,0-1 0,-1 0 0,1 0 0,-1-1 0,-1-1 0,1 1 0,4-6-29,-2 2 27,0 0 0,-1-1 1,-1 0-1,0-1 1,0 0-1,-2-1 0,1 0 1,4-11-28,-9 16-4,-1-1 0,0 0 1,0 0-1,-1-1 1,0 1-1,-1 0 0,0-1 1,-1 0-1,0 1 0,-1-1 1,0 0-1,-1 0 0,0 1 1,0-1 3,0 9 2,-1-1 0,1 1 1,-1 0-1,1 0 0,-1 0 1,0 0-1,1 0 0,-1 0 1,0 0-1,0 1 0,-1-1 0,1 1 1,0-1-1,0 1 0,-1 0 1,1 0-1,-1 0 0,1 0 1,-1 0-1,1 1 0,-1-1 1,0 1-1,1 0 0,-1 0 1,0 0-1,1 0 0,-1 0 1,0 0-3,-2 0 0,-1 0 1,1 0 0,0 0 0,0 0 0,0 1 0,0 0 0,0 0 0,0 1 0,0-1-1,0 1 1,0 0 0,0 0 0,1 1 0,-3 1-1,1 2-1,1-1 0,0 1 0,1 0 0,-1 0 0,1 1 0,1-1 0,-1 1 1,1 0-1,0 0 0,1 0 0,-1 1 0,0 4 1,0 9-7,1-1 1,1 1-1,1 20 7,0-18 6,0-21-6,0 0 0,0 1 0,0-1 0,1 0-1,-1 0 1,0 0 0,1 0 0,0 0 0,0 0 0,-1 0 0,1 0 0,0 0 0,0 0 0,1 0 0,-1 0 0,0-1 0,1 1 0,-1-1 0,1 1 0,-1-1 0,1 1 0,0-1 0,0 0 0,-1 0 0,1 1 0,0-1 0,0-1 0,1 2 0,5 0 11,0 0 0,-1 0 0,1-1 0,0 0 1,0 0-1,0-1 0,4 0-11,-8-1 19,0 0-1,0 0 1,-1-1 0,1 1 0,0-1-1,-1 0 1,1 0 0,-1 0 0,0 0-1,1-1 1,-1 0 0,0 1 0,-1-1-1,1 0 1,0 0 0,-1-1 0,0 1-1,0 0 1,0-1 0,1-2-19,5-8 85,0 0 1,-1-1 0,-1 1-1,3-13-85,-1-9 41,-2 0 0,-2 0 0,-1-1 0,-2 1 0,-3-33-41,2 9 46,-1 29-53,-1 1 0,-1-1 1,-6-21 6,6 37 38,-1-1 1,-1 1 0,0 1 0,-1-1 0,0 1 0,-1 0-1,-1 0 1,-1-1-39,-46-40 828,60 117-572,13 20-249,4-1 0,20 47-7,-24-73 1,-14-43-2,4 13-8,0-1-1,2 0 0,1-1 0,5 8 10,-14-27-1,1 1-1,0 0 0,0-1 1,0 0-1,1 0 1,0 0-1,-1 0 0,1 0 1,0-1-1,1 1 0,-1-1 1,1 0-1,-1-1 0,1 1 1,0-1-1,0 0 1,0 0-1,0 0 0,0-1 1,1 0-1,-1 0 0,0 0 1,2 0 1,0-2-45,-1 1 0,1-1 0,0 0 1,-1 0-1,1-1 0,-1 0 0,1 0 1,-1 0-1,0-1 0,0 0 0,0 0 1,0-1-1,-1 0 0,1 0 0,-1 0 0,0 0 1,0-1-1,-1 0 0,1 0 0,-1 0 1,0-1-1,0 1 0,0-2 45,15-23-1886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3:59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255 85 7082,'-9'-29'3905,"-1"-4"-2948,9 32-945,0 0-1,0 0 1,1 0 0,-1 0 0,0 0-1,-1 1 1,1-1 0,0 0 0,0 0-1,0 1 1,0-1 0,0 1 0,-1-1-1,1 1 1,0-1 0,0 1 0,-1 0-1,1 0 1,0 0 0,-1-1 0,1 1-1,0 0 1,-1 1 0,1-1 0,0 0-1,-1 0-11,-8 2-56,1 1 0,-1 0 0,1 0 0,0 0 0,0 1 0,1 1 0,-1 0 0,1 0 0,0 0 0,0 1 0,-1 1 56,-4 4-59,1 0-1,0 1 1,1 0-1,1 0 0,-1 1 1,0 4 59,9-14-23,0-1 0,0 1 0,0 0 0,1 0 0,-1 0 0,1 0 0,0 0 1,0 0-1,0 0 0,0 0 0,0 0 0,1 1 0,-1-1 0,1 0 0,0 0 0,0 1 1,0-1-1,1 0 0,-1 1 0,1-1 0,0 0 0,0 0 0,0 0 0,0 0 0,0 0 1,1 0-1,-1 0 0,1 0 0,0 0 23,1 0-42,0 0 1,0-1-1,0 1 0,1-1 1,-1 0-1,1 0 0,0 0 1,0 0-1,-1 0 0,1-1 1,0 0-1,0 0 0,0 0 1,1 0-1,-1-1 0,0 1 1,0-1-1,0 0 0,0-1 1,1 1-1,-1-1 0,2 0 42,2 0 20,0-1-1,0 0 1,-1-1-1,1 0 1,-1 0-1,0 0 1,0-1-1,0 0 1,0-1-1,-1 1 1,1-1-1,-1-1 1,0 1-1,-1-1 1,1 0-1,-1 0 1,0-1-1,-1 1 1,0-1-1,2-3-19,-1 0 49,-1 0-1,0 0 1,0 0-1,-1 0 1,0-1 0,-1 1-1,0-1 1,-1 0 0,0 0-1,-1 1 1,0-1-1,-1 0 1,0 0 0,0 1-1,-2-2-48,4 55-660,91 468-708,-89-494 959,0 1 0,0 0 0,-2 0 1,0 0-1,-2 14 409,1-29-101,0 0 1,0 0-1,-1-1 0,1 1 1,-1 0-1,0 0 0,0-1 1,0 1-1,0-1 1,-1 1-1,1-1 0,0 1 1,-1-1-1,0 0 1,0 0-1,0 1 0,-1 0 101,1-2-8,0 0-1,0 0 1,-1-1 0,1 1-1,0 0 1,-1-1-1,1 0 1,-1 1-1,1-1 1,0 0 0,-1 0-1,1 0 1,-1-1-1,1 1 1,0 0-1,-1-1 1,1 0 0,0 0-1,-1 1 1,1-1-1,0 0 1,0-1-1,0 1 1,-1-1 8,-4-2 228,-1-1 0,1 0 0,0-1 0,0 0 0,0 0 0,1 0 1,0-1-1,0 0 0,1 0 0,0-1 0,0 1 0,0-1 0,1 0 0,0 0 0,1-1 0,0 1 0,0-1 0,1 1 0,0-1 0,0-6-228,0-1 143,0-1 0,1 1-1,0-1 1,2 1 0,0-1-1,0 1 1,2 0 0,0-1-1,1 1 1,6-15-143,-2 11-18,0 0 1,2 1-1,0 0 1,2 0-1,0 1 0,1 1 1,0 0-1,2 1 1,0 0-1,0 1 0,2 1 1,0 0-1,0 1 1,1 1-1,13-6 18,-28 16-150,0 0 0,1 1 0,-1-1 0,1 1 0,-1 0 0,1 0 0,-1 0 0,1 0 0,0 1 1,-1-1-1,1 1 0,0 0 0,0 0 0,2 1 150,14 11-3221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01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157 381 4897,'0'-1'215,"0"0"0,-1-1 0,1 1 0,-1-1 0,1 1 0,-1 0 0,0-1 0,1 1 0,-1 0 0,0 0 0,0 0-1,0-1 1,0 1 0,0 0 0,0 0 0,0 0 0,-1 1 0,1-1 0,0 0 0,0 0 0,-1 1 0,1-1 0,0 0 0,-1 1 0,1 0 0,-1-1 0,-1 1-215,0 0 84,-1 0 1,0 0 0,1 0-1,-1 1 1,0-1 0,1 1-1,-1 0 1,1 0 0,-1 1-1,1-1 1,-4 2-85,0 1-67,0 0-1,0 1 1,0-1-1,0 1 1,1 0 0,0 1-1,0 0 1,1 0-1,-1 0 1,1 0-1,0 2 68,4-6-7,-1 1-1,1 0 0,1-1 0,-1 1 0,0 0 1,1-1-1,-1 1 0,1 0 0,0 0 1,0-1-1,0 1 0,0 0 0,0 0 1,1-1-1,-1 1 0,1 0 0,0-1 1,0 1-1,0 0 8,2 2-32,-1 1 1,2 0-1,-1-1 1,1 0 0,0 0-1,0 0 1,0 0-1,4 2 32,10 9-92,2-1 0,-1-1 1,2-1-1,3 1 92,-20-11-2,43 22 21,-28-15 7,0 0-1,-1 1 1,0 1 0,10 9-26,-28-20 2,0-1 1,0 0 0,1 0 0,-1 1 0,0-1 0,0 0 0,0 0 0,1 1 0,-1-1 0,0 0 0,0 1 0,0-1 0,0 0 0,0 1-1,0-1 1,0 0 0,0 1 0,0-1 0,0 0 0,0 1 0,0-1 0,0 0 0,0 1 0,0-1 0,0 0 0,0 1 0,0-1 0,0 0 0,0 1-1,0-1 1,-1 0 0,1 1 0,0-1 0,0 0 0,0 1 0,-1-1 0,1 0 0,0 0 0,0 1 0,-1-1 0,1 0 0,0 0 0,0 0 0,-1 1-1,1-1 1,0 0-3,-18 10 13,13-8-15,-12 8-43,-1-1 1,-1-1-1,1-1 0,-1 0 1,-1-2-1,1 0 0,-1-1 0,0-1 1,1-1-1,-1 0 0,-1-2 1,0 0 44,82-28-1258,-21 11 1256,60-27 40,0-5-38,-72 33 27,0-1 1,-1 0 0,-1-3 0,0 0 0,15-17-28,-35 32 17,-1 0 1,0-1-1,-1 0 1,1 0-1,-1 0 1,0-1-1,-1 0 1,1 1-1,-1-1 1,-1 0-1,1-1 1,-1 1-1,-1 0 1,1-1-1,-1 1 1,0-1-1,-1 1 1,0-1-1,0 1 1,-1-1-1,-1-5-17,-1-3 15,-2 0 0,0 1-1,-1 0 1,0 0 0,-1 0 0,-1 1-1,0 0 1,-1 1 0,-7-8-15,6 7 14,3 4 28,0 0 1,-1 0-1,0 0 1,0 1-1,-1 1 0,-1-1 1,1 1-1,-5-2-42,13 10-5,1 0 0,-1 0-1,0 0 1,0 0 0,1 1 0,-1-1-1,0 0 1,1 0 0,-1 0-1,0 1 1,1-1 0,-1 0-1,0 1 1,1-1 0,-1 1 0,1-1-1,-1 1 1,1-1 0,-1 1-1,1-1 1,-1 1 0,1-1-1,-1 1 1,1 0 0,0-1-1,-1 1 1,1 0 0,0-1 0,0 1-1,-1 0 1,1-1 0,0 1-1,0 0 1,0 0 0,0-1-1,0 1 1,0 0 0,0 0 5,-7 38-121,6-36 111,-2 29-4,2 0-1,0 1 1,2-1-1,2 0 1,4 20 14,7 22-2,20 61 2,-29-118-15,24 72 27,-26-81-32,0-1 0,0 0-1,1 0 1,0 0 0,0-1-1,0 1 1,1-1 0,0 0 0,1-1-1,0 2 21,-5-7 6,-1 0 0,1 1 0,0-1 0,-1 0 0,1 1 0,0-1 0,0 0 0,-1 0 0,1 0 0,0 0 0,0 0 0,-1 0 0,1 0 0,0 0 0,0 0 0,-1 0-1,1 0 1,0 0 0,0-1 0,-1 1 0,1 0 0,0 0 0,-1-1 0,1 1 0,0 0 0,-1-1 0,1 1 0,0-1 0,-1 1 0,1-1 0,-1 1 0,1-1 0,-1 0 0,1 1 0,-1-1 0,0 0 0,1 1 0,-1-1-1,0 0 1,1 1 0,-1-1 0,0 0 0,0 1 0,1-1 0,-1-1-6,16-46 529,-11 33-492,9-26 111,-9 22-137,2 0 0,0 0-1,0 0 1,2 1-1,0 0 1,1 1 0,1 0-1,1 1 1,5-6-11,-16 21-16,0 0 0,0 0 0,0 0 0,0 0 0,0 1 0,1-1 0,-1 0 0,0 1 0,0-1 0,1 1 0,-1-1-1,0 1 1,1-1 0,-1 1 0,0 0 0,1 0 0,-1 0 0,0 0 0,1 0 0,-1 0 0,0 0 0,1 0 0,-1 1 0,1-1 0,-1 0 0,0 1 0,0-1 0,1 1 0,-1-1 0,0 1 0,0 0 0,0 0 0,1-1 0,-1 1 0,0 0 0,0 0 0,0 0 0,-1 0 0,1 0 0,1 1 16,5 8-4,0-1 1,0 1-1,-1 0 1,5 10 3,0-1 91,-3-7-77,8 15 29,2-2-1,0 0 1,15 13-43,-29-32-23,1-1-1,0-1 0,0 1 0,0-1 1,1 1-1,-1-2 0,1 1 1,0-1-1,0 1 0,1-2 1,-1 1-1,0-1 0,1 0 0,0 0 1,-1-1-1,1 0 0,0 0 1,6 0 23,-11-1 12,0-1 1,1 1 0,-1 0 0,0-1 0,0 0 0,1 1-1,-1-1 1,0 0 0,0 0 0,0 0 0,0-1-1,0 1 1,0 0 0,0-1 0,-1 1 0,1-1 0,0 0-1,-1 0 1,1 0-13,1-3 44,0 0-1,0 0 0,0 0 1,-1 0-1,0-1 1,0 1-1,-1-1 1,1-1-44,1-11 198,0 0 0,-1 0 1,-2 0-1,0-13-198,-5-63 305,5 94-313,0 0 0,0 0 0,0 1 0,0-1 0,0 0 0,0 0 0,0 0 0,0 0 0,0 0 0,0 0 0,-1 0 0,1 0 0,0 0-1,0 0 1,0 1 0,0-1 0,0 0 0,0 0 0,0 0 0,0 0 0,-1 0 0,1 0 0,0 0 0,0 0 0,0 0 0,0 0 0,0 0 0,0 0 0,-1 0 0,1 0-1,0 0 1,0 0 0,0 0 0,0 0 0,0 0 0,0 0 0,0 0 0,-1 0 0,1-1 0,0 1 0,0 0 0,0 0 8,-1 17-255,6 12 248,2-1 1,1-1-1,1 1 0,1-2 1,11 21 6,-16-39-6,0 1 1,1-1 0,0 0 0,0 0 0,0-1 0,1 0 0,0 0 0,7 5 5,-9-9-10,-1 1-1,1-2 1,0 1 0,1 0 0,-1-1 0,0 0 0,1 0 0,-1-1 0,1 1 0,-1-1 0,1-1 0,0 1 0,0-1 0,-1 0 0,4 0 9,-7 0 18,-1 0 0,1-1-1,0 1 1,-1 0-1,1-1 1,-1 1-1,1-1 1,-1 1-1,0-1 1,1 0-1,-1 0 1,0 1-1,1-1 1,-1 0-1,0 0 1,0 0-1,0-1 1,0 1-1,0 0 1,0 0-1,0-1 1,1 0-17,-1-1 28,1-1-1,-1 0 1,0 1 0,0-1 0,0 0-1,0 0 1,0 1 0,-1-1 0,0-3-28,0-5 28,0 0 0,-1 0 0,-1 0 0,0 0 0,-3-8-28,3 12-44,-1 1 0,0-1 0,0 1 0,0 0 0,-1 0 0,0 0 0,-1 1 0,1-1 0,-1 1 0,0 0 0,-1 1-1,1-1 1,-1 1 0,0 0 0,-1 0 0,1 1 0,-1 0 0,0 0 0,0 1 0,0-1 0,-1 2 0,1-1 0,-1 1 0,1 0 0,-1 0 0,0 1 0,0 0 0,1 1 0,-1 0 0,0 0 0,0 0 0,0 1 0,0 0 0,1 1-1,-1 0 1,0 0 0,1 0 0,0 1 0,-1 0 0,-1 2 44,8-5-7,1 1 0,-1-1-1,1 0 1,-1 0 0,1 0-1,-1 1 1,1-1 0,-1 0-1,1 1 1,-1-1 0,1 0-1,-1 1 1,1-1 0,-1 1-1,1-1 1,0 1 0,-1-1-1,1 1 1,0-1 0,-1 1-1,1-1 1,0 1 0,0-1-1,0 1 1,0-1 0,-1 1-1,1 0 1,0-1 0,0 1-1,0-1 1,0 1 0,0 0-1,0-1 1,0 1 7,17 11-256,30-1 82,-19-11 233,-1-1 0,1-2 0,-1-1 0,0-1 0,0-1-1,0-1 1,17-8-59,63-15 198,-106 30-208,0 0 0,0 0 0,-1 0 0,1 1 0,0-1-1,-1 0 1,1 0 0,-1 1 0,1-1 0,0 1 0,-1-1 0,1 0 0,-1 1 0,1-1 0,-1 1 0,1 0 0,-1-1 0,1 1 0,-1-1-1,0 1 1,1 0 0,-1-1 0,0 1 0,1 0 0,-1-1 0,0 1 0,0 0 0,0-1 0,0 1 0,1 0 10,6 30 48,-5-21-5,12 64 120,-12-54-154,1 0 0,1 0-1,2 0 1,-1 0 0,2-1 0,1 0-1,6 12-8,-14-30-1,1-1 0,-1 1-1,0-1 1,0 1 0,1-1-1,-1 1 1,1-1 0,-1 1-1,0-1 1,1 1-1,-1-1 1,1 0 0,-1 1-1,1-1 1,-1 0 0,1 1-1,-1-1 1,1 0 0,-1 0-1,1 1 1,-1-1 0,1 0-1,-1 0 1,1 0 0,0 0-1,-1 0 1,1 0 0,-1 0-1,1 0 1,0 0 0,-1 0-1,1 0 1,-1 0 0,1 0-1,-1-1 1,1 1-1,-1 0 1,1 0 0,0-1-1,-1 1 2,22-25 289,9-40 203,-23 39-370,-1-1 0,-1 1 0,0-7-122,4-22 3,-9 62-131,1 1-1,0-1 1,0 0-1,1 0 1,0-1-1,0 1 1,0 0 128,10 22 70,-8-15-92,1 1-1,0-1 1,1-1-1,1 1 1,0-2-1,1 1 1,0-1 0,1 1 22,-8-11-13,0 0 0,0 1 1,1-1-1,-1 0 1,0 0-1,1 0 1,0 0-1,-1-1 0,1 1 1,0-1-1,0 1 1,0-1-1,0 0 1,0 0-1,0 0 0,0-1 1,0 1-1,0-1 1,0 0-1,1 0 1,-1 0-1,0 0 0,0 0 1,0-1-1,0 1 1,0-1-1,0 0 1,0 0-1,0 0 0,0 0 1,0-1-1,0 1 1,0-1-1,-1 1 1,1-1-1,-1 0 0,1 0 1,-1-1-1,0 1 1,0 0-1,1-2 13,4-3 35,-2-1 0,1 0 1,-1 0-1,0 0 0,-1-1 0,1 1 0,-2-1 0,1 0 1,-1 0-1,-1-1 0,0 1 0,0-1 0,-1 1 0,0-1 1,0 1-1,-1-4-35,-1-27 219,-2 0 1,-1 0-1,-5-14-219,2 10 145,1 2 43,-1 0 0,-9-23-188,11 106-250,5 33 279,2-39-79,1-1 0,1 1 0,2-1 0,2 0 1,5 15 49,-10-42-73,-1 1 1,1-1 0,1 1-1,-1-1 1,1 0 0,0 0 0,1-1-1,0 1 1,0-1 0,0 0-1,1 0 1,0-1 0,0 1 0,0-1-1,1-1 1,-1 1 0,1-1-1,0 0 1,1-1 0,-1 0 0,1 0-1,-1 0 1,1-1 0,0 0-1,0-1 1,3 1 72,7-2-151,0 0 1,0 0-1,0-2 1,0 0-1,0-1 0,-1-1 1,1-1-1,-1 0 0,0-2 1,2 0 150,12-7-86,-1-2 0,0-1 0,-1-1 0,22-18 86,-43 31 5,-2-1 1,1 0-1,-1 0 0,0 0 0,0-1 0,-1 0 0,0 0 1,0-1-1,0 1 0,1-6-5,-5 11 20,0-1 1,0 1-1,0-1 1,-1 1-1,1-1 0,-1 0 1,0 1-1,1-1 1,-1 0-1,0 1 0,-1-1 1,1 0-1,0 1 1,-1-1-1,0 1 1,1-1-1,-1 0 0,0 1 1,0-1-1,0 1 1,-1 0-1,1-1 1,-1 1-1,1 0 0,-1 0 1,0 0-1,0 0 1,1 0-1,-1 1 1,-1-1-1,1 0 0,0 1 1,0-1-1,-1 1 1,1 0-1,-3-1-20,-1-1 58,0 1-1,0-1 1,-1 1-1,1 1 0,-1-1 1,1 1-1,-1 0 1,0 1-1,1 0 1,-1 0-1,0 0 1,1 1-1,-1 0 1,1 0-1,-5 1-57,0 1 47,0 1 0,0 0 0,0 1 0,1 0 0,-1 0 0,1 1 0,0 0 0,1 1 0,-4 3-47,5-3 14,1 0 1,-1 0-1,1 1 0,1-1 1,0 2-1,0-1 0,0 0 1,1 1-1,1 0 0,-4 8-14,6-12 2,1 1-1,-1-1 0,1 1 1,-1 0-1,2 0 0,-1 0 1,1 0-1,0 0 0,0 0 1,0 0-1,1-1 0,0 1 1,0 0-1,1 0 0,-1 0 1,1-1-1,1 1 0,-1-1-1,0-1-8,0 0-1,1 0 0,-1 0 0,1-1 0,0 1 0,0-1 0,0 1 0,0-1 0,1 0 0,-1-1 0,1 1 0,0-1 0,0 1 0,0-1 0,0 0 0,0 0 0,0-1 0,0 1 0,1-1 0,-1 0 0,1 0 0,-1-1 0,0 1 0,1-1 1,0 0-1,-1 0 0,1 0 0,-1-1 0,0 1 0,1-1 0,-1-1 0,1 1 0,-1 0 9,5-2 16,0 0 1,-1 0-1,1-1 0,-1 0 1,0-1-1,0 0 1,-1 0-1,1 0 0,-1-1 1,0 0-1,0-1 1,-1 1-1,0-1 0,0-1 1,-1 1-1,1-2-16,0-4 127,0 0 1,-1 0-1,-1 0 1,0 0-1,-1-1 0,0 1 1,-1-1-1,-1 0 0,0 0 1,-1 0-1,0 0 0,-2-10-127,-6-27 287,-1 1-1,-14-44-286,4 21 141,17 62-109,-7-29 273,-2 0 1,-9-19-306,17 73-305,4 19 188,-1 1 120,3 55 41,11 71-44,-11-134-7,2 0 1,1 0-1,1-1 0,1 0 1,2 0-1,0-1 0,1 0 1,6 7 6,-14-26-55,-1-1-97,1 1 0,-1-1 1,1 1-1,0-1 0,0 0 1,0 0-1,1-1 0,-1 1 1,1 0-1,0-1 0,0 0 1,0 0-1,0 0 0,1-1 1,-1 0-1,1 1 0,0-1 1,-1-1-1,3 1 152,54 3-3958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03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263 419 4985,'-2'-6'476,"0"0"1,0 1-1,-1-1 1,0 0-1,0 1 1,0 0-1,-1 0 0,0 0 1,0 0-1,0 1 1,-3-3-477,5 6 7,-1-1 0,0 0 0,0 0 0,0 1 0,-1 0 0,1-1 0,0 1 0,0 0 0,-1 1 0,1-1 0,0 1 0,-1-1 0,1 1 0,-1 0 0,1 0 0,0 1 0,-1-1 0,1 1 0,-1-1 0,1 1 0,-2 1-7,-12 3-80,0 1 0,0 0 0,-11 8 80,21-11-14,1 0 0,0 1 0,0 0 0,0 0 0,1 1 0,0-1 0,-1 1 0,2 0 0,-1 1 0,-2 3 14,6-7-16,0 0 1,0 1 0,0-1-1,0 0 1,1 1 0,-1-1-1,1 0 1,0 1-1,-1-1 1,1 1 0,0-1-1,1 1 1,-1-1 0,0 0-1,1 1 1,-1-1-1,1 0 1,0 1 0,0-1-1,0 0 1,0 0-1,0 0 1,0 1 0,1-1-1,-1 0 1,0-1 0,1 1-1,0 0 1,-1 0-1,1-1 1,0 1 0,1-1 15,7 8-48,0 0 1,1-1-1,1-1 1,-1 0-1,3 1 48,58 25 34,-50-24-21,0 1 0,0 1 0,-1 1 0,8 6-13,-28-17 0,-1-1 0,1 0-1,-1 1 1,1-1 0,-1 0 0,1 1 0,-1-1 0,1 1 0,-1-1 0,0 1 0,1-1 0,-1 1 0,0-1 0,1 1-1,-1-1 1,0 1 0,0-1 0,1 1 0,-1-1 0,0 1 0,0 0 0,0-1 0,0 1 0,0-1 0,0 1 0,0 0 0,0-1-1,0 1 1,0-1 0,0 1 0,0 0 0,-1-1 0,-15 15-44,-37 7-144,47-20 141,-16 6-6,0-2 0,0 0 0,0-1 0,0-1 0,-1-1 0,0-1 1,-19-1 52,38-5-23,11-2-48,19-9-28,-21 11 126,123-65 40,-66 37-27,0-2 0,-2-3 0,-2-3 0,11-13-40,-60 46 14,-1-1 0,0 0 1,-1-1-1,0 1 0,0-1 0,-1-1 0,0 1 1,-1-1-1,0 0 0,0-1 0,-1 1 0,0-1 1,-1 0-1,-1 0 0,1 0 0,-1-3-14,-1-2 35,-1 0 0,0 0-1,-1-1 1,-1 1 0,0 0 0,-2 0-1,1 1 1,-2-1 0,0 1 0,-6-13-35,6 16 58,1 2 80,-1 0 0,1 0 0,-2 0 0,1 1 1,-1 0-1,-1-1-138,7 10-1,0 0 0,0 0 0,0 0 0,0 0 0,-1 0 0,1 0 0,0-1 0,0 1 0,0 0 0,0 0 0,0 0 0,-1 0 0,1 0 0,0 0 0,0 0 0,0 0 0,0 0 0,-1 0 0,1 0 0,0 0 0,0 0 0,0 0 0,-1 0 0,1 0 0,0 0 0,0 0 0,0 0 0,0 0 0,-1 0 0,1 0 0,0 0 0,0 0 0,0 0 0,0 0 0,-1 0 0,1 1 0,0-1 0,0 0 0,0 0 0,0 0 0,0 0 0,0 0 0,0 0 0,-1 1 0,1-1 0,0 0 0,0 0 0,0 0 0,0 0 0,0 1 0,0-1 0,0 0 1,-7 17-110,-1 26-26,7-39 151,-6 58-45,2 0 1,3 0-1,3 0 1,3 1-1,2-1 1,3-1-1,2 1 1,9 16 29,-20-74-28,1-1-1,-1 0 1,1 0 0,0 0 0,1 0-1,-1 0 1,0 0 0,1 0 0,0 0 0,-1 0-1,1-1 1,0 1 0,1-1 0,1 3 28,-3-5-9,-1 0-1,1 1 1,0-1 0,-1 0 0,1 0 0,0 0-1,0 1 1,-1-1 0,1 0 0,0 0 0,0 0 0,-1 0-1,1 0 1,0 0 0,0-1 0,0 1 0,-1 0-1,1 0 1,0 0 0,-1-1 0,1 1 0,0 0-1,0-1 10,22-22 224,-10 4-130,-2-2-1,0 1 1,-1-1-1,-1-1 1,1-6-94,27-60 257,-37 87-269,0 0-1,1 1 1,-1-1-1,0 0 0,1 0 1,-1 1-1,1-1 0,-1 0 1,1 1-1,-1-1 1,1 1-1,-1-1 0,1 0 1,-1 1-1,1-1 0,0 1 1,-1-1-1,1 1 1,0 0-1,0-1 0,-1 1 1,1 0-1,0-1 0,0 1 1,-1 0-1,1 0 1,0 0-1,0 0 0,0 0 1,-1 0-1,1 0 0,0 0 1,0 0-1,0 0 0,0 0 13,1 2-18,1-1 1,-1 0-1,0 1 0,0 0 0,0-1 0,0 1 0,0 0 0,-1 0 0,1 0 0,0 0 0,-1 0 0,1 1 18,34 68 4,-35-67 15,17 42 38,-9-20-11,1-1 1,11 19-47,-18-38-6,0-1 1,0 1-1,1-1 1,0 0-1,0 0 1,0-1 0,0 1-1,1-1 1,0 0-1,-1 0 1,2 0-1,-1-1 1,0 0-1,2 1 6,-3-3 20,-1-1-1,0 1 1,1-1-1,-1 1 1,1-1 0,-1-1-1,1 1 1,-1 0-1,1-1 1,-1 1 0,0-1-1,1 0 1,-1 0-1,0-1 1,0 1 0,0 0-1,0-1 1,0 0-1,0 0 1,0 0 0,0 0-1,-1 0 1,1-1 0,-1 1-1,2-3-19,8-8 105,-1 0 1,0-1-1,-1 0 0,4-7-105,-1-3 70,-1 0 0,-1 0 0,-1-2 1,-1 1-1,-2-1 0,0 0 0,-2-1 0,2-20-70,-16 113-670,9-51 665,0 1 0,2 0 1,-1-1-1,2 1 1,0-1-1,1 0 0,0 0 1,4 6 4,-6-16-5,0-1-1,0 0 1,0 0 0,1 0 0,-1 0-1,1-1 1,0 1 0,0-1 0,0 0 0,1 0-1,-1 0 1,1 0 0,0 0 0,0-1-1,0 1 1,0-1 0,0 0 0,0-1 0,0 1-1,1-1 1,-1 1 0,1-1 0,-1-1-1,1 1 1,-1-1 0,1 1 0,0-1 0,-1-1-1,1 1 1,3-1 5,-3 0 16,0 1 0,0-1 0,0 0 0,0-1 0,0 1 0,-1-1 0,1 0 0,0 0 0,-1 0 0,1-1 0,-1 1 0,0-1 0,0 0 0,0-1 0,0 1 0,-1 0 0,1-1 0,-1 0 0,1-2-16,-1 2 3,-1 0 0,-1-1 1,1 1-1,-1 0 1,1-1-1,-1 1 0,-1-1 1,1 1-1,0-1 1,-1 1-1,0-1 0,0 1 1,-1-1-1,1 1 1,-1-1-1,0 1 0,0-1 1,0 1-1,-1 0 1,0-1-1,-2-3-3,0 0-51,0 0 0,-1 1 0,0-1 0,-1 1 0,0 0 0,0 0 0,-1 0 0,1 1 0,-1 0 0,-1 1 0,1-1 0,-1 1 0,0 1 0,0-1 0,0 2 0,-1-1 0,0 1 0,1 0 0,-1 1 0,0 0 0,-4-1 51,0 1-42,1 1-1,-1 0 0,1 0 1,-1 1-1,1 1 0,-1 0 0,1 1 1,-1 0-1,1 1 0,0 0 1,0 1-1,0 0 0,0 1 1,1 1-1,-6 3 43,17-9-5,-1 0-1,1 0 1,0 0 0,0 0 0,0 0-1,0 0 1,0 0 0,-1 0 0,1 1 0,0-1-1,0 0 1,0 0 0,0 0 0,0 0-1,0 0 1,-1 0 0,1 0 0,0 0-1,0 0 1,0 1 0,0-1 0,0 0-1,0 0 1,0 0 0,0 0 0,0 0 0,0 1-1,0-1 1,0 0 0,0 0 0,0 0-1,0 0 1,-1 0 0,1 1 0,0-1-1,1 0 1,-1 0 0,0 0 0,0 0-1,0 0 1,0 1 0,0-1 0,0 0 0,0 0-1,0 0 1,0 0 0,0 0 0,0 0-1,0 1 1,0-1 0,0 0 0,1 0-1,-1 0 1,0 0 0,0 0 0,0 0-1,0 0 1,0 0 0,0 0 0,0 1 0,1-1-1,-1 0 1,0 0 0,0 0 0,0 0-1,0 0 1,0 0 0,1 0 5,18 3-119,25-1 215,-3-6 17,-1-2 0,1-2 0,-1-2 0,0-1 0,22-10-113,44-12 418,-105 33-427,1-1 0,-1 1 0,0 0 0,0 0 0,0 0 0,0 0 0,1 0 0,-1 0 0,0 1 0,0-1 0,0 0 0,0 1 0,0-1 0,0 0 1,0 1-1,0-1 0,1 1 0,-2 0 0,1-1 0,0 1 0,0 0 0,0 0 0,0-1 0,0 1 0,-1 0 0,1 0 0,0 0 0,-1 0 0,1 0 0,0 0 0,-1 0 0,1 1 9,14 43 15,-10-28 42,17 57 154,6 49-211,-12-55-39,-15-63 72,12 35-313,-13-40 277,0 1-1,0-1 1,1 0-1,-1 1 1,0-1 0,1 1-1,-1-1 1,1 0 0,-1 1-1,0-1 1,1 0-1,-1 1 1,1-1 0,-1 0-1,1 0 1,-1 1 0,1-1-1,-1 0 1,1 0-1,-1 0 1,1 0 0,-1 0-1,1 0 1,-1 0 0,1 0-1,-1 0 4,17-14 266,18-43 516,-2-2 1,13-36-783,21-39 193,-67 139-245,-1-1 0,1 1 0,0-1 0,1 1 0,-1-1 1,1 0-1,0 1 0,0-1 0,0 0 0,1 1 0,-1-1 0,1 0 52,4 17 28,-1-2 21,0 6-59,1 1 1,2-1 0,0-1-1,3 2 10,-9-21-28,0 0 0,0 0 0,1 0 0,-1 0 0,1-1 0,1 0 0,-1 1 0,0-1 0,1 0 0,0 0 0,0-1 0,0 1 0,1-1 0,-1 0 0,1 0 0,-1-1 0,1 1 0,0-1 0,0 0-1,0 0 1,1-1 0,0 1 28,-3-2 8,0 0-1,0 0 0,-1 0 0,1-1 0,0 1 0,-1-1 1,1 0-1,0 0 0,-1 0 0,1 0 0,-1 0 0,0 0 1,1-1-1,-1 1 0,0-1 0,0 1 0,0-1 1,0 0-1,0 0 0,0 0 0,0 0 0,-1 0 0,1-1 1,-1 1-1,1 0 0,-1-1 0,0 1 0,0-1 0,0 0 1,0 1-1,-1-1-7,3-5 34,0 0 0,-1-1 0,0 0 0,0 1 0,-1-1 0,0 0 1,-1 0-1,0 1 0,0-2-34,-3-3-6,1 0 0,-2 0 0,0 0 0,0 1 0,-1-1 0,-1 1 0,-2-3 6,6 9-39,-1 1 1,0 0-1,-1-1 1,1 1-1,-1 0 1,0 1-1,0-1 0,-1 1 1,1 0-1,-1 0 1,0 0-1,0 0 1,0 1-1,0 0 1,-1 0-1,-1 0 39,6 3-11,0-1-1,0 1 1,0 0 0,0-1-1,0 1 1,0 0 0,0 0-1,0 0 1,0 0 0,0 0-1,1 0 1,-1 0-1,0 0 1,0 0 0,0 0-1,0 1 1,0-1 0,0 0-1,0 1 1,0-1 0,0 1-1,0-1 1,0 1 0,1-1-1,-1 1 1,0 0 0,0-1-1,1 1 1,-1 0-1,0-1 1,1 1 0,-1 0-1,1 0 1,-1 0 0,1 0-1,-1 0 1,1-1 0,0 1-1,-1 0 1,1 0 0,0 0-1,0 0 1,0 0 0,0 0-1,0 0 1,0 0-1,0 0 12,0 2-13,0-1-1,0 0 1,0 1-1,1-1 1,-1 0-1,1 0 1,-1 0-1,1 1 1,0-1-1,0 0 1,0 0-1,0 0 1,0 0-1,0 0 1,1 0-1,-1-1 1,1 1-1,-1 0 1,1-1-1,0 1 1,0 0 13,5 1 14,1 1 1,-1-2-1,1 1 1,0-1-1,0 0 1,0-1-1,0 1 1,0-2-1,0 1 1,0-1-1,0 0 1,0-1-1,0 0 1,0 0-1,0-1 1,7-2-15,15-4-137,-1-2 0,0-1 0,21-12 137,-35 12-880,-12-7-749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05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202 448 4609,'-4'-9'1794,"-12"-31"1239,15 38-2925,0 0 1,0 1-1,0-1 0,-1 0 0,1 1 0,0-1 0,-1 0 0,1 1 0,-1 0 0,1-1 0,-1 1 0,0 0 0,0 0 0,0 0 0,1 0 0,-1 0 0,-2 0-108,2 1-1,0 1 0,1 0 0,-1-1 0,0 1-1,0 0 1,1 0 0,-1 0 0,1 1 0,-1-1 0,1 0 0,-1 0-1,1 1 1,0-1 0,0 1 0,-1-1 0,1 1 0,0 1 1,-5 4-13,-9 9-33,1 1-1,0 0 0,1 1 1,1 0-1,-8 19 47,17-31-19,-1 1 0,1 0-1,0 0 1,1 0 0,0 0-1,0 0 1,1 0 0,-1 1-1,2-1 1,-1 0 0,1 1-1,0-1 1,1 1 0,-1-1-1,1 0 1,1 1 0,0-1-1,0 0 1,1 4 19,-1-8-12,0 1-1,0-1 1,0 0-1,0 0 1,0 0-1,1 0 1,-1 0 0,1-1-1,0 1 1,0-1-1,0 0 1,0 0 0,0 0-1,1 0 1,-1 0-1,0-1 1,4 2 12,0-1 4,0-1 0,0 1 1,0-1-1,0-1 0,0 1 1,0-1-1,0 0 0,1-1 0,1 0-4,8-2 15,0-1 0,0 0 0,0-1-1,-1-1 1,1-1 0,-2 0 0,8-5-15,-18 9 5,0 0 0,0 0 0,0 0-1,0-1 1,-1 0 0,1 0 0,-1 0 0,0 0 0,0-1 0,-1 1 0,1-1 0,2-5-5,-5 7 2,0 0 0,-1 0-1,1 0 1,0 0 0,-1 0 0,0 0-1,0 0 1,0 0 0,0 0-1,0 0 1,0 0 0,-1 0 0,0 0-1,1 0 1,-1 0 0,0 0 0,0 0-1,-1 0 1,1 1 0,-1-1-1,1 1 1,-1-1 0,0 1 0,0-1-1,-1-1-1,-6-5-39,1-1 1,-1 2-1,0-1 0,-1 1 0,0 0 0,0 1 0,-1 0 0,0 1 0,0 0 1,-1 1-1,1 0 0,-1 1 0,0 0 0,-1 1 0,1 0 0,0 1 0,-1 0 1,0 1-1,1 0 0,-1 1 0,1 1 0,-1 0 0,0 1 0,1 0 0,0 1 1,-1 0-1,-5 3 39,18-6-7,0 0 1,0 0-1,0 0 1,0 0 0,0 0-1,0 0 1,1 0-1,-1 0 1,0 0-1,0 0 1,0 0 0,0 1-1,0-1 1,0 0-1,0 0 1,0 0-1,0 0 1,0 0 0,0 0-1,0 0 1,0 0-1,0 0 1,0 0-1,0 0 1,1 0 0,-1 1-1,0-1 1,0 0-1,0 0 1,0 0-1,0 0 1,0 0 0,0 0-1,0 0 1,0 0-1,0 0 1,0 1-1,0-1 1,-1 0 0,1 0-1,0 0 1,0 0-1,0 0 1,0 0-1,0 0 1,0 0 0,0 0-1,0 0 1,0 0-1,0 1 1,0-1-1,0 0 1,0 0 0,0 0-1,0 0 1,0 0-1,-1 0 1,1 0-1,0 0 1,0 0 0,0 0-1,0 0 1,0 0-1,0 0 1,0 0-1,0 0 1,0 0 0,-1 0-1,1 0 7,13 4-113,17 1 222,3-5 44,0-2 0,1-1 0,7-3-153,-11 2 57,0 0 0,0 2 1,0 1-1,8 2-57,-31 0-4,-1 0-1,0 0 1,0 0 0,0 1 0,-1 0-1,1 0 1,0 0 0,-1 1 0,1 0 0,-1 0-1,0 0 1,0 1 0,0-1 0,0 1-1,0 1 1,-1-1 0,0 1 0,0-1 0,0 1-1,-1 0 1,0 0 0,1 1 0,-2-1-1,1 1 1,-1-1 0,0 1 0,0 0 0,0 0-1,-1 0 1,0 0 0,0 0 0,-1 3 4,2 3-8,-2-1 1,0 1 0,0 0-1,-1 0 1,-1 0-1,0-1 1,0 1 0,-1-1-1,-1 1 1,0-1-1,0 0 1,-1 0 0,-1-1-1,1 0 1,-2 0-1,-4 7 8,19-31 65,1 0-1,-2 0 0,0 0 1,1-6-65,19-35 38,16-9-14,-40 59-35,1 0 0,0 1 0,0 0 0,1 0 0,-1 0 0,1 0 0,0 1 0,0 0 0,0 0 0,1 0 0,4-2 11,-9 5-15,0 0 0,0 0 0,0 0 0,0 0 0,0 0 0,0 0 0,-1 0 0,1 0 0,0 0 0,0 0 0,0 1 0,0-1 0,0 0 0,0 1 0,-1-1 0,1 0 0,0 1-1,0-1 1,-1 1 0,1-1 0,0 1 0,0 0 0,-1-1 0,1 1 0,-1 0 0,1-1 0,-1 1 0,1 0 0,0 0 15,13 28 14,-10-19-25,20 49 30,14 31 35,-34-84-51,-1-1 0,0 1-1,1-1 1,0 0 0,1 1-1,-1-2 1,1 1-1,0-1 1,0 1 0,0-1-1,0-1 1,5 3-3,-8-5 19,0-1 1,0 1-1,0-1 1,0 0-1,0 1 1,0-1-1,1 0 0,-1 0 1,0-1-1,0 1 1,0 0-1,0-1 1,0 1-1,0-1 0,0 0 1,0 0-1,0 1 1,0-1-1,0-1 0,0 1 1,0 0-1,-1 0 1,1-1-1,0 1 1,-1-1-1,0 1 0,1-1 1,-1 0-1,0 1 1,1-1-1,-1 0 1,0 0-21,6-9 197,-1 1-1,1-1 1,-2 0-1,5-11-195,1-12 97,-1 1 0,-2-2 0,-1 1 0,-2-1 0,-1 0 0,-2 0 1,-1-7-98,-3-28 28,-3 0 0,-2 1 0,-5-9-28,8 55 14,3 13-10,0-1 0,-1 0 0,0 1 0,-1-1 0,0 1 0,-1 0 0,0 0 0,0 0 0,-1 1-1,-3-4-3,6 38-616,12 72 567,4 0 0,7 13 49,-11-69-23,1 1 1,3-2-1,1 1 1,2-2-1,1 0 1,7 6 22,1-12-203,-26-32 209,0-1 0,1 1-1,-1-1 1,0 1 0,1-1 0,-1 1 0,1-1-1,-1 1 1,0-1 0,1 1 0,-1-1-1,1 0 1,0 1 0,-1-1 0,1 0-1,-1 1 1,1-1 0,-1 0 0,1 0-1,0 1 1,-1-1 0,1 0 0,0 0-1,-1 0 1,1 0 0,0 0 0,-1 0-1,1 0 1,0 0 0,-1 0 0,1 0-1,-1 0 1,1-1 0,0 1 0,-1 0-1,1 0 1,0-1 0,-1 1 0,1 0-1,-1-1 1,1 1 0,-1 0 0,1-1-1,-1 1 1,1-1 0,-1 1 0,0-1-1,1 1 1,-1-1 0,1 1 0,-1-1 0,0 0-1,0 1 1,1-1-6,9-27 95,-1 0 0,-1-1 0,-1 0 0,-2 0 0,-1-1-1,0-17-94,-3 56-86,1 1 0,0-1 0,0 1 0,1-1 0,0 0 0,0 0 0,1 0 0,0 0 0,2 0 86,3 8 15,1 0 0,1-1 0,0-1 0,4 4-15,-8-11-9,0-1 0,1 0 0,-1 0 0,1-1 0,0 0 0,1 0 0,0-1 0,0 0 0,0-1 0,0 0 0,9 3 9,-14-6 16,-1 0 1,1-1 0,0 1 0,-1-1-1,1 1 1,0-1 0,0-1 0,-1 1-1,1 0 1,0-1 0,-1 0 0,1 0-1,-1 0 1,1 0 0,-1 0 0,1-1-1,-1 0 1,0 1 0,1-1-1,-1-1 1,0 1 0,-1 0 0,1-1-1,0 1 1,-1-1 0,1 0 0,-1 0-1,0 0 1,0 0 0,0 0 0,0 0-1,0-1 1,-1 0-17,9-18 81,-2-1-1,-1 0 0,-1 0 1,-1-1-1,-1 1 1,-1-1-1,-1 0 1,-1 0-1,-1-4-80,-3-4-14,0 27-216,2 21-203,-4 161 262,1-96 111,3-1-1,3 0 1,4 0 0,10 41 60,-16-120 19,3 14-72,0-1 1,-1 1-1,-1-1 1,0 1-1,-2 5 53,2-17-23,-1-1-1,-1 0 0,1 1 0,0-1 0,0 0 1,-1 0-1,1 1 0,-1-1 0,0 0 0,0 0 1,0 0-1,0 0 0,0 0 0,0 0 0,0 0 0,-1 0 1,1 0-1,-1 0 0,0-1 0,1 1 0,-1-1 1,0 1-1,0-1 0,0 0 0,0 1 0,0-1 1,0 0-1,0 0 0,0-1 0,0 1 0,-1 0 0,1-1 1,0 1-1,0-1 0,-1 0 0,1 0 0,-1 0 24,0 0 6,1 0 0,0 0 0,0 0 0,0-1-1,-1 1 1,1-1 0,0 1 0,0-1 0,0 0-1,0 0 1,0 0 0,0 0 0,0 0-1,0-1 1,0 1 0,1-1 0,-1 1 0,0-1-1,1 1 1,0-1 0,-1 0-6,-1-3 45,0 0 0,0 0 0,1 0 0,0 0 0,0 0 0,0 0 0,1-1 0,0 1 0,-1-1-45,0-13 182,0 0 0,1 0-1,1-1 1,2-13-182,0 9-9,1 0 0,2 0 0,0 1 0,1-1-1,2 1 1,0 1 0,1 0 0,2 0 0,0 0 0,1 2 0,1-1 0,15-17 9,-25 34-112,0 1 0,0-1 0,1 1 0,-1-1 1,0 1-1,1 0 0,0 0 0,0 1 0,0-1 0,0 1 1,0 0-1,1 0 0,-1 0 0,0 1 0,1-1 0,0 1 1,-1 0-1,1 1 0,-1-1 0,1 1 0,0 0 0,0 0 1,-1 0-1,1 0 0,0 1 0,-1 0 0,4 1 112,29 20-2631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08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175 226 6353,'0'-3'202,"0"0"-1,0 0 1,0 0-1,0 0 1,0 0-1,-1 0 1,1 1-1,-1-1 1,0 0-1,0 0 1,0 0-1,0 1 1,0-1-1,-1 0 1,1 1-1,-1 0 1,0-1-1,0 1 1,0 0-1,-2-2-201,2 3-3,0 0 0,0 0 0,0 1 0,0-1 0,0 1 0,0 0 0,-1 0 0,1 0 0,0 0 0,0 0-1,0 0 1,0 0 0,0 1 0,-1-1 0,1 1 0,0-1 0,0 1 0,0 0 0,0 0 0,0 0-1,0 0 1,1 0 0,-1 0 0,0 1 0,0-1 0,1 1 0,-1-1 0,0 2 3,-6 4-25,-1 1 0,2 0 0,-1 0 1,1 1-1,0 0 0,1 0 0,0 1 0,0 0 0,1 0 0,0 0 1,1 0-1,0 1 0,1 0 0,0 0 0,1 0 0,0 2 25,1-5-21,0 0 0,1 0 0,0 0 0,0 0 0,1-1-1,0 1 1,1 0 0,-1 0 0,2-1 0,-1 1 0,1-1-1,0 1 1,0-1 0,1 0 0,0 0 0,0-1 0,1 1-1,0-1 1,0 0 0,0 0 0,1 0 0,0-1 0,6 4 21,-6-5-9,0-1 1,0 0-1,0-1 1,0 0 0,1 0-1,-1 0 1,1 0-1,0-1 1,-1 0 0,1-1-1,0 0 1,0 0-1,-1 0 1,1-1 0,0 0-1,-1 0 1,1 0-1,-1-1 1,1 0 0,0-1 8,9-2 45,-1-1 1,1-1 0,-1 0 0,0-1-1,-1 0 1,0-2 0,7-5-46,-11 7 36,-1-1 0,-1 0 0,1 0 0,-2 0 0,1-1 0,-1 0 0,-1-1 0,0 1 0,0-1 0,-1 0 0,-1-1 0,0 1 0,0-1 0,-1 0 0,-1 0 0,0 0 0,1-11-36,-5 20-256,-3 17 104,-2 22 106,4-12 49,1 1 0,1-1 0,1 1 0,2-1 0,0 1 0,3 7-3,-4-26-10,1 0 0,-1-1 0,1 1 0,1 0 1,-1-1-1,1 1 0,0-1 0,0 0 0,0 0 1,1 0-1,0-1 0,4 5 10,-5-7-7,1 1 0,0 0 1,-1-1-1,1 0 0,0 0 0,0 0 1,1-1-1,-1 1 0,0-1 0,1 0 0,-1 0 1,0 0-1,1-1 0,-1 0 0,1 0 0,-1 0 1,1 0-1,-1-1 0,1 1 7,1-1 21,1 0 0,-1 0 0,0-1-1,0 1 1,0-1 0,0-1 0,0 1 0,0-1-1,0 0 1,-1 0 0,0-1 0,1 0 0,-1 0 0,-1 0-1,1 0 1,-1-1 0,1 0 0,-1 0 0,-1 0 0,1 0-1,2-5-20,-4 5 1,0 1-1,-1-1 0,0 0 1,1 1-1,-2-1 0,1 0 0,0 0 1,-1 0-1,0 0 0,0 1 0,-1-1 1,1 0-1,-1 0 0,0 0 1,0 1-1,-1-1 0,1 0 0,-1 1 1,0-1-1,0 1 0,-1 0 1,1 0-1,-1 0 0,0 0 0,0 0 1,0 0-1,-1 1 0,1-1 0,-1 1 0,-5-4-30,0 0-1,-1 0 1,0 1-1,0 1 1,0 0-1,-1 0 1,0 1-1,0 0 0,0 0 1,0 2-1,-1-1 1,1 2-1,-1-1 1,1 1-1,-1 1 1,1 0-1,-1 1 0,0 0 1,1 1-1,0 0 1,-1 1-1,1 0 1,-4 2 30,15-5-7,0 0-1,0 0 1,0 0 0,0 0 0,0 1 0,0-1 0,0 0 0,0 0 0,1 0 0,-1 0 0,0 0 0,0 0 0,0 0-1,0 0 1,0 0 0,0 0 0,0 0 0,0 1 0,0-1 0,0 0 0,0 0 0,0 0 0,0 0 0,0 0-1,0 0 1,0 0 0,0 0 0,0 1 0,0-1 0,0 0 0,0 0 0,0 0 0,0 0 0,0 0 0,0 0-1,0 0 1,0 1 0,0-1 0,0 0 0,0 0 0,0 0 0,0 0 0,0 0 0,0 0 0,0 0 0,0 0 0,0 1-1,0-1 1,0 0 0,-1 0 0,1 0 0,0 0 0,0 0 0,0 0 0,0 0 0,0 0 0,0 0 0,0 0-1,0 0 1,-1 0 0,1 0 0,0 0 0,0 0 0,0 0 0,0 0 0,0 0 0,0 0 0,0 0 7,15 6-246,18 0 183,2-7 101,0-1 0,0-2 0,-1-2 1,0-1-1,5-3-38,6 0 54,1 1 1,17 0-55,-61 9-4,0-1-1,0 1 1,0 0 0,0 0 0,0 0-1,0 0 1,0 0 0,0 0 0,0 1-1,0-1 1,0 0 0,0 1 0,0 0-1,0-1 1,0 1 0,-1 0 0,1 0-1,0 0 1,0 0 0,-1 1 0,1-1-1,-1 0 1,1 1 0,-1-1 0,0 1-1,1-1 1,-1 2 4,2 3-11,-1 1 0,0-1-1,-1 1 1,1-1-1,-1 1 1,-1-1 0,1 1-1,-1 1 12,2 30 51,-1 0-1,-2 0 0,-3 8-50,3-30-17,-2-1 0,0 1 1,-1-1-1,0 0 0,-1 0 0,-1 0 0,0-1 0,-1 1 0,-2 1 17,6-26 84,1 0 0,0 0 0,1 0-1,0 0 1,1 0 0,0 0 0,1-3-84,1-5 27,1 1 1,0-1-1,2 0 1,0 1-1,1 0 1,0 0-1,2 0 1,0 1-1,1 0 0,0 1 1,1 0-1,12-13-27,-21 27-13,0 0 0,0-1 0,0 1 0,0 0 0,0 0 0,0 1 0,0-1 0,1 0 0,-1 0 0,0 0 0,1 1 0,-1-1-1,1 1 1,-1-1 0,1 1 0,-1 0 0,1-1 0,-1 1 0,1 0 0,-1 0 0,1 0 0,-1 0 0,1 0 0,-1 0 0,1 1 0,-1-1 0,1 0-1,-1 1 1,0-1 0,1 1 0,-1 0 0,1-1 0,-1 1 0,0 0 0,0 0 0,1 0 0,-1 0 0,0 0 0,0 0 0,0 0 0,0 0 0,0 0-1,0 1 1,0-1 13,6 9-25,0 1-1,0 0 1,-1 0 0,0 0-1,0 4 26,3 3 65,9 22-308,-2 1 0,-2 1-1,-2 1 244,-11-62 18,0 1 0,2 0 0,0 0 0,0 0 0,2 0 0,0 0 0,1 1 0,3-3-18,-5 8 12,2 1 1,0 0-1,0 0 0,1 0 0,1 1 1,-1 0-1,2 0 0,-1 1 0,1 0 1,1 1-1,-1 0 0,4-2-12,-12 10-3,0-1-1,0 1 1,-1-1 0,1 0-1,0 1 1,0 0-1,0-1 1,0 1 0,0 0-1,0-1 1,-1 1-1,1 0 1,0 0 0,0 0-1,0 0 1,0 0-1,0 0 1,0 0 0,0 0-1,0 0 1,0 0-1,0 0 1,0 1 0,0-1-1,0 0 1,0 1-1,0-1 1,-1 0 0,1 1-1,0 0 1,0-1-1,0 1 1,-1-1 0,1 1-1,0 0 1,-1-1-1,1 1 1,0 0 0,-1 0-1,1 0 1,-1-1-1,0 1 1,1 0 0,-1 0-1,1 0 1,-1 0-1,0 0 1,0 0 0,0 0-1,1 0 4,1 10 14,0 0-1,0 0 1,-1 0-1,0 8-13,0-3 72,0-7-49,2 18-11,1 0 0,0-1-1,2 1 1,1-1 0,6 11-12,-11-31-5,1 0 1,0-1-1,0 1 1,0-1 0,1 0-1,0 1 1,0-2-1,0 1 1,1 0 0,0-1-1,3 3 5,-4-5 0,0 1 1,0-1-1,0-1 0,0 1 0,0 0 0,0-1 0,0 0 1,1 0-1,-1 0 0,0-1 0,1 1 0,-1-1 0,1 0 0,-1-1 1,0 1-1,1-1 0,-1 1 0,2-2 0,-1 1 63,1-1-1,-1 1 1,0-1 0,1-1-1,-1 1 1,0-1 0,0 0-1,-1 0 1,1 0 0,-1-1-1,1 1 1,-1-1 0,0 0-1,2-4-62,0-1 154,0 1 0,0-1 0,-1 0 0,-1 0-1,0-1 1,0 1 0,0-1 0,-1-1-154,2-12 241,0 0 0,-2 0 0,0-1 0,-2 0 0,0 1 0,-3-21-241,1 34-207,1 19-35,1 24 2,9 156 368,-7-78-509,5 0 1,6-1-1,16 60 381,-26-142-98,-11-38 354,-14-45 37,-5-47 99,4-1 0,-7-101-392,29 199-1,-2-8-7,1 1 0,0-1 0,1 0 0,1 1 0,0-1 0,1 0 0,0 1 0,4-12 8,-5 21-11,1 1 0,0 0 0,0 0 0,-1 0 0,1 0 0,1 0 0,-1 0 0,0 0 0,0 1 0,1-1 0,-1 1 0,1-1 0,-1 1 1,1 0-1,0 0 0,0 0 0,-1 1 0,1-1 0,0 1 0,0-1 0,0 1 0,-1 0 0,1 0 0,0 0 0,0 0 0,0 1 11,13 0-37,0 0 0,0 1 1,-1 1-1,1 1 37,5 1-29,0 2 1,0 0-1,-1 1 1,7 4 28,-18-7-21,1 1-1,-1-1 1,0 1 0,0 1-1,0 0 1,-1 0 0,0 1 0,-1-1-1,4 6 22,-10-11-19,0-1-1,0 0 1,0 0-1,0 0 0,-1 1 1,1-1-1,-1 0 1,1 1-1,-1-1 1,1 1-1,-1-1 0,0 0 1,1 1-1,-1-1 1,0 1-1,0-1 1,0 1-1,-1-1 0,1 1 1,0-1-1,0 0 1,-1 1-1,1-1 0,-1 1 20,0 1-25,-1-1-1,1 0 1,-1 1-1,0-1 1,0 0-1,0 0 1,0 0-1,0 0 1,-1 0-1,1 0 0,0 0 1,-1-1 25,-11 7-58,-1-1 0,1-1 0,-1 0 0,-7 1 58,14-4-1,-17 4-46,-1-2 1,0 0 0,0-1-1,-7-1 47,47-16-13,1 0 0,0 1-1,12-8 14,92-45 34,-77 45 0,-1-3-1,-1-1 1,6-7-34,-33 21 18,-1 0 0,-1 0 0,0-1 0,-1 0 0,0-1 0,0 0 0,-1-1-1,-1 1 1,0-2 0,-1 1 0,4-13-18,-4 8-7,-1 0 0,-1-1 0,-1 1 0,0-1 0,-1 0 0,-1 0 0,-1 0 0,-1-9 7,-1 17 18,0-1 0,0 1 0,-1 0 0,-1 0 0,0 0 1,0 0-1,-1 1 0,0-1 0,-1 1 0,0 0 0,-1 0 1,0 1-1,0 0 0,-8-8-18,14 16 2,-1 0 1,1 1 0,-1-1-1,1 0 1,-1 1-1,0-1 1,1 0 0,-1 1-1,0-1 1,1 1 0,-1-1-1,0 1 1,0 0-1,1-1 1,-1 1 0,0 0-1,0-1 1,0 1 0,0 0-1,1 0 1,-1 0-1,0 0 1,0 0 0,0 0-1,0 0 1,0 0-1,0 0 1,1 0 0,-1 1-1,0-1 1,0 0 0,0 0-1,0 1 1,1-1-1,-1 1 1,0-1 0,0 0-1,1 1 1,-1 0-1,0-1 1,1 1 0,-1-1-1,1 1 1,-1 0 0,1-1-1,-1 1 1,1 0-1,-1 0 1,1-1 0,-1 1-1,1 0 1,0 0-3,-22 54-134,18-41 148,-7 23-33,2 0 1,2 0-1,1 1 1,2 0 0,0 29 18,4-4 5,3 0 0,3 0 1,3 6-6,-8-62-16,0 0 0,0 0-1,1 0 1,0 0 0,0 0 0,1-1 0,0 1 0,0-1 0,1 1 0,-1-1 0,1-1 0,1 1-1,-1 0 1,1-1 0,0 0 0,0 0 0,1 0 16,-1-2 9,-1 0-1,1-1 1,0 0-1,-1 0 1,1 0-1,0-1 1,0 1-1,1-1 1,-1 0-1,0-1 1,0 1 0,0-1-1,1 0 1,-1-1-1,0 1 1,0-1-1,0 0 1,0 0-1,0 0 1,0-1-1,0 0 1,0 0-1,2-1-8,3-2 35,0-1-1,0 0 1,-1 0-1,0-1 1,0 0-1,0 0 1,-1-1 0,0 0-1,-1-1 1,0 0-1,0 0 1,-1-1-1,0 1 1,0-1-1,0-3-34,-3 6 2,1 0 0,-1-1 0,-1 0 0,1 1 0,-2-1 0,1 0 0,-1 0 0,0 0 0,0-1 0,-1 1 0,0 0 0,-1 0 0,0 0 0,0 0-1,-1 0 1,1 0 0,-2 0 0,1 1 0,-1-1 0,-1 1 0,-1-4-2,5 10-4,0 1-1,-1-1 1,1 1-1,0-1 0,-1 1 1,1-1-1,0 1 1,-1-1-1,1 1 1,0-1-1,-1 1 1,1-1-1,-1 1 0,1 0 1,-1-1-1,1 1 1,-1 0-1,1-1 1,-1 1-1,1 0 1,-1 0-1,0 0 0,1-1 1,-1 1-1,1 0 1,-1 0-1,0 0 1,1 0-1,-1 0 1,1 0-1,-1 0 0,0 0 1,1 0-1,-1 1 1,1-1-1,-1 0 1,1 0-1,-1 0 1,1 1-1,-1-1 5,-20 26-121,-8 40 32,28-65 89,-3 11-11,0 1 0,0 0 0,1 1 0,1-1 0,0 0 0,1 1 0,0-1-1,1 1 1,1-1 0,1 14 11,-1-22-4,0-1 1,1 1-1,-1 0 0,1-1 0,0 1 0,0-1 0,0 1 0,1-1 0,0 0 1,-1 0-1,1 0 0,1-1 0,-1 1 0,0-1 0,1 1 0,0-1 0,0 0 1,0-1-1,0 1 0,0-1 0,1 0 0,-1 0 0,1 0 0,-1 0 1,1-1-1,0 1 0,-1-1 0,1-1 0,0 1 0,0-1 0,0 0 0,0 0 4,7 1 26,1-1-1,-1 0 1,1-1-1,-1-1 1,0 0-1,0 0 1,1-1-1,-2-1 1,1 0 0,0-1-1,-1 0 1,0-1-1,0 0 1,0 0-1,-1-1 1,0-1-1,-1 0 1,1 0-1,-1-1 1,-1 0-1,0 0 1,0-1-1,-1 0 1,0-1-1,-1 1 1,0-1-1,0-1 1,-2 1-1,1-1 1,-1 0-1,2-12-25,-3-2 60,-1-1 0,0 1 0,-3-1 0,0 0-1,-1 1 1,-4-11-60,-9-43 259,-14-31-259,19 70 66,34 308-674,-22-246 618,19 129 36,-17-131-46,1 0 0,0-1 0,1 1 0,1-1 0,1-1 0,7 12 0,-14-27-10,1 0 0,-1 0 0,0 0 0,1 0 0,0-1 0,-1 1 0,1-1 0,0 1 0,0-1 0,0 1 0,0-1 0,0 0 0,0 0-1,0 0 1,1 0 0,-1-1 0,0 1 0,0 0 0,1-1 0,-1 0 0,0 0 0,1 1 0,-1-1 0,0 0 0,1-1 0,-1 1 0,0 0 0,1-1 0,0 0 10,3 0-145,0-1 0,-1-1 1,1 1-1,-1-1 1,0 0-1,0 0 0,0 0 1,0-1-1,0 1 0,0-1 1,-1 0-1,4-5 145,47-64-2254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09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1 137 8402,'2'-7'1560,"3"3"-960,7-16-480,15 0-120,12-6-40,14-3-632,8 12-872,71 4-2057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09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1 677 3625,'10'3'437,"1"-1"1,0-1-1,0 0 1,0 0-1,0-1 0,0 0 1,1-1-1,-1 0 1,-1-1-1,12-3-437,-15 4 70,0-1-1,-1 0 1,1-1-1,0 0 1,0 0-1,-1 0 1,0-1-1,0 0 1,0 0-1,0 0 1,-1-1-1,1 0 1,-1 0-1,0 0 1,-1-1-1,1 0 1,0-1-70,-4 5 7,0-1 0,0 1-1,0 0 1,-1-1 0,1 1 0,0-1 0,-1 1 0,0-1 0,1 1 0,-1-1 0,0 1 0,-1-1 0,1 1 0,0-1 0,-1 1 0,1-1 0,-1 1 0,0-1 0,0 1 0,0 0 0,0-1-1,0 1 1,0 0 0,-1 0 0,1 0 0,-1 0 0,1 0 0,-1 0 0,0 0 0,-1 0-7,1 0 1,0 0 0,-1 0 0,1 0-1,-1 0 1,0 0 0,1 1 0,-1-1 0,0 1-1,0 0 1,0 0 0,0 0 0,0 0 0,0 1 0,0-1-1,0 1 1,-1 0 0,1 0 0,0 0 0,0 0-1,0 0 1,0 1 0,0-1 0,0 1 0,-2 1-1,-6 3-19,0 0-1,1 1 1,0 1 0,0 0 0,0 0 0,1 1 0,0 0 0,-6 8 19,11-12-9,0 1 0,0-1 0,0 1 1,0 0-1,1 0 0,0 1 0,0-1 1,1 1-1,-1-1 0,1 1 0,1 0 1,-1 0-1,1-1 0,0 1 0,0 0 0,0 1 1,1-1-1,0 2 9,1-5-12,0 0 0,1 1 0,-1-1 0,1 0 0,-1 0 1,1-1-1,0 1 0,0 0 0,1-1 0,-1 1 0,0-1 0,1 0 0,-1 1 0,1-1 0,0 0 0,0-1 1,0 1-1,0 0 0,0-1 0,0 0 0,0 0 0,0 0 0,2 0 12,14 5 44,1 0 0,-1-2-1,9 1-43,39 4 55,-1-3-1,1-2 1,-1-3-1,1-4 1,0-2-1,-1-3 1,49-13-55,-110 20 27,0 0 0,-1-1 1,1 1-1,-1-1 1,1 1-1,-1-1 0,0-1 1,0 1-1,0-1 0,1 0-27,-4 2 14,-1 0 0,1 0 0,0-1 0,0 1 0,0 0 0,-1-1 0,1 1 0,-1 0 0,1-1 0,-1 1 0,0-1 0,1 1 0,-1-1 0,0 1 0,0-1 0,0 1-1,0-1 1,0 1 0,0-1 0,-1 1 0,1-1 0,0 1 0,-1-1 0,1 1 0,-1 0 0,0-1 0,1 1 0,-1 0 0,0-1 0,-1 0-14,-3-7 13,0 1 0,-1 0 0,0 0 0,0 1 0,-1-1 0,0 1 1,0 1-1,0-1 0,-1 1 0,0 0 0,-1 1 0,1 0 0,-1 1 0,0-1 0,-4 0-13,8 3-10,0 0-1,0 1 1,0-1-1,0 1 0,-1 0 1,1 1-1,0-1 1,-1 1-1,1 0 0,0 0 1,-1 1-1,1-1 1,-1 1-1,1 0 0,0 1 1,0-1-1,0 1 1,0 0-1,0 1 1,0-1-1,0 1 0,1 0 1,0 0-1,-1 0 1,1 1-1,0-1 0,0 1 1,-3 4 10,1 1-17,-1 0 0,1 1 0,1 0-1,0 0 1,0 0 0,1 0 0,0 1 0,1-1 0,-1 7 17,3-13-15,0 0 0,0 0-1,0 0 1,1 0 0,0 1 0,0-1-1,0 0 1,0 0 0,1 0 0,-1 0-1,1 0 1,0 0 0,0 0 0,1 0-1,-1 0 1,1 0 0,0-1 0,0 1-1,0-1 1,0 1 0,1-1 0,0 0-1,-1 0 1,1 0 0,0 0 0,0 0-1,2 0 16,-2-1 3,0 0 0,1-1-1,-1 0 1,1 0 0,-1 0-1,1 0 1,0-1-1,-1 1 1,1-1 0,0 0-1,-1 0 1,1 0 0,0 0-1,-1-1 1,1 0 0,-1 0-1,1 0 1,-1 0-1,1 0 1,-1 0 0,0-1-1,1 0 1,-1 0 0,0 0-1,0 0 1,1-1-3,6-4 50,0-1 1,0 0-1,-1-1 1,1 0-1,-2-1 0,0 0 1,0 0-51,4-10 95,0 0-1,-2 0 1,0-1 0,-2-1 0,0 1 0,-1-1 0,-2-1 0,0 1-1,1-22-94,2-27 160,-4 0 0,-4-41-160,0 106 29,0-31 163,-1 0 0,-2 0 0,-1 1 0,-2-1 0,-9-27-192,8 132-298,3 10 333,3 0 0,4 0 0,3 0 0,3-1 0,4 0 0,14 42-35,-27-118-4,2 8-120,1-1-1,-1 1 1,1-1-1,0 0 1,1 0-1,0 0 1,0 0-1,1-1 1,0 0 0,0 0-1,1 0 1,0 0-1,0-1 1,3 2 124,53 33-1863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10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83 6233,'17'-60'3052,"-15"82"-3105,0 1 1,2 0 0,5 14 52,-1 3 15,-4-16 1,1 0 0,1 0 0,1-1 0,0 0 0,2 0 0,6 8-16,-13-25 0,1-1-1,1 0 0,-1 0 1,1-1-1,0 1 0,0-1 1,0 0-1,0 0 0,1 0 1,0 0-1,0-1 0,0 0 1,0 0-1,0 0 0,1-1 1,-1 0-1,1 0 0,0 0 1,-1 0-1,1-1 0,0 0 1,0 0-1,0-1 0,0 0 1,0 0-1,0 0 0,0-1 1,4 0 0,-5 0 18,-1 1-1,1-1 1,-1 0 0,0 0 0,1 0 0,-1-1 0,0 0 0,0 1 0,0-1 0,0-1-1,0 1 1,-1-1 0,1 1 0,-1-1 0,1 0 0,-1 0 0,0-1 0,0 1 0,1-3-18,-1 1 28,-1 0 0,0 0 0,0 0 0,0 0 0,-1 0 0,0 0 0,0-1 0,0 1 0,0-1 0,-1 1 0,0 0 0,0-1 0,-1 1 0,0-2-28,-2-13 33,-2 1 0,0 1 0,-1-1 0,-1 1 0,0 0 0,-2 1 0,0 0 0,-5-8-33,3 8 9,5 6-32,-1-1 0,0 1 0,-1 0 1,0 1-1,-1 0 0,0 1 0,0-1 0,-11-7 23,17 21-428,5 9 269,8 14 108,-5-17 31,0 0 1,1-1 0,0 0-1,1 0 1,-1-1 0,2 0-1,-1 0 1,1-1 0,1 1-1,-1-2 1,1 1 0,0-1 0,1-1-1,-1 0 1,1 0 0,0-1-1,0 0 1,1 0 0,8 1 19,-2-1 8,1 0 1,0-2 0,0 1-1,0-2 1,1-1-1,-1 0 1,0-1 0,0-1-1,0-1 1,0 0 0,11-5-9,-26 8 24,0-1 0,0 0 1,0 0-1,0 0 1,0-1-1,0 1 0,-1-1 1,1 1-1,0-1 0,-1 0 1,0 0-1,1 0 1,-1-1-1,0 1 0,0 0 1,0-1-1,0 1 0,-1-1 1,1 0-1,-1 1 1,1-1-1,-1 0 0,0 0 1,0 0-1,0 0 0,-1 0 1,1 0-1,-1 0 1,0 0-1,1-1 0,-2 1-24,1-3 119,-1-1 0,0 0 0,-1 1-1,1-1 1,-1 1 0,-1 0-1,1-1 1,-1 1 0,0 0 0,-1 1-1,1-1 1,-1 1 0,-4-5-119,4 14-49,1 0 0,0 1 1,1 0-1,-1 0 0,1 0 1,0 0-1,0 0 1,0 0-1,1 2 49,0-4 16,-5 12-19,1 1 0,1 0 0,1 0 1,0 0-1,1 1 0,1 6 3,0-15-6,2 0 1,-1 1-1,1-1 1,0 0 0,1 0-1,0 0 1,0 0-1,1-1 1,0 1 0,0-1-1,1 1 1,0-1-1,4 7 6,0-5 15,-1 0 0,2 0-1,-1 0 1,1-1 0,0 0-1,1 0 1,0-1 0,0-1-1,0 0 1,3 1-15,-9-5-68,0 0 0,0-1-1,0 1 1,0-1 0,0 0 0,0 0 0,1 0 0,-1-1 0,0 1 0,0-1-1,1 0 1,-1 0 0,0-1 0,0 1 0,1-1 0,-1 0 0,0 0-1,0 0 1,0-1 0,0 1 0,0-1 0,-1 0 0,1 0 0,0-1-1,-1 1 1,1-1 0,-1 0 0,0 1 0,0-1 0,0-1 0,0 1 0,0-2 68,38-58-3240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11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22 7634,'-3'-6'920,"3"1"-272,-2-3-416,4 5-232,3 6-480,10 1 360,7 5-88,51 54-1553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12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222 560 6017,'-23'-22'1038,"17"15"-832,0 0 0,-1 1 1,0 0-1,0 1 0,-1-1 0,0 1 0,0 0-206,5 4 4,1 0-1,-1 1 1,1-1-1,-1 0 1,0 1 0,1 0-1,-1-1 1,0 1 0,1 0-1,-1 0 1,0 0 0,1 1-1,-1-1 1,0 1-1,1 0 1,-1-1 0,1 1-1,-1 0 1,1 0 0,-1 1-1,1-1 1,0 0 0,0 1-1,0-1 1,-1 1-1,1 1-2,-5 3-12,0 1 0,1 0 1,0 1-1,0-1 1,1 1-1,0 0 1,1 1-1,-1-1 1,2 1-1,-1 0 1,1 0-1,0 0 1,1 0-1,0 0 1,1 1-1,0 1 11,-1-1-16,1 1-1,1 0 1,0-1 0,0 1-1,1-1 1,1 1 0,0 0-1,0-1 1,1 0 0,0 0-1,1 0 1,0 0-1,0 0 1,2 1 16,-5-8-1,1-1 1,-1 0-1,1 1 1,-1-1-1,1 0 0,0 0 1,0 0-1,0 0 1,0 0-1,1 0 0,-1 0 1,0-1-1,1 1 1,-1-1-1,1 0 0,0 0 1,-1 0-1,1 0 0,0 0 1,0 0-1,-1-1 1,1 1-1,0-1 0,0 0 1,0 0-1,0 0 1,0 0-1,-1-1 0,1 1 1,0-1-1,0 1 1,-1-1-1,1 0 0,0 0 1,-1 0-1,1-1 0,-1 1 1,1-1-1,-1 1 1,1-1-1,-1 0 0,0 0 1,1-1 0,7-6 91,-1 1-1,0-1 1,-1-1 0,0 0 0,0 0 0,-1 0-1,-1-1 1,0 0 0,3-6-91,11-43 267,-2 0 1,-3-2-1,-3 0 0,5-63-267,6-25 18,-11 89-15,-5 33-3,-1 0 0,-2 0 1,0-22-1,-17 120-730,6 7 768,-1 7 14,4 52-52,4-109-2,2-1 1,1 0 0,1 0-1,1 0 1,1-1 0,1 1-1,5 7 2,-11-29-2,1-1-1,0 0 0,-1 1 1,1-1-1,1 0 0,-1 0 0,0 0 1,1-1-1,0 1 0,-1-1 1,1 1-1,0-1 0,0 0 0,0 0 1,1 0-1,-1 0 0,0-1 1,1 1-1,-1-1 0,1 0 0,0 0 1,-1 0-1,1-1 0,0 1 1,-1-1-1,1 0 0,0 0 1,0 0-1,-1 0 0,1-1 0,0 1 1,-1-1-1,1 0 0,-1 0 1,4-2 2,-1 1 28,0 0 0,1-1 1,-1 1-1,0-1 1,0-1-1,-1 1 1,1-1-1,-1 0 0,0 0 1,0-1-1,0 0 1,0 1-1,-1-2 1,0 1-1,0 0 0,0-1 1,-1 0-1,0 0 1,3-6-29,-4 4-12,0-2-1,-1 1 1,0 0 0,0 0 0,-1 0 0,0 0 0,-1-1-1,1 1 1,-2 0 0,0 0 0,0 0 0,0 0 0,-1 1 0,0-1-1,-1 0 1,0 1 0,-3-5 12,6 12-2,0 1 0,1-1 0,-1 0-1,0 1 1,1-1 0,-1 1 0,0-1 0,1 1-1,-1-1 1,0 1 0,0-1 0,0 1 0,0 0 0,1-1-1,-1 1 1,0 0 0,0 0 0,0 0 0,0 0-1,0 0 1,0 0 0,0 0 0,0 0 0,0 0 0,1 0-1,-1 0 1,0 0 0,0 1 0,0-1 0,0 0-1,0 1 1,1-1 0,-1 1 0,0-1 0,0 1 0,1-1-1,-1 1 1,0 0 2,-29 26-115,27-23 108,-7 6 1,1 2 0,0-1 0,1 1 0,1 1 1,0-1-1,0 1 0,1 1 0,1-1 0,0 1 1,1 0-1,1 0 0,-2 13 6,4-20-8,0-1 1,1 1-1,0-1 0,0 1 1,0 0-1,1-1 0,0 1 1,0-1-1,1 1 0,0-1 1,0 0-1,0 0 0,1 0 1,0 0-1,0 0 0,0-1 1,1 1-1,0-1 0,0 0 1,0 0-1,1 0 0,0 0 1,0-1-1,0 0 0,0 0 1,1 0-1,-1-1 0,1 0 1,4 2 7,3 0-11,1-1 0,0 0 1,0 0-1,0-2 0,1 0 0,-1 0 1,1-2-1,-1 1 0,0-2 1,1 0-1,-1-1 0,6-1 11,8-2-25,-1-2 0,0-1-1,0 0 1,-1-2 0,24-13 25,-44 19 30,1 0 0,-1 0-1,1 0 1,-1-1 0,-1 0 0,1-1 0,-1 1 0,0-1-1,0 0 1,0 0 0,-1 0 0,0-1 0,0 0 0,-1 0-1,0 0 1,0 0 0,0 0 0,-1 0 0,1-5-30,-1-2 68,0-1 0,0 1 1,-2-1-1,1 0 0,-2 0 1,0 1-1,-1-1 0,-1 1 0,-3-12-68,2 16 220,0 12-126,-5 26-145,-2 44-64,11-71 129,-3 33-14,1-1 1,1 1-1,2 5 0,0-25-30,0 0 0,1 0 1,1 0-1,0 0 0,1-1 0,0 1 0,1-1 0,7 12 30,-10-21 0,1 1-1,0-1 0,0 0 0,0 0 1,1-1-1,-1 1 0,1-1 0,0 1 1,0-1-1,0 0 0,0-1 0,1 1 1,-1-1-1,1 0 0,0 0 0,-1 0 1,1 0-1,0-1 0,0 0 0,0 0 1,0 0-1,0-1 0,0 0 0,0 0 1,1 0-1,-1-1 0,0 1 1,0-1-1,0 0 0,0-1 0,-1 1 1,1-1-1,0 0 0,-1 0 0,1 0 1,-1-1-1,1 0 0,-1 0 0,0 0 1,0 0-1,-1 0 0,1-1 0,-1 0 1,1 0-1,-1 0 0,0 0 0,-1 0 1,1-1-1,-1 1 0,0-1 0,0 1 1,0-1-1,0 0 0,-1 0 0,0 0 1,0 0-1,0-2 1,0-8-42,-1 0-1,0-1 1,-1 1 0,-1 0 0,0 0 0,-1 0 0,-1 0 0,0 0-1,-1 1 1,0 0 0,-2 0 0,0-1 42,4 9-36,0 1 1,0-1 0,-1 1-1,1 0 1,-1 0 0,0 1-1,-1-1 1,1 1 0,-1 0-1,0 0 1,0 0-1,0 1 1,0-1 0,-1 1-1,1 1 1,-1-1 0,0 1-1,0 0 1,1 0-1,-2 1 1,1-1 0,0 1-1,0 1 1,0-1 0,0 1-1,-1 0 1,1 1 0,0-1-1,0 1 1,-3 1 35,0 0-6,1 1 0,-1 0 0,1 0 0,0 1 0,0 0 1,0 0-1,0 1 0,0 0 0,1 1 0,0-1 0,0 1 0,-5 7 6,10-11-1,0 0-1,0 1 0,0-1 0,1 1 1,-1-1-1,0 1 0,1 0 1,0 0-1,0 0 0,0 0 0,0 0 1,0 0-1,0 0 0,1 0 0,0 0 1,-1 0-1,1 0 0,0 0 1,1 0-1,-1 0 0,0 0 0,1 1 1,0-1-1,0 0 0,0-1 0,0 1 1,0 0-1,0 0 0,1 0 1,0-1-1,-1 1 0,1 0 0,0-1 1,0 0-1,0 1 0,0-1 0,1 0 1,0 0 1,5 4 27,0 0 1,0 0-1,1-1 1,0 0-1,0-1 1,0 0-1,1-1 1,-1 0 0,1 0-1,0-1 1,0 0-1,0 0 1,0-1-1,0-1 1,0 0-1,0 0 1,0-1-1,0 0 1,0-1-1,0 0-27,24-5 79,0-1 0,-1-2 0,0-1 0,-1-2 0,8-5-79,-22 10 48,0-1 1,-1-1-1,0 0 0,0-2 0,-1 0-48,-12 9 9,0-1 1,0 1-1,-1-1 1,1 0-1,-1 0 1,0-1-1,0 1 1,-1 0-1,1-1 1,0-2-10,-2 5-11,-1-1 1,1 1 0,0-1-1,-1 1 1,0-1 0,1 0-1,-1 1 1,0-1-1,0 0 1,-1 1 0,1-1-1,-1 0 1,1 1 0,-1-1-1,0 1 1,0-1-1,0 1 1,0-1 0,0 1-1,-1-1 11,0 0-28,-1 1-1,1-1 1,-1 1-1,0-1 1,0 1-1,0 0 1,0 0-1,0 1 0,0-1 1,0 0-1,-1 1 1,1 0-1,-1 0 1,1 0-1,-1 0 1,1 1-1,-1-1 0,1 1 1,-1 0-1,1 0 1,-1 0-1,0 0 1,1 1-1,-1 0 1,1-1-1,-1 2 29,-2-2-23,1 1 1,0 0-1,0 1 1,-1 0-1,1-1 0,0 2 1,1-1-1,-1 0 0,0 1 1,1 0-1,-1 0 1,1 1-1,0-1 0,0 1 1,0 0-1,0 0 0,0 2 23,3-4-7,0 1-1,0 0 0,1 0 1,-1 0-1,1-1 0,0 1 0,-1 0 1,1 0-1,1 0 0,-1 0 1,0 0-1,1 0 0,0 0 0,-1-1 1,1 1-1,0 0 0,0 0 1,1-1-1,-1 1 0,1-1 1,-1 1-1,1-1 0,0 0 0,0 1 1,0-1-1,0 0 0,0 0 1,1 0 7,11 12-6,1-1 1,0-1-1,14 8 6,-21-14 28,54 33 67,-40-26-80,0 1 0,-1 0 0,9 10-15,-30-24 6,0 1 0,1-1 0,-1 1-1,1-1 1,-1 0 0,0 1 0,1-1-1,-1 1 1,0-1 0,0 1-1,1-1 1,-1 1 0,0-1 0,0 1-1,0-1 1,0 1 0,0 0 0,0-1-1,0 1 1,0-1 0,0 1-1,0-1 1,0 1 0,0-1 0,0 1-1,0-1 1,0 1 0,0 0 0,-1-1-1,1 1 1,0-1 0,0 1 0,-1-1-1,1 0 1,0 1 0,-1-1-1,1 1 1,-1-1 0,1 0 0,0 1-1,-1-1 1,1 0 0,-1 1 0,1-1-1,-1 0 1,1 1 0,-1-1 0,1 0-1,-1 0 1,1 0 0,-1 0-1,1 0 1,-1 1 0,1-1 0,-1 0-1,0 0 1,1 0-6,-43 11 582,34-9-557,-204 38-895,130-29-989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07:39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26 904,'0'0'1104,"0"0"-108,0 0-117,0 0-220,0 0-163,0 0-77,0 0-48,0 0-33,0 0-16,0 0-18,0 0-59,0 0-98,0 0-69,0 0-52,0 0-17,0 0-5,0 0-27,0 0-41,0 40 144,0-38-79,0 0 0,-1 0 0,1-1 0,-1 1 0,0 0 0,1 0 0,-1-1 0,0 1 0,0 0 0,0-1 0,0 1 0,0-1 0,0 1 0,-1-1 0,1 0 0,0 1 0,-1-1 0,1 0-1,-1 0 1,1 0 0,-1 0 0,0 0 0,0 0-1,-3 1 7,1 0 0,-1 0 0,0 0 0,0-1 0,0 1 0,0-1-1,0-1 1,0 1 0,0-1 0,0 0-7,4 0-5,0-1 1,1 0-1,-1 0 0,1 1 1,-1-1-1,0 0 0,1 0 0,0 0 1,-1 0-1,1 0 0,0 1 1,-1-1-1,1 0 0,0 0 1,0 0-1,0 0 0,0 0 0,0 0 1,0 0-1,0 0 0,0 0 1,0-1 4,0-35-15,1 26 6,-2 8 7,1 1-1,0-1 1,0 1 0,1-1-1,-1 1 1,0-1-1,1 1 1,0-1 0,-1 1-1,1 0 1,0-1-1,1 0 3,-1 2-9,0 0-1,0 0 1,0 0 0,1 0-1,-1 0 1,0 0-1,0 1 1,1-1 0,-1 0-1,1 1 1,-1-1-1,1 1 1,-1 0 0,1-1-1,-1 1 1,1 0-1,-1 0 1,1 0-1,-1 0 1,1 0 0,0 0 9,-2 1 2,1 0 0,0 0 0,0-1 0,-1 1 0,1 0 0,-1 0 0,1 0 0,-1 0 0,1 0 0,-1 0 0,1 0 1,-1 1-1,0-1 0,0 0 0,0 0 0,1 0 0,-1 0 0,0 0 0,0 0 0,-1 0 0,1 0 0,0 1 0,0-1 0,0 0 0,-1 1-2,1 0 5,0 3-36,0-4 7,0 0-1,0 0 1,1-1-1,-1 1 1,0 0-1,0 0 1,0 0-1,0 0 1,-1 0-1,1-1 1,0 1-1,0 0 1,0 0-1,-1 0 1,1 0-1,0-1 1,-1 1-1,1 0 1,-1 0-1,1-1 1,-1 1-1,1 0 1,-1-1-1,0 1 1,1 0-1,-1-1 1,0 1-1,1-1 1,-1 1-1,0-1 1,0 0-1,1 1 1,-2-1 24,-10 5-2737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12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0 2721,'6'8'5946,"-5"15"-6817,-1-20 1261,-2 48-62,-2 1 1,-3-1-1,-6 23-328,-43 155 655,51-208-663,-52 161 191,23-79-1010,4 6 827,25-80-1787,4 2-2375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15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0 415 6201,'4'-12'629,"0"-1"0,0 0 0,2 1 0,-1 0 0,6-9-629,12-15 278,2 0 0,8-7-278,-7 9 115,-11 15-159,-1-2-71,1 0 0,2 1 0,0 0 0,1 2 0,0 0 0,2 1 1,13-9 114,-33 26-60,0 0 1,1 0 0,-1 0 0,0-1 0,0 1 0,1 0-1,-1 0 1,0 0 0,0-1 0,1 1 0,-1 0-1,0 0 1,1 0 0,-1 0 0,0 0 0,1 0 0,-1 0-1,0-1 1,0 1 0,1 0 0,-1 0 0,0 0-1,1 0 1,-1 1 0,0-1 0,1 0 0,-1 0 0,0 0-1,1 0 1,-1 0 0,0 0 0,1 0 0,-1 1-1,0-1 1,0 0 0,1 0 0,-1 0 0,0 1-1,0-1 1,1 0 0,-1 0 0,0 1 0,0-1 59,-1 18-1401,-14 27 186,13-41 1002,-22 67-1662,7-109 3160,15 31-885,0 1 1,0-1 0,0 1 0,-1 0-1,0 0 1,-1 0 0,1 0-1,-1 1 1,0-1-401,3 5 66,0 0 0,1 1 0,-1-1 0,0 1 0,0-1 0,0 1 0,0-1 0,0 1 0,1-1 1,-1 1-1,0 0 0,0-1 0,0 1 0,0 0 0,0 0 0,0 0 0,0 0 0,0 0 0,0 0 0,0 0 0,0 0 0,0 0 0,-1 0-66,-1 2-9,1-1 1,-1 0-1,0 1 0,1-1 1,-1 1-1,1 0 0,0 0 1,0 0-1,0 0 0,-1 0 0,2 0 1,-2 1 8,-4 7-9,0 0-1,1 1 1,0-1 0,1 1 0,0 0 0,0 1 0,1-1-1,1 1 1,0 0 0,1 0 0,0 0 0,0 0 0,2 0-1,-1 8 10,1-13-18,0 1 0,1 0 0,-1-1 0,1 1 0,1-1-1,0 0 1,0 1 0,0-1 0,1 0 0,0 0 0,0 0 0,0-1-1,1 1 1,0-1 0,1 0 0,-1 0 0,1 0 0,0 0-1,1-1 1,-1 0 0,1 0 0,0-1 0,1 1 0,-1-1 18,2-1 31,-1-1 1,1 1-1,0-1 1,0-1-1,0 1 1,-1-1-1,1-1 1,0 0 0,1 0-1,-1 0 1,-1-1-1,1 0 1,0-1-1,0 0 1,0 0-1,5-2-31,3-2 50,0 0 0,-1-1 0,1-1 0,-2 0-1,1-1 1,-1-1 0,5-3-50,-11 4 62,1 1 0,-1-1 0,0-1 0,-1 1 0,0-1 1,0-1-1,-1 1 0,0-1 0,-1 0 0,-1 0 0,0-1 0,1-4-62,5-23 197,-1-1-1,2-39-196,-11 78 0,0-29 243,-5 28-122,-4 18-296,-1 10 165,1 1-1,1 0 1,1 1-1,-1 21 11,6-39-12,1 1 0,0-1 1,1 1-1,1 0 0,-1-1 0,2 1 1,-1-1-1,1 1 0,1-1 0,0 0 1,1 0-1,-1 0 0,2 0 0,2 4 12,-3-9 8,0-1 0,0 1 0,1 0 0,0-1 0,0 0 0,0 0 0,1-1 0,-1 1 0,1-1 0,0 0 0,-1-1 0,1 1 0,1-1 0,-1 0-1,0-1 1,0 1 0,1-1 0,-1-1 0,1 1 0,-1-1 0,1 0 0,-1-1 0,0 1 0,1-1 0,-1-1 0,0 1 0,6-3-8,-5 3 9,-1 0 0,0-1 0,0 0 0,0-1 1,0 1-1,0-1 0,-1 0 0,1 0 0,-1-1 0,0 0 1,0 0-1,0 0 0,0 0 0,-1-1 0,1 0 0,-1 0 0,0 0 1,-1 0-1,0-1 0,1 0 0,-2 1 0,1-1 0,-1 0 1,0 0-1,0 0 0,0-1 0,-1 1 0,0-1-9,-1-3-26,0 0 0,-1 0 1,-1 0-1,0 0 0,0 0 0,-1 0 0,0 0 0,0 1 0,-1 0 1,-1-1-1,1 1 0,-1 1 0,-1-1 0,0 1 0,0 0 0,-1 0 0,0 1 1,0-1-1,-7-4 26,7 6-21,0 1 0,0 0 0,-1 0 0,1 1 1,-1 0-1,0 0 0,0 1 0,-1 0 0,1 1 0,-1-1 0,1 2 1,-1-1-1,1 1 0,-1 0 0,0 1 0,0 0 0,0 1 1,1-1-1,-1 2 0,0-1 0,1 1 0,-1 0 0,-1 2 21,9-4-2,0 0 0,0 1 0,0-1 0,0 0 0,0 0 0,0 1-1,1-1 1,-1 1 0,0-1 0,0 1 0,0-1 0,1 1 0,-1-1 0,0 1-1,1 0 1,-1-1 0,0 1 0,1 0 0,-1-1 0,1 1 0,-1 0 0,1 0 0,0 0-1,-1 0 3,1 0-7,1-1-1,-1 1 0,0 0 0,1 0 0,-1-1 1,0 1-1,1 0 0,-1-1 0,1 1 1,-1-1-1,1 1 0,-1-1 0,1 1 0,0-1 1,-1 1-1,1-1 0,-1 1 0,1-1 1,0 1-1,0-1 0,0 0 8,43 15-60,-6-10 146,0-2 0,-1-1 1,1-2-1,0-2 1,-1-1-1,1-2 0,-1-1 1,0-3-1,-1 0 1,28-13-87,-29 8 103,-22 8 356,-16 7 850,2 2-1339,0 0 1,0 0 0,0 1-1,0-1 1,1 0-1,-1 1 1,1-1 0,0 0-1,0 1 1,0-1-1,0 0 1,1 1 29,-1 5-9,-2 35 57,-1 5-64,4 45 16,-1-82-63,2 1 0,0-1 1,0 0-1,1 1 0,0-1 0,1 0 0,0-1 1,1 1-1,6 9 63,-10-19-27,1 1-1,-1-1 1,1 0 0,-1 0 0,1 0-1,0 0 1,0 0 0,0 0 0,0-1-1,0 1 1,0-1 0,0 1-1,1-1 1,-1 0 0,0 1 0,1-1-1,-1-1 1,1 1 0,-1 0 0,1-1-1,0 1 1,0-1 27,1 0 4,0 0-1,0-1 1,0 1 0,0-1-1,-1 0 1,1 0-1,0-1 1,0 1 0,-1-1-1,1 0 1,-1 0 0,1 0-1,2-2-3,3-3 38,-1-1 0,1 1 0,-1-1-1,-1-1 1,1 0 0,-1 0 0,-1 0 0,0-1-1,0 0 1,0-3-38,1-3 41,5-9-9,-1-1 0,-1 0 1,-1-1-1,-2 0 0,0-1 1,-2 1-1,1-24-32,-19 82-419,4 2 428,1 1 0,1-1-1,2 1 1,1 0 0,2 0-1,2 22-8,0-54-3,0 1-1,0-1 1,1 0-1,-1 1 1,1-1 0,0 1-1,-1-1 1,1 0-1,0 0 1,0 1-1,0-1 1,1 0-1,-1 0 1,0 0 0,1 0-1,0 0 1,-1 0-1,1-1 1,0 1-1,0-1 1,0 1-1,0-1 1,0 1-1,0-1 1,0 0 0,0 0-1,1 0 1,-1 0-1,0-1 1,1 1-1,-1-1 1,1 1-1,-1-1 1,0 0 0,1 0-1,-1 0 1,1 0-1,-1 0 1,1 0-1,-1-1 1,0 1-1,1-1 1,1-1 3,9-1 62,0-1 1,-1 0-1,1-1 0,-1-1 1,-1 0-1,1-1 0,8-5-62,-4-1 47,0 0 0,0 0 0,-2-2 0,1 0 0,6-10-47,-14 16 10,0-1 1,0 0 0,-1-1 0,0 1-1,-1-1 1,0 0 0,0-1-1,-1 1 1,-1-1 0,0-2-11,-2 12-15,-1 0-1,0-1 1,1 1 0,-1 0 0,0-1 0,0 1 0,0 0 0,-1-1-1,1 1 1,-1 0 0,1-1 0,-1 1 0,0 0 0,1 0-1,-1 0 1,0-1 0,-1 1 0,1 0 0,0 1 0,-1-1 0,1 0-1,-1 0 1,1 0 0,-1 1 0,0-1 0,0 1 0,1-1 0,-1 1-1,0 0 1,-1 0 0,1 0 0,0 0 0,0 0 0,-1 0 15,-3-1-32,-1 1 0,0-1 0,1 1 1,-1 0-1,0 1 0,0 0 0,0 0 1,0 0-1,0 1 0,1 0 1,-2 1 31,8-2-11,-1 0 0,0 0 0,1 0 0,-1 0 0,0 0 1,1 0-1,-1 0 0,1 0 0,-1 1 0,0-1 0,1 0 1,-1 1-1,1-1 0,-1 0 0,1 1 0,-1-1 0,1 0 1,-1 1-1,1-1 0,-1 1 0,1-1 0,0 1 0,-1-1 1,1 1-1,0-1 0,-1 1 0,1 0 0,0-1 0,0 1 1,-1-1-1,1 1 0,0 0 0,0-1 0,0 1 1,0 0-1,0-1 11,13 24-191,29 15 151,-18-22 122,-13-10-111,-1 1 0,1 1 0,-2 0 0,1 0 1,4 7 28,-11-13-20,-1 0 0,0 0 0,0 1 0,0 0 0,0-1 0,-1 1 1,1 0-1,-1 0 0,0-1 0,0 1 0,0 0 0,-1 0 0,0 0 0,1 0 1,-1 1-1,-1-1 0,1 0 0,0 0 0,-1 0 0,-1 2 20,-2 10-213,-2-1-1,0 1 0,-1-1 1,0 0-1,-2-1 0,0 1 214,-14 26-611,22-40 592,1 0 1,-1-1 0,0 1 0,1 0 0,-1 0 0,1-1 0,0 1-1,-1 0 1,1 0 0,-1 0 0,1 0 0,0 0 0,0-1 0,0 1-1,-1 0 1,1 0 0,0 0 0,0 0 0,0 0 0,0 0 0,1 0-1,-1 0 1,0 0 0,0 0 0,0 0 0,1-1 0,-1 1 0,0 0 0,1 0-1,-1 0 1,1 0 0,-1-1 0,1 1 0,0 0 0,-1-1 0,1 1 18,1 0-13,1 0 0,-1-1 1,1 1-1,-1-1 0,1 0 1,-1 1-1,1-1 0,-1 0 1,1-1-1,-1 1 0,1 0 1,-1-1-1,2 0 13,13-3 48,0-1 0,0-1 0,12-6-48,-14 4 87,0-1 0,-1-1 1,0 0-1,0-1 0,-1 0 0,0-1 0,-1-1 0,-1 0 0,0 0 1,0-1-1,-2 0 0,1-1 0,-2 0 0,0-1 0,-1 0 0,-1 0 1,0 0-1,-1-1 0,-1 0 0,0-2-87,-3 17 24,-1 0-1,0-1 0,0 1 1,0 0-1,0-1 1,0 1-1,0-1 1,0 1-1,-1 0 0,1-1 1,-1 1-1,0 0 1,0 0-1,0-1 0,0 1 1,0 0-24,0 1 4,1 0 0,-1 0 0,0 1 1,0-1-1,0 0 0,1 1 0,-1-1 0,0 1 0,0-1 1,0 1-1,0-1 0,0 1 0,0-1 0,0 1 0,0 0 1,0 0-1,0-1 0,0 1 0,0 0 0,0 0 1,0 0-1,-1 0 0,1 0 0,0 0-4,-2 1-14,0 0-1,1 0 1,-1 0 0,1 0 0,-1 0-1,1 1 1,-1-1 0,1 1-1,0 0 1,0-1 0,0 1 0,0 0-1,0 0 1,0 0 0,0 1-1,0-1 1,1 0 0,-1 1 0,1-1-1,0 1 1,0-1 0,0 1-1,0-1 1,0 3 14,0-1-14,1-1 1,-1 1-1,1 0 0,0-1 0,1 1 0,-1 0 1,1 0-1,-1-1 0,1 1 0,0-1 0,0 1 1,1-1-1,-1 1 0,1-1 0,-1 0 1,1 0-1,0 1 0,1-1 0,-1-1 0,0 1 1,1 0-1,-1 0 0,2 0 14,11 10-17,0 0 1,1-1-1,17 10 17,-9-6 6,-3-2-23,-14-10-23,1 1 0,-1-1 0,0 1-1,-1 1 1,0-1 0,1 1 0,-2 0-1,1 1 1,-1-1 0,4 8 40,-8-14-4,-1 0 0,0 1 1,0-1-1,0 1 0,0-1 0,0 0 1,0 1-1,0-1 0,0 0 0,0 1 0,-1-1 1,1 1-1,0-1 0,0 0 0,0 1 0,0-1 1,0 0-1,-1 1 0,1-1 0,0 0 1,0 1-1,-1-1 0,1 0 0,0 0 0,0 1 1,-1-1-1,1 0 0,0 0 0,-1 0 1,1 1-1,0-1 0,-1 0 0,1 0 0,0 0 1,-1 0-1,1 0 0,-1 0 0,1 0 1,0 1-1,-1-1 0,1 0 0,-1 0 0,1-1 4,-23 5 87,18-4-71,-24 5 20,-1-2 0,0-1 0,0-2 0,0-1 0,0-1 0,-11-3-36,48 5 29,0-1-1,0 0 1,0 0 0,0-1-1,0 0 1,-1 0 0,1 0-1,0-2-28,15-3 16,29-8 62,-1-2-1,16-9-77,-51 19 53,1-1 1,-1 0-1,0-1 1,0-1-1,-2 0 1,1-1-1,-1-1 1,0 0 0,0-3-54,18-18 155,-21 23-153,0-1 0,0 0 0,-1 0 0,-1-1 0,0 0 0,0 0 1,-2-1-1,2-3-2,-7 16-4,-1-1 1,0 1-1,0-1 1,1 1-1,-1-1 1,0 1-1,0 0 1,0-1-1,0 1 1,0-1-1,1 1 1,-1-1-1,0 1 1,0-1-1,0 0 1,0 1-1,-1-1 1,1 1-1,0-1 1,0 1-1,0-1 1,0 1-1,0 0 1,-1-1-1,1 1 1,0-1-1,0 1 1,-1-1-1,1 1 1,0 0-1,-1-1 1,1 1 0,0-1-1,-1 1 1,1 0-1,-1-1 4,-20 3-45,-27 20 33,45-20 7,-12 6 1,0 2 0,0 0 0,1 1 0,1 1 1,0 0-1,0 0 0,1 1 0,1 1 1,-10 14 3,17-21-6,0-1 1,1 0 0,0 1 0,0 0-1,0 0 1,1 0 0,0 0 0,0 0-1,1 1 1,0-1 0,0 6 5,1-8-8,0 0 0,1 0 0,0 0 0,0 0 0,0 0 0,1-1 0,-1 1 0,1-1 0,0 1 0,1-1 0,-1 1 0,1-1 0,-1 0 0,1 0 0,1-1 0,-1 1-1,0 0 1,4 2 8,-1-2 25,-1-1 0,1 1-1,0-1 1,0 0 0,0 0-1,1-1 1,-1 1-1,1-2 1,-1 1 0,1-1-1,-1 0 1,1 0 0,0 0-1,0-1 1,0 0-1,-1-1 1,1 0 0,0 0-1,-1 0 1,2-1-25,21-5 178,-1-1 0,0-1 0,24-12-178,-51 21 2,17-7 88,-1-2 0,0 1 0,0-2 0,-1 0 0,-1-2 0,10-7-90,-21 16 4,0 0 0,-1 0 0,0 0 0,0-1 0,0 1 0,0-1-1,0 1 1,-1-1 0,1 0 0,-1 0 0,0 0 0,0 0-1,-1 0 1,1-1 0,-1 1 0,0-1 0,0 1 0,0-1 0,-1 1-1,0-1 1,1 1 0,-2-1 0,1 1 0,0-1 0,-1 1-1,0-1 1,0 1 0,0 0 0,-1-1 0,-1-1-4,2 3-30,-1 1-1,0 0 1,0 0 0,0 0 0,0 0-1,0 0 1,0 0 0,0 1 0,-1-1 0,1 1-1,-1-1 1,1 1 0,-1 0 0,1 0-1,-1 0 1,0 0 0,0 1 0,1-1-1,-4 0 31,4 1-15,1 0 0,-1-1 0,0 1-1,1 0 1,-1 0 0,0 0 0,1 0-1,-1 0 1,0 1 0,1-1 0,-1 0-1,0 1 1,1-1 0,-1 1 0,1 0-1,-1-1 1,1 1 0,-1 0 0,1 0-1,-1 0 1,1 0 0,0 0 0,-1 0 0,1 1-1,0-1 1,0 0 0,0 0 0,0 1-1,0-1 1,0 1 0,1-1 0,-1 1-1,0 0 16,1-1-9,0 1 1,0-1-1,0 1 0,0-1 0,0 1 0,0-1 1,0 1-1,0-1 0,1 0 0,-1 1 0,1-1 1,-1 1-1,1-1 0,-1 1 0,1-1 0,0 0 1,0 0-1,-1 1 0,1-1 0,0 0 0,0 0 1,0 0-1,1 0 0,-1 0 9,34 25-225,-23-19 200,23 14 49,1-1 0,4 0-24,-11-7 8,-2 2 1,1 1-1,-2 0 0,10 10-8,-36-26 4,1 1-1,-1-1 1,0 0 0,1 0-1,-1 1 1,1-1-1,-1 0 1,0 1 0,1-1-1,-1 1 1,0-1-1,1 0 1,-1 1 0,0-1-1,0 1 1,0-1 0,1 1-1,-1-1 1,0 1-1,0-1 1,0 1 0,0-1-1,0 1 1,0-1-1,0 1 1,0-1 0,0 1-1,0-1 1,0 1-1,0-1 1,0 1 0,0-1-1,0 1 1,-1-1-1,1 1-3,-18 11 449,-40 2 308,48-12-793,-14 3-303,0-1 0,-1-2-1,1 0 1,-1-1-1,0-2 1,1-1 0,-1 0-1,-11-4 340,-112-22-4015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3:46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79 1680,'-26'-13'4007,"16"7"-2025,30 0-2605,79-12 883,31-14-260,-109 29-3429,-38 11 583,-12 0 2820,29-7 194,-1-1 0,1 0 0,-1 0 0,1 1 0,-1-1 0,1 0 0,-1 0-1,1 0 1,-1 0 0,1 0 0,-1 0 0,1 0 0,-1 0 0,1 0-1,-1 0 1,0 0 0,1 0 0,-1 0 0,1 0 0,-1 0 0,1-1-1,-1 1 1,1 0 0,0 0 0,-1-1 0,1 1 0,-1 0 0,1-1-1,-1 1 1,1-1-168,0 1 734,0 34 975,13 104-1281,-5-64 159,-2 37-587,-1-76 171,-5-34-243,0 0-1,1 0 0,-1-1 0,0 1 0,0 0 0,0 0 1,1 0-1,-1 0 0,1-1 0,-1 1 0,0 0 0,1 0 1,0-1-1,-1 1 0,1 0 0,-1-1 0,1 1 1,0 0-1,-1-1 0,1 1 0,0-1 0,0 1 0,-1-1 1,1 1-1,0-1 0,0 0 0,0 0 0,0 1 0,-1-1 1,1 0-1,0 0 0,0 0 0,0 0 0,0 0 1,1 0 72,11-8-4089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3:46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0 114 3721,'0'0'1560,"3"0"-1008,-1 0-168,0 0-384,3-4-8,5 4 8,2-5 248,5 3-8,3-2 89,-3-1-81,2-3-8,1 1-80,-3 3-80,0-3-8,2-2-56,6-2-16,1 0-248,38-26-3529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3:47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4 152 4665,'-1'-2'94,"1"0"1,-1 1-1,1-1 1,0 0-1,-1 0 1,1 1-1,0-1 0,0 0 1,0 0-1,0 0 1,0 1-1,1-1 1,-1 0-1,0 0 0,1 1 1,-1-1-1,1 0 1,0 1-1,0-1 0,0 0 1,-1 1-1,2-1-94,20-38 137,-21 38-133,-1 0 1,1 0 0,0 1-1,0-1 1,0 1-1,1-1 1,-1 1-1,0-1 1,1 1 0,-1 0-1,0-1 1,1 1-1,0 0 1,-1 0-1,1 0 1,0 0 0,-1 1-1,1-1 1,0 0-1,0 1 1,0-1-1,-1 1 1,2-1-5,-1 2 3,0 0 0,0 0 0,0-1 0,0 1 0,0 1 1,0-1-1,0 0 0,0 0 0,-1 1 0,1-1 0,0 1 0,-1-1 0,1 1 0,-1 0 0,0-1 1,0 1-1,1 0 0,-1 0 0,0 2-3,13 18 67,-1 2 0,-1 0-1,-2 0 1,0 1 0,-2 0 0,0 1 0,-2-1 0,3 27-67,-7-64 552,9-81-122,15-46-430,-25 135-4,1-4 7,0-1-1,1 1 1,1 0-1,-1 0 0,5-8-2,-7 15-4,-1 0-1,1 0 1,0 0-1,0 0 0,-1 0 1,1 0-1,0 0 1,0 0-1,0 1 0,0-1 1,0 0-1,0 0 1,0 1-1,0-1 0,0 1 1,1-1-1,-1 1 1,0-1-1,0 1 0,0 0 1,1-1-1,-1 1 0,0 0 1,0 0-1,1 0 1,-1 0-1,0 0 0,0 0 1,1 1-1,-1-1 1,0 0-1,0 1 0,0-1 1,1 1-1,-1-1 1,0 1-1,0-1 0,0 1 1,0 0-1,0-1 1,0 1-1,0 0 0,0 0 1,0 1 4,8 6 41,0 0 1,0 1 0,-2 0-1,1 1 1,-1 0 0,0 0-1,-1 0 1,0 1 0,-1 0-1,0 0 1,-1 1-1,1 1-41,5 24 140,-2 1-1,-1 0 1,-1 6-140,-5-37 7,3-9 35,-1-1 0,1 1 0,-1-1 0,0 0 0,0 0 0,0 0 0,0 0 0,-1-1 0,1 0-42,2-2 40,22-23-276,1 1 1,1 1-1,26-17 236,-53 41-268,1 1 0,1 0 0,-1 0 0,0 1 0,0-1 0,1 1 0,-1 0-1,0-1 1,2 1 268,-3 1-502,0 0 0,1 0-1,-1 0 1,0 1 0,1-1-1,-1 1 1,0-1 0,0 1-1,0 0 1,0 0 0,2 0 502,-4-1-32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3:47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4217,'0'0'981,"0"0"-151,0 0-253,0 1-269,2 25-217,0 1 0,2 0 0,4 15-91,3 19 470,3 32-430,3-1-1,24 71-39,-41-160-1396,-4-15-1302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3:48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70 3681,'19'-22'1892,"-16"18"-1813,0 0-1,1 0 0,-1 1 1,1-1-1,-1 1 0,1 0 1,0 0-1,2-1-78,-2 2 41,0 0 1,-1 0-1,1 0 1,0 1-1,0-1 1,0 1-1,1 0 1,-1 0-1,0 1 1,0-1-1,0 1 0,1 0 1,-1 0-1,0 0 1,0 1-1,1-1 1,-1 1-1,0 0 1,0 0-1,0 1 1,0-1-1,0 1 0,0 0 1,-1 0-1,1 0 1,0 1-1,-1-1 1,0 1-1,0 0 1,0 0-1,0 0 1,0 0-1,0 0 0,-1 1 1,1-1-1,-1 1 1,0 0-1,0-1 1,0 1-1,-1 0 1,0 0-1,1 0 0,-1 1 1,-1-1-1,1 0 1,0 0-1,-1 0 1,0 1-1,0-1 1,-1 0-1,1 0 1,-1 1-1,0-1 0,0 0 1,0 0-1,0 0 1,-1 0-1,1 0 1,-1 0-1,-3 3-41,-8 13 68,-1 0 0,-2-1 0,0 0 0,0-2-1,-2 0 1,0 0 0,-9 4-68,-14 14-619,37-28-669,7-2-1134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3:51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0 772 4241,'72'-121'4534,"-39"69"-3974,-2-1 1,-2-2 0,18-52-561,-47 106 18,1 0 1,-1 0-1,1 0 1,-1 0-1,1 0 1,-1 1 0,0-1-1,0 0 1,1 0-1,-1-1 1,0 1-1,0 0 1,0 0-1,0 0 1,0 0-1,0 0 1,-1 0-1,1 0 1,0 0-1,0 0 1,-1 0-1,1 0 1,-1 0-1,1 0-18,-1 1 4,0-1-1,0 1 0,0 0 1,0 0-1,0 0 0,0 0 1,1 0-1,-1 0 1,0 0-1,0 0 0,0 0 1,0 0-1,0 0 0,0 0 1,0 1-1,1-1 1,-1 0-1,0 1 0,0-1 1,0 1-1,0-1-3,-45 31-508,38-25 421,0 1 0,0 0 0,1 0 0,0 0 0,0 1 0,1 0 1,0 0-1,-2 5 87,8-12-8,0-1 1,0 1-1,0 0 1,0-1-1,0 1 1,1-1-1,-1 1 1,0-1-1,0 1 1,1-1-1,-1 1 1,0-1-1,0 1 0,1-1 1,-1 1-1,1-1 1,-1 1-1,0-1 1,1 1-1,-1-1 1,1 0-1,-1 1 1,1-1-1,-1 0 1,1 0-1,-1 1 1,1-1-1,0 0 1,-1 0-1,1 0 1,-1 1-1,1-1 1,-1 0-1,1 0 1,0 0 7,31 7-282,-22-4 236,-6-2 47,1 0 1,0 1-1,-1-1 0,1 1 1,-1 1-1,0-1 0,0 0 1,1 1-1,-2 0 0,1 0 1,0 0-1,-1 1 1,1-1-1,-1 1 0,0 0 1,0 0-1,0 0 0,-1 0 1,2 4-2,0 1 5,-1 0 0,-1 0 1,0 1-1,0-1 0,-1 1 0,0-1 1,0 1-1,-1 0 0,-1 7-5,-3 12 18,3-21-11,0-1-1,0 1 0,0-1 1,1 1-1,0 0 1,1-1-1,0 1 1,1 4-7,0-13-1,-1 0 0,1 0 0,0 0 0,-1 0 1,1-1-1,0 1 0,-1 0 0,0-1 0,1 1 1,-1-1-1,0 0 0,0 1 0,0-1 1,0 1 25,10-13 46,-1-1-1,-1 0 0,-1 0 1,0-1-1,0 0 0,-2 0 1,0-1-1,-1 0 0,2-12-70,0-10-4,-2 0 0,-2-1-1,-1-36 5,1 86-75,0 0 0,0 0 0,1 0-1,0 0 1,1-1 0,0 0 0,4 5 75,-1 0-42,-2-3 33,1 0-1,1 1 1,0-2-1,0 1 1,1-2 0,0 1-1,1-1 1,7 6 9,-15-13 14,1-1 0,-1 1-1,1 0 1,-1-1 0,1 0 0,-1 1 0,1-1 0,0 0 0,0 0 0,0-1 0,0 1 0,-1-1 0,1 1 0,0-1 0,0 0 0,0 0 0,0 0 0,0 0 0,0-1 0,0 1 0,0-1-1,0 0 1,0 0 0,-1 0 0,1 0 0,0 0 0,-1 0 0,1-1 0,-1 1 0,1-1 0,-1 0 0,0 0 0,0 0 0,1 0 0,-1 0 0,-1-1 0,1 1 0,0 0 0,-1-1 0,1 1-1,-1-1-13,2-3 23,0 1 0,0-1-1,-1 0 1,0 0 0,0 0-1,0 0 1,-1 0 0,0 0-1,0-1 1,-1 1-1,1 0 1,-2-1 0,1 1-1,0 0 1,-1 0 0,-1-1-1,1 1 1,-1 0 0,0 0-1,0 0 1,0 1-1,-1-1 1,-1-1-23,2 1-38,-2 0 1,1 1-1,0-1 0,-1 1 0,0 0 0,-1 0 1,1 0-1,-1 0 0,0 1 0,0 0 0,0 0 1,0 0-1,-1 0 0,0 1 0,1 0 0,-1 0 1,0 1-1,-1 0 0,1 0 0,0 0 0,-1 1 1,-1-1 37,6 2-26,0 0-1,1-1 1,-1 1 0,0 0 0,0 0-1,1 1 1,-1-1 0,0 0 0,0 0 0,1 1-1,-1-1 1,0 1 0,1-1 0,-1 1 0,0 0-1,1 0 1,-1 0 26,1 0-15,1-1 0,-1 1 0,1 0 0,0-1 0,0 1 0,-1-1 0,1 1 0,0 0 0,0-1 0,0 1 0,0 0 0,0-1 0,0 1 0,0 0-1,0-1 1,0 1 0,0 0 0,0 0 0,0-1 0,0 1 0,0-1 0,1 1 0,-1 0 0,0-1 0,0 1 0,1 0 0,-1-1 0,1 1 15,1 3-19,1-1-1,0 1 1,0-1 0,0 0-1,0 1 1,1-2 0,-1 1-1,1 0 1,-1-1-1,1 1 1,0-1 0,3 1 19,2 0 30,1-1 0,-1 0 0,1 0 1,0-1-1,0 0 0,-1-1 0,1 0 0,0 0 1,0-1-1,-1 0 0,1-1 0,0 0 0,-1-1 1,8-3-31,-8 3 66,-1 0 0,0-1 0,0 0 0,0 0 1,0-1-1,-1 0 0,1 0 0,-1 0 0,-1-1 0,1 0 1,-1-1-1,0 0 0,-1 0 0,1 0 0,-1 0 0,2-5-66,-6 10 10,0 0 0,0 0-1,-1 0 1,1 1-1,0-1 1,-1 0 0,1 0-1,-1 0 1,0 0-1,0 0 1,0 0 0,0 0-1,0 0 1,0 0-1,0 0 1,0 0 0,-1 0-1,1 0 1,-1 0-1,0 0 1,1 0 0,-1 0-1,0 1 1,0-1-1,0 0 1,-1 1 0,1-1-1,0 0 1,0 1-1,-1-1-9,1 2-28,-1-1-1,1 0 0,-1 0 1,1 1-1,-1-1 0,1 1 1,-1 0-1,1-1 1,-1 1-1,0 0 0,1 0 1,-1 0-1,0 0 0,1 0 1,-1 0-1,1 0 0,-1 1 1,0-1-1,1 0 0,-1 1 1,1 0-1,-1-1 0,1 1 1,0 0-1,-1 0 0,1-1 1,-1 1-1,1 0 1,0 0-1,0 1 0,0-1 1,0 0-1,0 0 0,0 1 1,0-1-1,0 0 0,0 1 29,-6 7-43,1 1 0,0 0 0,1 0 0,0 0 0,1 1 0,-2 2 43,5-10-13,0 0 0,0 0 0,0 0 0,0 0 0,0 0 0,1 0 0,-1 0 0,1 1 1,0-1-1,0 0 0,0 0 0,0 0 0,1 0 0,-1 0 0,1 1 0,0-1 0,0 0 0,0 0 0,0 0 0,0-1 1,1 1-1,-1 0 0,1 0 0,0-1 0,0 1 13,0-1 14,-1-1-1,1-1 1,0 1 0,-1 0 0,1 0-1,0 0 1,0-1 0,0 1 0,0-1-1,0 0 1,0 0 0,-1 1-1,1-1 1,0 0 0,0 0 0,0-1-1,0 1 1,0 0 0,0-1 0,0 1-1,0-1 1,-1 0 0,1 1 0,0-1-1,0 0 1,-1 0 0,1 0 0,0 0-1,-1 0 1,1-1 0,-1 1 0,0 0-1,1-1 1,-1 1 0,1-2-14,1-1 72,1 0 0,0 0 0,-1 0 0,0 0 0,0-1 0,0 1 0,-1-1 0,1 0 0,-1 0 0,0 0 0,-1 0 0,2-4-72,-2 8-223,2 6 66,6 20 0,15 54 177,-12-35-23,13 32 41,-6-21-35,-2 0 0,-2 2 0,-3 0 0,-2 0 1,-2 16-4,-8-63-95,0 0 1,-1 0 0,0 0 0,0 0-1,-3 4 95,4-11-33,0-1-1,-1 0 1,0 0-1,1 1 1,-1-1-1,0 0 1,0 0-1,0 0 1,0 0-1,0 0 1,-1 0-1,1 0 1,-1-1-1,1 1 1,-1 0-1,0-1 0,1 1 1,-1-1-1,0 0 1,0 1-1,0-1 1,0 0-1,0 0 1,0 0-1,-1 0 1,1-1 33,0 0 12,1 0 1,-1 0 0,1 0 0,0-1-1,-1 1 1,1-1 0,0 1 0,0-1-1,-1 1 1,1-1 0,0 0-1,0 0 1,0 0 0,0 1 0,0-1-1,0 0 1,0 0 0,0 0 0,0-1-1,0 1 1,0 0 0,1 0-1,-1 0 1,1-1 0,-1 1 0,1 0-1,-1 0 1,1-1 0,-1 1 0,1 0-1,0-1 1,0 0-13,-7-46 492,8 13-472,0 1 1,2 0 0,2 0-1,1 0 1,1 0 0,9-20-21,21-52-3,22-38 3,19-55-53,-75 191 40,8-31 28,-11 37-26,0 0-1,1 0 0,-1 0 1,0 0-1,0 1 0,0-1 0,0 0 1,0 0-1,-1 0 0,1 0 1,-1 0-1,1 0 0,-1 1 0,1-1 1,-1 0-1,0 0 0,0 1 1,0-1 11,0 1-29,0 0 1,0 1 0,0-1 0,0 1 0,0 0 0,-1-1-1,1 1 1,0 0 0,0-1 0,0 1 0,0 0-1,0 0 1,0 0 0,-1 0 0,1 0 0,0 0 0,0 0-1,0 1 1,0-1 0,0 0 0,0 1 0,-1-1 0,1 1-1,0-1 1,0 1 0,0-1 0,0 1 0,1 0-1,-1-1 1,0 1 0,0 0 0,0 0 0,0 0 28,-30 29-232,31-30 224,-1 1 6,-4 4-38,0 0 0,0 1 0,1 0 0,0 0 0,0 0-1,0 0 1,-1 4 40,5-9-6,-1 0 1,1 0-1,0 0 0,0-1 0,0 1 0,0 0 0,-1 0 0,1 0 0,1 0 0,-1-1 0,0 1 0,0 0 0,0 0 0,0 0 1,0 0-1,1-1 0,-1 1 0,0 0 0,1 0 0,-1-1 0,1 1 0,-1 0 0,1-1 0,-1 1 0,1 0 6,1 0-3,0 1-1,0-1 1,0 0-1,0 0 1,0 0-1,1 0 1,-1 0-1,0 0 1,0-1-1,1 1 1,-1-1-1,1 0 1,0 1 3,5-1-2,-1 1-1,0 0 1,0 1 0,0 0 0,0 0-1,0 1 1,0-1 0,-1 1 0,1 1 0,-1-1-1,2 3 3,-5-4-3,0 1-1,0 0 1,0 1-1,-1-1 0,1 0 1,-1 1-1,0-1 1,0 1-1,0 0 1,0 0-1,-1 0 0,0 0 1,1 0-1,-2 0 1,1 0-1,0 0 1,-1 0-1,0 0 0,0 1 1,0 1 3,-1 11 9,0 0 0,-2-1 0,0 1 0,-1-1 0,0 0 1,-6 11-10,9-13 25,13-19 332,18-22 315,-28 25-677,11-11 59,0-1-1,-1 0 1,-1-1-1,-1 0 1,0-1-1,-1 0 1,0 0-1,-1-3-53,-4 11 9,0-1-1,-1 0 1,0 0-1,-1-1 1,0 1 0,-1-1-1,0 1 1,0-1-1,-1 1 1,0-1 0,0 1-1,-1-1 1,-1 1-1,1-1 1,-2 1 0,-2-7-9,4 12-12,-1 0 0,0 1 1,0-1-1,0 0 1,-1 1-1,1 0 0,-1 0 1,0-1-1,0 1 1,0 1-1,0-1 0,-1 0 1,-1 0 11,3 5-37,0 1-1,0-1 1,0 1 0,0-1-1,1 1 1,-1 0 0,1 0 0,-1 0-1,1-1 1,0 1 0,0 0 0,0 1-1,1-1 1,-1 0 0,1 1 37,-1-2-15,0 9 5,-1-1 0,1 1 0,1-1-1,0 1 1,1 0 0,0-1 0,0 1-1,1-1 1,0 0 0,1 1 0,0-1-1,1 0 1,4 7 10,-5-10 11,0 0 1,1 0-1,0 0 0,0-1 0,1 1 0,0-1 0,0 0 1,0-1-1,1 1 0,0-1 0,0 0 0,0 0 1,1-1-1,-1 0 0,1 0 0,0-1 0,0 0 0,7 3-11,-12-6 63,0 0 0,0 0 0,0-1 0,0 1-1,0 0 1,0-1 0,0 1 0,0-1 0,-1 1 0,1-1-1,0 0 1,0 0 0,-1 0 0,1 0 0,0 0-1,-1 0 1,1-1 0,-1 1 0,1 0 0,0-2-63,27-31 724,-18 18-666,-1-1-1,0 0 1,-1-1 0,-1 0 0,-1 0 0,3-13-58,-6 18-9,-1 0-1,0 0 1,-1 0 0,0 0 0,-2-1-1,1 1 1,-1 0 0,-1-1 0,-1 1 0,0-4 9,2 16-13,0 1 1,-1 0 0,1 0 0,0 0 0,0-1 0,0 1 0,0 0-1,0 0 1,0-1 0,0 1 0,0 0 0,0 0 0,-1 0-1,1 0 1,0-1 0,0 1 0,0 0 0,0 0 0,-1 0 0,1 0-1,0-1 1,0 1 0,0 0 0,-1 0 0,1 0 0,0 0 0,0 0-1,-1 0 1,1 0 0,0 0 0,0 0 0,0 0 0,-1 0 0,1 0-1,0 0 1,0 0 0,-1 0 0,1 0 0,0 0 0,0 0-1,0 0 1,-1 0 0,1 0 0,0 0 0,0 0 0,-1 1 12,-13 9-325,-10 18 36,22-25 279,0 0 0,0 0-1,0 0 1,0 1 0,1-1-1,-1 0 1,1 1 0,0-1 0,0 1-1,1-1 1,-1 1 0,0-1-1,1 1 1,0-1 0,0 1-1,0 0 1,1-1 0,-1 1-1,1-1 1,0 1 0,0-1-1,0 1 1,0-1 0,0 1 0,1-1-1,0 0 1,-1 0 0,1 0-1,0 0 1,1 0 0,-1 0-1,0-1 1,1 1 0,0-1-1,-1 1 1,1-1 0,0 0-1,0 0 1,1 0 0,-1-1 0,3 2 10,28 15-14,-21-12 27,0 1 0,-1 0 0,0 1 0,0 0 0,-1 1 0,1 1-13,-11-9 3,0 0 0,-1 0 0,0 0 0,1 0 1,-1 0-1,0 0 0,1 0 0,-1 0 1,0-1-1,0 1 0,0 0 0,0 0 1,0 0-1,0 0 0,0 0 0,0 0 0,0 0 1,0 0-1,0 0 0,-1 0 0,1 0 1,0 0-1,-1 0 0,1 0 0,-1 0 1,1-1-1,-1 1 0,1 0 0,-1 0 0,1 0 1,-1-1-1,0 1-3,-26 26-166,22-22 37,0 0 34,0 0 1,0 0 0,-1-1 0,1 0 0,-1 0 0,0 0 0,0-1 0,-1 0 0,1 0 0,-1 0 0,0-1 0,1 0 0,-8 1 94,14-3 8,0 0 0,0-1 0,-1 1 0,1 0 0,0 0 0,0 0 0,0 0 1,-1 0-1,1-1 0,0 1 0,0 0 0,0 0 0,0 0 0,0-1 0,-1 1 1,1 0-1,0 0 0,0 0 0,0-1 0,0 1 0,0 0 0,0 0 0,0-1 1,0 1-1,0 0 0,0 0 0,0-1 0,0 1 0,0 0 0,0 0 0,0-1 0,0 1 1,0 0-1,0 0 0,0 0 0,0-1 0,0 1 0,0 0 0,1 0 0,-1-1 1,0 1-1,0 0 0,0 0 0,0 0 0,0-1 0,1 1 0,-1 0 0,0 0 1,0 0-1,0 0 0,1 0 0,-1-1-8,9-11 136,-9 11-145,57-69 158,-31 40 27,-2-1-1,-1-1 1,-1 0-1,-2-2 1,-1-1-176,-11 18 72,19-45 135,-26 60-175,0-1 0,0 0-1,0 0 1,0 0 0,-1 0 0,1 0-1,-1 0 1,0 0 0,0 0 0,0 0-1,0 0 1,0 0 0,-1 0 0,0 0 0,1 1-1,-1-1 1,0 0 0,-1-2-32,2 5 3,0 0 1,-1-1-1,1 1 1,0 0-1,0 0 1,0-1 0,0 1-1,-1 0 1,1 0-1,0 0 1,0-1-1,-1 1 1,1 0-1,0 0 1,0 0-1,0 0 1,-1 0 0,1 0-1,0-1 1,-1 1-1,1 0 1,0 0-1,0 0 1,-1 0-1,1 0 1,0 0-1,-1 0 1,1 0 0,0 0-1,0 0 1,-1 0-1,1 0 1,0 0-1,0 0 1,-1 1-1,1-1 1,0 0-1,0 0 1,-1 0 0,1 0-1,0 0 1,0 1-1,-1-1-3,-9 15-88,-3 18-136,13-29 211,-1 0 1,0 0-1,1 0 0,0 0 1,0 0-1,0 0 1,1 0-1,-1 0 1,1 0-1,0 0 0,0 0 1,0 0-1,0 0 1,1 0-1,0-1 0,0 1 1,0 0-1,0-1 1,1 1 12,4 3-18,0 1-1,1-1 1,0 0 0,0 0 0,0-1-1,4 1 19,-3-1 12,0 0 0,-1 1 0,1 0 0,-1 0 0,-1 1-1,4 3-11,-11-9 11,0-1 0,0 0 0,0 0 0,0 1 0,0-1 0,0 0 0,-1 0 0,1 1 0,0-1 0,-1 0 0,1 0 0,-1 0 0,1 0 0,-1 1 0,1-1 0,-1 0 0,0 0 0,1 0 0,-1 0-1,0 0 1,0 0 0,0-1 0,0 1 0,0 0-11,-25 24 119,11-12-396,-1 0 0,-1-1 1,0-1-1,-1 0 0,0-2 0,0 0 1,-1-1-1,-14 4 277,-74 19-2686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3:38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20 656,'0'0'388,"0"0"-57,0 0 73,0 0 32,-10-4 2544,-28-12-2168,36 17-661,1 0 1,-1 1 0,0-1 0,1 1 0,-1-1-1,1 1 1,-1 0 0,1-1 0,0 1-1,0 0 1,-1 0 0,2 0 0,-1 0 0,0 0-1,0 0 1,0 0 0,1 0 0,-1 0-1,1 0 1,0 0 0,0 2-152,-11 74-4,4 0 0,3 54 4,-1 119 40,-16 56-40,-18 98 71,31-328-64,1-23 4,2 38-11,7-48 647,-2-44-600,15-51-3501,4-3-452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3:39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5 528,'0'0'584,"0"0"52,0 0 102,0 0 31,0 0-191,-4 0-42,8-4-1984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07:44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1095 2056,'0'0'961,"0"0"-101,0 0-114,0 0-225,1 0-379,0 0 0,0-1 1,0 1-1,1 0 1,-1-1-1,0 1 1,0 0-1,0-1 1,0 1-1,0-1 1,-1 0-1,1 1 1,0-1-1,0 0 1,0 1-1,0-1 1,-1 0-1,1 0 1,0 0-1,0 0-142,35-83 806,-29 65-809,0 0 0,1 1 0,1 1-1,0-1 1,1 1 0,1 1 0,1 0 0,8-8 3,-19 21-11,1 1-1,0 0 0,1 0 0,-1 0 1,0 1-1,1-1 0,-1 0 0,1 1 1,-1-1-1,1 1 0,0 0 0,-1 0 1,1 0-1,0 0 0,0 1 0,0-1 1,0 1-1,0 0 0,0 0 0,0 0 1,0 0-1,-1 0 0,1 0 0,0 1 1,0 0-1,0-1 0,0 1 0,0 0 1,-1 0-1,1 1 0,0-1 0,-1 0 1,1 1-1,-1 0 0,0-1 0,1 1 1,-1 0-1,0 0 0,0 1 0,0-1 1,0 0-1,-1 1 0,1-1 12,-7-10 190,4 4-208,0 1 1,-1 0 0,0 0 0,1 0-1,-1 0 1,-1 0 0,1 0 0,0 0-1,0 1 1,-1-1 0,0 1 0,1 0 0,-1 0-1,0 0 1,0 0 0,0 0 0,0 1-1,-1-1 1,1 1 0,0 0 0,-1 0-1,1 0 1,-1 0 0,1 0 0,-1 1-1,-2 0 18,4 0-11,0 1-1,0-1 0,0 1 1,1 0-1,-1 0 0,0 0 1,0 0-1,0 0 0,1 0 1,-1 0-1,0 0 1,1 1-1,-1-1 0,1 1 1,0-1-1,-1 1 0,1 0 1,0-1-1,0 1 0,0 0 1,0 0-1,0 0 0,1 0 1,-1 0-1,0 0 0,1 0 1,-1 0-1,1 0 0,0 0 1,0 0-1,0 1 12,-3 15 1,2 0 0,0-1 0,1 10-1,0-17-26,0-4 24,0 1 0,0-1 0,0 1 0,1-1 0,0 1 0,0-1-1,0 1 1,1-1 0,0 0 0,1 0 0,-1 0 0,1 0 0,0 0 0,1-1-1,-1 1 1,1-1 0,0 0 0,0 0 0,1 0 0,0-1 0,-1 1 0,2-1-1,-1 0 1,0 0 0,1-1 0,0 0 0,5 2 2,-7-4-8,-2-1 22,0 0-1,0 0 1,1-1-1,-1 1 1,0-1-1,0 0 1,0 0-1,0 0 1,0 0-1,0 0 1,0 0-1,-1 0 1,1 0-1,0-1 1,-1 1-1,1-1 1,0 1-1,-1-1 1,0 0-1,1 1 1,-1-1-1,0 0 1,0 0-1,0 0 1,0 0-1,-1 0 1,1 0 0,0 0-1,-1 0 1,1-1-1,-1 1-13,2-9 62,0-1 0,-1 1 0,0-1 0,0-10-62,-1 19 0,1-132-108,1 143 107,0 1 0,0-1 0,1 0 0,1 1 0,0-2 0,0 1 0,0 0 0,1-1 0,0 0 0,0 0 0,1 0 0,0-1 0,0 0 0,0 0 0,8 5 1,-6-6-9,-4-2 14,-1 0 0,1-1 0,1 1-1,-1-1 1,0 0 0,0-1 0,1 1 0,1 0-5,-5-2 9,1 0 0,-1 0 0,0 0 0,1-1 0,-1 1 0,0 0 0,0 0 0,1-1 0,-1 1 0,0-1 0,0 1 0,1-1 0,-1 1 0,0-1 0,0 0 0,0 0 0,0 1 0,0-1 0,0 0 0,0 0 0,0 0 0,0 0 0,-1 0 0,1 0 0,0 0 1,-1-1-1,1 1 0,0 0 0,-1 0 0,0-1 0,1 1 0,-1-1-9,6-17 44,-2 0 0,0 0-1,-1 0 1,-1-1 0,-1 1 0,-1-1 0,0 1 0,-3-16-44,1-27 18,0 36-15,0 0 1,-2 0-1,0 0 1,-2 0-1,-1 1 1,-3-5-4,-16-40 28,-18-34-28,9 49 22,15 26 87,26 89-288,40 52 169,-26-66 15,-2 1 0,3 18-5,1 5 31,30 66-31,-47-127-3,0 0 1,0-1-1,0 0 0,1 0 1,0 0-1,1 0 0,0-1 1,0 0-1,6 5 3,-11-11-1,-1 0 0,1 0 0,-1 0 0,1 0 0,-1 0 0,1 0 1,0-1-1,-1 1 0,1-1 0,0 1 0,0-1 0,0 1 0,-1-1 0,1 0 0,0 0 0,0 0 0,0 0 0,-1 0 1,1 0-1,0 0 0,0-1 0,0 1 0,-1-1 0,1 1 0,0-1 0,-1 0 0,1 0 0,0 0 0,0 0 1,2-2 8,0 0-1,0 0 1,-1 0 0,1-1-1,-1 0 1,1 1-1,-1-1 1,-1-1-1,2 0-7,0-3 8,0-1 0,0 1 0,-1-1 0,0 0 1,0 0-1,-1 0 0,0 0 0,-1 0 0,0-8-8,1-5 23,-2-1 1,-1 0-1,-2-9-23,1 21 1,0 1-1,0 0 1,-1 0-1,-1 0 1,1 0 0,-2 1-1,1-1 1,-1 1 0,-1 0-1,0 1 1,0-1-1,0 1 1,-1 0 0,0 1-1,-4-3 0,9 9-1,0-1 0,0 1 0,0 0 0,-1 0 0,1 0 0,0 0 0,-1 1-1,1-1 1,-1 1 0,1-1 0,-1 1 0,1 0 0,-1 0 0,1 0 0,-1 0-1,1 0 1,-1 1 0,1-1 0,-1 1 0,1 0 0,-2 0 1,-1 1-7,1-1 1,0 1-1,0 0 1,0 1 0,0-1-1,0 1 1,0-1-1,1 1 1,-1 0-1,-2 3 7,-1 0-8,6-6 6,0 1 1,0-1-1,0 1 1,0 0 0,0-1-1,0 1 1,0 0-1,0 0 1,0 0-1,0 0 1,0 0 0,1 0-1,-1 0 1,0 0-1,1 0 1,-1 0 0,1 0-1,-1 1 1,1-1-1,-1 0 1,1 0-1,0 0 1,0 1 1,0-1-17,0-1-39,0 1 44,0-1 1,0 1 0,0 0 0,0-1 0,0 1 0,0-1-1,0 1 1,0-1 0,0 1 0,0 0 0,1-1 0,-1 1-1,0-1 1,0 1 0,1-1 0,-1 1 0,0-1 0,1 1-1,-1-1 1,1 0 0,-1 1 0,0-1 0,1 1 0,-1-1-1,1 0 1,-1 0 0,1 1 0,-1-1 0,1 0 11,11 2-3,-1-1 1,1 0-1,0-1 1,0 0-1,0-1 1,0 0-1,-1-1 1,1 0 0,-1-1-1,1-1 1,-1 0-1,2-1 3,24-11 42,0-3 0,30-20-42,-18 10 7,-35 20 148,0 1-1,-1-2 1,9-8-155,-23 17 19,1 1-1,-1-1 1,0 1 0,0-1 0,0 1-1,1 0 1,-1 0 0,0-1-1,0 1 1,0 0 0,0 0-1,0 0 1,1 0 0,-1 0 0,0 0-1,0 0 1,0 0 0,0 0-1,0 0 1,0 1 0,1-1-1,-1 0 1,0 1 0,0-1 0,0 0-1,1 1 1,-1-1 0,0 1-1,0-1-18,-2 7-12,0 0 0,1-1 0,0 1-1,0 0 1,0 0 0,1 0-1,0 0 1,1 0 0,-1 1 0,1-1-1,0 0 1,1 0 0,0 0 0,0 1 12,1 24-26,-2-19 20,1-1 0,0 0 0,0 0 0,1 0 1,1 0-1,0 0 0,1 0 0,0-1 0,1 1 0,1 0 6,-4-7-3,0-1 1,1 0 0,0-1 0,-1 1 0,1 0-1,1-1 1,-1 0 0,0 1 0,1-1 0,0-1-1,-1 1 1,1 0 0,0-1 0,0 0 0,1 0-1,-1 0 1,0 0 0,1-1 0,-1 0 0,1 0-1,-1 0 1,1 0 0,0-1 0,-1 0 0,1 0-1,0 0 1,-1 0 0,3-1 2,-1 0 11,-1-1 0,0 0 0,0 1-1,1-2 1,-1 1 0,-1-1 0,1 1 0,0-1 0,-1-1 0,1 1-1,-1-1 1,0 1 0,0-1 0,0 0 0,-1-1 0,1 1-1,0-2-9,0 0 15,0 0 1,0-1 0,-1 1-1,1-1 1,-1 0 0,-1 0-1,1 0 1,-1-1 0,-1 1 0,1 0-1,-1-1 1,0-5-17,-1 1 13,-1-1-1,0 1 1,-1 0-1,0 0 1,-1 0-1,0 0 1,0 0-1,-2 1 1,1 0-1,-3-3-12,4 9-4,0 0 0,0 0 0,0 0 0,-1 0 0,0 0 0,0 1 0,0 0 0,-1 0 0,0 0 0,1 0 0,-1 1 0,0 0 0,-1 0 0,1 0 0,-1 0 0,1 1 0,-1 0 0,0 0 0,1 1 0,-1 0 0,-2-1 4,-5 1-59,1-1-1,-1 2 0,0 0 0,1 0 1,-1 1-1,0 1 0,1 0 0,-1 0 60,7 0-26,-1 0 0,1 0 0,0 1 0,1 0 1,-1 0-1,0 0 0,1 1 0,0-1 0,0 1 0,0 1 0,0-1 0,0 1 0,1-1 0,0 1 0,0 1 0,-1 2 26,4-7-13,0-1 1,1 1-1,-1 0 0,1 0 0,-1 0 0,1-1 0,-1 1 0,1 0 1,0 0-1,0 0 0,-1 0 0,1 0 0,0 0 0,0 0 0,0 0 1,0 0-1,0 0 0,0 0 0,0-1 0,0 1 0,0 0 0,0 0 1,1 0-1,-1 0 0,0 0 0,1 0 0,-1 0 0,0 0 0,1-1 1,-1 1-1,1 0 0,0 0 0,-1-1 0,1 1 13,0 0-12,1 0 0,0 0 0,-1 0 0,1 0 0,0 0 0,0 0 0,-1-1 0,1 1 0,0-1 0,0 1 0,0-1 0,0 0 0,0 0 0,1 0 12,9 0 4,0-1-1,0 0 1,0-1 0,-1-1 0,1 1-1,-1-2 1,1 0 0,-1 0-1,-1-1 1,1 0 0,-1-1 0,1-1-1,-2 1 1,9-8-4,20-11 39,-12 9-29,0-2 0,-2 0 0,0-2 0,-1 0 0,6-10-10,-29 31 14,-1-1 0,1 0 0,-1 0 0,1 1 0,-1-1 1,0 0-1,1 0 0,-1 0 0,1 0 0,-1 0 0,1 0 0,-1 0 0,0 0 0,1 0 0,-1 0 0,1 0 0,-1 0 0,1-1 0,-1 1 0,0 0 0,1 0 0,-1 0 0,1-1 0,-1 1 0,1 0 0,-1-1 0,1 1 0,0 0 0,-1-1 0,1 1 0,-1-1 0,1 1 0,0-1 0,-1 1 0,1-1 0,0 1 1,0-1-1,-1 1 0,1-1 0,0 1 0,0-1 0,0 1 0,0-1 0,-1 0 0,1 1 0,0-1 0,0 1 0,0-1 0,0 0 0,1 1 0,-1-1 0,0 1 0,0-1 0,0 1 0,0-1 0,0 1 0,1-1 0,-1 0 0,0 1 0,1-1 0,-1 1 0,0 0 0,1-1-14,-2 4-10,1-1 0,0 1 0,0-1 0,0 1 0,1-1 0,-1 1 0,1 0 0,-1-1 0,1 1 0,0-1 0,0 0 0,1 3 10,-2-5-6,12 31 2,1-1 0,1-1 0,2 0 0,1-1 1,1-1-1,1 0 0,9 7 4,19 11 41,-46-45-33,-1 0 18,0 0 39,0 0 3,0 0 42,0 0 76,0-11 191,0-327-90,0 337-294,0 1-9,0 0-25,0 0 13,0 0-20,0 0-24,0 0-6,0 0-30,0 0 27,32 0 1,-24 1 79,0 1 0,-1 0 0,1 0 0,-1 0 0,0 1 0,0-1 0,0 2 0,0-1 0,0 1 0,2 2 1,0 0 0,0-2-1,0 1 0,0-1 0,1 0 0,-1-1 0,2 0 1,-4-1 15,0-1-1,0 0 0,1-1 1,-1 0-1,0 0 1,0 0-1,1-1 0,-1 0 1,5-2-15,-8 2 10,0 0 0,0-1 1,-1 1-1,1-1 0,-1 0 1,1 0-1,-1 0 0,0 0 0,0-1 1,0 0-1,0 1 0,0-1 1,0 0-1,-1 0 0,1-1 0,-1 1 1,0 0-1,1-3-10,13-23 37,-12 25-30,-1-1-1,0 0 0,0 0 0,-1 0 0,0-1 0,1 1 0,-2 0 1,1-1-1,-1 0 0,0 1 0,0-1 0,0 0 0,-1-1-6,1-1-2,-1 0-1,0 0 0,-1 0 0,0 0 1,0 0-1,-1 1 0,0-1 0,-1-4 3,1 10-10,1-1-1,-1 1 0,0 0 1,1 0-1,-1 0 1,0 0-1,0 0 1,0 0-1,-1 0 0,1 1 1,0-1-1,-1 1 1,1 0-1,0-1 0,-1 1 1,0 0-1,1 0 1,-1 1-1,0-1 0,1 1 1,-1-1-1,0 1 1,0 0-1,1 0 1,-1 0-1,0 0 0,0 1 11,-6-2-36,3 1 14,0 0 1,0 0 0,0 1 0,0 0 0,0 0 0,-5 1 21,9-1-2,0 0 0,0 0 0,0 0 0,0 0 0,1 0 0,-1 0 0,0 1 0,1-1 0,-1 1 0,1-1 0,-1 1 0,1-1 0,0 1 0,-1 0 0,1 0 0,0 0 0,0 0 0,1 0 0,-1 0 0,0 0 0,0 1 2,-7 23-22,3-14 14,1 1 0,1 0 0,0 0 0,0 0-1,1 0 1,1 0 0,0 5 8,2-10 1,0 0 0,0 1-1,1-1 1,0 0-1,0 0 1,1 0-1,0 0 1,0-1 0,1 1-1,0-1 1,1 0-1,-1 0 1,1 0 0,0 0-1,1-1 1,0 0-1,0 0 1,0-1-1,1 1 1,-1-2 0,1 1-1,1-1 1,-1 0-1,0 0 1,6 1-1,-2-3 17,0 0-1,0-2 1,0 1-1,0-2 1,0 1-1,0-1 1,4-2-17,-7 1 29,0-2 0,0 1 0,0-1 0,0 0 0,-1-1 0,0 0 0,0 0 0,0 0 0,0-1 0,-1 0 0,0-1 0,0 1 0,1-4-29,13-11 132,-6 7-102,-2 0 0,0-1-1,-1 0 1,5-10-30,-17 20-1398,-9 5-1277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3:40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66 1752,'0'0'1397,"-3"-6"4465,1 18-5881,1 1 0,0-1 0,1 1 0,0-1 1,1 1-1,1-1 0,0 1 19,2 28 40,11 176 92,-45-366 54,28 132-204,-4-15-23,3-1 0,0-15 41,3 47-9,0 1 0,0 0 0,0 0 0,0 0 1,1 0-1,-1 0 0,0-1 0,0 1 0,0 0 0,0 0 1,0 0-1,1 0 0,-1 0 0,0 0 0,0 0 1,0-1-1,0 1 0,1 0 0,-1 0 0,0 0 1,0 0-1,0 0 0,1 0 0,-1 0 0,0 0 1,0 0-1,0 0 0,1 0 0,-1 0 0,0 0 0,0 0 1,0 0-1,0 0 0,1 1 0,-1-1 0,0 0 1,0 0-1,0 0 0,0 0 0,1 0 0,-1 0 1,0 0-1,0 1 0,0-1 0,0 0 0,0 0 0,1 0 1,-1 0-1,0 1 0,0-1 0,0 0 9,18 14-94,18 18 126,3 13 18,27 40-50,22 26 78,-86-115 40,0-1 1,0 0-1,-1 1 1,0-1-1,0 0 1,0 0-1,-1 0 1,0 0-1,0-3-118,4-89 92,-4 0-1,-11-80-91,11 173-392,2 9-71,10 33-713,18 39-338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3:41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156 380 5625,'-2'44'3398,"-1"-16"-3422,2 1 1,2-1 0,0 4 23,1-14-23,1-1 1,1 0-1,5 15 23,-9-29-7,1 0 0,0 0-1,0-1 1,0 1 0,0 0 0,0-1 0,1 1-1,-1-1 1,1 1 0,0-1 0,-1 1-1,1-1 1,0 0 0,0 0 0,1 0-1,-1 0 1,0-1 0,1 1 0,-1 0-1,1-1 1,-1 0 0,1 1 0,0-1 0,0 0-1,-1-1 1,1 1 0,1 0 7,-3-2 23,1 1-1,-1-1 1,0 1 0,1-1-1,-1 1 1,0-1 0,0 0 0,1 0-1,-1 0 1,0 0 0,0 0-1,0 0 1,0 0 0,0 0-1,0 0 1,0-1 0,-1 1 0,1 0-1,0 0 1,-1-1 0,1 1-1,-1-1 1,1 1 0,-1 0 0,0-1-1,1 1 1,-1-1 0,0 1-1,0-1 1,0 1 0,0-1-1,0 1 1,-1-1-23,2-6 47,-1 1 0,0-1 0,-1 0 0,0 1 0,0-1 0,-1 0-47,-3-7-8,-1 0 0,0 1 1,-1-1-1,0 1 0,-1 1 0,-1 0 1,-3-4 7,7 11-58,1 0 0,-1 0 0,0 1 0,0-1-1,-1 1 1,0 1 0,0-1 0,0 1 0,0 0 0,-1 0 0,1 1 0,-1 0 0,0 0 0,0 0 0,0 1 0,-5-1 58,9 3-54,0 0 0,0 0 1,-1 0-1,1 0 0,0 0 1,0 1-1,-1-1 0,1 1 0,0 0 1,0 0-1,0 0 0,0 1 1,0-1-1,0 1 0,1-1 0,-1 1 1,0 0-1,1 0 0,-1 0 1,1 1-1,0-1 0,0 0 0,0 1 1,-2 2 53,3-4-15,1 1 0,-1-1 0,0 1 0,1-1 0,-1 1 0,1-1 0,-1 1 0,1-1 0,0 1-1,0 0 1,0-1 0,0 1 0,0-1 0,0 1 0,0 0 0,0-1 0,1 1 0,-1-1 0,1 1 0,-1 0 15,2 1-10,-1-1 0,0 0 0,1 0 0,0 0 0,-1 0 0,1 0 0,0 0 0,0-1-1,0 1 1,0 0 0,0-1 0,1 0 0,-1 1 0,0-1 0,1 0 0,2 1 10,4 1 35,1 0-1,0-1 1,-1 0 0,1 0 0,0-1 0,0 0-1,1-1 1,-1 0 0,0-1 0,0 0 0,0 0-1,0-1 1,-1 0 0,1-1 0,0 0 0,-1-1-1,0 0 1,1 0 0,-2-1 0,8-5-35,-5 3 56,0-1 1,0 0 0,-1-1-1,0 0 1,0-1-1,-1 0 1,-1 0-1,0-1 1,0 0-1,-1 0 1,0-1-1,-1 0 1,0 0 0,-1-1-1,1-5-56,-2 1 27,-1 0-1,-1 1 1,-1-1-1,0 0 1,-1 0-1,0 0 1,-2 1-1,0-1 1,-1 0-1,-1 1 1,0-1-1,-1 1 1,-1 0-1,0 1 1,-1 0-1,-1 0 1,-4-6-27,8 26 19,2 16-77,1 23-59,6 8 122,1 0-1,3-1 1,2 0 0,2-1 0,11 25-5,-21-66 12,1 0 1,0 0-1,1-1 1,0 0-1,0 0 1,0 0-1,1 0 0,1-1 1,-1 0-1,1 0 1,0-1-1,3 2-12,-7-6 5,0 0-1,0 0 0,0-1 0,1 1 1,-1-1-1,0 0 0,1 0 1,0 0-1,-1 0 0,1 0 0,-1-1 1,1 0-1,0 0 0,-1 0 1,1 0-1,0 0 0,-1-1 0,1 0 1,0 0-1,-1 0 0,1 0 1,-1 0-1,0-1 0,1 1 0,-1-1 1,0 0-1,0 0 0,0 0 0,0 0 1,0-1-1,-1 1 0,1-1 1,0 0-5,-2 2-3,2-2-94,0 0-1,0 0 0,0 0 1,0 0-1,0-1 0,-1 1 0,0-1 1,1 1-1,-1-1 0,-1 0 0,1 0 1,0 0-1,-1 0 0,0 0 0,0 0 1,0-1-1,-1 1 0,1 0 1,-1-1 97,-1-97-4105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3:41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1 197 6833,'2'-4'777,"3"-5"-369,14-13-224,8-8-176,12-5 40,7 2-48,1 0 0,-6 11-72,-7 13-768,-5 36-1601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3:42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59 162 384,'0'-1'295,"1"0"0,-1 0 0,1 0 0,-1 0 0,1 0 1,-1 0-1,0 0 0,1 0 0,-1 0 0,0 0 0,0 0 0,0 0 0,0 0 0,0-1 0,0 1 0,0 0 0,0 0 0,0 0 1,0 0-1,-1-1-295,-6-3 1368,-5 18-1130,6-3-234,0 1 0,1 0 0,0 1 0,0 0 0,2-1 0,-1 1 0,1 0 0,1 1-1,0-1 1,0 9-4,2-16-12,0 0 0,0 0 0,1 0 0,0 0 0,0 0 0,0 0 0,0 0 0,1 0 0,-1 0 0,1 0 0,1-1 0,-1 1-1,1-1 1,0 1 0,0-1 0,0 0 0,0 0 0,1 0 0,-1-1 0,1 1 0,0-1 0,0 0 0,0 0 0,1 0 0,-1-1 0,5 3 12,35 11 53,15 9 6,-58-24-54,-1-1 0,1 0 1,-1 1-1,1-1 1,-1 1-1,1-1 0,-1 1 1,1 0-1,-1-1 0,1 1 1,-1-1-1,0 1 1,1 0-1,-1-1 0,0 1 1,0 0-1,0-1 0,1 1 1,-1 0-1,0 0 1,0-1-1,0 1 0,0 0 1,0-1-1,0 1 0,0 0 1,0-1-1,-1 1 1,1 0-1,0 0 0,0-1 1,0 1-1,-1 0 0,1-1 1,0 1-1,-1-1 1,1 1-1,-1 0 0,1-1 1,-1 1-1,1-1 0,-1 1 1,1-1-1,-1 0 1,1 1-6,-34 28 217,23-19-214,-8 5-21,0-1-1,-1-1 1,-14 7 18,7-5-29,65-37-116,-1 1 113,0-1-1,-1-2 1,-2-2-1,-1-1 0,16-17 33,-41 36 47,-1 0-1,1-1 0,-1 0 0,-1 0 0,0-1 0,0 1 0,-1-1 0,0-1 0,-1 1 0,0-1 0,-1 0 0,0 0 0,0 0 0,-1 0 0,-1 0 0,0 0 0,0-1 0,-1 1 0,-1 0 0,0-1 0,-1 1 0,0 0 0,-2-8-46,-1 1 76,-1 0 0,0 0 0,-1 0 0,-1 1 0,-1 1 0,0-1 0,-3-1-76,19 49-333,-4-9 308,23 91 45,-19-71-13,3 0-1,1-1 0,1 0 1,3-1-1,1-1 0,20 35-6,-34-70-8,0-1-1,0 1 0,1-1 1,-1 0-1,1 0 0,0 0 0,-1 0 1,1-1-1,0 1 0,1-1 1,0 1 8,-2-2 1,0 0 1,-1-1 0,1 0 0,0 1-1,0-1 1,0 0 0,0 0 0,-1 0-1,1 0 1,0-1 0,0 1 0,0 0-1,-1-1 1,1 1 0,0-1 0,-1 0-1,1 1 1,0-1 0,-1 0 0,1 0-1,-1 0 1,1 0 0,-1 0 0,1-1-1,0 0-1,4-3-119,0 0 0,0 0-1,-1-1 1,1 0 0,-1 0 0,-1 0-1,1-1 1,-1 1 0,0-1 0,-1 0-1,1 0 1,-2-1 0,1 1 0,1-7 119,16-88-4137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3:42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1 123 6609,'2'-4'1049,"1"1"-921,4-8-16,12-8-16,6-5-88,6 0-8,16 2-264,1 9-609,3 10-847,61 27-1881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3:43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190 570 4833,'-6'-10'755,"0"-1"0,1 1 0,0-1 0,0 0-1,-1-7-754,4 10 51,0 0 0,-1 1 0,0-1-1,0 1 1,0 0 0,-1 0 0,0 0 0,-1 1-1,0-1 1,0 1 0,0 0 0,0 0-1,-6-3-50,10 8 5,-1 0-1,1 0 1,0 0-1,-1 1 1,1-1-1,-1 0 1,1 1-1,-1-1 1,0 1-1,1 0 1,-1-1-1,0 1 1,1 0-1,-1 0 1,1 0-1,-1 0 1,0 0-1,1 1 1,-1-1-1,0 0 1,1 1-1,-1-1 1,-1 2-5,0-1-8,1 1 0,-1 0 0,0 0 0,1 0 0,0 0 1,-1 1-1,1-1 0,0 1 0,0-1 0,0 1 1,-1 3 7,-2 2-24,1 0 0,0 1 1,1 0-1,0 0 0,0 0 1,1 0-1,0 1 0,0 2 24,2-1-19,0-1 0,1 1-1,0-1 1,0 1-1,1-1 1,1 1 0,2 5 19,-5-12-20,1-1 0,1 1 0,-1-1 0,0 0 0,1 0 0,-1 0 0,1 1 0,0-1 1,0-1-1,0 1 0,1 0 0,-1 0 0,1-1 0,-1 0 0,1 1 0,0-1 0,0 0 0,0 0 0,0-1 0,0 1 1,0 0-1,1-1 0,-1 0 0,2 0 20,-4 0 17,0-1 0,1-1-1,-1 1 1,0 0 0,1 0 0,-1 0 0,0-1 0,1 1 0,-1-1-1,0 1 1,0-1 0,0 1 0,0-1 0,1 0 0,-1 1-1,0-1 1,0 0 0,0 0 0,0 0 0,-1 0 0,1 0 0,0 0-1,0 0 1,0 0 0,-1 0 0,1 0 0,-1-1 0,1 1 0,-1 0-1,1 0 1,-1-1 0,0 1 0,0 0 0,1-1 0,-1 1-17,5-54 317,-5 44-332,0-93 28,2 116-98,2 0-1,0 0 0,0-1 1,1 1-1,0-1 0,1 0 1,0-1-1,1 1 0,6 7 86,9 16-38,-19-27 32,2 0 0,-1 0 1,1 0-1,0-1 0,0 0 1,0 0-1,1 0 0,1 0 6,-6-5 8,1 0 0,0 0 0,0 0-1,0 0 1,0 0 0,0 0-1,0 0 1,0-1 0,0 1-1,0-1 1,0 1 0,0-1 0,1 0-1,-1 0 1,0 0 0,0 0-1,0 0 1,0-1 0,1 1-1,-1 0 1,0-1 0,0 0 0,0 0-1,0 1 1,0-1 0,0 0-1,0 0 1,-1-1 0,1 1-1,0 0 1,1-2-8,10-8 56,1-2-1,-2 0 1,0 0-1,0-1 1,-1 0-1,-1-1 1,0 0-1,4-10-55,-1-1 17,-1-1 0,-1 0 0,-2-1 0,7-25-17,-15 45-4,1 1-1,-2 0 0,1 0 0,-1-1 1,0 1-1,0 0 0,-1-5 5,1 10-9,0 1 1,-1 0-1,1 0 1,0 0-1,-1 0 0,1 0 1,-1 0-1,1 0 1,-1 0-1,1 0 0,-1 0 1,1 0-1,-1 0 1,0 0-1,0 1 0,1-1 1,-1 0-1,0 0 1,0 1-1,0-1 0,0 0 9,-1 1-15,1 0-1,-1 0 0,0 0 0,1 0 0,-1 0 0,1 0 0,-1 0 0,1 0 0,-1 1 0,1-1 0,-1 0 1,1 1-1,-1-1 0,1 1 0,0 0 0,-1 0 0,1-1 0,0 1 0,0 0 0,-2 1 16,-5 4-45,0 0-1,1 1 1,-1 0-1,1 1 1,1-1-1,-1 1 0,-3 7 46,10-14-13,0-1 0,0 1-1,-1 0 1,1 0-1,0-1 1,0 1 0,0 0-1,0 0 1,0 0-1,1-1 1,-1 1-1,0 0 1,0 0 0,0-1-1,1 1 1,-1 0-1,0-1 1,1 1 0,-1 0-1,1-1 1,-1 1-1,1 0 1,-1-1-1,1 1 1,-1-1 0,1 1-1,-1-1 1,1 1-1,0-1 1,-1 0 0,1 1-1,0-1 1,-1 0-1,1 1 1,0-1-1,0 0 1,-1 0 0,1 1-1,0-1 1,0 0-1,-1 0 1,1 0 0,0 0 12,42 9-168,-37-8 189,-1 0-28,1 0 1,0 1 0,-1-1 0,1 1-1,-1 0 1,0 1 0,0-1 0,0 1-1,0 0 1,0 1 0,0-1 0,-1 1-1,0 0 1,1 0 0,-1 0 0,1 2 7,-1 0 6,-1 0 1,1 0-1,-1 1 0,0-1 1,-1 1-1,1 0 1,-1 0-1,-1 0 1,1 0-1,-1 0 1,-1 0-1,1 7-6,-1 7 26,0-13-22,-1 0 0,1 0 0,1 0 1,-1 0-1,1 0 0,1 0 0,-1 0 0,2 0 0,-1 0 0,1-1 0,0 2-4,-2-9-3,0 1-1,0-1 1,0 1 0,0-1 0,0 0 0,0 1 0,0-1 0,0 0 0,0 0 0,-1 0 0,1 1 0,0-1-1,0 0 1,0-1 0,0 1 0,0 0 0,0 0 0,0 0 0,0 0 0,0-1 0,0 1 0,0 0 0,0-1-1,0 1 1,0-1 0,-1 1 0,1-1 0,0 0 0,0 1 0,0-1 3,28-22 304,-26 21-293,11-11 25,-1 0 0,0-1-1,-1 0 1,-1-1-1,0-1 1,-1 0 0,0 0-1,-1-1 1,-1 0-1,-1 0 1,-1-1 0,0 0-1,3-18-35,-3 3-3,-1-1 0,-2 1 0,-1-1 0,-2 0 0,-2 1 0,0-1 0,-4-10 3,4 33 5,0 0 0,-1-1 1,0 1-1,-1 1 0,0-1 1,-1 0-1,0 1 0,-1 0 1,-3-4-6,9 14 0,1 0 1,-1 0-1,0 0 0,0 0 1,0 0-1,0 0 1,0 1-1,0-1 0,0 0 1,0 0-1,0 0 1,0 0-1,0 0 0,0 0 1,0 0-1,-1 1 1,1-1-1,0 0 0,0 0 1,0 0-1,0 0 1,0 0-1,0 0 0,0 0 1,0 0-1,0 0 1,0 0-1,0 1 0,0-1 1,0 0-1,0 0 1,-1 0-1,1 0 0,0 0 1,0 0-1,0 0 1,0 0-1,0 0 0,0 0 1,0 0-1,-1 0 1,1 0-1,0 0 0,0 0 1,0 0-1,0 0 1,0 0-1,0 0 0,0 0 1,0 0-1,-1 0 1,1 0-1,0 0 0,0 0 1,0 0-1,0 0 1,0 0-1,0 0 0,0 0 1,0 0-1,-1 0 1,1-1-1,0 1 0,0 0 1,0 0-1,-1 19 0,4 22-18,2-7 36,0-1 0,3 0 0,1 0 0,1-1 0,2 0 0,1-1 1,1-1-1,2 0 0,1-1 0,1 0 0,1-1 0,19 19-18,-36-45 8,0 0 0,-1 0 0,1 0 0,0 0 0,1 0 0,-1 0 0,0-1 0,0 1 0,1-1 0,-1 0 0,1 1 0,-1-1 0,1 0 0,0-1 0,-1 1 1,1 0-1,0-1 0,-1 1 0,1-1 0,0 0 0,0 0 0,0 0 0,-1 0 0,1-1 0,0 1 0,-1-1 0,1 1 0,0-1 0,-1 0 0,1 0 0,0 0 0,-1-1 0,2 0-8,1-2-52,0 0 1,0 0-1,0-1 0,0 0 1,-1 0-1,0 0 1,0-1-1,0 1 0,-1-1 1,0 0-1,0 0 1,0 0-1,-1 0 0,0-1 1,2-5 51,15-87-2309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3:44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6 197 5529,'-3'-7'2161,"1"-1"-1249,2-8-632,5-3-104,7-5-136,7-5-40,6-1-56,4 3-112,5 10-1032,34-3-2553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3:44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27 671 2160,'22'-5'4537,"31"-26"-3672,-52 30-763,8-5-15,-1-1-1,0 0 1,0 0-1,-1 0 1,1-1-1,-1-1-86,-6 8 5,0 0 0,0 0 0,1-1 0,-1 1 0,0-1 0,0 1 0,-1-1 0,1 1 0,0-1 0,0 1 0,-1-1 0,1 0 0,-1 1 0,1-1 0,-1 0 0,0 0 0,0 1 0,0-1 0,0 0 0,0 0 0,0 1 0,0-1 0,0 0 0,-1 0 0,1 1 0,-1-1 0,1 0 0,-1 1 0,0-1 0,0 0 0,1 1 0,-1-1 0,0 1 0,0 0 0,-1-1 0,1 1 0,0 0 0,0 0 0,-1-1 0,1 1 0,-1 0-5,-1 0-3,0-1-1,1 1 0,-1 1 0,0-1 0,0 0 0,0 1 0,0-1 1,0 1-1,0 0 0,0 0 0,1 0 0,-1 0 0,0 1 0,0-1 1,0 1-1,0 0 0,0-1 0,0 1 0,1 1 0,-1-1 0,0 0 1,1 1-1,-1-1 0,1 1 0,0 0 0,-1 0 0,1 0 1,0 0-1,-1 2 4,-6 3-10,2 1 1,-1 0-1,1 0 0,1 1 1,0 0-1,0 0 1,-2 6 9,5-9-3,1 1 1,0 0 0,0-1-1,0 1 1,1 0 0,0 0-1,1 0 1,-1 0-1,1 0 1,1 0 0,-1 0-1,1 0 1,0 0 0,1 0-1,0 0 1,0-1-1,0 1 1,1-1 0,0 1-1,0-1 1,1 0-1,0 0 1,0 0 0,0-1-1,1 1 1,-1-1 0,1 0-1,5 3 3,-2 0 3,1 0-1,0-1 1,1 0-1,-1-1 1,1 0-1,0 0 1,1-1-1,0-1 1,-1 1-1,1-2 1,1 0-1,-1 0 1,0-1-1,1 0 1,-1-1-1,1 0 1,3-1-3,12-3 28,0-2 0,0 0 1,-1-2-1,1-1 0,-2-1 0,1-1 1,-1-2-1,-1 0 0,0-1 0,-1-2 1,-1 0-1,0-2 0,-1 0 1,0-1-1,4-8-28,-22 23 8,0-1 1,-1 1-1,0-1 1,0 0-1,0 0 1,0 0-1,0 0 1,-1 0-1,0 0 1,0 0-1,0 0 0,0-1 1,-1 1-1,0 0 1,1-1-1,-2 1 1,1 0-1,0-1 1,-1 1-1,0 0 1,0 0-1,0-1-8,0 3 3,0-1 0,0 1-1,0 0 1,0-1 0,-1 1-1,1 0 1,-1 0 0,1 0-1,-1 0 1,0 1 0,0-1-1,0 0 1,0 1 0,0-1-1,0 1 1,0-1 0,0 1-1,0 0 1,-1 0 0,1 0-1,-1 0 1,1 1 0,0-1-1,-1 1 1,1-1 0,-1 1-1,0 0 1,1 0 0,-1 0-1,1 0 1,-1 0 0,1 1 0,-1-1-1,1 1 1,-1 0 0,1 0-1,0-1 1,-1 2-3,-2 0-9,0 0-1,-1 0 1,1 1 0,1 0-1,-1 0 1,0 0 0,1 1-1,0-1 1,-1 1 0,1 0-1,1 0 1,-1 1 0,1-1-1,0 1 1,0 0 0,0 0-1,0 0 1,1 0 0,0 0-1,0 0 1,0 1 0,1-1-1,0 1 1,0-1 0,0 1-1,1 0 1,-1-1 0,1 1-1,1 0 1,-1-1 0,2 3 9,-2-2-19,1 0 0,0 0 1,0 0-1,1 0 0,0 0 1,0 0-1,0 0 0,1-1 1,-1 1-1,1-1 0,1 0 0,-1 1 1,1-1-1,0-1 0,0 1 1,1-1-1,-1 0 0,1 0 1,0 0-1,0 0 0,0-1 1,0 0-1,1 0 0,-1 0 1,1-1-1,0 0 0,0 0 1,4 1 18,-6-3 9,0 1 0,-1-1 0,1 0 0,0 0 0,0 0 1,0-1-1,0 1 0,0-1 0,-1 0 0,1 0 0,0 0 0,0-1 1,-1 1-1,1-1 0,-1 0 0,4-2-9,-1 0 16,-1-1-1,1 0 1,-1 0 0,0-1 0,0 0-1,0 1 1,-1-2 0,3-5-16,3-6 27,-1-1-1,-1-1 1,-1 1 0,0-1 0,-2 0 0,0-3-27,1-11-9,-2 0-1,-1 0 1,-1-1 0,-3 1-1,-3-31 10,-11-45-192,-7-16 192,14 85-9,6 27 10,1 6 18,0 1 0,0 0 1,0 0-1,-1 0 0,0 0 0,-1 0 1,1 1-1,-1-1 0,-1 0 0,1 1 0,-1 0 1,0 0-1,-1 0-19,4 6 14,1 1 1,-1 0 0,0 0 0,0 0-1,1 0 1,-1 0 0,1 0-1,-1 0 1,1-1 0,-1 1-1,1 1 1,0-1 0,0 0-1,-1 0 1,1 0 0,0 0-1,0 0 1,0 0 0,0 0-1,0 0 1,0 0 0,0 1-15,0 27 24,1 1 1,2 0 0,1-1 0,1 0 0,1 0-1,2 0 1,0-1 0,2 0 0,2 0 0,0-1-1,2-1 1,0 0 0,2-1 0,1-1 0,4 4-25,-17-24 7,0 0 1,0 1-1,0-1 1,0 0-1,1-1 1,-1 1-1,1-1 1,0 0-1,0 0 1,0-1-1,1 1 1,-1-1-1,1 0 1,-1-1-1,1 1 1,0-1-1,-1 0 1,1-1-1,0 1 1,0-1-1,-1 0 1,1 0-1,0-1 1,0 0-1,0 0 1,-1 0-1,1-1 1,-1 0-1,1 0-7,-5 1-18,0 1 0,0-1 1,0 0-1,0 1 0,0-1 0,0 0 0,0 1 1,-1-1-1,1 0 0,0 0 0,-1 0 0,1 0 1,0 0-1,-1 0 0,1 0 0,-1 0 0,0 0 1,1 0-1,-1 0 0,0-1 18,9-53-1324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18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7 512,'-3'7'1297,"0"-5"-413,6-5-66,9-10-2377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20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13 1112,'-13'0'3740,"14"0"-1317,8-2-3081,5 1 697,0 0 0,0 0 0,0 1 0,0 1 0,1 0-39,45 1 133,-10-5-91,10-2 1,0 2 0,0 3 0,-1 2 0,1 3 0,43 10-43,-5 5 53,0-5 0,76 2-53,201-6 83,-67-4 34,635 68 135,-301-6-38,-469-48-144,-1 8 0,-2 7 0,46 22-70,-195-53 4,-14-4 16,-1 0-1,0 1 0,0 0 1,0 0-1,0 1 0,0-1 1,0 1-1,3 2-19,-9-5 25,-1 1 0,1-1 0,0 0 0,0 0 0,-1 0 0,1 0 0,0 0 0,-1 0 0,1 0 0,0 0 0,0 0 1,-1 0-1,1 0 0,0 0 0,-1 0 0,1 0 0,0 0 0,0 0 0,-1 0 0,1-1 0,0 1 0,0 0 0,-1 0 0,1 0 0,0 0 0,0-1 0,0 1 0,-1 0 0,1 0 0,0 0 0,0-1 0,0 1 0,-1 0 0,1 0 0,0 0 0,0-1 0,0 1 0,0 0 0,0-1 0,0 1 0,0 0 1,0 0-1,0-1 0,-1 1 0,1 0 0,0 0 0,0-1 0,1 1-25,-14-23-1831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07:59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1 144,'0'0'2048,"0"0"-912,0 0-206,0 0-150,0 0-93,0 0-64,0 0-38,0 0-30,0 0-61,0 0-106,0 0-118,0 0-72,0 0-56,0 0-38,0 0-40,0 0-72,0 7-176,-7 487 301,-5-494-2294,6-4-2855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21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26 4929,'-1'-1'274,"0"0"-1,0 0 1,0-1-1,0 1 1,0 0-1,0-1 1,0 1-1,0 0 1,1-1-1,-1 1 1,1-1-1,-1 1 1,1-1-1,-1 0-273,0-3 729,0 14-813,3-6 74,0 0 1,0 0-1,1 0 0,-1 0 0,1-1 0,-1 1 0,1-1 0,0 1 0,0-1 0,0 0 1,1 0 9,4 4-5,19 14 7,1-1 0,1-1 0,0-2 0,1-1 0,32 11-2,56 28 14,-118-54-12,0 1-1,0-1 1,1 0-1,-1 0 1,0 0-1,0 0 1,0 1-1,0-1 1,0 0 0,1 0-1,-1 0 1,0 1-1,0-1 1,0 0-1,0 0 1,0 0-1,0 1 1,0-1 0,0 0-1,0 0 1,0 0-1,0 1 1,0-1-1,0 0 1,0 0-1,0 1 1,0-1 0,0 0-1,0 0 1,0 0-1,0 1 1,0-1-1,0 0 1,-1 0 0,1 0-1,0 1 1,0-1-1,0 0 1,0 0-1,0 0 1,-1 1-1,1-1 1,0 0 0,0 0-1,0 0 1,-1 0-2,-15 14 164,-33 15 181,35-21-294,-198 133-25,25-14 13,88-68 334,155-78-1576,23-3 396,100-37-1558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23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213 433 1664,'0'-1'325,"0"0"0,0 0 0,0 0 0,0-1 0,0 1 0,0 0 1,0 0-1,0-1 0,0 1 0,-1 0 0,1 0 0,-1 0 0,1-1 0,0 1 0,-1 0 0,0 0 0,1 0 0,-1 0 0,0 0 0,1 0 0,-1 0 0,0 0 0,0 0 0,0 0-325,0 1 81,-1 0 0,1 0-1,0 0 1,0 0 0,0 0 0,0 0 0,0 0 0,0 0-1,-1 0 1,1 0 0,0 1 0,0-1 0,0 0 0,0 1 0,0-1-1,0 1 1,0 0 0,0-1 0,0 1 0,0 0-81,-7 5-124,1 0 1,0 0 0,0 1-1,1 0 1,-4 5 123,2-1-20,0 0 0,2 0 0,-1 1-1,1-1 1,1 2 0,0-1 0,1 0 0,0 1 0,1 0 0,0 0 0,1 0 0,0 7 20,2-15-14,-1 0 1,2 1 0,-1-1 0,1 0 0,-1 0 0,1 0 0,1 0 0,-1 0-1,1 0 1,-1-1 0,2 1 0,-1 0 0,0-1 0,1 1 0,0-1-1,0 0 1,0 0 0,0 0 0,1 0 0,0-1 0,0 1 0,0-1-1,0 0 1,0 0 0,0-1 0,1 1 0,0-1 0,-1 0 0,1 0 0,0 0-1,0-1 1,0 0 0,3 1 13,6 0 23,0 0-1,0-1 1,1-1-1,-1 0 1,0-1-1,0 0 1,0-1-1,0-1 1,-1 0-1,1-1 1,5-3-23,5-2 13,0-1 1,0-1 0,-2-1-1,1-1 1,16-13-14,-32 21 11,-1 0 0,1-1-1,-1 0 1,0 0 0,0 0-1,-1-1 1,0 0 0,0 0-1,0 0 1,-1 0 0,0-1-1,1-4-10,-3 8-3,-1 0 0,-1 0 0,1 0-1,0 1 1,-1-1 0,0 0 0,0 0 0,0 0-1,0 0 1,-1 0 0,1 0 0,-1 1 0,0-1 0,0 0-1,-1 0 1,1 1 0,-1-1 0,0 1 0,0-1-1,0 1 1,0 0 0,0 0 0,-1 0 0,0 0-1,1 0 1,-1 1 0,0-1 0,-2-1 3,-6-3-59,-1-1 1,1 2-1,-1 0 1,0 0 0,-1 1-1,1 0 1,-1 1-1,0 1 1,0 0-1,-1 1 1,1 0-1,0 1 1,-1 1-1,1 0 1,-1 0-1,1 1 1,-9 3 58,-27 4-41,1 2-1,0 2 1,1 3 0,-4 3 41,47-17 22,-49 20-132,53-21 107,0 1-1,0-1 1,0 0-1,0 0 1,0 0-1,1 0 1,-1 0-1,0 0 1,0 0-1,0 0 1,0 0-1,0 0 1,0 1-1,0-1 1,0 0-1,0 0 1,0 0-1,0 0 1,0 0-1,0 0 1,0 0-1,0 1 1,0-1-1,0 0 1,0 0-1,0 0 1,0 0-1,0 0 1,0 0-1,0 1 1,0-1-1,0 0 1,0 0-1,0 0 1,0 0-1,0 0 1,0 0-1,0 0 1,0 1-1,0-1 1,0 0-1,0 0 1,0 0-1,0 0 1,0 0-1,-1 0 1,1 0-1,0 0 1,0 0-1,0 0 1,0 1-1,0-1 1,0 0-1,0 0 1,-1 0-1,1 0 1,0 0-1,0 0 4,33-2-105,49-12 263,0-4 1,-1-3-1,6-6-158,126-32 48,-213 59-54,1 0 0,0 0 0,-1 0 0,1 0 0,0 0 0,0 0-1,-1 0 1,1 0 0,0 0 0,-1 0 0,1 0 0,0 1 0,-1-1 0,1 0 0,0 0 0,-1 1 0,1-1 0,0 0 0,-1 1 0,1-1 0,-1 1 0,1-1 0,-1 1 0,1-1 0,-1 1 0,1-1 0,-1 1 0,1-1 0,-1 1 0,0 0 0,1-1 0,-1 1 0,0 0 0,1-1 0,-1 1 0,0 0 0,0-1 0,0 1 0,0 0 0,0 0 6,2 38 65,-2-21-28,3 50 84,0-2-97,3-1 0,6 20-24,-13-85 6,1 1 0,0-1-1,0 1 1,0-1 0,0 1 0,0 0-1,0-1 1,0 1 0,0-1 0,1 1-1,-1-1 1,0 1 0,0-1 0,0 1-1,0-1 1,1 1 0,-1-1-1,0 1 1,1-1 0,-1 0 0,0 1-1,1-1 1,-1 1 0,0-1 0,1 0-1,-1 1 1,1-1 0,-1 0 0,1 0-1,-1 1-5,8-17 365,3-44 196,-9 48-621,4-24 127,-3 10-67,2-1 0,1 1-1,1 0 1,1 0 0,1 1-1,1 0 1,4-5 0,-14 30-16,1-1 0,-1 0 1,0 0-1,1 1 0,-1-1 0,1 0 0,0 1 0,-1-1 1,1 0-1,0 1 0,-1-1 0,1 1 0,0-1 0,-1 1 0,1-1 1,0 1-1,0 0 0,0-1 0,-1 1 0,1 0 0,0 0 0,0-1 1,0 1-1,0 0 0,0 0 0,-1 0 0,1 0 0,0 0 1,0 0-1,1 1 16,0-1-19,1 1 1,-1 1-1,0-1 1,0 0 0,1 0-1,-1 1 1,0-1-1,0 1 1,0 0 0,-1 0-1,2 0 19,35 51 25,-26-29 5,-1 0 1,-1 1-1,4 15-30,-8-21-4,0 0-1,1 0 1,2-1-1,0 0 0,1 0 1,11 15 4,-20-32 6,0 0 0,0 0-1,-1 0 1,1 0 0,0 0 0,0 0 0,0 0 0,0-1 0,0 1 0,0-1 0,0 1-1,1 0 1,-1-1 0,0 0 0,0 1 0,0-1 0,0 0 0,1 1 0,-1-1 0,0 0-1,0 0 1,1 0 0,-1 0 0,0 0 0,0-1 0,1 1 0,-1 0 0,0 0 0,0-1-1,0 1 1,0-1 0,1 1 0,-1-1 0,0 0 0,0 1 0,0-1 0,0 0 0,0 0-1,0 1 1,-1-1 0,1 0 0,0 0 0,0 0 0,0 0-6,7-8 147,-1-1 0,0 0 0,0 0 0,3-8-147,1 1-2,9-16 63,-1 0-1,-2-1 0,-1-2 0,-1 1 1,-3-2-1,0 1 0,0-13-60,-6 19 24,-1 1 0,-2-1 0,0 0 0,-2 0 0,-2 0 0,0 0 0,-2 1 0,-2-1 0,-4-17-24,-1 23-3,10 24-3,0 0 0,-1 0 0,1 0 0,0 0 0,0 0 1,0 0-1,-1 0 0,1 0 0,0 0 0,0 0 1,-1 0-1,1 0 0,0 0 0,0 0 0,0 0 0,-1 0 1,1 0-1,0 1 0,0-1 0,0 0 0,-1 0 1,1 0-1,0 0 0,0 0 0,0 1 0,0-1 1,0 0-1,-1 0 0,1 0 0,0 1 0,0-1 0,0 0 1,0 0-1,0 0 0,0 1 0,0-1 0,0 0 1,0 0-1,0 1 0,0-1 0,0 0 0,0 0 0,0 1 1,0-1-1,0 0 0,0 0 0,0 0 6,-5 48-302,6 21 299,2-1 0,3 1 0,10 37 3,-12-82-21,2 0 1,0 0 0,2-1-1,0-1 1,2 1-1,0-1 1,2-1 0,0 0-1,2 0 1,0-1 0,14 15 20,-26-33-4,1 1 1,-1-1-1,1 1 1,-1-1-1,1 0 1,0 0-1,-1 0 1,1 0-1,0 0 1,1-1 0,-1 1-1,0-1 1,0 0-1,1 0 1,-1 0-1,0-1 1,1 1-1,-1-1 1,1 1 0,0-1 3,0-1 15,-1 0 0,0 0 0,1 0 0,-1 0 0,0-1 0,0 1 0,0-1 0,0 0 0,0 0 0,0 0 0,-1 0 1,1 0-1,-1 0 0,1-1 0,-1 0 0,0 1 0,0-1-15,7-11 50,0 0 1,-1 0-1,-1-1 1,-1 0-1,0 0 0,-1 0 1,3-14-51,-1 4 7,-2 1 0,0-1 0,-2 0 1,-1 0-1,-1 0 0,-1 0 0,-1-4-7,-1 107-444,4-53 442,2-1-1,0 1 1,1-1-1,4 8 3,-7-24-14,1-1-1,0 0 1,0 0 0,0 0-1,1 0 1,0 0-1,1-1 1,-1 0-1,1 0 1,0 0-1,1 0 1,-1-1-1,1 0 1,0 0-1,1 0 1,0-1 14,-5-3 6,0 0-1,0 0 1,0 0 0,0 0-1,0 0 1,1-1 0,-1 1 0,0-1-1,1 0 1,-1 1 0,0-1-1,0 0 1,1 0 0,-1-1-1,0 1 1,1 0 0,-1-1 0,0 0-1,0 1 1,1-1 0,-1 0-1,1-1-5,2-1 22,0 0-1,0 0 0,-1-1 1,1 0-1,-1 0 0,0 0 0,0-1 1,-1 1-1,3-3-21,6-13 40,0 0-1,-1-1 1,-2 0 0,2-5-40,-11 26-1,14-39 36,-3 0 1,0 0 0,-3-1-1,3-34-35,-12 97-101,2 0 0,1 0 0,1 0-1,4 15 102,3 30-124,5 52 168,11 120-11,-22-186-60,-3-1-1,-3 1 1,-4 23 27,5-69-21,-1 1 1,0 0-1,0-1 1,-1 0 0,0 1-1,0-1 1,-1 0 0,0 0-1,0-1 1,-1 1 0,0-1-1,-1 0 1,-1 1 20,5-6 0,0 0 0,0 0 0,-1 0 0,1 0-1,0-1 1,-1 1 0,0-1 0,1 1 0,-1-1 0,0 0 0,1 0 0,-1 0 0,0-1 0,0 1 0,0-1 0,0 1-1,-1-1 1,1-1 22,-1 1-1,0-1 0,0 0 0,1 0 1,-1 0-1,1 0 0,-1-1 0,1 0 0,-1 1 1,1-1-1,0 0 0,0-1 0,0 1 0,0-1 1,0 1-1,-1-3-21,-5-4 104,1-1-1,1-1 1,-1 1 0,2-1-1,0-1 1,0 1 0,1-1 0,0 0-1,1 0 1,1 0 0,0-1 0,0 1-1,0-12-103,0-2 67,1 1-1,2-1 1,1 0-1,0 1 0,2-1 1,4-13-67,-5 26-98,2-1 1,0 1 0,0 0-1,2 0 1,-1 0-1,1 0 1,1 1-1,1 0 1,-1 1-1,2 0 1,0 0 0,0 0-1,1 1 1,0 1-1,0 0 1,1 0-1,0 1 1,1 0-1,0 1 1,0 0-1,1 1 1,0 1 0,0 0-1,0 0 1,0 2-1,1-1 1,0 2-1,9-1 98,71-5-1805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33 222 672,'-24'-26'8733,"15"0"-6714,10 21-2017,-1 1 1,1 0 0,-1 0 0,1 0-1,0 0 1,1 1 0,-1-1 0,1 0 0,-1 0-1,1 1 1,0-1 0,1 1 0,-1-1-1,0 1 1,1 0-3,9-13 19,1 0 0,0 2 0,1-1 0,5-2-19,-16 14-19,0 0 0,0 0 0,1 0 1,-1 1-1,1 0 0,0-1 1,-1 1-1,1 0 0,0 1 1,0-1-1,0 1 0,1 0 0,-1 0 1,0 0-1,0 0 0,1 1 1,-1-1-1,0 1 0,1 0 0,-1 1 1,0-1-1,0 1 0,1 0 19,-2 0-10,0 1-1,0 0 1,-1 0-1,1 0 1,-1 0-1,1 0 1,-1 1-1,0-1 1,1 1-1,-1-1 1,-1 1-1,1 0 1,0 0-1,-1 0 1,1 0-1,-1 0 1,0 0-1,1 2 11,12 59 120,-9-7-95,-2-1-1,-2 1 1,-3 0 0,-5 29-25,40-174 688,-21 52-676,1 1 0,2 0 0,1 1 0,2 1 0,1 1 0,8-9-12,-27 41-13,1-1 1,-1 0 0,0 1-1,1-1 1,-1 0-1,1 1 1,-1-1-1,1 1 1,-1-1-1,1 1 1,0-1-1,-1 1 1,1-1-1,-1 1 1,1 0 0,0-1-1,0 1 1,-1 0-1,1-1 1,0 1-1,-1 0 1,1 0-1,0 0 13,8 12-555,-3-1 530,52 100 145,-39-71-138,2-1 0,2-1 0,1 0 0,21 24 18,-43-60-17,-1 0 1,1 0-1,-1-1 1,1 1-1,0 0 0,0-1 1,-1 1-1,1-1 1,0 0-1,0 0 0,1 1 1,-1-1-1,0-1 1,0 1-1,1 0 0,-1 0 1,0-1-1,1 1 1,-1-1-1,0 0 0,3 0 17,-1-1 13,-1 0-1,1 0 0,-1-1 1,1 1-1,-1-1 0,0 0 1,1 0-1,-1 0 1,0 0-1,0 0 0,-1-1 1,1 1-1,2-4-12,11-12 58,0-1-1,-1 0 1,-1-1-1,-1-1 1,-1 0 0,1-6-58,13-28 115,15-53-115,-37 95-7,-6 13-167,-6 22-47,5-3 215,0 1 0,1-1 1,2 1-1,0-1 0,0 0 1,2 1-1,1-1 0,0 0 1,1 0-1,1 0 0,1 0 1,6 11 5,-11-27-20,0 0 1,0-1 0,1 1 0,0 0-1,-1-1 1,1 1 0,0-1 0,0 0-1,1 1 1,-1-1 0,0 0 0,1-1-1,-1 1 1,1 0 0,0-1 0,-1 1-1,1-1 1,2 1 19,-3-2 6,0 1 0,0-1 1,1 0-1,-1 0 0,0 0 0,0-1 1,1 1-1,-1 0 0,0-1 0,0 1 0,0-1 1,0 0-1,0 0 0,0 0 0,0 0 1,0 0-1,0 0 0,0-1 0,1 0-6,2-3 40,0 1 0,0-1 0,0-1 0,-1 1 0,0-1 0,0 0 0,-1 0 0,1 0 0,-1 0 0,0 0 0,-1-1 0,0 0-1,0 1 1,1-8-40,-3 5-2,0 0 0,0 0 0,-1 0 0,0 0 0,0 0-1,-1 1 1,-1-1 0,1 0 0,-2 1 0,1-1 0,-1 1-1,0 0 1,-1 0 0,1 1 0,-2-1 0,1 1-1,-1 0 1,0 1 0,0-1 0,-6-3 2,7 5-93,1 1 0,0 1 0,-1-1 0,0 1-1,0-1 1,0 1 0,0 1 0,0-1 0,-1 1 0,1 0 0,-1 0 0,0 0-1,1 1 1,-1 0 0,0 0 0,0 1 0,0-1 0,0 1 0,1 1 0,-1-1 0,0 1-1,0 0 1,0 0 0,1 0 0,-1 1 0,0 0 0,1 0 0,0 1 0,-1 0 0,1-1-1,-4 4 94,8-5-47,0-1-1,0 0 0,0 1 1,0 0-1,1-1 0,-1 1 1,0-1-1,0 1 0,0 0 1,1-1-1,-1 1 0,0 0 1,0 0-1,1 0 0,-1 0 1,1 0-1,-1 0 0,1-1 1,-1 1-1,1 0 0,0 0 1,0 0-1,-1 1 0,1-1 1,0 0-1,0 0 0,0 0 0,0 0 1,0 0-1,0 0 0,0 0 1,0 0-1,1 0 0,-1 0 1,0 0-1,1 0 0,-1 0 1,0 0-1,1 0 0,-1 0 1,1 0-1,0 0 0,-1-1 1,1 1 47,44 22-2058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24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68 6273,'-18'-17'1771,"-1"1"0,-1 1-1,-7-4-1770,29 50-328,18 184 388,-9 107-60,-8-210-12,-3-99 19,0-6-18,0 1-1,0-1 1,1 1 0,0 0 0,1-1 0,0 2 11,-2-8-12,0 0 0,1 0-1,-1 1 1,1-1 0,0 0 0,-1 0 0,1 0-1,0 0 1,-1 0 0,1 0 0,0 0 0,0 0 0,0 0-1,0 0 1,0 0 0,0 0 0,0-1 0,0 1 0,1 0-1,-1-1 1,0 1 0,0-1 0,0 0 0,1 1-1,-1-1 1,0 0 0,1 0 0,-1 1 0,0-1 0,1 0-1,-1 0 1,0 0 0,0-1 0,1 1 0,-1 0-1,0 0 1,1-1 12,7-1-182,1-1 0,-1-1 0,0 0 0,0 0 0,-1 0 0,1-1 0,-1-1 0,0 1 0,0-1 0,0-1 0,-1 1 0,0-1 0,-1 0 0,1-1 0,-1 0 0,-1 0 0,2-2 182,56-97-3579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24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3 182 8346,'-3'-4'1296,"3"2"-48,3-5-616,2-2-544,9-6 105,13-11-89,9-5-96,13-2-8,2 5-72,0 8-545,-2 13-559,65 21-1056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25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127 494 5625,'5'-54'5689,"-40"77"-4926,24-14-837,1 1-1,0 0 1,0 1-1,1 0 1,1 0-1,0 1 1,0 0-1,-2 7 75,8-16-18,1 0-1,-1 1 0,1-1 1,-1 0-1,1 1 0,0 0 1,0-1-1,1 1 0,-1-1 1,1 1-1,0 0 1,0 0-1,0-1 0,0 1 1,1 0-1,-1-1 0,1 1 1,0-1-1,0 1 1,1-1-1,-1 1 0,1-1 1,-1 0-1,1 1 0,0-1 1,0 0-1,0 0 0,1 0 1,-1-1-1,1 1 1,0-1-1,-1 1 0,1-1 1,3 2 18,16 8-20,1 0 0,-1-2 0,2-1 0,0 0 0,0-2 0,5 1 20,6 1 15,0 3 0,10 5-15,-44-17 3,-1 0-1,1 0 1,-1 0-1,1 0 1,-1 0-1,1 1 0,-1-1 1,1 0-1,-1 0 1,1 0-1,-1 1 1,1-1-1,-1 0 1,0 1-1,1-1 0,-1 0 1,1 1-1,-1-1 1,0 1-1,1-1 1,-1 0-1,0 1 0,0-1 1,1 1-1,-1-1 1,0 1-1,0-1 1,0 1-1,0-1 1,1 1-1,-1-1 0,0 1 1,0-1-1,0 1 1,0-1-1,0 1 1,0-1-1,0 1 1,-1-1-1,1 1 0,0-1 1,0 1-1,0-1 1,0 1-1,-1-1 1,1 1-1,0-1 1,0 1-1,-1-1 0,1 1 1,0-1-1,-1 0 1,1 1-1,0-1 1,-1 0-1,1 1 1,-1-1-1,1 0 0,-1 0 1,1 1-1,-1-1 1,1 0-1,-1 0 1,1 0-1,-1 1 1,1-1-1,-1 0 0,1 0-2,-50 20 107,34-14-114,-156 60 36,213-84-1128,5-1 1083,-2-2 0,28-19 16,-29 11 50,-2-1-1,-2-2 1,0-1-1,-2-3 1,-2 0-1,-1-3 1,1-5-50,-18 21 29,0-1 1,-2 0 0,-1-1 0,-1-1 0,-1 0 0,-1-1 0,-1 0 0,-2-1-1,-1 0 1,-1 0 0,-1-1 0,-1 1 0,-2-5-30,-1 24 130,-1 0 1,0 0-1,0 0 0,-1 0 1,0 1-1,-1-1 1,0 0-1,0 1 0,-1-1 1,0 1-1,-1 0 1,1 0-1,-2 0 0,1 0 1,-1 1-1,0-1 0,-2 0-130,6 8 9,1 0-1,-1 0 1,1 0-1,-1 0 0,0 0 1,1 1-1,-1-1 1,1 0-1,-1 0 0,1 1 1,-1-1-1,1 0 1,-1 0-1,1 1 0,-1-1 1,1 1-1,-1-1 1,1 1-1,0-1 0,-1 0 1,1 1-1,0-1 1,-1 1-1,1-1 0,0 1 1,0 0-1,-1-1 1,1 1-1,0-1 0,0 1 1,0-1-1,0 1 1,0 0-1,0-1 0,0 1 1,0-1-1,0 1 1,0 0-9,-8 27-184,-7 52 151,3 0-1,3 1 1,4 1 33,4-43-30,1-1 1,3 1-1,1-1 1,1 0 0,3 0-1,1 0 1,7 16 29,-13-46-19,0-1 0,0 1 0,1-1 1,0 0-1,0 0 0,1 0 0,0-1 0,0 1 1,1-1-1,-1 0 0,1-1 0,1 0 0,-1 0 1,1 0-1,0 0 0,0-1 0,2 1 19,-3-3-101,-1 0 0,1-1 1,0 1-1,-1-1 0,1 0 0,0-1 0,0 1 0,0-1 0,0 0 0,0-1 0,-1 1 0,1-1 0,0-1 0,0 1 1,-1-1-1,1 0 0,-1 0 0,1 0 0,-1-1 0,0 0 0,0 0 0,0 0 0,0 0 0,-1-1 0,1 0 0,0-2 101,65-64-1893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25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17 248 8818,'-7'-7'1480,"5"3"-88,-6-5-399,11 2-425,4-6-392,13-9-24,9-8-152,12-12-8,10 3-80,5 4-176,0 11-632,3 11-585,1 10-111,89 27-945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26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282 528 6777,'-2'-8'535,"0"0"0,1-1 0,0 1-1,0 0 1,1-1 0,0 1 0,1-9-535,0 7 121,0 0 0,-2-1 1,1 1-1,-1 0 1,-1-4-122,0 4 105,-1 1 0,1-1 0,-2 1 0,1 0 0,-1 0 1,-1 0-1,0 1 0,0-1 0,0 1 0,-1 0 0,0 1 0,-7-7-105,11 13 0,1 1-1,-1-1 0,1 0 1,-1 1-1,0-1 0,1 1 0,-1-1 1,0 1-1,0 0 0,1 0 1,-1 0-1,0 0 0,0 0 1,1 0-1,-1 0 0,0 1 1,0-1-1,1 0 0,-1 1 0,0 0 1,1-1-1,-1 1 0,0 0 1,1 0-1,-1 0 0,0 0 1,-37 31-175,24-17 148,1 1 0,1 0 0,1 0 0,0 1 0,1 1 0,0 1 27,5-8-37,1 0-1,0 0 1,0 1 0,2 0-1,-1 0 1,1 0 0,1 0 0,0 0-1,1 1 1,0 10 37,1-21-37,0 1 0,0 0 0,0 0 0,0 0 0,1 0 0,-1-1 0,1 1 0,0 0 0,0 0 0,0-1 0,0 1 0,0-1 0,1 1 0,-1-1 0,1 1 0,0-1 0,-1 0 0,1 0 0,2 2 37,-2-3-33,0 0 0,0 0 1,0 0-1,0 0 0,0-1 0,1 1 0,-1 0 0,0-1 0,1 0 0,-1 1 0,0-1 0,1 0 0,-1 0 0,0 0 0,1-1 0,-1 1 1,0 0-1,3-2 33,3 0 5,1-2 0,-1 1 0,1-1 0,-1 0 0,-1-1 0,1 0 0,0 0 0,-1-1 0,0 0 0,0 0 0,0-1-5,1-2 59,-1 0 0,0 0-1,0 0 1,-1-1 0,0 0 0,-1 0 0,0-1 0,-1 1 0,0-1-1,0 0 1,-1 0 0,-1-1 0,0 1 0,0 0 0,-1-1-1,-1-9-58,0 54-404,2 71 254,-1-96 151,0 0 1,1 1 0,0-1 0,0 0 0,1-1 0,0 1-1,0 0 1,1-1 0,-1 1 0,2-1 0,1 2-2,-4-7 10,1 0-1,-1 1 1,1-2 0,0 1 0,-1 0 0,1 0 0,0-1 0,0 0 0,0 1-1,0-1 1,1 0 0,-1 0 0,0-1 0,0 1 0,0-1 0,1 0 0,-1 0-1,0 0 1,1 0 0,-1 0 0,0-1 0,0 1 0,1-1 0,-1 0 0,0 0 0,2-1-10,13-4 251,1-1 0,-1-1 1,17-10-252,-26 14 8,14-8 43,-1 0 0,0-2 1,-1 0-1,-1-1 1,0-1-1,-1-1 1,0-1-1,-2-1 1,0 0-1,7-11-51,-23 27 6,1 1 1,0-1-1,-1 0 0,1 1 0,-1-1 0,0 0 0,0 0 0,0 0 0,0 0 0,-1 0 0,1 0 1,-1 0-1,0 0 0,0 0 0,0 0 0,0 0 0,0 0 0,-1 0 0,1 0 0,-1 0 1,0 1-1,0-3-6,-1 3-3,1 0-1,-1-1 1,0 1 0,0 0 0,0 0 0,0 0 0,0 0 0,0 1 0,0-1 0,-1 1-1,1-1 1,-1 1 0,1 0 0,-1 0 0,0 0 0,1 0 0,-1 0 0,0 0-1,1 1 1,-1 0 0,0-1 0,0 1 0,-2 0 3,-4 0 69,-24 1-540,36 4 33,17 7 155,-9-6 286,1 0 1,-1 0-1,-1 1 0,0 1 1,0 0-1,7 6-3,-13-10-7,-1 1 0,1 0 0,-1 0 0,1 0 0,-2 0 0,1 0 0,0 1 0,-1-1 1,0 1-1,0 0 0,-1 0 0,0-1 0,0 1 0,0 0 0,0 3 7,-7 64-66,4-64 13,0 1 0,1-1 0,0 0 0,1 1 0,0-1 0,0 1 0,1-1 1,1 1-1,-1-1 0,1 1 0,2 2 53,-4-10-25,1-1 0,0 0 0,-1 0 0,1 0 1,0 1-1,0-1 0,0 0 0,0 0 0,0 0 0,0 0 0,0-1 1,0 1-1,0 0 0,0 0 0,0-1 0,1 1 0,-1 0 0,0-1 1,0 1-1,1-1 0,-1 0 0,0 1 0,1-1 0,-1 0 25,3 0-19,-1 0-1,1 0 1,0 0-1,-1-1 1,1 1-1,-1-1 1,1 0-1,-1 0 1,3-1 19,8-4 14,-1-1 0,-1 0 0,1 0 0,2-4-14,-3 3 83,-1 0 0,0-1-1,-1-1 1,0 0 0,-1 0 0,0-1 0,0 0 0,-1 0 0,0-1 0,-1 0-1,-1 0 1,0-1 0,1-5-83,-1 2 116,-2-1 0,0 0 0,-1 1 0,-1-1 0,0 0 0,-2 0 0,0 0 1,0 0-1,-2 0 0,-3-15-116,-2-20 303,-4 0 0,-1 0 0,-3 1 0,-6-10-303,21 61 1,0 0 0,0 0 1,0 0-1,0 1 0,0-1 0,0 0 1,0 0-1,0 0 0,0 0 0,0 0 1,0 0-1,0 0 0,0 0 0,-1 0 1,1 0-1,0 0 0,0 0 0,0 0 1,0 0-1,0 0 0,0 0 0,0 0 1,0 0-1,0 1 0,-1-1 0,1 0 1,0 0-1,0 0 0,0 0 0,0-1 1,0 1-1,0 0 0,0 0 0,0 0 1,-1 0-1,1 0 0,0 0 0,0 0 1,0 0-1,0 0 0,0 0 0,0 0 1,0 0-1,0 0 0,0 0-1,-1 21-71,5 30-94,5 48 220,-4 26-55,-2-36 63,12 73-63,-14-151-21,1-1-1,0 0 0,1 1 0,0-1 0,1 0 1,-1-1-1,2 1 0,1 1 22,-5-8-24,1-1 1,0 0-1,0 1 0,-1-1 1,1 0-1,0 0 0,1-1 1,-1 1-1,0 0 1,1-1-1,-1 1 0,0-1 1,1 0-1,0 0 0,-1 0 1,1 0-1,0 0 0,-1 0 1,1-1-1,0 1 1,0-1-1,0 0 0,-1 0 1,1 0-1,0 0 0,0-1 1,0 1-1,-1-1 1,1 1-1,0-1 0,0 0 1,-1 0 23,8-2-254,-1 0 1,0 0-1,0-1 1,0-1 0,0 1-1,-1-1 1,0-1 0,0 1-1,0-1 1,-1-1-1,1 1 1,-2-1 0,5-6 253,59-80-3856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27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37 220 240,'-9'-13'8426,"-1"4"-6218,-5-15-863,13 8-609,4-5-496,18-6-232,6 1-8,16-7-112,4 7-464,8 6-673,-3 16-543,51 28-1209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27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1 590 5433,'11'0'1591,"10"-1"-1427,1-1-1,-1-1 1,0-1-1,0-1 0,-1-1 1,1 0-1,-1-2 1,-1 0-1,1-1 1,-2-1-1,1-1 1,-1-1-1,-1 0 1,8-9-164,-23 20 11,0 0 1,0-1 0,0 0 0,0 1 0,-1-1-1,1 0 1,-1 0 0,1 0 0,-1 0-1,0 0 1,0 0 0,0 0 0,0 0 0,0-1-1,0 1 1,0 0 0,-1-1 0,1 1-1,-1 0 1,0-1 0,0 1 0,0-1 0,0 1-1,0 0 1,0-1 0,-1 1 0,1-1-1,-1 1 1,0-1-12,0 0 11,-1 1 0,0 0 0,0 0 0,0 0 0,0 0 0,0 0 0,0 0 0,0 0 0,-1 1 0,1-1 0,0 1 0,-1 0 0,0 0 0,1 0 0,-1 0 0,0 0 0,1 0 0,-1 1 0,0-1 0,0 1 0,1 0 0,-1 0 0,0 0 0,0 0 0,-1 1-11,-4 0-4,1 0 0,-1 1 1,1 0-1,-1 0 0,1 1 0,0 0 1,0 0-1,0 1 0,0 0 0,1 0 1,-1 0-1,1 1 0,0 0 1,1 0-1,-1 1 0,1-1 0,0 1 1,0 1-1,-2 4 4,0-1-4,0 0 0,1 1 0,1 0 0,0 0 0,0 0 0,1 0 0,0 1 0,1 0 0,1 0 0,0 0 0,0 0 0,1 5 4,1-15-17,0 0 1,0-1-1,0 1 0,1 0 1,-1 0-1,1 0 0,-1 0 1,1 0-1,0 0 0,-1-1 0,1 1 1,0 0-1,0-1 0,0 1 1,1 0-1,-1-1 0,0 0 1,0 1-1,1-1 0,-1 0 0,2 1 17,1 1-12,0-1-1,0 0 0,0 0 0,0 0 0,1-1 0,-1 1 0,0-1 0,1 0 0,2 0 13,14 1 27,0-1 0,0-1-1,-1 0 1,3-2-27,-12 1 21,53-4 55,0-3-1,6-3-75,-42 5 24,1-1-1,-1-2 1,0 0-1,-1-2 0,21-12-23,-45 22 10,0-1-1,-1 1 0,1-1 0,0 0 0,-1 0 1,0 0-1,1-1 0,-1 1 0,0 0 0,0-1 1,0 1-1,-1-1 0,1 0 0,0 0 0,-1 0 0,0 0 1,0 0-1,0 0 0,0 0 0,0-2-9,-1 3 9,0 0-1,0 1 0,0-1 0,-1 0 1,1 0-1,-1 1 0,1-1 1,-1 0-1,0 1 0,0-1 0,0 0 1,0 1-1,0-1 0,0 1 1,0-1-1,0 1 0,0 0 1,-1 0-1,1-1 0,-1 1 0,1 0 1,-1 0-1,1 0 0,-1 1 1,1-1-1,-1 0 0,0 0 1,1 1-1,-1-1 0,0 1 0,0 0 1,0-1-1,1 1 0,-1 0 1,0 0-1,0 0 0,0 1-8,-5-1-5,0 0 1,0 0-1,1 1 0,-1 0 0,0 1 1,1 0-1,-1 0 0,1 0 0,0 1 1,0-1-1,0 2 0,0-1 0,0 1 1,0-1-1,1 1 0,0 1 0,0-1 1,0 1-1,0 0 5,-5 5-13,1 1 1,0 0-1,0 0 1,1 1-1,1 0 1,0 1-1,0-1 0,-2 9 13,7-16-35,1 0 1,-1 1-1,1-1 0,-1 1 0,2-1 0,-1 1 0,1 0 0,-1-1 0,2 1 0,-1 0 0,0-1 0,1 1 0,0-1 0,1 1 0,-1-1 0,1 1 0,2 3 35,-3-6-19,1-1 0,0 1 1,0-1-1,0 1 0,1-1 1,-1 0-1,0 1 0,1-1 1,-1 0-1,1-1 0,0 1 1,0 0-1,0-1 0,0 0 1,0 0-1,0 1 0,0-2 1,0 1-1,0 0 0,0-1 1,0 1-1,1-1 0,-1 0 1,0 0-1,0 0 0,0-1 1,1 1-1,-1-1 0,0 1 1,0-1-1,1-1 19,4 0 21,-1 0 1,1 0-1,-1-1 0,0 0 0,0 0 1,0-1-1,0 0 0,-1 0 1,0-1-1,0 0 0,0 0 1,0 0-1,-1-1 0,1 0 0,-1-1-21,2-3 81,0 0 0,-1 0-1,-1-1 1,0 0-1,-1 0 1,0-1-1,0 1 1,-1-1-1,0-4-80,3-28 315,-3 0 0,-1 0 0,-2 0 0,-6-41-315,4 61 31,-34-296 1300,41 374-1720,15 232 527,-20-235-133,-1-8 46,2 0 0,6 29-51,-6-62-32,0 0 1,1 0 0,1 0 0,0 0-1,0-1 1,1 1 0,0-1 0,1 0-1,0 0 1,0 0 0,1-1 0,0 0-1,4 5 32,-8-11-48,0 0-84,0 0 1,0-1-1,0 1 0,0 0 1,0-1-1,0 1 1,1-1-1,-1 1 1,1-1-1,-1 0 1,1 0-1,-1 0 1,1-1-1,0 1 0,0 0 132,47 2-1741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07:59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1 208,'0'0'1120,"0"0"-648,0 0 104,0 0-32,0 0-96,0 0 72,0 0-32,117 113-71,-98-93-25,-7-1-80,7-4-136,-7 0-88,1-5-32,-1 0-56,0-6 0,-6 1-320,1-5-1353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28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43 7434,'-9'-13'2160,"13"26"607,1 7-1741,5 21-1048,26 90-221,-30-113 197,1-1-1,0 0 1,2 0 0,0 0-1,1-1 1,0 0 46,-9-15-19,0 1-1,-1-1 1,1 0 0,0 0-1,0 0 1,-1 0-1,1 0 1,0 0 0,0 0-1,0 0 1,0 0 0,1-1-1,-1 1 1,0 0-1,0-1 1,0 1 0,0 0-1,1-1 1,-1 0-1,0 1 1,1-1 0,-1 0-1,0 0 1,1 1 0,-1-1-1,0 0 1,2-1 19,-1 1 11,-1-1-1,1 0 1,-1-1 0,1 1-1,-1 0 1,1 0 0,-1-1 0,0 1-1,1-1 1,-1 1 0,0-1-1,0 1 1,0-1 0,0 0 0,-1 1-1,1-1 1,0 0-11,3-10 80,0 1-1,-1-1 1,0 0 0,-1 0-1,1-9-79,-4-3 17,-1 0 0,0 0-1,-2 1 1,-1-1-1,0 1 1,-2 0-1,-1 1 1,-10-22-17,5 9 26,78 54-999,55 5 461,-105-22 401,1 0 0,-1-1 0,1-1-1,-1-1 1,1 0 0,13-4 111,-29 4 96,0 0 0,1 0 0,-1-1 0,0 1 0,-1 0 0,1 0 0,0 0 0,0-1 0,0 1 0,-1 0 1,1 0-1,-1 0 0,1 0 0,-1 0 0,1 0 0,-1 0 0,1 0 0,-1 0 0,0 0 0,0 0 0,0 0-96,1 0 21,-1 1 0,1-1 0,0 1 0,-1-1-1,1 1 1,-1-1 0,1 1 0,-1-1-1,1 1 1,-1 0 0,1-1 0,-1 1 0,1 0-1,-1-1 1,0 1 0,1 0 0,-1 0 0,1 0-1,-1-1 1,0 1 0,1 0 0,-1 0 0,0 0-1,1 0 1,-1 0 0,1 0 0,-1 0-1,0 0 1,1 1 0,-1-1 0,0 0 0,1 0-1,-1 0 1,1 1 0,-1-1 0,0 0 0,1 1-1,-1-1 1,1 0 0,-1 1 0,1-1-1,-1 1 1,1-1 0,0 1 0,-1-1 0,1 1-1,0-1 1,-1 1 0,1 0 0,0-1 0,-1 1-1,1-1 1,0 1 0,0 0 0,0-1-1,0 1 1,0-1 0,-1 2-21,-14 29-83,2 1-1,0 1 1,-7 33 83,17-54-18,1 0 0,0 0 0,1 0 0,0 0 0,1 0 0,0 0 0,1 0 0,0 0 0,1 0 0,0 0 0,1 0 0,0 0 0,3 4 18,-4-13-22,-1 1 0,1-1 0,1 0 0,-1 0 0,0 0 1,1-1-1,0 1 0,-1 0 0,1-1 0,0 0 0,0 1 0,1-1 0,-1 0 0,0-1 1,1 1-1,-1-1 0,1 1 0,-1-1 0,1 0 0,0 0 0,-1-1 0,1 1 0,0-1 1,0 0-1,-1 0 0,5 0 22,1-1-203,0 0 0,0 0 0,0 0 0,0-1 1,0-1-1,0 1 0,0-2 0,-1 1 0,1-1 0,-1 0 0,0-1 1,0 0 202,74-61-2122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28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7938,'0'-3'952,"0"1"-592,0-2-360,5 2-576,12 4 224,8 4-80,52 36-1473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30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318 377 7338,'-1'-5'325,"-1"0"0,-1 0 0,1 0 0,-1 1 0,0-1 1,0 1-1,0 0 0,-1 0 0,1 0 0,-1 0 0,0 0 1,0 1-1,0 0 0,-2-2-325,2 3 12,0 0-1,0 0 1,0 1 0,-1-1-1,1 1 1,0 0-1,0 0 1,-1 0 0,1 1-1,-1-1 1,1 1 0,0 0-1,-1 1 1,1-1 0,-1 1-1,1-1 1,0 1 0,-1 1-1,1-1 1,0 1 0,0-1-1,0 1 1,0 0 0,0 1-1,-2 1-11,-9 6-23,1 1 0,0 1 1,1 0-1,0 1 0,1 0 0,1 1 0,-4 6 23,9-12-28,0 1 1,1 0 0,0 0-1,0 0 1,1 1-1,0-1 1,1 1-1,0 0 1,0 0-1,1 0 1,1 1-1,0-1 1,0 7 27,1-14-19,0 0 1,0 0-1,0 0 0,0-1 1,0 1-1,1 0 0,0 0 1,0 0-1,-1 0 0,2-1 1,-1 1-1,0 0 1,0-1-1,1 1 0,-1-1 1,1 1-1,0-1 0,0 0 1,0 0-1,0 0 0,0 0 1,1 0-1,-1 0 1,0 0-1,1-1 0,-1 1 1,1-1-1,0 0 0,-1 0 1,1 0-1,0 0 0,0 0 1,0-1-1,0 1 1,0-1-1,0 0 0,0 0 1,-1 0-1,1 0 0,0 0 1,0 0-1,1-1 19,5-1 14,-1 1-1,0-1 1,0-1-1,1 0 1,-2 0-1,1 0 1,0-1-1,-1 0 1,0-1-1,1 1 1,-2-1-1,1-1 1,-1 1-1,4-5-13,0-3 74,-1 0 0,-1 0 0,0-1 0,-1 0 0,-1-1 0,0 1 0,-1-1 0,0 0 0,0-7-74,8-38 627,3-50-627,-9 53 130,24-145 170,-34 234-432,1-1-1,2 1 0,0-1 1,4 19 132,22 146 114,-25-187-153,1-1-1,0 0 1,1 1-1,-1-1 1,1 0-1,1-1 1,0 1-1,0 0 1,0-1-1,1 0 1,0 0-1,0 0 1,1-1-1,4 4 40,-6-7-21,0 0-1,0 0 1,0-1-1,0 1 0,1-1 1,-1 0-1,1 0 0,-1-1 1,1 1-1,0-1 1,0 0-1,0 0 0,0-1 1,-1 0-1,1 1 0,0-2 1,0 1-1,0 0 1,0-1-1,0 0 0,0 0 1,-1-1-1,1 1 0,0-1 1,3-2 21,4-2 28,-1 0-1,0 0 1,-1-2 0,0 1 0,0-1 0,0 0-1,-1-1 1,0 0 0,-1-1 0,0 0 0,0 0-1,-1 0 1,0-3-28,-4 9 10,0-1 0,-1 1-1,0 0 1,0-1 0,0 1 0,-1-1-1,1 0 1,-1 0 0,0 1 0,-1-1 0,1 0-1,-1 0 1,0 0 0,0 0 0,0 0-1,-1 1 1,0-1 0,1 0 0,-2 0-1,1 0 1,-1 1 0,1-1 0,-1 1 0,-1-1-1,1 1 1,-1 0 0,1 0 0,-1 0-1,0 0 1,-1 1 0,1-1 0,-1 1-1,1 0 1,-4-2-10,6 4-4,0-1 1,-1 1-1,1 0 0,0 1 0,-1-1 0,1 0 0,-1 0 0,0 1 1,1-1-1,-1 1 0,0-1 0,1 1 0,-1 0 0,0-1 0,1 1 1,-1 0-1,0 0 0,1 0 0,-1 0 0,0 1 0,1-1 1,-1 0-1,0 1 0,1-1 0,-1 1 0,-1 0 4,0 2-14,-1-1 0,1 1 0,0-1 1,0 1-1,0 0 0,0 0 0,1 0 0,-1 1 0,1-1 0,0 0 0,-1 3 14,-4 9-24,0-1-1,1 1 0,1-1 1,1 2-1,-3 11 25,5-15-6,1 1-1,-1 0 0,2 0 1,0-1-1,0 1 1,2 0-1,-1 0 1,4 9 6,-4-18-17,0 1 0,0-1 0,1 0 0,-1 1 0,1-1 0,1 0 0,-1 0 0,0 0 0,1 0 0,0 0 0,0-1 0,0 1 0,0-1 0,1 0 0,-1 0 0,1 0 0,0-1 0,-1 1 0,1-1 0,1 0 0,-1 0 0,0 0 0,0 0 0,1-1 0,0 1 17,8 0-23,-1-1 1,1 0-1,0-1 1,-1 0-1,1-1 1,0 0 0,-1-1-1,1-1 1,-1 0-1,0 0 1,0-1-1,0-1 1,-1 0 0,1-1-1,-1 0 1,0 0-1,5-6 23,18-13 63,-1-1-1,-1-2 0,-1-1 1,14-19-63,6-17 529,-51 65-515,0-1-1,0 1 1,0 0-1,0 0 0,0 0 1,0 0-1,0 0 1,-1 0-1,1 0 1,0 0-1,0 0 1,0 0-1,0-1 1,0 1-1,0 0 1,0 0-1,0 0 0,0 0 1,0 0-1,0 0 1,0 0-1,0-1 1,0 1-1,0 0 1,0 0-1,0 0 1,0 0-1,0 0 1,0 0-1,0-1 0,0 1 1,0 0-1,0 0 1,0 0-1,0 0 1,0 0-1,0 0 1,0 0-1,0-1 1,0 1-1,0 0 1,0 0-1,0 0-13,-10 12-81,5-1 66,-19 50 31,-7 29-16,26-72-13,0 1 0,2 0 0,0 0 0,1 0 0,1 0 0,0 1 0,2 5 13,-1-22-21,0 0 0,0 0 0,1 0-1,0 0 1,-1 0 0,1 1 0,0-1-1,0 0 1,1-1 0,-1 1 0,1 0 0,-1 0-1,1 0 1,0-1 0,0 1 0,0-1-1,0 0 1,0 1 0,1-1 0,-1 0-1,1 0 1,0 0 21,1-1-37,0 1 0,0-1 0,0 1 0,0-1 0,1 0 0,-1 0 0,0-1 0,1 0 0,-1 1 0,1-1 0,-1-1-1,0 1 1,1-1 0,2 0 37,4-2-23,0 0 1,0 0-1,0-1 0,0 0 0,-1-1 0,0-1 0,0 1 0,0-2 0,0 1 0,-1-1 1,7-7 22,-11 8 27,-1 0-1,1 0 1,-1-1 0,-1 0 0,1 0 0,-1 0 0,0 0 0,-1 0 0,1-1 0,-2 1 0,1-1-1,-1 1 1,0-1 0,0 0 0,-1 1 0,0-1 0,-1 0 0,1 1 0,-2-1 0,1 0 0,-1 1-1,-1-5-26,-1-2 6,-1 0-1,-1 0 1,1 0-1,-2 0 1,0 1-1,-1 0 1,0 1-1,-1 0 1,0 0-1,-1 1 1,-2-2-6,11 11-7,-1 1-1,1-1 1,-1 1 0,1-1 0,-1 1 0,1-1 0,-1 1 0,0 0-1,0 0 1,0 0 0,1 0 0,-1 0 0,0 0 0,0 0 0,0 1-1,-1-1 1,1 1 0,0-1 0,0 1 0,0 0 0,0 0 0,0 0-1,0 0 1,-1 0 0,1 0 0,0 1 0,0-1 0,0 1 0,0 0-1,0-1 1,0 1 0,0 0 0,0 0 0,0 0 0,1 0 0,-1 1-1,-1 0 8,-1 2-16,1 1 0,-1-1-1,1 1 1,0 0-1,0 0 1,0 0 0,1 1-1,-1-1 1,1 1-1,1-1 1,-1 1 0,1 0-1,0 2 17,0-4-12,0 0-1,0 0 0,1 1 0,0-1 1,0 0-1,0 0 0,0 0 1,1 0-1,0 0 0,-1 1 0,2-1 1,-1 0-1,0-1 0,1 1 0,0 0 1,-1 0-1,1-1 0,1 1 1,-1-1-1,1 1 0,-1-1 0,3 1 13,-1-1 4,0 0-1,0 0 0,0-1 0,0 1 0,1-1 0,-1 0 1,1-1-1,0 1 0,0-1 0,-1 0 0,1 0 1,0 0-1,0-1 0,0 0 0,0 0 0,0 0 0,0 0 1,4-2-4,23-5 71,-1-1 1,0-2 0,0-1 0,-1-2 0,0-1 0,-2-1 0,1-1 0,-2-2-1,19-15-71,-37 25 46,0 1-1,0-1 1,-1-1-1,0 0 1,-1 0-1,0 0 1,6-10-46,-11 16 20,-1 1 0,1 0 0,-1 0 0,0-1 0,0 1-1,0-1 1,0 1 0,0-1 0,0 1 0,0-1 0,-1 1 0,0-1 0,1 0 0,-1 1 0,0-1 0,0 0 0,0 1 0,-1-1 0,1 0 0,-1 1 0,1-1-1,-1 0 1,0 1 0,0-1 0,0 1 0,0 0 0,-1-1 0,1 1 0,-1 0 0,1 0 0,-1 0 0,0 0 0,0 0 0,0 0 0,0 0 0,-1-1-20,0 2-13,0 0 0,0 0 0,0 0 0,0 0 0,0 0 1,0 0-1,0 1 0,0-1 0,0 1 0,0 0 0,0 0 0,0 0 1,0 1-1,0-1 0,0 1 0,0-1 0,0 1 0,0 0 1,0 0-1,1 1 0,-1-1 0,0 0 0,0 1 0,1 0 0,-1 0 13,2-1-16,-1 0 0,1 0 0,-1 0-1,1 0 1,0 0 0,0 0 0,0 0-1,0 0 1,0 1 0,0-1 0,0 1-1,0-1 1,0 1 0,1-1-1,-1 1 1,0-1 0,1 1 0,-1-1-1,1 1 1,0 0 0,0-1 0,-1 1-1,1 0 1,0-1 0,1 1-1,-1 0 1,0-1 0,0 1 0,1 0-1,-1-1 1,1 1 0,-1-1 0,1 1-1,-1-1 1,1 1 0,0-1 0,0 1-1,0-1 1,0 0 0,0 1-1,0-1 1,0 0 0,1 0 0,-1 0-1,0 0 1,1 0 16,26 21 3,2-1 0,0-2 0,1-1 0,1-1 0,1-2 0,7 1-3,8 6 7,0 1 1,10 9-8,-44-23 1,-2-2-2,0 0 0,-1 1-1,0 0 1,-1 0 0,0 1 0,2 3 1,-12-11 5,1-1 0,-1 1 0,0-1 0,0 0-1,0 1 1,0-1 0,0 1 0,0-1 0,0 1 0,0-1 0,0 0 0,0 1 0,0-1 0,0 1 0,0-1 0,0 1 0,0-1 0,0 0 0,0 1 0,-1-1 0,1 1-1,0-1 1,0 0 0,0 1 0,-1-1 0,1 0 0,0 1 0,-1-1 0,1 0 0,0 1 0,-1-1 0,1 0 0,0 0 0,-1 1 0,1-1 0,0 0 0,-1 0 0,1 0-1,-1 1 1,1-1 0,0 0 0,-1 0 0,1 0 0,-1 0 0,0 0-5,-26 8 203,23-7-181,-39 9-316,0-3 0,-1-1 0,1-3 0,-1-1 0,0-3 0,0-1 0,-24-5 294,-137-15-3240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32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71 4369,'-19'-8'815,"1"-1"0,0-1-1,0 0 1,1-1 0,-14-11-815,66 49 154,2-1-1,0-1 1,1-3-1,2-1 1,1-1-154,243 105-219,-181-82 276,-81-34-58,63 28-38,1-4-1,1-4 1,15 0 39,-68-19 18,-2 1 0,0 2 0,0 1 0,-1 1-1,17 12-17,-6-3 28,2-2-1,17 5-27,142 44-31,-131-42 33,1-4 0,1-3 0,1-3 0,40 3-2,-104-20 20,0 0-1,0 0 1,0 2-1,0-1 1,2 3-20,-12-6 66,-1 0-8,0 0-33,0 0 12,41 9-134,-29-10 165,0 1 0,0 1 0,0 0 0,0 1 0,0 0-68,-40 17-1222,-30 5-2013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33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68 2617,'-3'-4'5358,"-1"-5"-4132,7 9-1253,0 0 0,0 0 0,0 1 0,0-1 1,0 1-1,0-1 0,0 1 0,-1 0 0,1 0 1,0 0-1,1 2 27,16 4 21,1-4 3,0 0 0,0-1 0,0-1 0,0-1 0,0-1 0,1-1 0,-2-1 0,1 0 0,0-2 0,-1 0 0,20-9-24,-35 13-34,3-4 113,-18-9-1008,-15-12-1697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33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28 6289,'-4'-23'2404,"4"18"-638,10 17-1751,20 22 36,32 28-51,27 30 111,42 59 30,-131-151-195,1 3 166,-9-5-1692,-18-9-193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36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111 855 1448,'-23'-86'3156,"21"78"-2677,-1 0 1,-1 1-1,1-1 0,-1 1 1,-1 0-1,1 0 0,-1 1 1,0-1-1,-5-4-479,9 11 18,1 0-1,0 0 1,0 0-1,0 0 1,0 0 0,-1-1-1,1 1 1,0 0-1,0 0 1,0 0 0,-1 0-1,1 0 1,0 0-1,0 0 1,0 0 0,-1 0-1,1 0 1,0 0-1,0 0 1,-1 0 0,1 0-1,0 0 1,0 0-1,0 0 1,-1 0 0,1 0-1,0 0 1,0 0 0,0 0-1,-1 1 1,1-1-1,0 0 1,0 0 0,0 0-1,0 0 1,-1 0-1,1 1 1,0-1 0,0 0-1,0 0 1,0 0-1,0 0 1,0 1 0,-1-1-1,1 0 1,0 0-1,0 0 1,0 1 0,0-1-1,0 0 1,0 0-1,0 0 1,0 1 0,0-1-18,-4 22 78,3 27-224,2-24 125,2 0 0,0 0 0,2 0 0,1-1 0,1 0 0,4 10 21,-7-25-18,-1-1 1,1 1-1,0-1 0,1 0 0,0 0 0,0 0 1,0-1-1,1 0 0,1 0 0,-1 0 0,1-1 0,0 0 1,0 0-1,1-1 0,0 0 0,0 0 0,0-1 0,0 0 1,3 1 17,-2-3 9,-1-1 1,1 0-1,0 0 1,-1 0-1,1-1 1,0-1 0,-1 1-1,1-2 1,0 1-1,-1-1 1,1 0-1,-1-1 1,0 0-1,0 0 1,0-1-1,0 0 1,-1 0 0,1-1-1,-1 0-9,7-4 21,0-1 0,-2 0 0,1-1 0,-1 0 0,-1-1-1,0-1 1,0 0 0,-1 0 0,4-8-21,-12 17 6,0 1-1,0-1 1,0 0 0,-1 0 0,1 0-1,-1 0 1,0 0 0,0 0-1,0 0 1,0 0 0,-1 0 0,0 0-1,0 0 1,0-1 0,0 1-1,-1 0 1,1 0 0,-1 0 0,0 0-1,0 0 1,-1 0 0,1 0-1,-1 0 1,0 0 0,0 1 0,0-1-1,-1 1 1,1-1 0,-1 1-1,0 0 1,1 0 0,-2 0 0,1 0-1,0 1 1,0-1 0,-1 1-1,-3-2-5,-6-4-79,-1 1 0,0 0-1,-1 1 1,0 0 0,0 2-1,0-1 1,0 2 0,-1 0-1,-10 0 80,5 1-128,0 2 0,-1 0 0,1 1 0,0 1-1,0 1 1,0 1 128,10-1-26,-1 0 1,2 0-1,-1 1 0,0 0 1,1 1-1,0 0 0,0 1 1,0 0-1,1 1 0,-1 0 0,2 0 1,-2 2 25,10-9-5,-1 0 0,1 0 0,0 1 0,-1-1 0,1 0 0,0 0 0,0 1 0,-1-1 1,1 0-1,0 0 0,0 1 0,0-1 0,-1 0 0,1 1 0,0-1 0,0 0 0,0 1 0,0-1 1,0 0-1,0 1 0,0-1 0,0 0 0,0 1 0,0-1 0,0 0 0,0 1 0,0-1 0,0 1 0,0-1 1,0 0-1,0 1 0,0-1 0,0 0 0,0 1 0,0-1 0,1 0 0,-1 1 0,0-1 0,0 0 0,0 0 1,1 1-1,-1-1 0,0 0 0,0 0 0,1 1 0,-1-1 0,0 0 0,1 0 0,-1 0 0,0 1 1,1-1-1,-1 0 0,0 0 0,1 0 0,-1 0 0,0 0 0,1 0 0,-1 0 0,0 0 0,1 0 0,-1 0 1,0 0-1,1 0 0,-1 0 0,1 0 0,-1 0 5,28-1-88,-11-5 138,0 0 0,-1-2 0,0 0 0,0 0 0,0-2 0,10-8-50,86-73 91,-80 63-76,20-20 5,-33 29-8,0 2 0,1 0 0,19-11-12,-39 28-10,1 0-1,0-1 0,0 1 0,0 0 0,0 1 0,-1-1 0,1 0 1,0 0-1,0 0 0,0 0 0,0 1 0,-1-1 0,1 0 1,0 1-1,0-1 0,-1 1 0,1-1 0,0 1 0,-1-1 0,1 1 1,0-1-1,-1 1 0,1 0 0,-1-1 0,1 1 0,-1 0 1,1-1-1,-1 1 0,1 0 0,-1 0 0,0 0 0,1 0 11,19 38-9,-11-23-7,37 67 54,-14-24 11,4-1-1,4 2-48,-36-61 550,-3-11-6,-2-16 40,-8-55-352,2 35-231,3 0-1,1 0 1,3 0-1,3-7 0,-4 55-15,1-1-1,0 0 0,0 1 1,0-1-1,1 0 0,-1 1 1,0-1-1,0 0 0,0 0 1,0 1-1,1-1 0,-1 0 0,0 1 1,1-1-1,-1 1 0,0-1 1,1 0-1,-1 1 0,1-1 1,-1 1-1,1-1 0,-1 1 1,1-1-1,-1 1 0,1 0 0,0-1 1,-1 1-1,1 0 0,0-1 1,-1 1-1,1 0 0,0 0 1,-1-1-1,1 1 16,1 1-20,0-1 0,0 0 0,0 1 0,0-1 0,0 1 0,0 0 0,0-1 1,-1 1-1,1 0 0,0 0 0,0 0 0,1 2 20,47 42-51,-47-42 50,30 35 80,24 34-79,-35-42 11,1-1 0,2-1 0,0-1 0,12 8-11,-36-34 1,0 0 1,0 0-1,-1 0 0,1-1 0,0 1 1,0 0-1,0 0 0,0-1 1,0 1-1,0-1 0,0 1 0,1-1 1,-1 1-1,0-1 0,0 0 1,0 0-1,0 1 0,0-1 1,1 0-1,-1 0 0,0 0 0,0 0 1,0 0-1,1 0 0,-1-1 1,0 1-1,0 0 0,0-1 1,0 1-1,1-1-1,-1 0 16,1-1 1,-1 0-1,1 0 1,-1 1 0,0-1-1,0 0 1,0 0-1,0 0 1,0-1-1,0 1 1,-1 0 0,1 0-1,-1 0 1,1 0-1,-1-2-16,2-14 114,0 0 0,-2-1 1,-1-15-115,0 29-23,-5-63 57,-3 0 1,-3 1 0,-3 0-1,-3 1 1,-3 0 0,-12-20-35,24 63 17,-1 0 0,-1 1-1,-1 0 1,-1 1 0,-2 0 0,-8-10-17,23 31-6,0 0 0,0 0 0,0 0 0,0 0-1,0 0 1,0 0 0,0 0 0,0 1 0,0-1 0,0 0 0,0 0-1,0 0 1,0 0 0,0 0 0,-1 0 0,1 0 0,0 0 0,0 0-1,0 0 1,0 0 0,0 1 0,0-1 0,0 0 0,0 0 0,0 0-1,0 0 1,0 0 0,0 0 0,0 0 0,0 0 0,-1 0 0,1 0-1,0 0 1,0 0 0,0 0 0,0 0 0,0 0 0,0 0 0,0 0-1,0 0 7,7 19-214,12 24 75,32 59 141,3-1 0,5-4 0,45 54-2,-44-82-27,-55-65 15,-1 1 0,1-1 1,0 0-1,0-1 0,1 1 0,-1-1 0,0 0 1,1 0-1,0-1 0,0 0 0,0 0 0,0 0 1,3 0 11,-7-2 32,-1 0 1,0-1-1,0 1 1,0-1-1,1 1 1,-1-1-1,0 1 0,0-1 1,0 0-1,0 1 1,0-1-1,0 0 1,0 0-1,0 0 1,0 0-1,0 1 1,-1-1-1,1-1 1,0 1-1,-1 0 1,1 0-1,0 0 1,-1 0-1,0 0 1,1-1-1,-1 1 1,0 0-1,1 0 1,-1 0-1,0-1 0,0 1 1,0 0-1,0-1 1,0 1-1,0 0 1,0 0-33,-2-60 512,1 51-520,-6-41 57,-2 1 0,-2 0 0,-17-45-49,21 73-212,9 34-245,11 34 115,0-15 334,0-1 0,3-1 0,5 8 8,-16-29-17,0 0 1,0 0-1,1 0 1,0-1-1,1 0 1,0-1-1,0 1 1,0-1 0,1 0-1,0-1 1,0 0-1,0 0 1,1-1-1,0 0 17,-7-3 7,0 0-1,0-1 1,0 1-1,1-1 1,-1 1-1,0-1 1,0 0-1,0 0 1,0 0-1,1 0 1,-1 0-1,0-1 0,0 1 1,0-1-1,0 1 1,0-1-1,1 0 1,-1 0-1,0 0 1,-1 0-1,1 0 1,0 0-7,1-2 23,0 1 0,0-1 0,0 0 0,-1 0 0,0 0 0,1-1 0,-1 1 0,0 0 0,-1-1 0,1 0 0,1-3-23,2-9 62,-1-1 0,0 0 0,-1-1 0,-1 1 0,-1-4-62,0 1 23,-1 0 0,0-1 0,-2 1 0,0 0 0,-2 0-1,-3-12-22,-9-20-36,-17-38 36,14 39-46,50 127-76,3-3 0,3-1 1,7 6 121,137 202-313,-170-265 306,-5-8-19,-1 0-1,0 0 1,0 1 0,-1-1-1,0 1 1,0 0 0,0 0 0,-1 0-1,-1 1 1,1-1 0,-1 1-1,-1 0 27,-1-8-14,-1 1 0,1 0 0,-1 0-1,1-1 1,-1 1 0,0 0 0,0-1-1,0 1 1,0-1 0,0 1-1,-1-1 1,1 0 0,0 0 0,-1 1-1,1-1 1,0 0 0,-1 0 0,0 0-1,1 0 1,-1 0 0,1-1-1,-1 1 1,0 0 0,0-1 0,1 0-1,-1 1 1,0-1 0,0 0 0,-1 0 14,-4 1 56,1 0 1,0 0 0,0-1 0,-1 0 0,1-1 0,0 0 0,0 1 0,-3-2-57,0-2 90,0 1 0,0-2 1,1 1-1,-1-1 0,1 0 1,1-1-1,-1 1 0,1-2 1,0 1-1,0-1 1,1 0-1,-1-1 0,2 1 1,-1-1-1,1 0 0,0 0 1,1-1-1,0 0 0,1 0 1,-2-4-91,-2-6 20,2 0-1,0-1 1,1 0 0,0 0 0,2 0 0,1 0 0,0 0 0,1-1-1,2-4-19,0 6-77,1 0 0,1 1 0,1 0 0,1-1-1,0 2 1,1-1 0,1 1 0,0 0 0,2 0-1,0 1 1,0 0 0,2 1 0,0 1 0,1 0-1,0 0 1,1 1 0,0 1 0,13-8 77,10 1-1075,-35 18 932,-1 1 0,1-1-1,-1 1 1,1-1 0,0 1 0,-1 0 0,1 0 0,0-1-1,0 1 1,-1 0 0,1 0 0,0 1 0,-1-1 0,1 0-1,0 1 1,-1-1 0,1 1 0,0-1 0,-1 1 0,2 0 143,-1 2-537,0-1 1,0 1 0,0 0 0,0 0-1,-1-1 1,1 1 0,-1 1 0,0-1-1,0 0 1,1 2 536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37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40 4985,'-19'-36'4150,"18"33"-3342,5 16-694,-2-4-269,71 199 328,-1-1 134,-61-166-770,-1 0 0,-2 0 0,-2 1 0,-1 9 463,-2-34-2030,6-8-1805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37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1 127 1224,'3'-28'4165,"-3"28"-4134,0-1 0,0 1 1,0 0-1,0-1 0,0 1 0,1 0 0,-1-1 0,0 1 0,0 0 0,0-1 0,1 1 0,-1 0 0,0 0 0,0-1 0,1 1 0,-1 0 0,0 0 0,0-1 0,1 1 1,-1 0-1,0 0 0,1 0 0,-1 0 0,0 0 0,1-1 0,-1 1 0,0 0 0,1 0 0,-1 0 0,0 0 0,1 0 0,-1 0 0,1 0 0,-1 0-31,4 2-34,0 1 0,0-1 0,0 1 0,0 0 0,-1-1 0,1 2 0,-1-1 0,0 0 0,1 2 34,11 11 60,-1 1-1,0 1 1,-2 0 0,0 1 0,0 0 0,-2 1 0,-1 0 0,0 0 0,-2 1 0,0 0 0,-1 1-1,2 18-59,-14-84 636,-3-23-226,1-36-410,7 84-7,1 0 0,1-1 0,1 1 0,0 0 0,2 1 0,0-1 0,1 0 0,1 0 7,-6 18-9,0 1 1,1-1-1,-1 1 0,0 0 1,0-1-1,0 1 0,1 0 1,-1-1-1,0 1 1,0 0-1,1 0 0,-1-1 1,0 1-1,1 0 0,-1 0 1,0-1-1,1 1 0,-1 0 1,0 0-1,1 0 0,-1-1 1,0 1-1,1 0 0,-1 0 1,1 0-1,-1 0 0,0 0 1,1 0-1,-1 0 0,1 0 1,-1 0-1,0 0 1,1 0-1,-1 0 0,1 0 1,-1 0-1,0 1 0,1-1 1,-1 0-1,0 0 0,1 0 1,-1 0-1,0 1 0,1-1 1,-1 0-1,0 0 0,1 1 9,22 21-115,16 36 237,-39-58-122,33 59 518,12 32-518,1 3 310,-46-93-308,1 0 0,-1 0 1,0 0-1,0-1 0,1 1 0,-1 0 0,0 0 0,1-1 0,-1 1 0,1 0 1,-1 0-1,1-1 0,0 1 0,-1-1 0,1 1 0,-1 0 0,1-1 1,0 0-1,0 1 0,-1-1 0,1 1 0,0-1 0,0 0 0,-1 1 1,1-1-1,0 0 0,0 0 0,0 0 0,0 1 0,-1-1 0,1 0 1,0 0-1,0 0-2,20-20 330,-14 11-249,1-1-90,37-53-1279,12-34-3099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38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5 6793,'-7'-2'1145,"-6"0"1292,15 13-2042,4 8-679,4 12 275,150 464 262,-152-472-506,1 0 1,2-1-1,0-1 0,1 1 0,14 17 253,-24-40-1496,-8-19-857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08:00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50 2632,'0'0'1539,"0"0"-336,0 0-215,0 0-180,0 0-168,0 0-109,0 0-102,5-16 739,15-17-1763,-17 33 294,-7 9 136,-16 30 116,-33 46 194,8-10-68,-14 21 5,52-85-89,2-5 179,3-17-1854,2 1-1741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38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8 179 5513,'-1'-3'77,"0"1"1,0-1-1,0 0 0,0 1 0,0-1 1,1 0-1,-1 0 0,1 1 0,0-1 1,0 0-1,0 0 0,0 0 0,0 1 1,1-1-1,-1 0 0,1 0 1,0 1-1,-1-1 0,1 0 0,1 1 1,-1-1-1,0 1 0,1-1 0,-1 1 1,1 0-1,0 0 0,-1 0 0,1 0 1,1-1-78,5-7 8,1 1 0,0 0 0,0 0 1,1 1-1,9-6-8,-11 8 8,0 1 0,0 1 0,1-1 0,-1 1 0,1 1 1,0-1-1,0 2 0,0-1 0,0 1 0,1 1 0,-1 0 0,1 0-8,-5 1-8,-1 0 0,0 1-1,1-1 1,-1 1 0,0 0-1,0 0 1,1 1 0,-1-1 0,0 1-1,-1 0 1,1 0 0,0 0-1,0 0 1,-1 1 0,1 0 0,-1 0-1,0 0 1,0 0 0,0 0-1,0 0 1,-1 1 0,1-1-1,-1 1 1,0 0 0,0 0 0,0 0-1,-1 0 9,3 4 80,-1 0-1,-1-1 0,1 1 0,-2 0 0,1 1 1,-1-1-1,0 0 0,0 0 0,-1 0 1,0 1-1,-1-1 0,0 0 0,0 0 1,-1 2-80,-2 3 80,0 0 0,-1 0 1,0-1-1,-1 0 0,-1 0 1,0 0-1,0-1 0,-4 5-80,-14 13 58,-1 0 0,-2-1 0,-1-2 0,0-1 0,-20 11-58,48-35-25,-12 10-1021,13-11 987,0 1 0,0-1-1,0 0 1,0 1-1,-1-1 1,1 0 0,0 0-1,0 1 1,0-1 0,0 0-1,0 1 1,0-1 0,0 0-1,0 1 1,0-1-1,0 0 1,0 1 0,0-1-1,0 0 1,0 0 0,0 1-1,0-1 1,0 0 0,0 1-1,1-1 1,-1 0-1,0 1 1,0-1 0,0 0-1,0 0 1,1 1 0,-1-1-1,0 0 1,0 0 0,1 0-1,-1 1 1,0-1-1,0 0 1,1 0 0,-1 0-1,0 0 1,0 1 0,1-1-1,-1 0 1,1 0 59,25 7-3407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41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1558 5769,'45'-96'2398,"-21"48"-1842,-2-1 1,-2 0-1,-2-1 1,10-50-557,-27 94 41,0 0-1,0 0 1,0 0 0,-1-1 0,0 1-1,0 0 1,-1 0 0,0-4-41,1 9 4,-1 0 1,1 1 0,0-1-1,0 0 1,-1 1 0,1-1-1,0 1 1,-1-1 0,1 1-1,0-1 1,-1 0-1,1 1 1,-1-1 0,1 1-1,-1 0 1,1-1 0,-1 1-1,1-1 1,-1 1-1,0 0 1,1-1 0,-1 1-1,1 0 1,-1 0 0,0 0-1,1-1 1,-2 1-5,0 0-18,0 1 0,0-1 0,0 1 0,0-1 0,0 1 0,0 0 0,0-1 0,0 1 1,0 0-1,0 0 0,1 0 0,-1 1 0,0-1 0,0 1 18,-14 10-141,0 1 1,1 1 0,1 0-1,0 0 1,1 2-1,1 0 1,0 0-1,1 1 1,1 1 140,10-18-5,0 1 0,-1 0 0,1-1 0,0 1 0,0 0-1,0-1 1,0 1 0,0 0 0,0-1 0,0 1 0,1 0 0,-1-1 0,0 1 0,0-1 0,0 1 0,1 0 0,-1-1 0,0 1 0,1-1 0,-1 1 0,0 0 0,1-1 0,-1 1 0,1-1 0,-1 0 0,1 1 0,-1-1 0,1 1 0,-1-1 0,1 0 0,-1 1 0,1-1 0,0 0 0,-1 1 0,1-1 0,-1 0 0,1 0 0,0 0 0,-1 0 0,1 0 0,0 0-1,-1 0 1,1 0 0,0 0 0,-1 0 0,1 0 0,0 0 0,-1 0 0,1 0 5,37-1-192,37-19 193,-62 15-1,-1 1 0,0 1 0,1 0 0,0 0 0,0 2 0,0-1 0,10 1 0,-20 2-9,0-1 1,-1 0-1,1 1 0,-1 0 0,1-1 0,-1 1 0,0 0 1,1 0-1,-1 0 0,0 1 0,0-1 0,0 0 1,0 1-1,0 0 0,0-1 0,0 1 0,0 0 0,-1 0 1,2 1 8,0 2-4,-1 0 1,1-1 0,-1 1-1,0 0 1,0 1 0,0-1-1,-1 0 1,0 0 0,0 3 3,1 15 25,-1-1-1,0 0 1,-2 1 0,-2 7-25,2-18 9,1-12-9,0-1 1,0 1-1,0 0 1,0 0-1,0 0 0,0 0 1,1 0-1,-1 0 1,0-1-1,0 1 1,0 0-1,0 0 1,0 0-1,0 0 0,1 0 1,-1 0-1,0 0 1,0 0-1,0 0 1,0 0-1,0 0 0,1 0 1,-1 0-1,0-1 1,0 1-1,0 0 1,0 0-1,1 0 0,-1 1 1,0-1-1,0 0 1,0 0-1,0 0 1,0 0-1,1 0 0,-1 0 1,0 0-1,0 0 1,0 0-1,0 0 1,0 0-1,1 0 1,-1 0-1,0 1 0,0-1 1,0 0-1,0 0 1,0 0-1,0 0 1,0 0-1,0 0 0,1 1 1,-1-1-1,0 0 1,0 0-1,0 0 1,0 0-1,0 0 0,0 1 1,0-1-1,0 0 1,0 0-1,0 0 1,0 0-1,0 1 1,0-1-1,18-20 205,15-28 78,-5-1-234,-3 0 0,-2-2 0,1-9-49,-19 46 18,-1 0 0,0 0 0,0 0 1,-2-1-1,0 0 0,0 1 0,-1-1 0,-1 0 1,-1 0-1,0 1 0,0-1 0,-2 0 1,0 1-1,-3-8-18,-2 5 210,7 24-265,8 28-167,9 6 213,0 4 23,2-2-1,12 20-13,-25-52-9,1-1 0,1 0-1,0 0 1,0 0-1,1-1 1,0 0 0,0-1-1,1 0 1,0 0-1,1-1 1,-1 0-1,3 1 10,-8-6 3,-1 0-1,1-1 1,0 1-1,0-1 1,0 1-1,0-1 0,0-1 1,1 1-1,-1 0 1,0-1-1,0 0 1,1 0-1,-1 0 0,0-1 1,0 1-1,0-1 1,0 0-1,0 0 1,1 0-1,1-2-2,1 0 18,-1-1 1,0 0-1,-1 0 1,1 0-1,-1-1 0,1 0 1,-2 0-1,1 0 1,0-1-1,-1 1 0,0-1 1,0-1-19,3-4 34,-1 0-1,0-1 1,-1 0 0,0 0 0,-1 0-1,0-1 1,-1 1 0,0-1 0,-1 0-1,-1 1 1,0-1 0,-1 0 0,0-11-34,-3 13-9,0 0 1,-1 0 0,0 0 0,0 1 0,-1-1 0,-1 1 0,1 0 0,-2 1 0,1-1-1,-1 1 1,-1 0 0,0 1 0,0 0 0,-1 0 0,0 1 0,0 0 0,0 0-1,-8-3 9,11 7-24,0-1 1,0 1-1,0 0 0,0 1 0,-1-1 0,1 1 0,-1 1 0,0-1 0,1 1 0,-1 0 0,0 1 0,0-1 0,0 1 0,1 1 0,-1-1 0,0 1 0,0 0 0,1 1 0,-1 0 0,1 0 0,-1 0 0,1 1 0,0 0 0,0 0 0,0 0 0,0 1 0,1 0 0,-1 0 0,1 1 0,0-1 0,-3 5 24,5-7-11,0 1 0,1-1 0,0 1-1,-1-1 1,1 1 0,0 0 0,0 0 0,1 0 0,-1 1 0,1-1 0,-1 0-1,1 0 1,0 1 0,0-1 0,0 1 0,1-1 0,-1 1 0,1-1-1,0 1 1,0-1 0,0 1 0,1 0 0,-1-1 0,1 1 0,0-1 0,0 0-1,0 1 1,0-1 0,0 0 0,1 1 0,0-1 0,-1 0 0,1 0-1,1 0 1,0 1 11,2 1 2,0 0 0,0-1 0,1 1 0,0-1 0,0 0 0,0-1 0,0 1-1,1-1 1,-1 0 0,1-1 0,0 0 0,0 0 0,0 0 0,0-1 0,0 0 0,0 0 0,2-1-2,9 0 62,0-2 1,-1 0 0,1-1 0,0-1 0,-1 0-1,0-2 1,0 0 0,-1 0 0,1-2 0,11-7-63,2-3 56,-1 0 0,-1-2 1,-1-1-1,-1-1 0,3-4-56,-24 20 38,1 0 0,-1-1 0,0 1 0,0-1 0,-1 0 0,0 0 0,0 0 0,0-1-1,0-1-37,-4 7 12,1 1-1,-1-1 0,1 1 0,-1-1 0,0 0 0,1 1 1,-1-1-1,0 0 0,0 1 0,0-1 0,0 0 0,0 1 1,-1-1-1,1 1 0,0-1 0,-1 0 0,0 1 1,1-1-1,-1 1 0,0-1 0,1 1 0,-1-1 0,0 1 1,0 0-1,0-1 0,0 1 0,0 0 0,-1 0 0,1 0 1,0 0-1,-1 0 0,1 0 0,0 0 0,-1 0 0,1 1 1,-1-1-1,1 0 0,-1 1 0,0-1 0,1 1 0,-1 0 1,1-1-1,-1 1 0,0 0 0,1 0 0,-1 0 0,0 0 1,1 1-12,-4-1-23,0 0 1,1 0 0,-1 1-1,1-1 1,-1 1 0,0 0-1,1 1 1,0-1-1,-1 1 1,1 0 0,0 0-1,0 0 1,0 1 0,0-1-1,0 1 1,1 0 0,-1 0-1,1 0 1,0 1 0,0-1-1,0 1 1,0-1 0,1 1-1,-1 0 1,1 0 0,0 1-1,0-1 1,1 0-1,-1 1 1,1-1 0,0 1 22,-2 2-21,1 0 0,0-1 1,1 1-1,-1 0 0,1 1 1,1-1-1,0 0 0,0 0 0,0 0 1,1 0-1,-1 0 0,2 0 1,-1 0-1,1 0 0,0 0 1,1 0-1,-1-1 0,1 1 0,1-1 1,1 2 20,-4-6-4,0 0 1,0-1 0,1 1 0,-1-1-1,1 0 1,-1 1 0,1-1 0,0 0-1,-1 0 1,1 0 0,0 0 0,0 0-1,0 0 1,0 0 0,0-1 0,0 1-1,0-1 1,0 1 0,0-1 0,0 0-1,0 0 1,2 0 3,-1 0 8,1-1 1,-1 0-1,1 0 0,-1 0 0,0-1 1,0 1-1,1-1 0,-1 0 0,0 0 0,-1 0 1,1 0-1,2-2-8,4-5 50,0 0 0,-1 0 1,0-1-1,0-1 0,-1 1 0,-1-1 0,0 0-50,-2 3 45,-1-1-1,0 1 1,0-1-1,-1 1 0,0-1 1,-1 0-1,0 0 0,0 0 1,-1 0-1,0 0 0,-1 0 1,0 0-1,0 1 0,-1-1 1,0 0-1,-2-3-44,2 12 211,0 10-425,2 14-98,19 74 257,5-1-1,4-1 0,5-1 1,25 50 55,-36-98-101,-14-32 38,-1 1 0,-1-1 0,0 1 0,3 15 63,-9-27-33,0-1-1,-1 0 0,1 0 0,-1 0 0,0 0 0,0 0 0,0 0 0,0 0 0,0 0 1,-1 0-1,1 0 0,-1-1 0,0 1 0,0 0 0,-1 1 34,2-3 13,0 1 0,0-1 0,0 1 0,0-1 0,0 0 0,0 0-1,0 0 1,0 0 0,0 0 0,-1 0 0,1 0 0,0 0 0,-1 0 0,1 0 0,-1-1-1,1 1 1,-1-1 0,1 1 0,-1-1 0,1 1 0,-1-1 0,0 0 0,1 0 0,-1 0 0,1 0-1,-1 0 1,0 0 0,1 0 0,-1-1 0,0 1-13,-2-5 70,0-1 0,1 0 0,0 1 0,0-1 0,0 0 0,1 0 0,0-1 0,0 1-1,0 0 1,1-1 0,0 1 0,0-2-70,-2-8 32,-1-2-25,1-1-1,1 0 1,0 0 0,2 0 0,0 0-1,2-5-6,16-116-12,-7 75 16,11-55-12,16-39 8,16-86-5,-53 244 5,-1-1 1,0 1 0,1 0-1,-1-1 1,0 1 0,0 0 0,0-1-1,0 1 1,0 0 0,0-1-1,0 1 1,-1 0 0,1 0-1,0-1 1,-1 1 0,1 0 0,-1 0-1,1-1 1,-1 0-1,0 2-3,0 0-1,1-1 1,-1 1-1,0 0 1,1 0 0,-1 0-1,0 0 1,1 0-1,-1 0 1,0 0-1,1 0 1,-1 0 0,0 0-1,1 0 1,-1 0-1,1 0 1,-1 1 0,0-1-1,1 0 1,-1 0-1,1 1 1,-1-1-1,0 0 1,1 1 0,-1-1-1,1 1 4,-38 35-300,-4 24 103,40-56 176,-1 1 0,1-1 0,0 1-1,0-1 1,1 1 0,-1 0 0,1 0 0,0 0-1,0 0 1,1 0 0,-1 0 0,1 0-1,0 4 22,1-8-8,0 1-1,0-1 0,0 0 0,0 1 0,0-1 0,0 0 0,1 0 0,-1 0 0,0 1 0,1-1 0,-1-1 1,1 1-1,-1 0 0,1 0 0,-1 0 0,1-1 0,-1 1 0,1-1 0,0 0 0,-1 1 0,1-1 0,0 0 0,-1 0 1,1 0-1,0 0 0,-1 0 0,1 0 9,48-2 15,18-13-12,-50 10-21,0 1 0,0 1 1,1 0-1,8 1 18,-26 2-4,0 0 0,1 1 0,-1-1 0,0 0 0,0 0 0,0 1 0,1-1 0,-1 0 0,0 1 0,0 0 0,0-1 0,0 1 0,0-1 0,0 1 0,0 0 0,0 0 0,0 0 0,0 0 0,0-1 0,-1 1 0,1 0 0,0 1 1,0-1-1,-1 0 0,1 0 0,-1 0 0,1 0 0,-1 0 0,0 0 0,1 1 0,-1-1 0,0 0 0,0 0 0,0 1 0,0-1 0,0 0 0,0 0 0,0 1 0,0-1 4,-10 57 75,8-49-63,-18 46 42,15-46-51,1 0 0,1 0 0,-1 1 0,1-1 0,1 1 0,0 0 1,0 0-1,1 0-3,2-9-6,-1 0 0,0 0 1,0-1-1,1 1 1,-1 0-1,1 0 0,-1 0 1,1 0-1,-1-1 0,1 1 1,0 0-1,-1-1 1,1 1-1,0 0 0,-1-1 1,1 1-1,0-1 0,0 1 1,0-1-1,0 1 1,-1-1-1,1 0 0,0 1 1,0-1-1,0 0 0,0 0 1,0 1-1,0-1 1,0 0-1,0 0 0,0 0 1,0 0-1,0-1 0,-1 1 1,1 0-1,0 0 1,0 0-1,0-1 0,0 1 1,0 0-1,0-1 1,0 1 5,41-14 445,-27 5-334,-1-1-1,0-1 1,0 0 0,-1 0-1,0-2 1,-1 0 0,-1 0-1,2-3-110,19-27 56,-3 0 1,1-5-57,-26 41-5,7-12 34,0 0-1,-1-1 1,-1 0 0,6-18-29,-14 34 6,1 1 0,-1-1 0,0 0 0,0 0 0,-1 0 0,1 0 0,-1 0-1,1 0 1,-1 0 0,-1 1 0,1-1 0,0 0 0,-1 0 0,0 0 0,0 0 0,0 0 0,-1 0 0,1 1 0,-1-1 0,0 1 0,0-1 0,0 1 0,0 0 0,0-1 0,-1 1 0,0 0-1,1 1 1,-1-1 0,-3-2-6,4 4-17,0 0-1,-1 0 0,1 0 1,0 1-1,-1-1 0,1 1 1,0-1-1,-1 1 1,1 0-1,-1 0 0,1 0 1,0 0-1,-1 0 0,1 0 1,-1 1-1,1-1 0,0 1 1,-1-1-1,1 1 0,0 0 1,0 0-1,0 0 0,0 1 1,0-1-1,0 0 0,0 1 1,0-1-1,0 1 0,0 0 1,1-1-1,-1 1 1,-1 2 17,0-1-21,0 1 0,1-1 0,-1 1 0,0 0 0,1-1 0,0 1 0,0 0 0,0 0 0,0 1 0,1-1 0,0 0 0,0 0 0,0 1 0,0-1 0,1 1 0,-1-1 0,1 4 21,3 4-14,1 0 0,0-1 0,0 1 0,1-1-1,1 0 1,0 0 0,0 0 0,1-1 0,1 0 0,4 5 14,0-1 0,1 0-1,1 0 1,0-2 0,0 1-1,2-2 1,7 5 0,-20-14 16,0 0-1,0 0 1,0-1-1,0 1 1,0-1-1,0 0 1,0 0-1,0 0 1,0 0-1,1 0 1,-1-1-1,0 0 1,0 1 0,1-1-1,-1 0 1,0-1-1,1 1 1,-1 0-1,0-1 1,1 0-1,-1 0 1,0 0-1,0 0 1,0 0-1,0-1 1,0 1-1,0-1 1,-1 0-1,2 0-15,5-7 93,0 0-1,-1 0 0,0-1 0,-1 0 0,0-1 0,0 0 0,0-1-92,1-1-51,17-29 99,-1-1 0,-2-1 0,5-21-48,-19 45-11,-2 0 1,0 0-1,-1-1 0,-1 0 0,-1 0 0,-1-1 0,-1 1 0,0 0 0,-2-3 11,1 22-1,0 0 1,0 0-1,0 0 1,-1 0-1,1 0 0,0 0 1,-1 0-1,0 0 1,1 0-1,-1 0 1,0 0-1,0 0 1,0 0-1,0 1 1,-1-3 0,1 4-7,1 0 1,-1 0 0,0 0 0,1-1 0,-1 1 0,1 0 0,-1 0 0,1 0 0,-1 0 0,1 0 0,-1 0-1,0 0 1,1 0 0,-1 0 0,1 0 0,-1 0 0,1 0 0,-1 1 0,0-1 0,1 0 0,-1 0 0,1 1-1,-1-1 1,1 0 0,-1 1 0,1-1 0,-1 0 0,1 1 0,0-1 0,-1 0 0,1 1 0,-1 0 6,-3 3-42,1 1 0,-1 0 0,1-1 1,0 1-1,0 1 0,1-1 0,-1 0 1,1 1-1,-1 2 42,2-4-14,0 1-1,0-1 1,0 0-1,0 0 1,1 0 0,0 1-1,0-1 1,0 0 0,0 0-1,1 1 1,-1-1 0,1 0-1,0 0 1,1 0 0,-1 0-1,1 0 1,-1 0 0,1 0-1,0 0 1,1-1-1,-1 1 1,1-1 0,2 3 14,2 1-5,0-1 0,1 0-1,0 0 1,0-1 0,1 0 0,0-1 0,-1 0 0,2 0 0,-1-1-1,2 1 6,23 6 6,-21-7-6,0 1 0,0 0 1,-1 1-1,0 0 0,9 6 0,-21-10-15,1-1-1,0 1 1,-1 0 0,1 0-1,-1-1 1,1 1-1,-1 0 1,0 0 0,1 0-1,-1 0 1,0-1 0,0 1-1,1 0 1,-1 0-1,0 0 1,0 0 0,0 0-1,0 0 1,0 0-1,0 0 1,0 0 0,-1 0-1,1 0 1,0-1 0,0 1-1,-1 0 1,1 0-1,-1 0 1,1 0 0,-1-1-1,1 1 1,-1 0 15,-18 30-675,17-29 621,-7 10-42,-1 0 0,0-1-1,-1 0 1,0-1 0,0 0 0,-1 0 0,-1-2 0,1 1 0,-2-2 0,1 1 0,-14 4 96,30-15 154,1 1 0,-1-1 0,0 0 0,0 0 0,0 0 0,-1 0 0,1 0-1,-1-1 1,1 1 0,0-3-154,12-15 120,27-29-12,-3-1 0,-1-2-1,-3-1 1,-3-2 0,-1-1-1,-4-2 1,-2 0 0,10-38-108,-32 87 21,7-26 53,-10 35-62,0-1 1,0 1 0,1-1-1,-1 1 1,0-1 0,0 1-1,0 0 1,0-1 0,-1 1-1,1-1 1,0 1 0,-1-1-1,1 1 1,-1 0 0,1-1-1,-1 1 1,1 0 0,-1 0-1,0-1 1,-1 0-13,0 3 9,0-1-1,0 1 1,0 0 0,1-1 0,-1 1 0,0 0-1,0 0 1,0 1 0,1-1 0,-1 0-1,0 0 1,1 1 0,0-1 0,-2 2-9,2-1-23,-7 5-28,0 2 1,2-1-1,-1 1 1,1 0-1,0 0 1,0 0-1,1 1 1,-1 5 50,4-11-15,0 0 0,1-1 0,-1 1 0,1 0 0,0 0 0,0 0 0,0 1 0,1-1 0,-1 0 0,1 0 0,0 0 0,0 0 0,0 1 0,1-1 0,0 0 0,0 0 0,0 0 0,0 0-1,0 0 1,1 0 0,0 0 0,0-1 0,1 3 15,1-2-2,0-1-1,0 0 1,1 0-1,-1-1 0,1 1 1,-1-1-1,1 0 0,0 0 1,0 0-1,0-1 1,0 1-1,0-1 0,0-1 1,2 1 2,-2 0-1,0-1 1,0 1-1,0 0 0,0 1 1,0-1-1,0 1 0,0 0 1,-1 0-1,1 1 1,-1-1-1,0 1 0,1 0 1,-1 0-1,1 2 1,-5-3 11,-1 0-1,1 0 1,-1 0 0,1 0-1,-1 0 1,0-1 0,0 1-1,0 0 1,0 0-1,0 0 1,0-1 0,-1 1-1,1 0 1,-1-1 0,0 2-11,-3 2 43,-18 25-476,-1-1 1,-1-2 0,-2-1-1,-1 0 1,-9 4 432,-87 69-3306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42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13 199 6401,'-1'-1'202,"0"0"0,0 0 0,0 0 0,0 0-1,0-1 1,0 1 0,0 0 0,0-1 0,1 1 0,-1-1-1,1 1 1,-1-1 0,1 1 0,-1-1 0,1 0 0,0 1-1,0-1 1,0 1 0,0-1 0,0 0 0,0 0-202,21 14-251,10 7 265,-1 2 0,-1 1 0,-1 2 0,-1 0 0,-1 2 0,3 6-14,45 56 109,16 31-109,-61-78-24,-26-41 996,-2-6-281,-6-25 31,-12-58-633,10 54 0,-18-80-104,9 47-780,3-1 0,3-1 0,2-15 795,7 84-92,1-1-1,0 0 1,0 1-1,0-1 1,0 1 0,0-1-1,1 0 1,-1 1-1,0-1 1,1 1 0,-1-1-1,1 1 1,-1-1 0,1 1-1,0-1 93,0 1-48,-1 1 0,1 0 0,-1 0 0,0 0 0,1 0 0,-1-1-1,1 1 1,-1 0 0,0 0 0,1 0 0,-1 0 0,1 0 0,-1 0 0,1 0 0,-1 0 0,1 0-1,-1 0 1,0 1 0,1-1 0,-1 0 0,1 0 0,-1 0 0,0 0 0,1 1 0,-1-1 0,0 0 0,1 0-1,-1 1 1,0-1 0,1 0 0,-1 1 0,0-1 0,1 0 48,3 5-277,1 1-1,-1-1 1,1 0 0,-2 1-1,1 0 1,1 4 277,57 131-2170,10 35 969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42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1 382 1904,'14'-22'5969,"0"-26"-4741,-8 26-608,7-20-182,-3 1 1,2-20-439,-9 44 50,-1 0 0,-1-1-1,-1 1 1,0-1 0,-1 0 0,-1 1-1,-2-7-49,2 69-214,7-20 225,1 0 0,1 0 1,1 0-1,2-1 0,4 8-11,-8-19-14,1 0 0,1 0 0,0-1 0,1 0 1,0-1-1,1 1 0,0-2 0,0 0 0,1 0 0,3 1 14,-9-8-11,-1-1 0,1 1-1,-1-1 1,1 0 0,0-1 0,0 1 0,0-1 0,0 0 0,0 0-1,0 0 1,0-1 0,0 0 0,0 0 0,0 0 0,0-1-1,0 1 1,0-1 0,0 0 0,0-1 0,1 0 11,1 0-46,0-1-1,0 0 1,-1 0 0,1 0-1,-1-1 1,0 0 0,0-1 0,0 1-1,0-1 1,-1 0 0,0-1 0,0 1-1,0-1 1,3-5 46,33-66-1704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43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5009,'12'0'0,"7"4"-184,105 20-536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08:44:44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290 450 7114,'-8'-2'65,"0"1"1,1 1 0,-1 0 0,0 0-1,0 0 1,1 1 0,-1 0 0,1 0 0,-1 1-1,1 0 1,-1 1 0,1-1 0,0 1 0,0 1-1,0-1 1,1 1 0,-1 0 0,1 1 0,0 0-1,0 0 1,0 0 0,1 0 0,0 1 0,0 0-66,-3 4-25,1 0 1,0 1 0,1-1 0,0 1 0,1 1-1,0-1 1,1 1 0,0 0 0,1 0 0,0 0-1,1 0 1,0 1 0,1-1 0,0 8 24,2-10-17,0 0 0,0 1 0,1-1 1,0 0-1,1 0 0,0 0 0,1 0 0,2 3 17,-5-8-48,1-1 0,0 0 0,1 0 0,-1 0 0,1 0 0,0 0 0,0 0 0,0-1 0,0 1-1,0-1 1,1 0 0,0 0 0,-1 0 0,1-1 0,0 1 0,0-1 0,1 0 0,-1 0 0,3 1 48,-5-3-6,0 0 1,0 0-1,0 0 1,0 0 0,0 0-1,0 0 1,0-1 0,0 1-1,0-1 1,0 1 0,0-1-1,0 0 1,0 0 0,0 0-1,0 0 1,0 0-1,0 0 1,-1 0 0,1-1-1,-1 1 1,1-1 0,-1 1-1,1-1 1,-1 1 0,0-1-1,0 0 1,1 0-1,-1 0 1,-1 1 0,1-1-1,0 0 1,0 0 0,-1 0-1,1-1 1,-1 0 5,3-8 119,0 0 0,-1 0-1,0-1 1,-1 1 0,0-1 0,-1 1-119,-3-42 120,-2 0 1,-2 1-1,-2 0 0,-3 0 0,-2 1 1,-2 1-1,-3 0 0,-1 2 0,-3 0 1,-2 1-1,-29-41-120,54 88-14,0 0-1,0 0 1,0 0 0,0 0-1,0 0 1,0 0 0,0 0-1,0 1 1,-1-1 0,1 0-1,0 0 1,0 0 0,0 0-1,0 0 1,0 0 0,0 0-1,0 0 1,0 0 0,0 0-1,0 0 1,-1 0 0,1 0-1,0 0 1,0 0 0,0 0-1,0 0 1,0 0 0,0 0-1,0 0 1,0 0 0,0 0-1,-1 0 1,1 0 0,0 0-1,0 0 1,0 0 0,0 0 0,0 0-1,0 0 1,0 0 0,0 0-1,0 0 1,-1 0 0,1 0 14,5 20-148,10 28 176,43 92 27,-37-84-41,2-1 0,2-2 1,3 0-1,2-2 0,4 2-14,-32-50-17,1 1 0,0-1-1,-1 1 1,1-1 0,1 0 0,-1 0 0,0 0 0,1 0 0,-1-1-1,1 1 1,0-1 0,0 0 0,0 0 0,0 0 0,0-1 0,1 0-1,0 1 18,-1-2 15,0 0-1,0-1 0,1 1 1,-1-1-1,0 0 0,0 0 1,0 0-1,1 0 0,-1-1 1,0 1-1,-1-1 0,1 0 1,0-1-1,-1 1 0,1 0 1,-1-1-1,3-2-14,3-3 68,-1-1 1,1 0-1,-1 0 1,-1-1-1,0 0 1,0 0-1,-1-1 1,0 1-1,-1-1 1,3-8-69,-5 11 31,0 0 0,0 0 0,-1 0 1,0-1-1,0 1 0,-1-1 0,0 1 1,-1-1-1,0 1 0,0-1 0,-1 1 1,0-1-1,-1 1 0,1-1 0,-3-5-31,3 12 6,0 0 0,0 0-1,0 0 1,0 0-1,0 0 1,0 0-1,0 0 1,0 1-1,-1-1 1,1 0 0,-1 1-1,1-1 1,-1 1-1,1 0 1,-1-1-1,0 1 1,0 0-1,-1 0-5,1 0-12,1 1-1,-1 0 0,1-1 0,-1 1 0,1 0 0,-1 0 1,1 0-1,-1 1 0,1-1 0,-1 0 0,1 1 0,-1-1 0,1 0 1,0 1-1,-1 0 0,1-1 0,-1 1 0,1 0 0,0 0 0,-1 0 13,-1 2-30,-1 0 0,1 0 0,-1 1 0,1-1 0,0 1 0,0 0 0,0 0 0,1 0 0,0 0 0,-1 0 0,1 0-1,1 1 1,-1-1 0,1 1 0,-1 0 30,1 7-11,0-1-1,0 0 0,1 1 0,1-1 1,0 1-1,0-1 0,1 0 1,0 0-1,1 0 0,1 0 0,0 0 1,0 0-1,1-1 0,0 0 1,0 0-1,2 0 0,-1-1 1,2 2 11,-4-6 0,0 0 1,0-1-1,1 1 1,-1-1 0,1 0-1,0-1 1,0 1 0,0-1-1,0 0 1,1 0-1,-1 0 1,1-1 0,0 0-1,0 0 1,0 0 0,0-1-1,0 0 1,0 0-1,0-1 1,0 1 0,0-1-1,1-1 1,-1 1 0,0-1-1,0 0 1,0 0-1,0-1 1,0 0 0,-1 0-1,1 0 1,0-1 0,-1 0-1,1 0 1,-1 0-1,8-6 40,0 0 1,-1 0-1,0-1 1,0-1-1,-1 0 1,-1 0-1,0-1 0,0-1 1,-2 1-1,1-2 1,-2 1-1,3-6-40,-5 10 38,-1-1-1,-1 1 1,1-1-1,-1 0 1,-1 0 0,0 0-1,0 0 1,-1 0-1,-1 0 1,1 0-1,-2 0 1,1-1-1,-1 1 1,-1 0 0,0 0-1,0 0 1,-1 0-1,-1 1 1,-1-4-38,3 13-41,2 12-112,5 17 33,9 18 173,15 33-53,-22-64-6,1 0 0,0-1 0,1 0 0,0 0-1,1-1 1,10 10 6,-18-21-17,0-1 0,0 0 0,1 1 0,-1-1-1,1 0 1,-1 0 0,1-1 0,0 1-1,0 0 1,0-1 0,0 0 0,0 0 0,0 0-1,0 0 1,0 0 0,0 0 0,0-1-1,0 0 1,1 1 0,-1-1 0,0 0 0,1-1 17,1 0 7,-1 0 1,1-1 0,-1 1 0,1-1 0,-1 0 0,0-1 0,0 1 0,1-1 0,-2 0 0,1 1-1,0-2 1,-1 1 0,4-3-8,1-3 38,-1-1-1,1 0 1,-1 0-1,-1 0 1,0-1-1,0 0 1,-1 0-1,-1 0 0,0-1 1,0 1-1,0-7-37,-3 8 18,0-1-1,-1 1 1,0-1-1,-1 1 1,0-1-1,-1 1 0,0 0 1,-1-1-1,0 1 1,0 0-1,-1 0 0,0 1 1,-1-1-1,0 1 1,-4-5-18,5 8-30,-1-1 0,0 1 1,0 0-1,-1 0 0,0 0 1,0 1-1,0-1 0,0 2 1,-1-1-1,0 1 0,0 0 1,0 0-1,0 1 0,-1 0 1,0 0-1,1 1 0,-1 0 1,0 0-1,0 1 0,-5 0 30,10 1-31,-1 0-1,0 1 0,1-1 0,-1 1 0,0 0 0,1 0 0,0 1 1,-1-1-1,1 1 0,0 0 0,-1 0 0,1 0 0,0 0 1,1 0-1,-1 0 0,0 1 0,1 0 0,-1-1 0,1 1 1,0 0-1,0 0 0,0 0 0,0 1 0,0-1 0,1 0 1,-1 1-1,1-1 0,0 1 0,0-1 0,0 1 0,1 0 0,0-1 1,-1 1-1,1 0 0,0-1 0,0 1 0,1 2 32,-1-3 1,0 0-1,0 1 1,0-1 0,0 0-1,1 1 1,-1-1-1,1 0 1,0 0-1,0 0 1,0 1 0,1-1-1,-1 0 1,1 0-1,-1-1 1,1 1-1,0 0 1,0-1 0,0 1-1,1-1 1,-1 1-1,0-1 1,1 0-1,0 0 1,-1 0 0,1 0-1,0-1 1,0 1-1,0-1 1,0 0-1,0 0 1,0 0 0,1 0-1,-1 0 1,0-1-1,1 1 1,-1-1-1,0 0 1,0 0 0,1 0-1,-1 0 1,0-1-1,1 1 1,0-1-1,8-3 67,0-1 1,-1 1-1,1-2 0,-1 0 1,0 0-1,-1-1 1,1 0-1,-1-1 0,0 0 1,-1-1-1,0 0 1,-1 0-1,0-1 0,1-1-67,4-6 39,0-1 0,-2 0 0,0 0 0,-1-1 0,-1-1 0,0 1 0,-2-2 0,0 1-39,-5 11 35,0 0 1,-1 0-1,0 0 1,0 0 0,-1 0-1,-1-5-35,1 13 3,0 0 0,0-1 0,0 1-1,0 0 1,-1-1 0,1 1 0,-1 0 0,1-1 0,-1 1-1,1 0 1,-1 0 0,0 0 0,1-1 0,-1 1-1,0 0 1,0 0 0,0 0 0,0 0 0,0 0-3,-1 1-3,1-1 1,0 1 0,-1 0-1,1-1 1,0 1 0,-1 0-1,1 0 1,-1 0 0,1 0-1,0 1 1,-1-1 0,1 0-1,0 0 1,-1 1 0,1-1-1,0 1 1,0-1 0,-1 1-1,1 0 1,0-1 0,0 1-1,0 0 1,-1 0 2,-3 3-25,1-1 0,0 1 0,0 0 0,1 0 0,-1 0 0,1 0 0,0 0 0,0 1 0,0 0 0,0-1 0,1 1 0,0 0 0,0 0 0,0 1 0,1-1 0,0 0 0,0 1 0,0-1 0,0 0 0,1 1 0,0 0 25,0-2-18,0 0 1,0 0-1,0 0 0,0 0 1,1 0-1,0-1 0,0 1 1,0 0-1,0-1 0,0 1 1,1 0-1,0-1 0,-1 0 1,1 1-1,1-1 0,-1 0 1,0 0-1,1 0 0,-1 0 1,1 0-1,0-1 0,0 1 1,0-1-1,0 0 0,1 0 1,-1 0-1,1 0 0,-1-1 1,2 1 17,80 13 3,-73-15-7,1 2 1,0-1 0,-1 2-1,0-1 1,0 2-1,0 0 1,0 0 0,0 1-1,-1 0 1,3 3 3,-13-8 10,0 1-1,0 0 1,-1 0-1,1 0 1,0 1 0,0-1-1,-1 0 1,1 0 0,-1 0-1,1 0 1,-1 1 0,1-1-1,-1 0 1,0 0-1,1 1 1,-1-1 0,0 0-1,0 1 1,0-1 0,0 0-1,0 1 1,-1-1 0,1 0-1,0 0 1,0 1-1,-1-1 1,1 0 0,-1 0-1,1 1 1,-1-1 0,0 0-1,1 0 1,-1 0 0,0 0-1,0 0 1,0 0-1,0 0 1,0 0-10,-39 42 289,35-38-277,-5 5 23,0 0-1,-1-1 1,0 0 0,0-1 0,-1 0 0,-1-1-1,1 0 1,-1-1 0,-9 3-35,20-8-30,1-1-14,0 0-1,1 1 1,-1-1-1,0 0 1,0 1 0,0-1-1,0 0 1,0 0 0,0 0-1,0 0 1,0 0 0,0 0-1,1 0 1,-1 0 0,0-1-1,0 1 1,0 0 0,0 0-1,0-1 1,0 1 0,1-1-1,-1 1 1,0-1 0,0 1-1,1-1 1,-1 1 0,0-1-1,0 0 1,1 1-1,-1-1 1,1 0 0,-1 1-1,0-1 45,-18-28-2091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7:30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36 968,'0'0'1094,"0"0"-395,0 0-94,0 0 6,0 0-79,0 0-113,-11-21 1449,9 19-1900,0 0 0,-1 1 0,1 0 0,-1-1 0,1 1 0,-1 0 0,1 0 1,-1 0-1,0 0 0,0 1 0,0-1 0,1 1 0,-1 0 0,0 0 0,0 0 0,0 0 0,0 0 0,1 0 0,-1 1 0,0 0 0,0-1 0,1 1 0,-1 0 0,0 0 0,1 0 0,-1 1 1,1-1-1,-1 1 0,1-1 0,0 1 0,0 0 0,0 0 0,0 0 0,0 0 0,0 0 0,0 0 0,1 1 0,-1-1 0,1 1 32,-5 4-17,2 0 0,-1 0-1,1 1 1,0 0 0,1 0-1,0 0 1,0 0 0,1 1-1,0-1 1,0 1 0,1-1-1,-1 5 18,2-11-7,0 1 0,0-1 0,0 0 0,0 0 0,0 0 0,1 0 0,-1 0 0,0 0 0,1 0 0,0 0 0,-1 0 0,1 0 0,0 0 0,0 0 0,0 0 0,0 0 0,1 0 0,-1-1 0,0 1-1,1-1 1,0 1 7,2 1-13,0-1-1,1 0 0,-1-1 0,1 1 1,-1-1-1,1 0 0,0 0 0,-1 0 0,1 0 14,33 4 17,-25-4-3,1 1 1,-1 1-1,0 0 0,0 0 1,0 1-1,6 3-14,-16-5-2,0 0 0,1 0-1,-2 0 1,1 0 0,0 0 0,0 1-1,-1-1 1,1 1 0,-1-1 0,0 1-1,1 0 1,-1 0 0,-1 0 0,1 1-1,0-1 1,-1 0 0,0 0-1,0 1 1,0-1 0,0 1 0,0-1-1,-1 1 1,1-1 0,-1 1 0,0 0-1,0 1 3,0 0 38,0 0 0,0 0-1,0 0 1,-1 0 0,1-1-1,-1 1 1,0 0 0,-1 0-1,1-1 1,-1 1 0,0-1-1,0 1 1,-1 0-38,0-2 62,1-1 0,-1 1-1,0 0 1,0-1 0,-1 1 0,1-1 0,0 0 0,-1 0-1,1-1 1,-1 1 0,0-1 0,1 1 0,-1-1 0,0-1 0,0 1-1,-3 0-61,-17 3 356,1-1-1,-1-1 0,-11-1-355,25-1 61,0 0 0,1-1 0,0 0 0,-1-1 0,1 0 0,0 0 0,0-1 1,0 0-1,0-1 0,-1-1-61,8 4-78,1 0 0,-1 0 0,0 0 0,1 0 0,-1 0 1,1-1-1,0 1 0,-1-1 0,1 1 0,0-1 0,0 0 0,0 1 1,0-1-1,0 0 0,0 0 0,0 0 0,1 1 0,-1-1 0,1 0 1,-1 0-1,1 0 0,0 0 0,0 0 0,0 0 0,0 0 0,0-2 78,0-11-3989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7:30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0 353 1408,'0'0'802,"0"0"-309,0 0 79,0 0 59,10-21-80,32-66-28,-37 76-404,-1 1 1,0-1 0,-1 0 0,0 0 0,-1 0-1,0 0 1,-1 0 0,0 0 0,0-1-1,-2 1 1,1 0 0,-1-1 0,-2-3-120,2 4-6,-13-34-41,13 43 5,0 0-1,0 0 0,1 1 0,-1-1 1,0 0-1,-1 1 0,1-1 0,0 1 1,0-1-1,-1 1 0,1 0 0,-1-1 1,1 1-1,-1 0 0,1 0 0,-1 0 1,0 0-1,1 0 0,-1 1 0,0-1 1,0 0-1,-1 1 43,2 33-174,1 8 206,2 0-1,1 0 1,3 0-1,1-1 1,5 13-32,46 140 113,-58-258 1381,2 23-1370,-1 28-105,0 1-1,0-1 1,2 1 0,-1-1-1,2 1 1,2-7-19,-4 14-4,0 1-1,0-1 0,1 1 1,-1 0-1,1-1 1,0 1-1,1 0 0,0 1 1,-1-1-1,1 0 1,1 1-1,-1 0 0,1 0 1,-1 1-1,1-1 1,1 1 4,-5 2-16,1 0-1,0 1 1,0-1 0,-1 1 0,1-1 0,0 1 0,0 0 0,-1 0 0,1 0 0,0 0 0,0 0 0,0 0 0,-1 0 0,1 1 0,0-1 0,0 1 0,-1-1 0,1 1 0,0 0 0,-1-1 0,1 1 0,-1 0 0,1 0 0,-1 0 0,1 0 0,-1 1 0,0-1 0,1 0 0,-1 1 0,0-1 0,0 0 0,0 1-1,0-1 1,0 1 0,0 0 0,-1-1 0,1 1 0,0 1 16,5 11 35,-1-1 0,0 1 0,-1 0 0,1 8-35,-2-13-23,3 21 81,10 32 42,-15-62-65,-1 1 0,0-1 0,1 1-1,-1-1 1,0 0 0,1 1 0,-1-1 0,1 0 0,-1 1 0,1-1 0,-1 0 0,1 1-1,-1-1 1,1 0 0,-1 0 0,1 0 0,-1 1 0,1-1 0,-1 0 0,1 0 0,-1 0 0,1 0-1,0 0 1,-1 0 0,1 0 0,-1 0 0,1 0 0,-1-1 0,1 1 0,-1 0 0,1 0 0,-1 0-1,1-1 1,-1 1 0,1 0 0,-1 0 0,1-1 0,-1 1 0,1 0 0,-1-1 0,0 1-1,1-1 1,-1 1 0,0-1 0,1 1 0,-1-1-35,25-25-88,-19 20 126,39-30-1805,-22 20-615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7:32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179 358 776,'0'0'2375,"0"0"-792,0 0-533,0 0-222,0 0-216,0 0-198,0-9-30,-1 4-308,1-1 0,-1 1 0,0 0 0,0 0 0,0-1 1,0 1-1,-1 0 0,0 1 0,-1-3-76,1 5 2,1 0 0,0-1 0,-1 1-1,0 0 1,1 1 0,-1-1 0,0 0 0,0 0 0,0 1-1,0-1 1,0 1 0,-1 0 0,1-1 0,0 1 0,-1 0-1,1 1 1,-1-1 0,1 0 0,-1 1 0,1-1 0,-1 1 0,1 0-1,-1 0 1,-2 0-2,1 0-18,-1 0 0,1 0 0,-1 0 1,1 1-1,0 0 0,-1 0 0,1 0 0,0 1 0,0-1 0,0 1 0,0 0 0,0 0 0,0 0 0,0 1 1,1-1-1,-1 1 0,1 0 0,0 0 0,0 0 0,0 1 0,0-1 0,1 1 0,-1-1 0,1 1 0,0 0 1,0 0-1,0 0 0,0 0 0,1 0 0,0 1 0,0-1 0,0 0 0,0 1 0,1-1 0,-1 3 18,0 3-11,0 1-1,0-1 1,1 1-1,0-1 1,1 1-1,0-1 0,1 1 1,0-1-1,1 0 1,1 5 11,-2-12-36,0 1 0,0 0 0,0-1 1,0 1-1,0-1 0,0 0 0,1 0 1,0 0-1,0 0 0,0 0 0,0 0 0,0-1 1,0 1-1,1-1 0,-1 0 0,1 0 0,-1 0 1,1-1-1,0 1 0,0-1 0,0 0 1,0 0-1,0 0 0,0-1 0,0 1 0,0-1 1,0 0-1,1 0 36,-2-1 11,0 1 0,-1-1 1,1 0-1,-1 0 1,1 0-1,-1 0 0,1-1 1,-1 1-1,0-1 0,0 1 1,0-1-1,1 0 0,-2 0 1,1 1-1,0-2 0,0 1 1,-1 0-1,1 0 0,-1 0 1,1-1-1,-1 1 0,0-1 1,0 1-1,0-1 0,0 1 1,-1-1-1,1-1-11,3-10 59,0-1 0,-1 1 0,-1-1 1,0-7-60,0-65 17,-2 81-349,1 9-304,-1 8 637,1 0 1,1 0-1,0 0 1,0-1-1,1 1 1,0 0 0,5 9-2,-5-13 9,0-1 1,0 1 0,1-1 0,0 0 0,0 0 0,1 0 0,-1-1 0,1 1-1,0-1 1,1 0 0,-1-1 0,5 4-10,-9-7-9,0 0 0,1-1-1,-1 1 1,0 0 0,1-1 0,-1 1 0,0-1-1,1 1 1,-1-1 0,1 0 0,-1 1-1,1-1 1,-1 0 0,1 0 0,-1 0 0,0 0-1,1 0 1,-1-1 0,1 1 0,-1 0-1,1-1 1,-1 1 0,1-1 0,-1 1-1,0-1 1,1 0 9,1-1 24,-1 0 0,0 0 0,0-1-1,0 1 1,0-1 0,0 1 0,0-1-1,-1 1 1,1-1 0,-1 0 0,0 0 0,1-2-24,3-9 125,-1-1 0,-1 0 1,0 0-1,0-13-125,1-16 89,-2-1 1,-3-15-90,1 43 61,-2 1 1,0-1 0,-1 1 0,-1 0-1,0-1 1,-1 2 0,-7-14-62,6 22-229,3 11-39,1 12 56,2-16 270,-1 27-36,2 0-1,1 0 1,1 0 0,1 0-1,1-1 1,2 0 0,0 0-1,4 5-21,-10-30 1,9 26 7,2-1-1,0 0 1,3-1-8,-13-19 0,2-1 0,-1 0 0,0 0 0,1 0 0,0 0 0,0-1 0,1 1 0,-1-1 0,1 0 0,0 0 0,0-1 0,0 0 0,1 0 0,-1 0 0,1 0 0,-1-1 0,3 1 0,-5-3 10,-1 0-1,1 0 0,-1 0 0,1 0 1,-1 0-1,0-1 0,1 1 1,-1-1-1,1 0 0,-1 0 1,0 1-1,1-1 0,-1-1 0,0 1 1,0 0-1,0-1 0,0 1 1,0-1-1,0 1 0,0-1 1,0 0-1,-1 0 0,1 0 0,-1 0 1,1 0-1,-1 0 0,0 0 1,0-1-1,0 1 0,0 0 1,0-1-1,0 1 0,-1 0 0,1-1-9,4-16 93,0 0 0,-1-1 0,-1 1 0,0-6-93,-1 8-26,4-35 76,-2 0 0,-3 0 1,-1-1-1,-5-21-50,4 69-21,1-1 0,-1 1 0,-1-1 0,1 1 0,-1 0 0,0-1 0,0 1 0,-1 0 0,0 0 0,0 1 0,-2-5 21,4 9-140,1 0-14,0 22-325,-1 2 425,1 0 0,2 0 1,0-1-1,1 1 0,2-1 0,2 6 54,-3-16 18,7 26 17,3 0 1,4 6-36,-14-36 6,0 0 1,1 1-1,1-2 1,-1 1-1,1-1 1,1 1-1,-1-2 1,1 1-1,1-1 1,-1 0-1,3 1-6,-8-7 17,0 0 0,0 0 0,0 0 0,0 0 0,0 0 0,0-1 0,1 1 0,-1-1 0,0 0 0,0 1 0,0-1 0,0 0 0,1 0 0,-1 0 0,0-1 0,0 1 0,0 0 0,0-1 0,0 0 0,0 1 0,1-1 0,-1 0 0,-1 0-1,1 0 1,0 0 0,0 0 0,0-1 0,-1 1 0,1 0 0,0-1 0,-1 0 0,1 0-17,6-6 29,0-1 1,-1 0-1,0-1 0,-1 1 0,1-3-29,-6 11-13,19-36-768,-3 2-1657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7:26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1220 1200,'0'0'887,"0"0"-405,0 0-94,0 0 244,0 0 3,4-2 2807,19-12-3548,50-38 131,2 3 0,3 3 0,71-29-25,-67 33-9,270-148 19,63-31 28,-253 142-22,146-76-31,-147 63 13,193-105 267,-349 195-233,-1 0-277,-11 1-1675,-4 1-2941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6T15:27:01.4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151 1,'8'0,"0"1,-1 0,1 1,-1 0,0 0,1 0,-1 1,0 0,0 0,-1 1,1 0,-1 0,0 1,0 0,0 0,0 0,-1 1,0-1,0 1,-1 0,1 1,2 5,4 7,-1 1,-1-1,-1 2,-1-1,-1 1,0 0,0 10,-6-29,1 1,-1 0,0 0,0-1,0 1,-1 0,1 0,0-1,-1 1,0 0,0-1,0 1,0 0,0-1,0 1,-1-1,1 0,-1 0,0 1,0-1,1 0,-1 0,-1 0,1-1,0 1,0-1,-1 1,1-1,0 0,-1 1,0-1,1 0,-1-1,0 1,-2 0,-13 3,0 0,0-1,0-1,0-1,-2-1,12 0,-143-2,113 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08:05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1 433 80,'0'0'596,"0"0"-44,0 0 117,0 0 3,0 0-22,32 15 3148,-16-12-3367,-1-1-1,1-1 1,0 0-1,0-1 1,4-2-431,15 1 203,-31 1-203,1 0 0,-1-1 1,0 0-1,1 0 0,-1 0 1,0 0-1,0-1 0,0 0 1,0 0-1,0 0 0,0 0 1,0 0-1,-1-1 0,1 0 1,-1 0-1,1 0 0,-1 0 1,0 0-1,-1 0 0,1-1 1,0 0-1,-1 1 1,0-1-1,0 0 0,0 0 1,0 0-1,-1-1 0,0 1 1,0 0-1,0-1 0,0 1 1,0 0-1,-1-1 0,0 1 1,0-1-1,0 1 0,-1 0 1,1-1-1,-1 1 0,0-1 1,0 1-1,-1-2 0,0 3-45,1 0 0,-1-1 0,0 1-1,0 0 1,0 0 0,0 0 0,-1 0-1,1 1 1,-1-1 0,0 1 0,0-1 0,0 1-1,0 0 1,0 0 0,0 0 0,0 0-1,-1 1 1,1 0 0,0-1 0,-4 0 45,0 0-12,-1 1 1,1 0-1,-1 0 1,1 0 0,-1 1-1,0 0 1,1 0-1,-1 1 1,-6 1 11,12-1 1,0 0 0,-1 0 0,1 0 0,0 0 0,-1 0 0,1 0 1,0 1-1,0-1 0,0 1 0,0 0 0,0 0 0,0-1 0,1 1 0,-1 0 1,1 0-1,-1 1 0,1-1 0,0 0 0,0 0 0,0 1 0,0-1 0,0 0 1,0 1-1,1-1 0,-1 2-1,-1 8 12,0 0 1,0 0 0,1-1-1,1 12-12,0-9 25,0-1 0,1 0 0,0 0 0,1 0 1,0 0-1,1 0 0,5 10-25,-6-17 8,1-1 0,0 0 0,0 0 0,0 1 0,1-2 0,0 1 0,0 0 0,0-1 0,0 0 0,1 0 0,-1 0 0,1-1 0,0 1 0,0-1 0,1 0 0,-1-1 0,1 1 0,1-1-8,5 3 25,-1 0-1,2-2 0,-1 0 1,0 0-1,0-1 0,1 0 0,0-1 1,-1-1-1,2 0-24,-3 0 27,0 0 0,0-1 0,0 0 0,-1-1 0,1 0 0,0-1 0,-1 0 0,1-1 0,-1 0-1,0-1 1,0 0 0,-1 0 0,1-1 0,-1 0 0,0-1 0,-1 0 0,0 0 0,3-4-27,-5 5 8,0-1 0,0 0 0,-1 1 0,0-2 0,0 1 0,-1 0-1,0-1 1,0 0 0,-1 0 0,0 0 0,0 0 0,-1-1 0,0 1 0,0-1 0,-1 0 0,0 1 0,-1-8-8,0 14-2,-1 1 1,0-1 0,0 1 0,1 0-1,-1-1 1,0 1 0,0 0-1,0 0 1,0 0 0,0-1 0,0 1-1,-1 0 1,1 0 0,0 1 0,-1-1-1,1 0 1,0 0 0,-1 1-1,1-1 1,-1 1 0,1-1 0,-1 1-1,1-1 1,-1 1 0,1 0 0,-1 0-1,0 0 1,1 0 0,-1 0-1,0 0 2,-52 0-75,50 1 69,-1 0 0,0 1 0,0 0 0,1 0 0,-1 0-1,1 0 1,0 0 0,0 1 0,0 0 0,0 0 0,0 0 0,0 1-1,1-1 1,0 1 0,-1 0 0,2 0 0,-1 0 0,0 0 0,1 0-1,-1 0 1,1 1 0,0 0 0,1-1 0,-1 1 0,1 1 6,-3 5-19,1 1 1,1 0-1,0 0 1,0 0-1,2 0 1,-1 0 0,1 1-1,1-1 1,1 9 18,-1-18-3,1 0 0,-1 1 0,0-1 0,1 0 0,-1 0 0,1 0 1,0-1-1,0 1 0,0 0 0,1-1 0,-1 1 0,1-1 0,-1 0 0,1 0 0,0 0 1,-1 0-1,1 0 0,0-1 0,0 1 0,1-1 0,-1 0 0,0 0 0,0 0 1,1 0-1,-1 0 0,0-1 0,1 0 0,-1 1 0,0-1 0,1-1 0,-1 1 1,1 0-1,-1-1 0,0 1 0,0-1 0,1 0 0,-1 0 0,0-1 0,0 1 1,0-1-1,0 1 0,0-1 0,0 0 0,0-1 3,9-12-36,0 0 0,-1-1 1,-1-1-1,0 1 0,-2-2 0,0 1 0,-1-1 1,0-1-1,-2 1 0,0-1 0,2-18 36,1-26-817,-3-1-1,-3-61 818,-2 112-34,0 7 80,0 0-1,0 0 1,-1 0 0,0 0-1,0 0 1,0 0-1,-1 1 1,1-1-1,-1 0 1,-1 1-1,1-1 1,-1 1-1,0 0 1,0 0-1,-1 0 1,1 0 0,-1 0-1,0 1 1,-1-1-46,5 5-2,0 0 0,-1 0 0,1 0 0,0 0 1,0 0-1,-1 0 0,1 0 0,0 0 1,-1 0-1,1 0 0,0 1 0,0-1 0,-1 0 1,1 0-1,0 0 0,0 0 0,-1 0 0,1 1 1,0-1-1,0 0 0,0 0 0,-1 0 0,1 1 1,0-1-1,0 0 0,0 0 0,-1 0 0,1 1 1,0-1-1,0 0 0,0 1 0,0-1 0,0 0 1,0 0-1,0 1 0,0-1 0,0 0 0,0 1 1,0-1-1,0 0 0,0 0 0,0 1 0,0-1 1,0 0-1,0 1 0,0-1 0,0 0 0,0 0 1,0 1-1,0-1 0,1 0 2,-2 22-26,1-19 13,-1 56 0,0-20 18,1 0-1,1-1 1,2 1 0,2-1-1,2 0 1,4 11-5,-1-17-4,-3-6-24,1 0-1,2 0 1,1-1 0,0-1-1,6 7 29,-16-29-15,0-1-1,0 1 0,-1 0 1,2-1-1,-1 1 1,0-1-1,0 0 0,0 1 1,1-1-1,-1 0 1,0 0-1,1 0 0,0 0 1,-1 0-1,1 0 0,-1 0 1,1 0-1,0-1 1,0 1-1,-1 0 0,1-1 1,0 0-1,0 1 0,0-1 1,-1 0-1,1 0 1,0 0-1,0 0 0,0 0 1,0-1-1,-1 1 1,1-1-1,0 1 0,0-1 1,-1 1-1,1-1 0,0 0 1,-1 0-1,1 0 1,-1 0 15,4-2-9,0-1 1,-1 1 0,0-1 0,0 0 0,0 0 0,0-1-1,-1 1 1,0-1 0,0 0 0,0 0 0,0 0 0,-1 0 8,5-18 102,-1 1 0,-1-1 1,-1 0-1,-1 0 0,-1 0 1,-1 0-1,-1 0 0,-2-7-102,2-7 694,0 36-544,0 1-131,0 21-135,-1 49 93,-1-34 16,2 1 0,1-1 0,2 1 0,3 10 7,-5-45-7,-1 0 0,0 0 0,1 0 0,-1 0-1,1 0 1,0 0 0,0 0 0,0-1 0,0 1 0,0 0-1,0-1 1,0 1 0,0 0 0,1-1 0,-1 0-1,1 1 1,0 0 7,-1-2 3,0 1-1,0-1 0,0 0 1,0 1-1,0-1 0,0 0 1,0 0-1,0 1 0,0-1 1,0 0-1,0 0 0,0 0 1,0 0-1,0 0 0,0-1 1,0 1-1,0 0 0,0 0 1,0-1-1,0 1 0,0 0 1,0-1-1,0 0-2,2 0 31,-1-1 0,0 1 0,0-1 0,0 0 0,0 0 0,0 0 0,0 0 0,0-1 0,-1 1 1,1 0-1,-1-1 0,1 1 0,-1-1 0,0 1 0,0-1 0,0 0 0,0 0 0,-1 1 0,1-1 0,-1 0 0,0 0 0,0-1-31,0-14 323,-1 11-146,1 0 1,0-1 0,1 1-1,-1 0 1,1 0 0,0 0-1,3-7-177,0 3 135,-1 3-129,0 1 1,0-1-1,0 1 0,1 0 1,0 0-1,1 0 0,-1 1 1,1-1-1,1 1 0,-1 0 1,1 0-1,0 1-6,69-35-323,-71 43 180,-4 10 105,-4 13 42,4-25-12,-8 33-3,5-24 5,1-1 0,0 1 0,1 0 1,0 0-1,0 1 6,1 138-92,1-148 85,-1 0-1,1 1 1,-1-1 0,1 0-1,0 0 1,0 0-1,-1 0 1,1 0 0,0 0-1,0 0 1,0 0 0,0-1-1,0 1 1,0 0-1,0-1 1,1 1 0,-1 0-1,0-1 1,0 1 0,0-1-1,1 0 1,-1 1-1,0-1 1,0 0 0,1 0-1,0 0 8,0 1-4,0-1 0,-1 1-1,1-1 1,0 0 0,0 0-1,0 0 1,0 0 0,0 0-1,0 0 1,0-1-1,0 1 1,0-1 0,0 1-1,0-1 1,0 0 0,-1 0-1,1 1 1,0-1 0,-1 0-1,1-1 5,10-12-5,-1-1-1,0-1 0,-2 0 0,0 0 1,0-1-1,-2-1 0,0 1 0,2-11 6,13-30 56,-17 50-53,-1-1 0,1 1 0,0 0 0,1 0 0,0 1 0,3-4-3,-6 8-36,-1 0 0,1 0 0,0 1-1,0-1 1,0 0 0,0 1 0,1 0 0,-1 0-1,1 0 1,-1 0 0,1 1 0,0-1-1,-1 1 1,1 0 0,0 0 0,2 0 36,-3 1-6,-1 1 1,1 0-1,-1 0 1,0 1-1,0-1 1,1 0-1,-1 1 1,0-1-1,0 1 1,0 0-1,0 0 1,-1-1-1,1 1 0,0 0 1,-1 1-1,0-1 1,1 0-1,-1 0 1,1 2 5,14 17-115,-20-21-127,-1 0 1,1 0 0,-1 0 0,1-1 0,0 0 0,-1 0 0,1 0-1,-3-1 242,1-1-187,-2-2 114,1 1 1,-1 0-1,1 1 0,-1 0 0,-1 0 1,1 0-1,0 1 0,-1 0 0,1 1 1,-5-1 72,11 3 16,1 0-1,-1-1 1,1 1 0,0 0 0,-1 0 0,1 0 0,0 0 0,0 0 0,-1 0 0,1 0 0,0 1 0,0-1 0,0 0-1,1 0 1,-1 1 0,0-1 0,0 1 0,1-1 0,-1 1 0,1-1 0,-1 1 0,1-1 0,0 1 0,-1 0-16,-6 42 304,6-18-138,0-17-126,1 0 0,-1 0 0,2 0-1,-1 0 1,1 0 0,0 0 0,1 0-1,0-1 1,1 1 0,0 0 0,0-1-1,0 0 1,5 8-40,-5-11 29,0-1 1,0 0-1,0 0 1,0 0-1,0 0 1,1-1-1,0 1 1,0-1-1,0 0 0,0 0 1,0 0-1,0-1 1,1 1-1,-1-1 1,1 0-1,0-1 0,0 1 1,0-1-1,0 0 1,0 0-1,0 0 1,0-1-1,0 1 1,0-1-1,3-1-29,-3 0 47,0 1 1,0-1-1,0-1 0,-1 1 0,1-1 1,0 0-1,-1 0 0,1 0 1,-1 0-1,0-1 0,1 0 0,-1 0 1,-1 0-1,1-1 0,0 1 1,2-3-48,12-15 76,0-1 0,10-16-76,3-3-10,-17 23-2,-7 9-10,-1 0 0,2 0 0,-1 0 0,2 1 0,-1 0 0,1 0 0,0 1 0,0 1 0,1-1 0,0 1 0,0 1 0,9-4 22,-17 9-8,-1 0 0,1 0 0,0 0 0,-1 0 0,1 0 0,0 0 0,0 1 0,-1-1 0,1 0 0,-1 1 0,1 0 0,0-1 0,-1 1 0,1 0 0,-1 0 0,1 0 0,-1 0 0,0 0 0,1 0 0,-1 0 0,0 0 0,0 0 0,0 1 0,0-1 1,0 1-1,0-1 0,0 1 0,0-1 0,-1 1 0,1-1 0,0 1 0,-1-1 0,1 1 0,-1 0 0,0-1 0,0 1 0,0 0 0,1 0 0,-2-1 0,1 2 8,0-3-6,-1 1-1,1-1 1,-1 0 0,1 1-1,-1-1 1,1 0 0,-1 1-1,1-1 1,-1 0 0,0 0-1,1 1 1,-1-1 0,1 0-1,-1 0 1,0 0 0,1 0 0,-1 0-1,0 0 1,1 0 0,-1 0-1,1 0 1,-1 0 0,0 0-1,1 0 1,-1-1 0,0 1-1,1 0 1,-1 0 0,1-1-1,-1 1 7,-38-11-312,4 2 114,31 8 196,1 1 1,-1-1-1,0 1 1,1 0-1,-1 0 1,1 0-1,-1 1 0,1-1 1,-1 1-1,1 0 1,-1 0-1,1 0 1,0 0-1,-1 1 1,1-1-1,0 1 0,0 0 1,0 0-1,0 0 1,0 0-1,1 0 1,-1 1-1,1-1 0,-1 1 1,1 0 1,-4 6 17,1 0 0,0 1 0,1-1 0,0 1 0,1 0 0,0 0 0,-2 10-17,3-11 18,0-1 1,0 1-1,1 0 1,1 0-1,-1-1 0,1 1 1,1 0-1,0 3-18,-1-9 4,1-1-1,-1 0 1,1 0-1,-1 0 0,1 0 1,0 1-1,0-1 1,0 0-1,0 0 1,0-1-1,1 1 1,-1 0-1,0 0 0,1-1 1,-1 1-1,1 0 1,0-1-1,0 0 1,-1 1-1,1-1 0,0 0 1,0 0-1,0 0 1,0 0-1,1 0 1,-1-1-1,0 1 0,0-1 1,0 1-1,0-1 1,1 0-1,-1 0 1,0 0-1,2 0-3,-1 0 16,1-1-1,0 1 1,0-1 0,-1 0-1,1 0 1,0 0 0,-1-1-1,1 1 1,-1-1 0,0 0-1,1 0 1,-1 0 0,0 0 0,0-1-1,0 1 1,-1-1 0,1 0-1,0 0 1,-1 0 0,0 0-1,0 0 1,0 0 0,0-1-1,0 1 1,-1-1 0,0 1-1,1-1 1,-1 0 0,0 0-16,3-13-51,1-1 1,-2 0 0,0 0 0,-2 0 0,0 0-1,-1-6 51,0 23-113,2 3 93,-1 0-1,0 1 1,1-1 0,-1 0-1,0 0 1,-1 1 0,1-1-1,0 1 1,-1-1 0,1 1-1,-1-1 1,0 2 20,2 5-17,0 0 15,1 0 1,1 0-1,-1-1 0,1 1 1,1-1-1,0 0 1,0 0-1,0 0 1,1 0-1,1-1 2,-3-3 11,0 0-1,0-1 0,0 1 1,0-1-1,1 0 0,0 0 1,-1 0-1,1-1 0,0 0 1,0 0-1,1 0 0,-1-1 1,0 1-1,0-1 0,1 0 1,-1-1-1,1 1 0,0-1-10,-4-1 20,0 0 0,0 0 0,-1 1 0,1-1 0,0-1 1,0 1-1,-1 0 0,1 0 0,-1-1 0,1 1 0,-1 0 0,0-1 0,1 0 0,-1 1 0,0-1 0,0 0 0,0 1 0,0-1 0,0 0 0,-1 0 0,1 0 0,0 0-20,16-48 93,-17 48-93,7-28-3,-1-1 0,-2 0 1,0-18 2,6-45-183,-3 38 207,-2 0 0,-3-48-24,-2 103 3,0 0 0,0 1 1,-1-1-1,1 1 0,0-1 0,0 0 0,0 1 0,-1-1 1,1 1-1,0-1 0,-1 1 0,1-1 0,0 1 0,-1-1 1,1 1-1,-1-1 0,1 1 0,-1 0 0,1-1 0,-1 1 1,1 0-1,-1-1 0,1 1 0,-1 0 0,1 0 0,-1-1 1,0 1-1,1 0 0,-1 0 0,1 0 0,-1 0 1,0 0-1,1 0 0,-1 0 0,0 0 0,1 0 0,-1 0 1,1 0-1,-1 0 0,0 0 0,1 1 0,-1-1-3,0 0-7,-1 0 1,1 1-1,0-1 0,0 0 0,0 1 1,0-1-1,0 1 0,0-1 0,0 1 0,0-1 1,0 1-1,0 0 0,0-1 0,0 1 1,0 0-1,0 0 0,1 0 0,-1 0 0,0-1 1,1 1-1,-1 0 0,1 0 0,-1 2 7,-7 37-6,2 0 0,2 0-1,2 1 1,1-1-1,2 1 1,2 0 0,2-1-1,2 0 1,2 3 6,-1-8 0,-7-26-5,0-1 0,1-1 1,0 1-1,0 0 0,1 0 1,0-1-1,1 1 1,-1-1-1,1 0 0,1 0 5,-5-6 10,1-1-1,0 1 0,-1 0 1,1 0-1,-1-1 0,1 1 0,0-1 1,0 1-1,-1-1 0,1 1 1,0-1-1,0 1 0,0-1 1,0 0-1,0 1 0,0-1 1,-1 0-1,1 0 0,0 0 0,0 1 1,0-1-1,0 0 0,0 0 1,0 0-1,0-1 0,0 1 1,0 0-1,0 0 0,0 0 1,-1-1-1,1 1 0,0-1 0,0 1 1,0 0-1,0-1 0,-1 1 1,1-1-1,0 0 0,0 1 1,-1-1-1,1 0 0,0 0-9,20-29 419,-20 29-430,7-15 27,-1-1 1,0-1-1,-1 1 0,-1-1 0,0 0 0,-2 0 1,0-1-1,-1 1 0,0-1 0,-2-3-16,0 21-71,0 1-34,0 0-9,0 0-43,1 2 141,0-1 0,0 0 1,-1 0-1,1 1 1,0-1-1,-1 1 0,1-1 1,0 1-1,-1-1 1,0 1-1,1-1 0,-1 1 1,0-1-1,0 1 0,0 0 1,0-1-1,0 1 1,0-1-1,-1 1 0,1 0 16,0 6-34,7 39 62,1-1 0,7 17-28,-13-58 0,-1 0 0,1-1 0,1 1 0,-1 0 0,0-1 0,1 1 0,0-1 0,0 0 0,1 0 0,3 4 0,-6-8 1,0 1 0,0 0 0,0 0 0,0 0 0,0-1 0,0 1 0,1 0 0,-1-1 0,0 1 0,0-1 0,1 0 0,-1 1 0,0-1 0,1 0 0,-1 0 0,0 0 0,1 0 1,-1 0-1,0 0 0,1 0 0,-1 0 0,0 0 0,1-1 0,-1 1 0,0-1 0,1 1 0,-1-1 0,0 1 0,0-1 0,0 0 0,0 1 0,1-1 0,-1 0 0,0 0 0,0 0 0,0 0 0,-1 0 0,1 0 0,0 0 0,0-1-1,17-23-188,-1-1-1,-1 0 0,-1-1 0,-2-1 1,3-10 188,-1 6-614,10-32 191,-26 108 821,1 0 0,4 24-398,-3-58 2,1-1-1,0 0 1,0 0-1,1 0 0,0 0 1,1-1-1,0 1 1,1-1-1,-1 0 0,1 0 1,1-1-1,0 1 1,0-1-1,0 0 1,1-1-1,1 1-1,-5-5 12,0-1 1,1 1-1,-1-1 1,1 0-1,0-1 1,-1 1-1,1 0 0,0-1 1,-1 0-1,1 0 1,0 0-1,-1 0 1,1-1-1,0 1 0,-1-1 1,1 0-1,-1 0 1,1-1-1,-1 1 1,0-1-1,1 1 0,-1-1 1,0 0-1,0 0 1,0 0-1,0-1 1,0 1-1,1-3-12,1-3 16,0 0 0,0 0 0,-1-1 1,0 0-1,-1 0 0,0 0 0,0-1 0,-1 1 0,0 0 1,-1-1-1,0 0 0,-1 1 0,1-1 0,-2 0 0,1 1 1,-2-1-1,0-5-16,1 11-46,1 1 1,-1 0 0,0-1-1,0 1 1,-1 0 0,1-1 0,-1 1-1,1 0 1,-1 0 0,0 0-1,0 0 1,0 1 0,-1-1 0,1 0-1,-1 1 1,1 0 0,-1 0-1,0-1 1,0 1 45,-4-2-120,1 1 1,-1 0-1,1 0 1,-1 1-1,0 0 1,0 0-1,0 0 0,-1 1 1,-2 0 119,-5-1-200,0 2 1,0 0-1,1 0 1,-1 2-1,0-1 1,1 2-1,-1 0 0,1 1 1,-2 1 199,-33 18-403,47-21 395,2 2 3,2-3 37,1 0-1,0 0 1,0 0 0,0 0 0,0 0 0,0 0 0,0-1 0,0 0 0,0 1 0,0-1 0,0 0-1,0-1 1,0 1 0,0 0 0,0-1-32,7 1 94,26-3 260,-1 0 1,0-2-1,0-2 0,4-2-354,-4 0 349,1 2 1,-1 2-1,1 1 0,5 1-349,-40 4 8,0 0-1,1 0 1,-1 0-1,0 0 1,0 0 0,0 0-1,0 1 1,0-1-1,-1 0 1,1 0 0,0 1-1,-1-1 1,1 0-1,0 1 1,-1-1 0,0 1-1,1-1 1,-1 1-1,0-1 1,0 2-8,8 39 108,-7-38-105,3 28 23,-3-19-11,0 1 0,2-1 1,-1 0-1,2 0 0,-1 0 1,2 0-1,3 6-15,-1-17 0,2-14 0,9-28 0,-7 15 0,15-18-120,1 1 0,13-13 120,1 25 632,-40 29-408,1 1-200,0 0 0,0 0 0,-1 0 0,1 1 0,0-1 0,0 0 0,-1 1 0,1 0 0,0-1 0,-1 1 0,1 0 0,1 0-24,3 9 60,0 0 0,0 0 0,-1 1 0,0-1 0,0 1 0,-2 0 0,1 1 0,-1-1 0,-1 0 0,1 12-60,5 16 153,-3-6-66,-5-29-78,0 0-1,0-1 0,1 1 0,-1 0 0,1 0 1,0-1-1,0 1 0,0-1 0,0 1 0,1 0 1,-1-1-1,1 0 0,0 0 0,0 1 0,0-1 1,2 2-9,-3-4 19,1-1 0,-1 1 1,0 0-1,1-1 1,-1 1-1,0-1 0,1 1 1,-1-1-1,0 0 1,1 0-1,-1 1 0,1-1 1,-1 0-1,1 0 0,-1 0 1,0-1-1,1 1 1,-1 0-1,1 0 0,-1-1 1,0 1-1,1-1 1,-1 1-1,0-1 0,1 0 1,-1 0-1,0 1 1,0-1-1,0 0 0,0 0 1,0 0-1,0 0 0,0 0 1,0 0-1,0-1 1,0 1-1,0 0 0,-1 0-19,30-48-632,-29 47 542,10-27-2601,-9 3-4149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7:27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4625,'0'0'716,"0"0"-273,0 0-158,0 0 98,0 0-38,0 0-92,47 24 64,-20-10-311,0-1 0,1-1 0,0-1 0,0-2 0,15 3-6,44 7-135,19 0 135,-59-11-343,1-3 1,34 0 342,-81-5 3,-1 0-1,0 0 0,1 1 0,-1-1 0,0 0 1,0 0-1,1 1 0,-1-1 0,0 0 1,0 0-1,1 1 0,-1-1 0,0 0 0,0 1 1,0-1-1,0 0 0,0 1 0,1-1 0,-1 0 1,0 1-1,0-1 0,0 0 0,0 1 1,0-1-1,0 0 0,0 1 0,0-1 0,0 1 1,0-1-1,0 0 0,0 1 0,-1-1 0,1 0 1,0 1-1,0-1 0,0 0 0,0 1 1,-1-1-1,1 0 0,0 1 0,0-1 0,0 0 1,-1 0-1,1 1 0,0-1 0,-1 0 0,1 0-2,-10 17 104,-19 20-98,2 2-1,1 0 0,2 2 0,3 0 0,1 2 0,0 3-5,19-43 1,-12 31-8,1 1 0,1 0-1,-1 18 8,-6 19-2,13-62-17,6-29-1363,5-2-593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7:35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50 272 592,'0'0'1071,"0"0"-467,0 0-306,0 0-140,0 0-58,0 0 86,1-6 2609,-4-18-2920,2 23 122,0 1 1,0-1 0,0 1 0,0-1 0,0 1-1,0-1 1,0 1 0,0 0 0,0-1 0,0 1 0,0 0-1,-1 0 1,1 0 0,0 0 0,0 0 0,0 0 0,0 0-1,0 0 1,0 0 0,0 1 0,0-1 0,0 0 0,0 1-1,0-1 1,0 1 0,0-1 0,-1 1 2,1 0-8,0 1 1,-1 0-1,1-1 0,0 1 1,0 0-1,0 0 0,0 0 1,0-1-1,0 1 1,0 0-1,1 0 0,-1 0 1,1 0-1,0 1 8,-2 12-48,0 1-1,1 0 1,1-1 0,1 3 48,0-3-15,-1-10 24,0-1 1,1 0-1,0 1 1,0-1-1,0 0 0,0 1 1,0-1-1,1 0 0,0 0 1,0 0-1,0 0 0,0 0 1,1-1-1,0 1 0,-1-1 1,1 0-1,1 1 0,-1-1 1,3 1-10,-4-2 9,0-1 0,0 1 0,0-1 0,0 0 0,1 0 0,-1 0 0,1 0 0,-1 0-1,1-1 1,-1 1 0,1-1 0,-1 1 0,1-1 0,0 0 0,-1 0 0,1 0 0,-1 0 0,1-1 0,-1 1 0,1-1 0,-1 0 0,1 1 0,-1-1 0,1 0 0,-1 0 0,0-1 0,1 1 0,-1 0 0,0-1 0,0 1 0,0-1 0,0 0 0,1-1-9,20-22 133,-1-1 1,-1-1-1,-1 0 1,-1-2-1,-2 0 1,-1-1-1,-1-2-133,-18 42-26,0 0 0,0 1-1,1-1 1,1 0-1,-1 1 1,2-1 0,0 1-1,0-1 1,0 1 0,2-1-1,-1 1 1,1-1 26,-1-5-9,0-1 1,-1 0-1,2 0 1,-1 0-1,0 1 1,1-1-1,0 0 1,0 0-1,0-1 0,0 1 1,1 0-1,-1-1 1,1 0-1,0 1 1,0-1-1,0 0 1,0 0-1,1-1 1,-1 1-1,1-1 1,0 1-1,0-1 1,0 0-1,0-1 1,0 1-1,0-1 1,0 0-1,0 0 1,0 0-1,1 0 0,-1-1 1,2 0 8,-3 0 22,1 0-1,-1 0 1,1-1-1,-1 1 1,1-1-1,-1 0 1,0 0 0,1 0-1,-1-1 1,0 1-1,0-1 1,0 1 0,0-1-1,0 0 1,0-1-1,0 1 1,-1 0-1,1-1 1,-1 1 0,0-1-1,0 0 1,0 0-1,0 0 1,0 0-1,0 0 1,0-3-22,2-3 33,-1 1 0,-1-1 0,0 0 0,0 0 1,0 0-1,-1-1 0,-1 1 0,0 0 0,0 0 0,-1-1-33,1 8-10,0 0 0,0-1 0,-1 1 0,1 0 0,-1 0 0,0 0 1,1-1-1,-1 1 0,0 0 0,0 0 0,-1 0 0,1 0 0,0 0 0,-1 1 0,1-1 0,-1 0 0,0 0 0,1 1 0,-1-1 0,0 1 0,-1-1 10,-1 0-72,-1 0 0,1 0-1,-1 0 1,1 0 0,-1 1 0,0 0-1,0 0 1,1 0 0,-1 1-1,-3 0 73,-2-1-138,0 1-1,-1 1 1,1 0-1,0 1 0,0 0 1,0 0-1,0 1 1,0 0-1,-8 5 139,7-3-32,0 1 0,1 1 0,0 0 0,-4 4 32,13-11 25,1 0-11,0 0-53,5-1 51,-1-1-1,0 0 1,0-1-1,1 1 1,-1-1-1,-1 0 1,1 0-1,0 0 1,-1 0 0,1-1-1,0 0-11,12-11 108,6-2 1,42-29 247,-60 44-352,0-1 1,0 1 0,0 1 0,1-1 0,-1 1 0,1-1 0,-1 1 0,1 0 0,-1 1 0,1-1 0,-1 1 0,1 0 0,0 0 0,-1 1 0,1-1-5,-3 1 5,0 0 0,0 0 0,-1 0 0,1 0 0,0 0 0,-1 0 0,1 1 0,-1-1 0,1 0 0,-1 1 0,0-1 1,1 1-1,-1 0 0,0-1 0,0 1 0,0 0 0,0 0-5,17 38 74,-12-26-61,0 0 14,3 3-9,-1 0 0,-1 1 0,0 1 0,-1-1 0,-1 1 0,-1 0 0,-1 0 0,0 1-18,-3-32-181,-1-27 271,3 0-1,3-16-89,-4 49 2,1 0 0,0 0 0,0 0 0,1 0 0,-1 1 0,1-1 0,1 1 0,-1 0 0,1 0 0,2-3-2,-5 7-3,-1 0 0,1 0 0,0 0-1,0 0 1,0 0 0,0 1 0,0-1 0,0 0 0,0 0-1,0 1 1,0-1 0,0 1 0,0-1 0,0 1 0,0-1-1,1 1 1,-1 0 0,0-1 0,0 1 0,0 0 0,1 0-1,-1 0 1,0 0 0,0 0 0,1 0 0,-1 0 0,0 0-1,0 1 1,1-1 0,-1 1 0,0-1 0,0 0 0,0 1-1,0 0 1,0-1 0,0 1 0,0 0 0,0-1 0,0 1-1,0 0 1,0 0 0,0 0 0,0 0 0,-1 0 0,1 0-1,0 0 1,-1 0 0,1 0 0,-1 0 0,1 0 0,-1 1-1,1-1 1,-1 1 3,26 66 142,-23-57-122,0 0-1,1 0 1,0-1-1,0 1 1,1-1-1,1 0 1,0 0 0,0-1-1,1 1 1,4 3-20,-11-13-1,1 1 0,0 0 1,-1-1-1,1 1 1,-1-1-1,1 0 1,0 1-1,-1-1 0,1 0 1,0 1-1,0-1 1,-1 0-1,1 0 1,0 1-1,0-1 1,-1 0-1,1 0 0,0 0 1,0 0-1,0 0 1,-1 0-1,1 0 1,0 0-1,0-1 0,-1 1 1,1 0-1,0 0 1,0-1-1,-1 1 1,1 0-1,0-1 0,-1 1 1,1-1-1,0 1 1,-1-1-1,1 1 1,-1-1-1,1 1 0,0-1 1,-1 1-1,0-1 1,1 0-1,-1 1 1,1-1-1,-1 0 0,0 0 1,1 1-1,-1-1 1,0 0 0,14-43 267,-12 37-269,3-17 98,0-1 0,-2 1 0,-1-1-1,-1 0 1,-1 0 0,-1 0 0,-1 1 0,-3-12-96,3 25 158,-1 0 0,0 1 0,0 0 1,-1 0-1,0 0 0,-1 0 0,0 0 0,0 1 0,-1 0 1,-1-1-159,6 10 56,1 0-150,0 0-70,4 38-156,6-5 337,2 0-1,2-1 0,8 15-16,13 30 64,-32-70-55,0 0-1,0 0 1,1-1 0,0 1-1,5 5-8,-8-11-10,0 1 1,0-1-1,0 0 1,0 0-1,0 1 0,0-1 1,1 0-1,-1 0 1,1-1-1,-1 1 0,1 0 1,-1 0-1,1-1 1,-1 1-1,1-1 0,-1 1 1,1-1-1,0 0 0,-1 1 1,1-1-1,0 0 1,-1 0-1,1 0 0,0 0 1,-1-1-1,1 1 1,0 0-1,-1-1 0,2 1 10,-1-3-165,1 0 0,-1 0 0,1 0 0,-1 0 0,0 0 0,0 0 0,-1 0 0,1-1 0,-1 1 0,1 0 0,-1-1 0,0 0 0,0 1 0,-1-1 0,1 0 0,-1 1 165,3-21-4732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7:35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64 1736,'0'0'2689,"0"0"-961,0 0-735,0 0-745,0 0-88,0 0 0,0 0-160,64-53-624,-37 42-1833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7:36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149 108 1720,'0'0'1895,"0"0"-658,0 0-517,0 0-348,0 0-163,0 0-14,-3-8 29,1 3-197,0 1 0,0-1 0,-1 1 0,0 0 0,0-1 0,0 1 0,0 1 0,-1-1 0,1 0 0,-2 0-27,3 3-6,1 0 0,-1-1-1,0 1 1,1 0 0,-1 0 0,0 1 0,0-1 0,1 0-1,-1 0 1,0 1 0,0-1 0,0 1 0,0 0-1,0 0 1,0-1 0,0 1 0,0 0 0,0 1 0,0-1-1,0 0 1,0 1 0,0-1 0,0 1 0,1-1 0,-1 1-1,0 0 1,0 0 0,1 0 0,-1 0 0,0 0 0,1 0-1,-1 0 1,1 0 0,-2 2 6,-2 2-5,1 0 0,-1 1-1,1 0 1,1 0 0,-1 0 0,1 0-1,0 0 1,0 1 0,1-1 0,-1 1 0,1 0-1,1-1 1,-1 5 5,0 2-5,0 0 1,2 0-1,-1 0 0,1 0 0,1 0 1,0 0-1,1 0 5,-1-10-6,0-1 0,0 0 0,0 1 0,0-1-1,0 0 1,0 0 0,0 0 0,1 0 0,-1 0 0,1 0 0,-1 0 0,1 0 0,0-1 0,0 1 0,0-1 0,-1 1 0,2-1 0,-1 0 0,0 0 0,0 0 0,0 0 0,1 0 0,-1 0 0,0 0-1,1-1 1,-1 1 0,0-1 0,1 0 0,-1 0 0,1 0 0,-1 0 0,1 0 0,-1 0 0,0-1 0,1 1 0,-1-1 0,0 0 0,1 1 0,-1-1 0,0 0 0,0 0 0,0-1 0,1 1 0,-1 0-1,-1-1 1,1 1 0,0-1 0,0 0 0,0 0 0,-1 1 0,1-1 0,-1 0 0,0 0 0,1-1 6,4-14 36,-1-1-1,-1 0 1,-1 1-1,0-1 1,-2 0-1,0-1 1,0 1-1,-2 0 1,-1-10-36,0-25-13,2 52-37,0 10-144,0 8 188,1 0 0,1 0 1,0-1-1,4 15 6,-5-26 4,0 0 0,0-1 0,1 1 1,0 0-1,0-1 0,0 0 0,1 1 0,-1-1 0,1 0 0,0 0 0,0 0 0,0-1 0,1 1 0,-1-1 0,1 0 0,0 0 0,0 0 0,0 0 0,3 1-4,-6-3 1,1-1 0,-1 1 0,1 0 0,0-1 0,0 1 0,-1-1 0,1 1 0,0-1 0,0 0 1,0 1-1,-1-1 0,1 0 0,0 0 0,0-1 0,0 1 0,0 0 0,-1-1 0,1 1 0,0-1 0,0 1 0,-1-1 0,1 0 0,0 0 0,-1 0 0,1 0 0,0 0-1,1-2 15,0 0-1,-1 0 1,0-1 0,1 1 0,-1 0 0,0-1-1,-1 0 1,1 1 0,-1-1 0,1 0 0,-1 1 0,0-3-15,3-14 103,-1 0 1,-1 0 0,-1-1 0,-1-8-104,0 28 0,0-2-25,0-26 678,0 25-288,0 18-375,2-2 22,1 0-1,-1 0 0,2 0 0,0 0 0,0-1 0,1 0 1,1 0-1,0 0 0,0 0 0,1-1 0,0 0 0,1-1 1,0 1-1,0-1 0,1-1 0,2 1-11,-9-7-3,-1 0 1,1-1-1,0 0 0,-1 1 1,1-1-1,0 0 0,0 0 0,0 0 1,0 0-1,0-1 0,0 1 1,0 0-1,1-1 0,-1 1 0,0-1 1,0 0-1,0 0 0,0 0 1,1 0-1,-1 0 0,0 0 1,0-1-1,2 0 3,-2 0 13,0 0 0,0-1-1,0 1 1,0-1 0,-1 0 0,1 0 0,-1 1 0,1-1 0,-1 0 0,1 0-1,-1-1 1,0 1 0,0 0 0,0 0 0,0 0 0,-1-1 0,1 1 0,-1-1-13,4-15 81,-1-1 0,-1 1 0,-1-1 0,0 0 0,-2-1-81,1 11-28,-3-26-27,3 25-492,7 31 309,-4-10 247,0-1 0,1 0 1,1 0-1,-1 0 0,2 0 1,-1-1-1,1 0 0,1 0 1,0-1-1,0 1 0,5 3-9,-12-12-4,1 0 0,0 0 0,-1 0-1,1 0 1,-1 0 0,1 0-1,0 0 1,-1 0 0,1 0 0,-1 0-1,1 0 1,0-1 0,-1 1-1,1 0 1,-1 0 0,1-1 0,-1 1-1,1 0 1,-1-1 0,1 1 0,-1 0-1,1-1 1,-1 1 0,1-1-1,-1 1 1,0-1 0,1 1 0,-1-1-1,0 1 1,1-1 0,-1 1-1,0-1 1,0 1 0,0-1 0,1 0-1,-1 1 1,0-1 0,0 1 0,0-2 4,10-32 249,-8 25-212,5-10 62,-3 7 29,0 0 1,-1 0 0,0 0 0,-1 0 0,0-4-129,-2 15 72,6 5-88,0 0-1,0 0 1,0 0-1,0 1 0,-1 0 1,0 0-1,0 0 1,0 0-1,-1 1 1,0 0-1,0 0 1,3 6 16,13 16 48,-10-16-8,22 23 51,-30-34-64,0 1 1,-1-1 0,1 0-1,0 0 1,0 0-1,0 0 1,-1-1 0,1 1-1,0 0 1,0-1-1,0 0 1,0 1 0,0-1-1,1 0 1,-1 0-1,0 0 1,0 0 0,0 0-1,0-1 1,0 1-1,1-1-27,-1 0 14,-1 0 1,0 0-1,1 0 0,-1 0 0,0 0 0,1 0 0,-1 0 0,0-1 1,0 1-1,0-1 0,0 1 0,0-1 0,0 1 0,0-1 0,-1 1 1,1-1-1,-1 0 0,1 1 0,-1-1 0,1 0 0,-1 1 0,0-1 1,0 0-1,0 0-14,1-51-572,-1 41-50,0-15-1786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7:37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2897,'0'0'1521,"0"0"-499,0 0-413,0 0 66,0 0-143,0 0-208,7-4-81,-1 1-188,-4 1-43,0 1 1,0-1-1,0 1 0,0 0 0,0 0 1,0 0-1,0 0 0,1 0 0,-1 1 1,0-1-1,1 1 0,-1-1 0,0 1 1,1 0-13,-2 0 4,-1 0 1,1 0 0,-1 1-1,1-1 1,-1 0 0,0 0-1,1 0 1,-1 1 0,1-1-1,-1 0 1,0 1-1,1-1 1,-1 0 0,0 1-1,1-1 1,-1 1 0,0-1-1,1 0 1,-1 1 0,0-1-1,0 1 1,0-1 0,0 1-1,1-1 1,-1 1-1,0-1 1,0 1 0,0-1-1,0 1 1,0-1 0,0 1-1,0-1 1,0 1 0,0-1-1,0 1 1,0-1 0,-1 1-1,1-1 1,0 1-5,0-1-29,0 1 0,-1-1 0,1 0 0,0 1 0,0-1 0,0 1 0,0-1 0,0 0 0,0 1 1,0-1-1,0 1 0,0-1 0,0 0 0,0 1 0,0-1 0,0 0 0,0 1 0,0-1 0,1 1 0,-1-1 0,0 0 0,0 1 1,0-1-1,1 0 0,-1 1 0,0-1 0,0 0 0,1 1 0,-1-1 0,0 0 0,1 0 0,-1 1 0,0-1 0,1 0 0,-1 0 1,0 0 28,1 0-3549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7:40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35 500 904,'0'0'1196,"0"0"-486,0 0-174,0 0 66,0 0-137,0 0 38,19-14 2461,-19 11-2919,0 1 0,0-1 0,0 0 0,0 0 0,0 1 0,-1-1 0,0 0 0,1 1 0,-1-1 0,0 0 0,-1 0-45,1 2-9,0-1 0,0 1 1,0 0-1,0 1 0,0-1 0,0 0 0,0 0 0,-1 0 0,1 1 0,0-1 0,0 0 0,-1 1 0,1 0 0,-1-1 0,1 1 0,0 0 0,-1-1 0,1 1 1,-1 0-1,1 0 0,0 0 0,-1 0 0,1 1 9,0-1-8,0 1 0,0 1 0,0-1 0,0 0 0,0 0 0,0 0 0,1 0 1,-1 1-1,0-1 0,1 0 0,-1 1 0,1-1 0,-1 0 0,1 1 0,0-1 0,0 0 1,0 1-1,-1-1 0,1 1 0,1 0 8,-5 32-33,4-33 33,0 9-12,-2 10 26,2 0-1,0 0 1,1 0-1,1 0 1,3 13-14,-4-30-8,-1 1 1,1 0 0,0-1 0,1 1 0,-1 0 0,0-1 0,1 0 0,0 1 0,0-1 0,0 0 0,0 0 0,1 0 0,-1 0 0,1 0 0,0-1 0,-1 1 0,1-1 0,0 0 0,1 0 0,-1 0 0,0 0 0,1 0 0,-1-1 0,1 1 0,-1-1 0,1 0 0,-1 0 0,1 0 0,0-1 0,0 0 0,-1 1 0,4-1 7,-4 0-5,1 0 0,-1 0 0,1-1 0,-1 1 1,1-1-1,-1 1 0,1-1 0,-1 0 1,1-1-1,-1 1 0,0-1 0,0 1 0,1-1 1,-1 0-1,0 0 0,-1 0 0,2-1 5,2-4 45,0 0 0,0-1-1,-1 0 1,0 0 0,-1 0-1,1-2-44,5-7 25,0 1-1,-2-2 0,0 1 0,-1-1 1,-1 0-1,0-1 0,-2 1 1,0-1-1,-1 0 0,-1-5-24,-2 24-85,0 0-219,-2 33 160,2-28 138,-1 10 22,0-1-1,1 0 1,0 1-1,1-1 1,1 0-1,3 13-15,-4-24-9,0 0-1,0 0 1,1 0 0,-1 0 0,1 0-1,0 0 1,0 0 0,0 0 0,0-1-1,0 1 1,0-1 0,1 1-1,-1-1 1,1 0 0,0 0 0,0 0-1,0 0 1,0-1 0,0 1 0,0-1-1,0 0 1,0 1 0,1-2-1,-1 1 1,0 0 0,1-1 0,-1 1-1,0-1 1,1 0 0,-1 0 0,2 0 9,-3 0 6,1 0 1,-1 0 0,0 0 0,0-1 0,1 1 0,-1 0 0,0-1 0,0 1 0,0-1-1,0 0 1,1 0 0,-1 0 0,0 0 0,-1 0 0,1 0 0,0 0 0,0-1-1,0 1 1,-1-1 0,2 0-7,-1-2 28,0 1 0,0-1 0,0 0 0,0-1 0,-1 1 0,1 0 0,-1 0 0,0-1 0,0 1 0,-1-2-28,2-2 9,-1 1 0,0-1 1,0 1-1,-1-1 0,0 0 0,-1 1 1,0-1-1,0 1 0,0-1 0,-1 1 0,0-1 1,-1 1-1,1 0 0,-1 0-9,0 3-35,1 1 1,-1-1-1,1 1 0,-1-1 0,0 1 0,0 0 0,0 0 1,-1 1-1,1-1 0,-1 1 0,1-1 0,-1 1 0,0 0 1,0 1-1,0-1 0,0 1 0,0-1 0,0 1 0,-1 0 1,1 1-1,0-1 0,-1 1 0,1 0 0,0 0 1,-1 0 34,4 0-13,-33 4-212,33-4 219,0 0 0,0 0 0,0 1 0,0-1 1,0 1-1,0-1 0,0 1 0,0-1 0,0 1 0,1 0 0,-1-1 0,0 1 0,0 0 0,1 0 0,-1 0 1,0-1-1,1 1 0,-1 0 0,1 0 0,-1 0 0,1 0 0,0 0 0,-1 0 0,1 0 0,0 0 0,0 0 1,-1 0-1,1 0 0,0 0 0,0 1 6,0-2-107,0 0 11,0 0-17,10 0 101,1-2 1,-1 1-1,0-2 1,0 1 0,-1-1-1,1-1 1,-1 0-1,1 0 1,-1-1 0,0 0-1,3-2 12,23-17 329,-2-1-1,5-6-328,-20 16 97,-6 4 43,5-2-157,-17 13 14,1 0 1,-1 0-1,1 1 0,-1-1 1,1 0-1,-1 0 0,1 0 1,-1 1-1,1-1 0,-1 0 1,1 1-1,-1-1 1,1 0-1,-1 1 0,1-1 1,-1 1-1,0-1 0,1 1 1,-1-1-1,0 0 0,1 1 1,-1 0-1,0-1 1,0 1-1,1-1 0,-1 1 1,0-1-1,0 1 0,0-1 1,0 1-1,0-1 0,0 1 1,0 0-1,0-1 0,0 1 1,0 0 2,6 22 35,2 1 0,0-1-1,2 0 1,0-1 0,2 0 0,0-1 0,2 0 0,3 2-35,-16-21 0,0 0 1,0 0 0,0-1-1,1 1 1,-1 0-1,1-1 1,-1 1 0,1-1-1,-1 0 1,1 1 0,0-1-1,0 0 1,0 0 0,0 0-1,0 0 1,0-1 0,0 1-1,0 0 1,0-1-1,0 0 1,0 1 0,0-1-1,1 0 1,-1 0 0,0 0-1,0 0 1,0 0 0,0-1-1,0 1 1,0-1 0,0 1-1,2-2 0,-1 0 18,0 0 1,0 0-1,0 0 0,-1 0 0,1-1 1,0 0-1,-1 1 0,0-1 1,0 0-1,0 0 0,0 0 0,0 0 1,0-1-1,-1 1 0,0 0 0,1-1 1,-1 1-1,0-4-18,3-13 65,-1 0 1,0 0-1,-2 0 0,0-15-65,-1 26-23,-1-1 0,0 1 0,0 0 0,-1 0 0,0 0-1,0 0 1,-1 0 0,0 0 0,-1 0 0,0 1 0,-1-3 23,5 12-9,0-1 1,0 0 0,0 0-1,0 0 1,0 0 0,0 0 0,0 0-1,0 0 1,0 0 0,0 1-1,0-1 1,0 0 0,0 0-1,0 0 1,0 0 0,-1 0-1,1 0 1,0 0 0,0 0 0,0 0-1,0 1 1,0-1 0,0 0-1,0 0 1,0 0 0,0 0-1,0 0 1,0 0 0,0 0-1,0 0 1,-1 0 0,1 0 0,0 0-1,0 0 1,0 0 0,0 0-1,0 1 1,0-1 0,0 0-1,0 0 1,0 0 0,-1 0-1,1 0 1,0 0 0,0 0 0,0 0-1,0 0 1,0 0 0,0 0-1,0-1 1,-1 1 0,1 0-1,0 0 1,0 0 0,0 0-1,0 0 1,0 0 0,0 0 0,0 0-1,0 0 1,0 0 0,0 0-1,0 0 1,-1 0 0,1 0-1,0-1 1,0 1 8,-1 17-90,7 21 142,9-7-40,1-2 1,2 1-1,1-2 1,1-1 0,5 5-13,-24-31 2,-1-1 1,1 1 0,-1 0 0,1-1 0,-1 1 0,1-1-1,0 1 1,-1-1 0,1 1 0,0-1 0,-1 1 0,1-1-1,0 1 1,-1-1 0,1 0 0,0 0 0,0 1 0,-1-1-1,1 0 1,0 0 0,0 0 0,0 0 0,0 0 0,-1 0-1,1 0 1,0 0 0,0 0 0,0 0 0,-1 0 0,1 0-1,0-1 1,0 1 0,0-1-3,1 0 34,0-1 1,-1 1-1,1-1 0,0 0 1,-1 0-1,1 0 0,-1 0 1,0 0-1,0 0 0,0 0 1,0 0-1,0-1-34,17-60 395,-12 19-377,-3 1-1,-1-1 1,-3-11-18,1 17-163,-1 38 130,0 0-1,0-1 1,1 1 0,-1 0-1,0 0 1,0 0-1,0 0 1,0 0-1,0 0 1,0 1-1,1-1 1,-1 0-1,0 0 1,0 1-1,0-1 1,0 0 0,1 1-1,-1-1 1,0 1-1,0-1 1,1 1-1,-1 0 34,-2 3-37,0 1 0,1 0 0,0 0 0,0 1 0,1-1 0,-1 0-1,1 1 1,0-1 0,1 1 0,-1-1 0,1 0 0,1 5 37,2-8-34,0-1 1,0 0-1,1 0 1,-1-1-1,1 1 1,-1-1-1,1 1 1,-1-1-1,1 0 0,-1-1 1,1 1-1,1-1 34,3 1-29,100 0-206,-107 1 228,1-1 0,-1 1 0,0 0 0,0-1 0,0 1 0,0 0 0,0 0 0,0 0 0,0 0 0,0 0 0,0 0 0,0 0 0,-1 0 0,1 1 0,0-1 0,-1 0 0,1 0 0,-1 1 0,1-1 0,-1 0 0,0 1 0,1 0 7,9 37-2,-10-35-1,3 12 12,-1 1-1,-1 0 0,-1 0 1,0 1-9,0 4 70,29-23-308,-24-1 267,-1-1-1,0 0 1,0 0 0,-1 0 0,1 0 0,-1-1 0,1 1 0,-1-1 0,0 0 0,0 0 0,-1 0 0,1 0 0,1-4-29,25-60 321,-24 51-263,-1 0-1,-1 0 1,0-1-1,-1 1 1,-1-1-1,-1 0 1,0 1-1,-2-1 1,0-5-58,1 22-3,1 0 0,0 0 0,0 0 0,-1 0 1,1 0-1,0 0 0,-1 0 0,1 0 1,-1 0-1,1 1 0,-1-1 0,0 0 1,1 0-1,-1 0 0,0 1 0,1-1 0,-1 1 1,0-1-1,0 0 0,0 1 0,0-1 1,0 1-1,1 0 0,-1-1 0,0 1 1,0 0-1,0-1 0,0 1 0,0 0 0,0 0 1,0 0-1,0 0 0,0 0 0,0 0 1,0 0-1,0 0 0,0 0 0,0 1 1,0-1-1,-1 0 3,1 1-6,-1-1 0,1 1 1,0-1-1,-1 1 0,1 0 1,-1 0-1,1-1 0,0 1 1,0 0-1,0 0 0,-1 0 1,1 0-1,0 1 0,0-1 1,0 0-1,1 0 0,-1 1 1,0-1-1,0 0 0,1 1 1,-1-1-1,1 1 0,-1-1 1,1 1-1,0-1 0,-1 1 1,1-1-1,0 1 6,0 1-6,1-1 0,-1 1 0,0-1 0,1 1 0,0-1 0,0 0 0,0 0 0,0 1 0,0-1 0,0 0 0,0 0-1,1 0 1,-1 0 0,1 0 0,0 0 0,-1 0 0,1-1 0,0 1 0,0-1 0,0 1 0,0-1 0,0 0 0,0 0 0,1 0 0,-1 0 0,1 0 6,12 6-12,1-2 1,0 0-1,16 2 12,24 9 124,-53-15-127,-1 0 1,1 0-1,-1 0 0,1 0 1,-1 0-1,0 0 0,0 1 1,0-1-1,0 1 0,0 0 0,0 0 1,0-1-1,0 1 0,-1 0 1,1 1-1,-1-1 0,1 0 1,-1 0-1,0 1 0,0-1 0,0 0 1,0 1-1,0-1 0,-1 1 1,1 0-1,-1-1 0,1 2 3,-2 0-3,0-1 1,0 0-1,0 1 0,0-1 0,0 0 0,-1 1 0,0-1 1,1 0-1,-1 0 0,-1-1 0,1 1 0,0 0 0,0 0 1,-1-1-1,0 0 0,1 1 0,-1-1 0,0 0 0,-2 1 3,-5 3 10,0 1 0,0 0-1,0-1 1,0-1-1,-11 5-9,17-10-12,3 0-92,1 0-74,32-20 80,-2-3 213,104-87 227,-115 93-277,-1-1 0,0-1 0,-2-1 0,0 0 0,7-15-65,-21 33 36,-1-1 0,1 0 0,-1 1 0,1-1 0,-1 0 0,0 0 0,0 0 0,0 0 0,-1 0 0,1 0 1,-1 0-1,0 0 0,0 0 0,0 0 0,0 0 0,0 0 0,0 0 0,-1 0 0,0 0 0,0 0 0,1 0 0,-2 0 0,1 0 0,0 0 0,-1-1-36,0 1-22,-1 1-1,1-1 1,-1 0-1,1 1 0,-1 0 1,0 0-1,0 0 0,0 0 1,0 0-1,0 0 1,-1 1-1,1 0 0,0-1 1,-1 1-1,1 0 1,-1 1-1,1-1 0,-1 1 1,1-1-1,-1 1 1,-2 0 22,4 1-4,0-1 0,-1 0 0,1 0 0,0 1 0,-1-1 0,1 1 0,0-1 0,0 1-1,0 0 1,0 0 0,0 0 0,0 0 0,0 1 0,0-1 0,0 0 0,0 1 0,1-1 0,-1 1 0,1 0 0,-2 0 4,0 3-7,0 0-1,0 0 1,1-1 0,0 2-1,0-1 1,0 0-1,0 0 1,1 1-1,-1-1 8,-1 18 2,0 0-1,1 0 1,1 1 0,2-1-2,-1-14 18,0-6-19,0-1 1,0 0-1,1 1 0,-1-1 0,1 0 1,-1 0-1,1 1 0,0-1 1,0 0-1,0 0 0,0 0 1,0 0-1,1 0 0,-1 0 1,0 0-1,1 0 0,0 0 1,-1-1-1,1 1 0,0-1 0,0 1 1,0-1-1,0 0 0,0 0 1,0 0-1,0 0 0,1 0 1,-1 0-1,0 0 0,0-1 1,1 1-1,-1-1 0,0 0 1,1 0 0,1 1 49,1-1 1,0 1 0,-1-1-1,1-1 1,-1 1 0,1-1-1,-1 1 1,1-1 0,-1-1 0,1 1-1,-1 0 1,0-1 0,0 0-1,0 0 1,0-1 0,0 1-1,3-3-49,0-1-161,33-34 986,-37 37-1090,-1 0 0,0 0 0,0 0 0,0 0 0,0 0 0,-1 0 0,1 0 0,-1 0 0,0-1 0,0 1 0,0-1 0,0 1 0,-1-1 0,1-1 265,-1 3-4358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7:41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 3209,'0'0'843,"0"0"-1,0 0-55,0 0-100,0 0-127,0 0-78,0 0-458,0-1-1,-1 1 1,1-1 0,0 1 0,0-1 0,0 1 0,-1 0 0,1-1 0,0 1 0,-1 0 0,1-1 0,0 1 0,-1 0 0,1-1 0,0 1 0,-1 0 0,1-1 0,-1 1 0,1 0 0,0 0 0,-1 0 0,1 0 0,-1-1-1,1 1 1,-1 0 0,0 0-24,-8 100-248,3 49 248,-1 10 64,-19 141-380,30-319-48,1-1-1051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7:42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61 503 1632,'0'0'1454,"0"0"-330,0 0-196,0 0-41,0 0-84,0 0-115,5-35 1517,-8-10-2156,-3 1-1,-1-1 1,-2 1 0,-13-38-49,4 12-98,25 88-86,1 0 1,0 0-1,1-1 0,1 0 0,1-1 0,13 15 184,16 20 166,37 35-166,-39-53 21,-37-32-31,1 0 0,0 0 0,-1 0-1,1 0 1,0 0 0,0 0 0,0-1 0,0 1-1,-1-1 1,1 1 0,0-1 0,0 0-1,0 1 1,0-1 0,0 0 0,0 0 0,0-1-1,0 1 1,0 0 0,0-1 0,0 1-1,0-1 1,2 0 10,-3 0 11,0 0 0,0 0-1,0-1 1,0 1 0,0 0-1,0 0 1,0-1 0,0 1-1,-1-1 1,1 1 0,0-1 0,-1 1-1,0-1 1,1 1 0,-1-1-1,0 1 1,1-1 0,-1 0 0,0 1-1,0-1-10,0-39 142,-1 27-108,1 2-101,-1 0 0,0 1 0,-1-1 0,0 1 0,-1 0 0,0 0 0,-1 0 0,0 0 0,-1 0 0,0 1 0,-1 0 0,0 0 0,0 0 0,-1 1 0,-1 0 0,1 0 0,-1 1 0,-1 0 0,-3-3 67,94 13-654,-75-2 659,1 0 0,-1-1 1,0 0-1,1 0 1,-1-1-1,0 0 1,0 0-1,0-1 1,0 0-1,-1 0 0,1 0 1,-1-1-1,0 0 1,0 0-1,0-1 1,0 1-1,-1-1 1,0 0-1,0-1 0,0 0 1,-1 1-1,1-1 1,-1-1-1,0-1-5,-2 6 53,-1-1 0,1 0-1,-1 1 1,0-1 0,0 0-1,0 0 1,0 1 0,0-1-1,0 0 1,-1 0 0,0 0-1,1 0 1,-1 0 0,0 0-1,-1 0 1,1-1-53,0 3 21,-1 0 1,1 0-1,-1 0 0,0-1 1,1 1-1,-1 0 0,0 0 1,1 0-1,-1 1 0,0-1 1,0 0-1,0 0 0,0 0 1,0 1-1,0-1 0,0 0 1,0 1-1,0-1 0,0 1 1,-1-1-1,1 1 1,0 0-1,0-1 0,0 1 1,-1 0-1,1 0 0,0 0 1,0 0-1,-1 0 0,1 0 1,0 0-1,0 0 0,0 0 1,-1 1-1,1-1 0,0 1 1,0-1-1,-1 1-21,1 2-11,0 0 0,0 0 0,0 0 0,0 0 0,0 0 0,1 0 1,0 0-1,-1 0 0,1 1 0,0-1 0,1 0 0,-1 0 0,1 3 11,-1 3-19,1 10 19,0 0 0,1 0 1,1 1-1,0-1 1,6 16-1,-6-26 1,0 0 0,1 0 1,0 0-1,1 0 1,-1 0-1,1-1 0,1 0 1,0 0-1,0 0 0,1-1 1,0 0-1,4 4-1,-9-10 2,-1 1-1,1-1 1,0 1-1,-1-1 1,1 0-1,0 0 1,0 0-1,0 0 1,0 0-1,0 0 1,0-1-1,0 1 1,0 0-1,0-1 1,0 0-1,0 1 1,1-1-1,-1 0 1,0 0-1,0-1 1,0 1-1,0 0 1,0-1-1,0 1 1,1-1-1,-1 1 1,0-1-1,0 0 1,-1 0 0,1 0-1,0 0 1,0 0-1,0-1 1,-1 1-1,1 0 1,0-1-1,-1 1 1,0-1-1,1 0 1,-1 1-1,0-1 1,1 0-2,3-7-199,0 0 1,-1 0-1,0 0 1,0 0-1,-1-1 1,0 1-1,0-1 1,0-5 198,0-18-3558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7:43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6409,'0'0'881,"0"0"-881,0 0-152,0 0-361,0 0-175,0 0-1336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7:44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110 400 1904,'0'0'1354,"0"0"-204,0 0-186,0 0-339,0 0-282,0 0-208,-14-2-101,-41-2-34,54 5-1,-1-1-1,1 0 0,-1 1 1,1-1-1,0 1 0,-1 0 0,1-1 1,0 1-1,-1 0 0,1 0 1,0 0-1,0 0 0,0 0 0,0 0 1,-1 0-1,2 0 0,-1 0 1,0 0-1,0 1 0,0-1 0,1 0 1,-1 1-1,0-1 0,1 1 1,-1-1-1,1 1 2,-7 37-27,7-37 28,-1 10-10,-1 10 6,1 1-1,1-1 1,1 10 3,-1-28-2,1 0 1,-1 0-1,1 0 1,0 0-1,0 0 1,0 0-1,0 0 1,1 0 0,-1 0-1,1 0 1,0 0-1,0-1 1,1 1-1,-1-1 1,1 0 0,-1 0-1,1 0 1,0 0-1,0 0 1,1 0-1,-1-1 2,-1-1-6,0 1-1,0-1 0,0 0 0,0 0 0,1 0 0,-1 0 0,0-1 0,0 1 1,1-1-1,-1 1 0,0-1 0,1 0 0,-1 0 0,0 0 0,1 0 0,-1 0 1,1-1-1,-1 1 0,0-1 0,0 1 0,1-1 0,1-1 7,-2 1 29,1-1-1,-1 0 1,0-1-1,1 1 1,-1 0-1,0 0 1,0-1-1,-1 1 1,1-1-1,0 0 1,-1 0-1,0 1 1,1-1-1,-1 0 1,0-1-29,3-12 99,-1 1 1,0-1-1,-1 0 1,0 1-1,-2-1 1,0-2-100,-2-27 12,-3 1 1,-2-1-1,-1 1 1,-3 0-1,-1 1 1,-13-28-13,17 49-36,-3-14 55,-2 1 0,-1 1 0,-5-6-19,15 55-247,2 12 194,6 13 61,1-1 1,2 1-1,1-1 0,3 0 1,1-1-1,1 0 1,4 2-9,-10-20 8,2-1 0,0 0 0,0 0 0,2-1 0,1-1 0,8 11-8,-15-22-6,0 0 0,0-1 0,1 1-1,0-1 1,-1-1 0,2 1 0,-1-1 0,1 0 0,-1 0 0,1-1 0,0 0-1,0 0 1,1-1 0,-1 1 0,0-2 0,1 1 0,-1-1 0,1 0 0,4-1 6,-9 0 8,1 0 1,-1 0 0,0-1 0,1 1 0,-1-1 0,0 0 0,0 0 0,0 0 0,0-1 0,1 1-1,-2-1 1,1 0 0,0 1 0,0-1 0,-1 0 0,1-1 0,2-1-9,-1-1 40,1-1-1,-1 0 1,0 0 0,-1 0-1,1 0 1,-1 0 0,-1-1-1,3-4-39,0-7 76,0-1 1,-1 1-1,-1-1 0,-1 0 0,-1 1 0,0-6-76,-1 19-1,0 0-1,-1 1 1,1-1-1,-1 0 1,0 1 0,0-1-1,-1 1 1,1-1 0,-1 1-1,0 0 1,0 0-1,-2-3 2,3 5-1,-1 0 0,0 0-1,0 0 1,1 0 0,-1 0 0,-1 0-1,1 1 1,0-1 0,0 1-1,-1-1 1,1 1 0,0 0-1,-1 0 1,1 0 0,-1 0 0,0 1-1,1-1 1,-1 0 0,0 1-1,1 0 1,-1 0 0,0 0 1,1 0-8,1 1 1,0-1-1,0 1 0,-1 0 1,1 0-1,0-1 1,0 1-1,0 0 1,0 0-1,0 0 0,0 0 1,0 0-1,0 1 1,0-1-1,1 0 1,-1 0-1,0 0 0,1 1 1,-1-1-1,1 0 1,-1 1-1,1-1 1,0 0-1,-1 1 0,1-1 1,0 1-1,0 0 8,-5 41-71,5-43 71,-1 13-1,2 0 0,-1 0 0,1-1 0,1 1 0,0-1 0,1 1 0,1-1 0,0 0 0,2 6 1,-3-12-1,-1-1-1,1 0 1,0 0-1,0 0 0,0 0 1,1-1-1,0 1 1,0-1-1,0 0 1,0 0-1,0 0 1,1 0-1,0-1 0,0 0 1,0 0-1,0 0 1,0-1-1,1 1 1,-1-1-1,1-1 1,-1 1-1,1-1 2,-3 0 15,1-1 0,-1 1 0,0-1-1,1 0 1,-1 0 0,1 0 0,-1 0 0,0-1 0,0 0 0,1 1 0,-1-1-1,0 0 1,0 0 0,0-1 0,0 1 0,0-1 0,0 0 0,0 1-1,0-1 1,-1 0 0,1-1-15,2-2 24,-1 1 0,0-1 1,-1-1-1,1 1 0,-1 0 0,0-1 0,0 0 0,-1 0 0,1 1 0,-1-2 0,-1 1-24,5-18 48,-1-1-1,-2 0 1,0 0-1,-2 0 1,-1-8-48,0-48 393,0 101-844,-1-10 441,0 0 0,1 1-1,1-1 1,0 0 0,0 1 0,1-1-1,0 0 1,1 0 0,0 0 0,1 2 10,1-2 6,0 0 0,0-1 1,1 0-1,0 0 0,1 0 0,0-1 1,4 5-7,-8-11-2,0 1 0,0-1 0,0 0 0,0 0 0,0 0 0,0 0 0,0 0 1,1-1-1,-1 1 0,1-1 0,-1 0 0,1 0 0,0 0 0,-1-1 0,1 1 1,0-1-1,-1 0 0,1 0 0,0 0 0,0 0 0,-1-1 0,1 0 0,-1 0 0,2 0 2,-2-2 52,0-1 0,-1 1 0,1-1-1,-1 0 1,1 0 0,-1 0 0,-1 0 0,1-1-1,0 1 1,-1-1 0,0 1 0,0-1-1,0 1 1,-1-2-52,3-5 100,0 0-63,-1 1 1,0-1-1,-1 0 1,0 0 0,-1 0-1,0 0 1,-1 0-1,0 0 1,0 1 0,-1-1-1,-1 0 1,0 1-1,0-1 1,-5-8-38,5 13-4,0 1 1,0-1-1,0 1 1,-1 0-1,0-1 1,0 2-1,0-1 1,0 0-1,-1 1 1,0 0-1,0 0 1,0 0-1,0 1 1,-1 0-1,1 0 1,-1 0-1,0 1 1,0-1-1,0 1 0,0 1 1,0-1-1,0 1 1,-1 0-1,1 1 1,0-1-1,-1 1 4,1 0-13,1 0 0,0 0-1,-1 1 1,1 0 0,0 0 0,-1 0-1,1 0 1,0 1 0,0 0-1,0 0 1,0 0 0,0 1-1,1 0 1,-3 1 13,4-1-12,0 0 1,1 0-1,-1 0 1,1 0-1,-1 0 0,1 0 1,0 1-1,0-1 0,1 1 1,-1 0-1,1-1 1,-1 1-1,1 0 0,1 0 1,-1 0-1,0 0 0,1 0 1,0 0-1,0 0 1,0 1 11,0-4-4,0-1-1,0 1 1,0 0 0,1 0 0,-1-1 0,0 1 0,0 0 0,1-1 0,-1 1 0,0 0-1,1-1 1,-1 1 0,1 0 0,-1-1 0,1 1 0,-1-1 0,1 1 0,0-1 0,-1 1-1,1-1 1,-1 0 0,1 1 0,0-1 0,-1 0 0,1 1 0,0-1 0,0 0 4,29 6-125,33-9 319,-51 0-103,-1 0-1,0-1 1,0 0-1,-1-1 0,1 0 1,-1-1-1,0 0 1,0-1-1,-1 0 0,0 0 1,1-2-91,46-43-661,-10 1-3811,-42 46 347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08:06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1776,'0'0'1012,"0"0"-241,0 0-214,13 25 849,-11-11 2334,-2-25-2056,-2 3-3736,2 8-1329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7:49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62 880,'0'0'1416,"0"0"-223,0 0-184,0 0-99,0 0-226,1-4-267,0 1-297,0 0-1,-1 0 0,0 0 0,1 0 0,-1 0 0,0 0 0,0 0 0,-1 0 0,1 0 1,-1 0-1,1 0 0,-1 0 0,0 0-119,0 2 12,0 0 1,0 0-1,0 0 0,0 0 1,0 0-1,0 0 1,0 0-1,-1 0 0,1 0 1,0 0-1,-1 0 1,1 1-1,-1-1 0,1 1 1,0-1-1,-1 1 0,1-1 1,-1 1-1,1 0 1,-1 0-1,0 0 0,1 0 1,-1 0-1,1 0 1,-1 0-1,1 0 0,-1 1 1,1-1-1,-1 1 0,1-1 1,-1 1-13,-1 0-15,1 0 0,-1 1 0,0-1 1,1 1-1,-1 0 0,1 0 0,0-1 0,-1 2 0,1-1 1,0 0-1,0 0 0,0 1 0,1-1 0,-1 1 1,1-1-1,-1 1 0,1 0 0,0 0 0,0-1 1,0 1-1,0 0 0,1 0 0,-1 0 0,1 0 0,-1 0 1,1 0-1,0 0 0,1 2 15,1-2-16,0-1-1,0 0 1,0 0-1,1 0 1,-1 0-1,1 0 1,-1-1 0,1 1-1,0-1 1,0 1-1,0-1 1,0 0-1,0 0 1,0-1 0,0 1-1,0 0 17,13 4-42,-7-1 31,-1 0-1,0 0 1,0 1 0,-1 0 0,1 0 0,2 3 11,-9-6-1,1-1 0,0 1 0,-1 0 0,1-1 0,-1 1 0,1 0 0,-1 0 0,0 0 0,0 0 0,0 0 0,0 1 0,0-1 0,0 0 0,-1 0 0,1 1 0,-1-1 0,0 0 0,1 1 0,-1-1 0,0 0 0,0 1 0,-1-1 0,1 0 0,0 1 0,-1-1 0,1 0 0,-2 2 1,1-2 34,-1 0-1,0 0 0,1 0 1,-1 0-1,0 0 0,0-1 1,0 1-1,0-1 0,-1 1 1,1-1-1,0 0 0,-1 0 1,1 0-1,0 0 0,-1-1 1,1 1-1,-1 0 0,1-1 1,-2 0-34,-51 6 512,49-6-609,4 1-5,-1-1 1,1 1 0,0-1 0,0 0 0,0 0 0,0 0 0,-1 0 0,1 0 0,0-1 0,0 1 0,0-1 0,0 1 0,0-1 0,0 0 0,0 0 0,0 0 0,0 0-1,0 0 102,2-10-4056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7:50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44 402 1096,'0'0'540,"0"0"31,0 0 45,0 0-96,0 0-198,0 0-117,13-9-59,39-31-16,-51 40-114,0-1-1,1 1 1,-1-1 0,0 0-1,0 1 1,0-1-1,0 0 1,0 0 0,-1 0-1,1 0 1,0 0-1,0 0 1,0 0 0,-1 0-1,1 0 1,-1 0-1,1 0 1,-1 0 0,1-1-1,-1 1 1,0 0-1,1 0 1,-1-1 0,0 1-1,0 0 1,0 0 0,0-1-1,0 1 1,0 0-1,0 0 1,-1-1 0,1 1-1,0-1-15,-1 1-27,0 0 0,0 0 0,0 0 0,0 0 0,0 0-1,-1 0 1,1 1 0,0-1 0,0 0 0,0 0 0,-1 1 0,1-1 0,0 1-1,-1-1 1,1 1 0,-1 0 0,1-1 0,-1 1 27,-2 0-30,1 0 1,-1 0-1,0 0 0,0 0 0,1 1 1,-1-1-1,1 1 0,-1 0 1,0 0-1,1 1 0,0-1 1,-1 0-1,1 1 0,0 0 0,0 0 1,0 0-1,0 0 0,0 1 1,0-1-1,0 1 0,1 0 1,0-1-1,-1 1 0,1 0 1,-1 2 29,0 1 14,1-1 1,-1 1 0,1 0-1,0-1 1,0 1 0,1 0 0,0 0-1,0 1 1,0-1 0,1 0 0,0 0-1,0 0 1,0 0 0,1 1-1,0 1-14,0-6 11,1 1 0,-1-1 0,0 1-1,1-1 1,-1 0 0,1 0 0,0 1 0,0-1-1,0-1 1,0 1 0,0 0 0,0 0-1,0-1 1,1 1 0,-1-1 0,1 0-1,-1 0 1,1 0 0,-1 0 0,1 0-1,0 0 1,-1-1 0,1 1 0,0-1-1,-1 0 1,3 0-11,2 1 151,0 0-1,0 0 0,0-1 0,1 0 1,-1-1-1,0 0 0,0 0 1,0 0-1,7-3-150,-8 1 122,-1 0 1,1-1 0,-1 0-1,1 0 1,-1 0-1,0 0 1,-1-1 0,1 0-1,-1 0 1,0 0 0,0-1-1,-1 1 1,1-1-1,-1 0 1,-1 0 0,1 0-1,-1 0 1,0 0-1,0-1 1,0-3-123,2-10 137,-1 0-1,0 0 1,-2 0-1,0 0 1,-2 0-1,0-3-136,-1 6 10,-2 1 0,1 0-1,-2 0 1,0 0 0,-1 1-1,0-1 1,-2 1 0,1 1 0,-2-1-1,0 2 1,-1-1 0,0 1-1,-1 0 1,-2-1-10,5 13-681,6 12 546,3 13 176,10 10-28,1 0-1,2-1 0,1-1 0,1 0 0,2-1 1,1-1-1,10 11-12,-26-37-23,1 0 0,-1 0 1,1-1-1,0 1 0,0-1 0,0 0 1,0 0-1,1 0 0,-1-1 0,1 1 1,0-1-1,1 0 23,-3-1 0,-1 0 0,0 0 0,0-1 0,0 1 0,0-1 0,1 0 0,-1 0 0,0 0 0,0 0 0,0 0 0,1 0 0,-1 0 0,0-1 0,0 1 0,0-1 0,0 0 0,1 1 0,-1-1 0,0 0 0,-1 0 0,1 0 0,0-1 1,0 1-1,0 0 0,-1-1 0,1 1 0,0-1 0,-1 0 0,1 1 0,13-19 75,-1-1 0,0 0 0,-2-1 1,2-5-76,-10 19 10,-1 0 1,0 0-1,0-1 1,0 1 0,-1 0-1,-1-1 1,1 0-1,-2 1 1,1-1 0,-1 0-1,0 0 1,-1 1-1,0-1 1,0 0-11,0 7-28,0 0 1,0 0-1,0 0 0,-1 0 0,1 0 1,-1 0-1,1 0 0,-1 0 1,0 0-1,1 1 0,-1-1 0,0 1 1,0-1-1,0 1 0,0 0 0,0 0 1,-1 0-1,1 0 0,0 0 1,-1 0-1,1 1 0,0-1 0,-1 1 1,1-1-1,0 1 0,-1 0 0,1 0 1,-1 0-1,1 1 0,-1-1 1,1 0-1,0 1 0,-1-1 0,1 1 1,0 0-1,0 0 0,-1 0 0,1 0 1,0 0-1,0 1 0,0-1 0,0 1 1,0-1-1,1 1 0,-1 0 1,0-1-1,1 1 0,-2 2 28,-4 11 0,2-1 0,-1 1 0,2 0 0,0 1 0,1-1 0,0 1 0,2 0 0,-1-1 0,2 1 0,0 3 0,0-18-4,0 1 0,0-1 1,1 1-1,-1-1 0,0 1 0,0-1 0,1 1 0,-1-1 0,1 1 1,0-1-1,-1 1 0,1-1 0,0 0 0,0 1 0,0-1 1,-1 0-1,2 0 0,-1 1 0,0-1 0,0 0 0,0 0 0,0 0 1,1 0-1,0 0 4,2 1 21,-1-1 0,1 0 0,0 1 0,0-1 0,-1-1 0,1 1 0,0-1 0,0 1-1,0-1 1,3 0-21,1-1 88,1 1-1,0-2 1,0 1-1,-1-1 1,1 0-1,-1-1 0,1 0 1,-1 0-1,2-2-87,-2 0-197,-1 0-1,0-1 0,0 1 0,0-1 0,0-1 1,-1 1-1,0-1 0,-1 0 0,0 0 1,0-1 197,6-8-4111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7:51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37 311 1224,'0'0'1084,"0"0"-558,0 0-253,0 0-33,0 0-36,0 0 42,-6 15-3,2-7-199,-17 49 129,19-52-148,1 1 0,0-1 1,1 0-1,-1 0 0,1 1 1,0-1-1,0 0 1,0 0-1,1 1 0,0-1 1,0 0-1,2 5-25,-1-4 44,1-1 0,0 0 0,0 0 0,1 0 0,-1 0 0,1-1 0,0 1 0,0-1 0,1 0 0,-1 0 0,1-1 0,0 1 0,0-1-1,0 0 1,1 0 0,-1-1 0,0 0 0,1 0 0,0 0 0,-1 0 0,1-1 0,0 0 0,0 0 0,0-1 0,0 0 0,0 0 0,0 0 0,0 0 0,0-1 0,3-1-44,-6 1 71,1-1-1,-1 0 1,1 0 0,-1 0-1,1 0 1,-1-1-1,0 1 1,0-1 0,-1 0-1,1 0 1,0 0 0,-1 0-1,0 0 1,1-1 0,-1 1-1,-1-1 1,1 1 0,0-1-1,-1 0 1,0 1 0,0-1-1,1-2-70,3-15 263,0 1-1,-2-1 1,1-14-263,1-4 71,-2 0 0,-2 0-1,-2-1 1,-2 1 0,-1 0 0,-6-26-71,8 58 75,1 1 0,-1 0 1,0 0-1,0 0 0,0 0 0,-1 0 0,0 0 0,0 1 0,-1-1 0,0 1 1,0 0-1,0 0-75,1 4 106,3 1-210,0 20-360,1 10 458,1 0-1,1 0 0,1 0 0,2 0 1,1-1-1,5 9 7,-6-20 7,0 0-1,2-1 1,0 0-1,1 0 1,1-1-1,1 0 1,0 0-1,1-1 1,0-1 0,11 9-7,-21-21 0,0 0 0,0 0 0,0 0 0,0-1 0,1 1 0,-1-1 1,0 0-1,1 1 0,0-1 0,-1 0 0,1 0 0,-1-1 0,1 1 0,0-1 1,0 1-1,-1-1 0,1 0 0,0 0 0,0 0 0,-1 0 0,1 0 1,0-1-1,-1 1 0,1-1 0,0 0 0,-1 0 0,1 0 0,-1 0 1,1 0-1,-1 0 0,1-1 0,1-1 0,3-3-155,0 0 0,0-1 1,0 0-1,-1 0 0,1 0 0,-2-1 1,1 0-1,2-6 155,8-16-2734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7:51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3 171 7138,'0'0'1408,"0"0"-432,0 0-576,0 0-336,0 0 16,-3-116-80,25 92-496,10 4-976,-3 9-1217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7:52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39 726 1512,'0'0'1499,"0"0"-851,0 0-351,0 0 275,0 0-24,0 0-80,13-11-36,40-35-91,-50 43-291,0 0 0,0 0 0,0 0 0,-1-1 0,1 1 0,-1-1 0,0 0 0,0 1 0,-1-1 0,1 0 0,-1 0 0,1 0 0,-1 0 0,0-4-50,-1 7 2,1-1 0,-1 1 0,0 0 0,0 0 0,0 0-1,0-1 1,0 1 0,0 0 0,0 0 0,0 0 0,-1 0 0,1-1 0,0 1 0,-1 0 0,1 0 0,0 0-1,-1 0 1,0 0 0,1 0 0,-1 0 0,0 0 0,1 0 0,-1 0 0,0 0 0,0 0 0,0 1 0,0-1-1,0 0 1,0 0 0,0 1 0,0-1 0,0 1 0,0-1 0,0 1 0,0 0 0,0-1 0,0 1 0,-2 0-2,0-1-12,-1 1 1,0 0 0,0 0-1,0 0 1,0 1 0,1-1-1,-1 1 1,0 0 0,1 0 0,-1 1-1,0-1 1,1 1 0,0-1-1,-1 1 1,1 0 0,0 0-1,0 1 1,0-1 0,-2 2 11,1 1-3,0 0 0,0 1 0,1-1 0,-1 1 0,1-1 0,1 1 0,-1 0 0,1 0 0,0 0-1,0 0 1,-1 6 3,2-7-4,0 0 0,0 0 0,0 0 0,0 0 0,1 1 0,0-1 0,0 0 0,1 0 0,-1 1 0,1-1 0,0 0 0,0 0 0,1 0-1,-1 0 1,1 0 0,0 0 0,1-1 0,-1 1 0,1-1 0,0 1 0,1 0 4,0-1-4,0 0 1,1-1-1,0 1 0,0-1 1,0 0-1,0 0 1,1-1-1,-1 1 0,1-1 1,-1 0-1,1-1 0,0 1 1,0-1-1,-1 0 1,1-1-1,0 1 0,0-1 1,3 0 3,5-1 20,0 0 0,-1-1 0,1 0 0,-1-1 0,0 0 0,0-1 0,0-1 0,0 0 0,0-1 0,-1 0 0,0-1 0,-1 0 0,1-1 0,-1 0 0,-1-1 0,0 0 0,0 0 0,-1-1 0,0-1 0,6-8-20,-5 6 7,0 0 0,-1-1 0,0-1 1,-2 1-1,1-1 0,-2-1 0,0 1 0,-1-1 0,0 0 1,-1 0-1,-1-1 0,-1 1 0,1-16-7,-3 31-7,-1 1 0,1-1 0,-1 1 0,1-1-1,-1 1 1,1-1 0,-1 1 0,1 0 0,-1-1-1,1 1 1,-1 0 0,1-1 0,-1 1 0,0 0 0,1 0-1,-1 0 1,1-1 0,-1 1 0,0 0 0,1 0 0,-1 0-1,0 0 1,1 0 0,-1 0 0,0 0 0,1 0 0,-1 0-1,1 1 1,-1-1 0,0 0 0,1 0 0,-1 1 7,-24 5-131,17-1 123,1 0-1,0 0 1,0 1-1,1 0 1,-1 0-1,1 1 1,0 0-1,1 0 1,0 0-1,0 0 1,1 1-1,-2 3 9,3-4-5,0-1 1,0 1-1,0-1 0,1 1 0,0 0 1,1 0-1,-1 0 0,1 0 0,1 0 1,-1 1-1,1-1 0,1 0 0,-1 0 1,1 0-1,1 6 5,-1-11 2,1 1 0,-1 0 0,0 0 0,1 0 0,0-1 0,-1 1 0,1-1 0,0 1 0,0-1 0,0 0 0,1 0 0,-1 0 0,0 0 0,1 0 0,0-1 0,-1 1 0,1-1 0,0 1 0,0-1 0,0 0 0,-1 0 0,1 0 0,0-1 0,1 1 0,-1-1 0,0 1 0,0-1 0,0 0 0,0 0 0,0-1 0,0 1 0,0-1 0,0 1 0,0-1 0,0 0 0,0 0 0,0 0 0,0-1 0,-1 1 0,1 0 0,0-1 0,-1 0 0,1 0 0,-1 0 0,0 0 0,1-1-2,6-12 80,0 0 1,-1-1-1,-1 0 0,-1 0 1,0-1-1,-1 1 0,-1-1 1,-1-1-1,0 1 0,-1 0 1,-1-1-1,-1 1 1,0-1-1,-2-9-80,-3-19 55,-1 0 0,-3 0 0,-2 1 0,-14-40-55,20 69-4,0 0 0,0 1-1,-2-1 1,0 1-1,0 1 1,-2-1 0,0 1-1,0 1 1,-1 0-1,-2-2 5,11 15-8,1 0-1,0 0 0,-1 0 0,1 0 0,0 1 0,0-1 0,-1 0 0,1 0 1,0 0-1,0 0 0,-1 0 0,1 1 0,0-1 0,0 0 0,0 0 0,-1 0 1,1 1-1,0-1 0,0 0 0,0 0 0,0 1 0,-1-1 0,1 0 0,0 0 1,0 1-1,0-1 0,0 0 0,0 0 0,0 1 0,0-1 0,0 0 0,0 1 1,0-1-1,0 0 0,0 0 0,0 1 0,0-1 0,0 0 0,0 0 1,0 1-1,0-1 0,0 0 0,1 1 0,-1-1 9,0 17-82,5 12 62,1 0 1,1-1-1,2 0 0,1-1 0,6 11 20,5 18 1,-6-15 19,-3-5 0,1-1 0,2 0 0,1-1 1,2 0-1,7 9-20,-23-41 0,-1 0 0,0-1 0,1 1 0,-1 0 0,1 0 0,0-1 0,0 1 0,0-1 0,0 0-1,0 1 1,0-1 0,0 0 0,0 0 0,0 0 0,0-1 0,0 1 0,1 0 0,-1-1 0,0 1 0,1-1 0,-1 0 0,0 0 0,1 0 0,-1 0 0,0 0 0,1-1 0,-1 1 0,0-1-1,0 1 1,2-1 0,1-1-59,-1 0-1,0-1 1,1 1-1,-1-1 1,0 1 0,0-1-1,0-1 1,0 1-1,-1 0 1,1-1-1,-1 0 1,0 0-1,2-3 60,6-15-1859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7:55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15 744,'0'0'3670,"0"0"-2365,0 0-765,0 0-11,0 0-131,0 0-148,0-15 834,1 54-1114,3-1-1,0 1 0,3-1 0,1 0 0,2-1 0,1 0 0,3-1 0,0 0 0,5 5 31,-13-30-13,0-1-1,0 0 1,1 0 0,0-1 0,0 0-1,1 0 14,-6-7-39,0 0 0,0 0-1,0 0 1,0 0 0,0 0-1,0 0 1,0-1 0,1 1-1,-1-1 1,0 1 0,1-1-1,0 0 1,-1 0 0,1 0-1,0 0 1,-1-1 0,1 1-1,0-1 1,0 0 0,-1 1-1,1-1 1,0-1 0,0 1-1,0 0 1,-1-1 0,1 1-1,0-1 40,0-1 18,0-1-1,0 1 1,0-1-1,-1 1 0,1-1 1,-1 0-1,1 0 1,-1 0-1,0-1 1,0 1-1,-1 0 1,1-1-1,-1 1 0,0-1 1,0 1-1,0-1 1,1-2-18,1-7 31,-1 1 1,0-1-1,-1 0 1,0-7-32,0 15-19,-1 1-1,0 0 1,-1 0 0,1 0-1,-1 0 1,1 0 0,-1 0-1,-1 0 1,1 0 0,0 0-1,-1 1 1,0-1 0,0 0 19,0 2-73,1 0 0,-1 1 0,-1-1 0,1 0 0,0 1 1,0-1-1,-1 1 0,1-1 0,0 1 0,-1 0 0,1 0 0,-1 0 1,0 1-1,1-1 0,-1 1 0,0-1 0,1 1 0,-1 0 0,0 0 1,0 0 72,-4-1-82,1 1 1,-1-1 0,1 1 0,-1 1 0,1-1 0,0 1 0,-1 0 0,1 1-1,0 0 1,-1 0 0,1 0 0,0 0 0,1 1 0,-1 0 0,0 0 0,1 1-1,0 0 1,-4 2 81,9-5-2,27-4-340,-17-1 364,0 0-1,-1-1 0,1 0 1,-1-1-1,0 0 1,0 0-1,-1-1 1,0 0-1,0 0 0,0-2-21,18-20 620,-1-2-1,0-2-619,-23 29 114,-2 7-54,0 0-1,0 0 1,0 0 0,0 0-1,1 0 1,-1 0 0,1 0-1,-1 0 1,1 0-1,0 0 1,0 0 0,1-1-1,-1 1 1,1 0 0,-1-1-1,1 1 1,0-1-1,1 2-59,3 6-5,1 0 0,0-1 0,0 0-1,1 0 1,3 2 5,-8-8 1,1 0 0,-1 0 0,1-1 0,-1 0 0,1 1 0,0-1 0,0 0 0,0-1 0,0 1-1,0-1 1,0 0 0,1 0 0,-1 0 0,0 0 0,1-1 0,-1 0 0,0 0 0,1 0 0,-1 0 0,0-1 0,2 0-1,-3 0 15,0 0 1,0-1 0,0 1 0,0-1-1,-1 0 1,1 0 0,0 0-1,-1 0 1,0 0 0,1 0-1,-1-1 1,0 1 0,0-1-1,-1 0 1,1 1 0,0-1-1,-1 0 1,0 0 0,1 0-1,-1 0 1,0 0 0,-1 0-1,1-1 1,-1 1 0,1 0-1,-1 0 1,0 0 0,0-2-16,1-13 51,0-1 0,-2 1 0,0-1 0,-1 1-51,1 12 29,0 0-1,0 1 1,-1-1-1,0 1 1,0-1-1,0 1 1,-1 0 0,0 0-1,0 0 1,0 0-1,0 0 1,-1 1-1,0-1 1,-4-2-29,8 33-760,8 3 763,1-1 1,2-1-1,0 0 1,2-1 0,1 0-1,2 0-3,16 33 23,-22-41-38,-1-1 0,0 1 0,-2 1 1,0-1-1,-1 1 0,0 0 0,-2 1 0,0-1 1,-2 1-1,1 10 15,-4-29 3,1 1 0,0-1 0,0 1 0,-1-1 0,1 1 1,-1-1-1,1 0 0,-1 1 0,1-1 0,-1 0 0,0 1 0,0-1 1,0 0-1,0 0 0,0 1 0,0-1 0,0 0 0,0 0 0,0 0 0,0-1 1,-1 1-1,1 0 0,0 0 0,0-1 0,-1 1 0,1 0 0,-1-1 0,1 0 1,-1 1-1,1-1 0,-1 0 0,1 0 0,-1 1 0,1-1 0,-1-1 1,1 1-1,-1 0 0,0 0-3,-1 0 65,0 0 1,0-1-1,0 1 1,0-1 0,0 1-1,0-1 1,0 0-1,0 0 1,0 0-1,0-1 1,1 1-1,-1-1 1,1 1-1,-1-1 1,1 0-1,-1 0 1,1 0 0,0 0-1,-2-3-65,-2-7 122,1 0-1,0 0 1,0-1 0,1 0 0,1 0-1,0 0 1,1 0 0,0-8-122,0-9 50,1 0 1,1 1 0,3-10-51,-2 32-18,-1 1 0,1 0 0,1 0 0,-1 0 0,1 0 0,0 0 0,1 1 0,0-1 0,-1 1 0,2-1 0,-1 1 0,0 0 0,1 0 0,0 0 0,0 1 0,1 0 0,-1-1 0,1 1 0,0 1 0,0-1 0,4-1 18,-4 2-286,1 1-1,-1-1 1,1 1-1,0 0 0,-1 1 1,1 0-1,0 0 1,0 0-1,1 0 287,10 1-2435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7:56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95 256 4929,'0'0'1176,"0"0"-57,0 0-155,0 0-235,0 0-188,0 0-152,-8-4-131,0-2-185,5 4-51,1 0 1,-1 0 0,0 0 0,0 0 0,0 1 0,0-1 0,0 1-1,-1 0 1,1 0 0,-3-1-23,5 2-12,0 0-1,-1 0 1,1 0-1,-1 0 1,1 0-1,0 0 1,-1 0-1,1 0 1,0 0-1,-1 1 1,1-1-1,0 0 1,-1 1-1,1 0 1,0-1-1,-1 1 1,1 0-1,0-1 1,0 1-1,0 0 1,0 0-1,0 0 1,0 0-1,0 0 1,0 0-1,0 0 1,0 0-1,1 1 1,-1-1-1,0 0 1,1 0-1,-1 1 1,1-1-1,-1 0 1,1 1-1,0-1 1,0 0-1,-1 1 1,1-1-1,0 1 13,-1 11-59,-1 0-1,2 0 0,0 0 0,1 6 60,-1-2-42,0-12 26,1-1 0,-1 1 1,1-1-1,0 1 0,0-1 1,0 1-1,1-1 0,-1 0 1,1 0-1,0 1 1,0-1-1,1 0 0,-1-1 1,1 1-1,0 0 0,0-1 1,0 0-1,1 1 0,-1-1 1,1-1-1,-1 1 0,1 0 1,0-1-1,2 1 16,2 1-40,0 0 0,0-1 0,0 0 0,0-1 0,1 0 0,-1 0 0,1-1 0,-1 0 0,1 0 0,-1-1 0,1 0 0,6-1 40,-12 0 17,1 0 0,-1 0 0,0-1 0,0 1 0,0 0 0,0-1 0,0 0 0,-1 0 0,1 0 0,0 0 0,-1 0 0,1 0 0,-1-1 0,0 1 0,0-1 0,0 0 0,0 0 0,0 0 0,-1 0 0,1 0 0,-1 0 0,0 0 0,0 0 0,0 0 0,0-1 0,0-2-17,2-9 57,0-1 0,-1 0 0,0 0 0,-2-15-57,1 10 27,-1 0 0,-1 0 0,-2 0 0,0 0-1,-1 0 1,-1 0 0,0 1 0,-2 0 0,-2-4-27,-2-4-12,9 21-15,0 0 0,0 1 1,-1-1-1,0 1 0,0 0 1,-1-1-1,0 2 0,0-1 1,-1-1 26,4 6-170,2 14 118,1 0 0,0 0-1,1 0 1,0 0 0,1-1 0,1 1-1,0-1 1,0 0 0,7 9 52,14 24-410,26 32 410,-48-72-1,8 14-11,-9-14 0,0 1 0,0-1 0,0 0 1,1 0-1,0 0 0,0-1 0,0 1 0,1-1 1,-1 0-1,1 0 0,0 0 0,0-1 0,1 1 12,-5-5-7,0 1 0,0 0 0,-1-1 0,1 1 0,0-1 0,0 1 0,-1-1 0,1 1 0,-1-1 0,1 1 0,0-1 0,-1 0 0,1 1 0,-1-1 0,1 0 0,-1 1 0,0-1 0,1 0-1,-1 0 1,0 0 0,1 1 0,-1-1 0,0 0 0,0 0 0,0 0 0,0 0 0,0 1 0,0-1 0,0 0 0,0 0 7,5-33 163,-5 31-176,2-25 57,-1 10-25,0 1-1,2 0 0,0-1 1,1 1-1,1-2-18,-5 18-12,1 1-1,-1 0 1,0-1 0,1 1-1,-1 0 1,0-1-1,1 1 1,-1 0 0,1 0-1,-1-1 1,0 1 0,1 0-1,-1 0 1,1 0-1,-1-1 1,1 1 0,-1 0-1,1 0 1,-1 0 0,1 0-1,-1 0 1,1 0-1,-1 0 1,1 0 0,-1 0-1,0 0 1,1 1 0,-1-1-1,1 0 1,-1 0-1,1 0 1,-1 0 0,1 1-1,-1-1 1,0 0 0,1 1-1,-1-1 1,1 0-1,-1 1 1,0-1 0,1 0 12,16 14-114,19 28 121,-28-30-96,0-1 0,1-1 0,0 0 0,1 0 0,0-1-1,1 0 1,0-1 0,0 0 0,1 0 89,-4-5-1694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7:56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1 195 3449,'0'0'1817,"0"0"-734,0 0-452,0 0-152,0 0-142,0 0-55,11-12-37,2-1-187,47-52 166,-55 60-206,0-1 1,0-1-1,-1 1 1,0-1-1,0 1 1,-1-1-1,0 0 1,0 0-1,-1-1 1,2-4-19,-4 11-33,0 0 1,0 1-1,1-1 1,-1 0-1,0 0 1,0 0-1,0 0 0,0 0 1,-1 0-1,1 0 1,0 0-1,0 1 1,0-1-1,-1 0 1,1 0-1,0 0 0,-1 0 1,1 1-1,-1-1 1,1 0-1,-1 0 1,1 1-1,-1-1 0,0 0 1,1 1-1,-1-1 1,0 1-1,0-1 1,1 1-1,-1-1 1,0 1-1,0-1 0,0 1 1,1 0-1,-1-1 1,0 1-1,0 0 1,0 0-1,0 0 33,-42 3-1087,40-2 1080,0 0-1,0 0 0,0 0 1,0 0-1,0 1 0,1-1 0,-1 1 1,0 0-1,1 0 0,-1 0 1,1 0-1,-1 1 0,1-1 1,0 0-1,0 1 0,0 0 1,1-1-1,-1 1 0,0 0 0,1 0 1,0 1 7,-2 1-5,1 1 0,0 0 0,1 0 0,-1-1 0,1 1 0,1 0 0,-1 0 0,1 0 0,0 1 0,0-1 0,0 0 5,1-5 0,0 1-1,-1-1 1,1 0-1,0 1 1,-1-1-1,1 0 0,0 1 1,0-1-1,0 0 1,0 0-1,0 0 1,0 0-1,1 0 1,-1 0-1,0 0 0,0 0 1,1 0-1,-1-1 1,0 1-1,1-1 1,-1 1-1,1-1 0,-1 1 1,1-1-1,-1 0 1,1 1-1,-1-1 1,2 0 0,52 2 299,-42-3 12,-5 0-352,0 0 0,0-1 0,0-1 0,-1 1 0,1-1 0,0 0 0,-1-1 0,0 0 0,0 0 0,0 0 0,0-1 0,-1 0 0,0-1 0,0 1 0,0-1 0,-1 0 0,1-2 41,5-3-2850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7:58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51 539 2721,'0'0'1588,"0"0"-336,0 0-249,0 0-284,-5 3-392,2-1-333,0 0 1,-1 1 0,2-1 0,-1 1-1,0 0 1,0 0 0,1 0 0,0 0-1,-1 0 1,1 1 0,0-1 0,1 1-1,-1-1 1,1 1 0,-1 0 0,1 0-1,0 0 1,1 0 0,-1 1 5,-1 10-16,0 1 1,2 0 0,0 0-1,1 9 16,0-22-11,0-1-1,-1 1 1,1 0-1,0-1 1,1 1 0,-1-1-1,0 1 1,1-1-1,-1 0 1,1 1-1,0-1 1,0 0-1,0 0 1,0 0-1,0-1 1,0 1-1,0 0 1,1-1 0,-1 1-1,0-1 1,1 0-1,-1 0 1,1 0-1,0 0 1,-1 0-1,1-1 1,0 1-1,0-1 1,-1 1 0,1-1-1,2 0 12,-1 0 19,1 1-1,-1-1 1,1 0 0,0 0 0,-1 0-1,1-1 1,-1 1 0,1-1-1,-1 0 1,1-1 0,-1 1-1,1-1 1,-1 0 0,0 0-1,0 0 1,0 0 0,0-1 0,-1 0-1,1 0-18,3-5 29,-1-1 0,0 0 0,-1 0 0,0-1 0,0 1 0,-1-1 0,-1 0 0,1 0 0,-2-1-1,1 1 1,0-9-29,1-19 85,-2 0-1,-1-25-84,-1 40 40,-2 4-36,0 0 0,-1 1 0,-1-1 0,-1 1-1,-1-1 1,0 1 0,-1 1 0,-1-1 0,-1 2 0,0-1 0,-3-2-4,12 19-2,-1 0 0,1 0-1,0 0 1,0 1 0,0-1 0,0 0 0,0 0 0,0 0 0,0 0 0,0 0 0,0 1 0,-1-1-1,1 0 1,0 0 0,0 0 0,0 0 0,0 0 0,0 0 0,-1 0 0,1 0 0,0 1 0,0-1-1,0 0 1,0 0 0,-1 0 0,1 0 0,0 0 0,0 0 0,0 0 0,0 0 0,-1 0 0,1 0-1,0 0 1,0 0 0,0 0 0,0 0 0,-1 0 0,1 0 0,0-1 0,0 1 0,0 0 0,0 0-1,0 0 1,-1 0 0,1 0 0,0 0 0,0 0 0,0 0 0,0-1 0,0 1 0,0 0 0,-1 0-1,1 0 1,0 0 0,0 0 0,0-1 0,0 1 0,0 0 0,0 0 0,0 0 0,0 0 0,0-1-1,0 1 1,0 0 0,0 0 0,0 0 0,0-1 2,-2 15-233,3 9 213,1 0-1,2 0 1,0 0-1,1-1 1,2 1-1,0-1 1,1-1-1,3 4 21,15 29 54,2-1-1,21 30-53,-50-107 888,-9-20-795,-2 14-92,2-1 0,1 0-1,1 0 1,2-1-1,1 0 1,2 0 0,0-20-1,3 50-20,0 0 1,0 0 0,0 0 0,0-1-1,0 1 1,1 0 0,-1 0 0,1 0 0,-1 1-1,1-1 1,0 0 0,0 0 0,0 0-1,0 0 1,0 1 0,0-1 0,0 0 0,1 1-1,-1-1 1,1 1 0,-1-1 0,1 1-1,-1 0 1,1 0 0,0 0 0,-1 0 0,1 0-1,0 0 1,0 0 0,0 0 0,0 1 0,0-1-1,0 1 1,0 0 0,0-1 0,0 1-1,0 0 1,0 0 0,1 0 19,-2 1-15,0 0 0,0-1 0,-1 1 0,1 0 1,0 0-1,0 0 0,0 0 0,-1 0 0,1 0 0,-1 0 0,1 0 0,-1 0 0,1 0 1,-1 0-1,1 1 0,-1-1 0,0 0 0,0 0 0,1 0 0,-1 1 0,0-1 0,0 0 1,-1 1 14,2 36 44,-1-31-58,1 3 23,-2-1 0,1 1 0,-1 0 0,0 0 0,-1 0-1,-1-1 1,1 1 0,-1-1 0,-1 0 0,0 0 0,0 0 0,-1 0 0,-4 6-9,9-14-10,0-1 0,-1 1-1,1-1 1,0 1 0,0 0 0,-1-1-1,1 1 1,0 0 0,0-1 0,0 1-1,0-1 1,0 1 0,0 0 0,0-1 0,0 1-1,0 0 1,0-1 0,0 1 0,1 0-1,-1-1 1,0 1 0,0 0 0,1-1-1,-1 1 1,0-1 0,1 1 0,-1-1 0,1 1-1,-1-1 1,1 1 0,-1-1 0,1 1-1,-1-1 1,1 1 0,-1-1 0,1 0 0,-1 1-1,1-1 1,0 0 0,-1 0 10,32 13 18,-24-10-36,9 3 41,0 0 1,0-1 0,1 0-1,-1-2 1,1 0 0,0-1 0,0-1-1,0-1 1,0 0 0,15-3-24,-32 1 93,0 0 0,0 0 0,0 0 0,-1-1 0,1 1 0,0-1 0,-1 1 0,1 0 0,-1-1 0,0 1 0,0-1 0,0 1 0,0-1 0,0 1 0,-1-2-93,1-7 196,4-130 545,-6 128-657,-1 13-332,-1 24-61,6-16 296,1 0 1,0 0-1,1 0 0,-1 0 0,2-1 1,-1 1-1,1-1 0,0 0 0,0-1 1,1 1-1,0-1 0,0 0 0,0 0 1,1-1-1,0 0 0,0 0 0,0 0 1,8 2 12,-14-6-7,0-1 1,0 0 0,0 0 0,0 0 0,-1 1-1,1-1 1,0 0 0,0 0 0,0 0 0,0-1-1,0 1 1,0 0 0,0 0 0,0 0 0,0-1-1,0 1 1,-1 0 0,1-1 0,0 1-1,0-1 1,0 1 0,-1-1 0,1 0 0,0 1-1,-1-1 1,1 0 6,10-27 37,-10-45 195,-2 55-229,0-43-1043,7 70 1011,-1 0-1,1 0 1,1 0 0,0 0-1,0-1 1,0 0 0,1-1-1,0 0 1,1 0 0,3 2 29,-11-9-3,-1 0 0,1 0 1,-1 0-1,1 1 0,-1-1 0,1 0 1,-1 0-1,1 0 0,0 0 1,-1 0-1,1-1 0,-1 1 1,1 0-1,-1 0 0,1 0 0,-1 0 1,1 0-1,-1-1 0,1 1 1,-1 0-1,1-1 0,-1 1 0,0 0 1,1-1-1,-1 1 0,1 0 1,-1-1-1,0 1 0,1-1 1,-1 1-1,0-1 0,0 1 0,1 0 1,-1-1-1,0 1 0,0-1 1,0 1-1,1-1 0,-1 0 0,0 1 1,0-1-1,0 1 0,0-1 1,0 1-1,0-1 0,0 1 0,0-1 1,0 1-1,-1-1 3,4-37 300,-3 31-298,0-14 90,0 12-67,0 1 0,0-1 1,1 1-1,0 0 1,1-1-1,0 1 0,2-6-25,-4 13-17,1 1 0,-1-1 0,0 1 0,1 0-1,-1 0 1,0-1 0,1 1 0,-1 0-1,1-1 1,-1 1 0,0 0 0,1 0-1,-1 0 1,1 0 0,-1-1 0,1 1 0,-1 0-1,1 0 1,-1 0 0,1 0 0,-1 0-1,0 0 1,1 0 0,-1 0 0,1 0 0,-1 1-1,1-1 1,-1 0 0,1 0 0,-1 0-1,1 0 1,-1 1 0,0-1 0,1 0-1,-1 0 1,1 1 0,-1-1 0,0 0 0,1 1-1,-1-1 1,0 0 0,0 1 0,1-1 17,16 17 62,-16-16-89,8 8 37,1 0-1,-1 0 1,1-1 0,1-1-1,-1 0 1,1 0 0,0-1-1,1 0 1,0-1 0,-1 0-1,8 0-9,-13-3 5,1 0 0,0-1 0,0 0-1,0-1 1,0 1 0,0-1 0,0-1 0,0 1-1,0-1 1,0-1 0,0 1 0,0-1-1,0 0 1,-1-1 0,1 1 0,-1-1 0,0-1-1,1 1 1,-2-1 0,1 0 0,2-2-5,1-1-36,0 0 1,0-1 0,-1 0-1,0-1 1,0 0 0,-1 0 0,0 0-1,0-1 1,-2 0 0,1 0-1,-1-1 1,0 1 0,-1-1-1,0 0 1,-1-1 0,0 1-1,-1 0 1,-1-1 0,1-1 35,-3 12 2,1 0 0,-1-1 0,1 1 1,-1 0-1,0 0 0,0 0 0,0 0 0,1 0 0,-1 0 1,0 0-1,0 0 0,0 0 0,-1 0 0,1 0 1,0 1-1,0-1 0,0 1 0,0-1 0,-1 0 0,1 1 1,0 0-1,-1-1 0,1 1 0,0 0 0,-1 0 0,1 0 1,0 0-1,-1 0 0,1 0 0,0 0 0,-1 0 1,1 0-1,-1 1-2,-3-1-3,0 0 1,0 0-1,0 1 1,0 0-1,0 0 1,1 0-1,-1 1 1,0-1-1,-3 3 3,3 0-5,0 0-1,0 0 0,0 1 1,1-1-1,0 1 1,0 0-1,0 0 0,0 1 1,1-1-1,0 1 1,0 0-1,1 0 0,-1 0 1,1 0-1,0 0 1,1 0-1,0 0 0,0 1 1,0-1-1,1 1 1,0-1-1,0 0 0,0 1 1,1-1-1,0 1 6,0-5-6,0 0 1,1 0-1,-1-1 0,0 1 1,1 0-1,-1-1 0,1 1 1,0-1-1,-1 1 0,1-1 0,0 0 1,0 0-1,0 0 0,0 0 1,0 0-1,0 0 0,0 0 1,0-1-1,1 1 0,-1-1 0,0 1 1,0-1-1,0 0 0,1 0 1,-1 0-1,0 0 0,0 0 1,1-1 5,2 1 28,-1 0 1,0 0 0,1-1-1,-1 0 1,0 1 0,0-2 0,1 1-1,-1 0 1,0-1 0,0 0 0,0 0-1,-1 0 1,1 0 0,1-2-29,1-3 54,-1 0 1,0 0-1,-1-1 0,1 0 1,-1 0-1,-1 0 1,0 0-1,0-1 0,0 1 1,-1-1-1,-1 0 1,1-2-55,2-20 67,-2 0 0,0-25-67,-2 54-51,0 2 10,3 8-253,36 89 276,4-1 0,53 84 18,23 48 104,-115-219-105,0 0-1,0-1 1,-1 1-1,-1 0 1,1 0-1,-1 2 2,-2-10 14,0 0-1,0 1 1,1-1-1,-1 1 1,0-1 0,0 1-1,-1-1 1,1 0-1,0 1 1,0-1-1,-1 1 1,1-1-1,-1 0 1,1 1 0,-1-1-1,1 0 1,-1 1-1,0-1 1,0 0-1,0 0 1,0 0-1,1 0 1,-1 0 0,-1 0-1,1 0 1,0 0-1,0 0 1,0 0-1,0-1 1,-1 1 0,1 0-1,0-1 1,-1 1-1,1-1 1,0 0-1,-1 1 1,1-1-1,-1 0 1,1 0 0,-1 0-1,0 0-13,-5 1 100,-1 0 0,0-1 0,0 0 1,0-1-1,1 0 0,-1 0 0,0-1 0,1 0 0,-1 0 0,1 0 0,0-1 1,0 0-1,0-1 0,0 0 0,-4-2-100,0-3 62,0 0 0,1 0-1,1-1 1,0 0 0,0-1 0,0 0 0,2 0 0,-5-9-62,3 5 11,1-1 0,0-1 1,1 1-1,1-1 0,1-1 1,0 1-1,2-1 0,-1-3-11,-1-25-1437,2-1 0,2-25 1437,1 51-2807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7:59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6 472,'0'0'711,"0"0"-372,0 0-117,0 0 128,0 0 102,0 0 93,0 0 81,0 0 133,0 0 185,0 0 4,0 0-109,0 0-186,0-1-675,1 1 0,-1-1 0,1 1 0,-1-1-1,1 1 1,-1 0 0,1-1 0,0 1-1,-1 0 1,1-1 0,-1 1 0,1 0 0,0 0-1,-1 0 1,1 0 0,0 0 0,-1 0 0,1 0-1,0 0 1,-1 0 0,1 0 0,0 0-1,-1 0 1,1 0 0,0 0 0,-1 0 0,1 1-1,0-1 1,0 1 22,1 20-1827,-1 6-65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08:07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1280,'0'0'1327,"0"0"-282,0 0-286,0 0-121,0 0 35,0 0-15,0 0-46,14 0-88,31 1-224,-6 2-171,-1-2 0,1-2 0,0-2 0,18-4-129,-49 3-2803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8:00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1 168 3385,'0'0'1237,"0"0"-375,0 0-193,0 0-247,0 0-220,0 0-22,0-5 98,2-58 1717,15 76-2113,-9-6 106,-1 0 0,1-1 0,0 0 0,1 0 0,-1-1 0,1 0 0,0-1 0,0 0 0,1 0 0,-1-1 0,1 0 1,0 0-1,0-1 0,0-1 12,-8-49 384,-1 23-288,0-34 16,-1 56-101,-1 0 0,1 0-1,-1 0 1,1 0-1,-1 0 1,0 0 0,0 0-1,0 0 1,0 0 0,-1 0-1,1 1 1,-1-1-1,0 0 1,0 1 0,-1-2-11,7 43-515,1-28 185,1 0 0,0 0-1,1-1 1,0 0 0,6 6 330,0-2-2042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8:01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1880,'0'0'1433,"0"0"-401,0 0-456,0 0-365,0 0-290,0 7-1,0 24 78,1-1 1,2 0-1,1 0 1,1 0-1,4 11 2,1-6 18,0 0 22,1-1 0,2 1-1,17 31-39,-29-124 1303,-7 15-1249,-1 1-1,-8-22-53,6 30 49,2 1-1,1-1 1,2 0 0,0-17-49,4 51-4,3 13-482,18 21 595,1 0 0,13 13-109,8 13 150,-17-21-52,-1-1 35,2 0 0,1-2 0,17 16-133,-43-50 20,0 0 0,0-1 0,0 1 0,0-1 0,0 1 1,0-1-1,1 0 0,-1 0 0,1 0 0,-1 0 0,0 0 1,2 0-21,-3-1-58,0 0 0,-1 0 1,1 0-1,0 0 0,-1 0 0,1 0 1,0 0-1,-1 0 0,1 0 1,0 0-1,-1-1 0,1 1 1,0 0-1,-1 0 0,1-1 1,-1 1-1,1 0 0,0-1 1,-1 1-1,1 0 0,-1-1 0,1 1 1,-1-1-1,1 1 0,-1-1 1,0 1-1,1-1 0,-1 1 1,1-1-1,-1 0 0,0 1 1,0-1-1,1 0 0,-1 1 1,0-1-1,0 1 0,0-1 0,0 0 1,0 1-1,0-1 0,0 0 1,0 1-1,0-1 0,0 0 1,0 0 57,0-16-4320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8:01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4297,'0'0'1288,"0"0"-1064,0 0 8,0 0-168,0 0-64,0 0-192,0 0-2248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8:02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126 436 3065,'0'0'964,"0"0"-116,0 0-193,0 0-180,0 0-153,0 0-110,-13-5-110,-42-12-81,54 16-26,-1 1 0,1-1 0,-1 1 0,1 0 0,-1-1 0,1 1 0,0 0 0,-1 0 0,1 0 0,-1 0 0,1 0 0,-1 0 0,1 1 0,-1-1 0,1 0 0,-1 1 0,1-1 0,0 1 0,-1-1 0,1 1 0,0 0 0,-1-1 0,1 1 0,0 0 0,0 0 0,0 0 0,0 0 0,0 0 0,0 0 0,0 1 0,0-1 0,0 0 0,0 0 0,1 1 0,-1-1 0,1 0 5,-2 5-15,0 0-1,0-1 1,1 1-1,0 0 1,0 0-1,1 0 1,0 1 15,-1-1 0,-1 13-11,1 0 0,1 0-1,1 0 1,2 15 11,-2-30-11,-1 0 0,1 0-1,0 0 1,0 0 0,1 0-1,-1 0 1,1 0-1,0 0 1,-1-1 0,2 1-1,-1-1 1,0 1 0,1-1-1,0 0 1,-1 0 0,1 0-1,0 0 1,1 0-1,-1-1 1,0 0 0,1 1-1,0-1 1,-1-1 0,4 2 11,-5-2 2,0-1 1,-1 0-1,1 1 1,0-1-1,0 0 0,0 0 1,-1 0-1,1 0 1,0-1-1,0 1 1,-1 0-1,1-1 1,0 1-1,-1-1 1,1 0-1,0 0 1,-1 1-1,1-1 1,-1 0-1,1 0 1,-1 0-1,1-1 1,-1 1-1,0 0 0,0 0 1,0-1-1,0 1 1,0-1-1,0 1 1,0-1-1,0 1 1,0-1-1,-1 0 1,1 1-1,0-1 1,-1 0-1,0 1 1,1-3-3,3-10 85,-1 0 0,0 0 0,-1 0 0,0-8-85,-2 18-22,2-29 64,-1 1 1,-2-1 0,-1 1 0,-2-1-1,-7-30-42,-4 3 91,-3 0-1,-18-36-90,26 69 254,9 26-402,1 6 113,-1-1 0,1 1 0,0 0 0,0 0 0,0-1 1,1 1-1,0 0 0,-1 0 0,2-1 0,-1 1 0,1-1 0,-1 1 0,1-1 35,32 62 100,-18-38-92,-3-3 13,2-1 0,0-1 0,1-1-1,12 12-20,-19-23 5,0-1-1,0-1 1,1 0-1,1 0 1,0-1-1,0-1 1,0 0-1,1 0 1,0-1-1,4 2-4,-12-7 5,0 1-1,0-1 0,0 0 0,1 0 0,-1 0 0,0-1 0,0 0 0,1 1 0,-1-1 0,0-1 0,0 1 0,1-1 0,-1 1 0,0-1 0,0-1 1,4 0-5,-5 0 21,-1 1 1,1-1 0,-1 0 0,1 0-1,-1 0 1,0-1 0,1 1 0,-1 0 0,0-1-1,-1 0 1,1 1 0,0-1 0,-1 0-1,1 0 1,-1 0 0,0 0 0,0 0-1,0 0 1,-1 0 0,1 0 0,-1 0 0,1 0-22,1-15 58,0 0 1,-1 0 0,-1 0 0,0 0 0,-3-10-59,3 21 1,-1 1 0,-1-1 0,1 1 0,-1-1 0,0 1 0,-1 0 0,0-1 1,0 1-1,0 1 0,0-1 0,-1 0 0,0 1 0,0 0 0,-1 0 0,1 0 1,-3-1-2,7 5-7,-1 0 0,0 0 1,0 0-1,0 0 0,0 0 1,0 0-1,-1 0 1,1 0-1,0 1 0,0-1 1,0 0-1,-1 1 0,1-1 1,0 1-1,-1-1 0,1 1 1,0 0-1,-1 0 1,1-1-1,-1 1 0,1 0 1,0 0-1,-1 0 0,1 1 1,-1-1-1,1 0 0,0 0 1,-1 1-1,1-1 1,0 1-1,-1-1 0,1 1 1,0 0-1,0-1 0,0 1 1,-1 0-1,1 0 0,0 0 1,0 0-1,0 0 1,0 0-1,1 0 0,-1 0 1,0 0-1,0 0 0,0 1 1,1-1-1,-1 0 0,1 0 1,-1 1-1,1-1 1,0 0-1,-1 1 0,1-1 1,0 1-1,0-1 7,-3 12-37,0 0-1,1 0 1,1 0-1,0 1 1,1 4 37,0-6 2,0 0 0,1-1 0,0 1 0,1 0 0,1 0 0,-1-1 0,2 1 0,1 2-2,-4-10-8,1-1 0,0 1-1,0-1 1,0 0 0,0 0 0,1 0 0,-1 0-1,1 0 1,-1 0 0,1-1 0,0 1-1,0-1 1,0 0 0,1 0 0,-1 0 0,0 0-1,1 0 1,-1-1 0,1 0 0,0 0 0,0 0-1,-1 0 1,1 0 0,0-1 0,0 1 0,0-1-1,1 0 9,-2-1 43,0 1 0,-1 0 0,1-1 0,-1 1 0,1-1 0,-1 0 0,0 0 0,1 0 0,-1 0 0,0 0 0,1 0-1,-1-1 1,0 1 0,0-1 0,0 1 0,0-1 0,0 0 0,-1 0 0,1 0 0,-1 0 0,1 0 0,-1 0-1,0 0 1,1 0 0,-1-1 0,0 1 0,0-1 0,-1 1 0,1-1 0,0 1 0,-1-1 0,0-1-43,3-13 262,-1 0 1,-1-1 0,-1 1-1,-1-13-262,1 6 244,-1 6-204,0 1 1,0-1 0,-2 1 0,0 0-1,-1 0 1,-1 0 0,-1 0 0,0 1-1,-1 0 1,0 0 0,-2-1-41,-36-58 268,54 121-856,15 9 602,2-2-1,2 0 1,3-2 0,1-1 0,3-1-1,13 11-13,-40-50-46,30 33 158,-36-41-152,1 0-1,-1 0 1,0 0 0,1 0 0,0 0 0,-1 0-1,1-1 1,0 0 0,0 1 0,0-1 0,0 0 0,0 0-1,0-1 1,0 1 0,2 0 40,-4-1-42,0-1 0,-1 1 0,1 0 0,0-1 0,0 1 0,0 0 0,0-1 0,-1 1 0,1-1 0,0 1 0,0-1 0,-1 1 0,1-1 0,-1 0 0,1 1 1,0-1-1,-1 0 0,1 0 0,-1 1 0,1-1 0,-1 0 0,0 0 0,1 0 0,-1 1 0,0-2 42,8-27-1469,-6 23 572,5-26-4874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8:03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 5569,'0'0'1223,"0"0"-88,0 0-259,0 0-290,0 0-281,0 0-133,-1-2-36,21 54-168,3-1-1,2-1 1,2-1-1,2-1 1,2-1-1,24 25 33,-47-62-22,30 34 92,-35-42-91,-1 0-1,0 0 1,0 0 0,1 0-1,0 0 1,-1 0 0,1-1 0,0 1-1,0-1 1,-1 1 0,1-1-1,0 0 1,0-1 0,1 1-1,-1 0 22,-2-3 11,0 1-1,0-1 0,0 0 0,0 0 0,-1 0 0,1 1 0,-1-1 1,1 0-1,-1 0 0,0 0 0,1 0 0,-1 0 0,0 0 0,0 0 1,-1 0-11,1 0 15,4-29 19,-2 0-1,-1 0 1,-2 0 0,-1 0-1,-1 0 1,-2 0-1,-5-19-33,10 63-1381,10 17 1434,-1-17-49,1 0 0,0 0 0,1 0 0,0-2 0,0 1 0,11 6-4,-16-13-7,1 0 1,0-1-1,0 1 0,0-2 1,1 1-1,-1-1 0,1 0 1,0 0-1,0-1 0,0 0 1,0-1-1,0 0 0,0 0 0,2-1 7,-9 0 31,1-1 0,-1 1 0,1-1 0,-1 0 0,0 0 0,1 0 0,-1 0 0,0 0 0,1 0 0,-1 0 0,0 0 0,0-1 0,0 1-1,0 0 1,0-1 0,-1 1 0,1 0 0,0-1 0,-1 1 0,1-1 0,0 1 0,-1-1 0,0 0 0,1 1 0,-1-1 0,0 1-1,0-1 1,0 0 0,0 1 0,0-1 0,-1-1-31,2-4 113,-1-1-1,0 1 1,-1-1-1,1 0 1,-2 1-1,0-6-112,0 8 5,0 1 0,0 0 0,0 0 0,-1 0 0,1 0 0,-1 0 1,0 0-1,0 1 0,-1-1 0,1 1 0,-1 0 0,1 0 0,-1 0 0,0 0 0,0 1 0,0 0 0,0 0 0,-1 0 0,1 0 0,-3 0-5,-6-2-319,0 1-1,0 0 0,-1 1 1,1 1-1,0 0 1,-8 1 319,-5 0-2133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8:0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0 103 4521,'0'0'1592,"0"0"-135,0 0-601,0 0-808,0 0 112,0 0-32,0 0-40,76-63-88,-49 41-168,-3 5-2185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8:04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1 123 3441,'0'0'1609,"0"0"-518,0 0-477,0 0-361,0 0-165,12-5 98,63-37 132,-15 7-44,18-5-274,-77 40-59,-54 0-70,52 34 227,3-14-77,0 0 0,1 0 0,1 0 0,0-1 0,2 0 0,0 0 0,4 6-21,17 36 301,19 31-301,-42-85-71,-1 0-1,2 0 1,-1-1-1,1 0 1,0 0-1,0 0 0,1 0 1,0-1-1,0 1 72,8 1-1819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8:05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31 719 760,'0'0'2273,"0"0"-1013,0 0-575,0 0-127,0 0-118,0 0-188,11-18-81,35-59-75,-42 72-81,-1-1 0,-1 0 1,1 1-1,-1-1 1,1 0-1,-2 0 0,1-1 1,-1 1-1,0 0 0,0 0 1,-1-1-1,1 1 0,-2 0 1,1-1-1,-1 1 1,0-5-16,0 4-22,0 5-52,0-1-1,1 1 1,-1 0 0,0 0 0,0 0 0,0 0 0,-1 0-1,1 0 1,0 0 0,-1 0 0,1 0 0,-1 1 0,0-1-1,0 0 1,1 1 0,-1 0 0,0-1 0,0 1 0,0 0-1,-1 0 1,1 0 0,0 0 0,0 0 0,0 1 0,-1-1-1,1 1 1,0-1 0,-1 1 74,1 0-18,0-1 1,0 1-1,0 0 0,0 0 0,1 0 0,-1 0 1,0 0-1,0 0 0,0 1 0,0-1 1,1 1-1,-1-1 0,0 1 0,0 0 0,1-1 1,-1 1-1,0 0 0,1 0 0,-1 0 1,1 0-1,-1 1 0,1-1 0,0 0 0,-1 1 1,1-1-1,0 1 0,0-1 0,0 1 1,0-1-1,0 1 0,0 0 0,1-1 1,-1 1-1,1 0 0,-1 0 0,1 0 18,-3 11 11,2 1 0,-1 0-1,2 0 1,0-1 0,0 1-1,2 0 1,-1 0 0,2-1-1,0 1 1,2 3-11,-4-12 46,1 0 0,-1-1 1,2 1-1,-1 0 0,0-1 0,1 0 0,0 1 0,0-1 1,0 0-1,0-1 0,1 1 0,0 0 0,-1-1 0,1 0 1,1 0-1,-1 0 0,0-1 0,1 1 0,-1-1 0,1 0 1,0 0-1,-1 0 0,1-1 0,0 0 0,0 0 0,0 0 1,0-1-1,0 1 0,4-1-46,-5 0 101,0-1-1,0 1 1,-1-1 0,1 1 0,0-1 0,0 0-1,0-1 1,-1 1 0,1-1 0,-1 1-1,1-1 1,-1 0 0,1-1 0,-1 1 0,0 0-1,0-1 1,2-2-101,0-1 77,1-1 1,-1 0-1,-1 0 0,1 0 0,-1 0 1,0-1-1,-1 0 0,2-4-77,2-10 40,-1-1-1,-1 0 0,-1 0 1,-1 0-1,0-23-39,-2 30 41,0 4-58,0 0 0,-1 1 1,0-1-1,-1 0 1,-1-1 16,2 12-24,0 0 0,0-1 1,0 1-1,-1 0 0,1 0 1,0-1-1,-1 1 1,1 0-1,-1-1 0,0 1 1,1 0-1,-1 0 0,0 0 1,0 0-1,1 0 1,-1 0-1,0 0 0,0 0 1,0 0-1,0 0 0,0 0 1,-1 1-1,1-1 0,0 0 1,0 1-1,0-1 1,-1 1-1,1-1 0,0 1 1,0 0-1,-1-1 0,1 1 1,0 0-1,-1 0 1,1 0-1,0 0 0,-1 0 1,1 0-1,0 1 0,-1-1 1,1 0-1,0 1 0,-2-1 24,1 2-18,0-1-1,0 1 0,0-1 0,0 1 0,1-1 0,-1 1 0,0 0 0,1 0 0,0 0 1,-1 0-1,1 0 0,0 0 0,0 1 0,0-1 0,0 0 0,0 0 0,0 1 0,1-1 0,-1 1 1,1-1-1,0 0 0,0 1 0,0-1 0,0 1 0,0-1 0,0 2 19,0-1-15,0 1 0,0-1 0,0 1-1,1-1 1,-1 1 0,1-1 0,0 1 0,0-1-1,0 0 1,0 1 0,0-1 0,1 0 0,0 0 0,-1 0-1,1 0 1,0 0 0,2 2 15,8 2-59,1-1 0,-1 0 0,1 0-1,0-2 1,8 3 59,-5-3 48,-1 2 0,0 0 0,12 7-48,-26-13-2,0 1 0,0 0 1,0 0-1,1 0 0,-1 0 0,0 0 1,0 1-1,0-1 0,0 0 0,-1 0 0,1 1 1,0-1-1,-1 0 0,1 1 0,0-1 1,-1 1-1,0-1 0,1 1 0,-1-1 0,0 1 1,0-1-1,0 1 0,0-1 0,0 1 1,0-1-1,0 1 0,0-1 0,-1 1 0,1-1 1,0 1-1,-1-1 0,1 1 0,-1-1 1,0 0-1,0 1 0,0 0 2,-2 4 0,-1 0 0,1-1 0,-1 1 0,0-1 0,-1 1 0,1-1 0,-3 1 0,-4 5 4,3-4-3,1 0 1,-1 0 0,-1 0 0,1-1-1,-1 0 1,0-1 0,-1 0-1,1 0-1,7-5 10,5-2 5,0 1 0,0-1 0,0-1 0,0 1 1,-1 0-1,1-1 0,-1 1 0,1-1 1,1-3-16,2-1 185,19-18 139,-2-2-1,-1 0 1,-2-1-1,0-1 1,-2 0-1,-1-2 1,-1 0-1,-2-1 1,2-8-324,-13 28 91,0-1 0,-1 0 0,-1 1 0,0-1 1,0 0-1,-1 1 0,-1-1 0,0 0 0,0 0 0,-2 1 1,1-1-1,-2 1 0,0 0 0,-3-7-91,-7-15-118,-2 2-1,-1 0 1,-2 1-1,-11-14 119,18 34-261,9 21-194,8 26-170,16 26 637,3-2 0,3-1-1,2 0 1,4 0-12,-28-50 1,0 1-1,3 5 7,0 0 0,2-1 1,-1 1-1,5 2-7,-12-14 1,1 0-1,-1 0 1,1-1 0,0 1 0,0-1 0,0 1 0,0-1 0,1 0-1,-1 0 1,1 0 0,-1-1 0,1 1 0,0-1 0,-1 0-1,1 0 1,0 0 0,0 0 0,0-1 0,0 0 0,0 1 0,0-2-1,-3 1 3,1 0-1,-1-1 1,1 1 0,0-1 0,-1 0 0,1 1 0,-1-1 0,1 0 0,-1 0 0,0 0 0,1 0 0,-1 0 0,0 0 0,0-1 0,0 1 0,0 0 0,0 0 0,0-1 0,0 1 0,0-2-3,16-33-1148,-16 32 826,9-26-3451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8:05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69 5761,'0'0'1689,"0"0"-881,0 0-376,0 0-352,0 0 112,0 0-16,0 0-48,66-53-128,-37 42-216,-7 7-1825,-7 4-2688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8:05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5 5481,'0'0'1669,"0"0"-428,0 0-262,0 0-324,0 0-394,-3-5-377,4 8-176,83 144 188,17 13 104,-98-156-345,0 0 0,0-1 0,1 1 0,-1-1 0,1 1-1,-1-1 1,1 0 0,0 0 0,3 1 345,-1-3-4003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08:08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0 1736,'0'0'1176,"0"0"-158,0 0-176,0 0-152,0 0-190,0 0-173,0 0-94,0 0 1,0 0 48,0 0 25,0 0-32,0 0-41,0 0-55,0 0-42,0 0-3,0 0 8,0 0 57,0 0 29,0 0-4,0 0-49,25 15 164,-25-13-311,-1 1-1,1-1 0,-1 0 1,0 0-1,0 0 0,1 0 0,-1 0 1,0 0-1,-1 0 0,1 0 1,0 0-1,-1 0 0,1-1 0,-1 1 1,1 0-1,-1-1 0,0 1 1,0-1-1,1 0 0,-1 0 1,0 0-1,0 0 0,0 0 0,0 0 1,-1 0-1,1 0 0,0-1 1,0 1-1,0-1 0,-1 0 1,1 0-1,0 0 0,0 0 0,-1 0 1,1 0-1,-1-1-27,2 0 81,0-1-1,0 1 1,0-1-1,0 0 1,0 0-1,1 1 1,-1-1 0,1 0-1,-1 0 1,1 0-1,0 0 1,-1 0 0,1 0-1,0 0 1,0 1-1,0-1 1,1 0-1,-1 0 1,0 0 0,1 0-1,-1 0 1,1 0-1,0 0-80,22-3-2152,-11 5-1550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8:06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 1528,'0'0'1135,"0"0"-113,0 0-125,0 0-251,23-5-255,70-13-270,-92 18-111,0 0 0,1-1-1,-1 1 1,1 0 0,-1 0 0,0 0 0,1 0 0,-1 0-1,1 0 1,-1 0 0,0 0 0,1 0 0,-1 1 0,1-1 0,-1 1-1,0-1 1,1 1 0,-1-1 0,0 1 0,0 0 0,0-1-1,1 1 1,-1 0 0,0 0 0,0 0 0,0 0 0,0 0-1,0 0 1,-1 0 0,1 1 0,0-1 0,0 0 0,-1 0 0,1 1-1,-1-1 1,1 0 0,-1 1 0,0-1 0,1 0 0,-1 1-1,0 0-9,0 4 93,0-1 0,0 1-1,0-1 1,-1 1 0,0-1-1,0 1 1,-1 2-93,-1-3 44,1 1-1,-1-1 1,0 0-1,-1 1 1,1-1 0,-1-1-1,0 1 1,0 0-1,-1-1 1,1 0-1,-1 0 1,0-1-1,-5 4-43,4-3 19,-1 1 0,1 0 0,0 1 0,1-1 0,-1 1 0,1 0 0,-1 1-19,4 3-2278,2-10-2151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8:06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0 464 3849,'0'0'1389,"0"0"-418,0 0-154,0 0-349,0 0-226,0 0-50,10-21-10,-3 4-131,4-6 88,-1 0 0,-1-1 0,-1-1-1,-1 1 1,2-18-139,-8 38 14,10-112 226,-11 105-301,0 0 1,0 0 0,-1 1-1,0-1 1,-1 0 0,0 0-1,-1 1 1,0 0 0,-2-4 60,5 12-37,-1 0 0,0 1 0,1-1-1,-1 0 1,0 0 0,0 1 0,0-1 0,0 0 0,0 1 0,0-1 0,-1 1 0,1-1 0,0 1 0,-1 0-1,1 0 1,-1 0 0,0 0 0,1 0 0,-1 0 0,0 0 0,1 0 0,-1 0 0,0 1 0,0-1 0,0 1-1,0-1 1,0 1 0,1 0 0,-1 0 0,0 0 0,0 0 0,-1 0 37,2 2-14,-1 0 0,1 0 0,0 0 0,0 0 0,1 0 0,-1 0-1,0 0 1,1 0 0,-1 0 0,1 1 0,0-1 0,0 0 0,-1 0 0,1 0 0,1 1 0,-1-1 0,0 0 0,1 2 14,-1 3-23,0 12 24,1 1 0,1-1 0,0 0-1,2 0 1,0 0 0,1 0 0,1 0 0,1-1 0,0 0 0,2 0 0,0-1 0,0 0-1,2-1 1,0 0 0,5 4-1,-10-12 23,5 6 11,1 1-1,1-2 0,6 5-33,-16-14 29,1-1-1,0 0 0,0 0 0,0-1 1,1 1-1,-1-1 0,1 0 0,-1 0 1,1 0-1,-1-1 0,1 1 0,0-1 1,0-1-1,0 1 0,2 0-28,-6-2 26,1 1 0,-1-1 0,1 1 0,-1-1 0,0 0 0,1 1 0,-1-1 0,1 0 0,-1 0 0,0 0 0,0 0 0,0 0-1,0 0 1,0 0 0,0-1 0,0 1 0,0 0 0,0 0 0,0-1 0,0 1 0,-1-1 0,1 1 0,-1-1 0,1 1-26,13-42-95,-12 36-1,8-29-1767,0 1-3297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8:07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179 224 2841,'0'0'1696,"0"0"-298,0 0-146,0 0-207,0 0-367,0 0-295,-16-10-245,-51-31-135,66 40-9,-1 0 1,0 0-1,0 0 0,0 0 0,1 1 1,-1-1-1,0 1 0,0-1 0,0 1 1,0-1-1,0 1 0,0 0 1,0 0-1,0 0 0,0 0 0,0 0 1,0 1-1,0-1 0,0 1 0,0-1 1,0 1-1,1 0 0,-1-1 1,0 1-1,0 0 0,1 0 0,-1 0 1,0 1-1,1-1 0,-1 0 0,1 0 1,-1 1-1,1-1 0,0 1 1,0 0-1,0-1 0,0 1 0,0 0 1,0 0 5,-3 6-24,0 0-1,1 0 1,0 0 0,0 1 0,1-1 0,-1 9 24,0 1-31,1 1 0,1 0-1,0 0 1,2 12 31,-1-26-5,0 1-1,1-1 0,0 0 0,0 0 1,0 0-1,0 0 0,1 0 0,0 0 1,0 0-1,0 0 0,0-1 1,1 1-1,0-1 0,0 0 0,0 0 1,0 0-1,1 0 0,0 0 1,0 0 5,-2-3-28,0 0 0,-1 0 0,1 0 0,0 0 0,0 0 0,-1 0 1,1 0-1,0-1 0,0 1 0,0-1 0,0 1 0,0-1 0,0 0 1,0 0-1,0 0 0,0 0 0,0 0 0,0 0 0,0-1 1,0 1-1,0-1 0,0 1 0,-1-1 0,2 0 28,0-1 4,0 0 0,0-1 0,0 1-1,0-1 1,0 1 0,-1-1 0,1 0 0,-1 0-1,0 0 1,0 0 0,0 0 0,1-3-4,3-7 58,0-1 1,-1 0 0,-1 0-1,0-1 1,-1 1 0,0-5-59,1-23 155,-2 0-1,-2 0 1,-3-29-155,1 59 405,1 19-446,4 22-96,1-20 138,0 0 0,1 0 1,0-1-1,1 0 0,0 0 1,0 0-1,1-1 0,0 1 1,0-1-1,3 1-1,-6-4-1,1 0 0,0 0 0,0-1 0,0 1-1,1-1 1,-1 0 0,1-1 0,0 0 0,0 0 0,-1 0 0,1 0 0,1-1 0,-1 0 0,0 0-1,0-1 1,0 1 0,2-2 1,-7 1 15,1-1 0,-1 0 0,0 0 0,0 1 0,1-1 0,-1 0 0,0 0 0,0 0 0,0-1 0,0 1 0,0 0 0,0 0-1,-1 0 1,1-1 0,0 1 0,-1-1 0,1 1 0,-1 0 0,1-1 0,-1 1 0,1-1 0,-1 1 0,0-1 0,0 1 0,0-1 0,0 0-15,2-47 159,-2 44-140,0-12-13,-2 0 0,0 0 0,-1 0 0,0 0 0,-2 1 0,0 0-1,-6-14-5,11 28-89,0 2-146,1 5 172,1 0 0,-1-1 1,1 0-1,0 1 0,1-1 0,-1 0 0,1 0 0,0 0 0,0-1 0,0 1 0,0-1 0,4 4 63,4 5-46,66 80-238,-76-90 230,-1-2 110,0-18 130,-10-48-31,7 56-148,1 1 1,0-1-1,1 1 1,0-1-1,1 1 1,0-1-1,0 0 1,1 1 0,1-6-8,-2 14-9,1-1 0,0 1 0,0 0 1,0 0-1,-1 0 0,1 0 0,0 0 1,0 0-1,1 1 0,-1-1 0,0 0 1,0 0-1,0 1 0,0-1 0,1 1 1,-1-1-1,0 1 0,1-1 0,-1 1 1,0 0-1,1 0 0,-1 0 0,0-1 1,1 1-1,-1 1 0,1-1 0,-1 0 1,0 0-1,1 0 0,-1 1 9,4-1-17,-1 1 0,1-1 1,0 1-1,0 1 0,-1-1 0,1 1 0,-1-1 0,2 2 17,7 6 54,0 1-1,-1 1 1,0 0-1,7 9-53,17 16 224,-36-36-225,0 1 0,0-1 1,0 0-1,1 0 0,-1 1 1,0-1-1,0 0 0,0 0 1,0 0-1,0 1 0,1-1 1,-1 0-1,0 0 0,0 0 1,0 1-1,1-1 0,-1 0 1,0 0-1,0 0 0,1 0 0,-1 0 1,0 0-1,0 0 0,1 1 1,-1-1-1,0 0 0,0 0 1,1 0-1,-1 0 0,0 0 1,0 0-1,1 0 0,-1 0 1,0 0-1,0 0 0,1-1 1,-1 1-1,0 0 0,0 0 1,1 0-1,-1 0 0,0 0 1,0 0-1,1 0 0,-1-1 1,0 1-1,0 0 0,0 0 1,1 0-1,-1-1 0,0 1 1,0 0-1,0 0 0,0 0 1,0-1-1,1 1 0,-1 0 1,0 0-1,0-1 0,0 1 1,0-20-581,0 13 289,0-16-1698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8:08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4121,'0'0'1092,"0"0"-141,0 0-310,0 0-324,0 0-395,2 5-51,5 10 135,0-1 1,2 1 0,0-1-1,0-1 1,1 0 0,1 0-1,0-1 1,1 0 0,0-1-1,1 0 1,5 3-7,-17-14 14,-1 0-1,0 1 0,1-1 1,-1 0-1,1 0 1,-1 1-1,0-1 1,1 0-1,-1 0 1,1 0-1,-1 0 1,1 0-1,-1 0 0,0 0 1,1 0-1,-1 0 1,1 0-1,-1 0 1,1 0-1,-1 0 1,1 0-1,-1 0 0,0 0 1,1 0-1,-1-1 1,1 1-1,-1 0 1,0 0-1,1-1 1,-1 1-1,1 0 0,-1 0 1,0-1-1,1 1 1,-1 0-14,6-20 238,-6-37 793,0 41 35,1 23-1109,1-1-1,0 1 1,0-1-1,0 1 1,1-1-1,0 0 1,1 0-1,-1-1 1,2 2 43,7 14 0,16 30 115,-17-32-660,-1 0-1,-1 0 1,7 20 545,-10-18-2489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8:29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66 290 616,'0'0'330,"0"0"-202,0 0-99,0 0 18,0 0 26,0 0 38,-1-8 162,-8-24 184,-2 2 1,0-1-1,-3 1 1,-5-9-458,74 36 1599,40 15-1481,-56-7-94,-1-1 0,14-1-24,141-2 103,245-4 209,57 1-277,-15 1 44,464-22-57,-682 19-12,233 6-44,-66 30 33,-146-23 6,205 11 7,-276-13 30,18-10-42,-26 1 6,820-24 120,-248-5 300,156 28-230,-474 6-176,325 1 7,709-6 42,-601-38-4,0 1 5,-490 20 67,111-1-10,1281 64-23,-1399-12-94,170 10-9,200-31 11,-659-11-17,-93-1 30,1-1 0,-1 0 1,1-1-1,-1 0 0,0-1 1,0 0-1,-1-1 1,1-1-1,1-1-25,5-1 14,0 0-1,0 1 1,6-1-14,18-5-1064,-52 13-1390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8:36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17230 2 1040,'0'0'744,"0"0"-131,0 0 77,21 0 21,171 0 927,-77-1-1364,59 1 897,12 8-1171,-181-8-6,1 1 0,-1 0 0,1 0 0,-1 1-1,1-1 1,-1 1 0,0 1 0,0-1-1,0 1 1,0-1 0,-1 1 0,1 1-1,-1-1 1,1 1 0,2 3 6,0 0-26,-1 1 0,0 0 0,-1 0 0,0 1 0,0-1 0,0 1 0,-1 0 0,2 7 26,3 18-80,0 1-1,-2 0 1,-2 0-1,0 21 81,-4-49-1,4 69-7,-3 0-1,-4 33 9,1-102-5,0 0 0,0 0 0,0 0 0,-1 0 0,0 0 0,0-1 0,-1 1 0,0 0 0,0-1 0,0 0 0,-1 0 0,0 0 0,0 0 0,-1 0 0,1-1 0,-1 0 0,0 0 0,-1 0 0,1-1 0,-1 0 0,0 0 0,0 0 0,-6 2 5,-8 3-22,-2 0 0,1-2 0,-1 0 0,0-1 0,-1-2 0,-16 2 22,-104 8 134,-1-6 0,-116-10-134,78 0 143,-799 30 208,802-12-349,-252 16 2,130-22 18,-158 11 0,231-2 68,-32-10-90,-1012 5 196,1022-19 5,-118-23-201,120 12-164,-195 14 164,206 4 90,-11-3-79,-373 7 34,356 17-81,78-5 18,-928 39 94,729-61-71,-294 4-15,120 31-47,-82 1 51,80-18-11,489-18 67,-71-11-50,3-1 37,40 8-31,-285-13 28,352 23-57,-1 2 0,1 1 1,0 2-1,-8 3 23,0 1-3,-1-3 1,-14 0 2,-440 7-7,150-10 14,-64 30-15,125-14 30,0-12 1,-8-13-23,20 2 12,204-2 7,0-2 0,-9-5-19,-3 1 25,-23 1-25,-440-37 27,97 5-6,-24-3 33,162 25-54,215 16-33,57 2 21,-1 0-1,1-3 1,-28-5 12,62 7 17,1 1 0,-1-1 1,1 1-1,-1-1 1,1 0-1,0 0 0,0-1 1,0 1-1,0-1 1,0 1-1,0-1 1,1 0-1,-1 0 0,1 0 1,0 0-18,-34-58 305,19 29-214,9 19-24,0-2-1,1 1 0,1-1 1,0 0-1,1-1 1,0 1-1,2-1 1,0 0-1,0 0 1,2 0-1,0 0 1,0-1-1,2-6-66,0 10-9,1-1 0,0 1 0,0 0 0,1 0 1,1 0-1,0 0 0,1 1 0,0-1 0,1 1 0,1 1 0,0-1 0,0 1 0,1 0 0,0 1 0,1-1 0,0 2 0,1-1 0,0 1 0,1 1 1,8-6 8,-2 0 3,-1-1 0,0 0 1,-2-1-1,4-5-3,6-7 37,-16 20-46,1 0 0,0 0 0,0 1 0,1 1 0,0 0 0,0 0 0,1 1-1,0 0 1,6-2 9,27-8-25,36-7 25,-45 13-11,-13 3 8,0 1 0,1 1 1,0 0-1,0 2 0,2 1 3,97-6-1259,-103 7-1208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9:14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2817,'0'0'849,"0"0"-475,0 0-165,0 0-161,0 0-17,0 0 131,1 16 284,8 346 2686,-9-108-3822,0-147-691,0-95-2760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9:16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2 202 4281,'0'0'887,"0"0"-391,0 0-95,0 0 6,25 2-122,82 8-154,-103-10-127,-1 0 1,1 0-1,-1 1 0,1 0 1,-1-1-1,1 1 0,-1 1 1,0-1-1,0 0 0,1 1 1,-1 0-1,0-1 0,0 1 0,0 0 1,-1 1-1,1-1 0,0 0 1,-1 1-1,0 0 0,1-1 1,-1 1-1,0 0 0,0 0 1,-1 0-1,1 1 0,-1-1 1,1 0-1,-1 0 0,0 1 0,0-1 1,-1 1-1,1-1 0,-1 1 1,0-1-1,1 1 0,-2-1 1,1 1-1,0-1 0,-1 1 1,1-1-1,-1 1 0,0-1 0,0 1 1,-1-1-1,1 0 0,-1 0 1,1 1-1,-1-1 0,0 0 1,0-1-1,0 1 0,-1 0 1,1-1-1,-1 1 0,1-1 1,-1 1-5,-11 6 25,0 0 1,-1-1 0,0-1 0,0 0 0,0-1 0,-1-1 0,0 0 0,0-1-1,0-1 1,-16 2-26,40-6 9,0-1-1,0 1 0,0-1 1,-1 0-1,1-1 1,-1 0-1,0 0 1,0-1-1,2-1-8,69-42 51,-61 36-68,1-1 8,-1 0 1,0-1 0,0 0 0,-2-2 0,1 0-1,6-10 9,-15 17 3,-1-1-1,-1 1 1,0-1-1,0 0 1,0 0-1,-1-1 1,-1 1-1,0-1 1,0 0-1,-1 0 1,0 0-1,0 0 0,-1 0 1,-1-7-3,1 4 16,-3-36 191,2 47-202,0 1-1,-1 0 1,1 0 0,0-1-1,0 1 1,-1 0-1,1 0 1,-1-1 0,1 1-1,-1 0 1,0 0 0,1 0-1,-1 0 1,0 0 0,0 0-1,0 0 1,0 0-1,0 0 1,0 1 0,0-1-1,0 0 1,0 1 0,0-1-1,0 0 1,0 1 0,0-1-1,-1 1 1,1 0-1,0-1 1,0 1 0,-1 0-1,1 0 1,0 0-5,0 0-11,0 0 1,0 1-1,0-1 0,0 1 1,1-1-1,-1 1 0,0-1 1,0 1-1,0-1 0,1 1 1,-1 0-1,0 0 0,1-1 1,-1 1-1,1 0 0,-1 0 1,1 0-1,-1-1 0,1 1 1,0 0-1,-1 0 0,1 0 1,0 0-1,0 0 0,-1 0 11,-6 30-11,6-25 1,-4 17 12,2 1 1,0-1-1,1 0 1,2 1-1,0-1 0,1 1 1,2-1-1,0 0 1,2 2-3,-3-16 13,0-1 1,1 1-1,0-1 1,1 0-1,-1 0 1,2 0-1,-1 0 1,1-1-1,0 0 1,0 0 0,1 0-1,0-1 1,0 1-1,1-2 1,0 1-1,0-1 1,0 0-1,0 0 1,1 0-1,0-1 1,0-1-1,0 1 1,0-1-1,1-1 1,5 2-14,-6-2-24,1 0 0,0-1 1,0 0-1,-1 0 0,1 0 0,0-2 1,0 1-1,0-1 0,0 0 0,0-1 0,-1 0 1,1 0-1,-1-1 0,1 0 0,-1 0 1,0-1-1,0 0 0,-1-1 0,1 1 0,-1-2 1,0 1-1,0-1 0,-1 0 0,1 0 1,-1-1-1,-1 0 0,1 0 0,-1 0 0,0 0 1,-1-1-1,0 0 0,0 0 0,-1 0 1,0-1-1,0 1 0,-1-1 0,0 0 0,-1 1 1,1-1-1,-2 0 0,1-1 24,-1-7-211,1 9 109,0 0 1,-1 0 0,-1-1-1,1 1 1,-1 0 0,0 0-1,-1-1 102,1 7-10,0 0 0,0 1 0,1-1 0,-1 0-1,-1 0 1,1 1 0,0-1 0,0 1 0,0-1-1,-1 1 1,1-1 0,-1 1 0,1 0 0,-1-1-1,0 1 1,1 0 0,-1 0 0,0 1 0,0-1-1,0 0 1,0 0 0,0 1 0,1-1-1,-1 1 1,0 0 0,0-1 0,0 1 0,0 0-1,0 0 1,-2 1 10,1-1-1,1 1-1,0-1 1,-1 1-1,1 0 1,0 0 0,-1 0-1,1 0 1,0 0-1,0 0 1,0 1-1,0-1 1,0 1-1,0-1 1,0 1-1,0 0 1,1 0 0,-1 0-1,1 0 1,-1 0-1,1 0 1,-1 2 1,-25 52 116,25-49-80,-8 19 16,3 1 0,0 0 1,1 0-1,2 1 0,1 0 1,1-1-1,1 1 0,2 1-52,-2-28 7,1-1-1,0 1 0,0-1 0,0 1 1,0 0-1,0-1 0,0 1 0,1-1 1,-1 1-1,0 0 0,0-1 0,0 1 1,0-1-1,1 1 0,-1-1 0,0 1 1,1 0-1,-1-1 0,0 0 1,1 1-1,-1-1 0,1 1 0,-1-1 1,0 1-1,1-1 0,-1 0 0,1 1 1,-1-1-1,1 0 0,0 1 0,-1-1 1,1 0-1,-1 0 0,1 0 0,-1 1 1,1-1-1,0 0 0,-1 0 0,1 0 1,-1 0-1,1 0 0,0 0 1,-1 0-1,1 0 0,-1-1 0,1 1 1,0 0-1,-1 0 0,1 0 0,-1-1 1,1 1-1,0 0-6,1-1 45,1 0 1,0-1-1,-1 1 1,1 0-1,-1-1 1,0 0-1,1 1 1,-1-1-1,0 0 1,1-2-46,10-15 78,0-2 0,-2 1 0,0-2 0,-2 1 0,0-1 0,-2-1 0,0 0 0,-2 0 0,3-19-78,-6 37 12,-3 12-64,0 0-1,1 0 0,0 0 0,0 1 1,1-1-1,-1 0 0,2 0 1,-1 0-1,2 4 53,-3-10 0,3 8 35,-1 0 1,1 1-1,0-2 1,1 1 0,0 0-1,0-1 1,1 0 0,3 4-36,-6-9 15,0-1 1,0 1 0,0-1-1,0 0 1,0 0 0,0 0-1,1 0 1,-1 0 0,1 0-1,0-1 1,-1 1 0,1-1-1,0 1 1,0-1 0,0 0-1,0 0 1,0-1 0,0 1-1,0-1 1,0 1 0,0-1-1,0 0 1,0 0 0,0 0-1,0-1 1,0 1 0,3-2-16,-3 1 41,-1 0 0,1-1 0,-1 1 0,0-1 0,1 1 0,-1-1 0,0 0 0,0 0 0,0 0 0,-1 0 1,1-1-1,0 1 0,-1 0 0,1-1 0,-1 1 0,0-1 0,0 1 0,0-2-41,17-50 235,-17 50-230,4-12 12,-1-1 1,-1 0-1,-1 0 1,0 0 0,-1-1-18,16 103-634,-5-36 397,-10-39 212,-2-5-14,1-1-1,-1 1 1,1 0 0,0-1-1,1 1 1,-1-1 0,1 1 0,0-1-1,0 0 1,0 0 0,1 0 0,-1 0-1,1 0 1,2 2 39,-4-6 11,-1 0 0,1 0 1,0 0-1,-1 1 0,1-1 0,0 0 0,-1 0 0,1 0 1,0 0-1,0-1 0,-1 1 0,1 0 0,0 0 1,-1 0-1,1 0 0,0-1 0,-1 1 0,1 0 1,-1-1-1,1 1 0,0 0 0,-1-1 0,1 1 1,-1-1-1,1 1 0,-1-1 0,1 1 0,-1-1 0,1 1 1,-1-1-1,0 0 0,1 1 0,-1-1 0,0 1 1,0-1-1,1 0 0,-1 0-11,14-30 204,-12 23-113,-2 8-89,44-94 635,-39 85-612,1 0 1,0 0-1,0 0 0,0 1 0,1 0 0,1 0 0,-1 1 1,7-5-26,-13 11-15,0 0 0,1 0 0,-1 0 1,0 0-1,0 1 0,0-1 0,1 0 0,-1 1 1,0-1-1,0 1 0,1-1 0,-1 1 1,1 0-1,-1 0 0,0-1 0,1 1 0,-1 0 1,1 0-1,-1 0 0,0 1 0,1-1 1,-1 0-1,0 0 0,1 1 0,-1-1 0,1 1 15,0 0-16,0 1-1,-1 0 0,1-1 0,0 1 0,-1 0 0,1 0 0,-1 0 0,0-1 0,0 2 0,0-1 1,0 0-1,0 0 0,0 0 0,0 0 0,-1 1 17,5 14-16,-2 0 0,0 0-1,-1 1 1,-1 6 16,0-9 84,0-1-160,-1-11 124,0 1 0,0-1 1,1 1-1,-1-1 1,1 0-1,0 1 1,0-1-1,0 0 0,2 4-48,-2-6 31,0 0 0,0 0-1,1 0 1,-1 1 0,0-1-1,1-1 1,-1 1-1,1 0 1,-1 0 0,1 0-1,0-1 1,-1 1 0,1-1-1,0 1 1,-1-1 0,1 0-1,0 0 1,-1 1-1,1-1 1,0-1 0,0 1-1,0 0-30,4 0-113,-1 0-1,0-1 0,1 1 1,-1-1-1,0 0 0,0 0 1,0-1-1,0 0 114,17-10-2089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9:19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134 257 2761,'0'0'1520,"0"0"-361,0 0-24,0 0-144,0 0-433,0 0-296,-27-6-340,22 7 67,0-1-1,0 2 0,0-1 0,1 1 0,-1 0 0,1 0 0,-1 0 1,1 0-1,-1 1 0,1 0 0,0 0 0,0 0 0,1 0 0,-1 0 1,1 1-1,-1 0 0,1 0 0,0 0 0,0 0 0,1 0 0,-2 4 12,2-5-12,0 0-1,1 0 0,-1 1 0,1-1 0,0 1 0,0-1 0,0 1 0,0-1 0,1 1 1,0-1-1,-1 1 0,1 0 0,0-1 0,1 1 0,-1 0 0,1-1 0,0 1 0,-1-1 1,2 1-1,-1-1 0,0 1 0,1-1 0,-1 0 0,1 0 0,0 0 0,0 0 0,0 0 1,1 0-1,0 1 13,71 54 190,-53-44-149,0 2 0,-2 0 0,2 4-41,-20-20-4,-1 0 0,1 1 0,-1-1 0,1 0 0,-1 0 0,0 1 0,1-1 0,-1 0 0,0 1 1,1-1-1,-1 1 0,0-1 0,1 0 0,-1 1 0,0-1 0,0 1 0,0-1 0,1 1 0,-1-1 0,0 1 0,0-1 0,0 1 0,0-1 0,0 1 0,0-1 0,0 1 0,0-1 0,0 1 0,0-1 0,0 1 0,0-1 1,0 1-1,-1-1 0,1 1 0,0-1 0,0 1 0,0-1 0,-1 0 0,1 1 0,0-1 0,-1 1 0,1-1 0,0 0 0,-1 1 0,1-1 0,0 0 0,-1 1 0,1-1 0,-1 0 0,1 0 0,-1 1 0,1-1 0,0 0 1,-1 0-1,1 0 0,-1 0 0,1 1 0,-1-1 0,1 0 0,-1 0 4,-37 5 189,29-5-182,-125 6 298,133-6-188,1 0 2,10-4 171,34-19-237,-1-2 0,-2-2 1,0-2-1,32-32-53,-63 53-39,-1-1 1,-1-1-1,0 0 1,0 0-1,-1-1 1,0 1-1,0-2 1,-1 1-1,-1-1 1,0 0 0,-1 0-1,0 0 1,-1 0-1,0-1 1,-1 0-1,0 1 1,-1-1-1,-1 0 1,0 0-1,-1 0 1,0 1-1,-1-3 39,1 10 1,0 0 0,-1-1 0,1 1 0,-1 0 0,0 0 0,-1 0 0,1 1 0,-1-1-1,2 3-13,0 0 1,0 0-1,-1 0 0,1 1 0,0-1 1,-1 0-1,1 1 0,-1-1 1,1 1-1,-1 0 0,0-1 1,0 1-1,1 0 0,-1 0 1,0 0-1,0 0 0,0 1 0,0-1 1,0 0-1,0 1 0,-2-1 13,3 2-12,1-1 0,-1 1 1,0 0-1,0-1 0,0 1 0,1 0 0,-1 0 0,0-1 0,1 1 0,-1 0 0,0 0 0,1 0 0,-1 0 0,1 0 0,0 0 0,-1 0 0,1 0 0,0 0 1,-1 0-1,1 0 0,0 0 0,0 0 0,0 0 0,0 0 0,0 0 0,0 1 12,-2 36 3,2-32-26,-1 56 31,3 1 1,3-1 0,2 0 0,3-1 0,10 29-9,-16-69 11,-4-15 1,1-1 1,0 0-1,0 0 1,0 0-1,1 0 0,0 0 1,-1 0-1,2-1 0,1 4-12,-4-8 122,0 0 75,2-2-114,0 0-1,0 1 1,-1-2 0,1 1-1,0 0 1,-1 0 0,0 0-1,1-1 1,-1 1 0,0-1-1,0 1 1,-1-1 0,1 1-1,0-1 1,-1 0 0,1 0-83,3-10 125,2-2-70,1-3-74,0 1 0,1 0 0,1 0 0,1 1 1,0 0-1,1 1 0,1 0 0,4-4 19,-16 18-16,1 1 0,-1 0 0,1-1 0,-1 1 0,1-1 0,0 1 0,-1-1-1,1 1 1,0 0 0,-1 0 0,1-1 0,0 1 0,-1 0 0,1 0 0,0 0 0,-1 0-1,1-1 1,0 1 0,-1 0 0,1 0 0,0 0 0,0 1 0,-1-1 0,1 0 0,0 0 0,-1 0-1,1 0 1,0 1 0,-1-1 0,1 0 0,0 1 16,16 20-227,5 38 138,-21-54 72,7 24 3,-6-18 12,1 0 1,0 0-1,1 0 1,0 0-1,0 0 0,1-1 1,1 0-1,-1 0 0,2 0 1,-1-1-1,3 2 2,-8-10 11,0-1-1,-1 0 1,1 1-1,0-1 1,-1 0 0,1 1-1,0-1 1,0 0-1,-1 0 1,1 0 0,0 0-1,0 0 1,0 0-1,-1 0 1,1 0-1,0 0 1,0 0 0,0 0-1,-1 0 1,1-1-1,0 1 1,0 0-1,-1 0 1,1-1 0,0 1-1,-1-1 1,1 1-1,0 0 1,-1-1-1,1 0 1,-1 1 0,1-1-1,-1 1 1,1-1-1,-1 1 1,1-1 0,-1 0-1,1 0 1,-1 1-1,0-1 1,1 0-11,18-35 164,-17 31-148,18-40-15,-2 0 1,-1-2 0,5-32-2,-24 104-167,1 0 0,0 0 0,2 0 0,1-1 0,3 13 167,-4-33 14,0-1-1,0 1 1,0-1 0,0 1-1,1-1 1,0 1 0,0-1-1,0 0 1,0 0-1,0 0 1,0 0 0,1 0-1,-1-1 1,1 1 0,0-1-1,0 1 1,0-1 0,0 0-1,0 0 1,1-1 0,-1 1-1,0-1 1,1 1-1,1-1-13,-3 0 13,0-1 0,0 0 0,1 0-1,-1 1 1,0-2 0,0 1-1,1 0 1,-1 0 0,0-1 0,0 1-1,0-1 1,0 0 0,0 1 0,0-1-1,0 0 1,0 0 0,0-1-1,0 1 1,0 0 0,0 0 0,-1-1-1,1 0 1,0 1 0,-1-1-1,0 0 1,1 1 0,-1-1 0,0 0-1,0 0 1,0 0 0,0 0 0,0 0-1,0 0 1,-1 0 0,1-1-1,-1 1 1,1 0 0,-1 0 0,0 0-1,0-1-12,1-2-57,0 0 0,-1 0 0,1 0 0,-1-1 0,0 1 0,-1 0 0,1 0 1,-1 0-1,0 0 0,0-1 0,-1 1 0,1 1 0,-1-1 0,0 0 0,-1 0 0,1 1 0,-1-1 0,0 1 0,0 0 0,0 0 0,0 0 0,-1 0 57,-4-3-331,0 0 0,0 1 0,0 0 0,-1 1 0,0 0 0,0 0 0,-1 1 0,1 0 0,-1 1 0,-8-2 331,-2 0-245,-1 2 0,1 0 0,-1 2 0,0 0 0,-8 2 245,20-1 27,8 0 4,17 8 772,2-5-501,0 0 1,0-2-1,0 0 1,0 0 0,0-2-1,0-1 1,0 0 0,0-1-1,-1-1 1,1 0-1,-1-2 1,11-4-303,-25 9 16,-1-1 0,1 1 0,0 0 0,0 0 0,0 0 0,0 0 0,0 0 0,0 1 0,0 0 0,0-1 0,0 1 0,0 0 0,0 0 1,1 1-17,-3 0-27,1 0 1,0 0 0,0 1 0,-1-1 0,1 1 0,-1-1 0,1 1 0,-1 0 0,0 0 0,0-1-1,1 1 1,-1 0 0,0 0 0,-1 0 0,1 0 0,0 0 0,-1 0 0,1 1 0,-1-1 0,1 1 26,4 22-14,0 1 1,-2 0 0,0 0-1,-2 12 14,9 71 64,-10-107-61,0 0 0,0 0 0,1 0 0,-1 0 0,1 0 0,-1 0 0,1 0 0,0-1 0,0 1 0,0 0-1,0 0 1,0-1 0,0 1 0,0 0 0,0-1 0,1 1 0,-1-1 0,1 1 0,0 0-3,0-2 9,-1 0 0,0 0 0,0 1 1,0-1-1,0 0 0,1 0 0,-1 0 0,0 0 1,0 0-1,1 0 0,-1-1 0,0 1 0,0 0 1,0 0-1,0-1 0,0 1 0,1-1 0,-1 1 1,0-1-1,0 0 0,0 1 0,0-1 1,0 0-10,7-6 30,-1 0 0,0 0 1,0 0-1,0-1 0,-1 0 1,3-6-31,34-57 356,22-51-356,-9 14 152,-50 209-859,10-10 791,-14-85-75,-1 0 0,1 0 1,1-1-1,-1 1 1,1 0-1,0-1 0,0 0 1,0 1-1,1-1 0,0 0 1,0-1-1,0 1 0,3 1-9,-6-5 21,0 0 0,0-1 0,0 1 0,0 0-1,0-1 1,0 1 0,0 0 0,1-1 0,-1 1-1,0-1 1,0 0 0,0 1 0,1-1 0,-1 0 0,0 0-1,1 0 1,-1 0 0,0 0 0,0 0 0,1 0-1,-1 0 1,0-1 0,0 1 0,1 0 0,-1-1-1,0 1 1,0-1 0,1 1-21,0-2 41,0 0 0,1 0 0,-1 0 1,0-1-1,0 1 0,0 0 0,-1-1 0,1 1 0,0-1 0,-1 0 0,0 1 0,1-2-41,3-9 164,-1 0 0,0 0 0,-1 0 0,0 0-1,-1-3-163,3-53 588,-4-1-1,-4-31-587,2 75 4,-4-45-68,2 44-219,2 24-70,1 13-199,-1 56 491,0-2 35,6 60 26,-3-106-1,1 0 0,0 0 0,1-1 1,1 1-1,1-1 0,0 0 0,1 0 0,1-1 0,1 1 1,-6-12 2,1-1-1,-1 1 0,1-1 1,0 0-1,0 0 0,0-1 0,0 1 1,1-1-1,-1 0 0,1 0 1,0 0-1,0-1 0,0 0 1,0 0-1,0 0 0,1-1 0,-1 1 1,0-1-1,1 0 0,-1-1 1,1 1-1,-1-1 0,1 0 1,0-1-1,-1 1 0,0-1 0,3-1-1,5 0 8,0-2 0,0 1 0,0-2 0,0 0 0,-1 0-1,0-1 1,0 0 0,0-1 0,-1-1 0,8-6-8,-4 2-107,-1 0 1,0-2 0,-1 1-1,5-9 107,-14 18-85,-1-1 0,0 0 0,0 1 1,-1-1-1,1 0 0,-1 0 0,0 0 0,-1-1 0,1 1 0,-1 0 0,0-1 0,0 1 0,-1-1 0,0 1 0,0-1 0,0 1 0,-1-5 85,0 8-27,1 1-1,-1-1 1,0 0-1,0 1 1,0-1 0,0 1-1,-1 0 1,1-1-1,0 1 1,0 0 0,-1 0-1,1-1 1,-1 1-1,1 0 1,-1 1 0,0-1-1,1 0 1,-1 0-1,0 1 1,0-1 0,1 1-1,-1-1 1,0 1-1,0 0 1,0 0 0,0 0-1,1 0 28,-60-3 51,51 3-50,5 0 3,0 0 0,1 0 0,-1 0-1,0 1 1,0 0 0,1 0 0,-1 0 0,1 1 0,-1-1 0,1 1 0,-1 0-1,1 1 1,0-1 0,0 1 0,0 0 0,0-1 0,1 2 0,-2 0-4,0 2 3,1-1 0,0 1 0,1 0 0,-1 0 0,1 0-1,1 1 1,-1-1 0,1 1 0,0-1 0,0 1 0,1 0 0,-1 4-3,0 2 13,0 0 0,1 0 0,0 0 0,1 0 0,0 0 0,1 0 0,1 3-13,-1-13 18,-1-1 1,1 1-1,0-1 0,0 1 1,0-1-1,0 1 0,0-1 1,0 0-1,1 1 0,-1-1 0,1 0 1,0 0-1,-1 0 0,1 0 1,0 0-1,0-1 0,0 1 1,0-1-1,1 1 0,-1-1 1,0 0-1,1 1 0,-1-1 0,1 0 1,-1-1-1,1 1 0,-1 0 1,1-1-1,-1 0 0,1 1 1,0-1-1,-1 0 0,1 0 1,0 0-1,-1-1 0,1 1 0,1-1-18,0 0 20,1-1-1,-1 1 0,1-1 1,-1 0-1,0 0 1,0-1-1,0 1 0,0-1 1,0 0-1,-1 0 0,1 0 1,-1-1-1,0 1 0,0-1 1,0 0-1,0 1 0,-1-1 1,1-1-1,-1 0-19,6-8 10,-2 0 0,0-1 0,-1 1 0,0-1 0,2-11-10,0-22 231,-1 0-1,-3 1 1,-2-1 0,-4-27-231,2-7 305,2 61-283,-1 13-14,1 0-1,-1-1 0,0 1 0,-1 0 1,0-1-1,0 1 0,0 0 1,-1 0-1,-1-4-7,2 11-13,1 0 0,0 0 0,-1 0-1,1 0 1,-1 0 0,1 0 0,0 1 0,-1-1 0,1 0-1,0 0 1,-1 0 0,1 0 0,0 1 0,-1-1 0,1 0-1,0 0 1,-1 0 0,1 1 0,0-1 0,-1 0 0,1 1-1,0-1 1,0 0 0,0 1 0,-1-1 0,1 0 0,0 1-1,0-1 1,0 0 0,0 1 0,0-1 0,-1 1-1,1-1 1,0 0 0,0 1 0,0-1 0,0 1 0,0-1-1,0 0 1,1 1 0,-1-1 0,0 1 13,-6 21-156,-4 35 257,3 1 0,3 0 0,2 0 0,4 40-101,-2-91-7,1-1 1,0 0 0,0 1-1,1-1 1,0 0 0,0 1-1,0-1 1,0 0 0,1-1-1,0 1 1,1 0 0,-1-1-1,2 2 7,-2-4-327,0 0 1,-1-1-1,1 1 0,0-1 0,1 1 1,-1-1-1,0 0 0,0 0 0,2 0 327,12 3-5697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9:20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1 462 4033,'0'0'960,"0"0"51,0 0-96,0 0-255,5-21-97,38-149 836,-32 123-1351,-2 0 0,-2 0 0,-3-1 0,-1-34-48,-2 406-243,-1-314 235,1 1-1,0 0 1,1 0 0,0-1-1,0 1 1,1-1 0,1 0-1,0 0 1,0 0 0,1 0-1,0-1 1,0 0 0,1 0-1,1 0 1,0 0 0,7 6 8,-13-14 17,1 0 1,0 0-1,-1 0 1,1 0-1,0 0 0,0 0 1,0 0-1,-1-1 1,1 1-1,0-1 1,0 1-1,0-1 1,0 0-1,0 0 1,0 0-1,0 0 1,0 0-1,0 0 0,0-1 1,0 1-1,0-1 1,0 1-1,0-1 1,0 0-1,0 0 1,-1 1-1,1-1 1,0-1-1,-1 1 1,1 0-1,-1 0 0,1-1 1,-1 1-1,1 0 1,-1-1-1,0 0 1,0 1-1,0-1 1,1-1-18,4-5 69,-1 0 0,0 0 0,-1 0 1,0-1-1,0 0 0,-1 0 0,2-6-69,-3 6-48,0 0 1,0-1-1,-1 1 0,0-1 0,-1 1 1,0-1-1,0 1 0,-1-1 0,0 1 1,-1-2 47,1 8-48,0 0 0,0 1 1,0-1-1,0 0 1,0 0-1,-1 1 1,1-1-1,-1 0 0,0 1 1,1 0-1,-1-1 1,-1 1-1,1 0 0,0 0 1,0 0-1,-1 0 1,1 0-1,-1 1 0,0-1 1,1 1-1,-1 0 1,0 0-1,0 0 1,0 0-1,0 0 0,1 0 1,-1 1-1,0 0 1,-1-1-1,1 1 0,0 0 1,0 1 47,2-2-12,-1 1 0,1 0 1,0 1-1,0-1 0,0 0 0,-1 0 1,1 0-1,0 1 0,0-1 1,0 1-1,0-1 0,-1 1 0,1-1 1,0 1-1,0-1 0,0 1 1,0 0-1,0 0 0,0 0 0,1-1 1,-1 1-1,0 0 0,0 0 1,1 0-1,-1 0 0,0 1 0,1-1 1,-1 0-1,1 0 0,-1 0 0,1 0 1,0 0-1,-1 1 0,1-1 1,0 0-1,0 0 0,0 1 0,0-1 1,0 0-1,0 0 0,0 0 1,1 1-1,-1-1 0,0 0 0,1 0 1,-1 0-1,1 1 0,-1-1 0,1 0 1,-1 0-1,1 0 0,0 0 1,0 0-1,-1 0 0,1 0 0,0-1 1,1 2 11,4 3 39,0 0 0,1-1 1,0 1-1,0-2 1,0 1-1,0-1 0,1 0 1,-1 0-1,1-1 1,0 0-1,-1 0 0,1-1 1,4 1-40,25 1 105,-1-1 0,16-3-105,-23 1 3,-4 0 11,15 0 7,0-1-1,10-3-20,-39 3 11,0-1 1,-1 0-1,1-1 0,0 0 0,-1-1 0,0 0 0,0 0 1,0-1-1,0-1 0,4-3-11,-12 8 1,-1 0 0,0 0-1,1 0 1,-1 0 0,0 0 0,0 0 0,0-1 0,0 1-1,0 0 1,0-1 0,0 1 0,0 0 0,-1-1 0,1 1-1,0-1 1,-1 1 0,0-1 0,1 0 0,-1 1 0,0-1 0,1 1-1,-1-1 1,0 0 0,0 1 0,-1-1 0,1 0 0,0 1-1,0-1 1,-1 1 0,1-1 0,-1 1 0,1-1 0,-1 1-1,0-1 1,0 0-1,-1-1-10,0 0-1,0 0 1,-1 0-1,0 0 0,1 0 1,-1 0-1,0 1 1,0-1-1,0 1 0,-1 0 1,1 0-1,-1 0 1,1 0-1,-2 0 11,-2-1-9,-1 1-1,0-1 1,0 1-1,0 1 1,0-1 0,-1 1-1,1 1 1,0-1-1,0 2 1,-1-1-1,1 1 1,0 0-1,0 1 1,0-1-1,-3 3 10,4-2-6,1 1 1,0 0-1,0 0 0,0 1 0,1 0 0,-1 0 0,1 0 0,0 1 0,0 0 0,0 0 0,1 0 0,0 0 0,0 1 0,0 0 0,1-1 0,-1 1 0,1 1 0,-1 4 6,1-5 58,0 1 0,1 0 0,0 0 1,0 1-1,1-1 0,0 0 0,0 1 0,1-1 1,0 0-1,0 1 0,0-1 0,1 0 0,1 1-58,-1-4 43,0 0-1,0 0 0,1 0 0,0 0 1,0-1-1,0 1 0,0 0 1,1-1-1,-1 0 0,1 0 1,0 1-1,0-1 0,0-1 0,0 1 1,0 0-1,1-1 0,-1 0 1,1 0-1,0 0 0,0 0 1,0 0-1,3 0-42,14 4 141,1 0-1,0-2 1,-1-1 0,1 0 0,22-1-141,111-7 113,-133 3-263,1-1 0,-2-1 0,1-1 0,9-4 150,-17 4-957,0 0 0,-1-1 0,0-1 1,5-2 956,3-7-4943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08:10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1 331 3120,'0'0'1949,"0"0"-525,0 0-300,6-19-347,-3 8-656,3-8-43,0 1 1,1-1-1,1 1 1,0 1 0,2 0-1,0 0 1,12-15-79,-22 31-36,1 0 0,-1 0-1,1-1 1,0 1 0,0 0 0,0 0 0,0 0 0,-1 0-1,1 0 1,1 0 0,-1 1 0,0-1 0,0 0 0,0 0-1,0 1 1,0-1 0,1 1 0,-1-1 0,0 1-1,1 0 1,-1-1 0,0 1 0,1 0 0,-1 0 0,0 0-1,1 0 1,-1 0 0,0 0 0,1 0 0,-1 0-1,0 1 1,1-1 0,-1 0 0,0 1 0,1-1 0,-1 1-1,0 0 1,0-1 0,0 1 0,0 0 0,0 0-1,0-1 1,0 1 0,0 0 0,0 0 0,0 0 0,0 0-1,0 1 1,0 0 36,12 8-216,-12-9-27,-1-1 19,0 0 135,0 0 178,0 0 44,0-1-103,-1-1 0,1 1 1,0 0-1,0-1 0,-1 1 0,1 0 0,0-1 0,-1 1 0,1 0 0,-1-1 0,0 1 0,1 0 0,-1 0 0,0 0 0,0-1 0,0 1 0,0 0 0,0 0 1,0 1-1,-1-2-30,-22-20 112,23 21-77,-1 0 0,0 0 0,0 0 1,0 1-1,0-1 0,-1 1 0,1 0 1,0-1-1,0 1 0,0 0 0,0 0 1,0 0-1,0 1 0,0-1 0,-1 0 0,1 1 1,0-1-1,0 1 0,0 0 0,0 0 1,0 0-1,1 0 0,-1 0 0,0 0-35,-1 2 27,1-1 0,-1 1-1,1 0 1,0 0 0,0 0-1,0 0 1,0 0-1,1 0 1,-1 0 0,1 1-1,0-1 1,0 0 0,-1 3-27,0 7 46,0 0 1,0 0 0,2 0-1,-1 0 1,2 0 0,-1 0-1,3 9-46,-2-19-3,0 0 0,0 0-1,1 0 1,-1 0-1,1 0 1,-1 0 0,1 0-1,0-1 1,0 1 0,0-1-1,0 1 1,1-1-1,-1 0 1,1 0 0,0 0-1,-1 0 1,1 0 0,0-1-1,0 1 1,0-1-1,0 0 1,0 1 0,0-2-1,1 1 1,-1 0 0,0-1-1,0 1 1,1-1-1,-1 0 1,2 0 3,3 0 9,0 1 0,0-2 0,0 1 0,0-1-1,0 0 1,0-1 0,-1 0 0,1 0 0,0-1 0,-1 0 0,0 0 0,1-1-9,1-2 27,-1-1 1,0 0 0,0 0 0,-1-1-1,0 0 1,0 0 0,-1 0 0,0-1-1,-1 0 1,0 0 0,0-1-1,-1 1-27,9-21 100,-3 0-1,0-1 0,0-9-99,-8 17 616,-2 20 24,-1 15-645,1 5-9,0 25 24,2 0-1,3 22-9,-4-60-9,0 0-1,0 1 1,0-1-1,0 0 1,0 0-1,1 0 1,0 0-1,0 0 1,0 0-1,0-1 1,1 1-1,-1 0 1,1-1 0,0 0-1,0 0 1,0 0-1,1 0 1,-1 0-1,1-1 1,-1 1-1,1-1 1,0 0-1,0 0 1,0 0 0,0-1-1,0 1 1,0-1-1,1 0 1,-1 0-1,0-1 1,1 1-1,1-1 10,0 1 29,0-1 0,0 0 0,0 0 0,-1 0 0,1-1 0,0 0 0,0 0 0,-1 0 0,1-1 0,-1 0 0,1 0 0,-1 0 0,0-1 0,0 1 0,0-1 0,0-1 0,0 1 0,0-1 0,-1 1 0,4-5-29,-6 4 51,0 0-1,0 1 1,0-1 0,0 0-1,-1 0 1,0-1-1,0 1 1,0 0-1,0 0 1,0-1-1,-1 1 1,0 0 0,0-3-51,-4-60-342,3 61 320,-1 1 0,0 0 0,0 0 1,0 0-1,-1 0 0,1 0 0,-1 0 0,0 1 0,-1-1 0,1 1 0,-1 0 0,0 0 0,0 0 0,0 1 0,-1-1 0,1 1 0,-1 0 0,1 0 0,-1 1 0,0-1 0,0 1 0,-1 0 0,-2 0 22,-12-5-112,0 1 0,0 1 0,-1 1 0,1 1 0,-16-1 112,-64 3-523,139 16 318,-3-10 327,0-2 1,0-1-1,0-2 1,1-2-1,3-1-122,-34 2 11,65-13 80,-57 10-60,-1 1-1,1 0 1,0 1-1,0 0 1,0 1-31,-13 1 45,-1 0-32,0 0-53,5 17-77,-2 4 179,-1-1-1,-1 1 1,-1 19-62,0-19 27,0 0 0,1 0 1,5 19-28,-5-20 18,0-8-49,3-25-44,1-18-168,2 0-1,9-23 244,-13 45 45,1 0 0,-1 0 0,2 1 0,-1-1-1,1 1 1,0 0 0,1 1 0,0-1 0,0 1 0,1 0-1,3-3-44,-8 9 115,1 1-113,0 1-1,0-1 1,0 1-1,1-1 1,-1 1 0,0 0-1,0 1 1,0-1-1,0 0 1,0 1 0,-1-1-1,1 1 1,0 0-1,-1 0 1,1 0 0,-1 1-1,0-1 1,1 0-1,-1 1 1,0 0 0,-1-1-1,1 1 1,0 0-1,-1 0 1,0 0 0,1 0-1,-1 0 1,0 0-1,-1 0 1,1 0 0,0 3-2,3 13-11,-2 1 1,0 0 0,-1 0 0,-1 16 10,0-22-21,2-8-247,2-12-203,3-13 150,-3 5 279,0 1 0,1 0 0,1 1 0,0-1 0,0 1 0,1 0 0,1 1 0,0 0 0,0 0 0,2 0 42,29-43 169,-39 53-133,0 1-1,1-1 1,-1 0-1,0 1 1,1-1-1,-1 0 1,1 1-1,-1-1 1,1 0-1,-1 1 1,1-1 0,-1 1-1,1-1 1,0 1-1,-1 0 1,1-1-1,0 1 1,0-1-1,-1 1 1,1 0-1,0 0 1,0-1-1,-1 1 1,1 0-1,0 0 1,0 0-1,-1 0 1,2 0-36,-1 0 23,0 1 0,0 0 0,0-1 0,0 1 0,0 0 0,0 0 0,0 0 0,0 0 1,0 0-1,0 0 0,0 0 0,-1 0 0,1 0 0,0 0 0,-1 0 0,1 1-23,21 63-31,-16-44 145,-1-3-93,-2 1 1,0-1-1,-2 1 1,0 0-1,-1 16-21,0-28 5,12 34 19,-11-40-16,0 0 1,0 0-1,0 0 1,0 0-1,0-1 0,1 1 1,-1 0-1,0-1 0,0 1 1,1-1-1,-1 1 1,0-1-1,0 0 0,1 1 1,-1-1-1,0 0 1,1 0-1,-1 0 0,2 0-8,-3 0 9,5-1-6,-1 1 0,1-1 1,0-1-1,-1 1 0,1-1 0,-1 0 1,1 0-1,-1 0 0,0 0 0,0-1 0,0 1 1,0-1-1,0 0 0,1-3-3,54-55 95,-42 42-138,3-3-60,1 0-455,0 0-1,-2-2 1,-1-1-1,11-18 559,-23 28-1750,-5 5-2566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8:54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267 127 808,'0'0'1428,"0"0"-417,0 0-176,0 0-71,0 0-138,1-10 3456,0-36-4094,-2 41 5,-1 1 0,1 0-1,-1 0 1,0 0 0,0 1 0,0-1 0,0 0-1,-1 1 1,1 0 0,-1-1 0,0 1 0,0 0-1,0 0 1,0 0 0,-1 1 0,1-1-1,-3 0 8,3 1-9,1 1-1,0 0 1,0 0-1,0 0 0,-1 1 1,1-1-1,0 0 0,-1 1 1,1 0-1,-1-1 0,1 1 1,-1 0-1,1 0 0,0 0 1,-1 1-1,1-1 1,-1 1-1,1-1 0,0 1 1,-1 0-1,1 0 0,0 0 1,0 0-1,0 0 0,-1 0 1,1 1-1,0-1 1,1 1-1,-1-1 0,0 1 1,0 0 9,-4 4-12,0 1 0,0 0 0,1 0 0,0 0 0,0 1 0,1 0 0,0 0 1,0 0-1,1 0 0,0 1 0,1-1 0,-1 1 0,2 0 0,-1 0 0,1 0 1,1-1-1,-1 1 0,1 0 0,1 0 0,0 0 0,1 3 12,-2-11-5,1 1 0,0 0 0,0-1 0,1 1 0,-1-1 0,0 1 0,0-1 0,1 1 0,-1-1 0,1 0 0,-1 0 0,1 0 0,0 0 0,-1 0 0,1 0 0,0 0 0,0 0 0,-1-1 0,1 1 0,0 0 5,44 11-88,-33-10 79,0 2 9,6 0 6,0 0-1,-1 2 0,0 0 1,0 2-1,15 7-5,-29-13 2,-1 0 1,1 0-1,-1 1 0,0-1 0,0 1 0,0 0 1,0 0-1,0 0 0,-1 0 0,1 0 0,-1 0 1,0 1-1,0-1 0,0 1 0,0-1 0,-1 1 1,1 0-1,-1 0 0,0 0 0,0 0 0,0 0 1,-1 0-1,0 0 0,1 0 0,-1 0 0,-1 0 1,1 0-1,-1 0 0,1 0 0,-2 3-2,1-4 16,-1 1-1,0-1 1,0 0-1,0 0 0,0 1 1,0-2-1,-1 1 1,1 0-1,-1 0 1,0-1-1,0 1 0,0-1 1,0 0-1,0 0 1,-1 0-1,1 0 1,0-1-1,-2 1-15,-65 23 146,51-20-91,0-1 0,0-1 0,-1-1 0,1-1 0,-1 0 0,-3-1-55,19 0 16,-1 0-1,1 0 1,-1-1 0,1 1-1,-1-1 1,1 0 0,-1 0-1,1-1 1,0 1 0,-1-1-1,1 0 1,0 0 0,0-1-1,0 1 1,1-1 0,-1 0-1,0 1 1,1-2 0,0 1-1,0 0 1,0-1 0,0 1-1,0-1 1,1 0-1,0 0 1,0 0 0,0 0-1,-1-3-15,3 7-23,-1-1 0,1 1 0,0-1 0,0 0 0,0 1 0,-1-1 0,1 1 0,0-1 0,0 0 0,0 1 0,0-1 0,0 1-1,0-1 1,0 0 0,0 1 0,0-1 0,0 1 0,1-1 0,-1 0 0,0 1 0,0-1 0,0 1 0,1-1 0,-1 1 0,0-1 0,1 1-1,-1-1 1,0 1 0,1-1 0,-1 1 0,1-1 0,-1 1 0,1 0 0,-1-1 0,1 1 0,-1 0 0,1-1 23,23 0-1362,-13 2 733,17-1-1861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8:56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83 400 336,'0'0'1699,"0"0"-963,0 0-405,0 0 28,0 0 220,0 0 58,-10 0-92,4 1-336,3-1-94,-1 1 1,1-1-1,-1 0 0,1 1 1,-1-2-1,1 1 1,-1 0-1,0-1 1,1 1-1,0-1 0,-1 0 1,1 0-1,-1-1 1,1 1-1,0-1 1,-1 0-116,1-42 1788,1 35-1755,1 0 1,0 0-1,0 0 0,1 0 1,1 0-1,-1 0 0,1 0 1,1 0-1,0 0 1,0 0-1,1 0 0,0 1 1,0-1-1,1 1 0,0 0 1,0 0-1,1 0 0,5-6-33,1-1-16,1 1-1,1 0 1,0 1-1,1 0 1,0 1-1,1 1 1,0 0-1,13-6 17,-25 15-22,0 0 0,0 0 0,0 0 0,0 1-1,1-1 1,-1 1 0,0 0 0,1 0 0,-1 0 0,1 0 0,-1 1 0,1 0 0,-1-1-1,1 1 1,-1 0 0,1 1 0,-1-1 0,1 1 0,-1-1 0,3 2 22,-2 0-35,-1 1 0,1-1 1,-1 1-1,0-1 0,0 1 1,0 0-1,0 0 0,0 1 0,-1-1 1,0 1-1,1-1 0,-1 1 1,0 0-1,-1-1 0,1 1 0,0 3 35,0 6-557,-11-12 92,-27-19-154,3 1 456,32 16 161,-1 0-1,0 1 1,0-1-1,0 1 1,0 0-1,0 0 1,0-1-1,0 1 0,0 1 1,0-1-1,0 0 1,0 0-1,0 1 1,0-1-1,0 1 1,0 0-1,0-1 1,0 1-1,0 0 1,0 0-1,1 0 1,-1 0-1,0 1 1,1-1-1,-1 0 1,1 1-1,0-1 1,-1 1-1,1-1 1,0 1-1,0 0 1,0 0-1,0-1 1,0 2 2,-2 5 12,1 0 1,0 0 0,0 0-1,1 0 1,0 0 0,1 1-1,0-1 1,0 2-13,-1-1 39,1 1-1,1-1 0,-1 1 1,1-1-1,1 1 1,0-1-1,0 0 0,3 7-38,-3-13 16,0 0-1,0 0 1,0 0-1,1 0 0,-1 0 1,1-1-1,0 1 1,0-1-1,-1 1 0,2-1 1,-1 0-1,0 0 1,0-1-1,1 1 0,-1-1 1,1 1-1,-1-1 1,1 0-1,-1 0 0,1-1 1,0 1-1,-1-1 1,4 0-16,7 2 64,1 0 0,-1-2 0,0 0 0,1 0 1,-1-2-1,1 1 0,10-4-64,-18 2 14,0 1-1,0-1 1,0 0-1,0 0 1,-1-1-1,0 1 1,1-2 0,-2 1-1,1-1 1,0 1-1,-1-2 1,0 1 0,0-1-1,0 1 1,-1-1-1,0-1-13,4-5 28,-1 0 0,0-1-1,-1 0 1,0 0-1,-1 0 1,-1-1-1,0 1 1,-1-1-1,0 0 1,-1 0 0,-1 0-1,0-13-27,-1 27 83,-4 4-111,1 1 0,-1 0 0,1 0 0,0 0 0,1 0 0,-1 1 0,1-1 0,0 1 0,1 0 1,-1-1-1,1 1 0,0 0 0,0 3 28,-2 83 71,4-68-83,-2-19 6,1 1 1,1-1-1,-1 1 1,1-1-1,0 0 1,0 1-1,0-1 1,1 0 0,0 0-1,0 0 1,0 0-1,0 0 1,1-1-1,0 1 1,3 4 5,-2-6 12,0 0 0,-1 0 0,2 0 0,-1 0 0,0 0 0,0-1 1,1 0-1,-1 0 0,1 0 0,0-1 0,0 1 0,-1-1 0,1 0 0,0 0 1,0-1-1,0 0 0,2 0-12,-2 1 20,-1 0 0,0-1-1,1 0 1,-1 0 0,0 0 0,1-1 0,-1 0 0,0 1 0,0-2 0,0 1 0,1 0 0,-1-1-1,0 0 1,-1 1 0,1-2 0,0 1 0,0 0 0,-1-1 0,0 0 0,1 1 0,-1-1 0,0-1 0,0 1-1,-1 0 1,1-1 0,-1 1 0,1-1 0,-1 0 0,0 0 0,-1 0 0,1 0 0,-1 0 0,0 0-1,0 0 1,0-1 0,0 1 0,-1 0 0,1-1 0,-1-2-20,0-4 19,0 0 1,0 0-1,-1 0 1,0 0-1,-1 0 1,0 0-1,-1 1 1,-1-1-1,1 1 1,-3-3-20,4 7-15,-1 1 1,0 0-1,0 0 0,-1 0 0,0 1 1,0-1-1,0 1 0,0 0 1,0 0-1,-1 0 0,0 1 1,0-1-1,0 1 0,0 0 1,0 1-1,-1-1 0,1 1 1,-1 0-1,0 1 0,0-1 15,0 0-25,0 1 0,0 0 0,0 0 0,-1 1 0,1-1 0,0 1 0,0 1-1,0-1 1,0 1 0,0 0 0,0 0 0,-3 2 25,6-2-8,1 0 0,0 0 0,-1 1-1,1-1 1,0 1 0,0 0 0,0-1 0,0 1 0,0 0-1,0 0 1,0 0 0,1 0 0,-1 1 0,1-1 0,0 0 0,-1 1-1,1-1 1,0 1 0,1-1 0,-1 1 0,0-1 0,1 1 0,-1 0-1,1-1 1,0 1 0,0 0 0,0 0 0,0 1 8,0-1-10,0 0 1,0 0 0,1 0-1,-1 0 1,1 0-1,0 0 1,0 0 0,0 0-1,0-1 1,0 1 0,1 0-1,-1 0 1,1-1-1,-1 1 1,1-1 0,0 0-1,0 1 1,0-1-1,2 1 10,1 1 2,-1-1-1,1-1 0,-1 1 0,1-1 0,0 0 1,0 0-1,0 0 0,0-1 0,0 1 1,0-1-1,3 0-1,-1 0 41,1 0 1,0-1-1,-1 0 0,1 0 1,0 0-1,-1-1 1,1-1-1,-1 1 0,1-1 1,-1 0-1,1-1 1,-1 0-1,0 0 0,0 0 1,-1-1-1,4-2-41,-5 2 22,-1 0 1,1 0-1,-1-1 0,0 0 0,0 1 0,-1-1 1,0 0-1,1-1 0,-2 1 0,1-1 0,-1 1 1,1-1-1,0-5-22,0-5-73,-1 1 0,0-1-1,-2 0 1,0-12 73,0 27-17,0 1-1,-1-1 1,1 0-1,0 0 1,-1 0-1,1 1 1,-1-1-1,1 0 1,-1 1-1,0-1 1,1 0-1,-1 1 1,1-1-1,-1 1 1,0-1-1,0 1 0,1-1 1,-1 1-1,0 0 1,0-1-1,1 1 1,-1 0-1,0-1 1,0 1-1,0 0 1,0 0-1,1 0 1,-1 0-1,0 0 1,0 0-1,0 0 1,0 0-1,0 0 1,1 0-1,-1 1 1,0-1-1,0 0 1,0 0-1,0 1 1,1-1-1,-1 1 1,0-1-1,0 1 1,1-1-1,-1 1 1,1-1-1,-1 1 1,0 0-1,1-1 0,-1 1 1,1 0-1,-1-1 1,1 1-1,-1 0 1,1 0-1,0-1 1,-1 1-1,1 0 1,0 0-1,0 0 18,-1 1-14,1 0 0,0-1-1,0 1 1,0 0 0,1-1-1,-1 1 1,0 0 0,1-1 0,-1 1-1,1-1 1,-1 1 0,1-1-1,0 1 1,-1-1 0,1 1-1,0-1 1,0 1 0,0-1-1,0 0 1,1 0 0,-1 0-1,0 1 1,0-1 0,1 0 14,3 2-8,0 0 0,0-1 1,0 1-1,0-1 1,0 0-1,0-1 0,0 1 1,3 0 7,13 1 33,1 0 0,-1-1 0,18-1-33,50-1 96,-88 0-20,-1 0 135,0 0 81,-34 17 373,29-14-664,0 0 0,1 0 0,-1 1 0,1 0 0,0-1 0,0 1 0,0 1 0,0-1 0,1 1 0,-1-1 0,1 1 0,1 0 0,-1 0 1,1 0-1,-1 1 0,1-1 0,0 2-1,-1 8 4,1 1 1,0 0-1,1 0 1,1-1 0,0 8-5,1 2 15,-1-24-15,0 1 0,0 0 0,0 0 1,0 0-1,1-1 0,-1 1 0,1 0 0,-1 0 0,1-1 0,0 1 0,0 0 0,0-1 0,0 1 0,0-1 0,0 1 1,0-1-1,0 0 0,0 1 0,1-1 0,-1 0 0,1 0 0,-1 0 0,1 1 0,2 0 11,1 0 1,-1-1-1,0 1 1,0-1-1,1 1 1,-1-1-1,1-1 0,-1 1 1,1-1-1,0 1-11,3-1 25,-1 0-1,1 0 0,0-1 1,0 0-1,-1 0 0,1 0 1,-1-1-1,1-1 1,-1 1-1,0-1 0,6-3-24,11-12 47,-1-1-1,-1 0 0,0-2 1,-2-1-1,0 0 0,-2-1 1,0-1-1,12-23-46,-29 45 2,0 1 0,0-1 0,0 1 1,0-1-1,-1 1 0,1-1 0,0 0 0,-1 1 0,1-1 0,-1 0 1,1 0-1,-1 1 0,0-1 0,0 0 0,0 0 0,0 1 0,0-1 0,0 0 1,0 0-1,-1 0-2,0 1-7,1 0 1,-1 1 0,0-1-1,1 1 1,-1-1-1,0 1 1,0-1 0,0 1-1,1-1 1,-1 1 0,0 0-1,0 0 1,0-1-1,0 1 1,0 0 0,0 0-1,0 0 1,0 0 0,0 0-1,0 0 1,1 0-1,-1 0 1,0 0 0,0 1-1,0-1 1,0 0 6,-6 2-23,1 0 0,0 0 0,0 0 0,0 1 0,0 0 0,0 0 0,0 0 1,1 1-1,-6 4 23,5-2-4,0 1 0,0 0-1,1 0 1,-1 0 0,1 0 0,1 1 0,0 0 0,0 0 0,0 0 0,1 0 0,0 1 0,1 0 0,0-1 0,0 1 0,1 0 0,0 0-1,1 0 1,0-1 0,1 9 4,-1-15 12,1 1-1,-1-1 0,1 0 1,0 0-1,0 1 1,0-1-1,0 0 0,0 0 1,1 0-1,-1 0 0,1 0 1,-1 0-1,1-1 0,0 1 1,-1 0-1,1-1 0,0 1 1,0-1-1,0 0 1,0 0-1,0 1 0,1-2 1,-1 1-1,0 0 0,0 0 1,1-1-1,-1 1 0,1-1 1,-1 1-1,1-1-11,12 3 145,0-1-1,1-1 1,-1 0-1,3-1-144,-5 0-10,1-1 0,-1 0 0,1-1 0,-1-1 0,0 0-1,1 0 1,-2-2 0,1 0 0,0 0 0,10-7 10,21-7-2353,-24 13-114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8:57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122 287 4705,'0'0'691,"0"0"-83,0 0-145,0 0-126,0 0-185,-12 3-124,7-2-27,0-1 0,0 1 0,1 0-1,-1 1 1,0-1 0,1 1 0,-1 0-1,1 0 1,0 0 0,-1 1 0,1 0-1,0-1 1,0 1 0,1 1 0,-1-1-1,1 0 1,0 1 0,-1 0 0,1 0-1,1 0 1,-3 3-1,2-1 7,0 0-1,1 0 1,-1-1-1,1 1 1,0 1 0,1-1-1,0 0 1,0 0-1,0 1 1,0-1-1,1 0 1,0 1-1,1-1 1,0 5-7,0-8 12,0 1-1,0-1 1,0 1-1,1-1 1,0 1-1,-1-1 1,1 0-1,0 0 1,1 0-1,-1 0 1,0 0-1,1-1 1,0 1-1,-1 0 1,1-1-1,0 0 1,0 0-1,1 0 1,-1 0-1,0 0 1,1-1-1,-1 0 1,1 1-1,2-1-11,3 2 78,0-1 0,1 0 0,-1 0-1,0-1 1,1-1 0,-1 1 0,1-2-1,-1 1 1,0-1 0,7-2-78,-13 3 36,0-1 1,0 0-1,0 0 0,0 0 0,0 0 1,0-1-1,-1 1 0,1-1 0,0 0 1,-1 1-1,1-1 0,-1 0 0,0-1 0,0 1 1,1 0-1,-2-1 0,1 1 0,0-1 1,0 1-1,-1-1 0,1 0 0,-1 0 1,0 0-1,0 0 0,0 0 0,0 0 1,-1 0-1,1 0 0,-1 0 0,0 0 1,0 0-1,0-2-36,0 0-11,0 0 0,0-1 1,-1 1-1,0-1 0,0 1 0,-1 0 0,1-1 1,-1 1-1,0 0 0,-1 0 0,1 1 0,-1-1 1,0 0-1,0 1 0,0-1 0,-1 1 0,0 0 1,1 0-1,-1 1 0,-1-1 0,1 1 1,0 0-1,-1 0 0,0 0 0,0 1 0,0-1 1,0 1-1,0 0 0,0 1 0,0-1 0,-1 1 1,-2 0 10,-5-1-94,0 0 1,0 1-1,0 0 1,-7 2 93,7-1-44,13 0 37,-1 0-1,0 1 1,0-1 0,0 0-1,1 1 1,-1-1-1,0 1 1,1-1 0,-1 1-1,0-1 1,1 1-1,-1 0 1,0-1 0,1 1-1,-1 0 1,1 0-1,0-1 1,-1 1 0,1 0-1,-1 0 1,1-1-1,0 1 1,0 0 0,0 0-1,-1 0 1,1 0-1,0 0 1,0-1 0,0 1-1,0 0 1,0 0-1,0 0 1,1 0 0,-1 0-1,0-1 1,0 1-1,1 0 1,-1 0 0,0 0-1,1-1 1,-1 1-1,1 0 1,-1 0 0,1-1-1,-1 1 1,1 0-1,-1-1 1,1 1 0,0-1-1,-1 1 1,1-1-1,0 1 1,0 0 7,6 2 0,0 0 0,0 0 0,1 0-1,-1-1 1,1 0 0,-1 0 0,1-1 0,0 0 0,-1-1 0,5 1 0,8-1 116,-1 0 1,1-2-1,12-1-116,-23 0 30,0 0 0,0 0 0,0 0 0,-1-1 0,1 0 0,-1-1 0,0 0 0,-1 0 0,1-1 0,-1 0 0,0 0 0,-1-1 0,1 0 1,-1 0-1,0 0 0,-1-1 0,3-4-30,0-2 33,0 1 1,-1-1 0,0-1-1,-1 0 1,0 1 0,-2-2-1,0 1 1,0 0 0,1-16-34,-5 23 15,1-48 336,0 54-341,-1 1 0,0-1 0,-1 1 1,1 0-1,0-1 0,0 1 0,-1 0 0,1-1 0,0 1 0,-1 0 0,1-1 0,-1 1 0,0 0 0,1 0 0,-1 0 1,0-1-1,0 1 0,0 0 0,0 0 0,0 0 0,0 0 0,0 0 0,0 1 0,0-1 0,0 0 0,-1 0 1,1 1-1,0-1 0,0 1 0,-1-1 0,1 1 0,0 0 0,-1-1 0,0 1-10,1 0-13,-1 1 0,1-1-1,0 1 1,-1-1 0,1 1 0,0 0-1,-1-1 1,1 1 0,0 0 0,0 0-1,0 0 1,0 0 0,0 0 0,0 0-1,0 0 1,0 0 0,0 1 0,0-1-1,0 0 1,1 0 0,-1 1 0,1-1-1,-1 0 1,0 2 13,-12 40-55,11-36 49,-4 25 8,0 0 0,2 0-1,2 0 1,1 0 0,1 1-1,2-1 1,1 0 0,4 12-2,2-8 13,2 0 1,1-1-1,12 22-13,-11-30 8,-2 0 0,-1 1 1,-2 0-1,0 0 0,-2 1 0,1 12-8,-7-40 3,0 0 1,0 0-1,0 0 0,0 1 0,0-1 1,-1 0-1,1 0 0,0 0 1,-1 0-1,1 0 0,0 0 0,-1 1 1,0-1-1,1 0 0,-1 0 1,0 0-1,1-1 0,-1 1 0,0 0 1,0 0-1,0 0 0,1 0 1,-1-1-1,0 1 0,0 0 0,-1 0-3,-2 0 25,0 1-1,0-1 0,0 1 0,-1-1 0,1 0 1,0 0-1,0-1 0,-3 1-24,-12-1 114,1 0 0,-1-1-1,-11-3-113,26 4 37,1-1 0,-1 0 0,0 0-1,1 0 1,-1 0 0,1-1 0,-1 1 0,1-1-1,0 0 1,0 0 0,0 0 0,0-1 0,0 1-1,0-1 1,1 1 0,-1-1 0,1 0 0,-2-2-37,0-1 61,1 0 0,0 0 0,0-1 0,0 1 0,1-1 0,0 0 0,0 0 0,1 1 0,0-1 0,0-1-61,0-4 26,0 1 0,1-1 0,0 1 0,1-1 0,1 1 0,0-1 0,0 1 0,1 0 0,0 0 0,1 0 0,0 0 0,3-4-26,-1 5-60,1 0 0,0 1 0,1 0 0,0 0 0,0 1 0,1-1 0,0 2 0,0-1 0,10-4 60,1 0-1006,1 1 1,0 2-1,0 0 0,13-3 1006,2 0-4931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8:58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1 514 5553,'0'0'1038,"0"0"50,0 0-189,0 0-362,0 0-223,0-22-38,4-53 293,7-28-569,-6 42 22,-3-1 0,-2 0 0,-3-9-22,-2 38-359,2 32-148,2 19 287,1 37 202,2-1-1,9 43 19,-8-77 1,1-1 0,1 0 0,1 0 0,0 0 0,1 0 0,2-1 0,0-1 0,0 0 0,7 8-1,-15-22 10,1-1 0,-1 1 0,1-1-1,0 0 1,0 1 0,0-1 0,0 0 0,0 0 0,1-1-1,-1 1 1,0 0 0,1-1 0,-1 1 0,1-1 0,0 0 0,-1 0-1,1 0 1,0 0 0,0 0 0,0-1 0,0 1 0,-1-1 0,1 0-1,0 0 1,0 0 0,0 0 0,0 0 0,0-1 0,0 1-1,0-1 1,-1 0 0,1 0 0,0 0 0,0 0 0,-1 0 0,1-1-1,0 1-9,4-4 58,0-1-1,-1 1 1,1-1-1,-1 0 1,0 0-1,-1-1 0,1 1 1,-1-2-1,-1 1 1,1 0-1,-1-1 1,0 0-58,4-11 34,-1-1 0,-1 0 0,-1 0 0,-1-1 0,0 0 0,-2 0 0,0-8-34,0-39 59,-6-41-59,-1 85 147,-1 16-131,1 14-480,0 19 427,1-1 1,1 1 0,1 0-1,1 0 1,1 0 0,2 1 36,-2 21-9,0-35 4,1 51 38,4 32-33,-3-75-6,1-1 0,1 0 0,1 0-1,0 0 1,2-1 0,0 0 0,1 1 6,-8-19 4,0 0 1,0 0-1,0 1 0,0-1 0,0 0 0,0 0 1,0 1-1,0-1 0,0 0 0,0 0 1,0 0-1,0 1 0,1-1 0,-1 0 0,0 0 1,0 0-1,0 1 0,0-1 0,1 0 1,-1 0-1,0 0 0,0 0 0,0 0 0,0 1 1,1-1-1,-1 0 0,0 0 0,0 0 1,1 0-1,-1 0 0,0 0 0,0 0 0,0 0 1,1 0-1,-1 0 0,0 0 0,0 0 1,1 0-1,-1 0 0,0 0 0,0 0 0,1 0 1,-1 0-1,0 0 0,0 0 0,0 0 1,1 0-5,5-14 110,3-31-47,-8 36-59,5-21 17,2-15-12,1-1 0,3 2 0,9-21-9,-21 64-11,0 0-1,0 0 1,0 0-1,1 0 1,-1 0-1,0 0 1,1 0-1,-1 1 1,1-1-1,-1 0 0,1 0 1,0 0-1,-1 1 1,1-1-1,-1 0 1,1 1-1,0-1 1,0 0-1,0 1 1,-1-1-1,1 1 1,0-1-1,0 1 1,0 0-1,0-1 1,0 1-1,0 0 1,0 0-1,0-1 12,0 2-14,1-1 0,-1 1 0,0 0 0,1-1-1,-1 1 1,0 0 0,0 0 0,1 0 0,-1 0 0,0 0 0,0 0-1,0 0 1,0 0 0,0 1 0,-1-1 0,2 1 14,26 58 114,-27-59-83,24 82 480,-19-61-496,0 0-1,1 0 0,1-1 0,2 0 0,6 12-14,-14-31-169,-1 0 0,0 0 1,1-1-1,-1 1 0,1-1 0,-1 1 1,1-1-1,0 1 0,0-1 0,0 0 1,0 0-1,0 0 0,0 0 0,0 0 0,0 0 1,0 0-1,0-1 0,0 1 0,0-1 1,1 0-1,-1 0 0,0 1 169,11-1-4071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8:59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0 229 4745,'0'0'2462,"0"0"-992,0 0-382,0 0-296,0 0-340,0 0-245,9-8-121,26-21-49,3 0-39,-2-3 1,-1-1-1,-1-2 2,-32 34-36,-1 0 0,0 0-1,0-1 1,0 1 0,1 0 0,-1-1-1,0 1 1,0 0 0,-1-1-1,1 1 1,0-1 0,0 0-1,-1 1 1,1-1 0,-1 1-1,0-1 1,1 0 0,-1 0-1,0 1 1,0-1 0,0 0 0,0 1-1,0-1 1,0 0 0,-1 0-1,1 1 1,0-1 0,-1 1-1,0-2 37,-1 1-54,0 1 0,0-1 0,0 1-1,0-1 1,-1 1 0,1 0-1,0 0 1,-1 0 0,1 0 0,-1 1-1,1-1 1,-1 1 0,1-1 0,-1 1-1,1 0 1,-1 0 0,1 0 0,-3 0 54,1 1-7,-1-1 1,1 1-1,-1 0 1,1 1-1,-1-1 1,1 1-1,0-1 1,0 1 0,0 1-1,0-1 1,0 0-1,0 1 1,1 0-1,-1 0 1,1 0-1,0 0 1,0 1 0,0-1-1,0 1 1,1-1-1,-1 1 1,1 0-1,0 0 1,0 1-1,1-1 1,-1 0-1,1 1 7,-5 10 35,2 0-1,0 0 1,0 0-1,2 1 1,0-1-1,0 1 0,2 5-34,0-20 13,0 1 0,1-1 0,-1 0 0,1 0 0,-1 0 0,1 0 0,-1 0 0,1 0 0,0 0 0,-1 0 0,1 0 0,0-1 0,0 1 0,0 0 0,-1 0 0,1-1 0,0 1 0,0 0 0,0-1 0,0 1 0,1-1 0,-1 0 0,0 1 0,0-1 0,0 0 0,0 1 0,0-1 0,0 0 0,1 0 0,-1 0 0,0 0-13,46 2 495,-40-2-410,8 0 2,-1-1-1,1 0 1,-1-1-1,0 0 1,1-1 0,-1-1-1,6-3-86,-14 5-168,-1 0 0,0-1 0,0 1 0,0-1 0,0 0 1,0-1-1,-1 1 0,1-1 0,-1 0 0,0 0 0,0 0 0,0-1 0,-1 1 0,1-1 0,-1 0 0,-1 0 0,1 0 0,0 0 1,-1 0-1,0-2 168,2-16-3873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8:59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35 1304,'0'0'1401,"0"0"-1009,0 0-160,0 0-88,0 0 88,0 0 304,0 0 64,-17 0 128,22 0-504,16 0 88,11-2-144,7-7-168,22-4 0,-8 2-904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9:00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1 367 4721,'0'0'1488,"0"0"-163,0 0-233,0 0-281,0 0-165,0 0-149,5-17-197,6-27-182,-1 0 0,-3-1 0,-1 0 0,-1-21-118,-5-39-439,0 105 298,0 0-25,0 0-26,0 25-292,0 12 499,1-1-1,2 1 1,2-1-1,1 0 1,2 0-1,2-1 1,1 0-1,1 0 1,17 30-15,-27-61 14,1 0 1,-1 0 0,1-1-1,0 1 1,0-1-1,1 0 1,-1 1 0,1-1-1,-1-1 1,1 1-1,0-1 1,2 2-15,-4-3 7,0 0 0,1 0 1,-1-1-1,0 1 0,0 0 0,1-1 0,-1 1 1,0-1-1,1 0 0,-1 0 0,0 0 0,1 0 1,-1 0-1,0-1 0,1 1 0,-1-1 0,0 1 0,0-1 1,1 0-1,-1 0 0,0 0 0,0 0 0,0 0 1,0 0-1,0-1 0,0 1 0,0-1-7,7-8-628,1 0 0,-2-1 0,1 0 0,3-8 628,7-16-4245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9:00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97 6305,'0'0'1513,"0"0"-57,0 0-384,0 0-736,0 0-128,0 0-208,0 0-584,114-85-1304,-82 74-3353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9:01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24 510 328,'0'0'3712,"0"0"-2703,0 0-490,0 0-64,0 0-123,0 0-126,14-7-79,47-26 14,-58 30-131,1 1-1,-1-1 1,1 0-1,-1 0 1,0 0-1,0 0 0,0 0 1,0-1-1,-1 1 1,0-1-1,1 0 1,-1 0-1,-1 0 0,1 0 1,0 0-1,-1 0 1,0 0-1,0-1 1,0 1-1,-1 0 0,1-1 1,-1 1-1,0 0 1,0-1-1,-1 1 1,1-1-1,-1 1 0,0 0 1,-1-3-10,1 6-9,1-1 0,-1 0 0,0 0-1,0 1 1,0-1 0,-1 0 0,1 1 0,0-1 0,-1 1 0,1-1 0,-1 1 0,1 0 0,-1 0-1,0 0 1,1 0 0,-1 0 0,0 0 0,0 0 0,0 0 0,1 1 0,-1-1 0,0 1 0,0-1-1,0 1 1,0 0 0,0 0 0,0 0 0,0 0 0,0 0 0,0 0 0,-2 1 9,0-1-15,0 0 0,-1 0 0,1 1 1,0 0-1,0 0 0,0 0 0,0 0 0,0 1 1,0-1-1,0 1 0,1 0 0,-1 0 0,0 0 1,1 1-1,0-1 15,-1 3 13,1-1 0,0 1 0,1 0 0,-1 0 0,1 0 1,0 0-1,0 0 0,1 1 0,0-1 0,0 0 0,0 1 0,0-1 1,1 1-14,1 73 258,-1-74-247,1-1 25,-1 0-1,1 0 1,0 0 0,1 0-1,-1 0 1,1-1 0,-1 1-1,1 0 1,1 0 0,-1-1-1,0 0 1,1 1 0,-1-1-1,1 0 1,0 0 0,0 0-1,0-1 1,1 1 0,-1-1-1,1 0 1,-1 0 0,1 0-1,0 0 1,-1 0 0,1-1-1,0 0 1,0 0 0,0 0-1,0 0 1,4 0-36,0 0 53,-1 0 0,1 0 0,0-1 0,0 0 0,0 0 0,-1-1 0,1 0 1,0 0-1,-1-1 0,1 0 0,-1 0 0,1-1 0,-1 0 0,0 0 0,0-1 0,1-1-53,12-10 43,0-2-1,-1 0 1,-1-1-1,0-1 1,-1-1 0,0-2-43,-10 11-62,1 1 0,-1-1 0,-1 0 1,0-1-1,-1 0 0,0 0 0,-1 0 1,0 0-1,-1-1 0,0 0 1,-1 1-1,0-1 0,-1-1 62,-3 14-16,0-1 0,1 0 0,-1 1-1,0 0 1,0-1 0,0 1 0,1 0 0,-1 0 0,0 0-1,0 0 1,0 0 0,1 0 0,-1 0 0,0 1 0,0-1-1,-1 1 17,-3 3-8,1-1 0,0 1 0,0 0-1,0 0 1,0 0 0,1 1 0,-1-1 0,1 1-1,0 0 1,1 1 0,-1-1 0,1 1-1,0-1 1,0 1 0,0 2 8,2-5-8,-1-1 0,1 1-1,0 0 1,0 0 0,0 0 0,1 0 0,-1 0 0,1 0 0,0 1-1,-1-1 1,1 0 0,1 0 0,-1 0 0,0 0 0,1 0 0,-1 0-1,1 0 1,0 0 0,0 0 0,0 0 0,1 0 0,-1 0 0,1-1-1,-1 1 1,1-1 0,0 1 0,0-1 0,0 1 0,0-1-1,1 0 1,0 1 8,42 23 107,-33-19-83,0-1 0,0 2-1,0 0 1,-1 0 0,0 1 0,9 10-24,-20-18-2,1-1 1,0 1-1,-1 0 1,1-1 0,-1 1-1,1 0 1,-1-1-1,0 1 1,1 0-1,-1 0 1,0 0 0,1 0-1,-1-1 1,0 1-1,0 0 1,0 0 0,0 0-1,0 0 1,0 0-1,0 0 1,0-1-1,0 1 1,0 0 0,0 0-1,-1 0 1,1 0-1,0-1 1,-1 1-1,1 1 2,-2 0 6,1-1 0,-1 1-1,0 0 1,1 0 0,-1-1-1,0 1 1,0-1-1,0 0 1,0 0 0,0 1-1,-2-1-5,-63 20 97,61-19-124,-8 1-92,0 0 0,0-1 0,0 0 0,-6-1 119,19-1-65,19 0-372,-6 0 482,-1-1 1,1-1 0,0 0-1,-1 0 1,0-1 0,0-1 0,0 0-1,0 0 1,0-1 0,-1-1 0,0 1-1,0-2 1,0 1 0,-1-2-1,0 1 1,-1-1 0,1 0 0,6-9-46,-6 5 94,0 1 0,-1-1 0,0-1 0,-1 0 1,0 0-1,-1 0 0,-1-1 0,0 0 0,0 0 1,-2 0-1,0 0 0,0-1 0,-2 0 0,1-13-94,-2-12 35,1-8-2,-2 1 0,-2-1 0,-2 1 0,-4-7-33,9 51 33,0 2-114,-3 129-371,0-59 678,3 0 1,2 0-1,12 60-226,-14-125 9,1 0 0,0 1 0,0-1 0,0 0 0,0 0 1,1 0-1,0 0 0,0 0 0,0 0 0,0 0 0,0-1 1,1 1-1,0-1 0,0 1 0,0-1 0,0 0 0,1 0-9,0 0 20,0-1-1,1 0 1,-1-1-1,1 1 0,-1-1 1,1 0-1,0 0 1,0 0-1,0-1 0,-1 1 1,1-1-1,0 0 1,0-1-1,0 1 0,1-1-19,-1-1-143,0 1 0,0-1 0,0 0 0,0 0-1,0 0 1,-1-1 0,1 0 0,-1 0-1,1 0 1,-1 0 0,0-1 0,-1 1-1,1-1 1,-1 0 0,2-2 143,-2 3-391,18-21-3124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9:01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 5705,'0'0'1192,"0"0"-783,0 0 191,0 0-232,0 0-168,0 0-96,0 0-40,131-35-56,-102 29-8,3-1 0,-5 5-800,-8 0-2401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6:32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99 760,'0'0'644,"0"0"-41,0 0-140,0 0-207,0-3 2503,8-16-2019,64-31 237,-65 46-951,0 0 1,0 1-1,0 0 0,0 0 0,0 1 0,1 0 1,-1 0-1,1 1 0,0-1 0,2 2-26,-10 0-4,0 0 24,0 0 54,0 0-17,0 0-2,0 0-7,0 0-40,-27 9-60,12 1-66,-6 4 55,0-1-1,0-1 0,-1-1 0,-1-1 0,0-1 1,-11 3 63,33-11 11,-1 1 1,1-1 0,0 1 0,0-1 0,0 1 0,-1-1 0,1 1 0,1 0 0,-1 0 0,0-1 0,0 1 0,1 0-1,-1 0 1,1 0 0,-1 0 0,1 0 0,0 0 0,0 1-12,-6 43-99,6-43 105,-2 15 34,0 1-154,2-19 132,-1 0 0,1 1 0,0-1-1,0 0 1,0 0 0,0 0 0,0 0 0,0 0-1,0 1 1,0-1 0,0 0 0,0 0 0,0 0-1,0 0 1,0 0 0,0 1 0,0-1 0,0 0 0,0 0-1,0 0 1,0 0 0,0 0 0,0 0 0,0 1-1,0-1 1,0 0 0,1 0 0,-1 0 0,0 0-1,0 0 1,0 0 0,0 1 0,0-1 0,0 0-1,0 0 1,0 0 0,1 0 0,-1 0 0,0 0-1,0 0 1,0 0 0,0 0 0,0 0 0,0 0-1,1 0 1,-1 0 0,0 0 0,0 0 0,0 0-1,0 0 1,0 0 0,1 0 0,-1 0 0,0 0-1,0 0 1,0 0 0,0 0 0,0 0 0,1 0-1,-1 0 1,0 0-18,11-5-31,-1 1-1,2 0 0,-1 0 1,0 1-1,1 1 0,-1 0 1,1 0-1,0 1 1,0 1-1,0 0 0,7 1 32,-11-1-87,-6 0 87,0 1-1,-1 0 0,1 0 1,0 0-1,0 0 1,-1 0-1,1 1 0,-1-1 1,1 0-1,-1 1 1,1-1-1,-1 1 0,0-1 1,0 1-1,0 0 0,0-1 1,0 1-1,0 0 1,0 0-1,-1 0 0,1 0 1,0 0-1,-1 1 1,11 48 154,-11-46-147,0 0 0,0 0-1,-1 0 1,1 0-1,-1 0 1,0 0 0,-1 0-1,1-1 1,-1 1 0,0-1-1,0 1 1,-1-1-1,1 1 1,-1-1 0,0 0-1,0 0 1,0-1 0,0 1-1,-1-1 1,0 1-1,0-1 1,0 0 0,0 0-1,0-1 1,0 1 0,-1-1-1,1 0 1,-5 1-7,1 0-42,0 0 1,-1-1-1,1 0 0,0-1 1,-1 0-1,1 0 0,-1-1 1,1 0 41,3 0-12,0 0 0,0 0 0,1-1 0,-1 0 0,0 0 0,1 0 0,-1 0 0,1-1-1,0 0 1,-1 0 0,1 0 0,0 0 0,0-1 0,-3-2 12,6 4-11,0 0 0,1 0-1,-1 1 1,1-1 0,0 0-1,-1 0 1,1 0 0,-1 0-1,1 1 1,0-1-1,0 0 1,-1 0 0,1 0-1,0 0 1,0 0 0,0 0-1,0 0 1,0 0 0,0 0-1,1 0 1,-1 1 0,0-1-1,0 0 1,1 0 0,-1 0-1,0 0 1,1 0 0,-1 1-1,1-1 1,-1 0-1,1 0 1,-1 1 0,1-1-1,0 0 1,-1 1 0,1-1-1,0 0 1,0 1 0,-1-1-1,1 1 1,0-1 0,0 1-1,0 0 1,-1-1 0,1 1-1,0 0 1,0 0 0,0-1-1,0 1 12,2 0-19,-1 0-1,1-1 1,-1 1-1,1 0 1,-1 1-1,1-1 1,-1 0-1,1 1 1,-1-1-1,0 1 1,1 0-1,-1 0 1,0 0-1,1 0 1,-1 0-1,0 1 1,0-1 19,0 2 2,0 1 0,0-1 0,-1 1 0,1-1 0,-1 1 1,0 0-1,0-1 0,0 1 0,-1 0 0,1 0 0,-1 1-2,0 80 340,0-85-266,0 0-17,0 0 6,0 0 17,0 0-42,0 0 34,0-24-1679,0 5-1993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9:03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 56,'0'0'5512,"0"0"-3698,0 0-885,0 0-179,0 0-336,0 0-286,1-3-392,57 268 38,-58-264 225,0-1 0,0 1 0,0 0 0,0-1 1,0 1-1,1 0 0,-1-1 0,0 1 1,0 0-1,0-1 0,1 1 0,-1 0 0,0-1 1,1 1-1,-1-1 0,0 1 0,1-1 0,-1 1 1,1-1-1,-1 1 0,1-1 0,-1 1 0,1-1 1,-1 1-1,1-1 0,0 0 0,-1 1 1,1-1-1,-1 0 0,1 0 1,11-15 48,6-44 28,-15 50-107,0-4-67,17-46-46,-19 55 61,1 0 1,-1 1-1,1-1 0,0 1 0,0-1 1,0 1-1,1 0 0,-1 0 0,1 0 1,0 0-1,0 0 0,0 1 0,1-1 83,-3 2-49,0 1-1,0-1 0,0 1 1,0 0-1,0-1 1,1 1-1,-1 0 0,0 0 1,0 0-1,0 0 0,1 0 1,-1 0-1,0 0 0,0 0 1,0 0-1,1 1 1,-1-1-1,0 0 0,0 1 1,0-1-1,0 1 0,0-1 1,0 1-1,0 0 0,0-1 1,0 1-1,0 0 1,0 0-1,0 0 0,0-1 1,0 1-1,-1 0 0,1 0 1,0 0-1,-1 0 1,1 1 49,24 49 111,-13-25-169,-9-21 80,0-1 0,0 1-1,0-1 1,1 0 0,0 0 0,0 0 0,0 0 0,0-1 0,1 0 0,-1 1 0,4 0-22,-6-3 65,-1-1 0,1 1 0,-1-1 0,1 1 0,-1-1 0,1 1 0,0-1 0,-1 0 1,1 0-1,-1 0 0,1 0 0,0 0 0,-1 0 0,1-1 0,0 1 0,-1 0 0,1-1 0,-1 1 0,1-1 0,-1 0 0,1 1 0,-1-1 0,0 0 0,1 0 0,-1 0 0,0 0 0,1 0 0,-1 0 0,0 0 0,0-1 1,0 1-1,0 0 0,0 0 0,0-1 0,-1 1 0,1-1 0,0 1 0,-1-1 0,1 1 0,-1-1-65,5-13 117,0 1 0,-2-1 0,0 0 0,0 0 0,-2 0 0,0-1 0,0 1 0,-2 0 0,-1-11-117,2 24-20,0 0-1,0 0 0,0 0 0,-1 0 0,1 0 0,-1 0 0,1 0 1,-1 0-1,0 0 0,0 1 0,0-1 0,0 0 0,0 0 0,0 1 1,0-1-1,0 1 0,-1-1 0,1 1 0,-1-1 0,1 1 0,-1 0 0,0 0 1,0-1 20,-2 0-198,-1 0 1,1 1 0,0-1 0,-1 1-1,0 0 1,1 0 0,-1 0 0,0 1-1,-3 0 198,-14-1-2107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9:03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5177,'0'0'787,"0"0"-494,0 0-330,0 0-34,8 19 61,34 102 303,-2 10-293,-33-99 35,-5-20-24,1-1 0,0 0 0,0 0-1,1-1 1,3 7-11,-6-17 61,0-1 0,0 1 0,-1 0 0,1 0-1,-1-1 1,1 1 0,0 0 0,-1-1 0,1 1-1,-1-1 1,1 1 0,-1-1 0,1 1 0,-1-1-1,1 1 1,-1-1 0,1 1 0,-1-1 0,0 0-1,1 1 1,-1-1 0,0 1 0,0-1 0,1 0 0,-1 1-1,0-1 1,0 0 0,0 0 0,0 1 0,0-1-61,13-31-63,-12 29 150,-1 3-87,5-13 10,0 1 0,1-1 0,1 1 0,5-9-10,-10 19-12,0-1-1,0 0 1,0 1 0,0-1-1,1 1 1,-1 0 0,1-1-1,0 1 1,0 1 0,0-1-1,-1 0 1,2 1 0,-1-1-1,0 1 1,0 0 0,0 0-1,1 0 1,-1 0 0,0 1-1,1-1 1,1 1 12,-4 1-13,0-1 0,0 1 1,0-1-1,0 1 0,-1-1 0,1 1 1,0 0-1,0-1 0,-1 1 0,1 0 0,-1 0 1,1-1-1,0 1 0,-1 0 0,0 0 0,1 0 1,-1 0-1,1 0 0,-1 0 0,0 0 1,0 0-1,0 0 0,1 0 0,-1 0 13,5 31 108,-4-28-86,1 82 638,-3-69-597,0 0-1,2 0 0,0 0 1,1 0-1,0 0 1,3 4-63,-4-18-186,0 1 0,1 0 0,0 0 0,0-1 0,0 1 0,0-1 0,1 0 0,-1 1 0,1-1 1,1 0 185,5 3-2845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9:04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1 441 3289,'0'0'2312,"0"0"-1477,0 0-411,0 0-109,0 0-99,0 0-45,17-5-74,5 0-75,-13 3-12,0 0 0,0-1 0,0 0 0,0 0 0,-1-1 0,1 0 1,-1 0-1,4-4-10,-9 7-22,-1 0 1,0-1 0,0 1-1,1-1 1,-1 0 0,0 1-1,0-1 1,0 0 0,-1 0-1,1 0 1,0 0 0,-1-1-1,0 1 1,1 0 0,-1-1-1,0 1 1,0-1 0,0 1-1,0-1 1,-1 1 0,1-1-1,-1 0 1,0 1 0,1-1-1,-1 0 1,0 1 0,-1-1-1,1 0 1,0 1 0,-1-2 21,0 2-10,0 1 1,0 0 0,0 0-1,0 0 1,0 1 0,0-1-1,0 0 1,-1 0 0,1 1 0,0-1-1,-1 0 1,1 1 0,0-1-1,-1 1 1,1 0 0,0-1-1,-1 1 1,1 0 0,-1 0 0,1 0-1,0 0 1,-1 0 0,1 0-1,-1 0 1,1 1 0,0-1 0,-1 0-1,1 1 1,-1 0 9,-1-1-11,0 1 0,0 0-1,-1-1 1,1 2 0,0-1 0,0 0-1,1 0 1,-1 1 0,0 0 0,0 0 0,1 0-1,-3 2 12,3-1 19,-1 1 0,1-1 0,1 1 1,-1 0-1,1-1 0,-1 1 0,1 0 0,0 0 0,0 0 0,1 0 0,-1 0 0,1 0 0,0 0 0,0 0 0,1 0 0,-1 0 0,1 0 0,-1 0 0,1 0 0,1 0 0,-1 0 0,0 0 0,1 0 0,0-1 0,0 1 0,0-1 0,0 1 0,1-1 0,-1 0 0,1 0 0,0 0 0,0 0 0,0-1 0,0 1 0,0-1 0,1 1 0,-1-1 0,1 0 0,-1-1 0,1 1 0,0-1 0,0 1 0,0-1 0,0 0 0,-1 0 0,2-1-19,1 1 69,0 0-1,0-1 0,0 0 0,1 0 1,-1-1-1,0 0 0,0 0 0,0 0 1,0-1-1,-1 0 0,1 0 1,0 0-1,-1-1 0,1 0 0,-1 0 1,0 0-1,3-3-68,-1 0 69,1-2-1,-1 1 1,-1-1 0,0 0-1,0 0 1,0 0-1,-1-1 1,0 0 0,-1 0-1,1-5-68,3-6 45,-1-1 0,-2 0 0,0 0 0,-1 0 0,-1-1 0,-1-16-45,0-26 10,-6-39-10,0 80-119,0 17-105,0 16-109,-3 46 431,1 1 0,3 0 0,3 0 0,5 44-98,-4-92 33,1 0 1,0 1-1,0-1 0,0 0 0,1 0 0,1 0 0,0-1 0,0 1 0,0-1 1,1 0-1,0 0 0,3 2-33,-5-6-19,0-1 0,1 0 0,-1 1 0,1-1 0,0 0 0,0-1 0,0 1 0,0-1 0,0 0 0,0 0 0,1 0 0,-1 0 0,1-1 0,-1 0 0,1 0 0,0 0 0,0 0 0,-1-1 0,1 0 0,0 0 0,0 0 0,-1-1 0,1 1 0,4-2 19,15-9-1877,-4-7-2806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9:05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0 171 6921,'0'0'1441,"0"0"-482,0 0-317,0 0-332,0 0-142,0 0-44,19-8-88,4-2-44,6-1-34,0-2-1,0-1 0,24-17 43,-51 29-116,1-1-1,-1 1 1,0 0 0,0-1-1,0 0 1,0 0 0,0 1 0,0-1-1,-1 0 1,1 0 0,-1-1 0,0 1-1,0 0 1,0 0 0,-1-1-1,1 1 1,-1-1 116,1 3-24,-1 0-1,0 0 1,0 0 0,0 0-1,0 0 1,0 0 0,0-1-1,-1 1 1,1 0-1,0 0 1,0 0 0,-1 0-1,1 0 1,-1 0 0,1 0-1,-1 0 1,1 0-1,-1 0 1,0 0 0,1 0-1,-1 1 1,0-1 0,0 0-1,1 0 1,-1 1-1,0-1 1,0 0 0,0 1-1,0-1 1,0 1 0,0-1-1,0 1 1,0 0-1,0-1 1,0 1 0,0 0-1,0 0 1,-1 0 0,1 0-1,0 0 1,0 0 0,0 0-1,0 0 1,0 0-1,0 0 1,0 1 0,0-1-1,0 0 1,-1 1 0,1-1 24,-1 1-5,1 0 0,-1 1 0,1-1 0,0 0 0,-1 0 0,1 1 0,0-1 0,0 0 0,0 1 1,0 0-1,0-1 0,0 1 0,1-1 0,-1 1 0,0 0 0,1 0 0,-1-1 0,1 1 0,0 0 1,-1 0-1,1 0 0,0 0 5,-6 50-90,6-41 84,-5 70 106,4 0 0,4 2-100,3-44 586,-6-39-557,1 0 0,-1 0 0,0 0 0,0 1 0,0-1 0,0 0 0,0 0 0,0 0 0,0 1 0,0-1 0,0 0-1,1 0 1,-1 0 0,0 0 0,0 0 0,0 1 0,0-1 0,1 0 0,-1 0 0,0 0 0,0 0 0,0 0 0,1 0-1,-1 0 1,0 0 0,0 0 0,0 1 0,1-1 0,-1 0 0,0 0 0,0 0 0,0 0 0,1 0 0,-1 0 0,0 0-1,0-1 1,0 1 0,1 0 0,-1 0 0,0 0 0,0 0 0,0 0 0,1 0-29,9-17 569,-1-3-679,0 1 0,0 1 0,2-1 0,1 2 0,0-1 0,1 2 0,0 0 0,10-8 110,-23 24-14,0 0 0,0-1 0,0 1 0,1 0 0,-1 0 0,0-1 0,0 1 0,1 0 0,-1 0 0,0 0 0,0 0 0,1-1 0,-1 1 0,0 0 0,0 0 0,1 0 0,-1 0 0,0 0 0,1 0 0,-1 0 0,0 0 0,1 0 0,-1 0 0,0 0 0,0 0 0,1 0 1,-1 0-1,0 0 0,1 0 0,-1 0 0,0 0 0,1 0 0,-1 0 0,0 1 0,0-1 0,1 0 0,-1 0 0,0 0 0,0 0 0,1 1 0,-1-1 0,0 0 0,0 0 14,6 19-169,-5 36 344,-1-39-199,1-4 60,0 1 0,0-1 1,1 1-1,0-1 0,4 11-36,-5-20 10,0-1 0,0 1 0,0-1-1,1 1 1,-1-1 0,0 1 0,1-1-1,0 0 1,-1 0 0,1 0 0,0 0-1,0 0 1,0 0 0,0 0 0,1-1-1,-1 1 1,0-1 0,1 0-1,-1 1 1,1-1 0,-1 0 0,1-1-1,0 1 1,-1 0 0,1-1 0,0 1-1,-1-1 1,1 0 0,1 0-10,2 0 38,1 0 1,0-1-1,-1 0 0,1 0 0,-1-1 1,1 0-1,-1 0 0,0 0 1,0-1-1,0 0 0,0 0 1,0 0-1,-1-1 0,1 0 1,-1 0-1,0 0 0,0-1 1,-1 0-1,1 0 0,-1 0 1,0 0-1,-1-1 0,4-5-38,-2 4-5,-1-1-1,0 0 0,0 0 0,0 0 0,-1 0 0,0 0 0,-1-1 1,0 1-1,0-1 0,-1 0 0,0 1 0,-1-1 0,0 0 0,0 0 1,-1 0-1,0 1 0,0-1 0,-2-6 6,2 14-8,1 0 1,0-1-1,-1 1 1,0 0-1,1-1 1,-1 1-1,0 0 1,1 0-1,-1 0 1,0 0-1,0-1 1,0 1-1,0 0 1,0 1-1,0-1 0,0 0 1,-1 0-1,1 0 1,0 1-1,0-1 1,-1 0-1,1 1 1,0-1-1,-1 1 1,1 0-1,0-1 1,-1 1-1,1 0 1,-1 0-1,1 0 0,-1 0 1,1 0-1,0 0 1,-1 0-1,1 1 1,-1-1-1,1 0 1,0 1 7,-2 0-17,0 0 0,1 1 0,-1-1 0,1 1 0,-1-1 0,1 1 0,0 0 0,0 0 0,0 0 0,0 0 0,0 0 0,0 1 0,1-1 0,-1 0 0,1 1 0,-1-1 0,1 1 0,0 1 17,-4 10 1,2 0-1,0 0 1,0 1 0,1-1 0,1 1-1,1 0 1,1 13-1,-1-22-14,0-1 1,0 0-1,1 1 0,0-1 1,0 0-1,0 1 0,1-1 1,-1 0-1,1 0 0,1 0 0,-1-1 1,1 1-1,0 0 0,0-1 1,0 1-1,0-1 0,1 0 1,0 0-1,0-1 0,0 1 1,0-1-1,3 2 14,-5-4 1,0 0 1,0 0-1,0 0 0,0-1 1,0 1-1,0 0 0,1-1 1,-1 0-1,0 1 0,0-1 1,0 0-1,0 0 0,1 0 1,-1-1-1,0 1 0,0 0 1,0-1-1,0 0 0,0 1 1,1-1-1,-1 0 0,-1 0 1,1 0-1,0 0 0,0 0 1,0-1-1,0 1 1,-1 0-1,1-1 0,-1 0 1,1 1-1,0-2-1,5-6 39,-1-1 0,0 0 1,0-1-1,-1 1 0,4-11-39,6-11-3,-15 32 4,4-8 4,0 1 0,1-1 1,0 1-1,0 0 0,1 0 1,6-6-6,-11 12-9,1 0 1,0-1-1,-1 1 1,1 0-1,0 0 1,0 0-1,0 0 1,0 1-1,0-1 1,0 0 0,1 1-1,-1-1 1,0 1-1,0 0 1,0 0-1,0 0 1,1 0-1,-1 0 1,0 0-1,0 1 1,0-1 0,0 1-1,0-1 1,0 1-1,0 0 1,0 0-1,0 0 1,0 0-1,0 0 1,0 0 0,0 1 7,6 3-5,-1 1 0,0 0-1,0 0 1,-1 0-1,0 1 1,0 0 0,-1 0-1,1 1 1,-2-1-1,1 1 1,-1 0 0,0 1-1,-1-1 1,0 1-1,0-1 1,-1 1 0,0 0-1,0 0 1,-1 0-1,0 6 7,-2-14 10,1 0-1,-1 0 0,1 0 1,-1 0-1,0 0 0,0 0 0,1 0 1,-1 0-1,0 0 0,0-1 0,0 1 1,0 0-1,0-1 0,0 1 0,0 0 1,0-1-1,0 1 0,-1-1 0,1 0 1,0 1-1,0-1 0,0 0 0,0 0 1,-1 0-1,1 0 0,0 0 1,0 0-1,0 0 0,-1 0-9,0 0 25,1 0 0,-1 0-1,1 0 1,0 0 0,-1 0 0,1 0 0,0 0-1,-1 0 1,1-1 0,0 1 0,-1 0 0,1-1-1,0 1 1,-1-1 0,1 0 0,0 1 0,0-1-1,0 0 1,0 0 0,0 0 0,0 1 0,0-1-1,0 0 1,0-1 0,0 1 0,0 0 0,0 0-1,0-1-24,0-5 40,0-2 0,0 1 0,1 0 0,0 0 1,0 0-1,0 0 0,1 0 0,1 0 0,-1 0 0,1 0 0,1 0 0,-1 1 0,2-1 0,-1 1 0,1 0 0,0 0 0,0 0 0,4-5-40,5-4-637,1 1 1,0 0-1,1 1 0,1 1 1,0 0-1,15-9 637,11-4-4700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9:06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63 4505,'0'0'1242,"0"0"-224,0 0 3,0 0-189,0 0-143,0 0-25,2-13-59,6-36-181,8 111-790,-10-32 353,2-1-1,7 18 14,-13-39-9,2 1 1,0-2-1,0 1 0,0 0 0,1-1 0,0 0 1,0 0-1,1 0 0,-1-1 0,2 1 0,3 2 9,-9-9-4,-1 1 0,1 0 0,-1-1 0,1 1 1,0-1-1,0 0 0,-1 1 0,1-1 0,0 1 0,0-1 0,-1 0 0,1 0 0,0 1 0,0-1 0,0 0 0,-1 0 0,1 0 0,0 0 0,0 0 1,0 0-1,0 0 0,0 0 0,-1 0 0,1-1 0,0 1 0,0 0 0,0-1 0,-1 1 0,1 0 0,0-1 0,-1 1 0,2-1 4,-1-1-1,1 0-1,0 0 0,0 0 1,-1 0-1,0 0 1,1-1-1,-1 1 0,0 0 1,0-1-1,0 1 0,0-2 2,13-67-88,-14 68 59,2-15-17,8-114 45,-7 130-478,1 8 303,4 7 111,10 31 60,1-1-1,3-1 1,4 5 5,-25-47 3,-1 1 0,1 0 0,-1-1 0,0 1-1,1 0 1,0-1 0,-1 1 0,1 0 0,-1-1 0,1 1 0,0-1 0,-1 1 0,1-1 0,0 1-1,0-1 1,-1 0 0,1 1 0,0-1 0,0 0 0,0 0 0,0 0 0,-1 1 0,1-1-1,0 0 1,0 0 0,0 0 0,0 0 0,-1-1 0,1 1 0,0 0 0,0 0 0,0 0-1,0-1 1,-1 1 0,1 0 0,0-1 0,0 1 0,-1 0 0,1-1 0,0 1 0,-1-1-1,1 0 1,0 1 0,-1-1 0,1 1 0,-1-1 0,1 0 0,-1 1 0,1-1 0,-1 0-1,0 0 1,1 1 0,-1-2-3,33-54 16,-22 35 16,47-64-64,-52 122-452,15 55 1011,-19-84-477,0 0 1,1-1-1,0 1 1,1-1-1,0 0 0,0 0 1,0 0-1,1 0 1,0-1-1,4 4-50,-6-8-15,0 0 0,0 1 0,0-2 0,0 1 0,1 0 0,-1-1 0,1 1 0,0-1 1,-1 0-1,1 0 0,0-1 0,0 1 0,-1-1 0,1 1 0,0-1 0,0-1 0,-1 1 0,1 0 0,0-1 0,0 0 0,-1 0 0,1 0 0,0 0 0,-1 0 0,1-1 0,-1 0 0,0 0 0,1 0 0,-1 0 0,0 0 0,0-1 0,0 1 0,-1-1 0,1 0 0,-1 1 1,1-1-1,-1-1 0,0 1 0,0 0 0,0 0 0,0-2 15,6-23-1903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9:07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6569,'0'0'913,"0"0"-585,0 0-328,0 0-104,0 0-80,0 0-1193,0 0-1831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9:07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97 362 2841,'0'0'753,"0"0"-11,0 0-80,0 0-96,0 0-189,-8-5-183,-24-14-168,31 19-28,0 0 0,0-1 0,0 1 0,1 0 0,-1 0 0,0 0 0,0 0 0,0 0 0,0 0 0,0 0 0,0 0 0,1 0 0,-1 1 0,0-1 0,0 0 0,0 0 0,0 1 0,1-1-1,-1 0 1,0 1 0,0-1 0,1 1 0,-1-1 0,0 1 0,1 0 0,-1-1 0,0 1 0,1 0 0,-1-1 0,1 1 0,-1 0 0,1 0 0,0-1 0,-1 1 0,1 0 0,0 0 0,-1 0 0,1 0 2,-12 37-26,11-32 27,-4 15-6,1 0 1,1 0 0,0 0 0,2 1 0,1-1-1,0 0 1,4 20 4,-4-40 12,1 0 1,-1 1-1,0-1 0,1 0 0,-1 0 0,0 0 0,1 0 0,-1 0 0,1 0 1,0 0-1,-1 0 0,1 0 0,0 0 0,0 0 0,0 0 0,-1 0 0,1-1 1,0 1-1,0 0 0,0 0 0,0-1 0,0 1 0,1-1 0,-1 1 0,0-1 1,0 0-1,0 1 0,0-1 0,0 0 0,1 0 0,-1 0 0,0 1 0,0-1 1,0-1-1,1 1 0,-1 0 0,0 0 0,0 0 0,0-1 0,0 1 0,1 0 1,-1-1-1,0 1 0,0-1 0,1 0-12,3-1 104,0 0-1,-1 0 1,1-1-1,0 0 1,-1 0-1,0 0 1,1 0-1,-1-1 1,2-2-104,3-6 83,-1-2-1,0 1 1,0-1 0,-1-1-1,-1 1 1,-1-1 0,0 0-1,0 0 1,-2-1 0,2-10-83,2-31 67,-2-1-1,-3-17-66,0 15 61,0-95 236,-2 154-368,-2 13-4,1 0 0,0 0 0,1 0 0,0 0 0,1 0-1,0 1 76,2 22-13,-2 7 18,3 0 0,2 0 0,10 39-5,-10-57 18,1 0 0,1-1 0,1 0 0,1 0 0,1-1 0,1 0 0,7 7-18,-16-23 15,2-1 0,-1 0-1,0-1 1,1 1 0,0-1-1,0 0 1,0 0 0,1 0-1,-1-1 1,4 1-15,-8-3 25,1 0-1,-1 0 1,1-1 0,0 1-1,-1-1 1,1 1 0,0-1-1,0 0 1,-1 1 0,1-1-1,0 0 1,0 0 0,-1 0-1,1-1 1,0 1 0,0 0-1,-1-1 1,1 1 0,0-1-1,-1 1 1,1-1 0,0 0-1,-1 0 1,1 0 0,-1 1-1,0-2 1,1 1 0,-1 0-1,0 0 1,1 0 0,-1-1-1,0 1 1,0 0 0,0-1-1,0 1 1,0-1 0,-1 0-1,2 0-24,8-24 130,-1 1-1,-1-1 1,-1-1-1,-1 1 1,-1-1-1,-2-1 1,-1 1-1,-1 0 1,-1-5-130,0 32-48,0 0-60,0 10-201,1 4 304,0-1 0,0 1 1,2-1-1,-1 1 0,2-1 1,1 3 4,-3-9 44,0-1 1,0 0 0,1-1-1,0 1 1,0 0 0,1-1-1,-1 1 1,1-1 0,0 0-1,0 0 1,1-1 0,0 1-1,0-1 1,2 2-45,-4-5-58,0 1 0,-1-1 0,1 0 0,0 0-1,0 0 1,0 0 0,0 0 0,0-1 0,0 1 0,1-1 0,-1 0 0,0 0 0,0 0 0,0 0 0,0 0-1,0-1 1,0 1 0,0-1 0,0 0 0,0 0 0,0 0 0,0-1 0,0 1 0,0-1 0,-1 1-1,1-1 1,-1 0 0,1 0 0,-1 0 0,0 0 0,1 0 0,0-2 58,9-16-3553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9:08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6713,'0'0'985,"0"0"-649,0 0-336,0 0-80,0 0-768,0 0 351,29 112-2647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9:08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4673,'0'0'1716,"0"0"-487,0 0-142,0 0-262,0 0-373,0 0-245,24 69-794,-11-23 586,-9-26-16,2 1 0,0-1 0,2 0 1,0-1-1,1 0 0,0 0 0,9 10 17,-18-29-7,0 1 0,0-1 0,1 0 0,-1 1 0,0-1 0,1 0 0,-1 1 0,0-1 0,1 0 0,-1 1 0,1-1 0,-1 0 0,0 0 0,1 1 0,-1-1 0,1 0 0,-1 0 0,1 0 0,-1 0-1,1 0 1,-1 0 0,1 0 0,-1 0 0,1 0 0,-1 0 0,1 0 0,-1 0 0,1 0 0,-1 0 0,1 0 0,-1 0 0,0 0 0,1-1 0,-1 1 0,1 0 0,-1 0 0,1-1 0,-1 1 0,0 0 0,1 0 0,-1-1-1,0 1 1,1-1 0,-1 1 0,0 0 0,1-1 0,-1 1 0,0-1 7,16-24 147,-12 18-161,27-50 40,-24 41-52,1 1-1,0 1 0,0-1 0,2 2 0,0-1 1,0 1-1,1 1 0,1-1 0,10-7 27,-20 19-12,-1 0 1,1 0-1,-1 0 0,1 0 0,0 0 0,-1 0 1,1 0-1,0 0 0,-1 1 0,1-1 0,0 1 1,0-1-1,0 1 0,0 0 0,-1 0 0,1 0 1,0 0-1,0 0 0,0 0 0,0 0 1,1 1 11,-2 0-15,1 0 1,-1 0 0,0 0 0,0 0 0,1 0 0,-1 0 0,0 0 0,0 1 0,0-1 0,0 0 0,0 1 0,-1-1 0,1 1 0,0-1 0,0 1 0,-1-1 0,1 1 0,-1-1 0,0 2 14,3 11-29,-2 0 1,1 1-1,-2-1 1,0 0 0,-1 5 28,0 0 159,1 121 1084,3-139-1210,1 0 0,-1 1 0,1-1 0,0-1 0,-1 1 0,1 0 0,0-1 0,0 0 0,-1 0 0,1 0 0,0 0-33,0 0-77,0-1 0,0 1 1,1 0-1,-1-1 0,0 0 1,-1 0-1,1 0 0,0-1 1,0 1-1,0-1 1,-1 0-1,1 0 0,2-3 77,20-16-2238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9:08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6793,'0'0'1585,"0"0"-889,0 0-200,0 0-256,0 0-240,0 0-560,0 0-944,5 11 271,3 7-2863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6:33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18 360,'0'0'754,"0"0"-1,0 0-35,0 0-81,0 0-70,0 0-58,0 0-1,0 0 4,0 0-62,0 0-5,0 0-41,0 0-29,0 0-87,0 0-88,0 0-33,0 0-55,0 0-48,0 0 0,0 0-39,0 0-5,0 0 47,0 0 40,0 0 30,4-10 199,3 10-337,50-1-5,46-5 6,-124 14-3359,5-5-1574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9:10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68 302 4265,'0'0'832,"0"0"-118,0 0-281,0 0-273,0 0-191,-9 7-14,5-4 44,0-1 1,0 1-1,0 1 0,0-1 1,0 1-1,1-1 0,0 1 0,0 0 1,0 0-1,0 0 0,0 1 1,1-1-1,0 1 0,0-1 1,0 1-1,1 0 0,-1-1 0,1 1 1,0 0-1,1 0 0,-1 1 1,0 8 74,0-2-98,1 1 0,0-1 0,1 1 1,0-1-1,3 12 24,-4-22 17,1 1 0,-1-1 1,1 0-1,0 0 0,0 0 1,0 0-1,0 0 0,0 0 0,0 0 1,0 0-1,1-1 0,-1 1 1,1 0-1,-1-1 0,1 1 1,0-1-1,-1 1 0,1-1 1,0 0-1,0 0 0,0 0 0,0 0 1,0 0-1,0 0 0,1-1 1,-1 1-1,0-1 0,0 1 1,0-1-1,1 0 0,-1 0 1,0 0-1,0 0 0,3-1-17,-3 1 48,0-1 0,0 0 0,0 1-1,0-1 1,0 0 0,0 0 0,0 0 0,0-1 0,-1 1 0,1 0-1,0-1 1,-1 0 0,1 1 0,-1-1 0,1 0 0,-1 1-1,0-1 1,0 0 0,0 0 0,1-1-48,18-44 440,-19 45-407,11-43 58,-1-1 0,-3 0 0,-1 0 0,-3-1 0,-1 0 1,-4-41-92,1 87-179,1 33-233,-2-18 402,-1 24 9,2 0-1,2 0 0,2 0 0,1 0 0,2 0 0,1-1 0,7 15 2,-9-35-2,21 50 25,-25-63-26,0 1-1,1-1 0,-1 0 0,1 0 1,0 0-1,0 0 0,1 0 0,-1 0 0,1-1 1,0 0-1,-1 0 0,3 1 4,-5-3 23,0-1 0,0 1 0,0-1 0,0 0 0,0 1 0,0-1-1,0 0 1,0 0 0,0 1 0,1-1 0,-1 0 0,0 0 0,0 0 0,0 0 0,0-1 0,0 1-1,0 0 1,1 0 0,-1-1 0,0 1 0,0 0 0,0-1 0,0 1 0,0-1 0,0 0 0,0 0-23,2-1 58,-1 0 0,1-1 1,-1 1-1,0-1 0,0 1 1,0-1-1,0 0 1,0 0-1,0-2-58,5-10 252,-1-1-1,-1 1 1,3-12-252,-7 23 44,4-15 7,-1 0-1,-1-1 0,0 1 0,-1-17-50,-2 35-168,2 10-269,8 66 120,-9-56 280,1 0 1,1 0-1,0 0 0,2-1 1,0 1-1,6 12 37,-11-31 1,0 0 0,0 1 0,0-1-1,0 0 1,0 1 0,1-1 0,-1 0 0,0 1 0,0-1 0,0 0 0,0 1-1,1-1 1,-1 0 0,0 1 0,1-1 0,-1 0 0,0 0 0,0 1 0,1-1-1,-1 0 1,0 0 0,1 0 0,-1 0 0,0 1 0,1-1 0,-1 0 0,1 0 0,-1 0-1,0 0 1,1 0 0,-1 0 0,0 0 0,1 0 0,-1 0 0,1 0 0,-1 0-1,11-12 133,3-26 126,-13 35-250,19-67 335,-13 44-269,0 1 0,2 0-1,1 0 1,5-9-75,-15 34-13,1 0-1,-1 0 1,0 0-1,1 0 1,-1 0-1,0 0 1,0 0-1,1 0 1,-1 0-1,0 0 1,1 0-1,-1 0 1,0 0-1,1 0 1,-1 0-1,0 0 1,0 0-1,1 0 1,-1 1-1,0-1 1,0 0-1,1 0 1,-1 0-1,0 0 1,0 1-1,1-1 1,-1 0-1,0 0 1,0 1-1,0-1 1,0 0-1,1 0 1,-1 1-1,0-1 1,0 0-1,0 1 1,0-1-1,0 0 1,0 0-1,0 1 1,0-1-1,0 0 1,0 1-1,0-1 1,0 0-1,0 1 1,0-1-1,0 0 1,0 1-1,0-1 14,6 20-146,2 15 92,-3-9 52,1-1 1,2 0-1,0 0 1,10 18 1,-16-37 11,1 0 1,0-1-1,1 0 1,-1 1 0,1-1-1,0 0 1,1-1-1,-1 1 1,1-1-1,0 0 1,0 0-1,0 0 1,0-1 0,1 0-1,-1 0 1,1 0-1,0 0 1,0-1-1,0 0 1,0-1-1,6 2-11,-1-1 17,-1-1 1,1 0-1,-1-1 0,1 0 0,-1-1 0,1 0 0,-1 0 0,1-1 0,-1-1 0,0 1 0,0-2 1,0 0-1,0 0 0,-1 0 0,1-1 0,-1-1 0,0 1 0,-1-2 0,1 1 0,-1-1 0,-1 0 0,1-1 1,-1 0-1,-1 0 0,1 0 0,-1-1 0,-1 0 0,1 0 0,-2-1 0,1 0 0,-1 1 0,-1-1 1,0-1-18,0-2-11,-1 0 1,0-1 0,-1 1 0,-1 0 0,0-1 0,0 1 0,-2-5 10,1 16-10,1 1 0,0-1 1,-1 1-1,1-1 0,0 1 1,-1 0-1,0-1 0,1 1 0,-1 0 1,0 0-1,0-1 0,0 1 1,0 0-1,1 0 0,-2 0 0,1 0 1,0 0-1,0 0 0,0 0 1,0 1-1,-1-1 0,1 0 1,0 1-1,-1-1 0,1 0 0,0 1 1,-1 0-1,1-1 0,-1 1 1,1 0-1,-1 0 0,1 0 0,0 0 1,-1 0-1,1 0 0,-1 0 1,1 0-1,-1 1 0,1-1 0,-1 1 10,-2-1-21,-1 1-1,1 0 0,-1 1 0,1-1 0,0 1 0,0 0 0,-1 0 0,1 0 1,1 1-1,-1 0 0,0-1 0,0 2 22,-4 5-9,1 0-1,1 0 1,0 1 0,0 0-1,1 0 1,0 0 0,1 1-1,0 0 1,1 0 0,0 0-1,0 0 1,1 0 0,1 0-1,0 1 1,1-1 0,0 1-1,0 1 10,0-13-2,0 0 0,0 1 0,0-1 0,0 1-1,0-1 1,0 1 0,0-1 0,0 1 0,1-1-1,-1 0 1,0 1 0,0-1 0,0 1 0,0-1-1,1 0 1,-1 1 0,0-1 0,0 0 0,1 1-1,-1-1 1,0 0 0,1 1 0,-1-1 0,0 0 0,1 1-1,-1-1 1,0 0 0,1 0 0,-1 0 0,1 1-1,-1-1 1,0 0 0,1 0 0,-1 0 0,1 0 2,18-3 133,15-19 101,-23 8-218,-1-1 0,0-1 1,-1 0-1,2-7-16,7-11-289,-17 33 152,-1 1-99,0 17 142,0 0 0,2 1 0,0-1 1,1 0-1,4 13 94,-6-24-2,1 0 0,0-1 0,1 1-1,-1-1 1,1 1 0,0-1 0,1 0 0,-1 0 0,1 0 0,0-1 0,0 1 0,1-1-1,-1 0 1,1 0 0,0 0 0,0-1 0,0 0 0,2 1 2,-5-3 4,1 0-1,-1 1 1,1-1 0,-1 0 0,1-1 0,0 1-1,0 0 1,-1-1 0,1 0 0,0 1-1,0-1 1,0 0 0,-1-1 0,1 1 0,0 0-1,0-1 1,0 0 0,-1 1 0,1-1 0,0 0-1,0-1-3,1 0 6,0-1 0,-1 1-1,1-1 1,-1 0-1,1-1 1,-1 1 0,0-1-1,0 1 1,-1-1-1,1 0 1,-1 0 0,1-1-6,5-12 0,0 0 0,-2-1 0,0 0 1,-1 0-1,2-17 0,28-197-299,-17 99-1919,-10 43 711,-17 97 1802,0 7-99,1 1-1,0 1 1,1-1 0,1 1-1,0 0 1,1 1 0,1-1-1,0 1 1,1 0 0,0 9-196,-1 37 690,3 0 0,2 14-690,0-60-8,-1-7 24,1 1 1,1 0-1,0 0 0,0 0 1,1-1-1,0 0 1,1 1-1,0-1 0,3 4-16,-5-10-35,1 1-1,-1-1 0,1 0 0,0 0 0,0 0 1,0-1-1,0 1 0,1-1 0,0 1 0,-1-1 1,1 0-1,0-1 0,1 1 0,-1-1 0,0 0 1,1 0-1,-1 0 0,1 0 0,0-1 0,-1 0 1,4 0 35,19 1-2206,-2-2-2918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9:11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102 176 4505,'0'0'1040,"0"0"16,0 0-85,0 0-173,0 0-199,0 0-59,-1-5 54,0 3-473,1 1-90,0 0 0,0 0 0,0 0 0,0 0 0,0 0 0,-1 0 0,1 0 1,0 0-1,-1 0 0,1 0 0,-1 0 0,1 0 0,-1 0 0,1 0 0,-1 0 0,1 1 0,-1-1 0,0 0 0,0 0 0,0 1 0,1-1 0,-1 0 1,0 1-1,0-1 0,0 1 0,-1-1-31,0 3-32,0 0 1,0 0 0,0 0 0,0 1-1,0-1 1,1 1 0,-1-1 0,1 1-1,-1 0 1,1 0 0,0-1 0,0 1-1,0 0 1,1 0 0,-1 0 0,1 1 31,-1-1-36,-3 11 4,0 1 0,1-1 1,1 0-1,0 1 1,1-1-1,0 1 1,2 0-1,0-1 1,0 4 31,1-15-3,0 0 0,-1 0 0,1 0 1,0 0-1,0 0 0,1 0 0,-1-1 1,0 1-1,1-1 0,0 0 0,0 1 1,-1-1-1,1-1 0,0 1 1,1 0-1,-1-1 0,0 1 0,0-1 1,1 0-1,-1 0 0,0 0 0,1-1 1,-1 1-1,1-1 0,2 0 3,-2 1 26,1 0 0,0-1 0,0 1 0,0-1 0,0 0 0,0-1 0,0 1 0,0-1 0,0 0 0,0 0 0,-1 0 0,1-1 0,0 0 0,-1 0 0,1 0 0,-1 0 0,4-3-26,-5 0-1,1 0 0,-1 0 1,-1 0-1,1 0 0,-1-1 0,1 1 1,-2-1-1,1 1 0,-1-1 0,1 0 0,-1 1 1,-1-1-1,1 0 0,-1 0 0,0 0 1,-1 1-1,0-3 1,1 0-63,-1-1 0,0 1 0,-1 0 0,0-1 0,-1 1 0,1 0 0,-1 0 0,-1 1 0,0-1 0,0 1 0,-3-5 63,1 5-76,0 0 0,0 0 0,-1 0-1,0 1 1,0 0 0,-1 0 0,1 1-1,-1 0 1,0 0 0,-1 1 0,1 0-1,-1 1 1,0 0 0,0 0 0,0 0-1,0 2 1,0-1 0,-1 1 0,1 0-1,0 1 1,-1 0 0,-7 1 76,17 0-7,-1 0 0,0-1 0,1 1 0,-1 0 1,0 0-1,1 0 0,-1 0 0,1 0 0,-1 0 0,1 0 1,0 0-1,0 0 0,-1 0 0,1 0 0,0 0 0,0 1 0,0-1 1,0 0-1,0 0 0,0 0 0,0 0 0,0 0 7,2 30-105,-2-28 86,0 1 9,1 0-1,0 0 1,0 0 0,0 0-1,1 0 1,-1 0 0,1 0-1,0 0 1,0 0 0,1-1 0,-1 1-1,1-1 1,-1 0 0,1 0-1,0 0 1,0 0 0,1 0-1,-1 0 1,1-1 0,2 2 10,1 0 61,0 0 1,0-1-1,0 0 1,0 0-1,0-1 1,0 0 0,1 0-1,-1-1 1,1 0-1,-1 0 1,4-1-62,1 0 96,-1 0 0,1-1 1,0-1-1,0 0 0,0-1 0,-1 0 1,1-1-1,-1 0 0,0-1 1,0 0-1,0 0 0,-1-1 0,0-1 1,8-6-97,-11 7-4,-1 0 1,1-1 0,-1 0 0,0 0-1,-1 0 1,0-1 0,0 0 0,0 0-1,-1 0 1,0 0 0,-1-1-1,0 0 1,0 0 0,-1 0 0,0 0-1,-1 0 1,0 0 0,0 0-1,-1-5 4,0 13-31,0 0 0,-1 0 0,1 0 0,-1 0-1,1 0 1,-1 0 0,1 0 0,-1 1-1,1-1 1,-1 0 0,0 0 0,1 1 0,-1-1-1,0 0 1,0 1 0,0-1 0,1 1 0,-1-1-1,0 1 1,0-1 0,0 1 0,0 0-1,0-1 1,0 1 0,0 0 0,0 0 0,0 0-1,0-1 1,0 1 0,0 0 0,0 0 0,0 1-1,0-1 1,0 0 0,0 0 0,0 0-1,0 1 1,0-1 31,-1 0-8,1 1 0,-1-1 0,0 0 0,1 1 0,-1-1 0,1 1-1,-1-1 1,1 1 0,-1-1 0,1 1 0,0 0 0,-1 0 0,1 0 0,0 0-1,0 0 1,-1 0 0,1 0 0,0 0 0,0 1 0,0-1 0,0 0 0,1 1-1,-1-1 1,0 1 0,1-1 0,-1 1 0,0-1 0,1 1 8,0 0-18,-1 1 0,1-1 1,0 0-1,0 0 0,1 1 1,-1-1-1,0 0 0,1 0 1,-1 1-1,1-1 0,0 0 1,0 0-1,0 0 0,0 0 1,0 0-1,0 0 0,0 0 1,1 0-1,-1-1 0,1 1 1,0 0 17,2 1-7,0 0 1,0 0-1,0-1 1,0 0-1,0 0 1,0 0-1,1 0 1,-1-1 0,1 0-1,3 1 7,16 1 46,0 0 0,0-2 0,0-1-1,8-1-45,-3 0-5,-19 2 87,21-1-130,-30 0 72,0 0 1,-1 0-1,1 0 0,0 0 1,-1 0-1,1 0 0,0 0 0,-1 0 1,1-1-1,0 1 0,-1 0 1,1 0-1,-1-1 0,1 1 0,0 0 1,-1-1-1,1 1 0,-1 0 1,1-1-1,-1 1 0,1-1 0,-1 1 1,1-1-1,-1 1 0,1-1 1,-1 1-1,0-1 0,1 0 0,-1 1 1,0-1-1,1 0 0,-1 1-24,0-1 190,0 1-21,-2 0-176,1 1 0,0-1 0,0 0 0,-1 1 0,1-1-1,0 1 1,-1-1 0,1 1 0,0-1 0,0 1 0,0 0 0,0 0 0,0 0 0,0 0 0,0-1 0,0 1 0,0 0 0,0 1-1,0-1 1,1 0 0,-1 0 0,0 0 0,1 1 7,-21 33-29,19-29 16,-11 19 32,2 1 1,0 1 0,2 0 0,1 0 0,1 1 0,2 0 0,1 0-1,1 0 1,0 20-20,26-47 208,-14-1-341,-1 0 0,1-1-1,0 0 1,-1 0 0,1-1-1,-1 0 1,0-1-1,0 1 1,0-2 0,6-2 133,21-12-3501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9:1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13 1632,'0'0'1767,"0"0"-538,0 0-109,0 0-97,0 0-292,0 0-330,0-2-208,0-7-103,0 7-141,0 520 577,-1-517-480,1 1 1,0 0-1,0-1 1,0 1-1,0 0 1,0 0-1,0-1 1,1 1-1,-1 0 1,0-1-1,1 1 1,-1 0-1,1-1 1,0 1-1,0-1 1,0 1-1,-1-1 1,1 1-1,1-1 1,-1 0-1,0 1 1,0-1-1,0 0 1,1 0-1,-1 0 1,0 0-1,1 0 1,-1 0-1,1 0 1,1 0-47,3 0 189,0 0-1,1 0 1,-1-1 0,0 0-1,0-1 1,1 1 0,-1-1 0,1 0-189,2 0-220,5-1 172,-1-1 0,1 0 0,-1 0-1,0-1 1,11-5 48,-15 4-675,0 1 1,-1-1-1,0 0 1,0-1-1,4-3 675,8-10-4451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9:12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1 129 992,'0'0'6338,"0"0"-4994,0 0 88,0 0-256,0 0-671,0 0-289,0 0-120,68-78-96,-36 60-128,14 3-537,-7 4-1127,-8 4-2457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9:14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0 451 3425,'0'0'880,"0"0"-37,0 0-60,0 0-175,0 0-234,0 0-115,24-7-44,75-24-23,-94 30-163,-1-1-1,1 1 1,-1-1 0,1 0 0,-1 0-1,0 0 1,0-1 0,0 1-1,0-1 1,0 0 0,-1-1 0,1 1-1,-1 0 1,0-1 0,0 0 0,0 0-1,0 0 1,0-1-29,-2 1-73,0 0-1,1 0 1,-2-1-1,1 1 1,0 0-1,-1-1 1,0 1 0,0-1-1,0 1 1,0 0-1,-1-1 1,0 1 0,0 0-1,-1-3 74,1 5-26,0 0-1,0 0 1,0 0-1,0 0 1,0 0-1,-1 0 1,1 0-1,-1 0 1,0 1-1,1-1 1,-1 1-1,0-1 1,0 1-1,0 0 1,0 0-1,0 0 1,0 0-1,0 0 1,0 0-1,0 0 1,-1 1-1,1-1 1,0 1-1,0-1 1,-1 1 0,1 0-1,0 0 1,-1 0-1,1 0 1,0 1-1,-1-1 27,-2 1-9,0-1 0,0 1 0,0-1 0,0 2 0,0-1 0,0 0 0,1 1-1,-1 0 1,1 0 0,-1 0 0,1 1 0,0 0 0,-1-1 0,1 2 9,-1 3 22,0 0 0,0 1 1,1-1-1,0 1 0,1 0 1,-1 0-1,2 1 0,-1-1 0,1 1 1,0-1-1,1 1 0,0-1 0,0 1 1,1 0-1,0 0 0,1 4-22,-1-6 73,0-1 0,1 1 0,0 0 0,0 0 0,0 0 0,1-1 0,0 1 0,1-1 0,-1 1 0,1-1 0,0 0 0,1 0 0,-1 0 0,1 0 0,1-1 0,-1 0 0,1 0-1,-1 0 1,2 0 0,-1-1 0,1 1-73,-2-3 95,-1-1 0,0 1-1,0-1 1,1 0 0,-1 0-1,1 0 1,-1-1 0,1 1-1,-1-1 1,1 0 0,-1 0 0,1 0-1,0 0 1,-1 0 0,1-1-1,1 0-94,2-1 99,1-1 0,-1 0 0,0 0 0,0-1 0,0 1 0,0-1 0,4-4-99,9-7 65,-1-2-1,-1 0 1,0-1-1,4-7-64,-13 14-109,0 0 1,0-1-1,-1 0 0,-1 0 0,0-1 0,-1 0 0,0 0 1,-1-1-1,0 1 0,-1-1 0,-1 0 0,0-1 1,-1 1-1,-1 0 0,1-11 109,-2 25-11,0-1 0,-1 1 0,1-1 0,0 1 0,0-1 0,0 1 0,0-1 0,0 1 0,0-1 0,-1 1 0,1-1 0,0 1 0,-1-1 0,1 1 0,0-1 0,-1 1 0,1 0 0,0-1 0,-1 1 0,1-1 0,-1 1 0,1 0 0,0-1 0,-1 1 0,1 0 0,-1 0 0,1 0 0,-1-1 0,1 1 0,-1 0 0,1 0 0,-1 0 11,-24 1-161,21-1 153,0 1 0,0 0 0,1 1 0,-1-1 0,0 0 0,1 1 0,-1 0 1,1 0-1,-1 0 0,1 1 0,-1 0 8,3-1-6,-1 1 1,0 0-1,1 0 1,-1 0 0,1 0-1,0 0 1,0 0-1,0 0 1,0 0 0,0 1-1,1-1 1,0 0-1,0 0 1,-1 1-1,2-1 1,-1 0 0,0 1-1,1-1 1,-1 0-1,1 0 1,0 0-1,0 0 1,1 0 0,-1 0-1,0 0 1,1 0-1,2 3 6,5 8 34,1 0 0,1 0 0,1-1 0,11 11-34,-2-2 63,-11-12-49,-6-6-20,1 0-1,-1 0 1,0 0 0,-1 1 0,1 0 0,-1-1-1,0 1 1,0 1 0,0-1 0,-1 0 0,0 1 0,0-1-1,0 1 1,-1-1 0,1 4 6,-2-8-2,-1 0 1,1 0-1,0 0 0,-1-1 0,1 1 1,0 0-1,-1 0 0,1 0 0,-1-1 1,1 1-1,-1 0 0,0 0 0,1-1 1,-1 1-1,0 0 0,1-1 0,-1 1 1,0-1-1,0 1 0,0-1 0,0 0 0,1 1 1,-1-1-1,0 0 0,0 1 0,0-1 1,0 0-1,0 0 2,-34 6 83,25-5-70,-32 4 44,0-2 0,-23-2-57,64-1 0,5-1 6,0 0-1,0 0 0,1 0 0,-1 1 0,0 0 0,1 0 1,-1 0-1,0 0 0,4 2-5,24-2 80,-16-3-51,0-1-1,0-1 1,-1 0-1,0-1 1,0-1-1,0-1 1,-1 0-1,0 0 1,0-2 0,-1 1-1,0-2 1,-1 0-1,0 0 1,-1-1-1,3-4-28,-6 0 106,-1 1 0,0-1-1,-1-1 1,-1 1 0,0-1 0,-1 0-1,-1 0 1,-1 0 0,0-13-106,6-24 135,0 7-430,-2 0-1,-1-40 296,-5 86-2,0 1-56,0 34-354,-19 203 528,18-198-85,-1-24 3,2 1 0,0-1 0,1 1 0,0-1 0,1 0 0,3 8-34,-4-20 5,0 1-1,0-1 1,1 0 0,-1 0 0,1 1-1,0-1 1,0 0 0,0-1-1,0 1 1,0 0 0,1 0-1,-1-1 1,1 0 0,0 1-1,0-1 1,0 0 0,0 0-1,0-1 1,0 1 0,0-1 0,0 1-1,1-1 1,-1 0 0,1 0-1,-1 0 1,1-1 0,-1 1-1,1-1 1,2 0-5,0 1-167,-1-1 0,0 0 1,0 0-1,1 0 0,-1 0 0,0-1 0,0 0 1,0 0-1,0 0 0,0-1 0,0 1 0,4-3 167,13-12-2927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9:14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60 6737,'0'0'1873,"0"0"-617,0 0-248,0 0-688,0 0-176,0 0-96,0 0-48,129-44-400,-90 37-688,-8 1-552,-4 3-1217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9:21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292 60 1792,'0'0'730,"0"0"9,0 0 134,0 0 14,0 0-57,0 0-52,0-7-61,0-23-69,0 29-610,0 0 0,-1 0-1,1 0 1,0 0 0,-1 0 0,1 0 0,-1 0 0,1 0 0,-1 0 0,1 0 0,-1 0 0,0 0 0,1 1-1,-1-1 1,0 0 0,0 0 0,1 1 0,-1-1 0,0 0 0,0 1 0,0-1 0,0 1 0,0-1-1,0 1 1,0-1 0,0 1 0,0 0 0,0 0 0,0-1 0,0 1 0,-2 0-38,-35 0-492,30 0 521,1 1-48,0 0 0,0 0 1,0 1-1,0 0 0,0 0 0,0 0 1,1 1-1,-1 0 0,1 1 0,0-1 1,0 1-1,0 1 0,0-1 1,0 2 17,2-4-14,1 0 0,0 1 0,0 0 0,1 0 0,-1 0 0,1 0 0,-1 0 0,1 1 0,0-1 0,0 1 0,0-1 0,1 1 0,-1 0 0,1 0 0,0 0 0,0-1 0,0 1 0,1 0 0,-1 0 0,1 0 0,0 0 0,0 0 0,0 0-1,1 0 1,-1 0 0,2 2 15,0-3-28,1 0 0,0 0-1,0 0 1,0 0 0,0 0 0,0-1-1,1 0 1,-1 1 0,1-1-1,-1-1 1,1 1 0,0 0-1,0-1 1,0 0 0,1 0 28,12 6 66,-11-4-32,12 5 12,0 0 0,-1 2 0,15 10-46,-30-19-2,1 1 0,0 0 0,-1 0 0,1 0 0,-1 0 0,1 0 0,-1 0 0,0 1 0,0-1 0,0 1 0,0 0 0,-1-1 0,1 1 0,-1 0 0,1 0 0,-1 0 0,0 0 0,0 0 0,0 0 0,-1 1 0,1-1 0,-1 0 0,0 0 0,0 0 0,0 1 0,0-1 0,0 1 2,-1-2 12,-1 0-1,1 0 0,0-1 0,0 1 0,-1 0 1,0 0-1,1 0 0,-1-1 0,0 1 0,1-1 1,-1 0-1,0 1 0,0-1 0,0 0 0,0 0 1,-1 0-1,1 0 0,-2 0-11,-46 13 113,45-13-96,-23 3 69,0 0-1,0-2 0,0-2 1,-24-1-86,51 1 3,0 0 1,-1 0 0,1 0-1,0-1 1,-1 1 0,1 0-1,0-1 1,0 1 0,-1 0-1,1-1 1,0 0 0,0 1-1,0-1 1,0 0 0,0 1-1,0-1 1,0 0 0,0 0-1,0 0 1,0 0 0,0 0-1,0 0 1,1 0 0,-2-1-4,-4-32-955,5 10-1647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9:22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4097,'0'0'1027,"0"0"-280,0 0 21,0 0-112,0 0-329,0 0-249,0 8-58,0 5 34,6 243 754,-2-194-699,4 0 1,2-1-1,6 15-109,-13-59 49,-2-11-45,0-1 0,0 0 0,0 0 0,0 0 0,1 0-1,0 0 1,0 0 0,0 0 0,1 0 0,0-1 0,0 1-4,1-4-18,1-1 1,-1 1-1,1-1 0,-1 0 1,1 0-1,-1 0 0,1-1 1,-1 0-1,3 0 18,16-9-664,-1-5-1162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9:24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1 324 2881,'0'0'576,"0"0"-271,0 0-1,25-8 3,194-45 98,-189 45-335,-21 6-64,-1-1 1,0 1-1,0 1 0,1-1 1,-1 1-1,1 1 0,-1 0 1,1 0-1,1 1-6,-12 20 507,-7 22-256,4-25-176,1 0 0,1 0 1,0 1-1,2-1 0,0 1 1,1 0-1,0-1 0,2 5-75,-1-20 32,0 0-1,0 0 1,0 1-1,1-1 1,-1 0-1,1 0 1,0 0-1,0 0 1,0-1-1,0 1 0,0 0 1,1-1-1,-1 0 1,1 1-1,-1-1 1,1 0-1,0 0 1,0-1-1,0 1 1,0 0-1,0-1 1,0 0-1,1 0 0,1 0-31,1 2 125,1-2 0,1 1 0,-1-1-1,0 0 1,0-1 0,0 0 0,1 0-1,-1 0 1,0-1 0,0 0-1,3-1-124,-8 1 30,1 0-1,-1 0 0,1 0 0,-1 0 1,1 0-1,-1-1 0,0 1 0,0-1 1,1 0-1,-1 1 0,0-1 0,-1 0 1,1 0-1,0 0 0,0-1 0,-1 1 0,1 0 1,-1-1-1,0 1 0,0-1 0,0 1 1,0-1-1,0 1 0,-1-1 0,1 0 1,-1 1-1,1-1 0,-1 0 0,0 1 1,0-1-1,0-1-29,-1-1 14,1 0 0,-1 0 1,1 0-1,-1 0 0,-1 0 1,1 1-1,-1-1 0,1 0 1,-1 1-1,-1 0 0,1-1 1,-1 1-1,1 0 0,-1 0 0,0 0 1,-1 1-1,1-1-14,-7-4-69,-1 0 1,1 1-1,-1 0 0,-1 1 0,1 0 1,-1 1-1,0 0 0,0 1 0,-1 1 0,1-1 1,-1 2-1,0 0 0,1 1 0,-1 0 1,0 0-1,0 2 0,0-1 0,0 2 69,12-2-5,0 1-1,0-1 0,0 1 0,-1 0 0,1-1 0,0 1 0,1 0 1,-1 0-1,0 0 0,0 0 0,0 0 0,0 0 0,1 0 0,-1 0 0,0 0 1,1 0-1,-1 0 0,1 0 0,-1 1 0,1-1 0,0 0 0,0 0 1,-1 0-1,1 1 0,0-1 0,0 0 0,0 0 0,0 1 0,0-1 0,1 1 6,-1 1-20,0-1-1,0 1 0,0-1 1,1 1-1,-1-1 0,1 1 0,0-1 1,0 1-1,0-1 0,0 0 1,0 1-1,0-1 0,1 0 0,-1 0 1,1 0 20,4 3-35,1-1 0,0 0 0,0 0 0,0-1 0,1 0 0,-1 0 0,1-1 0,0 0 0,-1 0 0,1-1 0,0 0 0,4 0 35,8 1 15,0-2-1,0 0 1,0-1-1,11-3-14,-24 3 30,0-1-1,0 0 0,-1-1 1,1 0-1,-1 0 0,0 0 1,0 0-1,0-1 0,0 0 1,0-1-1,-1 1 0,0-1 1,0 0-1,0 0 0,0-2-29,22-20 1479,-25 26-1491,0-1-1,0 1 0,1 0 0,-1-1 1,0 1-1,0 0 0,1 0 1,-1 1-1,1-1 0,-1 0 0,0 1 1,1 0-1,-1-1 0,1 1 1,-1 0-1,1 0 0,-1 1 0,1-1 1,-1 0-1,1 1 0,-1-1 1,1 1-1,-1 0 0,0 0 0,1 0 1,-1 0-1,0 0 0,0 1 1,0-1-1,0 1 0,0-1 0,0 1 1,0 0-1,0 0 0,0 1 13,9 7-32,-1 1 0,-1 0 0,0 1 0,0 0 0,2 6 32,-4-8 13,-1 0 0,0 0 0,-1 1 0,0-1 0,-1 1 0,0 0 1,-1 1-1,0-1 0,-1 1 0,0-1 0,0 9-13,-3-20 40,-1 1 1,1-1-1,-1 0 0,1 0 1,-1 0-1,1-1 0,-1 1 0,1 0 1,-1 0-1,1-1 0,-1 1 1,1-1-1,0 1 0,-1-1 1,1 0-1,0 0 0,-1 0-40,-2-9 25,1 0 0,0-1 0,1 1 0,0-1 0,1 1 0,0-1 0,1 0 0,0 1 0,1-1 0,0 0 0,1-4-25,-1 12-12,0 0 0,0 1 0,0-1 0,0 1 0,1-1 0,-1 1 0,1-1 0,-1 1 0,1 0 0,0 0 0,0 0 0,0 0 0,0 0 0,1 0 0,-1 0 0,0 1 0,1-1 0,-1 1 0,1 0 0,-1-1 0,1 1 0,0 0 1,0 1-1,-1-1 0,1 0 0,0 1 0,0 0 0,0-1 0,0 1 0,-1 0 12,20-1-82,-1 0 0,0 1 1,16 2 81,-23-1 13,5 0-62,-17 0 69,1-1-1,0 1 1,-1-1 0,1 0-1,0 0 1,0 0-1,-1 0 1,1-1-1,0 1 1,0-1 0,0 0-20,-2 0 4,0 0 0,0 0 1,0 0-1,0 0 0,0 0 0,0-1 1,0 1-1,0 0 0,-1 0 1,1-1-1,-1 1 0,1 0 0,-1-1 1,1 1-1,-1-1 0,0 1 1,1-1-1,-1 1 0,0-1 1,0 1-1,0 0 0,0-1 0,-1 1 1,1-1-5,0-3-109,0 1 0,0 0 1,0 0-1,0 0 1,-1 0-1,0 0 0,0 0 1,0 0-1,-1-2 109,1 5-19,0 0-1,0 0 1,1 0 0,-1 0-1,0 0 1,0 0-1,0 1 1,0-1 0,0 0-1,0 1 1,-1-1-1,1 1 1,0-1 0,0 1-1,0 0 1,0-1-1,-1 1 1,1 0 0,0 0-1,0 0 1,-1 0-1,1 0 1,0 0 0,0 0-1,0 0 1,-1 0 0,1 1-1,0-1 1,0 1-1,0-1 1,-1 1 0,1-1-1,0 1 1,0-1-1,-1 2 20,0 0-4,-1-1 0,0 1 0,1 1 0,-1-1 0,1 0-1,0 1 1,0-1 0,0 1 0,0 0 0,0-1 0,1 1-1,-1 0 1,1 0 0,0 0 0,0 0 0,0 0 0,0 1 0,0-1-1,1 0 5,-3 9-6,1 0 1,0 1-1,1-1 0,0 6 6,1-13-10,0-1 1,0 1-1,0-1 1,1 0 0,-1 0-1,1 1 1,0-1 0,0 0-1,1 0 1,-1 0-1,1 0 1,0 0 0,0 0-1,1 0 1,1 2 9,-1-3 3,1 0 0,0 0 1,0 0-1,0 0 0,0 0 1,1-1-1,-1 0 0,1 0 0,-1 0 1,1 0-1,0-1 0,0 0 1,0 0-1,0 0-3,12 2 28,1-1-1,-1 0 1,0-1 0,1-1-1,-1 0 1,0-2-1,1 0 1,-1 0 0,0-2-1,0 0 1,-1-1 0,1-1-1,-1-1 1,0 0 0,-1-1-1,0 0 1,0-1-1,1-2-27,-13 8 15,0 1 0,0 0 0,0-1-1,-1 1 1,1-1 0,-1 0-1,0 0 1,0 0 0,0 0 0,0-1-1,0 1 1,-1 0 0,0-1 0,1 1-1,-1-1 1,-1 1 0,1-1-1,0 0 1,-1 1 0,0-1 0,1 0-1,-2 1 1,1-1 0,0 0 0,-1-1-15,0 2 2,0 0 0,-1 0 0,1 0 0,-1 0 1,1 0-1,-1 0 0,0 1 0,0-1 1,0 0-1,-1 1 0,1 0 0,0-1 1,-1 1-1,0 0 0,1 1 0,-1-1 1,0 0-1,0 1 0,0-1 0,0 1 1,0 0-1,-1 0 0,1 0 0,0 1 0,0-1 1,-1 1-1,1-1 0,0 1-2,-3 0-10,1-1 0,0 1-1,-1 0 1,1 0 0,0 0 0,-1 1-1,1 0 1,0 0 0,0 0-1,-1 1 1,1 0 0,0 0 0,1 0-1,-1 0 1,0 1 0,1 0 0,-1 0-1,1 0 1,0 0 0,0 1-1,0 0 1,0-1 0,1 1 0,0 1-1,-1-1 1,1 1 0,1-1 0,-1 1-1,1 0 1,0 0 0,0 0-1,0 0 1,1 0 0,0 0 0,0 0-1,0 1 1,0 0 10,0-2-17,1 1 1,-1-1-1,1 1 0,0-1 1,0 0-1,0 1 0,1-1 1,-1 1-1,1-1 0,0 0 1,1 2 16,-1-5 0,0 1 1,0-1 0,1 1 0,-1-1-1,1 1 1,-1-1 0,1 0 0,-1 0-1,1 0 1,0 0 0,-1 0-1,1 0 1,0 0 0,0-1 0,0 1-1,0-1 1,0 1 0,0-1-1,0 0 1,0 0 0,-1 0 0,1 0-1,0 0 1,0 0 0,2 0-1,2-1 46,-1 0 0,1-1-1,0 1 1,0-1 0,0 0 0,-1 0 0,1-1 0,-1 0 0,0 0 0,0 0 0,0 0-1,0-1 1,0 0 0,-1 0 0,1 0 0,-1-1 0,0 0 0,-1 1 0,1-1 0,-1 0-1,0-1 1,2-4-46,3-5 50,0 0-1,-2-1 0,1 0 1,-2 0-1,0-1 0,-1 0 1,1-13-50,-1-8 62,-2 0 1,-1-27-63,-2 52 29,0 0 0,0-1 0,-1 1 0,-1 0 0,0 0 0,-1 0 0,-1 1 0,0-1 0,-2-3-29,7 16-4,0 0 0,0 0 0,0 0-1,0 0 1,0 1 0,0-1-1,0 0 1,0 0 0,-1 0 0,1 0-1,0 0 1,0 0 0,0 0-1,0 0 1,0 0 0,0 0 0,0 1-1,0-1 1,0 0 0,0 0-1,0 0 1,0 0 0,-1 0 0,1 0-1,0 0 1,0 0 0,0 0-1,0 0 1,0 0 0,0 0 0,0 0-1,0 0 1,-1 0 0,1 0-1,0 0 1,0 0 0,0 0 0,0 0-1,0 0 1,0 0 0,0 0-1,0 0 1,-1 0 0,1 0 0,0 0-1,0 0 1,0 0 0,0 0-1,0 0 1,0 0 0,0-1 0,0 1-1,0 0 1,0 0 0,0 0-1,0 0 1,-1 0 0,1 0-1,0 0 1,0 0 0,0 0 0,0 0-1,0-1 1,0 1 0,0 0-1,0 0 1,0 0 4,-2 15-168,1 18 46,0 8 124,3 0-1,1 0 1,2 0-1,5 18-1,-7-46 6,1 1-1,0-1 0,1 0 0,1 0 0,0-1 0,0 1 1,1-1-1,1-1 0,0 1 0,1-1 0,0-1 0,0 1 1,1-2-1,0 1 0,3 0-5,-6-6-359,0 1 0,1-1 0,-1-1 0,1 1 0,0-1 0,0-1-1,0 1 1,6 0 359,6 1-4841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9:25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39 6969,'0'0'1018,"0"0"-364,0 0-321,0 0-258,0 0-210,0 5-133,-2 10 250,1 1 0,1-1 0,0 0 1,1 0-1,1 0 0,0 0 0,1 0 0,1-1 1,0 1-1,1-1 0,1 0 0,0 0 0,0-1 0,5 6 18,-11-18 5,0 0-1,1-1 1,-1 1-1,1 0 1,-1 0-1,1 0 1,-1-1-1,1 1 1,0 0-1,-1 0 1,1-1-1,0 1 1,0-1-1,-1 1 1,1-1-1,0 1 1,0-1-1,0 1 1,0-1-1,-1 0 1,1 1-1,0-1 1,0 0-1,0 0 1,0 0-1,0 0 1,0 1-1,0-1 1,0-1-1,0 1-4,1-1 38,-1 1-1,1-1 1,-1-1-1,0 1 0,0 0 1,1 0-1,-1 0 1,0-1-1,0 1 1,0 0-1,0-1 1,-1 1-1,1-1 1,0 1-1,0-2-37,16-59 738,-15 15-397,-2 38-331,0-1 1,1 1 0,-1 0-1,2-1 1,0 1 0,1-6-11,-2 15-19,-1 0 0,0-1 0,0 1 1,1 0-1,-1 0 0,0 0 1,1-1-1,-1 1 0,1 0 1,-1 0-1,0 0 0,1 0 1,-1 0-1,0-1 0,1 1 1,-1 0-1,1 0 0,-1 0 1,0 0-1,1 0 0,-1 0 0,1 0 1,-1 1-1,0-1 0,1 0 1,-1 0-1,1 0 0,-1 0 1,0 0-1,1 1 0,-1-1 1,0 0-1,1 0 0,-1 0 1,0 1-1,1-1 0,-1 0 1,0 1-1,0-1 0,1 0 1,-1 1-1,0-1 0,0 0 0,0 1 1,1-1-1,-1 0 19,13 16-171,0 1 163,0-1 0,1 0 1,0-1-1,1 0 0,5 2 8,-14-11 35,1-1 0,0-1 0,0 1 0,1-1 0,-1 0 0,1-1 1,0 1-1,0-2 0,0 1 0,0-1 0,0 0 0,1-1 0,-1 0 0,5 0-35,-12-2 31,-1 0 0,1 0 0,0 0 0,-1-1 1,1 1-1,-1 0 0,1 0 0,-1-1 0,1 1 1,-1 0-1,0 0 0,0-1 0,0 1 0,0 0 0,0-1 1,0 1-1,0 0 0,0-1 0,0 1 0,-1 0-31,1-2 48,0-10 20,1-2-16,-1 1 0,-1-1 1,-1 0-1,0 1 0,-2-8-52,3 17-38,-1 1-1,0 0 1,1-1-1,-1 1 1,-1 0-1,1 0 1,-1 0-1,1 1 1,-1-1-1,0 1 1,-1-1-1,1 1 1,0 0 0,-1 0-1,0 1 1,1-1-1,-1 1 1,0-1-1,-5 0 39,42 30-1325,-18-21 1304,1-1 0,0 0 0,1-1 0,-1-1 0,1 0 0,0-2 0,-1 0 0,1 0 0,0-2 0,0 0 0,11-3 21,-26 3 66,1 0 0,-1 0 0,1-1 0,-1 1 0,0-1 1,0 1-1,0-1 0,0 0 0,0 0 0,0 0 0,0 0 0,-1-1 0,1 1 1,-1 0-1,1-1 0,-1 1 0,0-1 0,0 1 0,0-1 0,0 1 0,-1-1 1,1 0-1,-1 1 0,1-1 0,-1 0 0,0 0 0,0 1 0,0-1 0,-1 0 1,1 0-1,-1 1 0,1-1 0,-1 0 0,0 1 0,0-1 0,0 0-66,-4 3-229,1 11 89,-2 11 47,4-6 85,0 1 0,1 0 0,1 0 1,1 0-1,0 0 0,1 3 8,-1-15 7,-1-1 1,1 1-1,0-1 0,0 1 0,1-1 1,-1 1-1,1-1 0,0 0 0,0 0 1,1 0-1,-1 0 0,1 0 0,0-1 1,0 1-1,0-1 0,0 0 0,1 0 1,-1 0-1,1 0 0,0 0 0,0-1 1,0 0-1,0 1 0,0-2 0,1 2-7,-2-2-100,-1-1 1,0 1-1,1 0 0,0-1 0,-1 1 0,1-1 0,-1 0 0,1 0 0,-1 0 1,1 0-1,-1 0 0,1 0 0,0-1 0,-1 0 0,1 1 0,-1-1 1,0 0-1,1 0 0,-1 0 0,0 0 0,1-1 0,-1 1 0,0 0 1,0-1-1,0 0 100,8-13-5245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6:35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412 1 1720,'0'0'1263,"0"0"-575,0 0-261,0 0-113,0 0-16,0 0-2,-10 0 22,-24 0 115,0 1 0,0 2 0,-19 5-433,17 0 216,26-6-143,1-1-1,-1 1 1,1 1 0,0-1 0,0 2 0,0-1 0,0 1-1,0 1 1,1-1 0,0 1 0,0 1 0,0 0 0,-5 5-73,5-2 7,0-1 1,1 1 0,0 1 0,0-1-1,1 1 1,0 0 0,1 1-1,0-1 1,1 1 0,-1 3-8,1 5 25,0 0-1,1 0 1,1 0 0,1 1 0,0 15-25,2-25-3,1 0-1,-1 0 0,1 0 1,1 0-1,0 0 1,1 0-1,0-1 1,0 1-1,1-1 1,0 0-1,0 0 1,1-1-1,0 0 1,1 0-1,0 0 0,0-1 1,1 0-1,0 0 1,0-1-1,0 0 1,1 0-1,0-1 1,3 1 3,3-1 35,0-2 0,1 0 0,-1 0 0,0-1 0,1-1 0,0-1 0,12-1-35,-10 1-92,-11 0 108,1 0-1,-1-1 1,0 0-1,0 0 1,0 0 0,1-1-1,-1 0 1,-1-1-1,1 1 1,0-1-1,-1-1 1,1 1 0,-1-1-1,0 0 1,0-1-1,0 1 1,-1-1-1,0 0 1,0-1 0,0 1-1,0-1 1,1-2-16,2-3 23,-1 0 0,0 0 0,0 0 0,-1-1 0,0 0 0,-1 0 0,-1 0 0,0-1 0,0 1 0,-1-1 0,-1 0 0,0 0 0,-1-1 0,0 1 0,-1 0 0,-1 0 0,-1-10-23,-1 14-22,0 0 0,0 1 0,-1-1 0,0 1 0,-1 0 1,0 0-1,0 0 0,-1 1 0,0 0 0,0 0 1,0 0-1,-1 1 0,0 0 0,0 0 0,-1 1 0,0 0 1,0 0-1,-1 0 22,-4-2 20,-1 0 1,-1 1 0,1 0-1,-1 1 1,0 1-1,0 1 1,0 0 0,-1 0-1,1 2 1,-6 0-21,17 1 16,1-1-1,0 1 1,-1 1 0,1-1 0,0 0 0,-1 1 0,1 0-1,0-1 1,0 1 0,-1 1 0,1-1 0,0 0-1,0 1 1,0 0 0,1-1 0,-2 2-16,2-1-213,0 1 1,0-1-1,1 1 0,-1-1 1,1 1-1,0 0 0,0 0 1,0 0-1,0-1 0,0 1 1,0 0-1,1 0 0,0 0 1,-1 0-1,1 0 0,0 0 1,1 2 212,-1 7-3836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9:25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2737,'0'0'1440,"0"0"-1440,0 0-1368,0 0-217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9:26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0 429 472,'0'0'3826,"0"0"-2177,0 0-478,0 0-159,0 0-368,0 0-301,4-4-149,1-1-113,-1 0 0,0-1 0,0 1-1,-1-1 1,0 0 0,0 0 0,0 0 0,-1 0-1,0 0 1,0-1 0,0 1 0,-1-1-1,0 1 1,0-5-81,-1 11 66,0 0-44,0 0-16,0 0-13,0 0-8,0 0 1,0 0 3,0 0-2,0 0 3,0 0 2,0 0 3,0 0 18,0 0 27,0 0-16,0 0 19,0 0-16,0 0-9,0 0 22,0 0-24,0 0 0,0 0 34,0 0 12,0 0 9,0 0 33,0 0 31,0 0 6,1-26 270,7-23-661,-2 0-1,-2 0 1,-3-38 250,-1 86-7,0 1-17,0 0-68,0 0-38,-1 34-391,-2 20 507,0-27 11,1 0 0,1 0-1,2 0 1,1 0 0,1 0 0,2 3 3,-3-24-4,0 0 0,1 0 1,-1 0-1,1-1 0,1 1 0,-1-1 0,1 0 0,0 0 0,1 0 1,-1 0-1,1-1 0,-1 0 0,2 0 0,-1 0 0,0 0 0,1-1 1,0 1 3,-3-3 15,0 1 0,0 0 0,0-1 1,0 0-1,1 0 0,-1 0 0,0 0 1,0 0-1,1-1 0,-1 1 0,1-1 1,-1 0-1,0 0 0,1 0 0,-1-1 1,1 1-1,-1-1 0,0 0 1,0 0-1,1 0 0,-1 0 0,0 0 1,0-1-1,0 1 0,0-1 0,0 0 1,-1 0-1,1 0 0,0 0 0,-1-1 1,1 1-1,0-2-15,4-7 38,0 1 1,-1-1-1,0-1 0,0 1 1,-2-1-1,1 0 0,-1 0 1,-1 0-1,0-1 1,-1 1-1,0-13-38,1-18 28,-2 1-1,-4-38-27,2 72-3,1 1 0,-1-1 0,0 1 0,0 0-1,-1-1 1,0 1 0,0 0 0,0 0 0,-1 0 0,0 1-1,-1-1 1,0 1 0,-1-3 3,4 9-15,1 0 1,0 0-1,0 0 1,-1 0-1,1 0 1,0 0-1,-1 0 0,1 0 1,0 0-1,-1 0 1,1 0-1,0 0 1,0 0-1,-1 0 1,1 0-1,0 0 0,0 1 1,-1-1-1,1 0 1,0 0-1,0 0 1,-1 0-1,1 1 0,0-1 1,0 0-1,0 0 1,-1 1-1,1-1 1,0 0-1,0 0 0,0 1 1,0-1-1,-1 0 1,1 0-1,0 1 1,0-1-1,0 0 1,0 1-1,0-1 0,0 0 1,0 0-1,0 1 1,0-1-1,0 0 1,0 1-1,0-1 0,0 0 1,0 0 14,-3 17-85,0 31 9,1 1 1,5 44 75,-1-69-5,2 0 0,0 0 1,1-1-1,1 0 1,1 0-1,10 20 5,-17-42-2,0-1 0,0 1 0,0 0 0,0-1 0,1 1 0,-1 0 0,0-1 0,0 1 0,1-1 0,-1 1 0,0 0 0,1-1-1,-1 1 1,0-1 0,1 1 0,-1-1 0,1 1 0,-1-1 0,1 1 0,-1-1 0,1 0 0,-1 1 0,1-1 0,0 0 0,-1 0 0,1 1 0,-1-1 0,1 0 0,0 0 0,-1 0 0,1 1-1,0-1 1,-1 0 0,1 0 0,0 0 0,-1 0 0,1 0 0,0-1 0,-1 1 0,1 0 0,0 0 0,-1 0 0,1-1 0,-1 1 0,1 0 0,0 0 0,-1-1 0,1 1 0,-1 0 0,1-1-1,-1 1 1,1-1 0,-1 1 0,1-1 0,-1 1 0,0-1 0,1 1 0,-1-1 2,24-40 249,-19 31-264,15-31 72,16-27 1,-33 62-70,0 1 0,1 0-1,0 0 1,0 0 0,0 1 0,1-1 0,-1 1 0,1 0-1,0 0 1,1 0 12,-5 4-15,0-1-1,0 1 0,0 0 1,0-1-1,0 1 0,0 0 1,0 0-1,0-1 0,0 1 1,0 0-1,0 0 0,1 0 1,-1 0-1,0 1 0,0-1 1,0 0-1,0 0 0,0 1 1,0-1-1,0 0 1,0 1-1,0-1 0,0 1 1,-1-1-1,1 1 0,0 0 1,0-1-1,0 1 0,0 0 1,-1 0-1,1 0 0,0-1 1,-1 1-1,1 0 0,-1 0 1,1 0-1,-1 0 1,1 0-1,-1 1 16,19 49 80,-14-33-37,2 0 26,-3-7-9,0 0 1,1 0 0,0 0-1,1-1 1,6 10-61,-10-18 22,1 1-1,-1 0 1,1 0-1,0-1 1,0 0-1,0 1 1,0-1-1,0 0 0,0 0 1,0-1-1,1 1 1,-1-1-1,1 0 1,-1 0-1,1 0 1,0 0-1,-1 0 1,1-1-1,0 0 1,0 0-1,0 0-21,5 0-9,-6 1-74,-1-1 0,1 0-1,-1 0 1,1 0-1,0 0 1,-1-1-1,1 1 1,-1 0-1,1-1 1,-1 0-1,1 0 1,-1 0-1,0 0 1,1 0-1,-1 0 1,1-2 83,10-11-1812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9:27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4809,'0'0'1664,"0"0"-1152,0 0-295,0 0 15,0 0-232,0 0-849,0 0-3135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9:28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222 347 4889,'0'0'1176,"0"0"-393,0 0-36,0 0-92,0 0-156,0 0-169,-7-15-47,-26-49-131,32 62-158,0-1 1,-1 0-1,1 0 0,-1 1 1,1-1-1,-1 1 1,0-1-1,0 1 0,0 0 1,0 0-1,-1 0 0,1 0 1,-1 0-1,1 0 0,-1 1 1,1-1-1,-1 1 0,0 0 1,0 0-1,0 0 0,0 0 1,0 0-1,0 1 1,0-1-1,0 1 0,0 0 1,0 0-1,0 0 0,0 0 1,0 0-1,0 1 0,0-1 1,-1 2 5,-2-1-22,1 2 0,0-1 1,0 0-1,1 1 1,-1 0-1,0 0 0,1 1 1,0-1-1,0 1 0,0 0 1,0 0-1,1 0 1,-1 1-1,1-1 0,-1 3 22,-1 2-28,1 1 0,0-1 0,1 1 0,0 0 0,0 0 0,1 0 0,1 0-1,-1 1 1,2-1 0,-1 0 0,1 1 0,1-1 0,0 0 0,2 9 28,-2-17-1,0 0 0,0 0 0,0 0 0,0 0 0,1 0 1,-1 0-1,1 0 0,-1 0 0,1-1 0,0 1 0,-1-1 0,1 1 0,0-1 1,0 1-1,0-1 0,0 0 0,1 0 0,-1 0 0,0 0 0,0-1 0,1 1 1,-1 0-1,0-1 0,1 0 0,-1 1 0,0-1 0,1 0 0,-1 0 0,2-1 1,0 1 39,0 0 0,0 0 0,0-1-1,0 0 1,0 0 0,-1 0 0,1 0-1,0 0 1,-1-1 0,1 1 0,-1-1 0,1 0-1,-1 0 1,0-1 0,0 1 0,0 0-1,2-4-38,3-5 107,-1 0 1,-1-1-1,0 1 0,-1-1 0,0-1 0,-1 1 0,0-1 1,-1 0-1,-1 0 0,0 0 0,0-4-107,1-33 353,-2 0 0,-3-19-353,0-4-47,3 67 25,-1 4 1,1-1 0,-1 0 0,0 1 0,0-1 0,0 0 0,0 1 1,0-1-1,-1 1 0,1-1 0,-1 1 0,0-1 0,0 1 1,1-1-1,-2 1 0,1-1 0,-1 0 21,-2 32-662,2-3 605,0 7 40,2 0 0,0 0 0,3 1 0,1 6 17,-3-32-7,1-1-1,-1 0 1,1 1-1,0-1 1,1 0-1,0 0 1,0 0-1,0 0 1,1-1-1,0 1 1,0-1-1,1 0 1,0 0-1,0-1 1,0 1-1,0-1 1,1 0-1,0-1 1,0 1-1,1-1 1,0 0 7,-4-2 19,0-1 0,0 1 0,0-1 0,0 0 0,0 0 0,0 0 0,0 0 0,1 0-1,-1-1 1,0 1 0,0-1 0,1 0 0,-1 0 0,0 0 0,1-1 0,-1 1 0,0-1 0,0 0 0,0 0 0,0 0 0,1 0 0,-1 0 0,-1-1 0,1 1 0,0-1 0,0 0 0,0 0 0,-1 0 0,1 0 0,-1 0 0,0-1 0,0 1 0,2-3-19,0 0-16,-1-2 0,1 1 1,-1 0-1,-1-1 0,1 1 1,-1-1-1,0 0 0,-1 0 1,1 0-1,-1 0 0,-1 0 1,1 0-1,-1 0 0,-1 0 1,0-3 15,1 9-15,0 0 1,0 1 0,-1-1 0,1 0 0,0 0-1,-1 0 1,1 1 0,0-1 0,-1 0 0,1 1-1,-1-1 1,0 0 0,1 1 0,-1-1 0,1 1-1,-1-1 1,0 1 0,1-1 0,-1 1 0,0 0-1,0-1 1,1 1 0,-1 0 0,0-1 0,0 1-1,0 0 1,1 0 0,-1 0 0,0 0 0,0-1 0,0 1-1,1 1 1,-1-1 0,0 0 0,0 0 0,0 0 14,-1 0-16,1 0 0,-1 1 0,1-1 0,0 0 1,-1 0-1,1 1 0,-1-1 0,1 1 0,0 0 1,-1-1-1,1 1 0,0 0 0,0 0 0,0 0 0,0-1 1,-1 1-1,1 0 0,0 1 0,1-1 0,-1 0 1,0 0 15,-2 6-15,1-1 1,0 1-1,0-1 1,0 1-1,1 0 1,0-1-1,1 1 1,0 0-1,0 0 1,0 0 0,0-1-1,1 1 1,1 0-1,-1 0 1,1-1-1,0 1 1,0-1-1,1 1 15,-1-4 22,0 1 1,0 0-1,0-1 0,0 1 0,1-1 0,0 0 0,0 1 0,0-2 0,0 1 1,0 0-1,0 0 0,1-1 0,-1 0 0,1 0 0,0 0 0,0 0 1,-1 0-1,1-1 0,0 0 0,0 0 0,1 0 0,-1 0 0,0 0 0,0-1 1,0 0-1,1 0 0,-1 0 0,0 0 0,4-2-22,-4 1 49,-1 0-1,1-1 1,-1 1 0,0-1-1,1 0 1,-1 0 0,0 0-1,0 0 1,-1-1 0,1 1-1,0-1 1,-1 0 0,1 0-1,-1 0 1,0 0 0,0 0-1,2-3-48,27-61 396,-22 39-317,-2 0 0,-1 0 0,-2-1 0,0 0 0,-2 0 0,-1 0 0,-3-28-79,1 8-280,1 49 119,-1 4 110,-1 0 0,1 0 0,0 0 0,0 0-1,1 0 1,-1 0 0,1 0 0,0 0 0,0 0 0,0 0 0,0 0 0,1 2 51,0 9-28,-4 41 21,0-29 4,2 1 0,1 0 0,1 0 0,1-1-1,1 1 1,6 17 3,-8-41-11,0 0 0,1 0 0,0 0 1,-1 0-1,2 0 0,-1-1 0,0 1 0,1-1 0,-1 1 0,1-1 0,0 0 0,0 0 0,1 0 0,-1-1 0,0 1 1,1-1-1,0 0 0,-1 0 0,1 0 0,0 0 0,0-1 0,0 1 0,0-1 0,0 0 0,1 0 0,-1-1 0,0 1 1,0-1-1,1 0 0,-1 0 0,0-1 0,0 1 0,1-1 0,-1 0 0,0 0 0,0 0 0,0 0 0,0-1 0,0 0 1,0 0-1,-1 0 0,1 0 0,1-1 11,22-19-1475,-4-1-1502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9:28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88 6569,'0'0'1409,"0"0"-121,0 0-840,0 0-400,0 0-48,0 0-904,0 0-1097,160-87-1919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9:29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92 2617,'0'0'2071,"0"0"-978,0 0 18,0 0-205,0 0-400,0 0-256,-12-15-125,-39-45-93,50 59-37,0 0 0,0-1-1,0 1 1,0 0 0,-1 0 0,1 0 0,0 0-1,-1 0 1,1 0 0,0 0 0,-1 0-1,1 1 1,-1-1 0,1 0 0,-1 1-1,1-1 1,-1 1 0,0 0 0,1-1-1,-1 1 1,0 0 0,1 0 0,-1 0-1,0 0 1,1 0 0,-1 1 0,1-1-1,-1 0 1,0 1 0,1-1 0,-1 1-1,1 0 1,-1-1 0,1 1 0,-1 0-1,1 0 1,-1 0 5,-2 3-23,1 0-1,-1 0 0,1 0 0,0 0 1,0 0-1,0 1 0,1-1 0,-2 3 24,4-6-1,-5 9-14,0 0-1,1 1 1,1-1 0,0 1 0,0-1 0,1 1 0,0 0 0,1 0-1,0 0 1,0 0 0,2 0 0,-1 0 0,1 0 0,1 2 15,-1-11 0,0 0 1,0 0 0,1 0-1,-1 0 1,0 0-1,1 0 1,-1 0 0,1 0-1,0-1 1,-1 1 0,1-1-1,0 1 1,0-1-1,0 0 1,0 0 0,0 1-1,0-1 1,1-1-1,-1 1 1,0 0 0,0-1-1,1 1 1,-1-1 0,0 1-1,1-1 1,-1 0-1,1 0 1,-1 0 0,0-1-1,1 1 0,2 0 32,0 0-1,-1-1 1,1 0 0,0 0-1,0 0 1,-1 0 0,1-1-1,-1 1 1,1-1 0,-1 0-1,0-1 1,0 1 0,0-1-1,2-1-31,1-4 60,0 0 0,-1 0 0,0-1 0,0 0 0,-1 0 0,-1 0 0,1-1 0,-1 1 0,-1-1 0,0 0-1,0 0 1,-1 0 0,-1-1 0,1 1 0,-1 0 0,-1-1 0,-1-6-60,1 16-83,14 67-370,-11-60 463,0 0 1,1 1-1,0-1 1,0-1-1,0 1 0,1 0 1,0-1-1,0 0 1,0 0-1,1-1 0,0 0 1,0 1-1,0-2 1,0 1-1,0-1 1,1 0-1,0 0 0,-1-1 1,1 0-1,0 0 1,0-1-1,0 1 0,0-1 1,0-1-1,1 0 1,5 0-11,-11 0 13,-1 0 1,1 0-1,-1-1 0,1 1 1,-1 0-1,1-1 1,-1 1-1,1-1 0,-1 0 1,0 1-1,1-1 1,-1 0-1,0 0 1,0 0-1,1 0 0,-1 0 1,0 0-1,0 0 1,0 0-1,0 0 0,0-2-13,15-35 422,-13 21-111,-1 0-1,-1 0 1,0-12-311,-2 36-39,-3 12-86,1 0 1,1 0-1,1 0 1,0 0 0,2 0-1,1 10 125,0-26-19,-1 0 0,1-1 1,-1 1-1,1-1 0,0 1 0,0-1 0,0 0 0,0 0 0,0 0 0,1 0 0,-1 0 1,1 0-1,-1-1 0,1 1 0,0-1 0,-1 0 0,1 1 0,0-1 0,0-1 1,0 1-1,0 0 0,1-1 19,3 2-270,0-1 0,0 0 0,0 0 1,1-1-1,-1 1 0,0-2 0,0 1 1,0-1-1,1 0 270,8-7-5647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9:29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6609,'0'0'1345,"0"0"-785,0 0-352,0 0-208,0 0-1336,0 0 63,0 0-4040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9:29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1 533 6065,'0'0'1174,"0"0"-202,0 0-189,0 0-184,7-23-282,5-11-247,13-37 258,0-14-328,-16 37-93,-2 0 0,-2-1 0,-2 0 0,-4-39 93,1 52-537,0 35 355,-8 64-424,-1 0 551,3 0 1,2 15 54,4-52-1,0 1 0,2-1 1,0 1-1,2-1 0,1 0 1,2 0-1,0 0 0,8 17 1,-14-42 28,-1 1-1,1 0 0,-1-1 1,1 1-1,0-1 0,0 1 1,0-1-1,0 0 0,0 1 1,0-1-1,0 0 0,0 1 0,1-1 1,-1 0-1,0 0 0,1 0 1,-1 0-1,1-1 0,-1 1 1,1 0-1,-1-1 0,1 1 1,0 0-1,-1-1 0,1 0 0,0 1 1,0-1-28,1-1 83,0 1 0,0-1 0,0 0 1,0 0-1,0 0 0,0-1 0,-1 1 1,1-1-1,-1 1 0,1-1 0,-1 0 0,1 0 1,-1 0-1,2-2-83,8-9 256,0-1 1,-1-1 0,-1 0-1,8-14-256,-13 19-8,0-1-1,-1 1 1,0-1-1,-1 0 1,0 1-1,-1-1 1,0 0-1,-1-1 1,0 1-1,-1 0 1,0-5 8,-2 15-50,-1 1 0,1-1 0,-1 1 0,0-1 1,1 1-1,-1 0 0,1 0 0,-1 0 0,1 0 0,-1 0 0,0 1 1,1-1-1,-1 1 0,1 0 0,-1 0 0,1 0 50,-1 1-28,0 0-1,1 1 0,-1-1 1,1 1-1,0 0 0,0 0 1,0 0-1,0 0 1,1 0-1,-1 0 0,1 0 1,0 0-1,-1 1 0,2-1 1,-1 1-1,0-1 0,1 1 1,-1-1-1,1 1 1,0 0 28,0 0-20,0 0 1,0 0-1,0 0 1,0 0-1,1 0 1,0 0 0,-1 0-1,2 0 1,-1 0-1,0 0 1,1-1-1,0 1 1,-1-1 0,1 1-1,1-1 1,-1 1-1,2 0 20,6 5-26,1-1-1,0 0 0,1-1 0,8 4 27,38 28 137,-85-35 236,-10 0-409,-82 3-3337,98-7-1508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9:31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61 4265,'0'0'1439,"0"0"-316,0 0 8,0 0-270,0 0-233,0 0-134,-11-9-261,-37-29-202,46 36-40,0 1 0,-1-1 0,1 1 0,-1 0-1,1 0 1,-1 0 0,1 0 0,-1 0 0,0 0 0,1 1 0,-1-1 0,0 1 0,1 0 0,-1 0 0,0 0 0,0 0-1,1 0 1,-1 1 0,0-1 0,1 1 0,-1 0 0,0 0 0,1 0 0,-1 0 0,1 0 0,-1 0 0,1 1 0,0-1 0,0 1-1,0 0 1,-1 0 0,1 0 9,-4 3-11,2 1-1,-1-1 0,1 1 1,-1-1-1,1 1 1,1 1-1,-1-1 0,1 0 1,1 1-1,-2 2 12,3-5-16,0 1 1,0-1-1,0 1 1,0 0-1,1-1 0,-1 1 1,1 0-1,1 0 1,-1-1-1,1 1 0,-1-1 1,1 1-1,1 0 1,-1-1-1,1 0 0,-1 1 1,1-1-1,1 0 1,-1 0-1,0 0 0,1 0 1,0 0-1,0-1 1,0 1-1,0-1 0,1 0 1,0 0-1,-1 0 1,1 0-1,0 0 0,0-1 1,0 0-1,4 2 16,16 7-21,1-1 0,0-1-1,0-2 1,1 0-1,14 1 22,-29-5 9,13 1-53,7 2-387,-31-4 274,-18-1 174,-153-1 308,177-1-313,0 1 0,-1-2 0,1 1 0,-1-1 0,0 0 0,1 0 0,1-1-12,16-6 23,-21 8-22,75-23 22,18-11-23,-73 26 17,-1-1 1,1-2 0,-2 0 0,1-1 0,-2 0 0,11-11-18,-27 21 47,1 0 1,-1 0-1,1 0 1,-1-1 0,0 1-1,0-1 1,-1 0-1,1 0 1,-1 0 0,0 0-1,0 0 1,0-1-1,0 1 1,-1-1 0,0 1-1,1-5-47,-2 9 103,-3 21-555,-2 2 405,1 0 1,1 1-1,1-1 1,1 0-1,1 1 1,2 20 46,-1-42-31,-1 1 0,1 0 0,0 0 1,0 0-1,0-1 0,0 1 0,0 0 0,1-1 0,-1 1 1,1-1-1,0 0 0,0 0 0,0 1 0,0-1 1,0 0-1,0 0 0,0-1 0,0 1 0,1 0 0,-1-1 1,1 1-1,0-1 0,-1 0 0,1 0 0,0 0 0,-1 0 1,1-1-1,0 1 0,2-1 31,-1 1-1,0-1 0,0 1-1,-1-1 1,1-1 0,0 1 0,0 0 0,-1-1-1,1 0 1,0 0 0,-1 0 0,1 0 0,-1-1-1,1 1 1,-1-1 0,0 0 0,0 0 0,0 0 0,0 0-1,0-1 1,0 1 0,0-1 0,1-1 1,2-7 93,0 1 0,0-1 0,-2 0 0,1 0 0,-1-1 0,-1 1 0,0-1 0,0 0 0,-1 0 0,-1 0 0,0 0 0,-1 0 0,0-2-93,0 13-76,0 1-37,0 33-200,0-27 313,0 2-1,0 1 0,0 0 0,1-1 0,0 1 0,0 0 0,1-1 0,2 7 1,-3-12 10,1 0 0,-1-1-1,1 1 1,0-1 0,0 0-1,-1 1 1,1-1 0,1 0-1,-1 0 1,0 0 0,0 0-1,1-1 1,-1 1 0,1-1-1,0 1 1,-1-1 0,1 0 0,0 0-1,0 0 1,0 0 0,-1-1-1,1 1 1,0-1 0,0 0-1,0 1 1,1-1-10,68 0-415,-38 0-1258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9:31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94 212 6169,'0'0'832,"0"0"-59,0 0-303,0 0-320,0 0-120,-14 12 13,-44 41 10,56-51-47,0 1 0,-1 0-1,1 0 1,1 1-1,-1-1 1,0 0-1,1 1 1,0-1-1,-1 1 1,1-1-1,1 1 1,-1 0-1,0-1 1,1 1-1,0 0 1,0-1-1,0 1 1,0 0-1,1-1 1,0 4-6,0 10-5,-1-14 6,1 0 1,-1 0 0,1 1-1,0-1 1,0 0-1,0 0 1,0 0-1,1 0 1,-1 0-1,1 0 1,0 0-1,0 0 1,0-1 0,0 1-1,0-1 1,1 0-1,-1 1 1,1-1-1,-1 0 1,1 0-1,0 0 1,0-1 0,0 1-1,0-1 1,0 0-1,0 0 1,0 0-1,0 0 1,1 0-1,-1 0 1,1-1-2,9 3 69,1-1 1,0 0-1,0-1 0,0-1 1,0 0-1,0-1 0,0-1-69,-8 1 11,1 0 0,-1 0 0,1-1-1,-1 0 1,0-1 0,0 1 0,0-1 0,0-1-1,0 1 1,-1-1 0,0 0 0,1 0-1,-1 0 1,-1-1 0,1 1 0,-1-1 0,0-1-1,0 1 1,0 0 0,-1-1 0,1 0 0,-1 0-1,-1 0 1,1 0 0,0-3-11,3-12 84,0 0 1,-2-1-1,0 0 0,-1 1 1,-2-1-1,0 0 0,-1-1-84,0 3 152,0-1 0,-1 1-1,-2 0 1,0 0 0,-1 0-1,-1 0 1,-1-1-152,3 21-495,0 9 298,-1 12 73,-5 77-466,4 83 590,7-181 20,-1 0-1,1 0 0,0-1 0,-1 1 0,1-1 1,0 1-1,-1-1 0,1 0 0,-1 1 0,1-1 1,-1 0-1,1 0 0,-1 0 0,1 0 0,-1 0-19,24-26 122,-19 19-124,0 1 1,0 0-1,1 1 1,-1-1-1,2 1 1,-1 1 0,1-1-1,0 1 1,0 1-1,2-2 2,-9 6-16,0 0 0,0 0 1,0 0-1,-1 0 0,1 0 0,0 1 0,0-1 0,0 0 0,-1 0 0,1 0 1,0 1-1,0-1 0,-1 1 0,1-1 0,0 0 0,-1 1 0,1-1 0,0 1 0,-1-1 1,1 1-1,-1 0 0,1-1 0,-1 1 0,1 0 0,-1-1 0,1 1 0,-1 0 1,0-1-1,1 1 0,-1 0 0,0 0 0,0-1 0,0 1 0,0 0 0,1 0 1,-1 0-1,0-1 0,0 1 16,7 45 223,-5-27-172,-1-15-32,0-1-1,0 0 1,0 1 0,0-1 0,0 0 0,0 0-1,1 1 1,0-1 0,-1 0 0,1-1 0,0 1 0,1 0-1,-1 0 1,0-1 0,1 0 0,0 1 0,-1-1-1,1 0 1,0 0 0,0 0-19,3 0-170,-1 0 1,1-1-1,-1 0 0,1 0 0,-1 0 1,1 0-1,0-1 0,-1 0 1,1 0-1,0-1 0,-1 0 0,3 0 170,16-4-4863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6:37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8 377 680,'0'0'739,"0"0"-38,0 0 45,0 0-42,0 0-137,0 0-84,-7 5 2468,11-13-2831,0 0 0,1 1 0,-1-1 0,2 1 0,-1 0 0,1 1 1,0-1-1,3-2-120,15-17 118,48-69 63,-17 23-97,43-44-84,-93 112 235,-2 2-2976,-3 2 749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9:32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82 4113,'0'0'1512,"0"0"-484,0 0-61,0 0-195,0 0-261,-16-12-295,-50-36-254,64 47 32,1 0 1,-1 0-1,1 0 1,-1 0 0,1 0-1,-1 1 1,1-1 0,-1 1-1,1-1 1,-1 1-1,0-1 1,0 1 0,1 0-1,-1 0 1,0 0-1,1 0 1,-1 0 0,0 0-1,1 0 1,-1 1 0,0-1-1,1 1 1,-1-1-1,0 1 1,1 0 0,-1-1-1,0 2 6,-1 0-9,0 1 0,0 0 0,1-1 0,-1 1 0,1 1 0,0-1 0,0 0 0,0 0 0,0 1 9,-4 5-13,1-1-3,1-1 0,-1 1 0,1 0 0,1 0 0,-1 0 0,1 1 0,1-1 0,0 1 0,0 0 0,0 0 0,1-1 0,1 1 0,-1 0 0,1 0 0,1 0 0,0 4 16,0-12 5,0 1 0,0-1 1,-1 0-1,1 0 1,0 0-1,0 0 1,0 0-1,0 0 1,0 0-1,0 0 1,1 0-1,-1 0 1,0 0-1,0-1 1,1 1-1,-1-1 1,0 1-1,1-1 1,-1 1-1,1-1 1,-1 0-1,0 1 1,1-1-1,-1 0 1,1 0-1,-1 0 1,1 0-1,-1-1 1,1 1-1,0 0-5,1 0 37,0-1-1,0 1 1,0-1 0,0 1-1,0-1 1,0 0-1,0 0 1,0 0 0,0 0-1,0-1 1,0 1 0,-1-1-1,1 1 1,-1-1-37,4-6 53,0 1 0,-1-1 0,0 0 0,0 0 0,-1 0 0,0-1 0,0 0 0,-1 0 0,-1 0 0,1 0 0,-1 0 0,-1 0 0,0-1-53,-1 10-262,0 0-61,1 33-90,-1-27 430,1 0 0,0-1 0,0 1 1,0 0-1,0-1 0,1 1 0,0-1 0,0 0 1,0 1-1,1-1 0,0 0 0,0 0 1,0-1-1,1 1 0,-1-1 0,1 1 1,0-1-1,0 0 0,1-1 0,-1 1 1,1-1-1,0 0 0,0 0 0,0 0 1,0-1-1,0 1 0,1-1 0,-1-1 1,1 1-1,-1-1 0,1 0 0,0 0 0,-1 0 1,1-1-1,0 0 0,-1 0 0,1-1 1,0 1-1,0-1 0,-1-1 0,3 0-17,1-1 20,0-1 0,0 0 0,-1-1 0,0 0 0,0 0 0,0 0-1,-1-1 1,1-1 0,-1 1 0,-1-1 0,1 0 0,-1-1 0,-1 1 0,1-1-1,-1 0 1,0-1 0,-1 1 0,0-1 0,-1 0 0,0 0 0,0 0-1,0 0 1,-2-1 0,1 1 0,-1-1 0,0 1 0,-1-1 0,0 1 0,-1-6-20,0 14-25,1 0 1,-1 0 0,0 0 0,1 0 0,-1 0-1,0 0 1,0 0 0,0 0 0,0 0 0,0 1-1,0-1 1,0 0 0,0 0 0,0 1 0,0-1-1,0 1 1,-1-1 0,1 1 0,0-1 0,0 1-1,-1 0 1,1 0 0,0 0 0,0-1 0,-1 1 0,1 0-1,0 1 1,0-1 0,-1 0 0,1 0 0,-1 1 24,0-1-16,0 0 0,0 0 0,1 0 0,-1 1 0,0-1 0,0 0 0,0 1 0,1 0 0,-1-1 0,0 1 0,1 0 0,-1 0 0,1 0 0,-1 0 0,1 0 0,-1 0 0,1 1 0,0-1 0,0 0 0,-1 1 0,1-1 0,0 1 16,-1 2-16,1 0 1,1 0-1,-1 0 0,1 0 1,-1-1-1,1 1 1,0 0-1,0 0 0,1 0 1,-1 0-1,1 0 1,0 0-1,0-1 0,0 1 1,1 0-1,-1-1 1,1 1-1,0-1 0,0 1 1,0-1-1,0 0 0,1 0 1,1 2 15,8 7 3,1 0-1,0-1 1,1 0 0,0-2 0,2 2-3,36 27 86,-90-30 465,5-4-1854,0-2 0,-15 0 1303,30-2-4163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9:37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49 1960,'0'0'1167,"0"0"-46,0 0 48,0 0-101,0 0-158,0-1-681,-1-1-1,1 0 1,0 0-1,0 0 1,0 1 0,0-1-1,0 0 1,0 0-1,0 0 1,0 0 0,1 1-1,-1-2-228,22-4 2,0 2 0,0 1 0,1 0 0,-1 2 0,1 0 0,-1 2 0,1 0 0,3 2-2,14-2 0,60 0-1396,-99 0 652,-22 0-335,-136 11 1438,157 21 878,-8 19-538,-1 12-171,2 1 0,2 24-528,5-86-162,1 0-1,-1 0 0,0 0 1,1 0-1,-1 0 0,1 0 1,0 0-1,0-1 0,0 1 1,0 0-1,0 0 0,0-1 1,0 1-1,0-1 0,1 1 1,-1-1-1,0 1 0,1-1 1,0 0-1,-1 0 1,1 0-1,0 0 0,-1 0 1,1 0-1,0 0 0,0 0 163,13 6-5097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9:38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0 440 6009,'0'0'1149,"0"0"-65,0 0-163,0 0-382,0 0-187,0 0-120,11-3-94,1-2-96,0 0 0,0-1 0,0 0 0,-1-1 0,0-1 0,4-2-42,-11 6 0,1 1 0,-1-1 1,0 1-1,-1-1 1,1-1-1,-1 1 1,1 0-1,-1-1 0,-1 0 1,1 1-1,-1-1 1,1 0-1,-1-1 0,-1 1 1,1 0-1,-1 0 1,0-1-1,0 1 1,0-5-1,-2 7-45,1 0-1,-1 0 1,0 0 0,0-1 0,0 1 0,0 0 0,0 0 0,-1 0 0,0 1 0,1-1 0,-1 0 0,0 1 0,0-1-1,0 1 1,-1-1 0,1 1 0,-1 0 0,1 0 0,-1 0 0,0 0 0,0 1 0,1-1 0,-1 1 0,0 0 0,-1 0-1,1 0 1,0 0 0,0 0 0,0 0 0,0 1 0,-1 0 0,1 0 0,0 0 0,-1 0 0,1 0 0,0 0 0,0 1-1,0 0 1,-1 0 0,1-1 0,0 2 45,1-1-5,-1 0 0,1 0 0,0 1 0,0-1 0,0 1 1,0 0-1,0-1 0,1 1 0,-1 0 0,0 0 0,1 0 0,-1 0 0,1 1 0,0-1 0,0 0 0,0 1 0,0-1 0,0 0 0,0 1 0,1-1 0,-1 1 0,1-1 0,-1 3 5,-2 66-70,3-56 45,0-11 25,0 0 0,0 0-1,0 0 1,1 0 0,-1 0 0,1 0 0,0 0 0,0 0-1,0-1 1,1 1 0,-1 0 0,1-1 0,0 1 0,0-1-1,0 0 1,1 1 0,-1-1 0,1 0 0,-1 0 0,1-1 0,0 1-1,0 0 1,1-1 0,-1 0 0,0 0 0,1 0 0,-1 0-1,1 0 1,0-1 0,-1 0 0,1 0 0,0 0 0,3 1 0,2-1 41,-1-1 0,1 1 1,-1-1-1,1-1 0,0 1 1,-1-2-1,0 1 0,1-1 1,-1 0-1,0-1 0,0 0 1,0 0-1,0-1 0,0 0 1,3-3-42,7-5 80,0-1 0,0-2-1,11-12-79,-23 22-6,0-1 0,-1 0 0,1-1 0,-2 1 0,1-1-1,-1 0 1,0 0 0,0-1 0,-1 1 0,0-1 0,2-7 6,-5 15-19,1-1-1,-1 0 1,0 1 0,0-1 0,0 0 0,0 0-1,0 1 1,0-1 0,-1 0 0,1 1 0,0-1 0,0 0-1,0 1 1,-1-1 0,1 0 0,0 1 0,-1-1 0,1 0-1,0 1 1,-1-1 0,1 1 0,-1-1 0,1 1-1,-1-1 1,1 1 0,-1-1 0,1 1 0,-1 0 0,0-1-1,0 1 20,-26-3-261,25 3 254,0 0 0,0 0-1,0 1 1,0-1 0,0 1 0,-1 0 0,1-1-1,0 1 1,0 0 0,1 0 0,-1 0-1,0 1 1,0-1 0,0 0 0,1 1 0,-1-1-1,1 1 1,-1 0 0,1-1 0,-1 1 0,1 0-1,0 0 1,0 0 0,0 0 0,0 0-1,0 1 8,1 0-19,-1 0-1,1 0 1,0 0-1,0 0 1,0 1-1,0-1 1,1 0-1,-1 0 1,1 0-1,0 0 1,0 0-1,0 0 0,0 0 1,1 0-1,-1 0 1,1 0-1,-1-1 1,1 1-1,0-1 1,0 1-1,3 1 20,4 4 2,0-1 0,0 0-1,1-1 1,0 0 0,6 2-2,-8-4 5,1 1 1,-1 0-1,0 0 0,0 1 1,0 0-1,-1 0 0,1 2-5,-8-8 1,0 1 0,0-1 0,0 0-1,1 1 1,-1-1 0,0 0 0,0 1-1,0-1 1,0 0 0,0 1 0,0-1-1,0 0 1,0 1 0,0-1 0,0 0 0,-1 1-1,1-1 1,0 0 0,0 1 0,0-1-1,0 0 1,0 1 0,-1-1 0,1 0-1,0 0 1,0 1 0,0-1 0,-1 0-1,1 0 1,0 1 0,0-1 0,-1 0-1,1 0 1,0 0 0,-1 1 0,1-1-1,0 0 1,-1 0 0,1 0 0,0 0-1,-1 0 1,1 0 0,0 0 0,-1 0 0,1 0-1,0 0 1,-1 0 0,1 0 0,0 0-1,-1 0 1,1 0-1,-22 4 81,21-4-79,-79 5 643,-37-3-645,104-2 198,16-7 416,10-3-579,1 2 0,0 0-1,0 1 1,0 0-1,1 1 1,9-2-35,27-13 34,-44 18-37,17-7 33,-1-1 0,-1-2 0,0 0 0,13-11-30,-29 19 19,0 1 0,-1-2 0,0 1 0,0 0 0,0-1 0,-1 0 0,1 0 0,-2 0 0,1-1 0,-1 1 0,0-1 1,0 0-1,0 0 0,-1 0 0,0 0 0,-1 0 0,0 0 0,0-5-19,1-9 5,1-67 44,-3 81-42,0 1 1,-1-1 0,0 1 0,-1-1-1,1 1 1,-1 0 0,0 0 0,-1 0-1,1 0 1,-1 0 0,-1 0 0,1 1-8,2 5-23,1 0 1,-1 1 0,1-1 0,-1 0 0,1 1 0,-1-1 0,1 1 0,-1-1 0,1 0 0,-1 1-1,1-1 1,0 1 0,-1 0 0,1-1 0,0 1 0,-1-1 0,1 1 0,0-1 0,0 1-1,0 0 1,-1-1 0,1 1 0,0 0 0,0-1 0,0 1 0,0-1 0,0 1 0,0 0-1,0 0 23,-6 25-63,-2 29 70,1-1-1,3 1 0,3 0 0,2 0 0,2 2-6,-2-54 8,-1 0-1,1 0 1,-1 0-1,1 0 1,0 0 0,1 0-1,-1 0 1,0 0-1,1-1 1,0 1-1,-1 0 1,1-1 0,0 1-1,0-1 1,1 0-1,-1 0 1,0 0-1,1 0 1,-1 0 0,1 0-1,0-1 1,0 1-1,0-1 1,-1 0-1,3 1-7,2 0-261,0 0 0,0 0-1,1-1 1,-1 0 0,0 0-1,1-1 1,-1 0-1,0 0 1,1-1 0,2-1 261,10-3-3713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9:39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4177,'0'0'0,"0"0"-1288,0 0-1585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9:39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2457,'0'0'705,"0"0"67,0 0-161,22-1-255,15 0-265,77-6 159,-199-2 415,36 9 159,49 36-33,0 217 1518,-1-251-2433,1 1 1,0-1-1,0 1 0,1-1 0,-1 1 0,0-1 0,1 1 0,0-1 0,-1 0 0,1 1 0,0-1 0,0 0 0,0 1 0,1-1 0,-1 0 0,0 0 0,1 0 0,0 0 0,-1 0 0,1-1 0,1 2 124,11 4-2603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9:40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180 283 4481,'0'0'1051,"0"0"4,0 0-140,0 0-101,0 0-345,0 0-267,-12-11-139,-40-31-64,50 40-5,1 1-1,-1 0 1,0 0 0,0 0 0,0 0 0,0 1 0,1-1 0,-1 0 0,0 1 0,0-1 0,0 1 0,-1 0-1,1-1 1,0 1 0,0 0 0,0 0 0,0 1 0,0-1 0,0 0 0,0 1 0,0-1 0,0 1 0,0 0-1,0-1 1,0 1 0,1 0 0,-1 0 0,0 0 0,0 1 0,1-1 0,-1 0 0,1 0 0,-1 1 0,1-1-1,0 1 1,-1 0 6,-3 5-10,0 0 1,0 0-1,1 1 0,0-1 0,0 1 0,-2 7 10,3-7-21,0 1 0,1-1 0,0 1 0,0 0 0,1 0 0,0 0 0,0 0 0,1 0 0,1 0 0,-1 0 0,3 7 21,-2-15 4,0 1 0,1 0 0,-1-1 0,1 1 0,-1-1 0,1 1 0,0-1 0,-1 0 0,1 0 1,0 0-1,0 0 0,0 0 0,0 0 0,0 0 0,0-1 0,0 1 0,0-1 0,0 0 0,1 1 0,-1-1 0,0 0 0,0 0 0,2 0-4,1 0 33,-1 0-1,1 0 1,-1 0-1,1-1 1,0 1 0,-1-1-1,1 0 1,-1 0-1,1-1 1,3-1-33,-3-2 11,0 0 1,-1 0-1,1-1 1,-1 0-1,0 0 1,0 0-1,-1 0 1,0 0 0,0-1-1,-1 1 1,1-1-1,-1 0 1,-1 0-1,1 0 1,-1 0-1,-1 0 1,1 0-1,-1 0 1,0-4-12,0 10-102,0 1-34,-1 5 95,1 0 0,0 0 1,0 0-1,0-1 0,1 1 0,0 0 0,0 0 0,0-1 0,1 3 41,-1-3-4,0 0 0,1 0 1,0 0-1,0 0 0,0 0 0,0-1 0,0 1 0,1-1 0,0 1 0,-1-1 0,1 0 1,0 0-1,1 0 0,-1-1 0,0 1 0,1-1 0,0 0 0,-1 0 0,1 0 4,3 1 43,0-1 0,0 0 0,0-1 0,0 0 0,0 0 0,0 0-1,1-1 1,-1 0 0,0 0 0,7-2-43,-10 1 28,1 0 1,0-1-1,-1 1 0,0-1 1,1 0-1,-1-1 0,0 1 1,0-1-1,0 0 1,-1 0-1,1 0 0,0 0 1,-1 0-1,0-1 0,0 0 1,0 1-1,-1-1 1,1-1-1,1-3-28,3-5 51,0 0-1,-1-1 1,-1 1-1,0-1 1,2-13-51,-2-7 44,-1 0-1,-1 1 1,-2-1 0,-3-22-44,1-11 24,1 66-100,0 10-286,-3 63 109,-11 59 253,5-57 160,1 65-160,8-139-175,0 0-306,0 0-347,0 0-419,0-1-867,0-5-1835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9:40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10 175 2657,'0'0'1773,"0"0"-817,0 0-171,0 0-280,0 0-288,-9-31-383,9 23 140,0 1 1,1-1-1,1 0 1,-1 0-1,1 1 0,1-1 1,-1 1-1,1 0 1,0 0-1,1 0 1,0-1 25,4-8-235,-2-5 560,-1 4 2040,-3 30-1867,-2 526-1793,1-539-406,3 0-1181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9:41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27 6185,'0'0'982,"0"0"-458,0 0-256,0 0-143,0 0-58,0 0-39,24-3 17,75-7-27,-95 10-16,0-1 1,-1 1-1,1 0 1,-1 0-1,1 0 1,0 0-1,-1 0 1,1 1-1,-1-1 1,1 1-1,-1 0 1,1 0-1,-1 1 1,0-1-1,1 1 1,-1 0-1,0-1 0,0 1 1,0 1-1,0-1 1,-1 0-1,1 1 1,-1-1-1,1 1 1,-1 0-1,2 2-2,-2 2 0,1-1-1,-1 1 1,0-1-1,-1 1 0,1 0 1,-2 0-1,1 0 1,-1 0-1,0 0 0,0 2 1,0-6 5,-1 0 0,0 0 0,0 0 0,0 0 0,0 0-1,0 0 1,-1 0 0,1 0 0,-1 0 0,0-1 0,0 1 0,0-1-1,0 1 1,0-1 0,-1 0 0,1 0 0,0 0 0,-1 0-1,0 0 1,1-1 0,-1 1 0,0-1 0,0 1 0,0-1-1,0 0-4,-13 5-34,0 0-1,-1-1 0,1 0 0,-1-2 35,-9 2-367,-1-2-1,1-1 1,-26 0 367,51-2 24,23-2 396,35-5-125,101-19 17,-137 21-277,1-1 0,-1-1 0,0 0 0,0-2 0,17-10-35,-35 18 47,0-1 1,0 0-1,0 0 0,-1-1 1,1 1-1,0-1 1,-1 1-1,1-1 1,-1 0-1,0 0 0,0 0 1,0 0-1,-1 0 1,1 0-1,-1 0 0,1-1 1,-1-1-48,1-5 270,0 1 0,-1-1 0,-1 1 0,1-1 1,-2-6-271,1-5 90,0 20-78,0 1-59,0 0-46,0 0-48,0 29-320,-3 148 559,3-175-83,1-1 0,-1 1-1,0 0 1,1 0 0,-1 0 0,1-1 0,0 1 0,0 0 0,-1-1 0,1 1 0,0-1-1,0 1 1,1-1 0,-1 1 0,0-1 0,0 0 0,1 1 0,-1-1 0,1 0 0,-1 0-1,1 0 1,-1 0 0,1 0 0,0 0 0,-1-1 0,1 1 0,0-1 0,0 1 0,0-1-1,-1 1 1,1-1 0,0 0 0,0 0 0,0 0 0,0 0 0,-1 0 0,1 0-1,1-1-14,4 1 5,-1-1 0,1 1 0,0-2 0,-1 1-1,1 0 1,-1-1 0,0-1 0,0 1-1,0-1 1,6-3-5,1-3-1216,0-1 0,-1-1-1,8-9 1217,1-6-6985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9:41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5697,'0'0'800,"0"0"-744,0 0-56,0 0-1096,0 0 400,0 0-768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9:42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99 4841,'0'0'980,"0"0"146,0 0-141,0 0-283,0 0-133,0 0-186,-1-4-155,1 4-231,0-1-1,0 1 0,0-1 1,0 1-1,0-1 1,0 1-1,0-1 1,0 1-1,0-1 1,0 1-1,0-1 1,0 1-1,0-1 0,-1 1 1,1 0-1,0-1 1,0 1-1,-1-1 1,1 1-1,0-1 1,-1 1-1,1 0 1,0-1-1,-1 1 0,1 0 1,0-1-1,-1 1 1,1 0-1,-1 0 1,1-1-1,0 1 1,-1 0-1,1 0 1,-1 0-1,1 0 0,-1-1 1,1 1-1,-1 0 1,1 0-1,-1 0 1,1 0-1,-1 0 1,1 0-1,-1 0 4,-17 22-109,-9 40 73,25-51 19,0 0 1,0 0 0,1 0-1,1 0 1,0 1-1,0-1 1,2 9 16,-1-17 4,-1-1 0,0 1 0,1 0 0,0-1 0,0 1 0,-1-1 0,2 1 0,-1-1 0,0 1 0,0-1 1,1 0-1,-1 0 0,1 0 0,0 1 0,0-2 0,-1 1 0,1 0 0,1 0 0,-1-1 0,0 1 0,0-1 0,1 1 0,-1-1 0,0 0 0,1 0 0,-1 0 0,1 0 0,0-1 0,-1 1 0,1-1 0,-1 1 0,1-1 0,0 0 0,0 0-4,7 0 39,-1-1 0,1-1-1,0 1 1,-1-1 0,0-1-1,1 0 1,-1 0 0,0-1-1,-1 0 1,1 0 0,-1-1-1,0 0 1,0-1 0,0 0 0,-1 0-1,1-1-38,-7 6 7,31-23-131,-2-1 1,-1-1 0,4-7 123,-26 26-139,-1 0 0,0 0 0,0-1 1,0 0-1,-1 0 0,0-1 0,-1 1 1,0-1-1,0 0 0,-1 0 1,0 0-1,-1-1 0,0 1 0,0-1 1,-1-7 138,-1 17-12,-1-1 0,1 1 1,-1 0-1,0-1 0,1 1 1,-1-1-1,0 1 0,0 0 1,1 0-1,-1-1 0,0 1 1,0 0-1,1 0 0,-1 0 1,0 0-1,0 0 0,0 0 1,1 0-1,-1 0 0,0 0 1,0 0-1,0 1 0,1-1 1,-1 0-1,0 0 0,1 1 1,-2-1 11,-24 8-77,15-1 73,0 0 1,0 1 0,0 1 0,1 0 0,-5 5 3,12-12-13,1 1-1,-1-1 1,1 0 0,0 1-1,0 0 1,0-1 0,0 1-1,0 0 1,0 0 0,1 0-1,0 0 1,-1 0-1,1 1 1,0-1 0,1 0-1,-1 0 1,0 1 0,1-1-1,0 0 1,0 1 0,0-1-1,0 1 1,1-1 0,-1 0-1,1 2 14,4 0-1,-1-1 0,1 0 1,0 0-1,0 0 0,1 0 0,-1-1 0,1 0 0,0 0 1,0 0-1,0-1 0,0 0 0,4 1 1,11 5 62,-15-5-41,39 19-30,-43-21 23,1 1-1,-1-1 1,1 1 0,-1-1 0,0 1 0,0 0 0,1 0-1,-1 0 1,-1 0 0,1 0 0,0 1 0,0-1 0,-1 0 0,1 2-14,-2-3 18,0 0 0,0-1 1,0 1-1,0 0 0,0 0 1,0-1-1,0 1 1,-1 0-1,1 0 0,0-1 1,0 1-1,-1 0 0,1-1 1,-1 1-1,1 0 0,0-1 1,-1 1-1,1-1 1,-1 1-1,0-1 0,1 1 1,-1-1-1,1 1 0,-1-1 1,0 1-1,1-1 1,-1 0-1,0 1 0,1-1 1,-1 0-1,0 0 0,0 1-18,-31 9 234,21-8-163,-34 10-415,0-1 0,-23 0 344,13-4-2333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6:37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5145,'0'0'883,"0"0"-531,0 0-115,0 0 30,0 0-25,65 2 82,-56-1-319,-1-1 0,0 1 0,1 1 0,-1-1 0,0 1 0,0 1 0,1 0-5,-7-2-2,0 0 0,0 0 0,0 0 1,0 0-1,0 1 0,-1-1 0,1 0 0,0 1 1,0-1-1,-1 1 0,1 0 0,-1 0 0,0 0 1,1-1-1,-1 1 0,0 0 0,0 1 0,0-1 1,-1 0-1,1 0 0,0 0 0,-1 0 0,1 1 1,-1-1-1,0 0 0,0 0 0,0 2 2,0 6 47,-1 0 1,-1 0-1,0 0 0,0-1 0,-1 1 0,0 0 0,-1-1 0,0 0 1,0 0-1,-1 0 0,0 0 0,-1-1 0,0 0 0,-5 5-47,2 8-184,8-11-2432,1-10-1312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9:43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53 176,'0'0'1188,"0"0"-59,0 0 9,0 0-220,0 0-249,0 0-171,-54 3 533,50 0-1031,1 0 0,-1 0 0,1 1 0,0-1 1,-1 1-1,2-1 0,-1 1 0,0 0 0,1 0 0,0 1 0,0-1 1,0 0-1,-1 5 0,0-1 34,0 1 0,1 0 0,0 1 0,1-1 0,-1 0 0,2 7-34,0-12 26,0 0 0,1 0-1,-1 0 1,1-1 0,0 1-1,0 0 1,1 0 0,-1-1-1,1 1 1,-1 0-1,1-1 1,1 0 0,-1 1-1,0-1 1,1 0 0,-1 0-1,1 0 1,0-1-1,0 1 1,0-1 0,0 1-1,1-1 1,-1 0 0,1 0-1,-1-1 1,1 1-1,2 0-25,3 1 90,0 0 0,0 0-1,1-1 1,-1-1 0,1 1-1,-1-2 1,1 1-1,0-1 1,-1-1 0,1 1-1,0-2-89,-7 1 22,0 0 0,-1 0 1,1 0-1,0 0 0,-1-1 0,1 1 0,-1-1 0,1 0 0,-1 1 0,0-1 0,1 0 1,-1-1-1,0 1 0,-1 0 0,1-1 0,0 1 0,-1-1 0,1 1 0,-1-1 0,0 0 1,1 1-1,-2-1 0,1 0 0,0 0 0,0-3-22,2-7 41,-1-1 0,0 1-1,-1-1 1,0-12-41,-1 20-13,0-1 17,0-1 0,0 1 0,-1-1 0,0 1-1,0-1 1,-2-5-4,1 10-6,1-1-1,-1 1 0,0 0 1,0 0-1,0 0 0,-1 0 0,1 0 1,-1 0-1,0 1 0,1-1 1,-1 1-1,0 0 0,0 0 0,-1 0 1,0 0 6,-2-2-34,0 1 0,0 0 0,-1 0 1,1 1-1,-1 0 0,0 0 1,1 0-1,-1 1 0,-6-1 34,11 2-7,0 0 0,1 0 1,-1 0-1,0 0 0,1 0 0,-1 1 0,0-1 0,1 0 1,-1 1-1,1-1 0,-1 1 0,1-1 0,-1 1 0,1 0 1,-1 0-1,1 0 0,0 0 0,-1 0 0,1 0 0,0 0 0,0 0 1,0 0-1,0 1 0,0-1 0,0 0 0,0 1 0,0-1 1,0 1-1,1-1 0,-1 1 0,0-1 0,1 1 0,0-1 0,-1 1 1,1 0-1,0-1 0,0 1 0,0 0 0,0-1 0,0 1 1,0 0 6,0 11 34,-1-12-40,1 0 0,-1 0-1,1-1 1,0 1 0,0 0 0,0 0-1,-1 0 1,1 0 0,0 0-1,0 0 1,0 0 0,0 0 0,1 0-1,-1 0 1,0 0 0,0 0-1,0 0 1,1-1 0,-1 1-1,1 0 1,-1 0 0,0 0 0,1 0-1,-1 0 1,1-1 0,0 1-1,-1 0 1,1-1 0,0 1 0,-1 0-1,1-1 1,0 1 0,0-1-1,0 1 1,-1-1 0,1 1 0,0-1-1,0 0 1,0 1 0,0-1-1,0 0 1,0 0 0,0 0 0,0 0-1,0 1 1,0-1 0,0-1-1,-1 1 1,2 0 6,7 0 58,22 0 172,0-1-1,22-4-229,-41 3 33,-1 0 1,1-1 0,-1-1-1,0 0 1,0 0-1,-1-1 1,1-1 0,8-6-34,3-3-62,-17 10-225,0 1 0,1 0 0,-1 1 0,1 0-1,0 0 1,0 0 0,0 0 0,0 1 0,4-1 287,0 1-2802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9:45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1 408,'0'0'398,"0"0"167,0 0-4,0 0 22,0 0 48,0 0-122,-42 0 277,12 0-449,49 0 418,328 0 1944,-359 2-4015,0 0-1351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9:50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1904,'0'0'889,"0"0"-87,0 0-136,0 0-185,0 0-114,0 0-40,0 0-23,0 0 1,0 0-13,0 0-28,0 0-110,0 0-97,0 0-74,0 0-27,0 0 54,0 0 38,0 0-14,0 0 19,16 0-9,257 2 912,-272-2-909,-1 0 53,0 0 95,0 0-49,0 0-88,-10 0-1137,5 0-843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9:52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54 3169,'0'0'1616,"0"0"-522,0 0 23,0 0-195,0 0-330,0 0-123,-41-5-622,34 6 89,-28-6 80,34 5-22,0-1 1,0 1-1,0-1 1,1 0-1,-1 1 1,0-1-1,0 0 1,1 0-1,-1 0 1,0 1-1,1-1 1,-1 0-1,1 0 1,-1 0-1,1 0 1,-1 0-1,1 0 1,0 0-1,0 0 1,-1 0-1,1 0 1,0 0-1,0-1 1,0 1-1,0 0 1,0 0-1,0 0 1,1 0-1,-1 0 1,0 0-1,0 0 1,1-1 5,0 1-1,-1 0 0,1 1 0,0-1 0,-1 0-1,1 0 1,0 0 0,0 0 0,0 1 0,0-1 0,0 0 0,0 1 0,0-1 0,0 1 0,0-1 0,0 1 0,0-1 0,0 1-1,0 0 1,0 0 0,1-1 0,-1 1 0,0 0 0,0 0 0,0 0 0,1 0 1,38 0-22,-31 0-11,-7 0 29,0 0-1,1 0 1,-1 0-1,0 0 0,1 0 1,-1 0-1,0 1 1,0-1-1,1 1 0,-1-1 1,0 1-1,0 0 1,0 0-1,0 0 0,0 0 1,0 1-1,0-1 1,0 0-1,0 1 1,1 1 4,-1 0 14,-1 1 0,1-1 0,-1 1 0,0-1 0,0 1 0,0 0 0,0-1 0,-1 1 1,0 0-1,0 0 0,0-1 0,0 4-14,0 0 32,0 0 0,-1 0 0,0 0 1,0 0-1,-1 0 0,1 0 0,-1-1 0,-1 1 1,0-1-1,1 1 0,-2-1 0,1 0 1,-1 0-1,0-1 0,0 1 0,-1-1 0,1 0 1,-1 0-1,0 0 0,-1 0-32,-1 6-451,6-3-3231,1-7-1427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9:54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116 219 2665,'0'0'838,"0"0"-40,0 0 55,0 0-156,0 0-173,0 0-91,13 26-98,-9-20 2640,-5-8-2987,1 1 0,-1-1 0,1 1 0,-1-1 0,0 1 0,0-1 0,0 1 0,0-1 0,0 1 0,0-1 0,0 1 0,0 0 0,0 0 0,-1 0 0,1-1 0,0 1 1,-1 1-1,1-1 0,-1 0 0,1 0 0,-1 0 0,1 1 0,-1-1 0,0 1 0,1-1 0,-1 1 0,0 0 0,1 0 0,-1-1 0,0 1 0,0 0 0,1 1 0,-1-1 0,0 0 12,-2 0-31,1 0 1,-1 0-1,0 0 1,1 0 0,-1 1-1,0-1 1,1 1-1,-1 0 1,1 0-1,-1 1 1,1-1-1,0 1 1,-1-1-1,1 1 1,0 0-1,-2 2 31,1 1-20,1 0-1,0 0 1,1 1 0,-1-1-1,1 0 1,0 1-1,0 0 1,1-1 0,0 1-1,0 0 1,0 0-1,1 0 1,-1 0 0,1 0-1,1 0 21,-1-4-1,0 1 0,0-1-1,0 1 1,0-1-1,0 0 1,1 1 0,-1-1-1,1 1 1,0-1 0,0 0-1,0 0 1,0 1 0,0-1-1,0 0 1,1 0 0,-1 0-1,1 0 1,-1 0 0,1-1-1,0 1 1,0 0 0,-1-1-1,1 1 1,0-1-1,1 0 1,-1 0 0,0 1-1,0-1 1,0-1 0,1 1-1,-1 0 1,0-1 0,1 1-1,-1-1 1,1 1 0,0-1 1,2 0 35,0 0 1,0-1 0,0 1-1,0-1 1,0 0 0,0 0-1,0-1 1,0 1 0,-1-1 0,1 0-1,-1 0 1,1-1 0,-1 1-1,0-1 1,0 0 0,0 0 0,0-1-1,0 1 1,-1-1 0,0 1-1,0-1 1,3-4-36,5-6 21,0 1 0,-1-2 0,-1 1 0,0-1 0,-1 0 1,-1-1-1,0 0 0,-1 0 0,0-6-21,1-5-79,-1 0 0,-2-1 1,-1 0-1,-1 0 0,-1-14 79,-1 41-88,-10 42-216,-2 3 360,3 1 1,1 0-1,2 1 1,2-1-1,2 1 1,2 11-57,0-54 10,0-1-1,0 1 1,0-1 0,1 0 0,-1 1 0,1-1 0,-1 0-1,1 1 1,0-1 0,0 0 0,0 0 0,0 0 0,1 0-1,-1 0 1,0 0 0,1 0 0,-1 0 0,1 0 0,0 0-1,0-1 1,-1 1 0,1-1 0,0 0 0,0 1 0,1-1-1,-1 0 1,0 0 0,0 0 0,0 0 0,2 0-10,7 1-308,0 0 0,-1 0 0,1-1 0,0 0 0,0-1 0,0 0 308,-10 0-58,26 0-3847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9:56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151 360 3729,'0'0'1361,"0"0"-187,0 0-92,0 0-205,0 0-225,0 0-172,-5-10-316,-18-28-146,22 37-26,-1 0 0,1-1 1,-1 1-1,1 0 0,-1 0 1,0 0-1,0 0 0,0 0 1,0 0-1,1 1 0,-1-1 1,0 1-1,0-1 0,0 1 1,0 0-1,0 0 0,0 0 1,0 0-1,0 0 1,0 0-1,0 0 0,0 1 1,0-1-1,-1 1 8,0 0-15,-1 0 0,1 0-1,0 0 1,-1 0 0,1 0 0,0 1 0,0 0 0,0-1 0,0 1 0,0 0-1,1 1 1,-1-1 15,-1 4-38,0 1 0,0-1 0,0 1 0,1 0 0,0 0 0,0 0 0,1 0 0,-1 0 0,2 1-1,-1-1 1,1 1 0,0-1 0,1 1 0,0-1 0,0 1 0,1 0 0,-1-1 0,3 7 38,-3-13 2,1-1 0,-1 1 0,1-1-1,-1 1 1,1-1 0,-1 0 0,1 1 0,0-1 0,-1 0 0,1 1 0,0-1 0,-1 0 0,1 0 0,-1 1-1,1-1 1,0 0 0,0 0 0,-1 0 0,1 0 0,0 0 0,-1 0 0,1 0 0,0 0 0,-1 0-1,1 0 1,0-1 0,-1 1 0,1 0 0,0 0 0,-1-1 0,1 1 0,-1 0 0,1-1 0,0 1 0,0-1-2,21-12 129,-18 8-124,-1 0 1,1 0-1,-2-1 0,1 1 0,0-1 1,-1 0-1,0 0 0,0-1-5,12-30-181,-13 36 22,-1 1-127,0 0-120,1 29-12,-1-24 448,1 1 1,1-1-1,-1 0 1,1 0-1,0 0 1,0 0-1,0 0 1,1 0-1,0-1 1,0 1-1,0-1 1,0 0 0,1 0-1,-1 0 1,4 3-31,-5-6 17,1 1 1,-1-1 0,0 1 0,1-1-1,-1 0 1,1 0 0,-1 0 0,1 0-1,0-1 1,-1 1 0,1 0 0,0-1-1,-1 0 1,1 0 0,0 0 0,-1 0-1,1 0 1,0-1 0,-1 1 0,1-1-1,0 1 1,-1-1 0,1 0 0,-1 0-1,1 0 1,-1-1 0,1 1 0,-1-1-1,0 1 1,0-1 0,2-1-18,8-8 44,0 0 0,-1-1 1,-1 0-1,0-1 0,0 0 0,-2 0 1,1-1-1,-2 0 0,0-1 1,0 0-1,-2 0 0,4-12-44,6-31-8,-2 0 1,3-48 7,-12 79-43,-1-1-355,-3 23 3,-1 16 239,-11 64 117,7-54 37,1 0 1,2 0 0,-1 4 1,3 209 127,0-231-122,0-1 1,0 1-1,1 0 1,-1 0-1,1-1 1,0 1-1,0 0 1,0-1-1,0 1 1,0-1-1,0 1 1,1-1-1,-1 0 1,1 1-1,-1-1 1,1 0-1,0 0 1,0 0-1,0 0 1,0 0-1,1-1 1,-1 1-1,0-1 1,1 1-1,-1-1 1,1 0-1,-1 0 1,1 0-1,-1 0 1,1-1-1,0 1 1,0-1-1,1 1-5,1 0 30,0-1 0,0 0 0,0 1 0,0-2 0,0 1 0,-1 0 0,1-1 0,0 0 0,0 0 0,-1-1 0,1 1 0,0-1 0,-1 0 0,0 0 0,1-1 0,-1 1 0,0-1 0,3-3-30,-1 0-22,0 0 0,-1 0 1,0-1-1,0 0 0,-1 0 0,0 0 0,0 0 0,-1-1 0,0 1 0,0-1 1,0 0-1,-1 0 0,-1 0 0,1 0 0,-1 0 0,0-1 0,-1 1 0,0 0 1,-1 0-1,0-1 22,-1 8-28,-1 0 0,0 0 1,-1 0-1,1 1 0,0 0 1,0-1-1,0 1 0,0 0 1,0 1-1,0-1 0,0 0 1,-2 1 27,1 1-5,0-1 0,0 1 0,0 0 1,0 0-1,1 1 0,-1-1 0,1 1 0,0-1 1,-1 1-1,1 0 0,0 0 0,0 1 0,1-1 1,-1 0-1,1 1 0,0 0 0,0 0 1,0-1-1,0 1 0,1 0 0,-1 1 0,1-1 1,0 2 4,-2 4 45,1 0 1,0 1 0,0-1 0,1 0 0,0 1 0,1 0 0,1-1 0,-1 1-1,2 1-45,-1-9 30,0-1 0,0 0 0,0 0 0,0-1 0,0 1 0,1 0 0,-1 0 0,1 0 0,-1-1 0,1 1 0,-1-1-1,1 1 1,0-1 0,0 0 0,0 0 0,0 0 0,0 0 0,0 0 0,0 0 0,0 0 0,0-1 0,1 1 0,-1-1-1,0 1 1,0-1 0,1 0-30,63 4 548,-61-4-541,4 1 21,0-1 1,0 0-1,0-1 1,-1 0-1,1-1 1,0 0-1,1 0-28,-7 0-170,0 0 0,0 1-1,0-1 1,0 0 0,0-1-1,0 1 1,0 0-1,-1-1 1,1 0 0,-1 1-1,1-1 1,-1 0-1,0 0 1,-1-1 0,1 1-1,0 0 1,-1 0-1,1-2 171,4-18-4072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9:56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 5705,'0'0'848,"0"0"-247,0 0-217,0 0-136,0 0-152,0 0-88,154-42-8,-116 42-80,-6 0-1401,-8 0-3168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9:56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1456,'0'0'2197,"0"0"-1050,0 0-446,0 0-226,0 0-352,0 6-179,-3 94 679,1-29 54,2 1 0,5 13-677,-4-83 25,-1 0-1,1-1 0,0 1 0,0-1 0,0 1 1,0-1-1,0 1 0,0-1 0,0 0 1,1 1-1,-1-1 0,0 0 0,1 0 0,-1 0 1,1 0-1,-1 0 0,1 0 0,0-1 0,-1 1 1,1 0-1,0-1 0,-1 1 0,1-1 1,0 0-1,0 1 0,0-1 0,-1 0 0,1 0 1,1 0-25,58-2 140,-53 0-382,-1 1-1,1-1 1,-1-1 0,0 1-1,1-1 1,-2 0 0,1-1-1,3-1 243,17-15-3755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9:57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 5537,'0'0'1200,"0"0"73,0 0-369,0 0-336,0 0-384,0 0-184,0 0 0,104-53-176,-53 53-600,-7 0-1265,-5 0-2904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9:58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170 156 4097,'0'0'805,"0"0"0,0 0-16,0 0-227,0 0-242,-11-7-200,-38-19-162,47 25 36,1 1 0,-1-1 0,1 1 0,-1-1 0,1 1 0,0 0 0,-1-1 0,1 1 0,-1 0 0,0 0 1,1 0-1,-1 0 0,1 0 0,-1 0 0,1 1 0,-1-1 0,1 0 0,-1 1 0,1-1 0,0 1 0,-1 0 0,1-1 0,0 1 0,-1 0 0,1 0 0,0 0 0,0 0 0,0 0 0,-1 0 6,-21 35-41,18-28 19,-1 4-2,0 0 0,1 0-1,0 1 1,1 0 0,0-1 0,1 2-1,1-1 1,0 0 0,1 0 0,0 1-1,1 6 25,1-19 17,0 0 0,1 0 0,-1-1 0,0 1-1,0 0 1,1 0 0,-1-1 0,0 1 0,1-1-1,-1 1 1,1-1 0,-1 0 0,1 1 0,-1-1-1,1 0 1,-1 0 0,1 0 0,-1 0 0,1 0-1,-1 0 1,1-1-17,38-1 290,-37 0-275,1 1 1,0 0-1,0-1 0,-1 0 0,1 0 0,-1 0 1,1 0-1,-1 0 0,0-1 0,0 1 0,0-1 1,0 0-1,0 0 0,-1 0 0,1 0 0,-1-1 1,0 1-1,0-1 0,0 1 0,0-1 0,-1-1-15,3-4 18,-1-1 0,0 0 0,-1 0 0,0 0 0,-1 0 0,0 0-1,0-9-17,-1 18-106,0 1-24,0 18-266,0-13 426,0 0-1,0 0 1,1 0-1,0-1 1,0 1 0,0 0-1,1-1 1,-1 1-1,1-1 1,0 0-1,0 1 1,1-1 0,-1 0-1,1 0 1,0 0-1,0-1 1,0 1-1,0-1 1,1 1-1,0-1 1,-1 0 0,1-1-1,0 1 1,1-1-1,-1 1 1,0-1-1,1 0 1,-1-1-1,1 1 1,-1-1 0,1 0-1,0 0 1,-1-1-1,1 1 1,0-1-1,0 0 1,0 0-1,-1 0 1,1-1 0,0 0-1,0 0 1,-1 0-1,1-1 1,-1 1-1,1-1 1,-1 0-1,0 0 1,0-1 0,1 1-1,-2-1 1,1 0-1,0 0 1,-1 0-1,1 0 1,-1-1-30,5-6 99,0 0 0,-1 0 0,0 0 0,0-1 0,-2 0 0,1-1 0,-1 1 0,-1-1 0,0 0 0,-1 0 0,0-2-99,2-15-46,-1-1 0,-1 0-1,-2 0 1,-1-2 46,0 32-321,0 30-355,0-23 629,0 287-36,3-314 507,0-1-1,2 1 1,0 0-1,3-6-423,-5 13-44,2 1 0,-1-1-1,1 1 1,1 1 0,0-1 0,1 1 0,0 0 0,1 0 0,8-8 43,30-12-329,-44 29 304,1 1 1,-1 0-1,1-1 0,0 1 0,-1 0 0,1 0 1,0 1-1,0-1 0,0 1 0,0-1 0,-1 1 1,1 0-1,0 0 0,0 0 0,0 0 0,0 1 0,0-1 1,0 1 25,-3 2-44,1 1 0,-1-1 0,0 0 0,0 1 0,0-1 0,0 1 0,-1-1 0,1 0 1,-1 0-1,0 1 0,0-1 0,0 1 44,-2 1 3,0-1 0,-1 1 0,1-1 0,-1 0 0,0 0 1,0 0-1,0 0 0,-1-1 0,1 0 0,-1 0 0,0 0 0,0 0 0,-3 0-3,-73 26 52,67-25-49,12-2-41,4 0-40,1 1 0,-1-1 0,1 1 1,0-1-1,0 0 0,0 0 0,0 0 0,0-1 0,0 1 0,3 0 78,-4-1-54,6 5 56,0-1 0,-1 1 0,0 0 0,0 1 0,0-1 1,-1 1-1,0 1 0,0-1 0,-1 1 0,0 0 0,0 0 0,-1 1 1,0-1-1,1 5-2,34 56 10,-38-68-3,1 1 0,-1-1 1,0 0-1,1 0 0,0 0 1,-1 0-1,1 0 0,0 0 1,0 0-1,-1-1 1,1 1-1,0-1 0,0 1 1,0-1-1,0 0 0,0 1 1,-1-1-1,1 0 0,0 0 1,0-1-1,0 1 0,0 0 1,0-1-1,0 1 0,0-1 1,-1 1-1,1-1 0,0 0 1,0 0-1,-1 0 0,2 0-7,5-3 50,0-1-1,0 0 0,-1 0 0,0 0 0,7-7-49,-5 3-35,-1 0 0,0 0 1,0-1-1,-1 0 0,0-1 0,-1 1 0,2-6 35,-5 9-235,0 0-1,0 1 1,-1-1-1,0-1 0,0 1 1,-1 0-1,0 0 1,0-1-1,-1 1 1,0 0-1,0-1 1,-1 1-1,0-1 236,0 6-21,0 1-1,0-1 1,0 1-1,0 0 1,0-1-1,-1 1 1,1 0-1,-1 0 1,1 0-1,-1 0 1,1 0-1,-1 0 1,0 0-1,1 0 1,-1 1 0,0-1-1,1 1 1,-1-1-1,0 1 1,0 0-1,0 0 1,1-1-1,-1 1 1,0 1-1,-2-1 22,0-1-4,0 1 1,-1 0-1,1 1 0,-1-1 0,1 0 1,0 1-1,-1 0 0,1 0 0,0 1 0,-4 1 4,5 0 30,0 0 0,0 0 0,1 0 0,-1 0 0,1 1 0,0-1 0,0 1 0,0 0 0,1 0 0,-1 0 0,1 0 0,0 0 1,0 0-1,0 0 0,0 0 0,1 0 0,-1 0 0,2 4-30,-2-4 58,1 1 1,0-1 0,0 1-1,0-1 1,1 1 0,0-1-1,0 0 1,0 1 0,0-1-1,1 0 1,-1 0 0,1 1-1,0-2 1,1 1 0,-1 0-1,1 0 1,0 1-59,5 0 59,0 0 0,0-1-1,0 0 1,0 0 0,1 0 0,-1-1-1,1-1 1,0 1 0,0-2 0,0 1-1,0-1 1,0 0 0,1-1 0,-1 0-1,0-1 1,0 0 0,8-2-59,-12 2 26,0 0 1,-1-1-1,1 0 0,-1 0 1,0 0-1,0 0 0,0-1 1,0 1-1,0-1 0,0 0 1,-1-1-1,1 1 0,-1 0 0,0-1 1,0 0-1,0 0 0,-1 0 1,1 0-1,-1 0 0,0-1-26,5-8 107,-1 1-1,-1-1 0,-1 1 0,1-1 0,-2-1 0,2-7-106,-5 17 65,0 3-177,0 1-72,2 18-492,22 119 77,-20-150 708,0 1-1,0-1 1,1 1 0,1 0-1,0 1 1,1-1-1,4-5-108,23-29 2,-32 44 16,1 0 1,-1 0-1,0 0 1,1 0-1,-1 0 1,1 0-1,-1 1 1,1-1-1,0 1 1,0-1-1,0 1 1,0 0-1,-1 0 1,1 1-1,1-1 1,-1 1-1,1-1-18,-3 2 11,1 0 0,-1 0 0,1 0 0,-1 0 0,0 0 0,1 0 0,-1 1 0,0-1 0,0 0 0,0 1-1,0-1 1,0 1 0,0-1 0,0 1 0,0 0 0,0-1 0,-1 1 0,1 0 0,-1-1 0,1 1 0,-1 0 0,0 0-1,0 0-10,9 46 341,-7 37-986,-2-75-1101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6T15:27:04.8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0 343,'85'-1,"-12"-1,36 6,-100-2,0 0,0 1,0 0,-1 0,1 1,-1 0,0 0,0 1,0 0,-1 1,0-1,3 4,-2-2,1 0,-1-1,2 0,-1-1,1 1,-1-2,1 1,0-2,2 1,7 0,0-2,1 0,11-1,-36-3,-1-1,1 0,-1 0,1-1,0 0,0 0,1 0,-1 0,1-1,-2-2,-54-64,49 54,2-1,0-1,1 1,1-1,0-1,2 1,-3-18,3 15,-1-1,0 1,-2 0,-1 1,-8-15,-3 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6:40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63 544 2168,'0'0'887,"0"0"-187,0 0 241,0 0 47,0 0-211,0 0-78,0-18 483,2-46-944,0 39-159,-1 0 1,-1 0 0,-2-1-1,0 1 1,-4-11-80,6 35-8,0 0 0,0 0 0,0 0-1,0 0 1,0 1 0,0-1 0,0 0 0,0 0 0,-1 0 0,1 0 0,0 1-1,-1-1 1,1 0 0,-1 0 0,1 0 0,0 1 0,-1-1 0,0 0-1,1 1 1,-1-1 0,1 0 0,-1 1 0,0-1 0,0 1 0,1-1 0,-1 1-1,0-1 1,0 1 0,1 0 0,-1-1 0,0 1 0,0 0 0,0 0 0,0 0-1,0-1 1,1 1 0,-1 0 0,0 0 0,0 0 0,0 0 0,0 1 0,0-1-1,0 0 1,1 0 0,-1 0 0,0 1 0,0-1 0,0 0 0,1 1-1,-1-1 1,0 1 0,0-1 0,1 1 0,-1-1 0,0 1 8,-1 1-29,0 0 0,0 0 0,0 0 0,0 0 0,1 0 0,-1 0 0,0 0 0,1 1 0,0-1 0,0 1 0,-1-1 0,2 1 0,-1 0 0,0-1 0,0 1 0,1 0 0,-1 1 29,2-3-11,-1-1 1,0 1-1,1-1 1,-1 1 0,1-1-1,-1 1 1,1-1-1,0 1 1,-1-1-1,1 0 1,-1 1 0,1-1-1,0 0 1,-1 1-1,1-1 1,0 0-1,-1 0 1,1 0 0,0 0-1,-1 0 1,1 0-1,0 0 1,-1 0-1,1 0 1,0 0 0,0 0 10,27 0-333,-21 0 293,104 0 294,-110 0-264,0 1-1,1-1 0,-1 1 0,0 0 0,0-1 1,1 1-1,-1 0 0,0 0 0,0 0 0,0 0 1,0 0-1,0 0 0,-1 0 0,1 0 0,0 0 1,0 0-1,-1 1 0,1-1 0,0 0 0,-1 0 1,0 1-1,1-1 0,-1 0 0,0 1 0,1-1 1,-1 1-1,0-1 0,0 0 0,0 2 11,3 46 190,-3-46-203,0 91 167,24-92-358,-18-2 236,-1-1 1,0 0-1,0-1 1,0 1-1,0-1 1,0 0-1,0-1 1,0 1-1,-1-1 1,1 0-1,-1 0 1,1 0-1,-1-1 1,0 1-1,3-5-32,55-65 226,-55 63-202,-1 3 5,0 0 0,0-1-1,-1 0 1,0 0 0,0 0 0,-1-1-1,0 1 1,-1-1 0,0 0 0,0 0-1,-1-1 1,0 1 0,0 0 0,-1-1-1,-1 1 1,1-1 0,-1 1 0,-2-10-29,2 18-6,-1 0 1,0 0-1,1 0 1,-1 0 0,1 0-1,-1 0 1,0 0 0,0 0-1,0 0 1,0 0 0,0 1-1,1-1 1,-1 0-1,0 0 1,-1 1 0,1-1-1,0 1 1,0-1 0,0 1-1,0-1 1,0 1 0,-1 0-1,1 0 1,0-1-1,0 1 1,0 0 0,-1 0-1,1 0 1,0 0 0,0 1-1,0-1 1,-1 0 5,-1 0-20,0 0-1,1 1 1,-1-1 0,0 0 0,1 1 0,-1 0-1,1-1 1,-1 1 0,1 0 0,-1 1-1,1-1 1,-1 0 0,1 1 0,-1 0 20,-1 3-12,0 0 0,1 1 1,0-1-1,0 1 1,1-1-1,-1 1 0,1 0 1,1 0-1,-1 0 0,1 0 1,-1 6 11,-1 70-44,4-55 14,-1-25 19,1 0 1,-1 0-1,1 0 0,0 0 0,0 0 0,0-1 0,0 1 0,0 0 0,0 0 0,0-1 0,1 1 0,-1 0 0,1-1 1,-1 1-1,1-1 0,-1 0 0,1 0 0,0 0 0,0 1 0,0-2 0,-1 1 0,1 0 0,0 0 0,0 0 0,0-1 1,0 1-1,0-1 0,1 0 0,-1 0 0,0 0 0,0 0 0,1 0 11,3 1 26,-1-1 0,1 1-1,-1-1 1,1-1 0,-1 1 0,1-1 0,-1 0-1,0 0 1,1 0 0,-1-1 0,0 0-1,3-2-25,-1-1 33,0-1-1,-1 0 1,0 0 0,0-1-1,-1 0 1,1 0-1,-1 0 1,-1-1-1,0 1 1,0-1-1,0 0 1,-1-1-1,0 1 1,-1 0 0,0-1-1,1-4-32,1-10-70,-1 0 1,-1 0-1,-1 0 0,-1-1 70,0 22-47,1 49-229,1-1 0,3 0 0,1 0 0,7 18 276,-10-224-488,-3 127 769,0 32-280,-1 0-1,1-1 1,0 1 0,0 0-1,1-1 1,-1 1 0,0 0-1,0 0 1,1-1 0,-1 1-1,0 0 1,1 0 0,-1-1-1,1 1 1,0 0 0,-1 0-1,1 0 1,0 0 0,0 0-1,0 0 1,0 0 0,0 0-1,0 0 1,0 0 0,0 1-1,0-1 1,1 0-1,0 0-23,0 1 0,0 0 1,0 0-1,0 0 0,0 0 0,0 0 1,1 0-1,-1 0 0,0 1 0,0-1 0,0 1 1,0-1-1,0 1 0,0 0 0,0 0 1,-1 0-1,1 0 0,0 0 0,0 0 23,10 8 3,-1 1 0,0 0-1,-1 0 1,0 1 0,-1 0-1,0 1 1,-1 0 0,0 0-1,-1 1 1,0 0 0,-1 0-1,2 7-2,-17-84 1913,-1-46-1913,10 105-8,0 1 1,0-1-1,0 0 1,1 0 0,-1 1-1,1-1 1,0 1-1,1-1 1,0-2 7,-1 6-16,0 0 1,0 0 0,0 0-1,0 0 1,0 0 0,0 0-1,0 0 1,0 0-1,1 1 1,-1-1 0,0 0-1,0 1 1,1-1-1,-1 1 1,0-1 0,1 1-1,-1 0 1,1-1-1,-1 1 1,1 0 0,-1 0-1,0 0 1,1 0 0,-1 0-1,1 1 1,-1-1-1,1 0 1,-1 1 0,0-1-1,1 0 1,-1 1-1,0 0 1,1 0 15,2 1-29,-1 0 0,1 0 1,-1 0-1,1 1 0,-1-1 0,0 1 0,0 0 0,0 0 1,-1 0-1,1 0 0,-1 1 0,0-1 0,1 1 1,-2 0-1,1 0 29,28 61 41,-28-59-51,13 39 21,8 19-56,-23-64 50,1 0-1,-1 0 0,0 0 0,1 0 1,-1 0-1,0 0 0,1 0 1,-1 0-1,0 0 0,1 0 0,-1 0 1,0-1-1,0 1 0,1 0 1,-1 0-1,0 0 0,1-1 1,-1 1-1,0 0 0,0 0 0,0-1 1,1 1-1,-1 0 0,0 0 1,0-1-1,0 1 0,0 0 1,1-1-1,-1 1 0,0 0 0,0-1 1,0 1-1,0 0 0,0-1 1,0 1-1,0 0 0,0-1 0,0 1 1,0 0-1,0-1 0,0 1 1,0 0-1,0-1 0,0 1-4,4-18 79,1-20-2,-2 0-1,-1-1 0,-4-29-76,1 0 175,1 68-236,0 0-52,3 36-71,1-18 190,1 0 0,0-1 0,2 0 0,4 10-6,-8-21-3,0 0 0,0 1 0,1-1 0,0 0 0,0 0 0,0-1 0,1 0 0,-1 1 0,2-1 0,-1-1 0,0 1 0,1-1 0,2 2 3,-6-5 9,0 0 0,0 0 1,0 0-1,0 0 0,0-1 0,0 1 0,0-1 1,0 1-1,0-1 0,0 1 0,0-1 0,0 0 0,0 0 1,0 0-1,0 0 0,0-1 0,0 1 0,0 0 1,0-1-1,0 0 0,0 1 0,0-1 0,1 0-9,-1-1 20,0 0 0,0 0 0,0 0 0,0 0 0,-1 0-1,1 0 1,0 0 0,-1-1 0,0 1 0,1-1-1,-1 1 1,0-1 0,0 1 0,0-1 0,0-1-20,2-14 89,0 0 0,-1 0 0,-1 0 1,-1 0-1,-1-3-89,1 7 11,0-80 149,0 94-323,0 0-19,3 38-208,4-12 354,0-1 0,2 0 0,7 13 36,5 13-172,-11-134 397,5 3-162,-14 73-56,1 1 0,0 0 0,0-1 0,1 1 0,0 0 0,0 0 0,0 1 0,1-1 0,-1 1 0,1 0 0,2-2-7,-5 7-7,0-1 1,-1 1-1,1-1 0,0 1 0,-1 0 1,1-1-1,0 1 0,0 0 0,0 0 1,-1 0-1,1 0 0,0 0 0,0 0 0,0 0 1,-1 0-1,1 0 0,0 0 0,0 0 1,0 0-1,-1 0 0,1 1 0,0-1 1,0 0-1,-1 1 0,1-1 0,0 0 1,-1 1-1,1-1 0,0 1 0,-1-1 1,1 1-1,0-1 0,-1 1 0,1 0 1,-1-1-1,1 1 0,-1 0 0,0-1 1,1 1 6,21 34 2,-18-27 47,27 50 122,-22-38-125,0-2-1,2 0 1,0 0-1,5 4-45,-16-21 17,1-1 0,-1 1 0,0-1 0,1 0 0,-1 1 0,0-1 1,1 0-1,-1 1 0,0-1 0,1 0 0,-1 1 0,1-1 0,-1 0 0,1 0 0,-1 0 0,1 1 0,-1-1 0,1 0 0,-1 0 0,1 0 0,-1 0 0,1 0 0,-1 0 0,1 0 0,-1 0 0,1 0 0,-1 0 0,1 0 0,-1 0 0,1-1 0,-1 1 0,1 0 0,-1 0 0,1 0 0,-1-1 0,1 1 0,-1 0 0,1-1 0,-1 1 0,0 0 0,1-1 0,-1 1 0,0 0 0,1-1 0,-1 1 0,0-1 0,1 1 0,-1-1 0,0 1 0,0-1 0,0 1 0,1-1-17,11-29 272,0-43-1107,-11 38-1010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9:59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6249,'0'0'1241,"0"0"-793,0 0-56,0 0-240,0 0-152,0 0 8,0 0 80,2 64-32,-2-45-56,0 3-40,0-4-712,0-7-1481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10:02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6 277 888,'0'0'788,"0"0"-149,0 0 124,0 0 293,0 0 140,0 0-13,0 0-1126,-1 0 0,1 0-1,0 0 1,0 0 0,0 0-1,0 0 1,0 0 0,-1 0 0,1 0-1,0 0 1,0 0 0,0 0-1,0 0 1,0 0 0,-1 0-1,1 0 1,0 0 0,0 0-1,0 0 1,0 0 0,0 0-1,0 0 1,-1 0 0,1-1-1,0 1 1,0 0 0,0 0-1,0 0 1,0 0 0,0 0-1,0 0 1,-1 0 0,1 0-1,0-1 1,0 1 0,0 0 0,0 0-1,0 0 1,0 0 0,0 0-1,0-1 1,0 1 0,0 0-1,0 0 1,0 0 0,0 0-1,0 0 1,0-1 0,0 1-1,0 0 1,0 0 0,0 0-1,0 0 1,0 0 0,0-1-1,0 1 1,0 0 0,0 0-1,0 0 1,0 0 0,0 0-1,1 0 1,-1 0 0,0-1 0,0 1-1,0 0 1,0 0 0,0 0-1,0 0 1,0 0-57,22-33 332,-1-1 1,1-6-333,-17 29-185,0 0 0,-1 0-1,0-1 1,0 0 0,-1 0 0,-1 0 0,0 0 0,-1 0-1,0-4 186,-1 15-224,-19 5-290,18-2 499,-1 0 1,1-1-1,-1 1 1,1 0-1,0-1 1,0 1-1,0 0 1,0 0-1,0 0 1,0 0-1,0 0 1,1 0-1,-1 0 1,1 1-1,0-1 1,-1 0-1,1 0 1,0 0-1,0 0 1,1 0 0,-1 1-1,0-1 1,1 0-1,-1 0 1,1 0-1,0 1 15,0 2-30,1-1 0,0 0 0,0 0-1,0 0 1,1 0 0,-1-1 0,1 1 0,0 0-1,0-1 1,0 0 0,1 0 0,0 1 30,55 31 46,-49-30-31,1 0 1,-1 1-1,-1 0 1,1 0 0,-1 1-1,0 0 1,-1 1-1,7 7-15,-15-15-2,0 0-1,0 1 0,0-1 0,0 1 0,0-1 1,0 0-1,0 1 0,0-1 0,0 0 0,0 1 0,0-1 1,0 1-1,0-1 0,0 0 0,0 1 0,0-1 1,0 1-1,0-1 0,-1 0 0,1 1 0,0-1 0,0 0 1,0 1-1,-1-1 0,1 0 0,0 0 0,-1 1 1,1-1-1,0 0 0,0 0 0,-1 1 0,1-1 0,0 0 1,-1 0-1,1 0 0,-1 0 0,1 1 0,0-1 1,-1 0-1,1 0 0,0 0 0,-1 0 0,1 0 0,-1 0 1,1 0-1,0 0 0,-1 0 0,1 0 0,0 0 1,-1 0-1,1 0 0,-1-1 0,1 1 0,0 0 0,-1 0 3,-31 0 98,26 0-111,-21 0 50,1-1 0,0-1 0,-1-1 0,-7-3-37,59 17-767,-19-7 789,1 0-1,0-1 1,0 0-1,0 0 1,1 0-1,-1-1 1,8 1-22,-11-3 104,1 0-1,0 0 1,-1-1 0,1 0 0,-1 0 0,1 0 0,-1 0 0,0 0 0,0-1 0,1 0 0,-1 0 0,0 0 0,0-1 0,-1 1-1,1-1 1,2-2-104,9-8 211,0-2 0,-1 0-1,4-6-210,31-32 26,-42 48-121,1 0-1,-1 1 1,1-1-1,-1 2 1,9-4 95,-14 6-129,0 0 0,1 1 0,-1-1 0,0 1 0,0 0 1,0-1-1,0 1 0,0 0 0,0 0 0,0 0 1,0 0-1,3 1 129,-5-1-102,1 1 1,0-1-1,0 1 0,-1-1 1,1 1-1,0-1 0,0 1 1,-1-1-1,1 1 1,-1 0-1,1-1 0,0 1 1,-1 0-1,1 0 1,-1-1-1,0 1 0,1 0 1,-1 0-1,0 0 1,1-1-1,-1 1 0,0 0 1,0 0-1,0 0 0,0 0 1,0 0-1,0 0 1,0-1-1,0 1 0,0 0 102,0 0-361,0-1 224,0 0 167,-31-19 1291,30 18-1307,0 0 0,-1 1 0,1-1 0,0 1 0,0-1 0,-1 1 0,1-1 0,0 1 0,-1 0 0,1 0 1,-1 0-1,1-1 0,0 1 0,-1 0 0,1 1 0,0-1 0,-1 0 0,1 0 0,0 1 0,-1-1 0,1 1 1,0-1-1,-1 1 0,1-1 0,0 1 0,0 0 0,0-1 0,0 1 0,0 0 0,-1 0 0,2 0 0,-1 0 1,0 0-1,0 0 0,0 0 0,0 1 0,1-1 0,-1 0 0,0 0 0,1 0 0,-1 1 0,1-1 0,0 0 1,-1 1-15,-1 8 34,1 0 1,0-1 0,1 1-1,-1 0 1,2 0 0,0 1-35,-1 8 253,1-16-232,-1 0 0,1 0 1,0 0-1,0 1 0,0-1 0,0-1 0,1 1 0,-1 0 1,1 0-1,-1 0 0,1-1 0,0 1 0,0-1 0,1 1 1,-1-1-1,0 0 0,1 0 0,-1 0 0,1 0 0,0-1 1,-1 1-1,1 0 0,0-1 0,0 0 0,0 0 0,0 0 1,0 0-1,0 0 0,3 0-21,4 1 115,0 0 1,1-1-1,-1 1 0,0-2 1,0 0-1,0 0 1,1 0-1,-1-2 0,1 1-115,-5-1 61,-1 0-1,0-1 1,0 1-1,0-1 1,0 0-1,-1 0 1,1-1-1,-1 1 1,1-1-1,-1 0 1,-1 0-1,1 0 1,0-1-1,1-3-60,45-76 314,-38 62-334,-3 1 90,-2 8-545,-5 30 138,-2 1 337,0 0-1,2 1 1,0-1 0,5 17 0,-6-30-1,1 1 1,0 0 0,0-1 0,0 1-1,1-1 1,-1 0 0,1 0 0,1 0 0,-1 0-1,1 0 1,0-1 0,0 0 0,0 1 0,0-1-1,1-1 1,0 1 0,3 1 0,-6-3 23,0-1 0,0 0 0,0 0-1,0 0 1,1 0 0,-1 0 0,0 0 0,1-1 0,-1 1 0,1-1 0,-1 1 0,0-1 0,1 0-1,-1 0 1,1 0 0,-1-1 0,1 1 0,-1 0 0,1-1 0,-1 0 0,0 1 0,1-1-1,0-1-22,0 0 23,0 0 1,0-1-1,0 1 0,-1-1 0,1 1 0,-1-1 0,0 0 0,0 0 0,0 0 0,0-1 0,0 1 0,-1 0 0,1-1 0,0-1-23,1-7-6,0 1 0,0-1 0,-1 0 1,0 1-1,-1-1 0,-1 0 0,0 0 0,0 0 0,-2-3 6,1 11-52,0 0 1,0 0-1,-1 0 1,1 0-1,-1 0 0,0 1 1,0-1-1,-1 1 1,1 0-1,-1-1 0,1 1 1,-1 0-1,0 0 0,0 1 1,0-1-1,-1 1 1,1-1-1,-1 1 0,1 0 1,-1 0-1,0 1 1,0-1-1,1 1 0,-1 0 1,-2 0 51,-6-3-149,0 2 1,0 0 0,-1 0-1,1 1 1,0 1 0,-1 0 0,-11 2 148,23-2-5,0 1 1,0 0 0,-1 0-1,1-1 1,0 1-1,0 0 1,0 0 0,0 0-1,0 0 1,0 0 0,0 0-1,0 0 1,1 0 0,-1 1-1,0-1 1,1 0 0,-1 0-1,0 1 1,1-1 0,0 0-1,-1 1 1,1-1 0,0 1-1,0-1 1,0 0 0,0 1-1,0-1 1,0 1 0,0-1 4,0 2-23,-1 0 0,1-1 0,0 1 0,1 0 0,-1-1 1,0 1-1,1-1 0,-1 1 0,1-1 0,0 1 1,0-1-1,0 1 0,0-1 0,0 0 0,2 2 23,1 0 8,1-1 0,0 0 0,0 0 0,1 0 0,-1-1 0,1 0 0,-1 0 0,1 0 0,0-1 0,-1 0 0,1 0 0,0 0 0,3 0-8,82-3 443,-66 1-293,-21 1-97,1-1 0,-1 1 1,0-1-1,1 0 0,-1 0 0,0-1 1,0 1-1,0-1 0,0 0 1,0 0-1,0 0 0,-1-1 1,1 1-1,-1-1 0,0 0 0,1 0 1,-1 0-1,0 0 0,-1 0 1,1-1-1,-1 1 0,1-1 1,-1 0-1,1-2-53,1-4-47,0 0 1,-1 0 0,0 0-1,0-1 1,-1 1-1,-1-1 1,1 0 0,-2 1-1,0-5 47,0 14-280,-14 4-715,14 0 979,0 0 1,1 0-1,-1 0 0,1 0 0,0 0 0,0 0 0,0 0 0,0 0 1,1-1-1,-1 1 0,1 0 0,-1-1 0,1 1 0,0-1 1,0 0-1,0 0 0,0 1 0,0-1 0,1-1 0,-1 1 0,1 0 1,-1 0-1,1-1 0,0 0 0,-1 1 0,1-1 0,0 0 1,0 0-1,0-1 0,0 1 0,0-1 0,3 1 16,16 2 62,-1-1 1,1-1-1,0 0 0,12-3-62,-3 1-13,-35 1 31,-1 0-1,0 0 0,0 0 0,0 0 0,0 1 0,0 0 0,0 0 0,0 0 0,1 1 0,-1 0 1,0 0-1,1 0 0,-1 0 0,1 1 0,0-1 0,0 1 0,0 0 0,0 0 0,1 1 0,-1-1 0,1 1 1,-1 1-18,-1 2-2,0 0 1,1 0 0,0 1-1,0-1 1,1 1 0,0 0-1,0 0 1,1 0 0,0 0-1,1 0 1,-1 0 0,2 1-1,-1-1 1,1 1 0,0-1-1,1 0 1,1 5 1,-2-11 6,1 0-1,0-1 1,0 1-1,0 0 1,1 0 0,-1-1-1,0 1 1,1-1 0,-1 1-1,1-1 1,-1 1-1,1-1 1,0 0 0,-1 0-1,1 0 1,0 0 0,0 0-1,0 0 1,0 0 0,0-1-1,0 1 1,0-1-1,0 1 1,0-1 0,1 0-6,54 5 207,-45-5-130,1 1 0,-1-2 0,0 0 0,0 0 0,1-1 0,-1-1 0,0 0 0,-1 0 0,1-1-1,6-4-76,-1 0 24,0 0 0,0-2 0,-1 0-1,0 0 1,-1-2 0,8-7-24,-18 13-26,0 1 0,0-1 0,0 0 1,-1 0-1,0 0 0,0-1 1,0 0-1,-1 1 0,0-1 1,-1 0-1,1-1 0,-1 1 1,-1 0-1,1-1 0,-1 1 0,-1-1 1,1-6 25,-1 12-10,0 1 1,0-1 0,0 1 0,0-1-1,0 1 1,0-1 0,0 1-1,0-1 1,-1 1 0,1-1 0,0 1-1,-1-1 1,0 1 0,1 0 0,-1-1-1,0 1 1,0 0 0,1-1-1,-1 1 1,0 0 0,0 0 0,0 0-1,-1 0 1,1-1 9,-3 1-25,0 0 0,1 0-1,-1 0 1,1 1 0,-1-1 0,0 1 0,1 0 0,-1 0-1,-2 0 26,-1 0-14,3 1 8,0 0 0,0-1 0,0 1 0,0 1 0,0-1-1,0 0 1,0 1 0,0 0 0,1 0 0,-1 0 0,1 0 0,-1 1 0,1-1 0,0 1 0,0 0 0,0 0 0,0 0 0,1 0 0,-1 1 0,1-1 0,0 1 0,0-1 0,0 1 0,0 0 0,1 0 0,0 0 0,-1 2 6,-1 2 7,1 0 0,0-1 0,0 1 0,1 0 0,0 0 0,0 0 0,1 0 0,0 0 0,0 0-1,1 0 1,0 0 0,1 0 0,-1-1 0,3 5-7,-3-7 29,1-1 1,0 1-1,0-1 0,1 0 0,-1 1 0,1-1 0,0 0 0,0 0 1,0-1-1,0 1 0,1-1 0,0 1 0,-1-1 0,1 0 1,0-1-1,1 1 0,-1-1 0,0 1 0,1-1 0,2 1-29,-1-2 78,-1-1 0,1 1-1,0-1 1,-1 0-1,1 0 1,-1-1 0,1 0-1,-1 0 1,1 0 0,-1 0-1,0-1 1,1 0 0,-1 0-1,0-1 1,0 1-1,0-1 1,-1 0 0,2-1-78,59-41-1353,36-35 1353,-76 60-1400,-2 1-2147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10:02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0 4489,'0'0'2184,"0"0"-943,0 0-377,0 0-136,0 0-400,0 0-224,0 0-104,2 0-128,1 0-24,-1 11 96,-2 2-40,0 5 88,0 1 8,-5 3 48,-29 11-48,0-7-608,2-4-1457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10:04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0 320 568,'0'0'806,"0"0"27,0 0 266,0 0 81,0 0 155,0 0 19,0 0-313,7-20 89,7-5-1074,-5 8-232,1 1 0,-2-1 0,0-1 0,-2 1 0,0-1 1,0 0-1,-2-1 0,0 1 0,-1-1 0,0-12 176,-3 25-188,0 2-9,0-1 0,0 1 0,0-1 0,-1 0 0,1 1 0,-1-1 1,0 1-1,0 0 0,-1-2 197,1 4-37,0 1 1,0 0 0,0 0-1,0 0 1,-1 0-1,1 0 1,0 0 0,0 0-1,-1 1 1,1-1-1,0 0 1,-1 1-1,1-1 1,-1 1 0,1-1-1,0 1 1,-1 0-1,1 0 1,-1 0 0,1-1-1,-1 1 1,1 1-1,-1-1 1,1 0-1,-1 0 1,1 0 0,-1 1-1,1-1 1,-1 1-1,0 0 37,0-1-5,1 1-1,-1 0 0,0 0 0,0 0 0,1 0 1,-1 0-1,0 0 0,1 1 0,-1-1 0,1 1 1,0-1-1,-1 1 0,1-1 0,0 1 0,0 0 1,0-1-1,0 1 0,0 0 0,0 0 0,1 0 1,-1 0-1,0 0 0,1 0 0,0 0 0,-1 0 1,1 0-1,0 0 0,0 0 0,0 0 6,0 0-8,0 0 0,0 0-1,0 0 1,0 0 0,0 0 0,0 0-1,1 0 1,-1 0 0,1 0-1,-1 0 1,1 0 0,0 0 0,0 0-1,0 0 1,0 0 0,0 0-1,0-1 1,0 1 0,1 0 0,-1-1-1,1 1 1,-1-1 0,1 0-1,0 1 1,-1-1 0,1 0 0,0 0-1,0 0 9,21 4 150,0-1 0,1-1 0,-1-1 0,1-1 0,-1-1 0,18-3-150,-16 2 34,16-4-15,-39 5 0,0 0 0,0-1 0,0 1 0,0-1 0,0 1 0,0-1 0,0 0 0,-1 0 1,1 0-1,0 0 0,0 0 0,-1 0 0,1 0 0,-1 0 0,1-1 0,-1 1 0,1-1 1,0 0-20,-2 1 43,0 1 0,0 0 0,-1-1 0,1 1 0,0 0 0,0-1 1,0 1-1,-1 0 0,1-1 0,0 1 0,0 0 0,-1 0 1,1-1-1,0 1 0,0 0 0,-1 0 0,1 0 0,0-1 1,-1 1-1,1 0 0,0 0 0,-1 0 0,1 0 0,-1 0 1,1 0-1,0 0 0,-1 0 0,1 0 0,0 0 0,-1 0 1,1 0-1,0 0 0,-1 0 0,1 0 0,-1 0 0,1 0 1,0 0-1,-1 0 0,1 0 0,0 1 0,-1-1 0,1 0 1,0 0-44,-21 8-300,17-4 294,0 1 0,0-1 0,1 1 0,-1 1 0,1-1 0,0 0 0,1 1 0,-1-1 0,1 1 0,0 0 0,0 0 0,0 4 6,-1 8-6,2 0 1,0 0 0,1 12 5,0-29 1,0 1-1,0 0 0,1 1 1,-1-1-1,1 1 0,0-1 0,0 0 0,0 0 0,0 1 0,0-1 0,1 0 1,-1 0-1,0 0 0,1 0 0,0 0 0,-1-1 0,1 1 0,0 0 0,0-1 1,0 1-1,0-1 0,0 0 0,1 0 0,-1 0 0,0 0 0,0 0 0,1 0 1,-1 0-1,0-1 0,1 1 0,-1-1 0,1 0 0,-1 0 0,2 0 0,9 2 59,0-1-1,0-1 0,0 0 1,0-1-1,10-1-58,-14 0 14,0-1-1,1 0 1,-1 0 0,0 0-1,-1-1 1,1-1 0,0 0-1,-1 0 1,0 0-1,-1-1 1,1 0 0,-1-1-1,0 1 1,0-1-1,-1-1 1,0 1 0,0-1-1,-1 0 1,0-1-1,-1 1 1,0-1 0,0 0-1,0 0 1,-1 0 0,-1 0-1,0-1 1,0 1-1,0-1 1,-1-1-14,-1 9-90,0-6-41,0 1-1,-1 0 1,0 0 0,0 0 0,0 0-1,-1 0 132,2 6-6,0 0 0,0 0 0,-1 0 0,1 0-1,-1 0 1,1 1 0,0-1 0,-1 0 0,1 0 0,-1 0-1,0 1 1,1-1 0,-1 0 0,0 1 0,1-1-1,-1 0 1,0 1 0,0-1 0,1 1 0,-1 0 0,0-1-1,0 1 1,0-1 0,0 1 0,0 0 0,0 0 0,0-1-1,1 1 1,-1 0 0,0 0 0,0 0 0,0 0-1,0 0 1,0 0 0,0 1 0,0-1 0,0 0 0,0 0-1,0 1 1,0-1 0,1 0 0,-1 1 0,0-1-1,0 1 1,0-1 0,1 1 0,-1-1 0,0 1 0,0 0-1,1-1 1,-1 1 0,0 0 6,-3 3-1,0 0 0,0 0 0,1 0 0,-1 1 0,1-1 0,0 1 0,0 0-1,0 0 1,1 0 0,0 0 0,0 1 0,0-1 0,0 1 0,1-1 0,0 1 0,0-1 0,1 6 1,-1-7 22,1 0 0,-1 0 0,1 1 1,0-1-1,1 0 0,-1 0 0,1 1 0,0-1 1,0 0-1,0 0 0,0 0 0,1 0 0,0 0 0,-1 0 1,1 0-1,1-1 0,-1 1 0,1-1 0,-1 1 1,1-1-1,0 0 0,0 0 0,3 2-22,7 0 61,-1 0-1,2 0 1,-1-1-1,0-1 0,1 0 1,-1-1-1,1-1 1,0 0-1,0-1 1,0 0-1,-1-1 1,10-1-61,-19 1 16,0 0 1,1 0 0,-1 0 0,0 0 0,0-1-1,0 0 1,0 0 0,-1 0 0,1 0 0,0 0-1,-1-1 1,0 1 0,1-1 0,-1 0 0,0 0-1,0-1 1,-1 1 0,1 0 0,-1-1 0,0 0-1,1 1 1,-2-1 0,1 0 0,0 0-1,-1 0 1,0 0 0,0 0 0,0-2-17,4-14 15,-2 0 1,0-1 0,-1 1-1,-1-1 1,-2-4-16,1 24-84,0 1-94,0 0-83,0 13-134,0 90 334,0-60 177,0-34 71,0-11 119,0-22-253,1-40 291,0 61-319,-1 0 0,1 0 0,0 0 0,0-1 0,0 1 0,0 0 0,0 0 0,1 0 0,-1 1 0,1-1 0,0 0 0,0 0 0,0 1 0,0 0 0,1-1 0,-1 1 0,1-1-25,-2 2-7,1 0 0,-1 1 0,0-1 0,1 0 0,-1 1 0,1-1 0,-1 1-1,1 0 1,-1-1 0,1 1 0,-1 0 0,1 0 0,-1 0 0,1 0 0,-1 0 0,1 0 0,-1 0 0,1 1 0,-1-1 0,1 0 0,-1 1 0,1 0 0,-1-1 0,0 1 0,1 0 0,-1-1 0,0 1 0,0 0 0,1 0-1,-1 0 1,0 0 0,0 0 0,0 0 0,0 1 0,0-1 0,0 0 0,-1 0 0,2 2 7,4 7-81,1 1-1,-1 0 0,-1 0 1,3 7 81,-3-6-22,4 8-57,-4-12-19,-1 1-1,0-1 1,0 1 0,-1 0-1,-1 0 1,1 1 0,-1-1-1,0 9 99,-2-18-68,0 0 146,0-38 394,0 28-407,1-1 1,0 1-1,0-1 1,1 0-1,0 1 1,1 0 0,0 0-1,1 0 1,1-2-66,-3 8 2,0 0 1,0 0 0,0 1-1,1-1 1,-1 1 0,1-1 0,0 1-1,0 0 1,0 0 0,0 0-1,1 1 1,-1-1 0,1 1-1,0 0 1,0 0 0,0 0 0,0 0-1,0 0 1,0 1 0,0 0-1,0 0 1,0 0 0,1 1-1,0-1-2,-2 1-7,0-1-1,0 1 0,1 0 0,-1 0 1,0 1-1,0-1 0,0 1 0,0-1 0,0 1 1,0 0-1,0 0 0,0 0 0,-1 1 1,1-1-1,0 1 0,-1-1 0,1 1 0,-1 0 1,3 2 7,-2 0 5,1 1 0,-1 0 1,0 0-1,0 0 0,-1 0 1,1 1-1,-1-1 0,-1 1 0,1-1 1,0 4-6,2 11 44,-4-15-21,1 0-1,0 0 1,0-1 0,0 1 0,1 0 0,-1 0-1,1-1 1,0 0 0,1 1 0,-1-1-1,1 0 1,0 1-23,3-4-182,0 0-1,0 0 1,0-1-1,0 0 0,0-1 1,0 1-1,0-1 1,2 0 182,10-5-4410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10:07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192 537 3017,'0'0'1329,"0"0"-517,0 0 54,0 0-34,0 0-125,0 0-228,0-12-235,-2-39 14,2 49-261,0 1 0,-1-1 0,1 1 0,-1-1 0,1 1 0,-1-1 0,0 1-1,1 0 1,-1-1 0,0 1 0,0 0 0,0-1 0,0 1 0,0 0 0,0 0-1,-1 0 1,1 0 0,0 0 0,0 0 0,-1 1 0,1-1 0,0 0-1,-1 1 1,1-1 0,-1 1 0,1-1 0,-1 1 0,1 0 0,-1-1 0,0 1-1,1 0 1,-1 0 0,1 0 3,-5 0-42,1 0-1,-1 0 0,1 0 1,-1 1-1,1 0 1,0 0-1,-4 1 43,4 1-14,-1 0 1,0 1-1,1 0 1,0 0-1,0 0 0,0 0 1,0 1-1,1 0 1,-1 0-1,1 0 0,1 0 1,-1 1-1,1 0 1,-1 1 13,-2 4-5,1-1 1,0 2-1,0-1 1,1 1 0,1-1-1,0 1 1,0 4 4,2-14 2,1 0 1,-1-1-1,1 1 1,0 0-1,0 0 1,0 0-1,0 0 1,0 0-1,0-1 1,1 1-1,-1 0 1,0 0-1,1 0 1,0-1-1,-1 1 1,1 0-1,0-1 1,0 1 0,0 0-1,0-1 1,0 1-1,0-1 1,1 0-1,-1 1 1,0-1-1,1 0 1,-1 0-1,1 0 1,0 1-3,0-2 27,0 1 0,1-1 0,-1 0 0,0 0 1,0 0-1,0 0 0,1 0 0,-1 0 0,0-1 1,0 1-1,0-1 0,0 0 0,0 1 0,0-1 1,0 0-1,0 0 0,0 0 0,0-1 0,0 1 1,-1 0-1,1-1 0,0 1 0,-1-1 0,1 1 1,-1-1-1,1 0-27,9-13 61,-1 0 0,0-1 0,-1 1 0,-1-2 0,-1 1 1,0-1-1,4-14-61,-4 12-79,-8 24-13,1 0 0,0 0 0,0 0 0,0 0 0,1 0 0,0-1 0,0 1 0,0 0 0,1 0 0,-1 0 0,1-1 0,1 3 92,1 3 28,1 0 0,0 0 1,0 0-1,1-1 0,4 5-28,-9-12 39,1 0 0,0 0-1,0 0 1,0-1-1,0 1 1,0 0 0,0-1-1,0 0 1,1 1-1,-1-1 1,0 0 0,1 0-1,-1 0 1,1-1-1,-1 1 1,1 0-1,0-1 1,-1 0 0,1 0-1,-1 0 1,3 0-39,0 0 63,-1-1 1,1-1-1,-1 1 1,1-1-1,-1 1 1,0-1-1,1 0 1,-1-1-1,0 1 1,0-1-1,3-2-63,2-3 42,1-1-1,-1 0 1,-1-1-1,1 0 1,-2 0-1,1 0 0,-2-1 1,5-9-42,-7 12-47,-1 0 0,0 0 0,0 0-1,-1 0 1,0 0 0,-1 0 0,1-9 47,-1 15-24,-1 0 0,0 1 0,0-1 0,0 0 0,-1 1 0,1-1 0,0 0 0,0 1 0,-1-1 0,1 0 1,-1 1-1,0-1 0,1 1 0,-1-1 0,0 1 0,0-1 0,0 1 0,0-1 0,0 1 0,0 0 0,-1 0 0,1-1 0,0 1 0,-1 0 0,1 0 0,-1 0 0,1 1 0,-1-1 0,1 0 0,-1 1 0,1-1 0,-1 0 0,0 1 0,1 0 0,-1-1 0,0 1 0,1 0 0,-1 0 1,-1 0 23,-5-1-117,-43 1 16,50 0 91,1 0 0,-1 0 0,0 0 0,0 0-1,1 0 1,-1 0 0,0 0 0,0 0 0,1 0 0,-1 0 0,0 1 0,1-1-1,-1 0 1,0 1 0,1-1 0,-1 0 0,0 1 0,1-1 0,-1 1 0,1-1-1,-1 1 1,1-1 0,-1 1 0,1-1 0,-1 1 0,1-1 0,-1 1 0,1 0-1,0-1 1,-1 1 0,1 0 0,0-1 0,0 1 0,-1 0 0,1-1 0,0 1-1,0 0 1,0 0 0,0-1 0,0 1 0,0 0 0,0 0 0,0-1 0,0 1-1,0 0 1,1 0 0,-1-1 0,0 1 0,0 0 0,1-1 0,-1 1 0,0 0-1,1-1 1,-1 1 10,7 5 3,-1-1 0,1 0 0,-1 0 0,1 0 0,1-1 0,-1 0 0,0 0 0,1-1 0,0 0 0,0 0 0,2 0-3,-3-1 5,30 9-3,-27-9-8,0 0 1,-1 1-1,1 0 0,-1 0 1,0 1-1,0 1 1,-1-1-1,1 1 1,3 4 5,-11-8-22,0 1-1,0 0 1,0-1 0,0 1 0,-1 0 0,1-1 0,-1 1 0,1 0 0,-1 0 0,0-1-1,1 1 1,-1 0 0,0 0 0,0 0 0,-1 0 0,1-1 0,0 1 0,0 0 0,-1 0-1,1-1 1,-1 1 0,0 0 0,1 0 0,-1-1 0,0 1 0,-1 0 22,-25 40 72,26-42-72,-1 3 0,0 0 0,-1 0 0,1 0 0,1 0 0,-1 0-1,0 1 1,1-1 0,-1 0 0,1 1 0,0 0 0,0-1 0,1 1 0,-1 0 0,1-1 0,-1 1 0,1 0 0,1 2 0,-1-5 6,0-1 1,1 1 0,-1 0 0,0-1-1,1 1 1,-1 0 0,1-1 0,-1 1-1,1-1 1,-1 1 0,1-1-1,0 1 1,-1-1 0,1 1 0,0-1-1,-1 0 1,1 1 0,0-1 0,-1 0-1,1 0 1,0 1 0,0-1 0,-1 0-1,1 0 1,0 0 0,0 0 0,-1 0-1,1 0 1,1 0-7,29 0 189,-25 0-148,1 0-14,1 0 0,-1-1 0,0 0 0,1-1 0,-1 1-1,0-1 1,0-1 0,0 1 0,-1-1 0,1-1 0,0 1 0,-1-1 0,0 0 0,2-2-27,1-1 44,0-1 0,-1-1 0,1 0 0,-2 0 0,1-1 0,-1 0 0,-1 0 0,3-6-44,5-12 172,-2-2 1,-1 0-1,-1 0 0,-1 0 1,-2-1-1,0-13-172,7-42-77,-4 0-1,-2-79 78,-8 164-36,0 13-317,-3 74 153,-14 71 200,6-70 31,1 75-31,10-78-88,0-83 145,-2-6 13,0 0-1,1 1 1,0-1 0,0 0 0,0 0 0,0 0-1,1 0 1,0 0 0,0 0-70,-2-22 28,0-13-69,1-1-1,3-12 42,-2 43-24,1 1 1,0-1-1,1 1 0,0-1 1,1 1-1,0 0 0,0-1 1,1 2-1,0-1 1,1 0-1,0 1 0,1-1 24,-4 6-16,1 1-1,0-1 0,-1 0 0,1 1 0,0 0 1,0 0-1,1 0 0,-1 0 0,0 1 1,1-1-1,-1 1 0,1 0 0,-1-1 0,4 1 17,-5 1-11,-1-1 0,1 1-1,0 0 1,-1 0 0,1 0-1,-1 0 1,1 0 0,-1 0-1,1 0 1,0 0 0,-1 1-1,1-1 1,-1 1-1,1-1 1,-1 1 0,1-1-1,-1 1 1,0 0 0,1 0-1,-1 0 1,0 0 0,0 0-1,1 0 1,-1 0 0,0 0-1,0 0 1,0 1 0,0-1-1,0 0 1,-1 1 0,1-1-1,0 1 1,0 0 11,2 7-35,0 0 0,-1 0 1,0 0-1,0 0 0,-1 1 1,0-1-1,-1 0 0,0 1 1,0-1-1,-1 0 0,-1 5 35,0-11 0,1-1 0,-1 0 0,0 1 0,0-1 0,0 0 0,0 0-1,0-1 1,0 1 0,-1 0 0,1-1 0,0 1 0,-1-1 0,1 0-1,-1 0 1,0 0 0,1 0 0,-1 0 0,0 0 0,0-1 0,1 0 0,-3 1 0,-60 5 4,65-6-10,-1 0 0,1 0 0,-1 0 0,1 0 0,-1 0 0,0 0 0,1 0 1,-1 0-1,1 0 0,-1 0 0,1 1 0,-1-1 0,1 0 0,-1 0 0,1 1 0,-1-1 0,1 0 0,-1 1 1,1-1-1,-1 0 0,1 1 0,0-1 0,-1 1 0,1-1 0,-1 0 0,1 1 0,0-1 0,0 1 1,-1-1-1,1 1 0,0 0 0,0-1 0,0 1 0,-1-1 0,1 1 0,0-1 0,0 1 0,0-1 0,0 1 1,0 0-1,0-1 0,0 1 0,0-1 0,0 1 0,1-1 0,-1 1 0,0-1 0,0 1 0,0 0 1,1-1-1,-1 1 0,0-1 0,1 1 0,-1-1 0,0 0 0,1 1 6,26 43 26,-12-20-56,-2 9 14,-12-27 16,1 0 0,0 1 0,1-1-1,-1-1 1,1 1 0,0 0-1,0-1 1,1 1 0,0-1 0,0 0-1,3 3 1,-4-6 16,-1-1 0,0 0 0,0-1 0,1 1 0,-1 0 0,0-1 0,1 1 0,-1-1 0,1 0 0,-1 0 0,0 0 0,1 0 0,-1 0 0,1 0 0,-1-1-1,0 1 1,1-1 0,-1 0 0,0 1 0,1-1 0,-1 0 0,0 0 0,0-1 0,1 1-16,5-4 38,1-1 0,-1 0 0,0 0 1,0-1-1,0 0-38,20-20 52,-1-2 0,-1 0-1,21-32-51,-39 49-35,0 0-1,-1 0 0,0-1 0,-1 0 0,-1 0 0,0-1 0,0 0 1,-2 1-1,1-1 0,-2-1 0,0 1 0,0-6 36,-3 19-10,1 0 1,0 1-1,-1-1 1,1 1-1,0-1 1,-1 1-1,1-1 1,-1 1-1,1-1 0,-1 1 1,1-1-1,-1 1 1,0 0-1,1-1 1,-1 1-1,1 0 0,-1 0 1,0-1-1,1 1 1,-1 0-1,0 0 1,1 0-1,-1 0 0,0 0 1,1 0-1,-1 0 1,0 0-1,1 0 1,-1 0-1,0 0 1,1 0-1,-1 0 0,0 1 1,1-1 9,-27 8-111,23-1 103,-1 0-1,1-1 1,0 1 0,1 1 0,0-1-1,0 0 1,0 1 0,1 0 0,0-1-1,0 1 1,1 0 0,0 0 0,1 0-1,0 0 1,0 0 0,1 7 8,1-10 6,0 1 0,0-1 1,0 0-1,1 0 0,0 0 1,0-1-1,0 1 0,1-1 0,0 0 1,-1 1-1,2-2 0,-1 1 1,0 0-1,1-1-6,21 24 7,-21-21-17,-1-1 0,0 1 0,0 1 0,0-1 0,-1 0 0,1 1 0,-2 0 0,1 0 0,-1-1 0,0 2 0,0-1 0,-1 0 0,0 0 0,0 2 10,-2-8 3,0 0 0,0 0 0,1 0 1,-1-1-1,0 1 0,0 0 0,0 0 1,0-1-1,0 1 0,0 0 1,-1-1-1,1 1 0,0-1 0,0 0 1,0 1-1,0-1 0,-1 0 0,1 0 1,0 1-1,0-1 0,-1 0 0,1 0 1,0 0-1,0-1-3,-37 3 125,37-2-119,-32 1 101,-54-3 44,81 1-132,1 0 0,0 0 0,0 0 0,0-1 0,-1 1 0,2-1 1,-1 0-1,0-1 0,0 1 0,1-1 0,-1 0 0,1 0 0,0-1 0,-2-1-19,0-9-103,12 8-3192,3 6 633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10:0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0 616,'0'0'1188,"0"0"-625,0 0-155,0 0 16,0 0-45,0 0-79,-5 2-76,-19 7 622,24-7-518,0-1 3830,0-1-5910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12:16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65 192 96,'0'0'934,"0"0"-344,0 0-79,0 0 137,0 0-132,0 0 63,0 0 35,0 0 79,0 0-118,0 0-90,0 0-111,0 0 19,0 0-121,0 0-77,0 0-32,0 0 7,0 0-3,0 0-18,0 0-17,0 0 12,0 0-26,0 0 3,0 0-22,0 0-52,-9-24 129,5 10-180,-5-33 14,9 47-30,0 0-21,0 0 12,0 0-42,0 0 4,0 0 2,0 0-24,0 0 27,0 0 37,0 0-13,0 0 36,0 0 10,0 0 1,0 0 14,0 0 25,-7-23 67,-1-20-79,0 2-44,6 44-27,1 27-26,-9 152 875,6-114-666,3-59-351,0 21 683,1-30-574,0 1 1,0 0-1,0-1 1,0 1-1,0-1 1,0 1-1,1 0 1,-1-1 0,0 1-1,0-1 1,1 1-1,-1-1 1,0 1-1,0-1 1,1 1 0,-1-1-1,1 1 1,-1-1-1,1 1 1,-1-1-1,0 1 1,1-1 0,-1 0-1,1 1 1,0-1-1,-1 0 1,1 0-1,-1 1 1,1-1 0,-1 0-1,1 0 1,0 0-1,-1 0 1,1 0-1,0 0 94,10 0-2960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12:16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2713,'0'0'3614,"0"0"-2486,0 0-925,0 0-159,5 3 50,11 8 76,-1 1 0,0 0 0,-1 2 0,-1-1 0,0 2 0,-1-1-1,2 4-169,18 27 581,26 47-581,2 33-460,-59-159-3200,-1 3-1786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12:18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 4425,'0'0'940,"0"0"167,0 0-151,0 0-224,0 0-219,0-9-256,19 249 1093,-18-146-3537,0-47-4174,6 46 6361,-7-93-36,0 1 0,0-1 0,0 0 0,0 1-1,0-1 1,0 0 0,0 1 0,0-1 0,0 0-1,0 1 1,0-1 0,0 1 0,0-1 0,0 0-1,0 1 1,0-1 0,0 0 0,1 0 0,-1 1-1,0-1 1,0 0 0,0 1 0,1-1 0,-1 0-1,0 0 1,0 1 0,1-1 0,-1 0 0,0 0-1,0 0 1,1 1 0,-1-1 0,0 0 0,1 0 0,-1 0-1,0 0 1,1 0 0,-1 1 36,11-14-490,15-44 722,-12 27-331,35-50 99,-29 50 0,-2-1 0,8-20 0,-24 31-550,-5 11 2158,-2 14 3622,-4 9-5183,1 2 0,0-1 0,1 1-1,1 0 1,0 0 0,2 1 0,-2 4-47,0 24 34,1 0 1,2 0-1,3 4-34,0-48-12,0 0 1,1 0 0,-1 1-1,1-1 1,-1 0 0,1 0-1,0 0 1,-1 0-1,1 1 1,0-1 0,0 0-1,0 0 1,0 0 0,0-1-1,0 1 1,0 0 0,0 0-1,0 0 1,0-1-1,0 1 1,1-1 0,-1 1-1,0-1 1,0 1 0,1-1-1,-1 0 1,0 1 0,1-1-1,-1 0 1,0 0-1,1 0 1,0 0 11,55 1 442,-43-2-279,-11 1-146,0 0-1,1-1 1,-1 1-1,0-1 1,0 0 0,0 0-1,0 0 1,0 0-1,0 0 1,0-1-1,0 1 1,0-1 0,0 0-1,-1 0 1,1 0-1,-1 0 1,1 0-1,-1-1 1,0 1-1,0-1 1,0 1 0,0-1-1,-1 0 1,1 0-1,-1 0 1,1 1-1,-1-2 1,0 1 0,0 0-1,-1 0-16,3-8 9,-1 1-1,0-1 1,0 0-1,-1 0 1,-1 0-1,0 1 1,-1-1 0,0-5-9,0 12-15,0 0 0,0 0 0,-1 0 1,1 1-1,-1-1 0,0 0 0,0 1 1,0-1-1,-1 1 0,1 0 1,-1 0-1,1 0 0,-1 0 0,0 0 1,0 1-1,-1-1 0,1 1 0,0 0 1,-1 0-1,-1-1 15,-2 0-19,0-1-1,0 1 1,-1 0 0,1 1 0,-1 0 0,0 0-1,1 1 1,-1 0 0,0 0 0,0 0 19,7 1 29,1 0-30,0 0-98,0 0-148,0 0-1,40 0 203,-18 0 85,0-1 1,-1-1-1,1-2 1,-1 0-1,0-1 0,0-1 1,0-1-1,-1 0 0,0-2 1,0 0-1,1-3-40,-17 9 38,0-1 0,-1 1 0,1-1 0,0-1 0,-1 1-1,0 0 1,0-1 0,-1 1 0,1-1 0,-1 0 0,0 0 0,0 0 0,0 0 0,-1 0 0,0 0-1,0-1 1,0 1 0,-1-3-38,2-19 67,-1 0 0,-1 0 0,-2-7-67,0-11 43,1 43-490,-3 13 195,-9 38 143,-10 67 193,21-105-84,-11 79 39,3 0 0,3 34-39,7-123-3,1 0 0,-1 0-1,0 1 1,1-1 0,-1 0-1,1 0 1,-1 0 0,1 0 0,-1 0-1,1 0 1,0 0 0,0 0-1,-1 0 1,1 0 0,0 0 0,0-1-1,0 1 1,0 0 0,0-1-1,0 1 1,0 0 0,0-1 0,0 1-1,0-1 1,0 0 0,1 1-1,-1-1 1,0 0 0,0 0 0,0 1-1,0-1 1,2 0 3,46 1 215,-37-2-149,-6 1-37,0-1-1,0 0 0,0-1 1,0 0-1,0 0 0,0 0 1,-1 0-1,1-1 0,-1 0 1,0 0-1,0-1 0,0 1 1,0-1-1,-1 0 0,1-1 1,-1 1-1,0-1 0,0 0-28,4-4 59,-1-1 0,0 0-1,0 0 1,-1 0-1,-1-1 1,1 0 0,-2 0-1,3-8-58,-4 8-68,-1 1-1,0 0 1,0-1-1,-1 1 1,0 0 0,-1-1-1,0 1 1,-1-1-1,0 1 1,-1-3 68,1 12-8,1 0 1,0 1-1,0-1 0,0 0 0,0 1 1,-1-1-1,1 0 0,0 1 1,0-1-1,-1 1 0,1-1 1,-1 0-1,1 1 0,0-1 0,-1 1 1,1-1-1,-1 1 0,0 0 1,1-1-1,-1 1 0,1-1 1,-1 1-1,1 0 0,-1-1 1,0 1-1,1 0 0,-1 0 0,0 0 1,1-1-1,-1 1 0,0 0 1,1 0-1,-1 0 0,0 0 1,0 0-1,1 0 0,-1 0 0,0 0 1,1 1-1,-1-1 0,0 0 1,1 0-1,-1 1 0,1-1 1,-1 0-1,0 1 0,1-1 0,-1 0 1,1 1-1,-1-1 0,1 1 1,-1-1-1,1 1 0,-1-1 1,1 1-1,-1-1 0,1 1 0,0 0 1,-1-1-1,1 1 0,0-1 1,-1 2 7,-24 40-71,24-40 83,-5 13-4,1-1 0,0 1 1,1 0-1,1 0 0,0 0 0,1 0 1,1 1-1,0-1 0,1 1 1,1-1-9,-1-12 3,1-1 1,-1 1 0,1-1 0,0 1 0,0-1 0,0 0 0,0 0 0,0 1 0,0-1 0,1 0-1,-1 0 1,1 0 0,-1 0 0,1 0 0,0-1 0,0 1 0,0 0 0,0-1 0,0 0-1,0 1 1,0-1 0,0 0 0,1 0 0,-1 0 0,0 0 0,1 0 0,-1-1 0,1 1 0,1-1-4,8 3 37,1 0 0,0-1 1,0-1-1,0 0 1,1-1-38,3 1 23,0-2 1,1 1 0,-1-2 0,0 0 0,0-1 0,-1-1-1,1-1 1,-1 0 0,0-1 0,0 0 0,0-2 0,-1 0-1,0 0 1,-1-2 0,0 0 0,12-10-24,-23 16-122,0 0 1,0 0-1,0 0 0,-1-1 1,0 1-1,1-1 0,-2 1 1,1-1-1,0 0 0,-1 0 1,0 0-1,0 1 0,0-1 1,-1 0-1,0 0 1,0-1-1,0 1 0,-1-4 122,1-20-2748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12:18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95 1272,'0'0'5169,"0"0"-4568,0 0-241,0 0-152,0 0-72,0 0-8,158-77-128,-95 69 0,-9 3-192,-10 1-1561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6:40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 6553,'0'0'961,"0"0"-593,0 0 64,0 0-384,0 0-48,0 0-664,0 0 16,27-42-1121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12:19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1 5297,'0'0'607,"0"0"-314,0 0-174,0 0-103,4 7 24,-2-6-28,-1 1 0,0-1 0,0 1 0,0 0 0,0-1 0,0 1 0,0 0 0,0 0 0,-1-1 0,1 1 0,0 0 0,-1 0 0,0 0-1,1 0 1,-1 0 0,0 0 0,0 0 0,0 1-12,-2-1 13,1 1 0,0-1-1,-1 0 1,0 0 0,1 1-1,-1-1 1,0 0 0,0-1-1,0 1 1,0 0 0,0-1-1,-1 1 1,1-1 0,0 1-1,-1-1 1,1 0 0,-2 0-13,-9 6 10,0-2 0,-1 0 0,1 0 0,-1-2 0,0 1 0,0-2 0,0 0 0,-1 0 0,1-2 0,-3 0-10,16 0 21,0 0 1,0 0-1,1 0 0,-1-1 1,0 1-1,0 0 1,0-1-1,0 1 1,1 0-1,-1-1 0,0 1 1,0-1-1,1 0 1,-1 1-1,0-1 0,1 1 1,-1-1-1,1 0 1,-1 0-1,1 1 0,-1-1 1,1 0-1,-1 0 1,1 0-1,0 1 1,-1-1-1,1 0 0,0 0 1,0 0-1,0 0 1,0 0-1,-1 0 0,1 0 1,0 0-1,1 1 1,-1-1-1,0 0 0,0 0 1,0 0-1,0 0 1,1 0-1,-1 0 1,1 1-1,-1-1-21,1-2 15,-1-1 0,1 1 0,0 0 1,0 0-1,0 0 0,1 1 0,-1-1 0,1 0 1,0 0-1,-1 1 0,1-1 0,2-1-15,3 0-186,1 0 1,0 0-1,0 1 0,0 0 1,0 1-1,0-1 1,0 2-1,1-1 0,-1 1 1,7 0 185,10 0-2906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12:19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2761,'0'0'524,"0"0"-183,0 0 70,0 0 109,0 0 4,0 0-130,18 13-72,56 41-56,-72-52-208,0-1 1,0 1 0,0 0 0,0 0-1,0 0 1,0 0 0,0 0 0,-1 0 0,1 1-1,-1-1 1,0 0 0,0 1 0,0-1-1,0 1 1,0-1 0,0 1 0,-1 0 0,1-1-1,-1 1 1,0 0 0,1-1 0,-1 1-1,-1 0 1,1-1 0,0 1 0,-1 2-59,0 8 996,-32-12 1186,31-1-2171,0 0 0,1 0 0,-1 0 1,0-1-1,0 1 0,0 0 0,0-1 0,0 1 0,1-1 0,-1 0 1,0 1-1,0-1 0,1 0 0,-1 0 0,0 0 0,1 0 0,-1-1 1,1 1-1,0 0 0,-1-1 0,1 1 0,0 0 0,0-1 0,0 0 1,0 1-1,0-1 0,0 0 0,0 1 0,1-1 0,-1 0 0,0 0 1,1 0-1,0 0 0,-1 1 0,1-1 0,0 0 0,0 0 0,0-1-11,0-4-207,1 1 0,-1 0 0,1-1 0,0 1 0,1 0 0,-1 0 0,1 0 0,1 0 0,-1 0 0,1 1 0,2-4 207,22-30-3826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12:19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6713,'0'0'1273,"0"0"-705,0 0-64,0 0-256,0 0-120,0 0-40,160-11-40,-126 7-48,-2-1 0,0 5-200,-5 0-768,-10 0-1401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12:21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1 275 1064,'0'0'1875,"0"0"-846,0 0-311,0 0-60,0 0-119,0 0-102,0 0-110,0 0-127,0 0-30,0 0 40,0 0 55,0 0 46,0 0-11,8-18 1199,18-38-1232,62-145-209,-88 272-804,2-29 447,0 45 289,-1 66-34,-3-131 35,0-1 0,-1 1-1,-1-1 1,-1 0 0,-6 17 9,10-36 13,0 0 0,0 0 0,0 0 0,0 0 0,-1 0 0,1-1 1,0 1-1,-1 0 0,1-1 0,-1 1 0,0-1 0,1 1 0,-1-1 0,0 0 0,0 0 0,0 0 0,0 0 1,0 0-1,0 0 0,0 0 0,0-1 0,0 1 0,-1-1 0,1 1 0,0-1 0,0 0 0,-1 0 0,1 0 1,0 0-1,0-1 0,0 1 0,-2-1-13,-1 1 248,5 0-116,0 0-55,0 0-24,-2 0-42,-11-2-80,12-1-80,3 3 139,-1 0-1,0 0 0,0 0 1,0 0-1,1 0 0,-1 0 1,0 0-1,0 0 1,0 0-1,1 0 0,-1 1 1,0-1-1,0 1 0,0-1 1,0 1-1,1-1 0,-1 1 1,0 0 10,13 4-49,0 0 0,1-1 0,-1-1 0,1 0 0,0-1 1,0 0-1,0-2 0,-1 1 0,1-2 0,5 0 49,11 0-1346,-1 1-2483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12:22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7210,'0'0'1920,"0"0"-1040,0 0 80,0 0-368,0 0-335,0 0-249,0 0-8,3-2-265,2 2-447,-1 0-1048,4 0-1521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12:22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61 1880,'0'0'2604,"0"0"-1203,0 0-407,0 0-75,0 0-179,0 0-168,0-10-75,0-31-149,0 31-236,0 14-269,0 90-35,-6 361-1,7-449-92,-2-1 1,1 0-1,-1 1 1,0-1-1,0 0 1,0 0-1,0 0 1,-1 0 0,0 0-1,-2 4 285,-2-1-2279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12:22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95 3545,'0'0'980,"0"0"-351,0 0-60,0 0-177,0 0-195,0 0-56,16-15-61,52-42-60,-66 55-24,1-1 0,-1 1 0,1 0 0,0 1 0,-1-1 0,1 0-1,0 1 1,0 0 0,0-1 0,0 1 0,0 0 0,0 1 0,1-1 0,-1 1-1,0-1 1,0 1 0,1 0 0,-1 0 0,0 0 0,0 1 0,0-1 0,1 1-1,-1-1 1,1 2 4,0 0-14,0 0-1,-1 0 1,1 1 0,-1 0-1,1-1 1,-1 1-1,0 0 1,0 1-1,0-1 1,-1 1 0,1-1-1,-1 1 1,1 0 14,3 6 65,-1 0 1,0 0-1,0 1 0,-1-1 1,0 1-1,-1 0 1,0 0-1,-1 0 1,0 1-1,-1-1 0,0 0 1,-1 1-1,0-1 1,-1 0-1,-2 11-65,1-19 52,1 1 0,-2-1 0,1 0 0,0-1 0,0 1 0,-1 0 0,0-1-1,1 1 1,-1-1 0,0 0 0,0 0 0,-1 0 0,1 0 0,0 0 0,-1-1 0,1 0-1,0 1 1,-1-1 0,0-1 0,1 1 0,-1 0 0,-1-1-52,-14 3 230,-1 0 0,1-2 1,-12 0-231,17-2-118,12 1 24,-1-1-1,1 1 1,0 0-1,-1-1 1,1 1-1,-1 0 0,1 0 1,0 0-1,-1 1 1,1-1-1,0 1 1,-1-1-1,1 1 0,0 0 1,-1 0-1,1 0 1,0 0-1,0 0 1,0 0-1,0 1 0,0-1 1,0 1 94,-1 5-2570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12:26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1 499 824,'0'0'2237,"0"0"-710,0 0-422,0 0-282,0 0-276,0 0-110,16-15 33,52-51-89,-56 52-313,0 0 0,-2 0-1,1-1 1,-2-1 0,0 1 0,-1-2 0,-1 1-1,0-1 1,0-2-68,4-10 8,0 3-78,-6 15-28,0 0-1,0 0 1,-1 0-1,-1-1 1,0 0-1,0 0 1,0-8 98,-3 19-208,-17 27-736,-9 17 799,25-41 131,0 0 1,0 0 0,1 0-1,-1 0 1,1 0-1,-1 1 1,1-1 0,0 0-1,0 0 1,0 0 0,0 1-1,0-1 1,0 0 0,1 0-1,-1 0 1,1 0-1,-1 1 1,1-1 0,0 0-1,0 0 14,1 0 1,0 0-1,-1 0 1,1-1-1,0 1 1,0-1-1,0 1 0,0-1 1,0 0-1,0 0 1,0 0-1,0 0 1,1 0-1,-1 0 0,0-1 1,1 1-1,-1-1 1,0 1-1,1-1 1,0 0-1,53 1 241,-43-1-205,-11 0-28,0 0 0,-1-1 1,1 1-1,0 0 0,0 0 1,-1 0-1,1 0 0,0 1 1,-1-1-1,1 0 0,0 1 0,-1-1 1,1 1-1,0 0 0,-1-1 1,1 1-1,-1 0 0,1 0-8,-2 1-3,0-1 0,0 0 0,0 0 0,-1 1 0,1-1 0,0 0 0,-1 0 0,1 0 0,-1 1 0,1-1 0,-1 0 0,1 0 0,-1 0 0,0 0 0,0 0-1,0 0 1,0 0 3,-13 21-52,4-5 32,1 0 0,1 0 1,0 1-1,1 0 0,1 0 0,1 1 0,1-1 0,0 1 0,1 0 0,1 14 20,6-32 27,-1 0-1,1 0 0,0-1 0,0 1 0,0-1 1,0 0-1,0 0 0,4-1-26,-3 1 59,3-1-35,0 0 1,-1-1-1,1 0 1,-1 0-1,1-1 1,-1 0-1,0 0 1,0 0-1,-1-1 1,1 0-1,-1-1 1,1 1-1,-1-1 1,0-2-25,13-9 47,-1-2 1,-1 0-1,13-18-47,-10 8 85,-1-1 1,-1-1-1,-1-1 0,-2 0 1,10-33-86,-41 110-195,1 0 1,2 7 194,9-36-17,1 0-1,0 0 0,1 0 1,2 0-1,-1 0 0,2 0 1,0 0-1,2 8 18,-2-23-1,0 0-1,0 0 1,0 0 0,0-1-1,0 1 1,0 0-1,0 0 1,1 0-1,-1-1 1,0 1 0,1-1-1,0 1 1,-1-1-1,1 0 1,0 1-1,0-1 1,0 0 0,-1 0-1,1 0 1,0 0-1,0-1 1,1 1-1,-1-1 1,0 1 0,0-1-1,0 0 1,0 1-1,0-1 1,2 0 1,0 0 36,-1 0 0,1 0 0,-1 0 0,1-1 0,0 1 0,-1-1 0,1 0 0,-1 0 0,1 0 0,-1 0 0,0 0 0,0-1 0,1 0 0,-1 1 0,0-1 0,0-1 0,2-1-36,2-5 33,1-1 0,-1 0 1,-1 0-1,1-1 0,-2 0 0,0 0 0,0-1 0,-1 1 0,0-1 1,-1 0-1,0 0 0,-1-5-33,2-18-145,-1 0 0,-2 0 0,-3-24 145,2 57-20,0-1-1,-1 1 1,1 0 0,-1 0 0,1-1 0,-1 1 0,0 0 0,0 0-1,0 0 1,0 0 0,0 0 0,0 0 0,-1 0 0,1 0 0,-1 0-1,1 0 1,-1 1 0,0-1 0,0 1 0,0-1 0,0 1 0,0 0-1,0 0 1,0 0 0,0 0 0,0 0 0,0 0 0,-1 0 0,1 1-1,-1-1 21,0 1-36,-1-1-1,1 1 1,0-1-1,0 1 1,0 0-1,0 0 1,0 1 0,0-1-1,0 1 1,-1-1-1,1 1 1,1 0-1,-1 0 1,0 0-1,0 1 1,0-1-1,0 1 1,1-1-1,-1 1 1,1 0-1,-1 0 1,0 2 36,-2 1-28,1 0 0,0 0-1,0 1 1,1 0 0,0 0 0,0 0 0,0 0 0,1 0 0,0 0 0,0 1 0,0-1 0,1 1 0,0-1 0,0 1 0,1 0-1,0-1 1,0 1 0,1 6 28,0-12 4,0 0-1,1 0 1,-1 0 0,0 0-1,1 0 1,-1 0-1,0 0 1,1-1 0,-1 1-1,1-1 1,-1 1-1,1-1 1,-1 1-1,1-1 1,0 0 0,-1 0-1,1 1 1,0-1-1,-1 0 1,1-1 0,-1 1-1,2 0-3,40-5 315,-22-2-182,0-1 1,-1-1-1,0-1 0,-1-1 1,10-7-134,30-16 92,-46 27-92,37-19 53,1 3-1,16-4-52,-53 21-33,1 2 0,0-1 0,0 2 0,1 0 0,-1 1 0,1 1 0,-1 0 0,1 1 0,-1 1 0,11 1 33,-6 10-264,-21-12 260,1 0-1,0 0 1,0 0 0,-1 0-1,1 0 1,0 0 0,0 0-1,-1 0 1,1 0 0,0 0-1,0 1 1,-1-1 0,1 0-1,0 0 1,0 0 0,-1 0-1,1 0 1,0 0 0,0 1-1,0-1 1,-1 0-1,1 0 1,0 0 0,0 0-1,0 1 1,0-1 0,-1 0-1,1 0 1,0 0 0,0 1-1,0-1 1,0 0 0,0 0-1,0 1 1,0-1 0,0 0-1,-1 0 1,1 1 0,0-1-1,0 0 1,0 0 0,0 1-1,0-1 1,1 0 0,-1 0-1,0 1 1,0-1 0,0 0-1,0 0 1,0 1 0,0-1-1,0 0 1,0 0 0,0 1-1,1-1 1,-1 0-1,0 0 1,0 0 0,0 1-1,1-1 1,-1 0 0,0 0-1,0 0 1,0 0 0,1 1 4,-32-2-376,3 0 169,0 2-1,0 0 1,-1 2 0,-26 6 207,48-8-7,1 1 0,-1 0-1,1 0 1,0 0 0,0 1 0,0 0-1,0 0 1,0 1 0,1 0-1,-1-1 1,1 2 0,0-1-1,1 1 1,-1 0 0,1 0 0,-1 0-1,1 0 1,1 1 0,-1-1-1,1 1 1,0 0 0,1 0-1,-2 6 8,2-10 0,1 1-1,0 0 0,0 0 1,1-1-1,-1 1 0,0 0 1,1 0-1,0 0 0,0 0 1,0 0-1,0 0 0,0 0 1,1 0-1,-1 0 0,1 0 1,0-1-1,-1 1 0,1 0 1,1 0-1,-1-1 0,0 1 1,1-1-1,-1 1 0,1-1 1,0 1-1,0-1 0,0 0 1,0 0-1,0 0 0,0 0 1,1 0-1,-1-1 0,1 1 1,3 1 82,1 0 1,0-1-1,-1 0 0,1-1 0,0 1 1,0-1-1,0 0 0,0-1 0,0 0 1,0 0-1,0-1 0,0 1 0,4-2-82,-4 0 41,-2 0 0,1 0 0,0 0-1,0 0 1,-1-1 0,1 0 0,-1 0-1,0-1 1,0 0 0,0 0 0,0 0-1,-1 0 1,0-1 0,0 1 0,0-1-1,0 0 1,-1 0 0,0-1 0,0 1-1,0-1 1,-1 1 0,1-1 0,-1 0 0,1-6-41,3-10 173,-1-1 1,-1 0 0,-1 1 0,0-1 0,-2-1 0,-1 1-174,0 18 132,0 4-265,-1 13 51,-1 0 0,0 0 0,-1-1 0,-1 1 0,1-1 0,-2 0 0,0 1 82,-11 34-13,-2 37 8,4 1 0,3 0 0,4 0 1,4 10 4,-1-19-21,4-72 23,0-1 0,0 1-1,0-1 1,0 1 0,-1-1 0,1 1 0,-1-1 0,0 1-1,0-1 1,0 0 0,0 1 0,0-1 0,0 0 0,-1 0-1,1 0 1,-1 0 0,1 0 0,-1 0 0,0 0-1,1 0 1,-3 0-2,1 0 54,0-1 0,0 0 0,0 0-1,0-1 1,0 1 0,0 0 0,0-1-1,0 0 1,-1 0 0,1 0 0,0 0-1,0 0 1,0-1 0,0 1 0,0-1-1,0 0 1,-2-1-54,1 1 30,0-1 0,0 0 0,0-1 0,0 1 0,0-1-1,1 0 1,-1 0 0,1 0 0,0 0 0,0-1 0,0 1 0,0-1 0,0 0 0,1 1 0,0-1-1,0 0 1,0-1 0,0 1 0,1 0 0,-1-1 0,1 1 0,0-1 0,0 1-30,0-3 28,-1 0 1,1 0-1,0 0 0,1 0 1,-1 0-1,1 0 1,1 0-1,0 0 1,0-1-1,0 2 0,1-1 1,0 0-1,0 0 1,2-5-29,13-12-11,0 0 0,1 2 0,1 0 1,17-15 10,12-13-29,228-249-17,-241 251-84,-35 47-32,0 1 30,0 0-176,-2 0 275,-1 1 0,1-1 0,0 0 0,-1 1 0,1 0-1,0-1 1,0 1 0,-1 0 0,1 0 0,0 0 0,0 0 0,0 1 0,0-1-1,0 1 1,0-1 0,1 1 0,-1-1 0,0 1 0,1 0 0,0 0 0,-1 0-1,1 0 1,0 0 0,0 0 0,0 0 0,0 0 0,0 1 0,0-1 0,1 0 0,-1 0-1,1 1 1,-1-1 0,1 1 0,0-1 0,0 0 0,0 1 0,1-1 0,-1 0-1,0 1 1,1-1 0,-1 0 0,1 1 0,0-1 0,0 0 0,0 0 0,0 0-1,0 0 1,1 0 0,0 1 33,5 5-9,-1-1-1,1 1 1,-1 0 0,-1 0-1,0 1 1,0 0 0,0 0-1,-1 0 1,-1 0 0,2 5 9,-3-8 11,-1 1 0,1-1 0,-1 1 0,0 0 0,-1 0 0,0-1 1,0 1-1,0 0 0,-1 0 0,0 0 0,0-1 0,-1 1 0,0-1 0,0 1 1,-3 5-12,-7 8 147,9-16-111,0 0-1,1 0 1,-1 0-1,1 0 1,0 1-1,0-1 1,1 1-1,-1-1 1,1 1-1,0 0-35,1-5-6,11 0 75,1-1 15,1-1-1,0 0 1,-1-1-1,1 0 1,-1-1-1,0 0 1,0-1-1,-1-1 1,1 0-1,-1 0 1,0-1 0,-1 0-1,0-1 1,1-1-84,1-1-17,-1 1 1,-1-1-1,0-1 0,0 0 1,-1-1-1,-1 1 1,0-2-1,0 1 1,-1-1-1,-1 0 0,0 0 1,1-7 16,-5 11-79,0 1 0,-1-1 0,0 0 0,0 1 0,-1-1 1,0 0-1,-1-4 79,0 11-11,0 1-1,0 0 1,0 0 0,1 0 0,-1 0 0,0 0 0,0 0 0,-1 0 0,1 0 0,0 0-1,0 0 1,0 1 0,0-1 0,-1 0 0,1 1 0,0-1 0,-1 1 0,1 0-1,-1-1 1,1 1 0,0 0 0,-1 0 0,1 0 0,-1 0 0,1 0 11,-3-1-22,1 1 0,-1-1 0,1 1 0,-1 0 0,1 1 0,-1-1 0,1 1 0,-1-1 0,1 1 0,-2 0 22,1 2-8,0 1 0,0-1 0,0 1 0,0 0 0,1 0 0,0 0 0,-1 0 0,2 1 0,-1-1 0,0 1 0,1 0 0,0 0 0,-2 4 8,-18 68-22,18-57 9,1 0 1,1 0 0,1 0 0,1 0-1,0-1 1,4 20 12,-3-37 7,0-1-1,0 1 0,0 0 1,0-1-1,1 1 0,-1-1 0,1 1 1,-1-1-1,1 1 0,-1-1 1,1 0-1,0 0 0,0 0 1,0 0-1,-1 0 0,1 0 1,0-1-1,0 1 0,0-1 1,0 1-1,0-1 0,0 0 1,1 1-1,-1-1 0,0 0 1,0 0-1,0-1 0,0 1 0,1-1-6,4 1 73,0 0 0,0-1 0,-1 0 0,1 0-1,0-1 1,-1 0 0,1 0 0,4-3-73,2-4 49,0 0 1,-1-1 0,0 0-1,-1-1 1,0-1-1,-1 0 1,7-10-50,61-99-56,-48 72-23,-15 30 16,-4 16-358,-9 6 379,1-1 0,-1 1 0,0-1 0,0 1 0,0 0 0,-1-1 0,1 1 0,-1 0 0,1 0 0,0 3 42,5 10 7,0 1 0,0-1 1,-2 1-1,0 1 0,-1-1 1,-1 1-1,-1-1 0,0 1 1,-1 0-1,-1 14-7,-1-30-17,1-1 0,0 1 0,-1 0 0,1-1-1,-1 1 1,1-1 0,-1 1 0,0-1 0,1 1 0,-1-1 0,0 0 0,0 1 0,0-1-1,0 0 1,-1 0 0,1 0 0,0 0 0,0 0 0,-1 0 0,1 0 0,-1 0 17,-39 14-228,22-12 135,1-1 0,-1 0-1,-9-2 94,28 0 12,-1 0 0,0 1 0,0-1 0,0 0 0,1 0 0,-1 0 0,0 0 0,0 0 0,0 0 0,1 0 0,-1 0 0,0-1 0,0 1 0,1 0 0,-1 0 0,0-1 0,0 1 0,1 0 0,-1-1 0,0 1 0,1-1 0,-1 1 0,0-1 0,1 1 0,-1-1 0,1 1 0,-1-1 0,1 1 0,-1-1 0,1 0-12,0-1 13,0 1 1,0 0-1,1-1 1,-1 1-1,1 0 1,-1 0-1,1-1 1,0 1-1,-1 0 1,1 0-1,0 0 1,0 0-1,0 0 1,0 0-1,0 0 1,1 0-14,55-43 120,-50 39-130,65-44 101,27-20 40,1-7-131,-89 62 16,-19 12-227,-25 16 12,31-13 184,0 1 1,0 0 0,0 0 0,0 0 0,0 1 0,0-1-1,1 0 1,-1 1 0,1-1 0,-1 1 0,1-1 0,0 1 0,0 0-1,0-1 1,0 1 0,1 0 0,-1 0 0,1 0 0,0 0-1,-1 0 1,1-1 0,1 1 0,-1 0 0,0 0 0,1 0 0,-1 0-1,1-1 1,0 2 14,4 7-9,0-1 0,1 0-1,0-1 1,0 1 0,1-1 0,7 6 9,-8-7 6,1-1 0,-1 2 0,0-1 0,-1 1 1,0-1-1,1 5-6,-5-11-2,-1-1 0,0 1 0,0-1 0,0 1 0,0-1 1,0 1-1,0-1 0,0 1 0,0-1 0,0 1 0,-1-1 0,1 1 1,-1-1-1,1 0 0,-1 1 0,1-1 0,-1 0 0,0 1 0,0-1 1,0 0-1,0 0 0,0 0 0,0 0 0,0 0 0,0 0 0,0 0 1,0 0-1,0 0 0,-1 0 0,1 0 0,0-1 0,-1 1 0,1-1 1,-1 1-1,1-1 0,0 1 0,-1-1 0,0 0 2,-13 5 14,0-2-1,0 1 1,-15 0-14,5 0-52,-55 12-1843,54-11-875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12:27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1 340 3185,'0'0'764,"0"0"15,0 0-47,17-21-197,1 1-401,3-3 77,-1-1 0,-2 0 0,0-2 0,12-24-211,-26 44 127,-1-1-1,0 0 1,-1 1-1,0-1 1,0-1-1,0 1 0,-1 0 1,0 0-1,-1 0 1,1-3-127,-5 10-142,4 0 114,0 0 0,-1 0 0,1 0 0,0-1 0,0 1 0,-1 0 0,1 0 0,0 0 0,-1 0 0,1 0 0,0 0 0,0 0 0,-1 0 0,1 0 0,0 0 0,-1 0 0,1 0 0,0 0 0,0 0 0,-1 0 0,1 0 0,0 0 0,0 0 0,-1 0 0,1 0 0,0 1 0,0-1 0,-1 0 0,1 0 1,0 0-1,0 0 0,-1 1 0,1-1 0,0 0 0,0 0 0,0 0 0,-1 1 0,1-1 0,0 0 0,0 0 0,0 1 0,0-1 0,0 0 0,0 0 0,-1 1 0,1-1 0,0 0 0,0 1 0,0-1 0,0 0 0,0 0 0,0 1 0,0-1 0,0 0 0,0 1 0,0-1 0,1 0 0,-1 0 0,0 1 0,0-1 0,0 0 0,0 0 0,0 1 28,3 3-11,-1 1-1,1-1 0,0 0 0,0 0 0,0 0 1,1 0-1,-1 0 0,1-1 0,0 0 0,0 1 1,0-2-1,1 1 12,-1 0-2,-1-1 1,1 0-1,-1 1 1,1 0-1,-1 0 1,0 0-1,0 0 1,0 0-1,0 1 1,-1-1-1,0 1 0,1 0 1,-1 0-1,0 0 1,-1 0-1,1 0 1,-1 0-1,0 0 1,1 4 1,-2-1-5,0-1 0,-1 0-1,1 1 1,-2-1 0,1 0 0,-1 1 0,1-1 0,-2 0 0,1 0 0,-1-1 0,0 1 0,0 0 0,0-1 0,-1 0 0,0 0 0,0 0 0,0 0 0,-2 1 5,-23 31-28,29-36 29,0-1 1,0 0-1,0 0 0,-1 1 0,1-1 1,0 0-1,0 1 0,0-1 1,0 0-1,-1 0 0,1 1 0,0-1 1,0 0-1,0 1 0,0-1 1,0 0-1,0 1 0,0-1 0,0 0 1,0 1-1,0-1 0,0 0 1,0 1-1,0-1 0,0 0 0,1 1 1,-1-1-1,0 0 0,0 1 1,0-1-1,0 0 0,1 0 1,-1 1-1,0-1 0,0 0 0,1 1-1,13 3 166,29-3 238,-33-2-320,2 1-33,-1-1 0,0 0 0,0 0 0,1-1 0,-1-1-1,0 0 1,0 0 0,-1-1 0,1-1 0,-1 0 0,0 0 0,0-1 0,7-5-51,-11 6 12,0 0 1,-1 0 0,1-1-1,-1 1 1,0-1 0,-1-1-1,1 1 1,-1 0 0,0-1-1,-1 0 1,0 0 0,0 0-1,0 0 1,-1-1 0,0 1-1,0-1 1,-1 1 0,0-1-1,0 0 1,-1-4-13,0 8-10,0 1 0,0 0-1,0-1 1,0 1 0,0 0 0,-1 0 0,0-1-1,1 1 1,-1 0 0,0 0 0,-1 0 0,1 0-1,-1 0 1,1 0 10,-1 2-8,1-1-1,-1 1 1,0 0-1,1 0 1,-1 1-1,0-1 1,0 0-1,0 0 0,0 1 1,0-1-1,1 1 1,-1 0-1,0 0 1,0 0-1,0 0 1,0 0-1,0 0 1,0 0-1,0 0 1,0 1-1,0-1 0,0 1 1,0-1-1,1 1 1,-1 0 8,-2 0-6,1 1 1,0-1-1,0 1 1,0 0-1,1 0 1,-1 0-1,0 0 1,1 0-1,-1 0 1,1 1-1,0-1 1,0 1-1,0 0 1,0 0-1,0-1 1,1 1-1,-1 0 0,1 1 1,0-1-1,0 0 1,0 0-1,0 0 1,0 1-1,1-1 1,-1 1-1,1-1 1,0 3 5,0-2-1,-1 1 1,1-1 0,1 1-1,-1-1 1,0 1-1,1-1 1,0 1-1,0-1 1,0 1 0,1-1-1,-1 0 1,1 0-1,0 0 1,0 0 0,1 0-1,-1 0 1,1 0-1,0-1 1,0 1 0,1 0 0,3 1 21,0-1 0,0-1 0,0 1 1,0-1-1,0 0 0,1-1 1,-1 0-1,1 0 0,0 0 1,0-1-1,-1-1 0,1 1 1,0-1-1,0 0 0,0-1 1,4 0-22,-6 0 38,0 0 1,0 0 0,0-1 0,0 0 0,0 0 0,-1 0 0,1-1 0,0 0 0,-1 0-1,0 0 1,0 0 0,0-1 0,0 0 0,0 0 0,-1-1 0,0 1 0,0-1 0,0 0 0,0 0-1,2-4-38,3-14 123,-1 1 0,-1-1 0,-1 0 0,-1-1 0,-1 1 0,-2-1 0,0 0 0,-1 0 0,-1-6-123,0 30-90,0 0-109,0 2-104,3 155-124,0-60 569,-3 0 1,-13 86-143,11-172 9,-6 83 80,8-94-167,0-4-937,0-7-546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12:28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48 379 4905,'0'0'816,"0"0"-381,0 0-332,0 0-91,23 4-43,72 12-77,-93-15 114,1-1 1,0 1-1,-1 0 0,1 1 1,-1-1-1,1 0 0,-1 1 0,0-1 1,0 1-1,0 0 0,0 0 1,0-1-1,0 1 0,0 1 1,0-1-1,-1 0 0,1 0 1,-1 1-1,0-1 0,1 1 0,-1-1 1,0 1-1,0-1 0,-1 1 1,1 0-1,-1-1 0,1 1 1,-1 0-1,0 0 0,0-1 1,0 1-1,0 0 0,-1 0 0,1-1 1,-1 1-1,0 1-6,1 8 70,0-9-57,-1 1-1,1-1 0,-1 0 1,1 0-1,-1 1 0,0-1 1,0 0-1,-1 0 0,1 0 1,-1 0-1,1 0 0,-1 0 1,0-1-1,0 1 0,0 0 1,0-1-1,-1 1-12,-3 2-7,0 0 0,-1 1-1,0-2 1,0 1 0,0-1 0,0 0 0,-3 0 7,-8 4-63,-1-1 0,0-2 0,0 0 0,0 0 1,-17 0 62,81-29-688,52-21 752,-79 38-106,-5 0 62,20-7-31,-1-2-1,9-7 12,-33 18 60,-1 1 0,0-1-1,0-1 1,-1 1 0,0-1-1,0 0 1,0 0 0,-1-1 0,1 0-1,-2 0 1,1 0 0,1-4-60,-2-6 857,-9 11-26,3 7-820,1-1 1,0 1-1,-1-1 0,1 1 0,0-1 0,-1 1 0,1 0 1,0 0-1,0-1 0,0 1 0,-1 0 0,1 0 1,0 0-1,0 0 0,0 1 0,1-1 0,-1 0 0,-1 1-11,-3 8-21,-1 1-1,1 0 1,1-1-1,0 2 1,0-1-1,1 0 1,0 1-1,1-1 1,1 1-1,0 0 1,0 0-1,1 0 1,1-1-1,0 1 1,2 7 21,-3-15-10,1-1 0,0 0 1,1 0-1,-1 1 1,1-1-1,-1 0 0,1 0 1,0-1-1,0 1 1,0 0-1,0-1 0,1 1 1,-1-1-1,1 0 1,-1 1-1,1-1 0,0-1 1,0 1-1,0 0 1,0-1-1,0 1 0,0-1 1,0 0-1,3 1 10,3 0 61,-1 0 0,1 0 1,0 0-1,0-1 0,0-1 0,0 0 0,0 0 0,8-1-61,-15 0 17,0 1 0,0-1 0,0 0 0,-1 0 0,1 0 0,0 0-1,0 0 1,-1 0 0,1 0 0,-1 0 0,1-1 0,-1 1 0,1-1 0,-1 1-1,0-1 1,0 0 0,0 1 0,0-1 0,0 0 0,0 0 0,0 0-1,-1 0 1,1 1 0,-1-1 0,1 0 0,-1 0 0,0 0 0,1 0-1,-1-2-16,1-11 23,0-1 0,-1 0-1,-1-11-22,0 5-50,1 15 18,0 0 0,-1 0 1,0 0-1,0 0 0,0 0 0,-1 1 0,0-1 0,-1 0 0,1 1 1,-1-1-1,-1 1 0,1 0 0,-1 0 0,0 0 0,0 1 0,-1-1 0,1 1 1,-1 0-1,-4-3 32,9 8-16,-1-1 1,1 1 0,-1 0 0,1-1-1,-1 1 1,1 0 0,-1-1 0,1 1-1,-1 0 1,1 0 0,-1-1 0,1 1-1,-1 0 1,1 0 0,-1 0 0,1 0-1,-1 0 1,0 0 0,1 0-1,-1 0 1,1 0 0,-1 0 0,1 0-1,-1 0 1,1 0 0,-1 0 0,0 0-1,1 0 1,-1 1 0,1-1 0,-1 0-1,1 1 16,0-1-16,1 1-1,-1 0 1,1-1-1,-1 1 1,1-1-1,-1 1 1,1-1-1,0 1 1,-1-1-1,1 1 1,0-1-1,-1 0 1,1 1-1,0-1 1,0 0-1,-1 1 1,1-1-1,0 0 0,0 0 1,0 0-1,-1 0 1,1 0-1,0 0 1,0 0-1,0 0 1,-1 0-1,1 0 1,0-1 16,19 2 115,22 2 81,-1-3 1,2-2-197,-33 2 18,0-1 0,0 0 0,0-1 0,-1 0 0,1-1 0,-1 0 0,1-1-1,-1 1 1,0-2 0,0 1 0,0-2-18,-8 6-10,-1 0 0,1-1 0,-1 1-1,1 0 1,-1 0 0,1-1 0,-1 1-1,1 0 1,-1-1 0,0 1 0,1 0-1,-1-1 1,0 1 0,1-1 0,-1 1-1,0 0 1,1-1 0,-1 1 0,0-1 0,0 1-1,1-1 1,-1 1 0,0-1 0,0 1-1,0-1 1,0 0 0,0 1 0,0-1-1,0 1 1,0-1 0,0 1 0,0-1-1,0 1 1,0-1 0,0 1 0,0-1-1,0 1 1,-1-1 0,1 1 0,0-1-1,0 1 1,-1-1 0,1 1 0,0-1 0,-1 1-1,1-1 1,0 1 0,-1 0 0,1-1-1,-1 1 1,1 0 0,-1-1 0,1 1-1,0 0 1,-1 0 0,1-1 0,-1 1-1,0 0 1,1 0 0,-1 0 0,1 0-1,-1 0 1,1-1 0,-1 1 0,1 0-1,-1 0 1,0 1 10,-40-9-837,40 7 837,-73-3-517,73 4 313,17 1-566,-1 2 766,0 0-1,-1 1 1,1 0-1,-1 2 1,13 6 4,-23-11-4,0 1-1,0 0 1,0 1 0,0-1 0,-1 0-1,1 1 1,-1 0 0,0 0 0,1 0-1,-1 0 1,-1 1 0,1-1 0,0 1-1,-1-1 1,0 1 0,0 0 0,0 0-1,0 0 1,-1 0 0,1 1 0,-1-1-1,0 3 5,0 10 123,-2 0 0,0-1-1,0 1 1,-2 0 0,0-1-1,-1 1 1,-5 12-123,4 6 83,30-33 432,-20-2-460,-1 0 1,1-1-1,-1 0 1,0 0 0,1 0-1,-1 0 1,0-1-1,1 1 1,-1-1 0,0 0-1,0 0 1,-1-1 0,1 1-1,0-1 1,1-1-56,2-3 67,0 0-1,-1 0 1,0 0 0,0-1 0,-1 0-1,0 0 1,2-5-67,4-9 31,-1-1 1,-1-1-1,-2 1 0,0-2 0,1-10-31,1-34 181,-4 0 0,-2 0 0,-4-32-181,0 44 403,-2 111-522,-2-1 1,-12 54 118,7-53 35,2 0 0,3 0 0,2 2-35,4 25 93,-1-80-97,1 1 1,-1-1-1,1 0 0,-1 0 0,1 0 1,0 0-1,-1 0 0,1 0 1,0 0-1,0 0 0,0-1 0,0 1 1,0 0-1,0 0 0,0-1 0,0 1 1,0 0-1,0-1 0,0 1 0,1-1 1,-1 0-1,0 1 0,0-1 0,0 0 1,1 0-1,-1 0 0,0 0 1,0 0-1,1 0 0,-1 0 0,1 0 4,3 0-231,-1 0-1,1 0 1,-1-1-1,1 0 0,-1 0 1,0 0-1,1 0 1,1-1 231,14-13-4791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6:42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131 396 5753,'0'0'1116,"0"0"-491,0 0-45,0 0-215,0 0-166,0 0-54,-12-2-50,-4-1-72,8 0-17,-1 2 1,1-1-1,-1 1 0,0 1 1,-7-1-7,14 2-10,-1-1 1,1 1-1,0 0 1,0-1-1,0 1 0,1 0 1,-1 0-1,0 0 1,0 1-1,0-1 1,1 0-1,-1 1 1,0-1-1,1 1 1,0-1-1,-1 1 1,1 0-1,0-1 1,0 1-1,0 0 1,0 0-1,0 0 1,0 0-1,0 0 1,1 0-1,-1 0 1,1 0-1,0 0 1,-1 1-1,1-1 1,0 0-1,0 2 10,-1 11-68,0 1-1,1 0 1,1 13 68,-1-28-16,0 1 1,0 0-1,0 0 0,1-1 0,-1 1 0,0 0 1,1-1-1,-1 1 0,1-1 0,0 1 1,-1 0-1,1-1 0,0 1 0,0-1 0,0 0 1,0 1-1,0-1 0,0 0 0,0 0 1,1 1-1,-1-1 0,0 0 0,1 0 0,-1 0 1,1-1-1,-1 1 0,1 0 0,-1 0 1,1-1-1,-1 1 0,1-1 0,0 0 0,-1 1 1,1-1-1,1 0 16,-1 0 16,1 0 0,-1 0 0,0-1 0,1 1 0,-1-1 0,0 0 0,1 0 0,-1 1 0,0-1-1,0-1 1,0 1 0,0 0 0,0 0 0,0-1 0,0 1 0,0-1 0,0 0 0,-1 0 0,1 1 0,-1-1 0,1 0 0,-1 0 0,0 0 0,0-1 0,0 1-16,6-14 3,-1-1 0,0-1 1,-2 1-1,0-1 1,-1 1-1,-1-1 0,0 0 1,-1 0-1,-1 0 0,-1 0 1,-1 0-1,-2-7-3,-1-5-2,-2 1-1,0 0 1,-3 1-1,0 0 0,-2 0 1,0 1-1,-4-2 3,3 12 3,12 17-3,1 0 0,0 0 0,0 0 0,-1 0 0,1 0 0,0 0 1,0 0-1,-1 0 0,1 0 0,0 0 0,0 0 0,0 0 0,-1 1 0,1-1 0,0 0 1,0 0-1,0 0 0,-1 0 0,1 0 0,0 1 0,0-1 0,0 0 0,0 0 1,0 0-1,-1 1 0,1-1 0,0 0 0,0 0 0,0 1 0,0-1 0,0 0 0,0 0 1,0 0-1,0 1 0,0-1 0,0 0 0,0 0 0,0 1 0,0-1 0,0 0 0,0 0 1,0 1-1,1 45 3,0-28-11,1 4 7,1 0 0,1 0 0,1 0 0,1-1 0,1 1 0,0-1 0,2-1 0,0 1 0,2-2 0,0 1 0,1-1 0,1-1-1,1 0 1,14 14 1,-26-29 5,1 0 0,-1-1 0,1 1 0,0 0 0,0-1-1,0 0 1,1 1 0,-1-1 0,0-1 0,1 1 0,0 0-1,-1-1 1,1 0 0,0 0 0,-1 0 0,1 0-1,0 0 1,0-1 0,0 0 0,0 0 0,0 0 0,0 0-1,0 0 1,3-2-5,-3 1 46,1-1 0,-1 0 0,0-1 0,0 1 1,0-1-1,0 0 0,0 0 0,-1 0 0,1 0 0,-1-1 0,0 1 0,0-1 0,0 0 0,-1 0 0,1 0 0,-1 0 0,0 0 0,0 0 0,1-5-46,0 0 30,0 0 0,0 0-1,-1 0 1,0 0 0,-1-1-1,0 1 1,-1 0-1,1-1 1,-2 1 0,1-1-1,-2 1 1,1-2-30,0 8-9,0-1 1,0 1-1,0 0 1,0 0-1,0-1 0,-1 1 1,0 0-1,1 0 1,-1 0-1,0 0 0,-1 1 1,1-1-1,0 0 0,-1 1 1,1 0-1,-1 0 1,0-1-1,0 1 0,0 1 1,0-1-1,0 0 1,0 1-1,0 0 0,-1 0 1,1 0-1,0 0 0,-1 0 1,1 0-1,-1 1 1,1 0-1,-1 0 0,-1 0 9,4 0-10,0 1-1,0-1 0,0 1 1,0-1-1,0 1 0,0-1 1,0 1-1,1 0 0,-1 0 1,0-1-1,1 1 0,-1 0 1,0 0-1,1 0 0,-1 0 1,1 0-1,-1 0 0,1 0 1,-1 0-1,1 0 0,0 0 0,0 0 1,-1 0-1,1 0 0,0 0 1,0 0-1,0 0 0,0 1 11,-2 34-78,2-34 61,0 12 5,0 1 1,1-1 0,1 0 0,0 0 0,0-1 0,2 1-1,0 1 12,-3-11-11,1-1-1,-1 1 1,1-1-1,0 0 1,0 1-1,0-1 1,0 0-1,1 0 0,-1 0 1,1-1-1,-1 1 1,1-1-1,0 1 1,0-1-1,0 0 0,1 0 1,-1 0-1,0-1 1,1 1-1,-1-1 1,1 1-1,0-1 1,-1-1-1,1 1 0,0 0 1,-1-1-1,1 0 1,0 0-1,0 0 12,2-1 53,0 0-1,-1 0 1,1-1-1,-1 0 1,1 0-1,-1 0 1,0 0-1,0-1 1,0 0-1,0 0 1,0-1-1,-1 1 1,1-1-1,-1 0 1,0 0-1,-1-1 1,1 1-1,0-1 1,-1 0-1,0 1 1,0-3-53,10-13 102,-2-1 0,0-1 0,-2 0 0,4-13-102,-7 14 30,-1 0 0,-1-1 0,-1 0 0,-1 0 0,-1 0 0,-2-15-30,1 37 3,0-1-1,0 1 1,-1 0-1,1-1 0,0 1 1,0-1-1,-1 1 1,1 0-1,0-1 1,-1 1-1,1 0 1,0-1-1,-1 1 1,1 0-1,-1-1 1,1 1-1,-1 0 0,1 0 1,0 0-1,-1-1 1,1 1-1,-1 0 1,1 0-1,-1 0 1,1 0-1,-1 0 1,1 0-1,-1 0 1,1 0-1,-1 0 0,1 0 1,-1 0-1,1 0 1,0 0-1,-1 1 1,1-1-1,-1 0 1,1 0-1,-1 0 1,1 1-1,0-1 1,-1 0-3,-21 10 59,19-7-85,0 0 1,0 0-1,0 0 0,0 1 1,1-1-1,-1 1 0,1 0 1,0-1-1,0 1 0,1 0 1,-1 0-1,1 1 1,-1-1-1,1 0 0,1 0 1,-1 1-1,1-1 0,-1 0 1,1 1-1,1-1 0,-1 0 1,0 1 25,3-2-20,-1 0 0,1-1 0,0 1 0,0-1 0,0 0 0,0 0 0,0 0 0,0 0 0,0 0 0,0-1-1,1 0 1,-1 1 0,1-1 0,-1 0 0,3 0 20,10 5 23,-11-4-26,0 1 0,0 0 0,0 1 0,0-1-1,-1 1 1,1 0 0,-1 0 0,0 0 0,0 1 0,0 0-1,-1-1 1,2 4 3,3 7 10,-1 1 0,0-1-1,3 11-9,-5-12 39,-5-13-42,0-1 1,0 0-1,1 1 1,-1-1 0,0 0-1,1 1 1,-1-1-1,0 0 1,1 0-1,-1 1 1,0-1 0,1 0-1,-1 0 1,0 0-1,1 0 1,-1 1-1,1-1 1,-1 0-1,0 0 1,1 0 0,-1 0-1,1 0 1,-1 0-1,1 0 1,-1 0-1,0 0 1,1 0 0,-1 0-1,1 0 1,-1 0-1,0-1 1,1 1-1,-1 0 1,1 0 0,-1 0-1,0-1 1,1 1-1,-1 0 1,0 0-1,1-1 1,-1 1 0,0 0-1,0 0 1,1-1-1,-1 1 1,0 0-1,0-1 1,1 0 2,15-16 142,-3-7-88,-1 0-1,-1-1 1,-1 0 0,0 0 0,-3-1-1,0 0 1,-1-1 0,-2 1-1,0-1 1,-2 0 0,-2-24-54,-1 50 3,-1 1 0,1 0 0,-1 1 0,1-1 0,-1 0 0,1 0 0,-1 1 0,1-1 0,-1 1 0,1-1 0,-1 1 0,1-1 0,-1 1 0,1 0 0,0 0 0,-1 0 0,1 0-3,-1 1-19,0 0 0,1-1 0,-1 1 0,1 0 0,-1 0 0,1 0 0,0 0 0,0 0 0,0 0 1,0 0-1,0 1 0,0-1 0,1 0 0,-1 0 0,1 1 0,0-1 0,-1 0 0,1 1 0,0-1 1,0 0-1,1 1 0,-1-1 0,0 0 0,1 1 0,-1-1 0,1 0 0,0 0 0,0 1 0,1 0 19,0 2-31,1-1-1,0 0 1,0 0-1,0 0 1,1 0-1,0 0 0,0-1 1,-1 1-1,2-1 1,-1 0-1,0 0 1,5 1 31,32 13-22,-33-14 17,1 0 1,-1 0-1,0 1 0,0 0 0,0 0 0,0 1 0,0 0 0,-1 1 0,0-1 0,3 5 5,-9-9 2,0 0 1,-1 0-1,1 0 1,0 0-1,-1 0 1,1 0-1,-1 0 1,1 0-1,-1 0 1,1 0-1,-1 0 1,0 1-1,0-1 1,0 0-1,0 0 1,1 0-1,-2 0 1,1 1-1,0-1 1,0 0-1,0 0 1,0 0-1,-1 1 1,1-1-1,0 0 1,-1 0-1,0 1-2,-1 0 6,1 0 0,-1 0 1,0 0-1,0 0 0,0 0 0,-1 0 0,1 0 0,0-1 1,-1 1-1,1-1 0,-1 0 0,1 1-6,-7 1-153,0 1 0,-1-1 1,1 0-1,0-1 0,-1 0 0,-7 0 153,-27-2-2958,28 0-882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12:29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6769,'0'0'1545,"0"0"-1137,0 0-408,0 0 0,0 0 136,0 0 120,141-14-256,-92 10-8,-10 4-472,-20 0-1521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12:30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115 198 1840,'0'0'1843,"0"0"-760,0 0-345,0 0-125,0 0 26,0 0-8,5-2-138,36-18 1024,-66 20-1756,19 1 208,-1 0 0,1 0 0,0 0 0,-1 1 0,1 0 0,0 0 1,0 1-1,0 0 0,0 0 0,1 0 0,-1 0 0,1 1 0,0 0 0,0 0 0,-3 4 31,4-4-30,1-1 0,-1 0 0,1 1 0,0 0 0,1 0 0,-1 0-1,0 0 1,1 0 0,0 0 0,0 1 0,0-1 0,1 1 0,0-1 0,-1 1-1,1 0 1,1-1 0,-1 1 0,1 0 0,0 0 0,0-1 0,1 4 30,0-4-11,0 0 1,1-1-1,0 1 1,0-1 0,0 0-1,0 1 1,0-1-1,1 0 1,-1 0 0,1-1-1,0 1 1,0 0-1,0-1 1,0 0 10,52 35-32,-39-28 63,-7-4-21,34 23 69,-43-27-80,1-1-1,0 0 1,0 1 0,-1-1 0,1 1-1,0-1 1,-1 1 0,1-1 0,-1 1-1,1-1 1,-1 1 0,1 0-1,-1-1 1,1 1 0,-1 0 0,0-1-1,1 1 1,-1 0 0,0 0 0,0-1-1,1 1 1,-1 0 0,0 0-1,0 0 1,0-1 0,0 1 0,0 0-1,0 0 1,0 0 0,0-1 0,0 1-1,0 0 1,-1 0 0,1-1-1,0 1 1,-1 0 0,1 0 0,0-1-1,-1 1 1,1 0 0,-1-1 0,1 1-1,-1 0 1,1-1 0,-1 1-1,1-1 1,-1 1 0,0-1 0,1 1-1,-1-1 2,-18 10-21,-1 0 0,0-2-1,0 0 1,-1-2 0,0 0-1,-5 0 22,40-11-266,1-1 1,-1 0-1,0-1 0,0-1 0,6-5 266,79-54 216,-77 51-192,-1 0 1,-1-2-1,0-1 1,-2 0-1,0-1 1,-1-1-1,10-18-24,-18 24 38,0-1 1,-1 0-1,-1-1 0,0 1 1,-2-1-1,0-1 0,0 1 0,-2-1 1,0 1-1,-1-1 0,-1 0 1,-1 0-39,-3-10 426,3 28-428,0 0 0,-1 0 0,1 0 0,0 0 0,0 0 0,-1 0 0,1 0-1,0 0 1,0 0 0,-1 0 0,1 0 0,0 0 0,0 0 0,-1 0 0,1 1-1,0-1 1,0 0 0,0 0 0,-1 0 0,1 0 0,0 0 0,0 1 0,0-1-1,-1 0 1,1 0 0,0 0 0,0 0 0,0 1 0,0-1 0,0 0 0,-1 0-1,1 1 1,0-1 0,0 0 0,0 0 0,0 1 0,0-1 0,0 0 0,0 0-1,0 1 1,0-1 0,0 0 0,0 0 0,0 1 0,0-1 2,-14 51-203,-6 84 239,6 1 0,6 13-36,4-117 100,2-23 107,1-22-113,2 3-87,0 0 1,1 1-1,0-1 1,1 0-1,0 1 1,1-1-1,0 1 0,0 0 1,1 0-1,0 1 1,2-4-8,0 1-3,1 0 1,1 0-1,-1 1 1,2 0-1,-1 0 0,1 1 1,1 1-1,2-2 3,-11 8-18,0 1 0,0-1 0,0 1 0,1-1 0,-1 1 0,1 0 0,-1 0 0,0 0 0,1 1 1,0-1-1,-1 0 0,1 1 0,-1 0 0,1-1 0,0 1 0,-1 0 0,1 1 0,0-1 0,1 1 18,-2-1-13,-1 1 0,1 0 0,0 0 0,-1 1 0,1-1 0,-1 0 0,1 0 1,-1 1-1,1-1 0,-1 1 0,0-1 0,0 1 0,0 0 0,0-1 0,0 1 1,0 0-1,0 0 0,-1 0 0,1 0 0,-1 0 13,4 13 4,-2 0 0,1 0 0,-2 0 0,0 1 0,-2 15-4,1-17 103,-5 71 395,5-85 40,0 0 51,2-2-248,84-81-2575,-50 50-2726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12:31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152 247 832,'0'0'2571,"0"0"-917,0 0-803,0 0-536,0 0-250,-19 5-96,-58 20 17,73-23 14,0 1 0,0 0 0,1 1 0,-1-1 0,1 1 1,0 0-1,0-1 0,0 1 0,0 0 0,1 1 0,0-1 0,0 0 1,0 1-1,0 0 0,1-1 0,-1 1 0,1 0 0,0-1 0,1 1 1,-1 0-1,1 0 0,-2 6 2,-1 55-77,3-51-58,0-14 130,0-1 1,1 1-1,-1 0 0,1-1 1,-1 1-1,1 0 1,-1-1-1,1 1 0,0-1 1,-1 1-1,1-1 0,0 1 1,-1-1-1,1 1 1,0-1-1,-1 0 0,1 1 1,0-1-1,0 0 0,-1 0 1,1 0-1,0 1 1,0-1-1,0 0 0,-1 0 1,1 0-1,0 0 0,0 0 1,0 0-1,-1-1 1,1 1-1,0 0 0,0 0 1,-1-1-1,1 1 0,0 0 1,0-1-1,-1 1 1,1-1-1,0 1 3,34-16 813,-26 5-571,0 0-1,0 0 1,-1-1 0,-1 0-1,0 0 1,0-1 0,-2 0-1,1 0 1,-1 0 0,-1-1-1,-1 0 1,0 0 0,-1 0-1,0 0 1,0-10-242,-2 23-139,0 1-18,0 13-267,-1 1 406,1-1 0,1 1 0,0 0 1,1-1-1,0 1 0,1-1 0,1 0 0,0 0 1,1 0-1,0 0 0,1-1 0,1 1 18,-6-11-5,0-1-1,0 0 0,0 0 0,0 1 1,0-1-1,0 0 0,1 0 0,-1 0 1,0 0-1,1-1 0,-1 1 0,1 0 1,-1-1-1,1 1 0,-1 0 0,1-1 0,-1 0 1,1 1-1,0-1 0,-1 0 0,1 0 1,-1 0-1,1 0 0,0 0 0,-1 0 1,1 0-1,-1-1 0,1 1 0,0-1 1,-1 1-1,1-1 0,-1 1 0,1-1 1,-1 0-1,0 0 0,1 0 0,-1 0 1,0 0-1,0 0 0,1 0 0,-1 0 1,0 0-1,0-1 6,7-6 96,0 0 0,0-1 0,-1 0-1,0 0 1,1-4-96,11-18 144,-1 0 0,-1-2-1,-2 0 1,-2-1-1,0 0 1,-3-1 0,-1 0-1,-1-1 1,1-19-144,-23 162-888,1-25 850,4 0-1,4 10 39,4-70-88,3 25-208,-2-46 288,0 0 0,0-1-1,0 1 1,1-1-1,-1 1 1,0-1 0,1 1-1,-1-1 1,0 1-1,1-1 1,-1 0 0,1 1-1,-1-1 1,1 1-1,-1-1 1,1 0-1,-1 1 1,1-1 0,-1 0-1,1 0 1,0 0-1,-1 1 1,1-1 0,-1 0-1,1 0 1,-1 0-1,1 0 1,0 0 0,-1 0-1,1 0 1,-1 0-1,1 0 1,0 0 0,-1 0-1,1 0 1,-1-1-1,1 1 1,0 0 0,-1 0-1,1-1 1,-1 1-1,1 0 1,-1-1 0,1 1-1,-1 0 1,0-1-1,1 1 1,-1-1-1,1 1 9,22-22 283,-7-6-165,-2-1 0,-1-1 0,-1 0 1,-2-1-1,1-9-118,4-23 33,-2 0 0,-3-11-33,-8 53 73,-1 7-2,-1 19-724,-19 326 629,18-327 26,1 0 0,0 0 0,1 0-1,-1 0 1,1 0 0,-1 0 0,1 0 0,0-1 0,1 1-1,-1 0 1,1-1 0,0 1 0,0 0-2,0-2-21,0 1 1,0-1 0,1 0-1,-1 0 1,1 0-1,0 0 1,0 0-1,-1-1 1,1 0-1,0 1 1,0-1 0,0 0-1,1 0 1,-1 0-1,2 0 21,26 4-927,-1-3-1152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12:32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0 438 6009,'0'0'1355,"0"0"-301,0 0-233,5-23-281,13-53 675,18-46-1215,-35 118 24,10-24 5,-2 1 0,-1-2 0,-1 1 0,-1-1 0,-1 0 0,-1-13-29,-4 41-82,0 15-414,-2 15 440,-2-1-1,0 0 1,-2 0-1,-5 12 57,-10 56-34,15-46 11,2 0-1,2 0 1,4 46 23,-2-95-11,0 0 0,0 0 0,0 0 1,1 1-1,-1-1 0,0 0 1,1 0-1,-1 0 0,1 0 1,-1 0-1,1 0 0,-1 0 1,1 0-1,0 0 0,-1 0 0,1 0 1,0-1-1,0 1 0,0 0 1,0 0-1,0-1 0,0 1 1,0 0-1,0-1 0,0 1 1,0-1-1,0 0 0,0 1 0,0-1 1,0 0-1,0 1 0,1-1 1,-1 0-1,0 0 0,0 0 1,0 0-1,0 0 0,1 0 1,-1-1-1,0 1 0,0 0 0,0-1 1,0 1-1,0-1 11,3 1 28,0-2 0,0 1-1,0 0 1,0-1 0,-1 0 0,1 1-1,0-2 1,-1 1 0,0 0 0,1-1-1,-1 1 1,1-2-28,1-3 33,0 0-1,0-1 1,-1 0-1,0 0 1,0 0-1,-1 0 1,0 0-1,-1-1 1,0 1-1,0-1 1,0-3-33,1-17-251,-1 0 1,-2-23 250,0 26-364,-1 16 0,-2 12-132,0 18 168,3-17 315,0 0-1,0 0 1,0 0-1,1 0 1,-1 0-1,1 0 1,0-1-1,0 1 1,0 0-1,0 0 1,0-1-1,1 1 1,-1 0-1,1-1 1,0 0-1,0 1 1,0-1-1,0 0 1,0 0-1,1 1 14,2 0-1,-1 0 0,1-1 0,-1 1 0,1-1-1,0 0 1,0 0 0,0-1 0,0 1 0,0-1 0,0 0 0,3-1 1,3 1 41,-1 0 0,1-1 1,0 0-1,-1-1 0,1-1 1,-1 0-1,0 0 0,1-1 1,-1 0-1,0 0 0,7-5-41,-12 6 10,1-1 0,-1 1 0,0-1 0,-1 0 0,1-1 0,0 1 1,-1-1-1,0 0 0,0 0 0,0 0 0,0 0 0,-1-1 0,1 0 0,-1 1 0,-1-1 0,1-1 0,-1 1 0,1 0 0,-1 0 0,-1-1 0,1 1 0,-1-1 0,0 0 0,0 1 1,-1-1-1,0-2-10,0 8-2,0-1 1,0 0 0,0 1 0,0-1 0,0 0 0,0 1 0,0-1-1,-1 0 1,1 1 0,0-1 0,0 1 0,-1-1 0,1 1 0,-1-1-1,1 0 1,0 1 0,-1-1 0,1 1 0,-1 0 0,1-1 0,-1 1-1,1-1 1,-1 1 0,1 0 0,-1-1 0,0 1 0,1 0 0,-1 0-1,0-1 2,-25 0-40,20 1 29,1 1 0,-1 1-1,1-1 1,-1 1 0,1 0 0,0 0 0,0 0 0,-2 1 11,-1 4 11,1-1 0,0 1 1,0 0-1,0 1 0,1-1 0,0 1 0,1 1 1,-1-1-1,2 1 0,-1 0 0,1 0 1,1 0-1,-2 6-11,0 3 22,1-1 1,0 1 0,2 0-1,0-1 1,1 1-1,1 0 1,1 2-23,-1-18 15,1 0 0,-1 0 0,1 0 0,-1 0 0,1 0 0,0 0 0,0 0 0,0 0 0,0 0 0,0 0 0,0-1 0,1 1 0,-1-1 0,0 1 0,1-1 0,-1 1 0,1-1-1,0 0 1,0 1 0,-1-1 0,1 0 0,0 0 0,0 0 0,0-1 0,0 1 0,0 0 0,0-1 0,0 1 0,0-1 0,0 0 0,0 0 0,1 0-15,12 2 160,-1-1-1,1-1 1,0 0-1,5-2-159,-8 1 41,-2 0-164,1-1 1,0 0 0,0-1-1,-1-1 1,1 1 0,-1-2-1,0 1 1,0-2 0,-1 1-1,5-4 123,-9 6-302,28-17-2027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12:34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180 204 4905,'0'0'1070,"0"0"-208,0 0-121,0 0-241,0 0-95,0 0-31,-8-13-237,-27-38-145,34 50 2,0 0 0,0 0 1,0 0-1,0 0 0,0 1 1,0-1-1,0 0 0,0 0 0,0 1 1,0-1-1,0 1 0,-1-1 0,1 1 1,0-1-1,0 1 0,0 0 1,-1-1-1,1 1 0,0 0 0,-1 0 1,1 0-1,0 0 0,-1 0 0,1 0 1,0 1-1,0-1 0,-1 0 1,1 1-1,0-1 0,0 1 0,-1-1 6,-27 23-90,25-19 77,-2 2-16,0 0 0,0 0 0,1 0 1,0 1-1,0 0 0,1 0 0,-1 0 1,2 0-1,-1 1 0,1-1 0,0 1 1,0 0-1,1 0 0,0 0 0,1 0 1,0 0-1,0 1 0,0 4 29,2-12-17,-1 0-1,1 0 1,0-1 0,-1 1 0,1 0-1,0 0 1,-1-1 0,1 1-1,0 0 1,0-1 0,0 1-1,0-1 1,0 1 0,-1-1-1,1 0 1,0 1 0,0-1-1,0 0 1,0 0 0,0 1-1,0-1 1,0 0 0,0 0 0,0 0-1,0 0 1,0 0 0,0 0-1,0-1 1,0 1 0,0 0-1,0 0 1,0-1 0,0 1 17,38-9 555,-27 3-466,0 0 0,-1-1 0,0-1 0,0 0 0,-1 0 0,0-1 0,4-5-89,-7 7 41,-1 0-1,1 0 0,-2 0 1,1-1-1,-1 0 0,0 0 1,-1-1-1,0 1 1,0-1-1,2-8-40,-8 31-238,1 0 0,1 0 1,0 0-1,2 11 238,-1 19 15,-18 430 251,18-472-263,-1 1-1,0-1 1,0 0-1,0 1 0,-1-1 1,1 0-1,-1 1 0,1-1 1,-1 0-1,0 0 0,0 1 1,1-1-1,-2 0 0,1 0 1,0 0-1,0 0 0,-1 0-2,1-1 11,-1 0 0,0 0 0,1-1 0,-1 1 0,1 0 0,-1-1 0,0 0 0,1 1-1,-1-1 1,0 0 0,1 0 0,-1 0 0,0 0 0,0 0 0,1 0 0,-1 0 0,0-1-1,1 1 1,-1 0 0,0-1 0,1 0 0,-1 1 0,1-1 0,-2-1-11,-2 0 19,0-1 1,0 0-1,0-1 0,1 1 1,0-1-1,-1 0 0,1 0 1,1 0-1,-1 0 0,0-1 1,1 1-1,0-1 0,0 0 1,1 0-1,-1 0 0,1-1 1,0 1-1,1 0 1,-1-1-1,1-1-19,-4-11-4,2-1-1,1 1 1,0-1 0,1 1-1,1-12 5,1 23 3,0-1-1,1 1 1,0 1-1,0-1 1,0 0-1,1 0 1,0 1-1,0-1 0,0 1 1,1 0-1,0 0 1,0 0-1,1 1 1,0 0-1,0-1 1,0 1-3,18-15 13,0 0 0,2 1 0,5-2-13,-3 1-23,16-9-13,-14 9-65,-2 0 0,0-2 0,17-17 101,-38 33-113,0 0 1,-1-1-1,1 1 1,-1-1-1,-1-1 1,1 1-1,-1-1 1,-1 1 0,1-1-1,-1 0 1,-1-1-1,1 1 1,-1 0-1,-1-1 1,1 1-1,-1-8 113,-1 13-22,0 0 1,0 0-1,0-1 0,-1 1 0,1 0 1,-1 0-1,0 0 0,0 0 0,0 1 1,0-1-1,0 0 0,-1 0 0,1 0 22,0 3 10,0-1 0,0 0 0,0 0-1,0 0 1,0 1 0,0-1-1,-1 0 1,1 1 0,0-1-1,0 1 1,0-1 0,-1 1-1,1 0 1,0 0 0,0-1-1,-1 1 1,1 0 0,0 0 0,-1 0-1,1 0 1,0 0 0,0 1-1,-1-1 1,1 0 0,0 1-1,0-1 1,-1 0 0,1 1-1,0 0 1,0-1 0,0 1-1,0 0 1,0-1 0,-1 2-10,-3 1 18,1 1 0,-1-1 0,1 1 0,0 0 0,0 1 0,0-1 0,0 1 0,1 0 0,0 0 0,0 0 0,0 0 0,1 0 0,-1 1 0,1-1 1,1 1-1,-1 0 0,1-1 0,0 3-18,-3 11 24,1-1-1,1 2 1,1-1 0,1 0 0,1 0-24,-1-15 1,1-1 0,0 0 0,0 0 1,0 1-1,0-1 0,0 0 0,1 0 0,-1 0 0,1 0 0,0 0 1,0-1-1,0 1 0,0 0 0,1-1 0,-1 0 0,0 1 0,1-1 1,0 0-1,0 0 0,-1-1 0,1 1 0,0 0 0,0-1 0,1 0 1,-1 0-1,0 0 0,0 0 0,1 0 0,-1-1 0,0 1 0,2-1-1,0 1 37,0 0-1,1-1 0,-1 1 0,0-1 1,0 0-1,1-1 0,-1 1 0,0-1 1,0 0-1,0-1 0,1 1 0,-1-1 1,-1 0-1,1 0 0,0 0 0,0-1 1,-1 0-1,1 0 0,1-2-36,4-8 33,-1-1 0,-1 0 0,0 0 0,-1-1 0,-1 0 0,0-1 0,-1 1 0,-1-1-1,0 0 1,-1 0 0,-1 0 0,-1 0 0,0-6-33,-1 21-185,0 15-519,-2 12 622,-1 0 0,-1 0 0,-2 0 0,0 0 0,-3 3 82,-12 51-663,13-51-197,6-46 421,8-49 568,-1 46-8,1 1 1,0 0 0,1 0-1,1 1 1,1 0 0,0 0-1,2 1 1,0 1 0,0-1-1,2 2 1,0 0 0,3-2-122,-15 15 17,1 1 0,0-1 0,-1 1 0,1 0 0,0-1 0,0 1 0,-1 0 0,1 0 0,0 0 0,0 1 0,0-1 0,0 0 0,1 1 0,-1-1 0,0 1 0,0 0 0,0-1 0,0 1 0,0 0 0,0 0 0,1 1 0,-1-1 0,0 0 0,0 1-17,1 0 2,-1 1 1,0-1-1,1 1 0,-1 0 1,0-1-1,0 1 0,0 0 1,-1 0-1,1 0 0,0 1 1,-1-1-1,1 0 0,-1 1 1,0-1-1,0 1 0,1 1-2,3 13 32,0 1 0,0-1 0,-2 1 0,0 0 0,-1 3-32,-2-17 55,2 21 42,5 33-29,-7-54-61,1-1 0,0 1 0,0-1 0,0 1 0,0-1 0,0 1 0,1-1 0,0 0 0,0 0 0,0 0 0,0 0 0,0 0 0,0 0-7,0-2 22,-1 0-1,1 0 1,-1-1-1,1 1 1,0 0 0,-1-1-1,1 1 1,0-1-1,-1 0 1,1 0 0,0 1-1,-1-1 1,1 0-1,0 0 1,0-1 0,-1 1-1,1 0 1,0 0-1,-1-1 1,1 1 0,0-1-1,-1 0 1,1 1-1,-1-1 1,2-1-22,40-25 556,-37 23-592,18-13 86,-2-1 0,0-1 0,-1 0-1,-1-2 1,1-2-50,-14 15-43,0-1-1,-1 0 1,0-1-1,-1 1 1,0-1 0,0 0-1,-1 0 1,0-1-1,-1 1 1,0-1 0,-1 0-1,0 1 1,0-1 0,-1-10 43,-1 21-5,0 0 0,0-1 1,-1 1-1,1 0 1,0-1-1,0 1 1,0 0-1,-1-1 1,1 1-1,0 0 1,0-1-1,-1 1 1,1 0-1,0 0 1,-1-1-1,1 1 1,0 0-1,-1 0 1,1 0-1,0 0 0,-1-1 1,1 1-1,0 0 1,-1 0-1,1 0 1,0 0-1,-1 0 1,1 0-1,-1 0 1,1 0-1,0 0 1,-1 0-1,1 0 1,-1 0-1,1 0 1,0 0-1,-1 1 0,1-1 1,0 0-1,-1 0 1,1 0-1,0 0 1,-1 1-1,1-1 1,0 0-1,-1 0 1,1 1-1,0-1 5,-17 10-119,7 1 104,1 1-1,0 1 0,0 0 0,2 0 1,0 0-1,0 1 0,1 0 0,1 1 1,0-1-1,1 1 0,1 0 0,0 0 0,1 0 1,0 0-1,2 1 0,0-1 0,1 13 16,0-26-13,-1 0-1,1 0 0,-1 0 1,1 0-1,0 0 0,0 0 0,0-1 1,0 1-1,0 0 0,0 0 1,0-1-1,1 1 0,-1-1 0,0 1 1,1-1-1,0 0 0,-1 0 1,1 1-1,0-1 0,-1 0 0,1-1 1,0 1-1,0 0 0,0 0 1,0-1-1,0 1 0,0-1 1,0 0-1,0 1 0,0-1 0,0 0 1,0 0 13,2 0 19,0 1 1,0-1-1,0 0 0,0 0 1,-1-1-1,1 1 1,0-1-1,0 0 1,0 0-1,-1 0 1,1 0-1,-1-1 1,1 0-1,-1 1 0,1-1 1,-1-1-1,0 1-19,10-12 137,-2-2 0,1 1 0,-2-1-1,0-1 1,-1 0 0,-1 0 0,5-15-137,11-19 401,-24 50-415,0 0 0,1 0-1,-1 0 1,0 1 0,1-1 0,-1 0-1,1 1 1,-1-1 0,1 0-1,-1 1 1,1-1 0,0 0-1,-1 1 1,1-1 0,0 1 0,-1-1-1,1 1 1,0 0 0,0-1-1,-1 1 1,1 0 0,0-1-1,0 1 1,0 0 0,0 0 0,-1 0-1,1 0 1,0 0 0,1 0 14,0 0-30,0 1 0,0 0 1,0-1-1,-1 1 0,1 0 0,0 0 1,0 0-1,-1 1 0,1-1 0,0 0 1,-1 0-1,2 2 30,34 46-327,-36-46 333,6 7-90,-1 0 1,0 0-1,-1 1 0,0 0 0,0 0 1,-2 1-1,1-1 0,-1 1 0,-1-1 1,0 1-1,-1 0 0,0 0 0,-1 0 1,0 0-1,-2 9 84,2-20-6,0-1 0,0 1 0,0-1 0,-1 1 0,1 0 0,0-1 0,-1 1 0,1-1 0,0 1 0,-1-1 0,1 0 0,0 1 0,-1-1 0,1 1 0,-1-1 0,1 0 0,-1 1 0,1-1 0,-1 0 0,1 1 0,-1-1 0,1 0 0,-1 0 0,1 0 0,-1 0 0,0 1 1,1-1-1,-1 0 0,1 0 0,-1 0 0,0 0 0,1 0 0,-1 0 0,1 0 0,-1-1 0,1 1 0,-1 0 0,0 0 0,1 0 0,-1 0 0,1-1 0,-1 1 6,0-1 48,-1 1-1,1-1 1,0 1 0,-1-1 0,1 0 0,0 0-1,0 0 1,0 0 0,0 1 0,-1-1 0,1-1-1,1 1 1,-1 0 0,0 0 0,0 0-1,0 0 1,0-2-48,-1-3 77,0-1-1,0-1 0,1 1 0,0 0 1,0 0-1,1 0 0,0-1 0,0 1 1,1 0-1,0 0 0,0 0 0,1-1 1,-1 1-1,2 0 0,-1 1 1,1-1-1,0 0 0,1-2-76,3 0-162,0-1 0,0 1-1,0 0 1,1 1 0,0 0 0,1 0-1,0 1 1,0 0 0,1 0-1,0 1 1,1 0 162,33-16-2011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12:35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100 405 4137,'0'0'1192,"0"0"-292,0 0-300,0 0-444,0 0-237,-13 10 26,-39 40 55,47-43-12,1 0-1,0 0 1,0 1-1,1 0 1,0 0-1,0 0 0,1 0 1,0 0-1,0 0 1,1 1-1,0-1 0,1 0 1,-1 1-1,2-1 1,-1 1-1,1-1 1,0 0 12,1 22-476,-2-29 442,0 0 0,0 0 0,0-1 0,0 1 0,0 0 0,1-1 0,-1 1 0,0 0 0,0-1 0,1 1 0,-1-1 0,1 1 0,-1 0 0,0-1 0,1 1 0,-1-1 0,1 1 0,-1-1 0,1 0 0,0 1 0,-1-1 0,1 1 0,-1-1 0,1 0 0,0 0 0,-1 1 0,1-1 0,0 0 0,-1 0 0,1 0 0,0 1 0,-1-1 0,1 0 0,0 0 1,0 0-1,-1 0 0,1-1 0,0 1 0,-1 0 0,1 0 0,0 0 0,-1 0 0,1-1 0,0 1 0,-1 0 0,1-1 0,-1 1 34,3-1 28,-1 1 0,0-1 0,1 0 0,-1 0 1,0 0-1,0 0 0,0-1 0,0 1 0,0 0 1,0-1-1,0 1 0,0-1 0,1-1-28,4-17 459,-1-1 1,0 1-1,-1-1 0,-1-9-459,1 7 440,-4 20-377,0 9-141,-4 141 127,3-147-54,0 1 0,0 0-1,0-1 1,1 1 0,-1 0 0,0-1-1,0 1 1,0 0 0,1-1 0,-1 1-1,0-1 1,1 1 0,-1-1-1,1 1 1,-1 0 0,0-1 0,1 1-1,-1-1 1,1 0 0,-1 1 0,1-1-1,0 1 1,-1-1 0,1 0 0,-1 1-1,1-1 1,0 0 0,-1 0-1,1 0 1,0 1 0,-1-1 0,1 0-1,0 0 1,-1 0 0,1 0 0,0 0-1,-1 0 1,1 0 0,0 0 0,-1 0-1,1-1 1,0 1 5,1 0 35,0-1 0,0 1 1,1-1-1,-1 1 0,0-1 0,0 0 0,0 0 0,-1 0 1,1 0-1,0 0 0,0 0 0,0 0 0,0-2-35,16-19 162,-1-1-1,-1-1 0,-2-1 1,0 0-1,9-26-161,14-42 124,-4-4-124,-25 74 12,7-27 233,-2 0 0,5-36-245,-22 109-17,0 1 1,-1-1-1,-2 0 1,-5 13 16,-16 64 39,20-54-22,3 0 1,1 0-1,3 0 0,2 8-17,-1-51-9,0 0 1,1-1-1,0 1 0,-1 0 0,1 0 0,0-1 0,0 1 0,1 0 1,-1-1-1,0 1 0,1-1 0,0 0 0,-1 1 0,1-1 0,0 0 1,0 0-1,0 0 0,1 0 0,-1-1 0,0 1 0,1-1 0,-1 1 1,1-1-1,-1 0 0,1 0 0,0 0 0,0 0 0,-1 0 0,1-1 1,0 1-1,0-1 0,0 0 0,0 0 9,3 1-46,-1 0 0,1-1 0,0 0 0,-1-1 0,1 1 0,0-1 0,-1 0 0,1 0 0,-1-1 0,1 1 0,-1-1 0,0-1 0,0 1 0,0-1 0,0 0 0,3-2 46,-3 1-107,-1-1 1,1 0-1,-1 0 1,1-1-1,-2 1 0,1-1 1,0 0-1,-1 0 0,0 0 1,-1 0-1,0-1 0,1 1 1,-2-1-1,2-4 107,-1-6 128,0 0 0,-1 1 1,-1-1-1,-1 0 0,-1-7-128,2 23 29,0 0 0,0 0 0,0 1 0,0-1-1,0 0 1,0 1 0,0-1 0,-1 0 0,1 1 0,0-1 0,0 1 0,-1-1 0,1 0 0,0 1 0,-1-1-1,1 1 1,0-1 0,-1 1 0,1-1 0,-1 1 0,1-1 0,-1 1 0,1-1 0,-1 1 0,0 0 0,1-1 0,-1 1-1,1 0 1,-1 0 0,0-1 0,1 1 0,-1 0 0,0 0 0,1 0 0,-1 0 0,0 0 0,1 0 0,-1 0 0,0 0-1,1 0 1,-1 0 0,0 0 0,0 0-29,-1 1-7,0-1 0,0 1 0,0 0-1,0 0 1,0 0 0,1 0 0,-1 0 0,0 0 0,1 0-1,-1 0 1,1 1 0,-1-1 0,1 1 0,-1 0 7,-5 7 26,1 1 0,1 0 1,0 0-1,0 0 0,1 0 1,0 1-1,1 0 0,0 0 1,0 0-1,2 0 0,-1 0 1,1 0-1,1 0 0,0 1 1,1 9-27,0-19-6,-1 1 1,1-1 0,0 0 0,0 0 0,0 0 0,0 0 0,0 0 0,0 0 0,0 0 0,1 0 0,-1-1-1,1 1 1,-1 0 0,1-1 0,-1 1 0,1-1 0,0 0 0,0 1 0,0-1 0,0 0 0,0 0 0,0 0-1,0 0 1,0-1 0,1 1 0,-1-1 0,0 1 0,2-1 5,9 2 48,1 0 0,-1-1-1,1-1 1,6 0-48,-4-1 62,-8 1-69,1 0 0,-1-1 0,1 0 0,-1-1 0,1 0 0,-1-1 0,0 1 0,0-1 0,0-1-1,-1 0 1,1 0 0,-1 0 0,0-1 0,0 0 0,0 0 0,-1-1 0,1 0 0,-1 0 0,-1 0 0,1-1 0,-1 0 0,-1 0 0,1 0-1,-1-1 1,0 0 0,-1 0 0,0 1 0,0-2 0,-1 1 0,1 0 0,-2-1 0,1 1 0,-1-8 7,-1 15-9,0 1 0,-1-1 0,1 0 0,0 1 1,-1-1-1,1 1 0,-1 0 0,1-1 0,0 1 0,-1-1 0,1 1 1,-1-1-1,1 1 0,-1 0 0,1-1 0,-1 1 0,1 0 0,-1 0 1,0 0-1,1-1 0,-1 1 0,1 0 0,-1 0 0,0 0 0,1 0 1,-1 0-1,1 0 0,-1 0 0,0 0 0,1 0 0,-1 0 0,1 0 1,-1 0-1,0 1 0,1-1 0,-1 0 0,1 0 0,-1 1 0,1-1 1,-1 0-1,1 1 0,-1-1 0,1 0 0,-1 1 9,-27 14-38,22-6-30,-1 0 0,1 1 1,1 0-1,0 0 0,0 0 1,1 0-1,0 1 0,1-1 0,0 1 1,0 0-1,2 0 0,-1 0 1,1 1-1,1-1 0,0 0 1,0 0-1,2 6 68,-1-16-30,0-1-1,0 1 1,0 0 0,0-1-1,0 1 1,0 0 0,0-1-1,0 1 1,0-1 0,0 0-1,0 1 1,0-1 0,0 0 0,0 1-1,0-1 1,0 0 0,1 0-1,-1 0 1,0 0 0,0 0-1,0 0 1,0-1 0,0 1 0,1 0-1,-1-1 31,31-6 131,-26 2-94,0 0 0,0 0 0,0 0 0,-1-1 0,0 1 0,0-2 0,0 1 0,-1 0 0,1-1 0,-2 0 0,1 0 0,-1 0 0,0 0 0,0 0 0,0-3-37,6-23 242,-1 0 0,2-32-242,-7 48 3,5-36 134,10-53 412,-6 0-1,-3-8-548,-12 156-94,-1-1 0,-6 28 94,3-26 126,1 0-1,2 30-125,2-44 12,3 48 81,-1-74-92,0 1 1,0-1-1,1 0 1,0 0-1,0 0 0,0 0 1,0 1-1,0-1 0,1-1 1,-1 1-1,1 0 0,-1 0 1,1 0-1,0-1 0,1 1 1,-1-1-1,0 0 1,1 1-1,1 0-1,-4-3-37,1 1 1,-1-1 0,1 0-1,-1 1 1,1-1-1,0 0 1,-1 1 0,1-1-1,-1 0 1,1 0-1,0 0 1,-1 0-1,1 0 1,0 0 0,-1 0-1,1 0 1,0 0-1,-1 0 1,1 0 0,-1 0-1,1 0 1,0 0-1,-1 0 1,1-1-1,-1 1 1,1 0 0,0-1-1,-1 1 1,1 0-1,-1-1 1,1 1 0,-1 0-1,1-1 1,-1 1-1,1-1 1,-1 0 36,3-11-2054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12:36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 6185,'0'0'1401,"0"0"-801,0 0-256,0 0-192,0 0-80,139-35-64,-88 22-8,-10 2-144,-12 2-2713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12:39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47 460 1488,'0'0'1239,"0"0"-192,0 0-187,0 0-205,0 0-148,0 0-94,0 0-79,11-14 1277,47-36-1403,-25 24-140,-2-2-1,-1-2 0,22-28-67,-44 48 2,0-1-1,-1 0 1,0 0-1,-1-1 0,-1 0 1,1 0-1,-2 0 1,0-1-1,0 1 1,-1-1-1,-1 0 1,0 0-1,-1 0 1,0-6-2,-6-23-153,5 41 151,0 0-1,-1-1 1,1 1-1,0 0 1,-1 0 0,0 0-1,1-1 1,-1 1 0,0 0-1,1 0 1,-1 0-1,0 0 1,0 0 0,0 0-1,0 0 1,0 1-1,0-1 1,0 0 0,0 0-1,0 1 1,-1-1 0,1 1-1,0-1 1,0 1-1,0-1 1,-1 1 0,1 0-1,0 0 1,-1 0-1,0-1 3,2 1-4,0 0 10,0 0 2,0 0 1,0 0-10,-3 19-70,-16 195 132,15-140-28,-2-1-1,-5-1 1,-7 26-33,-101 318 72,116-405-111,-1 1 0,2 0 0,-1-1 0,2 1 0,0 1 0,0-1 39,1-12-78,17-1-2,-12 0 90,0-1 1,0 0-1,0 0 1,-1 0-1,1-1 1,-1 1 0,1-1-1,-1 0 1,0-1-1,0 1 1,-1-1-1,2-1-10,42-48 98,-39 43-100,-1 0 0,0-1 1,0 0-1,-1 0 0,0-1 0,-1 1 1,-1-1-1,0 0 0,0-1 0,-1 1 1,0-1-1,-2 1 0,1-1 0,-1 0 1,-1 1-1,-1-5 2,1 14-37,0 0 1,-1 0-1,0-1 0,1 1 1,-1 0-1,-1 0 1,1 0-1,0 0 0,-1 0 1,1 0-1,-1 1 1,0-1-1,0 0 0,0 1 1,0-1-1,0 1 1,-1-1 36,-4-2-126,1 0 0,-1 1 0,0-1 0,0 1 0,0 0 0,-1 1 1,-1-1 125,-18-5-334,1 1 0,-1 1 0,-20-1 334,31 5 6,9 2 45,-1 0 1,1 0-1,-1-1 0,1 0 0,-1-1 1,-4-2-52,12 5 28,-1-1 0,1 1 0,-1 0 0,1-1 0,-1 1 0,1-1 1,0 1-1,-1-1 0,1 1 0,-1-1 0,1 1 0,0-1 0,0 0 1,-1 1-1,1-1 0,0 1 0,0-1 0,0 0 0,0 1 0,0-1 1,-1 0-1,1 1 0,0-1 0,1 0 0,-1 1 0,0-1 0,0 1 1,0-1-1,0 0 0,0 1 0,1-1 0,-1 1 0,0-1 0,0 0 1,1 1-1,-1-1 0,1 1 0,-1-1 0,0 1 0,1-1 0,-1 1 0,1-1 1,-1 1-1,1 0-28,21-21-5,103-51 9,-94 57 14,-2-1 0,0-1 0,0-2 0,-2-1 0,0-1 0,10-12-18,-34 67-167,-1 0 0,-1 16 167,-2-21 3,-1-11-1,2 1-1,0-1 0,2 8-1,-2-23-3,1 1 0,-1-1-1,1 0 1,0 0 0,0 0-1,0 0 1,0 0-1,0 0 1,0 0 0,1 0-1,0 0 1,-1 0 0,1-1-1,0 1 1,0-1 0,1 0-1,-1 1 1,0-1 0,1 0-1,0 0 1,-1 0 3,0-1 34,0 0 1,0 0-1,0 0 1,1 0-1,-1-1 1,0 1-1,0-1 1,0 1-1,1-1 1,-1 0-1,0 0 1,0 0-1,1 0 1,-1 0-1,0 0 1,0-1-1,1 1 1,-1-1-1,0 1 1,0-1-1,0 0 1,0 0-35,1-1 55,0 0 0,0 0 1,0-1-1,0 1 0,0-1 1,-1 1-1,1-1 0,-1 0 0,0 0 1,0 0-1,0-1 0,1-1-55,2-6 62,-1 0-1,0-1 0,-1 1 0,0 0 1,0-1-1,-1 0 0,-1 0 0,0 0-61,1-20 33,0 5-28,-1 1 0,-2-1 1,0 0-6,0 21 0,1 0 0,-1 1 1,0-1-1,0 1 0,-1 0 1,0-1-1,0 1 0,0 0 0,0 0 1,-1 0-1,0 0 0,0 0 1,0 1-1,0-1 0,-1 1 1,-3-3-1,5 5-27,-1 0 1,0 0 0,-1 1 0,1-1-1,0 1 1,0-1 0,-1 1 0,1 0-1,0 0 1,-1 0 0,1 1 0,-1-1 0,0 1-1,1 0 1,-1 0 0,1 0 0,-1 1-1,-3 0 27,5-1-18,0 1-1,0-1 0,0 1 0,0-1 0,0 1 0,0 0 0,0 0 1,0 0-1,1 0 0,-1 1 0,0-1 0,0 0 0,1 1 1,-1-1-1,1 1 0,-1 0 0,1-1 0,0 1 0,0 0 0,0 0 1,0 0-1,0 0 0,0 0 0,0 0 0,1 0 0,-1 0 1,1 0-1,-1 0 0,1 0 0,0 1 19,-1 2-12,1 0 0,-1 0 0,2 1 0,-1-1 0,0 0 0,1 0 0,0 0 1,0 1-1,1-1 0,-1 0 0,1-1 0,0 1 0,0 0 0,1 0 0,0-1 12,-1-1 8,1 0 0,0 0-1,0 0 1,0-1 0,1 0 0,-1 1 0,0-1 0,1 0-1,0-1 1,-1 1 0,1 0 0,0-1 0,0 0-1,0 0 1,0 0 0,0-1 0,0 1 0,0-1 0,0 0-1,0 0-7,6 1 38,-1-1-1,1 0 1,0 0-1,0-1 1,-1 0-1,1-1 1,-1 0-1,1 0 1,-1-1-1,0-1 1,0 1-1,0-1 1,-1-1-1,1 0 1,-1 0-1,0 0 1,0-1-1,-1 0 1,0-1-1,0 0 1,0 0-1,-1 0 1,0-1-1,-1 0 1,1 0-1,0-3-37,-1 1-35,0-1-1,0 0 1,-1 0-1,-1-1 1,0 1-1,-1-1 1,0 0-1,0 1 1,-1-1-1,-1 0 1,0-5 35,-2 17-77,1-1 1,-1 1 0,0-1 0,1 1 0,-1 0-1,0 0 1,0-1 0,1 1 0,-1 1 0,0-1 0,0 0-1,1 0 1,-1 1 0,0-1 0,1 0 0,-1 1 0,-1 0 76,1 1-59,0 0 0,1 0 0,-1 0 0,0 0 0,1 0 0,-1 0 0,1 1 0,0-1 0,0 0 1,-1 1-1,2-1 0,-1 1 0,0 0 0,0-1 0,1 1 0,0-1 0,-1 1 0,1 0 1,0-1-1,0 1 0,1 0 0,-1-1 0,0 1 0,1-1 0,0 1 0,-1 0 0,1-1 0,0 0 1,0 1-1,1-1 0,-1 1 0,0-1 0,1 0 0,-1 0 0,1 0 0,0 0 0,0 0 1,0 0-1,0 0 0,0-1 0,0 1 0,0-1 0,1 1 59,10 2 26,1 0 0,-1-1 0,1-1-1,0 0 1,0 0 0,0-2 0,0 1 0,0-2 0,3 0-26,20 0 319,-36 1-222,-1 0-1,1 0 0,0 0 1,-1 0-1,1 0 1,0 0-1,-1 0 1,1 0-1,0 0 0,-1 0 1,1 0-1,-1 0 1,1-1-1,0 1 1,-1 0-1,1 0 1,-1-1-1,1 1 0,-1 0 1,1-1-1,-1 1 1,1-1-1,-1 1 1,1 0-1,-1-1 0,0 1 1,1-1-1,-1 1 1,1-1-1,-1 0 1,0 1-1,0-1 1,1 1-1,-1-1 0,0 0 1,0 1-1,0-1 1,0 1-1,0-1 1,0 0-1,0 1 0,0-1 1,0 0-1,0 1 1,0-1-97,-17 3-174,7 10 142,0 0 0,1 1 0,1 0 0,0 0 0,1 1 0,-2 4 32,-35 91-37,42-104 36,-5 15-7,1-7 7,1 1 0,1 0 0,0 0 1,0 0-1,2 0 0,0 0 0,-1 12 1,3-26 15,17 0-208,0-1 0,0-1 0,0 0 0,-1-2 0,1 1 0,-1-2 0,6-2 193,17-8-2442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12:48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0 442 1112,'0'0'2738,"0"0"-1207,0 0-557,0 0-241,0 0-265,52-20 1155,-43 15-1586,0 0-1,0-1 0,0 1 0,-1-2 1,0 1-1,0-1 0,-1 0 1,0-1-1,0 0 0,1-2-36,-4 5-69,-1-1-1,1 1 1,-1-1 0,0 1-1,-1-1 1,1 0 0,-1 0-1,-1-1 1,1 1 0,-1 0-1,0-1 1,0 1 0,-1 0-1,1-1 1,-1 1-1,-1-1 1,0 1 69,1 4-4,-1 1 0,1 0 0,-1-1-1,0 1 1,1 0 0,-1 0 0,0 0 0,0-1-1,0 1 1,0 0 0,0 0 0,0 1 0,-1-1-1,1 0 1,0 0 0,0 0 0,0 1 0,-1-1-1,1 1 1,0-1 0,-1 1 0,1-1 0,-1 1-1,1 0 1,-1 0 0,1 0 0,0-1 0,-1 1-1,0 1 5,0-2-8,-1 1-1,1 0 1,0 0-1,-1 0 1,1 1-1,0-1 1,-1 0-1,1 1 1,0-1-1,0 1 1,0 0-1,-1 0 1,1 0-1,0 0 0,0 0 1,0 1-1,-1 0 9,-4 7-11,1 0-1,0 1 1,0 0-1,1 0 1,0 0-1,1 0 1,0 1-1,0 0 0,1 0 1,-1 9 11,0 11-31,1 1-1,1-1 1,2 9 31,1-39-14,-1 0 0,1 0 0,0 0 1,0 0-1,0 0 0,-1 0 0,1 0 0,0 0 0,0 0 1,0-1-1,0 1 0,1 0 0,-1 0 0,0-1 0,0 1 0,0-1 1,1 1-1,-1-1 0,0 0 0,0 1 0,1-1 0,-1 0 0,0 0 1,1 0-1,-1 0 0,0 0 0,0 0 0,1 0 0,-1-1 1,1 1 13,44-2 240,-38 0-206,0 0 0,-1 0 0,1 0 0,-1-1-1,1 0 1,-1-1 0,0 0 0,-1 0 0,5-3-34,59-48 46,-52 40-41,45-44 87,-46 41-82,1 1 0,1 0 0,0 2 0,1 0 0,10-5-10,-29 20-18,0-1 1,0 1 0,-1-1-1,1 0 1,0 1-1,0 0 1,0-1 0,0 1-1,0-1 1,-1 1 0,1 0-1,0 0 1,0 0-1,0-1 1,0 1 0,0 0-1,0 0 1,0 0 0,0 0-1,0 1 1,0-1-1,0 0 1,0 0 0,-1 0-1,1 1 1,0-1 0,0 1-1,0-1 1,0 1-1,0-1 1,0 1 17,8 26-441,-9-25 432,1 0 0,-1 1 0,0-1 0,1 1 0,0-1 0,0 0 0,0 0 0,0 1 0,0-1 0,0 0 0,0 0 0,2 1 9,-3-2 41,1-7 50,0 1 0,-1 0 0,0 0 0,0 0 1,0-1-1,0 1 0,-1 0 0,0 0 0,0-1-91,1 3-11,-1 0 0,0 0 0,0 1 1,0-1-1,0 0 0,0 0 0,0 0 0,-1 1 0,1-1 0,-1 1 0,0-1 0,0 1 1,0-1-1,0 1 0,0 0 0,0 0 0,-1 0 0,1 1 0,-1-1 0,1 0 0,-1 1 1,0 0-1,0-1 0,1 1 0,-1 0 0,0 0 0,0 1 0,0-1 0,0 1 1,0-1-1,0 1 0,0 0 0,0 0 0,0 1 0,0-1 0,0 0 0,-1 1 11,-3 1-12,0 0 0,0 1 0,1 0 0,-1 0 0,1 0 0,0 1 0,0 0 0,0 0 0,0 1 0,1-1 0,0 1 0,0 0 0,0 1 0,0-1 0,0 2 12,-4 8-16,1 0 0,0 1 1,1 0-1,1 0 0,0 1 0,1 0 0,1 0 0,1 0 0,0 0 0,1 1 0,1-1 0,1 0 1,1 12 15,2-28 16,0 0 0,0-1 0,1 1 0,-1-1 0,0 0 0,0 0 0,1 0 0,-1 0 1,0 0-1,0-1 0,0 1 0,1-1-16,2-3 63,0 1-1,0-1 1,-1-1 0,1 1 0,-1-1 0,0 1-1,0-2 1,-1 1 0,1 0 0,-1-1-1,0 0 1,0-1-63,41-79 240,-42 79-225,24-58 77,-26 63-259,-1 2-155,-1 20 294,2-1 1,0 0-1,1 0 1,1-1 0,0 1-1,2 0 1,0-1-1,1 0 1,3 3 27,-9-20 13,0 0 0,1 0 0,-1 0 0,1 0 0,0 1-1,-1-1 1,1 0 0,0 0 0,-1-1 0,1 1 0,0 0 0,0 0 0,0 0 0,0 0 0,0-1-1,0 1 1,0 0 0,0-1 0,0 1 0,0-1 0,0 1 0,1-1 0,-1 0 0,0 1 0,0-1 0,0 0-1,0 0 1,1 0 0,-1 0 0,0 0 0,0 0 0,1 0 0,-1 0 0,0-1 0,0 1 0,0 0-1,0-1 1,1 1 0,-1-1 0,0 1 0,0-1 0,0 1 0,0-1 0,0 0 0,0 0 0,0 1 0,0-1-1,-1 0 1,1 0 0,0-1-13,8-6 177,-2-1-1,1 0 0,-1 0 0,-1-1 1,1-1-177,-3 4-16,25-41 289,-19 29-266,1 1-1,1 0 0,1 0 0,0 1 0,15-14-6,-27 31-18,-1-1 0,1 1 0,-1 0 0,0 0 0,1 0 0,-1-1 0,1 1 0,-1 0 0,0 0-1,1 0 1,-1 0 0,1 0 0,-1 0 0,1 0 0,-1 0 0,0 0 0,1 0 0,-1 0 0,1 0 0,-1 1 0,1-1 0,-1 0 0,0 0 0,1 0 0,-1 0 0,0 1-1,1-1 1,-1 0 0,1 0 0,-1 1 0,0-1 0,0 0 0,1 1 0,-1-1 0,0 0 0,0 1 0,1-1 0,-1 0 0,0 1 0,0-1 0,1 1 18,12 23-1050,-8-13 854,-4-10 290,-1-1 76,-5-39 36,4 38-208,0 0 0,0 0 0,1 1 0,-1-1 0,0 0 0,0 0 0,-1 1 1,1-1-1,0 1 0,0-1 0,0 1 0,0-1 0,0 1 0,-1 0 0,1 0 0,0-1 1,0 1-1,0 0 0,-1 0 0,1 0 0,0 0 0,0 0 0,0 1 0,-1-1 0,1 0 0,0 1 1,0-1-1,0 0 0,0 1 0,-1 0 0,1-1 0,0 1 0,0-1 0,0 1 0,0 0 1,1 0-1,-1 0 0,0 0 0,0-1 0,0 1 0,1 0 0,-1 0 0,0 1 0,1-1 0,-1 0 1,1 0-1,-1 0 2,-4 7-22,1-1 1,0 1-1,0 0 1,0 0 0,-1 7 21,0 2-5,2-1 0,0 1-1,1 0 1,0 0 0,2 7 5,-1-19-1,1 0 0,0 0 0,0-1 0,0 1 0,1 0-1,0 0 1,0-1 0,0 1 0,1 0 0,-1-1 0,1 0 0,0 1 0,0-1-1,1 0 1,-1 0 0,1 0 0,0 0 0,0 0 0,0-1 0,3 4 1,-3-6 43,-1 0 1,1 1 0,0-1 0,-1 0-1,1 0 1,0-1 0,0 1 0,-1 0 0,1-1-1,0 0 1,0 0 0,0 0 0,0 0-1,-1 0 1,1 0 0,0-1 0,0 1-1,0-1 1,-1 0 0,1 0 0,0 0-1,-1 0 1,1 0 0,-1-1 0,1 1-1,-1-1 1,0 0 0,0 1 0,1-1 0,-1 0-1,0 0 1,-1-1 0,1 1 0,0 0-1,1-3-43,8-10 198,-1-1 1,0 0-1,-2-1 0,1 0 0,-2-1-198,-2 7-31,18-42 67,-1-1 0,-3-2 1,-3 0-1,-2-1 0,3-30-36,-22 240-1463,3-36 1531,-8 143 99,10-259-68,0-1 55,0 0 20,1-41 156,2 25-332,0-1-1,2 0 1,-1 1-1,2 0 1,0 0-1,2 0 1,-1 1-1,2 0 0,0 1 1,0 0-1,1 0 1,1 1-1,5-5 3,-14 17-16,-1-1 1,0 1-1,1 0 0,-1-1 0,1 1 1,0 0-1,-1 0 0,1 0 1,0 1-1,0-1 0,-1 0 0,1 1 1,0-1-1,0 1 0,0-1 0,0 1 1,0 0-1,0 0 16,0 0-20,-1 1 1,0-1-1,1 0 1,-1 1-1,0-1 1,0 1-1,0 0 1,0-1-1,0 1 1,1 0-1,-1 0 0,0 0 1,-1 0-1,1 0 1,0 0-1,0 0 1,0 0-1,0 0 1,-1 0-1,1 1 20,3 7-48,0 0 0,-1 1 0,0-1 0,-1 1 1,0 0-1,0 3 48,0-3 112,4 30-67,-2 0 1,-2 1 0,-3 24-46,1-26 85,0-38 2,9-3-128,0-1 1,0 1-1,0-2 1,0 1-1,0-1 1,-1-1-1,0 0 1,0 0-1,0 0 1,0-1-1,-1 0 1,3-3 40,7-4-1053,18-16-3281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12:49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5977,'0'0'1153,"0"0"-231,0 0-244,0 0-230,0 0-52,0 0-52,0 20-493,-13 461 445,14-480-301,-1 0 0,0 0 0,1 1 0,-1-1 0,1 0 0,-1 0-1,1 0 1,0 0 0,-1 0 0,1 0 0,0-1 0,0 1 0,-1 0 0,1 0 0,0 0 0,0-1 0,0 1 0,0 0 0,0-1 0,0 1 0,0-1 0,0 1 0,0-1 0,1 0 0,-1 1 0,0-1 0,0 0-1,0 0 1,0 0 0,0 0 0,1 0 0,-1 0 0,0 0 0,0 0 0,1 0 5,2 0-12,0-1-1,0 1 0,0-1 1,0 1-1,0-1 0,0 0 1,-1 0-1,1-1 1,0 1-1,-1-1 0,1 0 1,0 0 12,2-3-655,-1 0 0,1-1 0,-1 1 1,-1-1-1,1 0 0,2-5 655,4-11-5808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6:44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47 397 3145,'0'0'1216,"0"0"-401,0 0 65,0 0-36,0 0-214,0 0-160,0-6-131,1-8-283,1-1 0,1 1 0,0 0 0,1 0 1,4-11-57,-3 10 16,0 0 0,-1 0 0,-1-1 0,0 0 1,0-15-17,-3 15 69,0 12-90,1 0 0,-1 0-1,0 0 1,-1 0 0,1 0 0,-1 0 0,1 0-1,-1 0 1,-1 0 0,1-1 21,-1 4-26,1-1 0,0 1 1,-1-1-1,1 1 0,-1 0 0,1 0 0,-1 0 0,0 0 0,1 0 1,-1 0-1,0 0 0,0 0 0,1 1 0,-1-1 0,0 1 0,0 0 1,0-1-1,0 1 0,0 0 0,0 0 0,0 0 0,0 0 1,0 0-1,0 1 26,0 45-232,2-32 231,2-1 0,-1 1 1,2 0-1,0-1 0,0 0 1,2 1-1,2 5 1,46 91 13,-35-74 4,-1 0-1,5 16-16,-10-11 46,-10-29-41,1 0 0,1 0 0,0 0 1,1-1-1,0 0 0,1 0 1,1 2-6,-7-13-1,1 1 0,-1-1 0,0 0 0,0 1 0,0-1 0,1 0 1,-1 0-1,0 1 0,0-1 0,1 0 0,-1 0 0,0 0 0,0 1 0,1-1 0,-1 0 1,0 0-1,1 0 0,-1 0 0,0 0 0,1 0 0,-1 0 0,0 0 0,1 0 1,-1 0-1,0 0 0,1 0 0,-1 0 0,0 0 0,1 0 0,-1 0 0,0 0 0,1 0 1,-1 0-1,0 0 0,1 0 0,-1 0 0,0-1 0,0 1 0,1 0 0,-1 0 1,0 0-1,0-1 0,1 1 0,-1 0 0,0 0 0,0-1 0,1 1 0,-1 0 0,0-1 1,0 1-1,0 0 0,0 0 0,0-1 0,1 1 0,-1 0 0,0-1 0,0 1 1,0 0-1,0-1 0,0 1 0,0 0 0,0-1 0,0 1 0,0 0 0,0-1 1,0 1-1,0 0 1,5-28 403,-5 26-439,1-7 29,0 0 0,-1 0 0,1 0 0,-2 0 0,0-1 0,0 1 0,0 0 1,-1 0-1,0 0 0,-1 1 0,0-1 0,0 1 0,-1-1 0,0 1 0,-1 0 0,0 0 7,1 3-65,-1-1-1,1 1 0,-1 0 1,0 1-1,-1-1 1,1 1-1,-1 0 0,0 0 1,0 1-1,0-1 1,0 1-1,-1 1 0,1-1 1,-1 1-1,0 0 0,1 1 1,-1 0-1,0 0 1,0 0-1,0 1 0,-4 0 66,-62 0 320,95-33 75,28-25-311,-33 39-35,0 0-1,-2-1 0,0 0 1,-1-3-49,-13 22 68,-1 1-80,0 0-42,22 50-32,19 37 94,-37-81-10,0 1 0,0-1 0,1 0 0,0 0 0,0-1 0,0 1 0,0-1 0,1 0 0,0-1 0,6 4 2,-11-7 3,0 0 1,0 0-1,1 0 1,-1 0-1,0 0 1,1-1-1,-1 1 1,0 0-1,1-1 1,-1 1-1,1-1 1,-1 0-1,1 1 1,-1-1-1,1 0 1,-1 0-1,1 0 1,-1 0-1,1 0 1,-1-1-1,1 1 1,-1 0-1,1-1 1,-1 1-1,1-1 1,-1 1-1,1-1 1,-1 0-1,0 1 0,1-1 1,-1 0-1,0 0 1,0 0-1,0 0 1,0 0-1,0 0 1,0 0-1,0-1 1,0 1-1,0 0 1,0 0-1,-1-1 1,1 1-1,0-1 1,-1 1-1,1-1 1,-1 1-1,0 0 1,0-1-1,1 0 1,-1 0-4,2-11 67,0-1-1,-1 0 1,-1 1 0,0-1-1,-1-5-66,1 12-49,-2-3 12,-1-1 0,0 1 0,0 0 0,-1 0 0,-1 1 0,1-1 0,-1 1 0,-1 0 0,0 0 0,0 1-1,-1-1 1,0 1 0,0 1 0,-1 0 0,0 0 0,0 0 0,-1 1 0,0 0 0,0 0 0,0 1 0,-4-1 37,12 6 0,0-1 1,-1 1 0,1-1 0,-1 1 0,1 0 0,-1 0 0,1-1 0,0 1 0,-1 0 0,1 0 0,-1 1-1,1-1 1,-1 0 0,1 0 0,-1 1 0,1-1 0,0 1 0,-1-1 0,0 1-1,2 0-9,-1-1 1,0 1-1,1-1 1,-1 1 0,1 0-1,-1 0 1,1-1-1,-1 1 1,1 0-1,0 0 1,-1-1-1,1 1 1,0 0-1,0 0 1,0 0-1,-1 0 1,1-1-1,0 1 1,0 0-1,0 0 1,0 0 0,0 0-1,1 0 9,-1 2-16,1-1 0,-1 1 1,1-1-1,0 0 0,0 1 0,0-1 0,0 0 1,0 1-1,1-1 0,-1 0 0,1 0 0,-1 0 1,1 0-1,0 0 0,0-1 0,-1 1 1,1 0-1,1-1 0,-1 1 0,1-1 16,3 2 23,1-1 1,-1 0-1,0 0 0,1 0 0,0-1 1,-1 0-1,1-1 0,0 1 1,-1-1-1,1-1 0,0 1 0,-1-1 1,1 0-1,0-1 0,-1 1 0,1-1 1,-1 0-1,0-1 0,0 0 1,0 0-1,0 0 0,0-1 0,4-3-23,-4 2 37,0 0-1,0 0 1,-1-1-1,1 0 1,-1 0-1,-1 0 1,1 0 0,-1-1-1,0 0 1,0 0-1,-1 0 1,0 0-1,0-1 1,-1 1-1,0-1 1,0 1-1,-1-1 1,0 0-1,0 0 1,-1 0-37,-1 7-2,0 1 0,-1-1 0,1 1 0,-1 0 0,1 0 0,0-1 0,-1 1 0,1 0 0,-1 0 0,1 0 0,-1 0 0,1 1 0,0-1 0,-1 0 0,1 1 0,-1-1 0,1 1 0,0-1 0,0 1 0,-1-1 0,1 1 0,0 0 0,-1 1 2,0-1-14,1 0 0,0 0-1,0 0 1,0 1-1,0-1 1,0 1-1,0-1 1,1 1 0,-1-1-1,0 1 1,1-1-1,-1 1 1,1 0 0,0-1-1,-1 1 1,1 0-1,0-1 1,0 1-1,0 0 1,0-1 0,0 1-1,0 0 1,1-1-1,-1 1 1,1-1 0,-1 1-1,1 0 1,-1-1-1,1 1 1,0-1-1,0 1 1,0-1 0,0 0-1,0 1 1,0-1-1,0 0 1,0 0 0,0 0-1,1 1 1,-1-1-1,0-1 1,1 1-1,-1 0 1,1 0 0,-1 0-1,1-1 1,0 1-1,-1-1 1,1 1-1,-1-1 1,2 0 14,6 3 15,-1-1 1,1-1-1,0 0 0,0 0 1,0-1-1,-1 0 0,1 0 1,0-1-1,7-1-15,-15 1 25,-1 1-32,0 0 0,1 0 1,-1 0-1,0 0 1,0 0-1,0 0 0,0 0 1,1-1-1,-1 1 1,0 0-1,0 0 0,0 0 1,1 0-1,-1 0 1,0 0-1,0 0 0,0 0 1,1 0-1,-1 0 1,0 0-1,0 0 1,0 0-1,0 0 0,1 0 1,-1 0-1,0 0 1,0 1-1,0-1 0,1 0 1,-1 0-1,0 0 1,0 0-1,0 0 0,0 0 1,1 0-1,-1 1 1,0-1-1,0 0 1,0 0-1,0 0 0,0 0 1,0 1-1,0-1 1,1 0-1,-1 0 0,0 0 1,0 0-1,0 1 1,0-1-1,0 0 0,0 0 1,0 0-1,0 1 1,0-1-1,0 0 0,0 0 1,0 0-1,0 1 1,0-1-1,0 0 1,0 0-1,0 0 0,-1 1 1,1-1-1,0 0 1,0 0-1,0 0 0,0 0 1,0 1-1,0-1 7,-1 10 90,-4 142 76,5-151-166,25-3 418,-22 0-452,1-1 0,-1 0 0,0 0-1,-1 0 1,1-1 0,0 1 0,-1 0-1,0-1 1,0 0 0,0 1 0,0-1-1,0-1 35,1-2-426,7-15-2020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12:49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1 149 6329,'0'0'1937,"0"0"-785,0 0-424,0 0-448,0 0-208,0 0 8,0 0-80,82-103-64,-38 84-504,-5 3-1000,-10 5-2833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12:50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0 502 2288,'0'0'949,"0"0"-154,0 0-190,0 0-18,0 0 22,0 0-35,20-7-66,63-23-76,-79 29-385,0-1 0,0 0 0,-1 0 1,1 0-1,-1 0 0,0-1 0,1 1 0,-1-1 0,0 0 0,-1 0 1,1 0-1,0 0 0,-1 0 0,0-1 0,0 1 0,0-1 1,0 0-1,0 1 0,-1-1 0,1 0 0,-1 0 0,0-1-47,0-6-43,1 1-1,-2 0 0,0-1 0,0 1 0,0-1 1,-3-6 43,3 11-86,-1 5 88,1 0 0,0 0 1,0 0-1,-1 0 0,1 0 0,-1 0 0,1 0 0,-1 0 0,1 0 0,-1 0 0,0 0 0,1 0 0,-1 1 0,0-1 0,0 0 0,1 0 0,-1 1 0,0-1 0,0 1 0,0-1 0,0 1 0,0-1 0,0 1 0,0-1 0,0 1 0,0 0 1,0-1-1,0 1 0,0 0 0,0 0 0,0 0 0,-1 0 0,1 0 0,0 0 0,0 0 0,0 0 0,0 1 0,0-1 0,0 0 0,0 1 0,0-1-2,-3 1-17,1 0 0,-1 0 0,1 0 0,-1 0 0,1 1 0,0-1 0,0 1 0,0 0 0,0 0 0,0 0 0,0 0 0,0 1 17,-2 4-4,0 0-1,0 0 1,1 0-1,1 1 1,-1-1 0,1 1-1,0 0 1,1 0-1,0 0 1,0 0-1,0 5 5,-1 15-18,1 1 0,2 20 18,0-26-12,1-21 19,-1 0-1,1 0 1,-1 0 0,1 0 0,0 0-1,-1-1 1,1 1 0,0 0 0,0 0-1,1 0 1,-1-1 0,0 1-1,1-1 1,-1 1 0,0-1 0,1 1-1,0-1 1,-1 0 0,1 0 0,0 0-1,0 0 1,-1 0 0,1 0-1,0 0 1,0-1 0,0 1 0,0-1-1,0 1 1,0-1 0,0 0 0,0 0-1,0 0 1,0 0 0,0 0-1,1 0-6,4 0 163,0 0-1,1 0 0,-1 0 0,0-1 0,0 0 0,0-1 1,0 0-1,0 0 0,6-2-162,23-15 135,0-2 0,-1-2 0,-1-1 0,13-13-135,-32 25 3,-1-1 1,-1-1-1,0 0 1,-1 0-1,-1-1 1,0-1-1,-1 0 1,-1-1-1,0 0 1,5-16-4,-13 31-20,0 1 1,-1-1 0,1 0-1,-1 1 1,1-1 0,-1 0-1,0 0 1,0 1 0,1-1-1,-1 0 1,-1 0 0,1 1-1,0-1 1,0 0 0,-1 0 19,1 2-19,0 0 0,0-1 0,-1 1 1,1 0-1,0-1 0,-1 1 1,1 0-1,0 0 0,-1-1 1,1 1-1,0 0 0,-1 0 1,1 0-1,-1 0 0,1-1 0,0 1 1,-1 0-1,1 0 0,-1 0 1,1 0-1,0 0 0,-1 0 1,1 0-1,-1 0 0,1 0 1,-1 0-1,1 0 0,0 0 1,-1 0-1,1 1 0,-1-1 0,1 0 1,0 0-1,-1 0 19,-2 2-46,-1 0 0,1 0 0,-1 0-1,1 0 1,0 1 0,0-1 0,0 1 0,1 0 0,-1 0-1,1 0 1,-3 2 46,3-2-22,0 0 0,0 0 0,0 1 0,1-1 0,-1 0 1,1 1-1,0-1 0,0 1 0,0 0 0,0-1 0,1 1 0,-1-1 0,1 1 0,0 0 0,0 0 0,0-1 0,1 1 0,-1 0 0,1-1 0,0 1 0,1 2 22,2 3-22,1-1-1,0 1 1,0-1-1,1 0 1,0 0-1,0-1 0,2 1 23,-2-2 6,-1 0 0,0 0 0,0 0 0,0 1 0,-1 0-1,1 0 1,-2 0 0,1 0 0,-1 1 0,0-1-1,1 6-5,-4-11 4,-1-1 0,1 1-1,0 0 1,-1-1-1,1 1 1,-1-1-1,1 1 1,-1 0-1,0-1 1,0 1-1,0-1 1,1 0 0,-1 1-1,-1-1 1,1 0-1,0 0 1,0 1-1,0-1 1,-1 0-1,1 0 1,0 0 0,-1 0-1,1-1 1,-1 1-1,0 0 1,1-1-1,-1 1 1,1-1-1,-1 1-3,-59 17-64,47-15-33,-16 4-93,-25 8-292,115-13-1464,-47-2 2002,-1 0 1,1-1 0,-1-1-1,1 0 1,-1-1-1,0 0 1,0-1-1,0 0 1,-1-1 0,1 0-1,-1-1 1,0 0-1,-1-1 1,5-3-57,-3 0 68,0-1 0,-1 0 0,0-1 0,-1-1 0,0 1 0,-1-2 0,0 1 0,-2-1 0,1 0 0,1-6-68,5-19 198,-1-1-1,-2 0 1,-2 0-1,-2-1 1,-1 0-1,-2-1 1,-2 1-1,-2-7-197,-8 150 372,-6 103-106,13-155-243,-1-35-8,1-1 0,0 1 1,1-1-1,1 1 0,1-1 0,0 1 1,0-1-1,2 0 0,0 0 0,0 0 1,2 1-16,-5-14 21,0 0 1,0 0-1,0-1 1,0 1 0,0 0-1,1-1 1,-1 1-1,0 0 1,0-1 0,1 1-1,-1-1 1,0 0 0,1 1-1,-1-1 1,1 0-1,-1 0 1,0 0 0,1 0-1,-1 0-21,36-1 407,-24 0-383,-8 1-44,-1 1-120,0-1 0,1 1 1,-1-1-1,0 0 0,1-1 1,-1 1-1,0-1 0,1 1 1,-1-1-1,0-1 0,0 1 1,0 0-1,0-1 0,0 0 1,0 0-1,0 0 0,-1-1 1,1 1-1,-1-1 0,1 0 1,-1 0-1,0 0 0,0 0 140,8-14-4328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12:51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0 117 5457,'0'0'1921,"0"0"-1089,0 0-392,0 0 0,0 0-232,0 0-120,0 0 136,110-92-136,-86 81-16,1 4-64,-6 3-8,-2 2-72,-2 2-64,-1 0-336,-4 13-792,-5 0-1313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12:51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0 3513,'0'0'776,"0"0"76,0 0 23,0 0-140,0 0 1,0 0-33,2 11 1002,-22-4-1462,13-6-3111,0-4-4010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14:01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7250 625 1320,'0'0'974,"0"0"-445,0 0-129,0 0 578,0 0-33,-4-3 1465,-17-11-2395,2 5-35,0 2 1,-1 1-1,1 0 1,-1 1-1,-1 1 1,1 1-1,0 1 1,-17 0 19,1 0 16,0-3 0,-5-2-16,-83-23 73,-105-21-33,-153-23 150,272 48-58,-115-24 26,-59 1-158,-782-56 360,271 66-340,310 2 276,369 26-266,-126-2-4,-23-3 4,-95-15 3,-105 14-33,293 18-20,1 7 0,-90 20 20,151-10-58,-60 19 58,124-23-17,-1 1 0,2 2 1,0 2-1,-36 23 17,-17 18-65,3 4-1,-82 73 66,160-122-25,1 2 0,0 0 0,2 0-1,0 2 1,0-1 0,-2 9 25,-24 43-73,-1 12 73,25-51 7,9-16-101,0 0 1,0 1-1,1 1 0,1-1 1,1 0-1,1 1 1,0 0-1,1 0 1,0 0-1,2 0 0,0 0 1,2 11 93,-1-22-48,1 1 1,0-1-1,0 1 0,1-1 1,0 0-1,0 0 0,0 0 1,1 0-1,-1 0 0,1-1 1,1 0-1,-1 0 0,1 0 1,0 0-1,0-1 0,1 0 1,1 2 47,11 6-42,-1 0 1,2-2 0,-1 0 0,20 7 41,0-4 0,1-2 1,0-2-1,39 5 0,-33-7 0,-3 0 3,48 11 9,-50-9-7,1-1 0,0-2 0,26-1-5,20 4 12,115 21 28,-145-18-40,-1 1 0,3 4 0,13 4 8,0-3 0,2-4 0,26 1-8,225 11 22,-229-22-21,17 1 0,7 6-1,77 18 6,144 14 18,220 10-32,-224-41 21,-162-8-19,762 0-12,-498-6 21,404 6 21,-737-8-114,54-12 90,47-2 12,-135 11-38,0-3 1,67-19 25,-62 12 1,-51 12 25,-1-1 0,0-2 0,-1 0-1,0-1 1,0-2 0,13-7-26,-35 14 75,-1 1 0,1 0 0,-1 0 0,1-1 0,-1 1 0,0-1 1,0 1-1,-1-1 0,1 1 0,-1-1 0,1 0 0,-1 0-75,2-12 211,29-63-27,-24 65-122,-1 1 0,-1-1-1,0-1 1,0 1-1,-2 0 1,3-15-62,-4 4 157,-1 0-1,-1 1 1,0-1 0,-2 0 0,-1 1-1,-1 0 1,-1-1 0,-2 1 0,-4-11-157,-5-1-8,-1 0 0,-2 1 0,-10-12 8,-12-23 33,21 30 44,16 29-2,-1 0-1,0 0 1,0 1 0,-1 0-1,-1 0 1,0 0-1,0 1 1,0 0-1,-1 0 1,-9-6-75,-2 3 212,-1-1 0,2-1 0,-4-4-212,21 18-204,1 3-606,0 38-3895,0-13 2020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14:0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13 380 1008,'0'0'914,"0"0"-282,0 0-193,0 0-57,0 0 12,0-4 1,-10-19 526,7 16-102,7 19-698,0-5-130,0 0-1,0 0 0,1-1 1,-1 1-1,1-1 0,1-1 1,3 5 9,25 29-5,-24-26-13,0-1 0,1 1 0,1-2 0,0 0-1,0 0 1,1-1 0,0-1 0,4 2 18,-15-10 1,-1-1 0,1 1 0,0 0-1,-1-1 1,1 0 0,0 1 0,0-1 0,-1 0 0,1 0 0,0 0-1,0 0 1,0 0 0,-1 0 0,1-1 0,0 1 0,0-1 0,-1 1 0,1-1-1,0 1 1,-1-1 0,1 0 0,-1 0 0,1 0 0,-1 0 0,1 0 0,-1 0-1,0 0 1,1-1 0,-1 1-1,43-50 282,-24 26-301,56-50 50,58-41-31,-69 62 20,-2-3 0,-3-3 0,9-14-20,-43 43-910,-26 41-1558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14:14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250 294 1488,'0'0'784,"0"0"-215,0 0-156,0 0-90,0 0-138,0 0-134,0-1-16,0 0 0,1 0 0,-1 0 0,0 0 0,1 0 1,-1 0-1,0 0 0,1 0 0,-1 0 0,1 0 0,0 0 0,-1 0 0,1 0 0,0 0 1,0 1-1,-1-1 0,1 0 0,1 0-35,30-9-11,1 2 0,0 0 0,0 3 0,1 1 1,0 1-1,10 1 11,41-4-2,629-57-63,-51 28 184,310 10 474,-300-18 2,-249 10-439,-314 25-98,124-4 13,435 2-21,-245 24 118,-187 0-81,114 10 14,-261-13-179,-1 3 0,79 25 78,406 144-107,-568-180 88,0 1 0,1-1 0,-1 1 0,-1 1 0,1-1 0,0 1-1,-1 0 1,0 0 0,0 0 0,-1 1 0,0 0 0,3 4 19,-1-1 11,0 1 0,-1 0-1,0 0 1,-1 0 0,0 1 0,0-1 0,1 11-11,-5-19 3,0 1 0,-1-1 1,1 1-1,-1-1 0,1 1 1,-1-1-1,0 0 0,0 1 1,0-1-1,0 0 0,0 0 1,-1 1-1,1-1 0,-1 0 1,1 0-1,-1-1 0,0 1 1,1 0-1,-1-1 0,0 1 1,0-1-1,-1 1 0,1-1 1,0 0-1,0 0 0,-2 1-3,-70 30 72,62-27-73,-72 24 28,-1-4 0,-42 5-27,-179 25-298,159-31 158,-433 46-4,339-47 476,-1 5-312,-116 12 27,-108 17-18,220-29-144,-193 14-133,-649-33 1334,647-12-840,365 7-232,1 3 0,-14 5-14,15-2 3,-529 67-96,571-73 94,-245 35-181,-2-13 0,-43-10 180,305-16 20,0 0 0,0-2 0,0 0 0,1-1 0,-1 0 0,1-1 0,-1-1 0,-3-2-20,12 3 31,0 0-1,0 0 1,0-1-1,1 0 0,0-1 1,0 1-1,0-1 1,0 0-1,1-1 0,0 0 1,1 0-1,-1 0 1,1-1-1,1 1 0,-1-1 1,0-4-31,-1-2 27,1-1 0,1 0-1,0 0 1,1 0 0,0 0 0,2-1 0,0 0-27,0-114 77,2 70-47,-1 43-38,-1 6-4,0 0 1,1 0 0,1 0-1,0-1 1,1 1 0,0 0-1,0 1 1,1-1 0,0 0-1,1 1 1,1 0 0,0-3 11,14-19-35,2 0 1,17-20 34,-28 40-9,1 0-1,0 1 1,1 0-1,0 1 1,1 1-1,0 0 1,12-6 9,24-9 3,1 3-1,0 1 1,1 3 0,1 2-1,25-2-2,-38 8-260,104-22 720,-46 23-3494,-84 8-980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8:14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1 856,'0'0'1318,"0"0"-559,0 0-131,0 0 68,0 0-99,0 0-118,0 0 16,0 0-26,0 0-77,0 0-78,0 0-143,0 0-94,0 0-88,0 7-282,-10 404 416,8-355-119,2 101-1022,0-156-669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8:16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2537,'0'0'589,"0"0"-448,0 0-42,0 0 130,0 0 34,26 0-25,192 0 443,97-3-242,342 6 285,-271 26-467,-71-4-170,-215-17 102,-1 3 0,0 5 0,32 13-189,-93-22-4,-29-6-36,0 0-1,0 1 1,0 0-1,0 1 1,-1-1-1,1 2 1,-1-1-1,1 1 1,1 2 40,-9-5-26,1 1 0,-1 0 0,0 0 0,1 0 0,-1 0 0,0 0 0,0 0 0,0 0 1,0 0-1,-1 0 0,1 0 0,-1 0 0,1 1 0,-1-1 0,1 0 0,-1 0 0,0 3 26,-2 47 98,1-31-94,18 415 116,-12-299-148,-37-137 43,-364-15 685,-173 32-505,341-12-83,-80-13-112,174 3 16,-263 7-121,135 2 230,261-4-64,1 0 39,0 0 91,0 0 17,0 0-79,0 0-33,0 0-25,0 0-37,0 0 45,0 0 5,0 0 4,0 0 8,0 0 6,0 0-20,-1-4-64,0 0 0,0 0 0,-1 1 0,0-1-1,0 0 1,0 1 0,0-1 0,0 1 0,-1 0 0,1 0-1,-1 0 1,0 0 0,0 0 0,0 1 0,0-1 0,-1 1-1,1 0 1,-2-1-18,0-1 20,-1 0 0,1 0 0,0-1 0,0 0 0,0 0 0,1 0-1,0-1 1,-2-1-20,1-5-152,0 0 1,1 0-1,1 0 0,0 0 0,0-1 1,1 1-1,1-1 0,0 0 0,0 1 0,1-1 1,1 0-1,1 0 0,-1 1 0,2-1 0,0 1 1,0 0-1,5-9 152,9-10-2998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8:17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1 191 208,'0'0'987,"0"0"-364,0 0 121,0 0 261,0 0 0,0 0-133,0-1-789,0 0 0,0 1 1,1-1-1,-1 0 0,0 0 0,0 0 1,1 1-1,-1-1 0,1 0 0,-1 0 1,1 1-1,-1-1 0,1 0 1,-1 1-1,1-1 0,-1 1 0,1-1 1,0 1-1,-1-1 0,1 1 0,0-1 1,0 1-1,0-1-83,77-23 177,0 2 0,2 5 0,54-5-177,-8 1 38,313-47-15,-433 68-2039,-8 0 90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6:44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6145,'0'0'1165,"0"0"-443,0 0-195,0 0-232,0 0-175,0 0-197,0 17-203,2 7 306,1-1 1,1 1 0,1-1 0,1 0-1,1 0 1,5 8-27,15 54 72,-22-64-79,17 58 37,-21-74-42,1 0 0,0-1 0,0 1-1,0-1 1,1 1 0,0-1-1,0 0 1,0 0 0,0 0-1,0 0 1,1-1 0,0 1 0,2 1 12,-5-4 3,1 0 0,0 0 0,-1 0 0,1 0 0,0 0 1,0 0-1,0 0 0,0 0 0,0-1 0,0 1 1,0-1-1,0 1 0,0-1 0,0 0 0,0 0 1,0 0-1,0 0 0,0 0 0,0-1 0,0 1 0,0 0 1,0-1-1,0 0 0,0 1 0,0-1 0,0 0 1,0 0-1,-1 0 0,1 0 0,0 0 0,-1-1 0,1 1 1,-1 0-1,1-1 0,-1 1 0,2-2-3,0-3-201,0 0-1,0 1 0,0-1 1,0 0-1,-1-1 0,0 1 1,0 0-1,-1-1 0,0 1 1,0-6 201,1-21-4675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8:17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3105,'0'0'897,"0"0"-497,0 0-241,0 0-143,5 0 35,12 0 146,112 4 529,-110-3-710,-1 2 0,1 0 1,-1 1-1,0 1 0,17 6-16,-33-10-11,0-1 0,-1 0 0,1 1 0,0-1 1,-1 1-1,1 0 0,0 0 0,-1 0 0,1 0 0,-1 0 0,0 0 1,1 0-1,-1 0 0,0 0 0,1 0 0,-1 1 0,0-1 0,0 1 1,0-1-1,0 1 0,-1-1 0,1 1 0,0-1 0,0 1 0,-1 0 1,1 0-1,-1-1 0,0 1 0,0 0 0,1-1 0,-1 1 0,0 0 1,0 0-1,-1 0 0,1-1 0,0 1 0,0 0 11,-2 2 4,-1 0 0,1 0 1,0 0-1,-1 0 0,0-1 0,0 1 0,0-1 0,0 0 0,0 0 0,-1 0 1,1 0-1,-1-1 0,-3 2-4,-54 34 110,16-12-366,1 3 0,-9 9 256,42-29-2185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14:06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1728 20 1064,'0'0'820,"0"0"-150,0 0-39,0 0 75,0 0-32,0 0-57,1-2-583,-1 1-1,1-1 0,-1 1 0,1-1 0,0 1 0,0-1 0,0 1 1,0-1-1,0 1 0,0 0 0,0 0 0,0-1 0,1 1-33,37 1-172,0 2-1,1 1 0,37 9 173,-67-10-32,1 0-1,-1 1 0,1 0 1,-1 1-1,0 0 1,0 1-1,0 0 1,-1 0-1,0 1 1,0 0-1,0 1 1,-1 0-1,1 0 0,-2 1 1,1 0-1,4 7 33,-9-8-30,1 0 0,-1 0-1,0 0 1,0 0-1,-1 1 1,0-1 0,-1 1-1,1-1 1,-2 1-1,1 1 31,-1 82 79,-2-43-84,1-39 6,0 0 1,0-1-1,-1 1 0,-1 0 1,1-1-1,-1 0 1,0 1-1,-1-1 1,0-1-1,-1 1 1,1-1-1,-4 5-1,-15 18-17,-1-1 0,-11 9 17,5-5 1,-39 55 10,40-49 3,-29 29-14,-17 6 32,-2-4 0,-4-4 0,-63 39-32,79-54 5,3 3 0,2 2 0,2 3 1,-14 24-6,-10 7 11,-43 34-11,54-63-127,-40 38 110,-110 102-216,154-128 296,34-36 24,-1-2 0,-12 8-87,-16 6 226,36-30-172,1 1 1,1 2-1,1 0 1,-3 6-55,-20 23-4,29-34 0,1 0 0,1 1-1,1 1 1,-9 14 4,23-31 0,0-1 12,0-1 13,0 0 54,0 0-17,0 0 8,0 0-22,0 0-32,0 0-32,-10 8-1014,10-10-471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14:07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1 488,'0'0'1368,"0"0"-710,0 0-225,0 0-111,0 0-109,0 0-57,0-1-56,-7 7 144,-1 9-258,-10 46 99,-2-2 1,-3 0 0,-29 54-86,42-93 15,1 0 0,2 1 0,0 0 1,-3 16-16,3-13 19,8-23-33,0 0 1,-1 1 0,1-1-1,0 0 1,0 0-1,0 0 1,0 0-1,0-1 1,-1 1-1,2 0 1,-1 0-1,0 0 1,0-1-1,0 1 1,0-1 0,0 1-1,1-1 1,-1 1-1,0-1 1,0 0-1,1 1 1,-1-1-1,0 0 1,1 0 13,38 9 92,24 0-80,1-4 0,0-3 0,3-2-12,-61 0 7,11-1 43,0-1 0,-1-1 0,1 0 0,-1-1 0,0-1-1,10-4-49,101-44 109,-99 39-106,-22 11 1350,-13 6-1603,-14 8-1916,8 0-571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14:10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0 410 800,'0'0'1264,"0"0"-495,0 0-59,0 0 0,0 0-203,0 0-177,0 0-42,0 0-65,0 0-48,0 0-19,0 0-17,0 0 3,0 0-48,0 0-57,0 0-84,0 0-65,20 7-232,7 11 384,-2 0 0,0 2 0,-1 0 0,13 17-40,12 9-45,-48-45 34,0 0 0,0-1 0,0 1 1,1 0-1,-1-1 0,0 1 0,1-1 0,-1 1 0,0-1 0,0 0 1,1 0-1,-1 1 0,1-1 0,-1 0 0,0 0 0,1 0 1,-1-1-1,0 1 0,1 0 0,-1 0 0,0-1 0,1 1 0,-1-1 1,0 1-1,0-1 0,1 0 11,35-23 200,-25 15-126,236-143 843,236-104-917,-439 234 47,-12 7 205,0-1-1,-2-1 1,0-2-1,-1-2 1,4-4-252,-33 24 214,-1 1-36,0 0-31,0 0-94,0 0-53,0 0-80,-13 25-3690,11-22 3202,-10 10-1936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14:17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12101 1 720,'0'0'494,"0"0"-162,0 0 17,0 0 138,0 0 140,0 0-125,-21 7-184,-151 58-27,7 9-259,68-28 0,-23 2-32,-848 307 601,430-173-393,-196 50-171,712-225-41,1-1 3,-144 45 58,-135 21-57,230-59 44,-839 127 466,398-77 473,-72 7-200,-553 90-409,-160 118-380,1070-220-26,-182 20 32,335-64-5,0 3 1,2 3 0,-29 15 4,-34 8-3,-22 3 6,-39 10 8,3 8 1,-90 48-12,-232 105-26,395-176 49,-2-4 0,-40 3-23,-153 21-6,-35-5 27,292-48-18,-384 46 38,273-42 479,67-8 1152,100-4-1689,1 0-34,0 0-59,-10 15-3022,3-8 112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14:19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373 1 2232,'0'0'1189,"0"0"-246,0 0-259,0 0-278,0 0-92,0 0 3,0 0-69,-14 13-125,-17 20-122,2 2 1,-14 23-2,-37 43 117,54-68-43,0 1 0,-1 6-74,-13 17 28,38-55-44,1 0-1,0 1 0,0-1 1,0 1-1,0-1 1,0 0-1,0 1 1,1 0-1,-1-1 1,1 1-1,0-1 1,0 1-1,0 0 1,0 0 16,0-1 8,0 0 1,0 0-1,0 0 1,0 0-1,0 0 1,-1 0-1,1 1 1,-1-1-1,1 0 0,-1-1 1,0 1-1,0 0 1,0 0-1,0 0 1,0 0-1,0-1 1,0 1-1,-1 0-8,-4 3 30,3-2-13,1-1-1,-1 0 1,0 1 0,1-1 0,-1 1-1,1 0 1,0 0 0,-1 0-1,2 0 1,-1 0 0,0 1-17,2-3-6,0-1-2,0 0-9,0 0-28,0 0 17,0 0-35,0 0-20,0 0-19,20 6-8,505 73 246,-494-77 1175,-30-2-1269,-1 0-25,0 0 3,-2 19-1010,-4-12-1730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8:19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255 11 1408,'0'0'1619,"0"0"-967,0 0-415,0 0-8,0 0 4,0 0-27,-5-1-21,3 0-177,0 0 1,0 1-1,0-1 1,0 0-1,0 1 1,0 0-1,0-1 1,0 1-1,0 0 1,0 0-1,0 0 1,0 0-1,0 1 0,0-1 1,0 1-1,0-1 1,0 1-1,0 0 1,0-1-1,0 1 1,0 0-1,0 0 1,1 0-1,-1 1 1,0-1-1,1 0 0,-1 1 1,1-1-1,-1 1 1,1-1-1,0 1 1,-1 1-9,-8 11 2,1 1 0,1 0 0,1 0 0,0 1 0,0 0 0,2 0 0,0 1 0,1-1 0,1 1 0,0 0 0,1 0 0,1 0 0,1 1 0,0-1 0,1 0 0,2 10-2,-2-24-5,0 0 1,0 0-1,0 0 1,0 0-1,1 0 1,-1 0-1,1-1 1,-1 1-1,1 0 1,0-1-1,0 0 1,0 1-1,1-1 1,-1 0-1,0 0 1,1 0-1,-1 0 1,1-1-1,0 1 1,0-1-1,-1 0 1,1 1-1,0-1 1,0 0-1,0-1 1,2 1 4,10 2 145,0 0 0,1-2 0,-1 0 0,14-1-145,-21 0 85,-4 0-21,1-1 0,-1 0 1,0 0-1,0 0 0,0 0 0,1 0 1,-1-1-1,-1 0 0,1 0 0,0 0 1,0 0-1,-1-1 0,1 0 0,-1 1 1,0-1-1,0 0 0,0-1 0,0 1 1,0 0-1,-1-1 0,1 0 0,-1 1 1,0-1-1,0 0 0,-1 0 0,1 0 1,0-3-65,1-2 57,0 0 1,-1 0 0,0 0-1,0 0 1,-1-1 0,-1 1 0,1 0-1,-1-1 1,-1 1 0,0-1-1,0 1 1,-2-8-58,0 10-1,-1 0-1,1-1 1,-1 1 0,-1 1 0,1-1-1,-1 0 1,0 1 0,0 0-1,-1 1 1,0-1 0,0 1 0,0 0-1,-1 0 1,0 1 0,0 0-1,0 0 1,0 1 0,-5-2 1,-5-2-16,0 0 0,0 2 1,-1 0-1,0 1 0,0 0 0,0 2 1,-12 0 15,-63 1-28,92 1 20,0 0 0,0 0 0,1 0 1,-1 1-1,0-1 0,0 0 0,0 0 1,0 1-1,0-1 0,0 0 0,1 1 1,-1-1-1,0 1 0,0-1 0,1 1 1,-1-1-1,0 1 0,1 0 0,-1-1 0,0 1 1,1 0-1,-1-1 0,1 1 0,-1 0 1,1 0-1,0 0 0,-1-1 0,1 1 1,0 0-1,-1 0 0,1 0 0,0 0 1,0 0-1,0 0 0,0-1 0,0 1 1,0 0-1,0 0 0,0 0 0,0 0 8,0 1-25,0-1-1,1 1 1,-1 0-1,0-1 0,1 1 1,-1-1-1,1 1 1,0-1-1,-1 1 1,1-1-1,0 0 0,0 1 1,0-1-1,0 0 1,0 0-1,0 1 1,0-1-1,0 0 0,0 0 1,1 0-1,-1 0 1,0-1-1,1 1 0,0 0 26,18 4 39,1-1 0,0 0 0,0-2 0,0-1-1,0 0 1,0-2 0,9-1-39,7 1 34,-3-2 81,0 0-1,-1-3 1,1-1 0,-1-1-1,0-2 1,-1-1 0,0-2-1,-1-1 1,3-3-115,-22 10 490,-4 4 148,-3 21-770,4 40 103,-3 0 0,-2 0-1,-2 0 1,-3 6 29,0-11-309,14-71 435,1-22-93,1 1 0,1 1 0,5-5-33,-10 24-5,0-1 0,1 2 0,1 0 0,1 0 0,1 1 1,14-12 4,-24 25-14,0 0 0,0 1 0,1-1 0,-1 1 0,1 1 0,0-1 1,0 1-1,0 0 0,0 0 0,0 1 0,0 0 0,1 0 0,-1 0 0,0 1 1,5 0 13,-10 0-16,0 1 0,0-1 0,0 1 0,0-1 0,0 1 0,0-1 0,0 1 0,0 0 0,0 0 0,0-1 0,-1 1 0,1 0 1,0 0-1,0 0 0,-1 0 0,1 0 0,-1 0 0,1 0 0,-1 0 0,1 0 0,-1 0 0,0 0 0,1 0 0,-1 0 0,0 0 1,0 1 15,6 35-44,-5-35 41,4 79 133,-3 51-130,-2-106 34,2-25-42,0 0-1,1 0 0,-1 0 0,0 0 1,0-1-1,1 1 0,-1-1 0,0 1 0,1-1 1,-1 0-1,1 0 0,-1 0 0,0 0 0,1-1 1,1 1 8,2-1 10,6 1-296,0-1 0,0-1-1,-1 0 1,1-1 0,-1 0-1,0-1 1,1 0 0,-2-1 0,5-2 286,24-12-4687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8:20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118 517 2513,'0'0'693,"0"0"-237,0 0 70,0 0 107,0 0-12,0 0-204,-2-13-164,-11-41-122,13 53-131,0 0 1,0 0 0,0-1-1,0 1 1,-1 0 0,1 0-1,0 0 1,-1-1 0,1 1-1,-1 0 1,1 0 0,-1 0-1,0 0 1,0 0 0,1 0-1,-1 0 1,0 0 0,0 0-1,0 0 1,0 0 0,0 1-1,0-1 1,0 0 0,0 1-1,0-1 1,0 1 0,0-1-1,-1 1 1,1-1 0,0 1-1,0 0 1,-1 0 0,1 0-1,0 0 1,0-1 0,-1 1-1,1 1 1,0-1 0,-1 0-1,0 1-13,0-1 1,-1 1-1,1 0 0,0 0 1,0 0-1,0 1 1,0-1-1,0 0 0,0 1 1,0 0-1,1-1 1,-1 1-1,0 0 1,1 0-1,-1 0 13,-4 9-15,1 0-1,0 1 1,1-1-1,1 1 1,-1 0-1,2 0 1,0 0 0,-1 5 15,1 14-34,1 1 0,2 21 34,-1-50-11,1 1 0,-1 0 0,1-1-1,0 1 1,0-1 0,1 1 0,-1-1-1,1 1 1,-1-1 0,1 0 0,0 0 0,0 0-1,1 0 1,-1 0 0,1 0 0,-1 0-1,1-1 1,0 0 0,0 1 0,0-1 0,0 0-1,0 0 1,1-1 0,-1 1 0,0-1-1,1 1 1,-1-1 0,1 0 0,0-1 0,-1 1-1,1 0 1,0-1 0,2 0 11,2 1 68,0-1 0,0 0 1,0 0-1,0 0 0,-1-1 0,1-1 1,0 1-1,-1-1 0,1 0 0,-1-1 1,1 0-1,-1 0 0,0-1 0,0 1 1,4-5-69,5-7 87,-1 0-1,-1-1 1,0-1 0,-1 0 0,-1-1-1,-1 0 1,-1-1 0,0 0 0,-1-1-1,-1 0 1,-1-1 0,-1 1 0,-1-1 0,0 0-1,-2 0-86,8-59 64,-3 0 1,-4-1-1,-5-26-64,1 90 21,0 11 26,1 3-28,-1 0 0,0 1 0,0-1 0,0 0 1,0 1-1,0-1 0,-1 0 0,1 1 0,-1-1 1,0 1-1,0-1 0,0 1 0,0-1 0,0 1 1,0 0-1,0-1 0,-2-1-19,2 4-5,1 0 0,0 0-1,-1 0 1,1 0 0,0 0-1,0 0 1,-1 0 0,1 0-1,0 0 1,-1 0 0,1 0-1,0 0 1,-1 0 0,1 0-1,0 0 1,0 0 0,-1 0-1,1 0 1,0 0 0,0 1-1,-1-1 1,1 0 0,0 0 0,0 0-1,-1 0 1,1 1 0,0-1-1,0 0 1,0 0 0,-1 1-1,1-1 1,0 0 0,0 0-1,0 1 1,0-1 0,0 0-1,-1 0 1,1 1 0,0-1-1,0 0 1,0 1 0,0-1 0,0 0-1,0 1 6,-5 15-27,5-15 15,-14 68 7,3 2 0,4 0 1,2 0-1,4 0 0,2 0 1,5 12 4,-4-65-4,0-1 1,1 1-1,1-1 0,4 9 4,-7-20-14,1 0 0,0-1-1,0 1 1,1-1-1,0 1 1,0-1-1,0 0 1,0 0 0,1 0-1,0-1 1,0 1-1,0-1 1,1 0-1,-1 0 1,1 0 14,-3-3 28,0-1 0,0 1 0,0-1 0,0 1 0,0-1 0,0 1 0,0-1 0,0 0 1,0 0-1,0 0 0,1 0 0,-1-1 0,0 1 0,0-1 0,0 1 0,0-1 0,0 1 0,0-1 0,-1 0 0,1 0 0,0 0 0,0 0 0,-1-1 0,1 1 0,0 0 0,-1-1 1,1 1-1,-1-1 0,0 1 0,1-1 0,-1 1 0,0-1 0,1-2-28,5-7 69,0 0 0,0 0 0,-1-1 0,3-8-69,5-13 2,-1 0 0,-1-1 0,-2-1 1,-1 1-1,-2-2 0,-2 1 1,1-22-3,-6 55-36,0 2-71,0 18-264,-2 64 271,0-33 114,2 0-1,5 32-13,-4-77 7,-1 1 0,1-1 0,0 0 1,1 0-1,-1 0 0,1 0 0,-1 0 0,1 0 0,1 0 1,-1-1-1,0 1 0,1-1 0,0 1 0,0-1 0,0 0 1,0 0-1,0 0 0,1-1 0,-1 1 0,1-1 0,0 0-7,2 1 45,0 0 0,0 0 1,0-1-1,1 0 0,-1-1 0,1 1 0,-1-1 0,1 0 0,0-1 0,-1 0 0,1 0 0,0 0 0,0-1-45,-4 0 1,0 1 1,-1-1-1,1 0 0,-1 0 1,0 0-1,1-1 1,-1 1-1,0 0 0,0-1 1,0 0-1,0 1 0,0-1 1,0 0-1,0 0 0,0 0 1,-1 0-1,2-2-1,23-41-983,-25 41 807,15-34-2393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8:20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2457,'0'0'4208,"0"0"-3807,0 0-401,0 0-689,0 0-2543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8:22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45 230 3177,'0'0'510,"0"0"-113,0 0-4,0 0-188,0 0-166,0 0-20,-7 13 43,1-2-25,1 0-1,0 0 0,0 0 0,2 1 1,-1 0-1,1-1 0,1 1 1,0 0-1,1 0 0,0 6-36,1-9 29,0 0 0,1-1-1,-1 1 1,2-1 0,-1 1-1,1-1 1,1 1 0,-1-1-1,2 0 1,0 2-29,-2-7 52,0 0-1,0 0 1,0 0 0,1 0-1,-1 0 1,1 0 0,0-1-1,-1 0 1,1 1-1,0-1 1,1 0 0,-1 0-1,0-1 1,1 1 0,-1-1-1,0 1 1,1-1-1,0 0 1,-1-1 0,1 1-1,0-1 1,-1 1 0,1-1-1,0 0 1,0 0-52,3-1 94,0 0 0,0-1 0,-1 0 0,1 0 0,0 0 0,-1-1 0,1 0 0,-1 0 1,0 0-1,0-1 0,0 0 0,-1 0 0,1-1 0,-1 0 0,0 0 0,0 0 0,-1 0 0,1-1 0,-1 1 0,2-6-94,10-14 109,0-2 0,-2 1 0,-1-2-1,1-7-108,-3 2 52,-1 0 0,-2-1-1,-1 0 1,-2 0-1,-1 0 1,-2 0 0,-2-22-52,0 55-116,-1 29-399,-12 457 370,11-556 170,0 24-12,3-1 1,1 0-1,3-7-13,-3 43 1,0-1 0,1 1 0,0-1 0,1 1 0,0 0 0,1 0 0,0 1-1,1 0 1,1-1 0,-1 2 0,2-1 0,-1 1 0,10-9-1,-9 13-16,0 0-1,0 0 1,0 1 0,0 0 0,1 1 0,0 0-1,0 0 1,0 1 0,1 0 0,-1 1-1,1 0 1,-1 0 0,1 1 0,0 0-1,0 1 1,-1 0 0,1 1 0,8 1 16,-17-2-7,1 1 1,0 0 0,-1 0-1,1-1 1,-1 1-1,1 0 1,-1 0 0,1 1-1,-1-1 1,0 0-1,1 0 1,-1 1 0,0-1-1,0 1 1,0-1-1,0 1 1,0-1 0,0 1-1,-1-1 1,1 1 0,0 0-1,-1-1 1,0 1-1,1 0 1,-1 0 0,0 0-1,0-1 1,0 1-1,0 0 1,0 0 0,0-1-1,0 1 1,-1 1 6,1 3-19,-1 1 0,1-1 0,-1 0 1,-1 0-1,1 0 0,-1 0 0,0-1 0,0 1 1,-3 4 18,-5 2 4,0-1 0,0 0 0,-1-1 0,0 0 0,-1-1 0,0 0 1,0-1-1,-1 0 0,0-1 0,-3 1-4,-4 3 5,1 0 1,0 2-1,1 0 0,-2 2-5,19-13-6,0-1-1,0 1 1,0-1 0,0 1-1,1-1 1,-1 1-1,0-1 1,1 1-1,-1 0 1,1-1-1,0 1 1,-1 0-1,1 0 1,0-1-1,0 1 1,0 0-1,0 0 1,0-1-1,1 1 1,-1 0 0,1-1-1,-1 1 1,1 0-1,-1-1 1,1 2 6,21 37-69,-9-23 49,1-1 0,1-1 0,0 0 0,4 2 20,-14-12 30,1-1 0,0 0 1,0 0-1,0-1 0,0 1 1,1-1-1,0-1 0,-1 1 0,1-1 1,0 0-1,0-1 0,0 0 0,0 0 1,4 0-31,-8-2 36,0 1 0,0-1 1,-1 0-1,1 0 0,0-1 1,-1 1-1,1-1 0,-1 1 0,1-1 1,-1 0-1,0 1 0,1-1 1,-1-1-1,0 1 0,0 0 1,-1 0-1,1-1 0,1-1-36,32-55 135,-29 47-100,9-14-35,-2 0 0,-1-1 0,-1 0 1,-1-1-1,2-13 0,-15 94-168,3-1 0,4 36 168,-4-87-1,0 1 1,0 0-1,0-1 0,0 1 1,0-1-1,0 1 0,1 0 1,-1-1-1,0 1 0,1-1 1,0 1-1,-1-1 0,1 1 1,0-1-1,0 1 0,-1-1 1,1 0-1,0 0 0,1 1 1,-1-1-1,0 0 0,0 0 1,0 0-1,1 0 0,-1 0 1,0 0-1,1 0 1,-1-1-1,1 1 0,-1-1 1,1 1-1,-1-1 0,1 1 1,-1-1-1,1 0 0,1 1 1,0-2 22,0 1-1,0-1 1,0 1 0,0-1-1,-1 0 1,1 0-1,0 0 1,0 0 0,-1-1-1,1 1 1,-1-1-1,1 1 1,-1-1-1,0 0 1,1 0 0,-1 0-1,0 0 1,0-1-1,-1 1 1,1-1-22,4-7 49,0-1 1,0 0-1,-2 0 0,1-1 1,-2 1-1,1-1 0,-1-1-49,0 0 38,1-1-1,1 0 0,0 1 1,5-7-38,5 83-942,-14-57 932,18 57 78,-18-60-83,0 1 1,1-1-1,-1 1 0,1-1 1,0 0-1,0 0 1,1 0-1,-1 0 0,0 0 1,1 0-1,0 0 1,0-1-1,0 1 0,0-1 1,2 1 14,-4-3 16,1 1-1,-1-1 1,1 0 0,-1 0 0,1 0 0,-1 0 0,1 0-1,-1 0 1,1 0 0,-1-1 0,0 1 0,1-1 0,-1 1-1,1-1 1,-1 1 0,0-1 0,1 0 0,-1 0-1,0 1 1,0-1 0,1 0 0,-1 0 0,0 0 0,0 0-1,0-1 1,0 1 0,0 0 0,0-1-16,30-43 343,-20 28-230,13-19-78,-17 24-30,1-1-1,1 1 0,0 1 0,0 0 0,2-1-4,-10 12-63,0 2 14,1 0-1,-1 0 1,0 0 0,1 0-1,-1 0 1,0 0 0,0 0 0,0 1-1,-1-1 1,1 0 0,0 3 49,1 1-62,12 34 95,-9-21 36,2-1 0,0 0 0,1 0 0,1 0 0,8 12-69,-13-26 12,-1 1 0,1-1 0,0 0 0,0 0-1,0 0 1,0 0 0,1-1 0,0 0 0,-1 0 0,1 0 0,0 0 0,1-1 0,-1 0 0,0 0 0,1 0 0,-1-1-1,1 0 1,-1 0 0,1 0 0,-1-1 0,1 1 0,0-2-12,-2 1-79,0 0 0,-1-1-1,1 0 1,-1 0 0,1 0 0,-1-1 0,0 1-1,1-1 1,-1 1 0,0-1 0,0 0 0,0 0 0,0-1-1,-1 1 1,1-1 0,-1 1 0,1-1 0,-1 0-1,0 0 1,0 0 0,0 0 79,14-19-4650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6:47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1 548 2665,'0'0'3564,"0"0"-2211,0 0-548,0 0-233,0 0-410,4-7-133,40-49-405,-39 51 320,0-1-1,0 1 1,1 0-1,-1 1 1,1-1-1,0 1 1,1 0 0,-1 1-1,0-1 1,3 1 56,-9 3-26,1 0 0,0 0 0,0 0 0,-1 0 1,1 0-1,0 1 0,-1-1 0,1 0 0,0 1 0,-1-1 1,1 0-1,-1 1 0,1-1 0,-1 0 0,1 1 1,-1-1-1,1 1 0,-1-1 0,1 1 0,-1 0 0,1-1 1,-1 1-1,0-1 0,1 1 0,-1 0 0,0-1 0,1 1 26,10 25 103,-7-18-99,6 13 76,39 70 47,-45-83-127,1-1 0,0 0 0,0-1 0,1 0 0,-1 1 0,1-2 0,1 1 0,-1-1 0,1 0 0,3 2 0,-8-6 6,-1 0 1,1 0-1,-1-1 1,0 1 0,1 0-1,-1-1 1,1 1-1,-1-1 1,1 0-1,-1 0 1,1 1 0,0-1-1,-1 0 1,1 0-1,-1 0 1,1-1-1,-1 1 1,1 0 0,-1-1-1,1 1 1,-1-1-1,1 1 1,-1-1 0,1 1-1,-1-1 1,0 0-1,2-1-6,-1 0 14,0-1-1,1 1 1,-1-1-1,-1 0 1,1 0-1,0 0 0,-1 0 1,1 0-1,-1 0 1,0-1-1,0 1 1,1-3-14,0-7-35,0 0 0,0 0 0,-1 0 0,-1 0 0,0 0 0,-2-6 35,1 13-39,-1-1 0,0 1 0,0 0 0,-1 0 0,1 0 0,-1 1 0,-1-1 0,1 1 0,-1-1 0,0 1 0,0 0 0,-1 1 0,1-1 0,-1 1 0,0 0 0,0 0 0,-1-1 39,-1 0 17,0 1 0,-1-1 0,1 1 0,-1 1 1,0-1-1,0 1 0,0 1 0,0-1 0,-1 1 0,1 1 0,-1 0 1,-5-1-18,13 3-6,0 0 1,0 0-1,0-1 1,0 1 0,0 0-1,1 0 1,-1 0 0,0 0-1,1 0 1,-1 0-1,1 0 1,-1 0 0,1 1-1,0-1 1,-1 0 0,1 0-1,0 0 1,0 0 0,0 1-1,-1-1 1,1 0-1,1 0 1,-1 0 0,0 0-1,0 1 6,0 1-11,0 1 0,0-1 0,0 0 0,0 1-1,1-1 1,-1 0 0,1 1 0,0-1 0,1 2 11,0-2-20,1 0 0,0-1 0,0 0 0,-1 1-1,2-1 1,-1 0 0,0-1 0,0 1 0,0-1 0,1 1 0,-1-1 0,1 0 0,-1 0 0,1 0 0,-1-1-1,3 1 21,63 3-122,-61-5 122,10 2 17,1-1 1,0-1 0,0-1-1,0-1 1,-1-1 0,1 0-1,-1-1 1,0-1-1,-1-1 1,1 0 0,-1-2-1,-1 0 1,0 0 0,7-7-18,-22 16 5,0-1 0,0 1 0,0-1 1,0 0-1,0 1 0,0-1 1,0 0-1,0 0 0,0 0 1,0 0-1,-1 0 0,1 0 1,0 0-1,-1 0 0,1 0 0,-1 0 1,1-1-1,-1 1 0,0 0 1,1 0-1,-1 0 0,0-1 1,0 1-1,0 0 0,0 0 1,0 0-1,0-1 0,0 1 0,0 0 1,0-1-6,-2 0 23,1 0 1,-1 1-1,1-1 1,-1 1-1,0-1 1,1 1-1,-1 0 1,0-1-1,0 1 1,0 0 0,0 0-1,0 0 1,0 1-1,0-1 1,-2 0-24,-9-3 107,-1 1 0,1 1 0,-1 0 1,0 0-1,-1 2-107,13 0-3,0 0 0,-1 1-1,1-1 1,0 1 0,-1 0 0,1 0 0,0-1 0,0 1 0,0 1 0,0-1-1,0 0 1,0 0 0,0 1 0,0-1 0,0 1 0,0 0 0,1 0 0,-1-1 0,1 1-1,-1 0 1,1 0 0,0 0 0,0 1 0,0-1 0,0 0 0,0 0 0,0 0 0,1 1-1,-1-1 1,1 1 0,0-1 0,-1 1 3,-1 14-25,0-1-1,1 0 1,0 1 0,2 7 25,-1-7-23,0-17 17,0 1 0,0 0 0,0 0 0,0 0 0,0 0 0,0 0 1,0 0-1,0 0 0,0 0 0,1 0 0,-1 0 0,0 0 0,1 0 0,-1 0 1,0 0-1,1 0 0,-1-1 0,1 1 0,-1 0 0,1 0 0,0-1 0,-1 1 1,1 0-1,0 0 0,0-1 0,-1 1 0,1-1 0,0 1 0,0-1 0,0 1 1,0-1-1,-1 0 0,1 1 0,0-1 0,0 0 0,0 0 0,0 1 0,0-1 1,0 0-1,0 0 0,0 0 0,0 0 0,0 0 0,1-1 6,0 1 23,0-1 0,0 1 0,0-1-1,0 0 1,-1 0 0,1 0 0,0 0 0,0 0-1,-1 0 1,1 0 0,0-1 0,-1 1-1,1 0 1,-1-1 0,0 1 0,1-1 0,-1 0-1,0 1 1,0-1 0,0 0 0,0-2-23,6-22 47,-2-2 1,0 1 0,-2 0-1,-1-1 1,-2 0 0,0 1-1,-2-1 1,-2-5-48,3 22 53,-1 0 0,-1 1 0,1-1 0,-2 0 0,1 1 0,-2 0 0,1 0 0,-1 0 0,-1 0 0,0 1 0,0 0 0,-1 0-53,6 8-130,1 1-16,0 0 2,2 43-201,2-27 344,0 1 1,1-1-1,1 0 0,0-1 1,1 0-1,1 0 0,0 0 1,1-1-1,1 0 0,0 0 2,-5-7-18,1 0 1,0-1 0,0 1 0,1-1 0,-1 0 0,1-1 0,0 1 0,1-1 0,0-1 0,-1 0 0,1 0 0,1 0 0,-1-1 0,0 0 0,1-1 0,0 0 0,-1 0 0,1-1 0,5 1 16,-9-2 13,-1 0 1,1 0-1,-1 0 0,1-1 0,-1 0 1,1 0-1,-1 0 0,0 0 0,1-1 1,-1 1-1,0-1 0,0 0 0,0 0 1,0-1-1,-1 1 0,1-1 0,0 0 1,-1 0-1,0 0 0,0 0 0,0-1 1,0 1-1,0-1 0,-1 0 0,1 0 1,-1 0-1,0 0 0,-1 0 1,1 0-1,-1-1 0,1 1 0,-1 0 1,0-1-1,0-2-13,0-1 26,-1 1 0,1-1 1,-1 0-1,0 1 0,-1-1 1,0 1-1,0-1 0,0 0 1,-1 1-1,0 0 0,-1-1 0,-1-1-26,3 6-9,0 1-1,0-1 0,0 1 0,-1-1 0,1 1 0,-1 0 0,1 0 0,-1-1 0,0 1 1,0 0-1,0 1 0,0-1 0,-1 0 0,1 0 0,0 1 0,-1 0 0,1-1 0,-1 1 0,1 0 1,-1 0-1,0 0 0,1 1 0,-1-1 0,0 1 0,0-1 0,1 1 0,-1 0 0,0 0 1,0 0-1,0 0 0,1 1 0,-1-1 0,0 1 0,1 0 0,-2 0 10,3 0-9,-1 0-1,0 0 1,1 0-1,-1 1 1,1-1-1,-1 0 1,1 1-1,-1 0 1,1-1-1,0 1 1,0 0-1,0 0 1,0-1-1,0 1 1,0 0-1,1 0 1,-1 0-1,1 0 1,-1 0-1,1 0 1,0 0-1,0 0 1,-1 1 9,-2 51-40,3-50 38,0 6-34,0-1-1,0 1 1,1-1-1,0 1 1,1-1-1,0 0 1,1 0-1,1 5 37,-3-12-10,1 1-1,-1 0 1,1-1-1,0 1 0,0-1 1,0 1-1,0-1 1,1 0-1,-1 0 1,0 0-1,1 0 0,-1 0 1,1-1-1,0 1 1,0-1-1,0 0 0,0 1 1,-1-1-1,1-1 1,1 1-1,-1 0 1,0-1-1,0 1 0,0-1 1,0 0-1,0 0 1,2-1 10,-3 1 0,0 0-1,1-1 1,-1 1 0,0-1 0,0 1 0,0-1 0,1 0 0,-1 0 0,0 0-1,0 0 1,0-1 0,-1 1 0,1 0 0,0-1 0,0 1 0,-1-1 0,1 0 0,-1 1-1,1-1 1,-1 0 0,0 0 0,0 0 0,0 0 0,0 0 0,0 0 0,0 0-1,0-1 1,-1 1 0,1 0 0,-1 0 0,0-1 0,1 0 0,1-14-2,0 1 0,-1 0 0,-1-1 0,-1-6 2,1 5-2,1 2 28,-1 12 5,1 0-1,-1 0 1,1 0 0,-1 0-1,-1 0 1,1 0 0,0 0-1,-1 0 1,0 0 0,0 0-1,0 0 1,0 0 0,-1 0-1,0 0 1,0 1-1,0-1 1,0 1 0,-2-3-31,4 6-114,0 0-94,1 23-46,2-14 242,0 1 0,1-1 0,0 0 1,0 0-1,1 0 0,0-1 0,1 0 0,0 0 1,0 0-1,1 0 0,0-1 0,0 0 0,1-1 1,-1 0-1,1 0 0,1 0 0,-1-1 1,5 2 11,-11-7-7,-1 1 0,0 0-1,1-1 1,-1 1 0,1-1 0,0 1 0,-1-1 0,1 0 0,-1 0 0,1 0 0,-1 0 0,1 0 0,0 0 0,-1 0 0,1 0 0,-1 0 0,1-1 0,-1 1 0,1-1 0,-1 1 0,1-1 0,-1 0 0,1 1 0,-1-1 0,0 0 0,1 0-1,-1 0 1,0 0 0,0 0 0,0 0 0,0 0 0,0-1 0,0 1 0,0 0 0,0-1 0,0 1 0,-1 0 0,1-1 0,0 1 0,-1-1 0,1 1 0,-1-1 0,0 1 0,1-1 7,0-10 72,0 0-1,0 1 1,-1-1 0,0 0 0,-3-11-72,2 1 64,0 13 52,0-1 1,0 1-1,0-1 0,-2 1 0,1 0 1,-1 0-1,0 0 0,-1 0 1,0 1-1,-4-8-116,6 14 103,1 1-225,1 1 26,2 27-185,1-17 271,1 0 0,0 0-1,0-1 1,1 1 0,1-1 0,-1-1 0,1 1 0,1-1 0,0 0 0,0 0 0,0-1-1,9 6 11,-15-12-1,-1 0 0,1-1 0,0 0-1,-1 1 1,1-1 0,0 1 0,0-1 0,0 0-1,-1 1 1,1-1 0,0 0 0,0 0-1,0 0 1,0 0 0,0 0 0,-1 0-1,1 0 1,0 0 0,0 0 0,0 0 0,0 0-1,0 0 1,-1-1 0,1 1 0,0 0-1,0-1 1,0 1 0,-1-1 1,2 0 5,-1 0 0,0 0 0,0-1 0,0 1 0,0-1 0,-1 1 0,1-1 0,0 1 0,-1-1 0,1 1 0,-1-1 0,1 1 0,-1-1 0,1-1-5,1-62 117,-3 54-164,2-16 21,0 19 48,0 1 0,-1-1 0,0 0 0,0 1 0,-1-1 0,0 1 0,-1-1 0,1 1-1,-1 0 1,-1 0 0,1-1 0,-3-2-22,5 10-77,0 0-98,0 4-126,2 15 288,1 0-1,1-1 1,1 0 0,1 0 0,0 0 0,1 0-1,1-1 1,5 6 13,15 41-9,-19-42-13,0 0 1,-2 1-1,-1 1 0,-1-1 0,0 1 1,-2-1-1,0 15 22,-7-37 14,0 0 0,0-1 0,-1 1 0,1-1 0,0 0 0,0 0-1,0-1 1,0 1 0,-3-1-14,3-1 31,0-1-1,0 1 0,0-1 1,0 0-1,1 0 0,-1 0 1,1 0-1,0 0 0,0-1 1,0 0-1,0 0 1,1 1-1,-1-1 0,1-1 1,-1-1-31,-3-7 23,0-1 0,0 0 0,2 0 0,-2-4-23,3 3-122,0 0 0,1 0 0,1 0 0,0-1-1,1 1 1,0 0 0,2 0 0,0 0 0,0 0-1,1 0 1,1 0 0,1 0 0,0 1-1,3-6 123,12-17-1836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8:22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6177,'0'0'873,"0"0"-593,0 0-184,0 0-96,0 0-441,0 0-1511,0 0 936,56 37-2265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8:22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62 3993,'0'0'848,"0"0"-8,0 0-222,0 0-370,-17-10-251,-55-31-18,70 40 17,-1-1 0,1 1 0,-1 0 1,1 0-1,-1 0 0,0 0 0,1 0 1,-1 1-1,0-1 0,1 1 0,-1 0 1,0-1-1,0 1 0,1 1 0,-1-1 1,0 0-1,0 1 0,1-1 0,-1 1 1,0 0-1,1 0 0,-1 0 0,1 0 1,-1 0-1,1 0 0,0 1 0,-1 0 1,1-1-1,0 1 0,0 0 0,0 0 1,0 0-1,0 0 0,0 1 4,0 0-15,0 0-1,0 1 1,0-1-1,1 1 1,-1 0-1,1-1 1,0 1-1,0 0 1,0 0-1,0 0 1,1 0 0,-1 0-1,1 0 1,0 0-1,1 0 1,-1 0-1,1 0 1,-1 0-1,2 3 16,0-5 8,-1-1-1,1 1 1,-1 0 0,1-1-1,0 1 1,0-1-1,0 0 1,0 1-1,0-1 1,0 0 0,0 0-1,1-1 1,-1 1-1,0 0 1,0-1-1,1 1 1,-1-1 0,0 0-1,1 1 1,-1-1-1,1 0 1,-1-1-1,2 1-7,1 0 49,0 0 0,0 0 0,1-1 0,-1 0 0,0 0 0,0 0 0,0 0-1,0-1 1,0 0 0,3-1-49,-3-1 42,0 0-1,0 0 1,0 0 0,-1-1-1,0 1 1,0-1-1,0 0 1,0-1 0,-1 1-1,0 0 1,0-1 0,0 0-1,-1 0 1,1 0-1,-2 0 1,1 0 0,-1 0-1,1 0 1,-2-3-42,36 476-224,-34-448 250,0-10-46,-1 0 0,0 1 1,-1-1-1,0 1 1,-1 5 19,0-14-19,1 1 0,0 0 0,-1-1 0,1 1 0,-1-1 0,1 1 0,-1 0 0,1-1 0,-1 1 0,0-1 0,0 0 0,0 1 0,0-1 0,0 0 0,0 1 0,0-1 0,-1 0 0,1 0 0,0 0 0,-1 0 0,1 0 0,-1 0 0,1-1 0,-1 1 0,1 0 0,-1-1 0,1 1 0,-1-1 0,0 1 0,1-1 0,-1 0 0,0 0 19,-5 1 37,0 0 0,0-1 0,0 0 0,0 0 0,0-1 0,0 0 0,0 0 0,1-1 0,-1 0 0,0 0 0,1 0 0,-1-1 0,-1-1-37,4 1 93,0 1 1,0-1-1,1 0 1,-1 0-1,1-1 1,0 1 0,0-1-1,0 1 1,1-1-1,-1 0 1,1 0 0,0 0-1,0-1 1,0 1-1,1 0 1,0-1-1,-1 1 1,2-1 0,-1 1-1,0-6-93,-1-3 191,1 0 0,0-1-1,1 1 1,0-1 0,2 1-1,-1 0 1,1-1 0,1 1 0,2-3-191,-2 7-37,0 1 1,1 1-1,0-1 1,1 0 0,0 1-1,0 0 1,0 0 0,1 1-1,0-1 1,0 1 0,1 0-1,-1 1 1,2 0 0,-1 0-1,1 0 37,69-38-4253,-47 25-1668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8:23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3489,'0'0'1020,"0"0"-321,0 0 197,0 0-69,0 0-370,0 14-494,-19 369 253,19-374 6,0-1-3903,0-17 1557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8:23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1512,'0'0'1910,"0"0"-139,0 0-364,0 0-477,0 0-401,0-7-424,3-14-154,-3 21 50,0 0 0,0 0 0,0-1 0,1 1 0,-1 0 0,0 0 0,0-1 0,1 1 0,-1 0 0,0 0 0,1 0 0,-1 0 0,0-1 0,0 1 0,1 0 0,-1 0 0,0 0 0,1 0 0,-1 0 0,0 0 0,1 0 0,-1 0 0,0 0 0,1 0 0,-1 0 0,0 0 0,1 0 0,-1 0 0,0 0 0,1 0 0,-1 1 0,0-1 0,1 0 0,-1 0-1,5 3 32,0 0 0,-1 1 0,0-1 1,1 1-1,-1 0 0,0 0 0,1 4-32,84 106 356,-58-71-273,2-1-1,18 15-82,-47-52 219,3 2-1171,-3-13-1518,-4-10-37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8:24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18 1712,'0'0'1802,"0"0"-551,0 0-192,0 0-96,0 0-246,0 0-275,5-17 155,-11 175-620,-12 45 23,6-78 59,9-57-986,3-56-1380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8:24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8 138 4017,'0'0'955,"0"0"-95,0 0-3,0 0-290,0 0-316,0 0-159,2 18-431,-3 23 311,-1-16 43,2 0 0,1 0 0,3 19-15,-4-39-19,1 1 0,0-1 0,0 0 0,0-1 0,1 1 0,0 0 0,0 0 0,0-1 1,1 1-1,-1-1 0,1 1 0,0-1 0,0 0 0,0 0 0,1-1 0,0 1 0,-1-1 1,1 0-1,1 1 0,0-1 19,-1-1 58,0 0-1,0 0 1,0 0 0,0-1 0,0 0-1,0 0 1,1 0 0,-1 0 0,0-1-1,1 1 1,-1-1 0,0 0 0,1-1-1,-1 1 1,0-1 0,1 0 0,-1 0-1,3-1-57,0-1 76,-1 0-1,0 0 1,1-1-1,-1 1 1,-1-2-1,1 1 1,0-1-1,-1 1 1,0-1-1,0-1 1,0 0-76,3-5 58,0 0 1,0 0-1,-1-1 1,-1 0-1,0 0 0,0-1 1,-2 0-1,1 0 1,-2 0-1,0 0 0,2-13-58,-4 17-4,-1-1 0,0 0 0,0 0 0,-1 0 0,0 1-1,-1-1 1,0 0 0,-1 1 0,0 0 0,0-1 0,-1 1-1,-3-6 5,4 10-4,-1 0-1,0 0 0,0 0 1,0 0-1,0 1 0,-1-1 0,0 1 1,0 0-1,0 1 0,0-1 1,-1 1-1,1 0 0,-1 0 1,0 1-1,0 0 0,0 0 0,0 0 1,0 1-1,0 0 0,-4-1 5,3 1-28,-1 0-1,0 1 0,0-1 1,1 1-1,-1 1 0,0-1 1,0 1-1,-6 2 29,11-2-17,0 1-1,0-1 1,-1 1 0,1-1-1,0 1 1,0 0 0,1 0-1,-1 0 1,0 1 0,1-1-1,-1 1 1,1-1 0,0 1-1,0 0 1,0 0 0,0 0-1,0 0 1,1 0 0,-1 0-1,0 4 18,-3 10-958,0 1-1,1 0 1,-1 14 958,1 2-5416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8:41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216 162 144,'0'0'487,"0"0"126,0 0 70,0 0 109,0 0 99,13 2 700,-11-1 2519,-57-8-4795,47 6 673,0-1 0,0 1 0,0 0 0,-1 0 0,1 1 0,0 0 0,0 1 0,0-1 0,0 2 0,0-1 0,0 1 0,0 0 0,0 1 12,4-1-4,0 0 0,0 0 1,1 1-1,-1-1 0,1 1 1,-1 0-1,1 0 0,0 0 1,0 0-1,1 1 0,-1-1 0,1 1 1,-1-1-1,1 1 0,0 0 1,0 0-1,1 0 0,-2 3 4,1 3-20,0 0-1,0 0 1,1 0-1,1 0 0,0 0 1,0 0-1,1 7 21,-1-15-3,1-1 0,-1 1 0,1 0 0,-1 0 0,1-1 0,0 1 0,-1 0 0,1-1 0,0 1 0,0 0 0,0-1 0,0 1 0,1-1-1,-1 0 1,0 1 0,1-1 0,-1 0 0,1 0 0,-1 0 0,1 0 0,-1 0 0,1 0 0,0 0 0,-1-1 0,1 1 0,0-1 0,0 1 0,0-1 0,-1 1 0,1-1 0,0 0 0,0 0 0,0 0 0,1 0 3,1 0 35,0 0-1,0 0 1,0-1 0,0 1 0,0-1 0,0 0 0,0 0 0,-1 0 0,1 0 0,0-1 0,-1 0-1,1 1 1,0-1 0,-1-1 0,2 0-35,10-13 0,-2 0-1,0 0 1,0-1-1,-2 0 1,0-1-1,-1-1 1,-1 0-1,-1 0 1,0-1-1,-1 0 1,-2 0-1,0 0 1,-1-1-1,-1 0 1,-1 1-1,0-11 1,-2 30-69,0 1-81,-4 60-87,3-25 176,-1-7 66,-1-6 5,2-1 0,0 1 0,1 0 0,1-1-1,4 17-9,-4-36-3,0 0-1,0 0 0,0 0 0,0 0 0,1 0 0,-1-1 0,1 1 1,-1 0-1,1-1 0,0 1 0,-1-1 0,1 1 0,0-1 1,0 0-1,0 0 0,0 0 0,0 0 0,0 0 0,0 0 0,1-1 1,-1 1-1,0-1 0,0 0 0,1 1 0,-1-1 0,0 0 1,0 0-1,1 0 4,0 0 18,1 0 0,0 0 0,-1 0 1,1 0-1,-1-1 0,1 1 1,-1-1-1,1 0 0,-1 0 0,1 0 1,-1 0-1,0-1 0,0 0 0,0 1 1,0-1-1,0 0 0,2-2-18,-1-2 24,0-1 0,0 0 0,0 0-1,-1-1 1,0 1 0,-1-1 0,1 0 0,-2 0-1,1 1 1,-1-1 0,0 0 0,0-1 0,-1 1 0,-1-7-24,1 14-35,0 1-124,0 25-293,0-9 461,-1 0-13,2 0 0,0-1 0,0 1 0,2 5 4,-2-17 22,0-1-1,0 1 0,0-1 1,0 1-1,0-1 1,1 0-1,0 1 0,-1-1 1,1 0-1,1 0 1,-1 0-1,0 0 1,1 0-1,-1-1 0,1 1 1,0-1-1,0 0 1,0 1-1,0-1 0,3 1-21,-4-3-87,0 1 0,-1-1 0,1 0 0,0 0-1,0 0 1,-1 0 0,1 0 0,0-1-1,-1 1 1,1 0 0,0-1 0,-1 0-1,1 1 1,0-1 0,-1 0 0,1 0-1,-1 1 1,1-1 0,-1 0 0,0-1-1,1 1 1,-1 0 0,0 0 0,0-1-1,0 1 1,0 0 0,0-1 0,0 1 0,0-1-1,0 1 1,0-1 0,-1 0 0,1 1-1,-1-1 1,1 0 0,-1 0 87,6-17-5380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8:41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5721,'0'0'992,"0"0"-760,0 0-168,0 0-64,0 0-488,0 0-1152,0 0 96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8:42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0 4681,'0'0'771,"0"0"-46,0 0-57,0 0-414,0 0-504,-18 2 90,14-1 171,1 0-1,-1 0 0,1 0 0,-1 1 0,1 0 0,0-1 0,0 1 0,0 1 0,0-1 1,0 0-1,0 1 0,0-1 0,1 1 0,-1 0 0,1 0 0,0 0 0,0 0 0,0 0 1,0 1-1,1-1 0,-1 0 0,0 4-10,-1 3-13,0 1 0,0-1 0,1 1 0,1-1 0,-1 1 0,2 0 0,0 1 13,0-11-12,0 0 0,0 0-1,1 0 1,-1 0-1,1 0 1,-1 0-1,1 0 1,-1-1-1,1 1 1,0 0-1,-1 0 1,1-1 0,0 1-1,-1 0 1,1-1-1,0 1 1,0-1-1,0 1 1,0-1-1,0 1 1,-1-1-1,1 0 1,0 1 0,0-1-1,0 0 1,0 0-1,1 1 13,32 5 336,-25-5-300,23 4 53,-17-4-74,-2 1 0,1 1 0,0 0 0,0 1 0,5 3-15,-19-7-6,-1 0-1,1 0 0,0 0 0,0 0 0,0 0 0,0-1 0,0 1 0,0 0 0,0 0 1,0 0-1,0 1 0,-1-1 0,1 0 0,0 0 0,0 0 0,0 0 0,0 0 0,0 0 0,0 0 1,0 0-1,0 0 0,0 0 0,-1 0 0,1 0 0,0 0 0,0 0 0,0 0 0,0 0 0,0 0 1,0 0-1,0 0 0,0 1 0,0-1 0,0 0 0,0 0 0,0 0 0,0 0 0,0 0 1,0 0-1,0 0 0,0 0 0,0 0 0,0 1 0,0-1 0,0 0 0,0 0 0,0 0 0,0 0 1,0 0-1,0 0 0,0 0 0,0 0 0,0 1 0,0-1 0,0 0 0,0 0 0,0 0 0,0 0 1,0 0-1,0 0 0,0 0 0,0 0 0,0 0 0,0 0 0,0 0 0,1 0 0,-1 1 1,0-1 6,-16 4-107,-17 0 262,-72 3 156,125-8-220,0-2 0,0 0 0,-1-1 0,1-1 0,-1-1-1,0-1 1,3-1-91,-14 4 37,6-1-21,-1-1 1,0-1-1,1 0 0,-2-1 0,7-5-16,-16 10 57,1 0 1,-1 0-1,0 0 1,0-1-1,0 1 1,-1-1-1,1 0 1,-1 0-1,0 0 1,0 0-1,-1 0 1,1 0-1,-1 0 0,0-1 1,0 1-1,0 0 1,0-1-1,-1 1 1,0-1-1,0 0-57,-14 523-181,14-550-1780,0 7-1799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8:44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0 284 1136,'0'0'2183,"0"0"-1346,0 0-544,0 0 2,0 0-105,23-4-7,72-12 21,-91 15-184,-1 0 1,1 0-1,0 0 0,0 1 0,0-1 1,0 1-1,0 0 0,0 1 0,0-1 1,0 1-1,0-1 0,-1 1 0,1 0 1,0 1-1,0-1 0,-1 1 0,1-1 1,-1 1-1,2 1-20,-4-1 6,1 1 0,-1-1 0,1 1 1,-1 0-1,0-1 0,0 1 0,0 0 0,0 0 1,0 0-1,-1-1 0,1 1 0,-1 0 0,0 0 0,0 0 1,0 0-1,0 0 0,0 0 0,-1 3-6,0-3 11,-1 0 0,1 0-1,-1 0 1,1 0 0,-1 0 0,0 0-1,0-1 1,0 1 0,0 0-1,-1-1 1,1 0 0,-1 1 0,1-1-1,-1 0 1,0 0 0,0-1-1,0 1 1,0-1 0,0 1 0,0-1-1,0 0 1,0 0 0,-1 0-1,1-1-10,-16 6 44,-1-1 0,1-1-1,-10 1-43,13-5 29,13 0-29,-1 0 0,1 0 1,-1 0-1,1 1 1,-1-1-1,1 1 1,0 0-1,-1 0 0,-2 1 0,5-2-108,38 0 43,-24 0 180,-1 0 0,0-1 0,1-1-1,-1 0 1,0-1 0,-1 0 0,1-1 0,0 0 0,-1-1 0,0 0 0,0-1 0,0 0-1,8-7-114,-11 7 77,-1-1-1,1 0 1,-2 0-1,1 0 1,-1-1-1,0 0 0,-1 0 1,0 0-1,0-1 1,0 1-1,-1-1 0,-1-1 1,0 1-1,0 0 1,-1-1-1,0 1 1,1-8-77,11-180-1174,-24 307 1178,4-59 13,2 1-1,3 39-16,1-86-1,1 0-1,0 0 0,0-1 1,0 1-1,0 0 0,1-1 1,-1 1-1,1-1 0,0 0 1,1 1-1,-1-1 0,1 0 1,0 0-1,0-1 0,0 1 1,0-1-1,1 1 0,-1-1 1,1 0-1,0 0 0,0-1 1,0 1-1,0-1 0,0 0 1,1 0 1,2 1 37,0 0 0,0-1 0,1 0 0,-1 0 0,0-1 0,1 0 0,-1-1 0,1 1 1,0-1-1,-1-1 0,1 1 0,-1-1 0,1-1 0,-1 1 0,6-3-37,-7 1-4,-1 1 1,1-1-1,-1 0 0,1 0 0,-1-1 1,0 0-1,-1 0 0,1 0 0,-1 0 1,1-1-1,-1 0 0,-1 0 0,1 0 1,-1 0-1,0 0 0,0-1 0,0 1 1,-1-1-1,1 0 0,-2 0 0,1 0 1,-1 0-1,1 0 0,-2 0 0,1 0 1,-1 0-1,0-1 0,0 1 0,-1 0 1,1 0-1,-1 0 0,-2-4 4,2 8-24,0-1 0,0 1 0,-1 0-1,1 0 1,-1-1 0,0 1 0,0 1 0,0-1 0,0 0-1,0 0 1,0 1 0,0-1 0,0 1 0,-1-1 0,1 1-1,-1 0 1,1 0 0,-1 0 0,1 0 0,-1 1 0,0-1-1,1 1 1,-1 0 0,0-1 0,1 1 0,-1 0 0,0 0-1,-1 1 25,-1-1-10,-1 0 0,0 0 0,0 1 0,1-1 0,-1 2 0,0-1 0,1 0-1,-1 1 1,1 0 0,-1 1 0,1-1 0,0 1 0,0 0 10,1 1-2,1 0 0,-1 0 1,1 0-1,0 0 0,0 1 1,1 0-1,-1-1 0,1 1 1,0 0-1,0 0 0,1 0 1,-1 1-1,1-1 0,0 0 0,1 1 2,-2 5-36,1 0 0,1 1 0,-1-1 0,2 0-1,0 1 1,2 7 36,-3-16 1,1 0 0,0-1 1,0 1-1,1 0 0,-1-1 0,0 0 0,1 1 0,-1-1 0,1 0 0,0 1 0,0-1 0,0 0 1,0 0-1,0-1 0,0 1 0,1 0 0,-1-1 0,0 1 0,1-1 0,-1 0 0,1 0 1,0 0-1,-1 0 0,1 0 0,0 0 0,0-1 0,-1 0 0,3 1-1,-1-1 28,-1 1 0,0-1 0,0 0-1,0 0 1,0-1 0,1 1 0,-1-1-1,0 1 1,0-1 0,0 0 0,0 0 0,0 0-1,0-1 1,-1 1 0,1-1 0,0 1-1,-1-1 1,1 0 0,-1 0 0,1 0 0,-1 0-1,0-1 1,0 1 0,0-1 0,0 0-28,6-14 58,-2 0 1,0 0 0,-1 0 0,-1-1 0,-1 0 0,2-16-59,2-11 211,-7 45-221,0 0 1,0 0 0,0 0 0,0 0-1,0 1 1,0-1 0,0 0-1,0 0 1,0 0 0,0 0 0,0 0-1,0 0 1,0 0 0,0 0-1,0 0 1,0 0 0,1 1 0,-1-1-1,0 0 1,0 0 0,0 0-1,0 0 1,0 0 0,0 0 0,0 0-1,0 0 1,0 0 0,0 0-1,1 0 1,-1 0 0,0 0 0,0 0-1,0 0 1,0 0 0,0 0-1,0 0 1,0 0 0,0 0 0,1 0-1,-1 0 1,0 0 0,0 0-1,0 0 1,0 0 0,0 0-1,0 0 1,0 0 0,0 0 0,0 0-1,0 0 1,1 0 0,-1-1-1,0 1 1,0 0 0,0 0 0,0 0-1,0 0 1,0 0 0,0 0-1,0 0 10,7 16-254,4 21 123,-7-21 124,17 63 73,-20-73-63,1-1 1,1 1-1,-1-1 0,1 1 1,0-1-1,0 0 1,1 0-1,0 0 0,-1-1 1,2 1-1,3 2-3,-7-6 25,0 0 0,1 0 0,-1 0 0,0 0 0,1-1 1,-1 1-1,1 0 0,-1-1 0,1 1 0,-1-1 0,1 0 0,0 0 0,-1 1 0,1-1 0,-1 0 0,1 0 1,0 0-1,-1-1 0,1 1 0,-1 0 0,1-1 0,-1 1 0,1-1 0,-1 1 0,1-1 0,-1 0 1,1 1-1,-1-1 0,0 0 0,0 0 0,1 0 0,-1 0 0,0 0 0,0 0 0,0-1 0,0 1 0,0 0 1,0-1-1,0 1 0,-1 0 0,1-1 0,0 1 0,-1-1-25,7-10 134,-1-1-1,0 0 1,-1 0 0,2-11-134,-3 11 54,5-11 5,-5 13 15,1 0 0,-2 0 1,0-1-1,0 1 0,-1-1 0,0 0 0,-1 0-74,-1 12-32,0 0-151,0 36-298,-1-3 470,0-10 19,0 0 1,2-1 0,1 3-9,-2-21-3,1 1 0,0-1 1,0 1-1,0-1 0,0 1 1,0-1-1,1 0 0,0 0 1,0 0-1,0 0 0,1 0 0,-1 0 1,1-1-1,0 1 0,0-1 1,0 1-1,2 0 3,-4-3 26,0 0 1,0 0-1,0-1 0,1 1 0,-1 0 1,0-1-1,0 1 0,1-1 1,-1 0-1,0 1 0,0-1 0,1 0 1,-1 0-1,0 0 0,1 0 1,-1 0-1,0 0 0,1 0 1,-1 0-1,0 0 0,1-1 0,-1 1 1,0 0-1,0-1 0,2 0-26,0-1 40,0 0-1,-1 0 0,1 0 0,0 0 1,-1-1-1,0 1 0,1-1 0,-1 0 0,0 0 1,1-1-40,5-11 60,-1 1 0,0-1 0,-1-1 0,0-1-60,-5 14 0,1-1-10,1-4-6,-1 1 1,0-1-1,0 1 1,0-1-1,-1 0 1,0-5 15,-1 13-112,0 0-43,0 0 0,0 25-337,13 520 468,-13-544 9,-1 0 0,1-1 0,0 1-1,0 0 1,0-1 0,0 1 0,0 0-1,-1-1 1,1 1 0,0 0 0,-1-1 0,1 1-1,0-1 1,-1 1 0,1-1 0,-1 1-1,1-1 1,-1 1 0,1-1 0,-1 1-1,1-1 1,-1 1 0,1-1 0,-1 0 0,0 1-1,1-1 1,-1 0 0,0 0 0,0 1 15,-27 1 38,21-3 16,1 0-1,0 0 1,-1 0 0,1-1-1,0 0 1,0 0-1,-4-3-53,4 2 28,0-1-1,1 1 0,0-1 0,0-1 1,0 1-1,1-1 0,-1 0 0,1 0 1,0 0-1,0 0 0,1-1 1,0 1-1,0-1 0,0 0 0,0 0 1,1 0-1,0-1 0,0 1 0,1 0 1,0-1-1,0 1 0,1-1 0,-1 1 1,1-1-1,1 1 0,-1-1 1,1 1-1,0-1 0,1 1 0,-1 0 1,1-1-1,1 1 0,-1 0 0,1 0 1,0 1-1,0-1 0,1 0 1,1 0-28,6-10-63,2 1 1,0 1-1,0 0 1,1 1 0,1 1-1,0 0 1,1 0 0,0 2-1,1 0 1,0 1-1,1 1 1,2-1 62,2 1-1143,0 1 0,1 1 1,14-2 1142,-5 3-4323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7:49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2772 176,'0'0'828,"0"0"-352,0 0-30,0 0-18,0 0-87,0-25 2417,0 4-2752,2 0 0,1 1 0,0-1 0,1 1 0,2 0-1,0 0 1,1 0 0,0 1 0,2 0 0,7-11-6,24-43-3,2 3 0,4 1 0,3 3 0,2 1 0,52-48 3,68-68-4,-58 58-8,5 5 1,6 6 0,14-4 11,-40 43-7,3 5 1,2 4-1,4 5 1,105-42 6,413-140-16,-141 63 24,-162 81-48,128-13 40,22 23-17,-194 40 11,553-61 6,-363 56-9,159-3 9,-419 40 8,682 0-1,-570 17-6,67-23 7,2 0 0,-288 21-8,1420 28 0,-1293-13 0,346 10 0,297-33 8,-763 5-7,752-1 14,-720 15-15,0 7 0,115 30 0,-73-13 0,233 59 3,-227-47 0,2-8-1,24-5-2,15-8 0,221 54 0,-69-1 3,-73-17-5,-148-25 6,-2 6-1,88 39-3,374 168 15,-462-184-22,171 65 7,-259-105 3,-2 2 1,-2 4-1,0 2 0,-2 3 0,4 7-3,6 8 52,-2 2 0,6 11-52,-78-65 38,0 0 71,0 0-1,0 0-11,-13-1-413,-6-2-1744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8:45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1480,'0'0'1075,"0"0"-511,0 0-41,0 0 1,0 0-117,0 0-63,14-3 48,67-14 892,-94 37-1400,-14-4 413,22-12 1563,24-2-1856,-6 1-2259,0 5-2000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8:46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 1688,'0'0'1606,"0"0"-660,0 0-90,0 0-53,0 0-178,0 0-118,4-2-148,12-6-289,1 0 1,0 1-1,0 0 1,1 2-1,0 0 1,0 1-1,0 0 1,0 2-1,6 0-70,40-1-52,0 3 0,5 3 52,-53-1-27,-1 0 0,1 1-1,-1 1 1,1 1 0,-1 0-1,-1 1 1,1 0-1,-1 1 1,0 1 0,0 0-1,-1 1 1,7 6 27,-3-2-54,-1 1 0,-1 1 0,0 0 0,-1 1 0,0 0 1,-1 1-1,-2 1 0,1 0 0,0 5 54,-6-5-56,0 0 1,-2 1-1,0 0 0,-1-1 1,-1 2-1,-1-1 0,0 0 1,-2 0-1,0 4 56,0 10-130,1-16 82,1 14-12,-2-1 0,-1 0 0,-4 15 60,4-34-5,-1 0-1,0 0 0,-1-1 0,0 1 0,-1-1 0,0 0 0,0 0 1,-1-1-1,0 0 0,-1 0 0,-3 3 6,-56 56 75,-2-4 0,-41 29-75,87-75 19,-5 3 10,0-1 0,-2-1 0,0-2 0,-1-1 0,-1-1-1,0-1 1,-1-2 0,-6 1-29,36-12 855,11-1-725,17-6-928,-9-5-1220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08:47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8 304,'0'0'3853,"0"0"-2113,0 0-526,0 0-307,0 0-431,0 0-181,10-8-219,-7 21-82,0-1 1,-1 1 0,-1-1 0,0 1-1,0-1 1,-1 1 0,-1 0-1,0-1 1,-1 1 0,-1-1 0,1 1-1,-2-1 1,0 0 0,0 0 0,-1-1-1,-1 1 1,0-1 0,-4 6 5,6-11 1,-11 19 31,1 1 1,0 0-1,2 1 1,-4 16-33,16-42 3,0 0 0,0 0 0,0 0 0,0 0 0,0 0 0,1 0 0,-1 0 0,0 0 0,0 0 0,1-1 0,-1 1 0,1 0 1,-1 0-1,1 0 0,-1 0 0,1-1 0,-1 1 0,1 0 0,0-1 0,0 1 0,-1 0 0,1-1 0,0 1 0,0-1 0,-1 1 0,1-1 1,0 1-1,0-1 0,0 0 0,0 1 0,0-1 0,0 0 0,0 0 0,0 0 0,0 0 0,0 0-3,40 7 109,-36-6-107,120 22 75,-85-14-68,-1-2 0,1-1 0,32-1-9,-72-5-28,1 0 1,0 0-1,0 0 0,0 1 1,0-1-1,-1 0 0,1 0 0,0 1 1,0-1-1,-1 0 0,1 1 1,0-1-1,0 1 0,-1-1 1,1 1-1,-1-1 0,1 1 0,0-1 1,-1 1-1,1 0 0,-1-1 1,1 1 27,3 12-4304,-4-11 2336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15:14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2 160,'0'0'706,"0"0"-269,0 0-132,0 0-38,0 0-90,3 0 4193,20-2-4477,753 2 277,-797 0-2470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15:1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6 624,'0'0'1142,"0"0"-47,0 0-161,0 0-148,0 0-274,0 0-149,1 0-358,-1 0 0,0 0 0,0 0 0,0 0 1,0 0-1,0 0 0,0 0 0,0-1 0,1 1 0,-1 0 1,0 0-1,0 0 0,0 0 0,0 0 0,0 0 0,0 0 1,0 0-1,0 0 0,0 0 0,0-1 0,1 1 0,-1 0 1,0 0-1,0 0 0,0 0 0,0 0 0,0 0 0,0 0 1,0-1-1,0 1 0,0 0 0,0 0 0,0 0 0,0 0 1,0 0-1,0 0 0,0-1 0,0 1 0,0 0 0,0 0 1,0 0-1,0 0 0,-1 0 0,1 0 0,0 0 0,0-1 1,0 1-1,0 0 0,0 0 0,0 0 0,0 0 0,0 0 1,0 0-1,0 0 0,-1 0 0,1 0 0,0 0 0,0 0 1,0 0-1,0-1 0,0 1 0,0 0 0,-1 0-5,28 18 10,0-1-1,0-1 1,2-2-1,19 7-9,45 23 30,-92-43-43,0 1 0,0-1 0,-1 0 0,1 1 0,0-1 0,-1 0 0,1 1-1,-1-1 1,1 1 0,-1-1 0,1 1 0,-1-1 0,0 1 0,0-1 0,0 1 0,0 0 0,0-1-1,0 1 1,0-1 0,-1 1 0,1 0 13,-1 1 12,1 1 0,-1-1 0,1 0-1,-1 0 1,0 0 0,0 0 0,0 0 0,-1-1-1,1 1 1,-1 0 0,0 0-12,-21 17 185,-2-1 0,0-1 0,-1-1 0,-1-2 0,-1 0 0,0-2 0,-16 5-185,9-3 415,34-14-425,0-1 1,0 1 0,1 0-1,-1-1 1,0 1-1,0 0 1,0 0 0,1-1-1,-1 1 1,0 0 0,1 0-1,-1 0 1,0 0 0,1 0-1,0 0 1,-1 0 0,1 0-1,-1 0 1,1 0-1,0 0 1,0 0 0,0 0-1,0 1 1,0-1 0,0 0-1,0 0 1,0 0 0,0 0-1,0 0 1,0 0 0,1 0-1,-1 0 1,1 0 0,-1 0-1,0 0 1,1 1 9,1 1-109,-1 1 0,1-1 1,0 0-1,0 0 0,0 0 0,0 0 1,0 0-1,0-1 0,1 1 0,1 1 109,13 5-1572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15:16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264 72 1016,'0'0'894,"0"0"-122,0 0-12,0 0-181,0 0-99,0 0-29,-1-6 2198,-3-21-2675,-1 23 12,0 0-1,0 0 1,0 1 0,-1-1-1,1 1 1,-1 0-1,0 1 1,0 0 0,0 0-1,0 0 1,0 0 0,0 1-1,0 0 1,0 1 0,-1-1-1,1 1 1,0 0 0,-1 1-1,1-1 1,0 1-1,0 0 1,0 1 0,0 0-1,0 0 1,0 0 0,0 1-1,0-1 1,1 1 0,-1 1-1,-3 2 15,2 2-4,0 1-1,0-1 1,1 1-1,0 1 1,1-1-1,0 1 1,1 0 0,0 0-1,0 0 1,1 0-1,0 1 1,1-1-1,0 7 5,-3 24-14,2 1-1,3 38 15,0-49-17,0-30 6,1 1 0,-1-1-1,1 1 1,-1-1 0,1 1-1,0-1 1,-1 1 0,1-1-1,0 0 1,0 0 0,0 1 0,0-1-1,0 0 1,1 0 0,-1 0-1,0 0 1,0 0 0,1 0-1,-1 0 1,1-1 0,-1 1-1,1 0 1,-1-1 0,1 1 0,-1-1-1,1 0 1,-1 1 0,1-1-1,0 0 1,-1 0 0,1 0-1,-1 0 1,2 0 11,66-3 292,-60 3-237,2-2-47,0-1 0,0 1 0,0-1 0,-1-1 1,2-1-9,6-2-284,8-2-1094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15:17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231 436 3297,'0'0'765,"0"0"-49,0 0-93,0 0-248,0 0-124,0 0-15,0-12-19,-1-40-53,1 51-161,0 0-1,-1 0 0,1 0 1,0 0-1,-1 0 1,1 0-1,0 0 0,-1 1 1,1-1-1,-1 0 1,1 0-1,-1 0 0,0 1 1,1-1-1,-1 0 1,0 1-1,1-1 1,-1 0-1,0 1 0,0-1 1,0 1-1,0-1 1,1 1-1,-1 0 0,0-1 1,0 1-1,0 0 1,0 0-1,0-1 0,-1 1-2,-29 1-183,23-1 129,1 1 50,1-1 1,-1 2-1,1-1 1,0 1-1,0-1 0,-1 2 1,1-1-1,0 1 1,1 0-1,-1 0 1,0 0-1,1 1 1,0 0-1,0 0 1,0 0-1,0 1 0,1 0 1,0 0-1,0 0 1,0 0-1,0 1 1,1-1-1,0 1 1,0 0-1,-1 4 4,-3 7-15,0 0-1,2 0 0,0 0 1,0 1-1,2 0 1,0 0-1,2 0 0,-1 13 16,2-29 4,0 0 0,1 1 0,-1-1 0,0 0 0,1 1 0,-1-1 0,1 0 1,0 0-1,0 1 0,0-1 0,0 0 0,0 0 0,0 0 0,1 0-4,-1-1 22,-1-1 1,1 1 0,0-1-1,-1 1 1,1-1 0,0 1 0,0-1-1,-1 0 1,1 1 0,0-1-1,0 0 1,0 0 0,0 0-1,0 0 1,-1 1 0,1-1-1,0 0 1,0-1 0,0 1 0,0 0-1,0 0 1,-1 0 0,1 0-1,0-1 1,0 1 0,0 0-1,-1-1 1,1 1 0,0-1 0,0 1-1,-1-1 1,1 1 0,0-1-1,-1 1 1,1-1 0,-1 1-1,1-1 1,0 0 0,-1 0-1,0 1 1,1-1 0,-1 0-23,21-27 44,-1-1 0,-1-1 1,-2 0-1,-2-2 0,0 1 0,1-12-44,7 156-955,-20-94 953,18 63 9,-20-76-8,1-1 1,0 0 0,0 0-1,1 0 1,-1 0 0,1 0-1,0-1 1,0 1 0,1-1-1,0 0 1,-1 0 0,1 0-1,1 0 1,-4-3 32,0-1-1,0 0 0,1 0 0,-1 0 0,0 0 1,0 0-1,0 0 0,0 0 0,0 0 0,0 0 1,0 0-1,0 0 0,0-1 0,0 1 0,0 0 0,0-1 1,0 1-1,0-1 0,0 1 0,0-1 0,0 1 1,-1-1-1,1 0 0,0 0 0,0 1 0,-1-1 1,1 0-1,0 0 0,-1 0 0,1 0 0,-1 1 1,1-1-1,-1 0 0,1 0 0,-1-1-31,23-43 193,-21 39-151,31-79-163,-5-1 0,-3-2 0,-4 0 0,-4-1 0,3-63 121,-17 113-123,-2 29-156,-3 27 75,-18 93 161,12-75 40,2-1 0,1 1 0,1 29 3,3-33-5,0-10 3,2 1 1,0-1-1,2 12 2,-2-27-3,0-1 1,1 1-1,0 0 0,0 0 1,0 0-1,0-1 1,1 1-1,0-1 1,0 0-1,1 0 0,-1 0 1,1 0-1,0-1 1,3 3 2,-5-5 19,0-1 1,1 1 0,-1-1-1,0 1 1,1-1 0,0 0 0,-1 1-1,1-2 1,0 1 0,-1 0-1,1 0 1,0-1 0,0 1-1,0-1 1,0 0 0,-1 0-1,1 0 1,0 0 0,0-1-1,0 1 1,0-1 0,-1 0 0,1 0-1,0 1 1,-1-2 0,1 1-1,-1 0 1,1-1 0,-1 1-1,1-1 1,-1 1 0,1-2-20,6-4 39,0-1 0,0 0 0,-1 0 0,0-1 0,-1 0 0,0 0 0,1-4-39,-1 0-25,-1 0 0,-1 0 0,0-1-1,-1 0 1,0 0 0,-1 0 0,-1-1 0,0 1 0,-1-1 0,-1 1 0,0-1 0,-1-7 25,1 8-95,0 13 90,-1 1 1,1-1-1,0 0 1,0 1-1,0-1 1,0 0-1,-1 1 1,1-1-1,0 1 1,-1-1-1,1 0 1,0 1-1,-1-1 1,1 1-1,-1-1 1,1 1-1,-1-1 1,1 1-1,-1 0 1,1-1-1,-1 1 1,0 0-1,1-1 1,-1 1-1,1 0 1,-1 0-1,0-1 1,1 1-1,-1 0 1,0 0-1,1 0 1,-1 0-1,0 0 1,1 0-1,-1 0 1,0 0-1,1 0 1,-1 0-1,0 0 1,0 1 4,-27 9-162,22-4 150,0 0 0,0 0 0,0 1 0,1 0 0,0 0 0,1 1 1,-1-1-1,2 1 0,-1 0 0,1 0 0,0 0 0,0 0 0,1 1 0,0 5 12,-3 17-11,2-1 1,1 1-1,2 15 11,0-42 19,0 0 0,0 0 0,0 0 0,1 1 0,-1-2 0,1 1-1,0 0 1,0 0 0,0 0 0,1 0 0,0-1 0,-1 1 0,1 0-1,0-1 1,1 0 0,-1 1 0,1-1 0,-1 0 0,1 0 0,0-1-1,0 1 1,0 0 0,1-1 0,-1 0 0,0 0 0,1 0 0,0 0 0,-1 0-1,1-1 1,0 0 0,0 0 0,0 0 0,0 0 0,0 0 0,0-1-1,0 0 1,0 0 0,0 0 0,0 0 0,0 0 0,0-1 0,0 0-1,0 0 1,0 0 0,-1 0 0,1-1 0,0 1 0,-1-1 0,1 0-1,-1 0 1,1-1 0,-1 1 0,0-1 0,0 1 0,0-1 0,2-3-19,12-16 29,-1-1 0,-1-1 0,-1 0 0,-1-2 0,-1 1 0,-1-1 0,6-24-29,-11 33-1,-7 26-208,0 1 0,1-1 0,0 0 0,1 1 0,1 8 209,0 17-6,-2 120 76,0-154 6,0-1 73,9-41 179,-2 23-336,2 1 0,0 0 0,0 0-1,2 1 1,5-6 8,-10 13-10,1 1 0,0 0 0,0 1 0,1 0 0,0 0 0,0 0 0,0 1 0,1 0 0,0 1 0,9-4 10,-16 8-15,1-1 0,0 1 0,-1 0 0,1 1 1,0-1-1,0 0 0,0 1 0,0 0 0,-1 0 0,1 0 1,0 0-1,0 0 0,0 0 0,0 1 0,0-1 0,-1 1 0,1 0 1,0 0-1,0 0 0,-1 0 0,1 0 0,0 1 15,0 1-12,0 0 0,0 0 1,0 0-1,0 0 0,-1 0 0,0 1 0,1-1 0,-1 1 0,0-1 0,-1 1 1,1 0-1,-1 0 0,1 0 0,-1 1 12,4 16-8,-2 2-1,0-1 1,-1 0-1,-1 1 1,-2 6 8,1-20 5,0-7 1,0 0 0,-1 0 0,1 0 0,0 0 0,0 0 0,1 0 0,-1-1 0,0 1 0,1 0 0,-1 0-1,1 0 1,-1 0 0,1-1 0,0 1 0,0 0 0,0 0 0,0-1 0,0 1 0,0-1 0,1 1-6,0-1-2,0-1 1,0 0-1,0 1 1,0-1-1,0 0 1,0 0 0,0 0-1,0 0 1,0 0-1,0 0 1,0-1-1,0 1 1,0-1-1,0 1 1,0-1-1,0 0 1,0 0 0,-1 0-1,3-1 2,22-12-275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15:19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168 394 2737,'0'0'853,"0"0"-95,0 0-266,0 0-242,0 0-144,-20-1-78,-62 2 0,79-1-18,1 1 0,-1 0 0,1-1 0,0 1 0,-1 0 0,1 0 0,0 0 0,-1 1 0,1-1 0,0 0 0,0 1 0,0 0 0,0-1 0,0 1 0,1 0 0,-1 0 0,0 0 0,1 0 0,-1 0 0,1 0 0,0 0 0,0 1 0,-1 1-10,-1 5 44,0-1-1,1 0 1,0 1-1,1-1 1,-1 6-44,1-8 16,-1 13-13,1 0 1,0 0-1,1 0 0,2 10-3,-2-29 7,0 1-1,0-1 0,0 1 1,0-1-1,0 1 1,0-1-1,1 1 1,-1-1-1,0 0 0,0 1 1,0-1-1,1 1 1,-1-1-1,0 1 0,0-1 1,1 0-1,-1 1 1,0-1-1,1 0 1,-1 1-1,0-1 0,1 0 1,-1 1-1,1-1 1,-1 0-1,1 0 1,-1 0-1,0 1 0,1-1 1,-1 0-1,1 0 1,-1 0-1,1 0 0,-1 0 1,1 0-1,-1 0 1,1 0-1,-1 0 1,1 0-1,-1 0 0,1 0 1,-1 0-1,1 0 1,-1 0-1,1-1 0,-1 1 1,1 0-7,18-15 1775,0-21-1547,-1 0-1,-3-1 1,-1-1 0,-1-1 0,-2-1-228,40-200-889,-46 203 421,0 0 0,-3-16 468,-16 408-129,14-334 128,-1 4 8,2-1 0,0 1 0,4 12-7,-4-32-2,-1 0 1,2 1 0,-1-1-1,1 0 1,-1 0-1,2 0 1,-1 0 0,0 0-1,1-1 1,0 1-1,0-1 1,0 0 0,1 0-1,-1 0 1,1 0-1,0 0 1,0-1-1,2 2 2,-4-4 20,-1-1 0,0 1 0,0-1 0,1 1-1,-1-1 1,0 0 0,0 1 0,1-1-1,-1 0 1,0 0 0,1 0 0,-1 0 0,0 0-1,1 0 1,-1 0 0,0-1 0,1 1-1,-1 0 1,0-1 0,0 1 0,1-1 0,-1 1-1,0-1 1,0 0 0,0 1 0,0-1-1,0 0 1,0 0 0,0 0 0,0 0 0,0 0-1,0 0 1,1-1-20,26-44 461,-21 32-448,2-2-52,0-1 0,-1 0 0,-1 0 0,-1-1 0,-1 0 0,0 0 0,-1-1 0,-1 1 0,-1-1 0,0 0 0,-1-7 39,-21 28-433,14 2 370,1 1 1,-1-1 0,1 1 0,0 0 0,1 1 0,-1-1 0,1 1 0,0 0 0,1 0-1,-1 0 1,1 0 0,0 3 62,-30 81-117,30-74 108,0 0 0,1 0 0,1 0 0,0 0 0,1 12 9,0-20 10,2-8 81,0-2 0,0 1 1,0 0-1,-1 0 0,1 0 0,0-1 0,-1 1 1,1-1-1,-1 1 0,0-1 0,1 0 0,-1 1 1,0-2-92,14-27 57,-2-1 0,-1 0 0,-2-1 0,0 0 0,-3-1 0,4-28-57,-14 144-916,7 56 916,-4-132-6,1-1-1,0 0 1,1 1 0,-1-1-1,1 0 1,0 0 0,1 0-1,1 3 7,-3-8 12,0 1-1,-1-1 1,1 0-1,0 0 1,0 1-1,0-1 1,0 0-1,1 0 1,-1 0-1,0 0 1,0 0 0,1 0-1,-1-1 1,0 1-1,1 0 1,-1-1-1,1 1 1,-1-1-1,1 1 1,-1-1-1,1 1 1,-1-1-1,1 0 1,-1 0-1,1 0 1,-1 0-1,1 0 1,0 0-1,-1-1 1,1 1-1,-1 0 1,1-1-1,-1 1 1,1-1-1,-1 0 1,0 1-1,1-1 1,0 0-12,9-6 147,0-1 0,0 0 0,-1 0-1,0-1 1,-1 0 0,1 0 0,-2-1 0,7-9-147,5-9 77,-1-1 1,12-26-78,-26 46-27,0 0 1,0-1 0,-1 0 0,-1 0 0,1 0 0,-2-1 0,1 1-1,-1-1 1,-1 1 0,0-8 26,-15 14-616,13 4 580,1 0 0,-1 0 0,1 0-1,-1 0 1,1 0 0,-1 0 0,1 0 0,-1 0 0,1 0 0,-1 0 0,1 0 0,-1 0-1,1 1 1,-1-1 0,1 0 0,-1 0 0,1 0 0,-1 1 0,1-1 0,0 0 0,-1 1 0,1-1-1,-1 0 1,1 1 0,0-1 0,-1 0 0,1 1 0,0-1 0,0 1 0,-1-1 0,1 1-1,0-1 1,0 1 0,-1-1 0,1 0 0,0 1 0,0-1 0,0 1 0,0 0 36,1 4-18,-1 0-1,1 1 1,1-1 0,-1 0 0,1 0 0,0 0 0,0 0 0,1 0-1,-1 0 1,1-1 0,0 1 18,1 1-2,0 0-1,-1 1 1,0-1 0,0 1-1,-1-1 1,0 1 0,1 3 2,-2 3 35,0 0 0,-1 0 0,0-1 0,-1 1 0,0 0 0,-1 0 0,0-1 0,-1 1 0,-1-1 1,0 0-1,-1 0 0,0 0 0,0-1 0,-2 0 0,1 0 0,-6 6-35,12-16 9,-1-1 0,1 1 0,0-1 0,0 0 0,-1 1-1,1-1 1,0 0 0,0 1 0,-1-1 0,1 1 0,0-1 0,0 1 0,0-1-1,0 1 1,0-1 0,0 1 0,0-1 0,0 0 0,0 1 0,0-1 0,0 1 0,0-1-1,0 1 1,0-1 0,0 1 0,0-1 0,1 1 0,-1-1 0,0 0 0,0 1-1,1-1 1,-1 1 0,0-1 0,0 0 0,1 1 0,-1-1 0,0 0 0,1 1 0,-1-1-1,1 0 1,-1 0 0,0 1 0,1-1 0,-1 0 0,1 0 0,-1 0 0,0 1-1,1-1 1,-1 0 0,1 0 0,-1 0 0,1 0 0,-1 0 0,1 0 0,-1 0 0,1 0-1,-1 0 1,1 0 0,-1 0 0,1 0 0,-1-1-9,39-2-34,-32 1 80,39-7-108,-1-2-305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15:20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45 1688,'0'0'1426,"0"0"-376,0 0-252,0 0-233,0 0-119,0 0 13,2-6 42,0 0-333,4-21 701,-11 25-902,0 1-1,-1 0 1,1 0 0,0 1 0,0 0 0,0 0-1,-1 0 1,1 0 0,-2 1 33,3 0-12,0 0 1,0 1-1,0-1 0,1 1 1,-1 0-1,0 0 0,1 0 1,0 0-1,-1 1 0,1-1 1,0 1-1,0 0 0,0 0 1,1 0-1,-1 0 0,1 1 1,0-1-1,-1 1 0,2-1 1,-1 1-1,0 0 0,0 1 12,1-2-9,0 0 0,-1 0-1,1 0 1,1 0-1,-1 1 1,0-1 0,1 0-1,0 0 1,-1 1 0,1-1-1,0 0 1,1 0 0,-1 0-1,1 1 1,-1-1-1,1 0 1,0 0 0,0 0-1,0 0 1,1 0 0,-1 0-1,1 0 1,0 0 0,0-1-1,-1 1 1,2-1 0,1 3 9,16 11 1,-7-6 6,-1 0-1,0 1 0,8 9-6,-17-16 3,0-1 0,0 1 0,-1 0 0,1-1 0,-1 1-1,0 0 1,0 1 0,-1-1 0,1 0 0,-1 1 0,0-1 0,0 0 0,0 1 0,-1-1 0,0 3-3,0-6 4,-1 1 0,1-1 0,-1 0 0,0 0 0,0 0 1,1 0-1,-1 1 0,0-1 0,0 0 0,0-1 1,0 1-1,0 0 0,0 0 0,-1 0 0,1-1 1,0 1-1,0 0 0,0-1 0,-1 1 0,1-1 1,0 1-1,-1-1 0,1 0 0,-2 0-4,-35 8 25,35-7-18,-67 4 130,64-5-119,1 0 0,0 0-1,-1-1 1,1 1-1,0-1 1,0 0-1,0-1 1,0 1-1,0-1 1,0 0-1,-3-2-17,7 4-5,1-1 0,0 1 0,-1 0-1,1 0 1,-1-1 0,1 1 0,0 0 0,0 0-1,-1-1 1,1 1 0,0 0 0,-1-1 0,1 1-1,0 0 1,0-1 0,0 1 0,-1-1-1,1 1 1,0 0 0,0-1 0,0 1 0,0-1-1,0 1 1,0-1 0,0 1 0,0 0 0,0-1-1,0 1 1,0-1 0,0 1 0,0-1 0,0 1-1,0 0 1,0-1 0,0 1 0,1-1-1,-1 1 1,0 0 0,0-1 0,0 1 0,1-1-1,-1 1 1,0 0 0,1-1 0,-1 1 0,0 0-1,1 0 1,-1-1 0,0 1 0,1 0-1,-1 0 1,0 0 0,1-1 0,-1 1 0,1 0-1,-1 0 1,0 0 0,1 0 0,-1 0 0,1 0 5,29-11-963,-27 10 742,31-10-1618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15:23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29 2457,'0'0'478,"0"0"-219,0 0-178,0 0-170,0 0-30,1 13 30,1 39 437,-2 0 0,-2 1-1,-3-1 1,-2 0 0,-6 20-348,7-47 61,4-13-27,-1 0 0,0 0 0,-1-1 0,0 1 0,-3 5-34,13-62 1817,-2 35-1810,1 0 0,1 0 0,-1 0 0,2 1-1,-1 0 1,1 0 0,1 1 0,4-4-7,-8 7-43,1 1 0,0 0 0,0 0 1,0 0-1,0 1 0,0-1 1,1 2-1,0-1 0,-1 0 0,1 1 1,0 0-1,0 0 0,0 1 0,1 0 1,5-1 42,-11 3-9,0 0 0,1-1 0,-1 1 0,0 0 0,0 0 0,0 0 1,0 0-1,0 0 0,0 0 0,-1 0 0,1 0 0,0 0 0,-1 1 1,1-1-1,0 0 0,-1 0 0,1 1 0,-1-1 0,0 0 0,1 1 0,-1-1 1,0 0-1,0 1 0,0-1 0,0 1 0,0 0 9,3 39 109,-8 149 195,5-190-381,0 0 25,2 0 99,0-1 1,1 1-1,-1-1 0,0 0 1,1 0-1,-1 0 0,0 0 0,0 0 1,0 0-1,0-1 0,0 1 1,0-1-1,0 1 0,0-1 1,0-1-48,28-32 34,-22 25 2,7-8-22,1 0-20,-1-1 1,-1 0-1,-1-1 0,-1 0 1,0-1-1,1-5 6,-15 36-144,1 0 0,1 1 0,-1-1 0,2 0 0,1 11 144,-1 11-13,-1-18 16,1-1 1,0 1-1,0-1 1,2 4-4,-2-14-6,-1 0 0,1 0 0,0 0 1,0-1-1,0 1 0,0 0 0,0 0 0,1-1 0,-1 1 0,1-1 0,0 1 1,0-1-1,0 0 0,0 1 0,0-1 0,0 0 0,1 0 0,-1-1 1,0 1-1,1 0 0,0-1 0,0 1 6,-2-2 48,1 1 0,-1-1-1,0 0 1,1 1 0,-1-1 0,0 0 0,1 0 0,-1 0-1,0 0 1,1 0 0,-1 0 0,1 0 0,-1-1 0,0 1-1,1 0 1,-1-1 0,0 1 0,0-1 0,1 1 0,-1-1-1,0 0 1,0 1 0,0-1 0,0 0 0,1-1-48,1 0 41,-1-1 0,0 0 0,1 0 0,-1-1 0,-1 1 0,1 0 0,0 0 0,-1-1 1,0 1-1,1-2-41,1-9-7,1 0 1,-2 0 0,0 0 0,0-11 6,-2 20 6,1-5-102,0-1-1,-1 1 0,-1-1 1,0 1-1,0-1 0,-1 1 1,0-1 96,1 8-60,0 0 1,-1 1-1,1-1 1,0 1 0,-1-1-1,1 1 1,-1 0 0,0 0-1,0 0 1,0 0 0,0 0-1,0 0 1,0 0 0,0 0-1,-1 1 1,1 0 0,0-1-1,-1 1 1,0 0 0,1 0-1,-1 0 1,0 0 0,1 1-1,-1-1 1,0 1 0,0-1-1,1 1 1,-1 0-1,0 0 60,-70 0-565,74 0 554,-1 0 1,0 0-1,0 0 1,0 1-1,0-1 1,0 0-1,0 0 1,1 0-1,-1 0 1,0 0-1,0 0 0,0 1 1,0-1-1,0 0 1,0 0-1,0 0 1,0 0-1,0 1 1,0-1-1,0 0 1,0 0-1,1 0 0,-1 0 1,0 1-1,0-1 1,-1 0-1,1 0 1,0 0-1,0 1 1,0-1-1,0 0 0,0 0 1,0 0-1,0 0 1,0 0-1,0 1 1,0-1-1,0 0 1,0 0-1,0 0 1,-1 0-1,1 0 0,0 1 1,0-1-1,0 0 1,0 0-1,0 0 1,-1 0-1,1 0 1,0 0-1,0 0 1,0 0-1,0 0 0,-1 0 1,1 1-1,0-1 1,0 0-1,0 0 1,0 0-1,-1 0 1,1 0-1,0 0 1,0 0-1,0 0 0,0 0 1,-1-1-1,1 1 1,0 0-1,0 0 1,0 0 10,14 8-208,28-3 430,1-3-1,-1-1 1,1-2-1,0-2 0,-1-2 1,37-9-222,-79 14 10,1 0 1,0-1-1,0 1 1,-1 0 0,1 0-1,0-1 1,-1 1-1,1 0 1,0 0-1,0 0 1,0 0-1,-1 0 1,1 0-1,0 0 1,0 0 0,-1 0-1,1 0 1,0 1-1,0-1 1,-1 0-1,1 0 1,0 1-1,-1-1 1,1 1 0,0-1-1,-1 0 1,1 1-1,0-1 1,-1 1-1,1 0-10,-2 26 87,-8 32-48,3 1 0,1 32-39,8-91 51,0-1 1,0 0-1,1 0 0,-1-1 1,0 1-1,0-1 0,1 1 0,-1-1 1,2-1-52,6-4 55,-1-2 0,0 1 0,-1-1 0,0 0 0,0-1 0,0 0 0,-1-1 0,0-1-55,60-89-226,-50 71 61,-4 8 39,25-45-47,-37 60 137,-2 5-46,-6 34-140,2-14 216,0-1 0,1 1 0,2-1 0,-1 1 0,2 0 0,2 17 6,-2-30-5,0 0 0,1 0 0,0 0 0,0-1-1,1 1 1,0 0 0,0 0 0,0-1-1,1 0 1,-1 1 0,1-1 0,1 0-1,-1 0 1,1 0 0,-1-1 0,1 1 0,1-1-1,-1 0 1,1 0 0,-1-1 0,1 1-1,0-1 1,3 1 5,-7-3 50,0-1-1,1 0 1,-1 0-1,1 1 0,-1-1 1,1 0-1,-1 0 1,0 0-1,1-1 1,-1 1-1,1 0 1,-1 0-1,0-1 1,1 1-1,-1-1 0,0 1 1,1-1-1,-1 0 1,0 1-1,0-1 1,0 0-1,0 0 1,0 0-1,1 0 1,-2 0-1,1 0 1,0 0-1,0 0 0,0 0 1,0-1-1,-1 1 1,1 0-1,0-1 1,-1 1-1,0 0 1,1-1-1,-1 1 1,1-1-50,17-63 260,-17 57-225,11-58-225,-3 0-1,-4-1 0,-1-56 191,-4 122-68,0 7-328,-2 20 337,-1 1-1,-1-1 1,-1 1-1,-4 6 60,2-3 18,0 0 0,3 0 0,-1 18-18,4-24 26,-1-13-33,2 1 0,0 0 0,0 0 1,1-1-1,1 1 0,1 7 7,-2-15-3,1-1 0,-1 1-1,1-1 1,-1 0 0,1 1 0,0-1 0,0 0 0,1 0-1,-1 0 1,1-1 0,-1 1 0,1-1 0,0 1 0,0-1-1,0 0 1,0 0 0,0 0 0,0 0 0,1-1 0,-1 1-1,1-1 1,-1 0 0,2 0 3,9 2 38,-1 0-1,1-1 1,0 0-1,0-1 1,-1-1-1,1 0 1,0-1-1,0 0 1,0-1 0,-1-1-1,14-4-37,-19 5 7,-1 0 1,0-1-1,0 0 0,0 0 1,0 0-1,0-1 0,0 0 1,-1-1-1,0 0 0,0 0 1,0 0-1,-1 0 0,1-1 1,-1 0-1,0 0 0,-1 0 1,0-1-1,0 0 0,0 0 0,-1 0 1,2-6-8,-3 8 0,-1 0-1,1 0 1,-1 0 0,-1-1-1,1 1 1,-1 0 0,0 0 0,0 0-1,0 0 1,-1-1 0,0 1 0,0 0-1,0 0 1,-1 0 0,1 2-7,0 1-1,-1 0 1,1 0-1,0-1 1,-1 1 0,0 0-1,1 1 1,-1-1 0,0 0-1,0 0 1,0 1 0,0-1-1,0 1 1,-1 0-1,1-1 1,0 1 0,-1 0-1,1 0 1,-1 1 0,1-1-1,-1 0 1,1 1 0,-1 0-1,1-1 1,-1 1-1,1 0 1,-3 1 7,-1-1-10,1 0 1,-1 0-1,1 1 1,-1 0-1,1 0 0,0 0 1,-1 1-1,1 0 1,0 0-1,0 0 0,0 1 1,0 0-1,1-1 0,-1 2 1,1-1-1,0 0 1,0 1-1,0 0 0,0 0 1,0 0-1,1 1 1,0-1-1,0 1 0,0 0 1,0-1-1,1 2 10,-4 8-8,1 1 0,0-1 0,1 0 0,1 1 0,0 0 0,1 0 1,1 0-1,0 0 0,1 3 8,0-16 0,0 0 1,1 0 0,-1 0-1,0 0 1,1 0 0,-1-1-1,1 1 1,-1 0 0,1 0-1,0 0 1,0 0 0,0-1-1,0 1 1,0 0 0,0-1-1,0 1 1,1-1 0,-1 1-1,0-1 1,1 0 0,0 1-1,-1-1 1,1 0 0,0 0-1,-1 0 1,1 0 0,0-1 0,0 1-1,0 0 1,0-1 0,-1 1-1,1-1 1,0 0 0,0 1-1,1-1 0,1 0 47,-1 0 1,1 0-1,-1 0 0,1 0 0,-1-1 0,0 1 0,1-1 1,-1 0-1,0 0 0,1 0 0,-1 0 0,0-1 0,0 0 1,0 1-1,0-1 0,0 0 0,-1 0 0,1 0 0,0-1 1,1-1-48,9-14 35,-1-1 0,-1 0 0,0 0 1,-2-1-1,0-1 0,-1 1 0,-1-1 1,-1-1-1,-1 1 0,-1-1 0,-1-3-35,5-50-101,-4 1 0,-5-51 101,1 52 61,0 73-78,0 0-63,0 7-320,17 484 281,-17-487 129,0 4-14,0 0 1,0 0-1,1 0 1,0 0-1,2 5 4,-3-11 4,1-1-1,-1 1 0,1-1 1,-1 1-1,1-1 0,0 1 0,0-1 1,-1 0-1,1 1 0,0-1 1,0 0-1,0 0 0,1 0 1,-1 0-1,0 0 0,0 0 1,1 0-1,-1 0 0,0 0 0,1-1 1,-1 1-1,1 0 0,-1-1 1,1 1-1,-1-1 0,1 0 1,-1 1-1,1-1 0,-1 0 1,1 0-1,0 0-3,5 0 11,1-1 0,-1 1 0,1-1 0,-1-1 0,0 0 0,0 0 0,1 0 0,-1-1 0,-1 0 0,1 0 0,0 0 0,-1-1 0,0 0 1,4-3-12,18-15-1001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7:49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4505,'0'0'835,"0"0"-426,0 0-153,0 0 76,0 0-60,0 0-122,-1 0-78,-4 0-56,3 0-31,16 12-104,12 1 158,1-1-1,0-2 1,0 0-1,1-2 0,1-1 1,-1-1-1,1-2 0,11 0-38,58 2 416,83-8-416,-59 0 79,-2 2-15,-120 0-51,0 0 5,0 0 10,0 0-126,-3-8-2098,-6-8-2044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15:24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82 152 832,'0'0'1163,"0"0"-208,0 0 47,0 0-194,0 0-299,0 0-57,4-19-44,2-5-200,-2 10 104,-1 0 0,0 0 0,-1 0 0,-1-1 0,0 1-1,-1-9-311,0 23 126,0 0-124,0 0-135,0 11 59,-1-1-1,0 1 1,-1 0-1,0 0 1,0 0-1,-2-1 1,1 0-1,-1 1 1,-3 5 74,-9 26-5,0 11 1,2 1-1,3 1 1,2 0-1,2 0 1,1 45 4,6-99 0,0 0 1,0 0-1,0 0 1,0 0-1,0 0 1,0 0 0,0 0-1,1 0 1,-1 0-1,0 0 1,0 0-1,1 0 1,-1 0-1,1 0 1,-1 0 0,1 0-1,-1 0 1,1 0-1,0 0 1,-1-1-1,1 1 1,0 0 0,-1 0-1,1-1 1,0 1-1,0-1 1,0 1-1,0 0 1,0-1-1,0 0 1,0 1 0,0-1-1,0 0 1,0 1-1,0-1 1,0 0-1,0 0 1,0 0-1,0 0 1,0 0 0,0 0-1,0 0 1,0 0-1,1 0 0,0-1 36,1 0 0,0 1-1,-1-1 1,1 0-1,0 0 1,-1 0 0,1-1-1,-1 1 1,0-1 0,1 1-1,-1-1 1,0 0 0,0 0-1,0 0 1,0 0-1,1-2-35,7-13-2,-1-1 0,0-1-1,-2 1 1,0-1-1,-1-1 1,-1 1-1,-1-1 1,0 0 0,-2 0-1,0 0 1,-1-16 2,-2 35-28,1 1 1,-1-1-1,1 0 1,-1 0-1,1 0 0,-1 0 1,0 0-1,1 1 1,-1-1-1,0 0 1,1 1-1,-1-1 1,0 0-1,0 1 1,0-1-1,0 1 0,0-1 1,0 1-1,0 0 1,0-1-1,0 1 1,0 0-1,0 0 1,0 0-1,0 0 1,0-1-1,0 1 0,0 1 1,0-1-1,0 0 1,0 0-1,0 0 1,0 0-1,0 1 1,0-1-1,0 0 0,0 1 28,-2 0-20,1-1-1,0 0 0,-1 1 1,1 0-1,0-1 0,0 1 0,-1 0 1,1 0-1,0 1 0,0-1 1,0 0-1,0 1 0,0-1 0,0 1 1,1-1-1,-1 1 0,0 0 0,0 1 21,1-2-16,1 0 0,-1 1-1,1-1 1,-1 0 0,1 1-1,0-1 1,-1 1 0,1-1-1,0 0 1,0 1 0,0-1-1,0 1 1,0-1 0,0 1 0,0-1-1,1 0 1,-1 1 0,0-1-1,1 0 1,-1 1 0,1-1-1,0 0 1,-1 1 0,1-1-1,0 0 1,1 1 16,0 0-3,0 0 0,1 0 0,0 0-1,-1-1 1,1 1 0,0-1 0,0 1 0,0-1 0,0 0 0,0 0 0,0 0 0,1-1 3,16 3 80,-1-1 1,1 0 0,0-2-1,2-1-80,-8 1 25,10 0 36,0-1 0,-1-1 1,1-2-1,-1 0 0,3-2-61,-14 3 36,0-1 0,0-1-1,-1 1 1,1-2-1,-1 0 1,-1 0 0,1-1-1,-1 0 1,0 0 0,6-8-36,-13 12 7,-1 0 0,0 0 0,0 0 0,0 0 0,0-1 0,-1 1 0,1-1 0,-1 1 0,0-1 1,0 1-1,0-1 0,0 0 0,-1 1 0,0-1 0,1 0 0,-1 0 0,-1 1 0,1-1 0,0 0-7,-1-5-8,1 8 1,0 1 0,-1-1 1,1 0-1,-1 1 0,1-1 0,-1 0 0,1 1 0,-1-1 0,0 0 0,1 1 0,-1-1 0,0 1 1,1-1-1,-1 1 0,0 0 0,0-1 0,1 1 0,-1 0 0,0-1 0,0 1 0,0 0 0,1 0 1,-1 0-1,0 0 0,0 0 0,0 0 0,0 0 0,0 0 0,0 0 7,-34 0-188,28 0 140,3 0 40,0 0-1,1 0 1,-1 1-1,0 0 1,0-1-1,0 1 1,0 1-1,1-1 1,-1 0-1,1 1 1,-1 0-1,1 0 1,0 0-1,-1 0 1,1 0-1,0 1 1,0 0-1,1-1 1,-1 1-1,0 0 1,1 0-1,0 0 1,0 1-1,0-1 1,0 1 0,0-1-1,1 1 1,-1-1-1,1 1 1,0 0-1,0 0 9,-3 16-19,1 0 1,0-1-1,1 1 1,1 0-1,2 12 19,-1-19-3,0-11 13,0 0-1,0 0 0,0 0 0,1 0 0,-1 0 1,1 0-1,-1 0 0,1 0 0,-1 0 0,1 0 0,0-1 1,0 1-1,0 0 0,0 0 0,0-1 0,1 1 1,-1-1-1,0 1 0,1-1 0,-1 0 0,1 1 0,0-1 1,-1 0-1,1 0 0,0 0 0,-1 0 0,1 0 1,0-1-1,0 1 0,0 0 0,0-1-9,8 2 153,0 0 0,0-1-1,-1 0 1,1 0 0,8-2-153,-9 1 61,-7 0-75,0 0 1,0 0-1,0-1 0,0 1 1,0-1-1,0 0 0,0 1 1,0-1-1,0 0 0,0 0 1,0 0-1,0 0 0,-1-1 0,1 1 1,0 0-1,-1-1 0,1 1 14,0-1-66,15-14-1097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15:25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260 0 5121,'0'0'1099,"0"0"-215,0 0-472,0 0-329,0 0-120,-17 4 14,-56 17-1,70-20 17,0 0 0,0 1 0,-1-1-1,1 1 1,0 0 0,0 0 0,1 0 0,-1 0 0,0 0 0,1 1 0,-1-1-1,1 1 1,0 0 0,0 0 0,0 0 0,0 0 0,0 0 0,1 0 0,-1 0-1,1 0 1,0 1 0,0 0 7,-1 5-26,1 0 0,0 1 1,0-1-1,1 1 0,0-1 0,2 6 26,-2-3-64,2-5 54,0 0 1,0 1-1,0-1 1,1 0-1,0 0 1,0 0-1,1-1 1,0 1-1,0-1 1,0 0-1,1 0 1,0 0-1,0-1 1,4 3 9,-2 0 8,0 0 0,0 0 0,-1 0 0,0 1 0,-1 0 0,0 0 0,2 4-8,-8-13 28,1 1 1,0-1 0,0 1 0,0 0-1,-1-1 1,1 1 0,0-1 0,-1 0-1,1 1 1,0-1 0,-1 1 0,1-1-1,-1 1 1,1-1 0,0 0 0,-1 1-1,1-1 1,-1 0 0,1 0 0,-1 1-1,0-1 1,1 0 0,-1 0 0,1 0-1,-1 1 1,1-1 0,-1 0 0,1 0-1,-1 0 1,0 0 0,1 0-1,-1 0-28,-27 3 148,24-2-58,-59 3 848,-39-2-938,94-2 37,35-21-1384,3 3-1547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15:25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1 379 4497,'0'0'859,"0"0"-279,0 0-524,0 0-4,14 0 51,-9 0-101,4 1 32,1-1 1,0 0 0,0-1 0,0 0 0,0 0-1,0-1 1,0 0 0,-1-1 0,1 0 0,-1 0-1,0-1 1,0-1 0,0 1 0,0-1 0,-1-1-1,2-1-34,-6 3 20,0 0-1,0 0 0,0-1 1,-1 0-1,1 1 0,-1-1 1,0-2-20,-1 5-87,-1 0 1,0 0-1,-1 0 1,1-1-1,0 1 1,-1 0-1,1 0 1,-1-1 0,1 1-1,-1 0 1,0 0-1,0-1 1,0 1-1,-1 0 1,1-1 0,0 1-1,-1 0 1,0 0-1,1-1 1,-1 1 86,0 1-19,0 0-1,-1 0 1,1 0 0,0 0 0,0 0 0,-1 0 0,1 0-1,0 1 1,-1-1 0,1 0 0,-1 1 0,1 0 0,-1-1 0,1 1-1,-1 0 1,1-1 0,-1 1 0,1 0 0,-2 0 19,-38 0-62,29 1 74,9-1 14,0 0 0,0 0-1,0 0 1,0 0 0,0 1-1,0 0 1,0 0 0,0 0-1,0 0 1,0 0 0,1 0-1,-1 1 1,0-1-1,1 1 1,-1 0 0,1 0-1,-1 0 1,1 0 0,0 0-1,0 0 1,0 1 0,0-1-1,1 1 1,-1-1 0,0 1-1,1 0 1,0-1 0,0 1-1,0 0 1,0 0 0,0 0-1,0 0 1,1 0 0,-1 2-26,1 0 15,0 0 1,-1 0-1,2 0 1,-1 0-1,0 0 1,1 0-1,0 0 1,0 0 0,1 0-1,-1-1 1,1 1-1,0 0 1,0-1-1,1 0 1,-1 1-1,1-1 1,0 0 0,0 0-1,1 0 1,-1-1-1,2 2-15,0-1 56,0 0 0,0 0 0,0-1-1,1 1 1,0-1 0,0 0 0,0-1 0,0 1-1,0-1 1,0 0 0,1-1 0,-1 0 0,0 0-1,1 0 1,-1-1 0,1 1 0,-1-2 0,1 1-1,-1-1 1,1 0 0,-1 0 0,1-1 0,-1 1-1,0-2 1,2 0-56,1-1 61,-1-1-1,0 1 1,-1-2-1,1 1 1,-1-1 0,0 0-1,0-1 1,-1 0-1,0 0 1,0 0-1,0 0 1,-1-1 0,0 0-1,-1 0 1,0-1-1,0 1 1,0-5-61,7-23-154,-1-1 1,-2 0 0,-2-1-1,-2 0 1,-1 1 0,-2-1-1,-1-4 154,0 41 12,0 1-80,-3 7-187,-14 85 339,5 0-1,3 1 0,3 49-83,6-141-1,0 0 0,0 1 0,0-1 0,0 0 0,0 0 0,0 0-1,0 0 1,0 0 0,1 0 0,-1 0 0,0 0 0,1 0 0,-1 0 0,1 0 0,-1 0 0,1 0 0,-1 0 0,1 0 0,0 0 0,-1 0 0,1-1 0,0 1 0,0 0-1,-1-1 1,1 1 0,0 0 0,0-1 0,0 1 0,0-1 0,0 1 0,0-1 0,0 1 0,0-1 0,0 0 0,0 0 0,0 1 0,0-1 0,0 0 0,1 0 0,-1 0-1,0 0 1,0 0 0,0-1 0,0 1 1,3 0 0,1-1-1,-1-1 1,1 1-1,-1 0 1,0-1 0,0 0-1,0 0 1,0 0-1,3-3 1,20-17-795,-2-5-2545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15:26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 5281,'0'0'1328,"0"0"-663,0 0 95,0 0-560,0 0-200,0 0-416,0 0 416,58 0 112,-19-6 96,0-3-88,5 0-48,-5 1-72,7-1-136,-9 2-1209,-11 3-3336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15:27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93 3993,'0'0'993,"0"0"-215,0 0-69,0 0-94,0 0-40,0 0-64,0-5-117,0-16-148,0 16-177,0 12-422,-1 68 205,-1-36 183,2 1 1,1-1-1,2 0 0,6 24-35,-9-63-1,0 0 0,0 1 1,0-1-1,0 0 0,0 0 0,0 1 0,0-1 0,0 0 1,0 0-1,0 1 0,0-1 0,1 0 0,-1 0 0,0 0 0,0 1 1,0-1-1,0 0 0,0 0 0,1 0 0,-1 1 0,0-1 0,0 0 1,0 0-1,1 0 0,-1 0 0,0 0 0,0 0 0,1 1 1,-1-1-1,0 0 0,0 0 0,1 0 0,-1 0 0,0 0 0,0 0 1,1 0-1,-1 0 0,0 0 0,0 0 0,1 0 0,-1 0 1,0 0-1,0 0 0,1 0 0,-1-1 0,0 1 0,0 0 0,0 0 1,1 0-1,-1 0 0,0 0 0,0 0 0,0-1 0,1 1 0,-1 0 1,0 0-1,0 0 0,0-1 1,11-10 93,17-33-84,-2 0-1,-2-2 1,-2-1-1,-2 0 1,4-20-9,-25 86-141,1 0 1,0-1 0,2 1-1,0-1 1,1 1-1,1 0 141,-1-2 11,0 1-1,2-1 0,0 0 1,1 0-1,1 0 0,0-1 0,1 0 1,6 9-11,-13-23 6,0-1 1,0 0-1,0 0 1,-1 1-1,1-1 1,0 0 0,0 0-1,1 0 1,-1 0-1,0 0 1,0 0-1,0-1 1,1 1 0,-1 0-1,0-1 1,1 1-1,-1 0 1,1-1-1,-1 0 1,1 1 0,-1-1-1,0 0 1,1 0-1,-1 0 1,1 0-1,0 0-6,-1 0 23,1-1 1,0 0-1,-1 0 0,1 0 0,0 0 0,-1-1 1,0 1-1,1 0 0,-1-1 0,0 1 0,1-1 0,-1 1 1,0-1-1,0 0 0,0 1 0,0-1 0,0-1-23,5-13 121,0 1-1,-1-2 1,-1 1-1,1-8-120,-3 16-53,4-26-173,-1 0 0,-1-1 0,-2 1 1,-2 0-1,-3-34 226,3 68-16,0-1 1,0 1 0,0 0 0,0-1 0,0 1-1,0 0 1,0-1 0,0 1 0,0-1 0,0 1-1,0 0 1,0-1 0,0 1 0,0 0 0,0-1-1,-1 1 1,1 0 0,0-1 0,0 1 0,0 0-1,-1 0 1,1-1 0,0 1 0,-1 0 0,1 0-1,0-1 1,0 1 0,-1 0 0,1 0 0,0 0-1,-1 0 1,1-1 0,0 1 0,-1 0 0,1 0-1,0 0 1,-1 0 0,1 0 0,0 0 0,-1 0-1,1 0 1,-1 0 0,1 0 0,0 0 0,-1 0-1,1 0 1,0 0 0,-1 0 0,1 0-1,0 1 1,-1-1 0,1 0 0,0 0 0,-1 0-1,1 1 1,0-1 0,-1 0 0,1 0 0,0 1-1,0-1 1,-1 0 0,1 0 0,0 1 0,0-1-1,0 0 1,0 1 0,-1-1 0,1 0 0,0 1-1,0-1 16,-1 4-10,1-1-1,0 1 1,0 0-1,0-1 1,0 1-1,0 0 0,1-1 1,-1 1-1,1 0 1,0-1-1,0 1 0,1-1 1,-1 0-1,1 1 1,-1-1-1,1 0 1,0 0-1,0 0 0,1 0 1,-1 0-1,0 0 1,1-1-1,0 1 0,0-1 1,0 0-1,2 2 11,2 0 14,1-1-1,-1 0 1,1 0-1,0 0 1,0-1-1,1 0 1,-1 0-1,0-1 1,0 0-1,1-1 1,4 0-14,-9 0 21,0-1-1,0 0 1,0 0 0,0 0 0,-1-1-1,1 1 1,0-1 0,-1 0 0,1 0 0,-1 0-1,0 0 1,0-1 0,0 1 0,0-1 0,0 0-1,0 0 1,-1 0 0,2-2-21,-1 1 91,0 0-1,0 0 1,0 0 0,0 0 0,-1-1-1,0 0 1,0 1 0,0-1 0,0 0-1,-1 0 1,0 0 0,0 0-91,-15 210 72,14-202-69,-1 9-6,1 0 1,1 0 0,0 0-1,1 0 1,2 6 2,-3-15-6,0 0 1,0 1-1,0-1 0,1 0 1,-1 0-1,1 0 0,0 0 1,0-1-1,0 1 0,0 0 1,1-1-1,-1 0 0,1 1 1,-1-1-1,1 0 0,0 0 0,0 0 1,0-1-1,0 1 0,0-1 1,3 1 5,-5-1 16,1-1-1,0 0 1,0 0 0,-1 1 0,1-1 0,0 0-1,0-1 1,-1 1 0,1 0 0,0 0 0,0-1 0,-1 1-1,1-1 1,0 0 0,-1 1 0,1-1 0,-1 0 0,1 0-1,-1 0 1,1 0 0,-1 0 0,1 0 0,-1-1 0,0 1-1,0 0 1,0-1 0,0 1 0,1-2-16,28-48-508,-25 41 169,12-29-2026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15:28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4673,'0'0'832,"0"0"-704,0 0-128,0 0-960,0 0-712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15:28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0 312,'0'0'356,"0"0"68,0 0 72,0 0-42,0 0 41,0 0-6,0 22 19,-1 171 1315,-5-76-933,-2 89-106,8-199-736,0-4-49,0 0 1,0 0-1,0 0 0,0 0 1,0 0-1,1 0 1,-1 0-1,1 0 0,0 0 1,0 0-1,0 0 1,0-2-13,0 0 0,1 0 0,-1 0 0,0 0 0,1 0 0,-1 0 0,0-1-1,1 1 1,-1 0 0,1-1 0,0 1 0,-1-1 0,1 1 0,-1-1 0,1 0 0,0 0 0,-1 0 0,1 0 0,0 0 0,-1 0-1,2-1 14,2 1 14,-2 1-40,-1-1 0,0 0 0,1 0 0,-1 0 0,0 0 0,1 0 0,-1-1-1,0 1 1,0-1 0,1 1 0,-1-1 0,0 0 0,0 0 0,0 0 0,0 0 0,0 0 0,0-1 0,0 1-1,0-1 1,0 1 26,13-16-2112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15:29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0 276 4961,'0'0'1012,"0"0"-641,27-6-139,-18 4-218,38-9 78,0-2 0,-1-2-1,30-14-91,-62 23 18,-1-1 0,0 0-1,0-1 1,-1 0-1,8-8-17,-16 13-32,-1-1 0,1 1 0,-1-1 1,0 0-1,-1 0 0,1 0 0,-1 0 0,1 0 0,-1-1 0,0 1 0,-1-1 0,1 1 0,-1-1 0,0 0 0,0 0 1,-1 1-1,1-1 0,-1-5 32,0 6-102,0 0 0,-1 0 0,1 0 1,-1 1-1,0-1 0,0 0 0,-1 0 1,1 1-1,-1-3 102,1 5-27,0-1 1,1 1-1,-1 0 1,0-1-1,0 1 1,0 0 0,0 0-1,0 0 1,0 0-1,-1 0 1,1 0-1,0 0 1,0 0-1,-1 0 1,1 0-1,-1 1 1,1-1-1,0 0 1,-1 1-1,1-1 1,-1 1-1,0 0 1,1 0-1,-1-1 1,1 1 26,0 1 0,0-1-1,0 1 1,0-1 0,0 1-1,0 0 1,0-1 0,0 1-1,1 0 1,-1 0 0,0 0-1,1-1 1,-1 1 0,0 0-1,1 0 1,-1 0-1,1 0 1,0 0 0,-1 0-1,1 0 1,0 0 0,-1 0-1,1 0 1,0 0 0,0 0-1,0 0 1,0 1 0,0-1-1,0 0 1,-2 42-12,2-34 11,1 162 130,1-94 2516,-5 25-2645,5-112 38,0 1 0,1-1 1,0 1-1,0-1 0,1 1 0,0 0 0,1 1 0,0-1 0,4-5-38,4-4-26,1 0 0,1 1 1,12-12 25,-26 28-12,0 0-1,0 0 1,0-1 0,0 1 0,1 0 0,-1 0 0,1 0 0,-1 1-1,0-1 1,1 0 0,-1 1 0,1-1 0,0 0 0,-1 1 0,1 0-1,-1-1 1,2 1 12,-2 0-13,0 0-1,0 1 0,0-1 1,0 0-1,-1 1 0,1-1 0,0 0 1,0 1-1,0-1 0,-1 1 1,1-1-1,0 1 0,-1 0 0,1-1 1,-1 1-1,1 0 0,0-1 1,-1 1-1,1 0 0,-1 0 1,0-1-1,1 1 0,-1 0 14,3 8-35,-1-1-1,1 0 0,-2 1 1,1-1-1,-1 1 1,-1 0 35,2 3 153,0 37-36,-2-38-83,0 0 1,0 0-1,1 1 0,1-1 0,0-1 0,0 1 0,4 7-34,-5-17-11,1 0 1,0 0-1,0 0 0,0 0 0,0-1 0,0 1 0,0-1 0,0 1 1,0-1-1,0 0 0,0 0 0,0 1 0,0-2 0,0 1 0,0 0 0,2-1 11,33-2-60,-2-6-581,-1-4-2107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15:3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3065,'0'0'1365,"0"0"-262,0 0-353,0 0-316,0 0-84,0 0-38,8-11 60,3 95-282,-4 0-1,-4 1 1,-3-1 0,-4 1-90,1-59 49,3-25-64,0-1-30,0 0 25,0 0-5,0 0-25,14 0 8,-10 0 60,1-1 0,-1 0 0,1 0-1,-1 0 1,1 0 0,-1-1 0,0 1 0,0-1 0,0 0 0,0 0 0,0-1 0,0 1 0,0-1 0,1-2-18,46-47-1043,-31 26-1318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15:30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1 137 3809,'0'0'2216,"0"0"-1456,0 0-327,0 0-321,0 0 48,0 0-88,160-94-64,-109 76-8,5 5-240,-14 4-1441,-16 7-3352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7:50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18 4825,'0'0'608,"0"0"-128,0 0-122,0 0 95,0 0 53,0 0-86,-5-3-112,-9-12-203,28 20-183,37 24 8,-10 0 82,-1 1 0,-2 3 0,-1 1 0,-2 1 0,-1 3 0,-2 0 0,-1 2 0,-3 1 0,-1 2 0,12 26-12,-37-61-564,-6-13-1714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15:31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20 160 1424,'0'0'783,"0"0"-265,0 0-78,0 0 12,0 0 0,0 0-39,21-4-113,68-14-108,-84 17-191,-1 0-1,0 0 0,0 0 1,0 0-1,0-1 0,-1 1 1,1-1-1,0 0 0,-1 0 1,1-1-1,-1 1 0,1-1 1,-1 0-1,0 1 0,0-1 1,-1-1-1,1 1 0,-1 0 1,1-1-1,-1 1 0,0-1 1,0 0-1,-1 1 0,1-1 1,-1 0-1,1 0 0,-1 0 1,-1 0-1,1-1 0,-1 1 1,1 0-1,-1 0 0,0 0 1,-1 0-1,1-1 0,-1-2 0,0 5-27,0 1-1,0-1 1,1 1-1,-1 0 1,0-1 0,0 1-1,0 0 1,0 0-1,-1 0 1,1 0-1,0 0 1,0 0-1,-1 0 1,1 0-1,0 1 1,-1-1-1,1 0 1,-1 1-1,1-1 1,-1 1-1,1-1 1,-1 1-1,1 0 1,-1 0-1,1 0 1,-1 0-1,0 0 1,1 0-1,-2 0 28,-52 2-138,52-2 131,-2 1 18,0-1 1,0 1 0,0 0-1,0 1 1,0-1 0,0 1-1,0 0 1,0 0 0,0 1-1,1-1 1,-1 1 0,1 0-1,0 0 1,0 1 0,0-1-1,0 1 1,1 0 0,-1 0-1,1 0 1,0 0 0,0 0-1,1 1 1,-1 0 0,1-1-1,0 1 1,0 0 0,1 0-1,-1 0 1,1 0 0,0 0-1,1 1 1,-1 1-12,0 3 61,1 0 1,-1 1-1,2-1 0,0 1 1,0-1-1,1 0 0,0 0 1,1 0-1,0 0 0,0 0 1,1 0-1,0-1 0,1 0 1,0 0-1,1 0 0,1 0-61,-3-3 50,0-1 0,1 1 0,0-1 0,0-1 0,0 1 0,1-1 0,0 0 0,0 0 0,0-1-1,3 2-49,-6-4 56,0 1 1,1-1-1,-1 0 0,1-1 0,-1 1 0,1-1 0,-1 1 0,1-1 0,-1 0 0,1-1 0,-1 1 0,1 0 0,-1-1 0,1 0 0,-1 0 0,1 0 1,-1 0-1,0-1 0,0 1 0,1-1 0,-1 0 0,0 0-56,17-11 63,-2-1 0,0-1 0,0 0 0,-1-1 0,-1-1 0,-1-1 0,-1 0 0,0-1 0,-1 0 0,-1-1 0,6-15-63,-17 35-40,-1-1-1,1 0 1,-1 0-1,1 1 1,-1-1 0,0 0-1,1 0 1,-1 0-1,0 0 1,1 0-1,-1 1 1,0-1-1,0 0 1,0 0-1,0 0 1,0 0-1,0 0 1,0 0-1,0 0 1,0 0-1,-1 1 1,1-1 0,0 0-1,-1 0 1,1 0-1,0 0 1,-1 0 40,0 1-33,0 0-1,0 0 1,0 0 0,0 0 0,0 0 0,0 0 0,0 0 0,0 0 0,0 0-1,0 1 1,0-1 0,0 0 0,0 1 0,0-1 0,0 0 0,0 1 0,0-1 0,0 1-1,0 0 34,-43 31-437,41-29 424,1-1-1,-1 1 1,0 0-1,1 0 1,0 0-1,0 0 1,0 0-1,0 0 1,0 1-1,1-1 1,-1 1-1,1-1 1,0 1-1,0 0 1,1-1-1,-1 1 1,1 0-1,-1 0 1,1-1-1,0 1 1,1 0-1,-1 0 14,2 2-11,0-1 0,0 1-1,0-1 1,1 0 0,-1 0-1,1 0 1,1 0 0,-1 0-1,1-1 1,0 1 0,0-1-1,0 0 1,3 2 11,16 11 77,-18-14-63,0 1-1,-1-1 0,1 0 1,-1 1-1,0 0 0,0 0 1,0 0-1,1 3-13,-5-6 9,0 0 0,0 0 1,1 0-1,-1-1 0,-1 1 0,1 0 0,0 0 0,0 0 0,0 0 0,0 0 0,-1 0 1,1-1-1,0 1 0,-1 0 0,1 0 0,0 0 0,-1-1 0,1 1 0,-1 0 0,0-1 1,1 1-1,-1 0 0,1-1 0,-1 1 0,0-1 0,0 1 0,1-1 0,-1 1 1,0-1-1,0 1 0,1-1 0,-1 0 0,0 1 0,0-1 0,0 0 0,-1 0-9,-40 15 113,34-13-102,7-1-28,-12 3-250,0 0 0,0 0 0,0-1 0,-1-1 0,-10 0 267,23-2-1648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15:31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4233,'0'0'1184,"0"0"-264,0 0-394,0 0-343,0 0-217,0 5-103,9 197 675,-3-89-43,-5-100-475,-1-6-5,0 0 0,0 0 0,1 0-1,0 0 1,0 0 0,1 0-1,2 5-14,-3-10-16,0 0 1,0 0-1,1-1 0,-1 1 0,0 0 0,1-1 0,-1 1 0,1-1 0,0 1 0,-1-1 0,1 0 0,0 0 0,0 0 1,0 0-1,0 0 0,0 0 0,0 0 0,0-1 0,0 1 0,0-1 0,0 1 0,1-1 0,-1 0 0,0 0 0,0 0 1,0 0-1,1 0 16,2-1-101,-1 1 0,1-1 1,0 1-1,-1-1 1,1 0-1,-1-1 1,1 1-1,-1-1 0,0 0 1,0 0-1,0-1 1,0 1-1,0-1 1,0 0-1,-1 0 0,1 0 1,-1 0-1,0 0 1,0-1-1,0 0 1,0 1-1,-1-1 0,1 0 1,0-3 100,16-28-5108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15:31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0 115 4505,'0'0'912,"0"0"-624,0 0 0,0 0 40,0 0-136,149-48-120,-101 32 0,-1 1-72,6 0 0,-12 4-640,-9 2-3377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15:34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1 267 936,'0'0'1140,"0"0"174,0 0-56,0 0-417,0 0-334,0 0-143,6-5-56,11-10-241,0 0 0,-1-1 1,0-1-1,-2-1 0,1-1-67,-7 8-18,0-1 0,0 0 0,-2 0 0,1-1 0,-2 1 0,0-1 0,0-1 0,-1 1-1,1-7 19,-5 19-55,0 1 0,0-1 0,0 1-1,0-1 1,0 0 0,0 1 0,0-1 0,0 0-1,0 1 1,0-1 0,0 0 0,0 1-1,0-1 1,-1 0 0,1 1 0,0-1-1,0 1 1,-1-1 0,1 0 0,0 1-1,-1-1 1,1 1 0,-1-1 0,1 1-1,-1-1 1,1 1 0,-1 0 0,1-1-1,-1 1 1,1-1 0,-1 1 0,0 0 0,1 0-1,-1-1 1,1 1 0,-1 0 0,0 0-1,1 0 1,-1 0 0,0 0 0,1 0-1,-1 0 1,0 0 0,1 0 0,-1 0-1,0 0 1,1 0 0,-1 0 0,0 0-1,1 0 1,-1 1 0,1-1 0,-1 0-1,0 1 1,0-1 55,-34 18-341,31-15 334,1-1 0,0 1 0,0 0-1,1 0 1,-1 1 0,1-1 0,-1 1 0,1-1-1,0 1 1,1 0 0,-1 0 7,2-3-6,0 0-1,-1 0 1,1 0-1,0 0 1,0 0-1,1 0 1,-1 0-1,0 1 1,0-1-1,1 0 1,-1 0-1,0 0 1,1 0-1,-1 0 1,1 0-1,-1 0 1,1 0-1,0 0 1,-1-1-1,1 1 1,0 0-1,-1 0 1,1 0-1,0-1 1,0 1-1,0 0 1,0-1-1,0 1 1,0-1-1,0 1 1,0-1-1,0 0 1,0 1-1,0-1 1,0 0-1,0 0 1,0 1-1,0-1 1,1 0-1,0 0 7,55 7 299,-46-6-252,0-1 1,-1 2-1,1-1 0,0 2 1,-1-1-1,0 1 0,0 1 1,8 4-48,-16-7 22,-1 1 0,1-1 0,-1 1 0,1 0 0,-1 0 0,0-1 0,0 1 0,0 0 0,0 0 0,0 0 0,0 1 0,-1-1 0,1 0 0,-1 0 0,1 0 0,-1 0-1,0 1 1,0-1 0,0 0 0,0 0 0,0 0 0,0 1 0,-1-1 0,1 0 0,-1 2-22,-1 5 101,0 0 0,-1-1 1,0 1-1,0-1 0,-3 6-101,5-13 15,-2 4 1,1 0 0,-1 0 0,1 0 0,0 1-1,0-1 1,0 0 0,1 1 0,-1 2-16,2-7-2,0 0 1,0-1-1,0 1 0,0 0 1,1 0-1,-1-1 1,0 1-1,0 0 1,1-1-1,-1 1 0,0 0 1,1-1-1,-1 1 1,0 0-1,1-1 1,-1 1-1,1 0 0,-1-1 1,1 1-1,-1-1 1,1 1-1,0-1 1,-1 1 1,29 4 79,-13-4 3,0-2 0,0 0 0,0-1 0,-1-1 0,1 0 0,-1-1 0,1 0 0,-1-2 0,-1 1 0,1-2 0,-1 0 0,0-1 0,-1 0 0,7-6-82,-9 6 30,-1 0-1,0 0 1,0-1 0,0 0-1,-1-1 1,-1 0-1,0 0 1,1-3-30,-4 6-47,-1-2 0,-1 1 0,1 0 0,-1-1 0,0 1 0,-1-1 0,0 0 0,-1 0 0,1 0 0,-2 0 1,1 0-1,-1-1 47,0 9-12,0 0 0,0 0 0,-1 1 0,1-1 0,0 0 0,0 0-1,0 1 1,-1-1 0,1 0 0,0 0 0,0 1 0,-1-1 0,1 0 0,-1 1 0,1-1 0,-1 0 0,1 1 0,-1-1 0,1 1 0,-1-1 0,0 1 0,1-1 0,-1 1 0,0 0 0,1-1 0,-1 1 0,0 0 0,1-1 0,-2 1 12,-28-2-96,25 3 88,1-1 1,-1 1-1,0 1 0,1-1 0,-1 0 1,1 1-1,0 0 0,0 0 1,-1 0-1,1 1 0,-2 2 8,1 1 0,0 0 1,1 1-1,0-1 0,0 1 0,1 0 0,0 1 1,0-1-1,1 0 0,0 1 0,0 0 1,0-1-1,1 1 0,1 0 0,-1 0 0,1-1 1,0 1-1,1 0 0,0 0 0,1 3 0,-1-6 27,0 0-1,0 0 1,0 0-1,1-1 1,0 1-1,0-1 1,0 1-1,1-1 1,-1 0-1,1 1 1,0-1-1,0-1 1,0 1-1,1 0 1,-1-1-1,1 0 1,0 0-1,0 0 1,0 0-1,1 0 1,-1-1-1,0 0 1,1 0-1,0 0 1,-1-1-1,1 1 1,0-1-1,0 0 0,0 0 1,3-1-27,-1 1 83,0-1 1,0 0-1,0-1 1,1 1-1,-1-1 0,0-1 1,0 1-1,0-1 1,-1-1-1,1 1 1,0-1-1,-1 0 0,2-2-83,0-1 56,1 0 0,-1 0 0,-1-1-1,0 0 1,0-1 0,0 0-1,-1 0 1,0 0 0,0-1-56,1 0 16,-2 0 0,1 0 0,-1 0 0,-1-1 0,0 0 0,0 0 1,-1 0-1,0 0 0,-1 0 0,0-1 0,0-3-16,-2 14-113,0 0-126,0 0-126,0 27-217,5 35 845,10 48-263,-13-128 118,0 0 1,1 1 0,1-1 0,1 1-1,1 0 1,0 1 0,7-15-119,-9 24-28,0 0 1,1 0 0,0 1 0,0-1 0,0 1-1,1 0 1,0 1 0,0-1 0,0 1-1,3-1 28,-8 5-15,1-1-1,0 1 1,0 0-1,0 0 1,0-1-1,0 1 1,0 0-1,1 1 0,-1-1 1,0 0-1,0 1 1,1-1-1,-1 1 1,0 0-1,1 0 1,-1-1-1,0 2 0,1-1 1,-1 0-1,0 0 1,1 1-1,-1-1 1,0 1-1,0 0 1,1 0-1,-1 0 0,0 0 1,0 0-1,0 0 1,0 0-1,0 1 1,0-1-1,-1 1 1,1 0-1,0-1 0,-1 1 16,6 8-36,-1 0-1,0 0 1,-1 0-1,0 1 1,-1 0-1,0 0 1,-1 0-1,0 1 0,-1-1 1,0 1-1,-1-1 1,0 2 36,-1-27-41,0-5-45,0 0 0,2 0 0,0 0 0,1-3 86,-2 17-17,1-1 0,-1 1 0,1 0 0,0 0 0,0 0 0,1 0 0,-1 0 0,1 0 0,0 1 0,0-1 0,1 1 0,0 0 0,-1 0 0,1 0 1,1 0-1,3-2 17,-7 5-8,1-1 1,0 1 0,0 0 0,0-1 0,0 1 0,0 0 0,0 0 0,0 1 0,0-1-1,1 0 1,-1 1 0,0-1 0,0 1 0,0 0 0,1 0 0,-1 0 0,0 0 0,1 0-1,-1 0 1,0 1 0,0-1 0,0 1 0,1-1 0,-1 1 0,1 0 7,-1 1 1,1 0 0,0 1-1,0-1 1,-1 0 0,0 1 0,1 0 0,-1 0 0,0 0 0,0 0 0,-1 0 0,1 0 0,0 0-1,-1 0 1,1 4-1,3 9 51,-1 0-1,-1 0 0,0 1 0,-1-1 0,-1 1 1,0 3-51,-1 61 142,4-76 187,5-11 34,5-11 123,-13 16-476,18-34 90,-2 0 0,-1-2 0,-2 0-1,3-13-99,-18 64-93,0 0 1,1 0-1,1 0 0,2 12 93,-3-19 2,1 0 0,0 0-1,1 0 1,0 0 0,0 0 0,0 0 0,1-1 0,0 1 0,0-1 0,0 1 0,1-1 0,0 0 0,1 1-2,-4-7 10,-1 1 1,1-1 0,-1 0 0,1 1-1,-1-1 1,1 0 0,0 1 0,-1-1-1,1 0 1,-1 0 0,1 0 0,0 0-1,-1 1 1,1-1 0,0 0 0,-1 0 0,1 0-1,0 0 1,-1 0 0,1-1 0,0 1-1,-1 0 1,1 0 0,-1 0 0,1 0-1,0-1 1,-1 1 0,1 0 0,-1-1-1,1 1 1,-1 0 0,1-1 0,-1 1-1,1-1 1,-1 1 0,1-1 0,-1 1 0,0-1-1,1 1 1,-1-1 0,0 1 0,1-1-11,15-29 188,-12 22-171,12-25-2,-13 25-16,1-1-1,0 1 1,0 0 0,1 0-1,0 1 1,0-1-1,5-3 2,-10 11-32,1 0-1,-1 0 0,1 0 0,0 0 1,-1 0-1,1 1 0,-1-1 1,1 0-1,0 0 0,-1 0 0,1 1 1,-1-1-1,1 0 0,-1 0 1,1 1-1,-1-1 0,1 1 0,-1-1 1,1 0-1,-1 1 0,0-1 1,1 1-1,-1-1 0,0 1 0,1-1 1,-1 1-1,0-1 0,0 1 0,1 0 1,-1-1-1,0 1 0,0-1 1,0 1-1,0 0 0,0-1 0,0 1 33,12 29 94,-11-26-151,40 106 117,-35-105-38,1-14-12,2-11-8,-9 20-2,6-18-1,0 0-1,1 0 0,1 1 0,1 0 0,0 0 0,1 1 0,11-12 2,-21 27-12,0 1 0,0 0-1,1-1 1,-1 1 0,0 0 0,1 0 0,-1-1-1,0 1 1,1 0 0,-1 0 0,1-1 0,-1 1-1,0 0 1,1 0 0,-1 0 0,1 0-1,-1 0 1,1-1 0,-1 1 0,1 0 0,-1 0-1,0 0 1,1 0 0,-1 0 0,1 1-1,-1-1 1,1 0 0,-1 0 0,1 0 0,-1 0-1,0 0 1,1 1 0,-1-1 12,13 15-13,4 32 369,-14-38-339,4 14 100,-6-16-90,1 0 0,0 0 0,0 0 0,0-1 0,1 1 0,0-1 0,1 1 0,-1-1 0,1 0 0,0 0 0,1-1 0,1 2-27,-5-6 17,0-1 0,0 1 1,0-1-1,0 0 0,0 1 1,0-1-1,0 0 0,0 0 1,0 1-1,0-1 0,0 0 1,0 0-1,1 0 0,-1-1 0,0 1 1,0 0-1,0 0 0,0-1 1,0 1-1,0 0 0,0-1 1,0 1-1,0-1 0,0 1 1,0-1-1,-1 0 0,1 1 1,0-1-1,0 0 0,0 1 1,-1-1-1,1 0 0,0 0 1,-1 0-1,1 0 0,-1 0 1,1 0-1,-1 0-17,19-42-327,-17 38 189,6-24-1872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15:35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6433,'0'0'1225,"0"0"-505,0 0-720,0 0-208,0 0-264,0 0 328,0 0 112,107 7-1393,-73 6-4040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15:36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123 317 1344,'0'0'1117,"0"0"-116,0 0-181,0 0-158,0 0-174,0 0-91,-5-10 22,-18-31-38,22 39-371,1 1 1,-1 0-1,0 0 0,1 0 0,-1 0 0,0 0 0,0 1 0,0-1 0,0 0 0,0 0 0,0 0 0,0 1 0,0-1 0,0 0 1,0 1-1,0-1 0,0 1 0,0 0 0,0-1 0,-1 1 0,1 0 0,0-1 0,0 1 0,-1 0 0,1 0 0,0 0 0,0 0 1,0 0-1,-1 1 0,1-1 0,0 0 0,0 1 0,0-1 0,-1 0 0,1 1 0,0-1 0,0 1 0,0 0 0,-1 0-10,-1 1-16,-1 1-1,1-1 1,0 1-1,0 0 0,0 0 1,1 0-1,-1 1 0,-2 3 17,1 1-19,1 1-1,-1 0 1,1 1 0,1-1-1,0 1 1,0-1-1,1 1 1,0-1-1,1 1 1,0 0-1,0 0 1,1-1-1,2 10 20,-3-17 11,1-1 0,0 1 0,-1 0 0,1 0 0,0-1-1,0 1 1,0-1 0,0 1 0,1-1 0,-1 1 0,0-1 0,0 1 0,1-1 0,-1 0 0,1 0-1,0 0 1,-1 0 0,1 0 0,-1 0 0,1 0 0,0-1 0,0 1 0,0 0 0,-1-1 0,1 0-1,0 1 1,0-1 0,0 0 0,0 0 0,0 0 0,1 0-11,0 0 58,0 0 1,0-1 0,0 1-1,0-1 1,0 1-1,0-1 1,0 0 0,-1 0-1,1 0 1,0-1-1,-1 1 1,1-1 0,0 1-1,-1-1 1,0 0-1,1 0 1,-1 0-1,0 0 1,1-2-59,6-10 65,-1-1-1,-1 1 1,0-2-1,-1 1 1,-1-1-1,-1 0 1,0 0-1,1-10-64,3-35-186,0-44 186,-1 10-227,-4 72 90,-3 23 120,0 0 0,0 0 1,0 0-1,0 0 1,0 0-1,0 0 0,0 0 1,0 0-1,0 0 1,0 0-1,0 0 1,0 0-1,0 0 0,0 0 1,0 0-1,0 0 1,1 0-1,-1 0 0,0 0 17,-1 37-618,0-11 693,1-1-85,0 17 24,1 1-1,6 29-13,-6-61-2,1-1 0,0 1 1,1-1-1,0 0 0,1 0 0,0 0 0,0 0 0,1 0 0,1-1 0,0 0 1,0 0-1,0 0 0,2 0 2,-6-7 17,1 0 1,-1 0-1,1 0 1,-1 0-1,1-1 1,-1 1-1,1-1 0,0 0 1,0 1-1,0-1 1,0-1-1,-1 1 1,1 0-1,0-1 1,0 1-1,0-1 0,1 0 1,-1 0-1,0 0 1,0-1-1,0 1 1,0-1-1,0 0 1,-1 1-1,1-1 0,0 0 1,0-1-18,5-1 35,-1-1 1,0 0-1,0 0 1,0 0 0,-1-1-1,1 0 1,-1-1-1,0 1 1,2-4-36,0 0-86,0-1 0,-1 0 0,0 0 0,0-1 0,-1 1 0,0-1 1,-1-1-1,-1 1 0,0-1 0,0 0 0,-1 0 0,0 0 0,-1 0 0,-1-1 0,0-7 86,-1 20-19,0-1 0,0 1 1,0-1-1,0 1 0,0-1 0,0 1 0,0 0 0,-1-1 0,1 1 0,0-1 0,0 1 0,0-1 0,-1 1 0,1 0 0,0-1 0,-1 1 0,1 0 0,0-1 0,-1 1 0,1 0 0,0-1 0,-1 1 0,1 0 0,0 0 0,-1-1 0,1 1 0,-1 0 0,1 0 0,-1 0 0,1 0 0,0 0 0,-1-1 0,1 1 0,-1 0 19,-22 2-417,-16 13 66,34-10 339,0 0 1,0 0-1,1 0 0,0 0 1,0 1-1,0 0 1,1 0-1,0 0 1,0 0-1,0 0 0,1 1 1,0-1-1,-1 5 12,0 8 2,1 0 0,0 0 0,2 1 0,0 1-2,0-16-3,0-2 14,1 1 0,-1-1-1,1 0 1,0 1 0,0-1-1,0 0 1,0 0 0,1 0-1,-1 0 1,1 0-1,0 0 1,0 0 0,0 0-1,0-1 1,0 1 0,0-1-1,1 1 1,-1-1 0,1 0-1,0 0 1,0 0-1,0-1 1,0 1 0,0 0-1,0-1 1,0 0 0,0 0-1,1 0 1,-1 0-1,0-1 1,1 1-11,16 3 291,-1-1 0,0-1 0,1-1 1,15-1-292,-34 0 14,10 0 46,0-1 1,1 0-1,-1-1 0,0 0 1,-1-1-1,1 0 1,0 0-1,-1-1 1,0-1-1,0 0 0,0 0 1,0-1-1,-1 0 1,0-1-1,0 0 1,-1-1-1,0 1 0,3-5-60,-2 1-2,-1 0-1,0 0 1,0 0-1,-1-1 1,-1-1-1,0 1 1,0-1-1,-1 0 1,-1 0-1,0 0 1,-1-1-1,-1 1 1,0-1-1,0-8 3,-2 13-75,0 0 0,0 0 1,-1 0-1,0 0 0,-2-7 75,3 16-20,0-1-1,0 0 0,-1 0 1,1 0-1,0 0 1,-1 0-1,1 0 1,-1 0-1,1 1 0,-1-1 1,1 0-1,-1 0 1,0 1-1,1-1 1,-1 0-1,0 1 1,1-1-1,-1 1 0,0-1 1,0 1-1,0-1 1,0 0 20,-1 1-15,1 0 0,-1 1 0,1-1 0,-1 0 0,1 0 0,-1 1 0,1-1 1,0 1-1,-1-1 0,1 1 0,0 0 0,-1 0 0,1-1 0,0 1 0,0 0 0,0 0 0,0 0 1,0 0-1,0 0 0,-1 1 15,-1 2-14,0 1-1,0-1 1,1 0 0,-1 1 0,1-1 0,0 1-1,0 0 1,1-1 0,-1 1 0,1 0 0,0 0 0,1 0-1,-1 0 1,1 0 0,0 0 0,0 0 0,0 1 0,1-1-1,0 2 15,0-6 2,-1 1 0,1-1 0,0 1-1,0 0 1,0-1 0,0 1 0,0-1 0,0 0-1,0 1 1,0-1 0,1 0 0,-1 0 0,0 1-1,1-1 1,-1 0 0,1-1 0,-1 1-1,1 0 1,0 0 0,-1-1 0,1 1 0,0-1-1,-1 1 1,1-1 0,0 0 0,0 1-1,0-1 1,0 0-2,58 3 359,-51-3-317,3 0 4,-9 0-23,0 1 1,0-1 0,0 0 0,0 0-1,-1 0 1,1-1 0,0 1 0,0-1-1,0 1 1,-1-1 0,1 0 0,0 0-1,-1 0 1,1 0 0,-1-1 0,3-1-24,-10 28-267,-5-3 277,2 0 1,0 0 0,1 1-1,2 0 1,0 1 0,1-1-1,2 1 1,0 0 0,2 17-11,0-41 31,0 0 123,0 0 198,8-3-93,1-2 0,-1 1 0,-1-1-1,1 0 1,-1 0 0,0-1 0,0 0-1,0 0 1,2-4-259,11-10 142,18-12-186,0 1-831,-1-3 1,12-17 874,-43 42-1913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15:36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5 5817,'0'0'2193,"0"0"-481,0 0-168,0 0-671,0 0-385,0 0-240,0 0-240,3-4-8,-3 4-176,-8 0-1033,-6 0-1511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15:45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 56,'0'0'756,"0"0"-254,0 0-6,0 0 14,0 0 107,0-8 39,0-26 167,0 24 69,0 30-775,2 261 321,-2-274-2180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15:45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1384,'0'0'1090,"0"0"-489,0 0-65,0 0-63,0 0-139,0 0-54,34 46 1239,13 28-1303,38 44-216,-34-63 39,-50-55-41,0 0-1,0 0 0,0 0 1,0 0-1,0 0 1,0 0-1,0 0 1,0-1-1,0 1 1,1 0-1,-1-1 1,0 1-1,0-1 1,-1 1-1,1-1 1,0 1-1,0-1 1,0 0-1,0 0 1,0 1-1,-1-1 1,1 0-1,0 0 0,-1 0 1,1 0-1,0 0 1,-1 0-1,1 0 1,-1 0 2,2-1 9,209-263 274,-207 260-818,-4 5-996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15:47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80 1120,'0'0'1659,"0"0"-679,0 0-267,0 0-196,0 0-216,0 0-72,1-7-35,1-58 533,-3 64-710,0 1 1,0-1-1,0 0 0,0 0 1,0 1-1,0-1 0,0 1 1,0-1-1,0 1 1,0 0-1,0-1 0,0 1 1,0 0-1,0 0 0,0-1 1,0 1-1,-1 0 0,1 0 1,0 0-1,0 0 0,0 1 1,-1-1-18,-32 1-109,32-1 71,-3 1 26,0 0 0,1 0 0,-1 0 0,0 1 0,1 0 0,-1 0 0,1 0 1,-1 1-1,1-1 0,0 1 0,0 0 0,0 0 0,1 0 0,-1 1 0,1-1 0,0 1 0,0 0 0,0 0 1,0 0-1,1 0 0,-1 2 12,-2 3 0,0-1 0,1 1 0,1 0 0,-1 0 0,2 0 0,-1 1 0,1-1 0,0 1 0,1-1 0,0 6 0,1-12-2,1 1 0,-1-1 0,1 1-1,0-1 1,0 0 0,0 0 0,0 0-1,1 1 1,-1-1 0,1 0 0,0-1 0,0 1-1,0 0 1,0 0 0,0-1 0,1 1-1,-1-1 1,1 0 0,-1 0 0,1 0-1,0 0 1,0 0 0,0-1 0,0 1-1,0-1 1,0 0 0,1 0 0,-1 0-1,0 0 1,4 0 2,4 2 36,1-1 0,0-1 0,0 0 0,-1 0 1,1-1-1,0-1 0,0 0 0,10-2-36,-21 2 17,1 1 1,0 0 0,-1-1 0,1 1-1,0-1 1,-1 0 0,1 1-1,-1-1 1,1 0 0,-1 0 0,1 0-1,-1 0 1,0 0 0,0-1-1,1 1 1,-1 0 0,0 0 0,0-1-1,0 1 1,0-2-18,0 3 6,-1-1 1,0 1-1,0 0 1,0-1-1,0 1 1,0-1-1,0 1 1,0 0-1,0-1 0,0 1 1,0-1-1,0 1 1,0 0-1,0-1 1,-1 1-1,1-1 1,0 1-1,0 0 0,0-1 1,0 1-1,-1 0 1,1-1-1,0 1 1,0 0-1,-1-1 1,1 1-1,0 0 0,-1 0 1,1-1-7,-21-4-21,15 6 14,0-1 1,0 1-1,1-1 1,-1 1-1,0 1 1,1-1-1,-1 1 1,1 0-1,0 1 1,-1-1 0,1 1-1,0 0 1,1 0-1,-1 0 1,0 1-1,1 0 1,0 0-1,0 0 1,0 0-1,0 1 1,0 1 6,-1 1-7,1 0 0,0 0 0,1 0 1,-1 1-1,1 0 0,1-1 0,-1 1 1,1 0-1,1 0 0,0 0 0,0 1 1,0-1-1,1 0 0,1 7 7,-1-13-6,0 0 0,1-1 0,-1 1 1,0-1-1,1 1 0,0-1 0,-1 0 0,1 1 0,0-1 0,-1 1 0,1-1 0,0 0 0,0 0 0,0 1 1,0-1-1,1 0 0,-1 0 0,0 0 0,0 0 0,1-1 0,-1 1 0,1 0 6,3 2-20,-1-1 0,1-1 0,0 1 0,0-1 0,0 0 0,0 0 0,4 1 20,7-1 40,-1-1 0,1 0 0,-1-1 1,11-2-41,-16 1 18,0-1 0,0 0 1,0 0-1,0-1 0,0-1 0,-1 1 0,0-2 1,0 1-1,0-1 0,-1 0 0,0-1 1,0 0-1,5-7-18,-6 8 14,-1-1 1,-1 0-1,1-1 1,-1 1-1,-1-1 1,1 0-1,-1 0 1,-1 0-1,1-1 1,-1 1 0,-1-1-1,0 0 1,0 0-1,-1 1 1,1-10-15,-3 15-16,0 7-10,-3 18-43,-2 32-4,5-29 63,0-18-7,0 0 1,1 0-1,0 0 1,0 0-1,1 0 1,0 0-1,0 0 1,1-1-1,-1 1 1,3 4 16,-4-10-6,0-1 0,1 0 0,-1 0 0,0 1 0,0-1 0,0 0 0,0 0 0,1 1 0,-1-1 0,0 0 0,0 0 0,1 0-1,-1 1 1,0-1 0,0 0 0,1 0 0,-1 0 0,0 0 0,1 0 0,-1 1 0,0-1 0,0 0 0,1 0 0,-1 0 0,0 0 0,1 0 0,-1 0 0,0 0 0,1 0 0,-1 0 0,0 0 0,1 0 0,-1 0 0,0-1 0,0 1 0,1 0 0,-1 0 0,0 0 0,1 0 0,-1 0 0,0-1 0,0 1 0,1 0 0,-1 0 0,0 0 0,0-1 0,1 1 0,-1 0 0,0 0 0,0-1 0,0 1 0,0 0 0,0 0-1,1-1 1,-1 1 0,0 0 0,0-1 0,0 1 0,0 0 0,0-1 0,0 1 0,0 0 0,0-1 0,0 1 0,0 0 6,8-24 133,-8 23-165,9-33 84,-7 21-45,1 1-1,0 0 1,1 0-1,0 0 1,1 0-1,0 1 1,1 0-1,7-10-6,-12 20-14,0 0 0,0 0 0,0 0-1,0 0 1,0 0 0,0 0 0,1 1 0,-1-1 0,0 0 0,1 1-1,-1-1 1,1 1 0,-1-1 0,0 1 0,1-1 0,-1 1-1,1 0 1,-1 0 0,1 0 0,-1 0 0,1 0 0,-1 0-1,1 1 1,-1-1 0,1 0 0,-1 1 0,1-1 0,-1 1 0,0-1-1,1 1 1,-1 0 0,0-1 0,1 1 0,-1 0 0,0 0-1,0 0 1,0 0 0,0 0 0,0 0 0,0 0 0,0 1-1,0-1 15,7 8 9,-1 0 0,0 0-1,-1 0 1,6 10-9,-2-3 34,-2 1 1,1 0-1,-2 1 0,3 9-34,-12-41 203,1 0 0,1 0 0,1-1-1,1-8-202,0-21 3,-2 35 3,1 0 1,0 0-1,1 0 1,0 0-1,2-7-6,-3 15-7,-1 0 1,0-1-1,1 1 0,0 0 0,-1-1 1,1 1-1,0 0 0,0 0 1,0-1-1,-1 1 0,1 0 0,0 0 1,1 0-1,-1 0 0,0 0 1,0 1-1,1-2 7,-1 2-22,0 0 0,0 0 1,0 0-1,0 0 0,0 0 0,0 1 1,0-1-1,0 0 0,0 0 0,0 1 1,0-1-1,0 0 0,0 1 0,0-1 1,0 1-1,0-1 0,0 1 0,0 0 0,0-1 1,-1 1-1,1 0 0,0 0 0,0 0 1,-1-1-1,1 1 0,-1 0 0,1 1 22,9 12 46,0 1-1,-2 0 0,0 1 0,-1 0 1,0 0-1,-1 1 0,1 5-45,0 1 92,2 1 1,1-2-1,3 5-92,2-67 1104,21-19-3112,-16 34-882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7:55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2092 2601,'0'0'737,"0"0"-273,0 0-176,0 0-121,0 0-55,6-15-13,33-75 292,4 1 0,13-13-391,21-20 106,5 3 0,5 4 0,49-45-106,-118 140 0,57-66 101,4 4-1,68-54-100,-44 56 88,2 4 0,73-36-88,25-18 88,-135 83-86,3 2-1,1 3 1,2 4 0,26-8-2,-66 33 3,97-38-6,2 6 0,2 5-1,6 5 4,544-75 4,-436 84 0,194 7-4,-319 19 0,129-1-8,149 24 8,318 59 16,-671-77-16,103 11 8,57 16-8,-60-3 0,198 45-8,-235-44-3,-1 4 0,82 39 11,38 30-6,120 51-20,-213-98 30,-2 6 1,-3 5-1,-3 7 1,-4 5-1,14 17-4,-80-53-2,1-4 0,59 28 2,139 55 11,-39-19-8,143 70 14,-185-86-4,74 19-13,-116-53 23,-130-49-1006,-14-4-4106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15:48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113 213 1480,'0'0'1385,"0"0"-663,0 0-31,0 0-75,0 0-96,0 0-119,-4-16-56,-14-48-54,18 63-282,-1 0 1,1 0 0,0 1 0,0-1-1,-1 0 1,1 0 0,0 0 0,-1 0-1,1 1 1,-1-1 0,1 0 0,-1 0-1,1 1 1,-1-1 0,1 0-1,-1 1 1,0-1 0,1 1 0,-1-1-1,0 1 1,1-1 0,-1 1 0,0-1-1,0 1 1,0 0 0,0 0 0,1-1-1,-1 1 1,0 0 0,0 0-1,0 0 1,0 0 0,0 0 0,1 0-1,-1 0 1,0 0 0,0 0 0,0 0-1,0 0 1,0 1 0,0-1-10,-20 18-70,14-3 43,0 0-1,1 1 0,1 0 1,1 0-1,0 0 1,1 0-1,0 1 0,1 0 1,1-1-1,1 1 1,1 0-1,0-1 0,1 1 28,-2-16-1,0-1 1,0 1-1,1-1 0,-1 1 0,0-1 0,0 0 0,1 1 0,-1-1 0,0 1 0,1-1 0,-1 1 0,0-1 0,1 0 0,-1 1 1,1-1-1,-1 0 0,1 0 0,-1 1 0,1-1 0,-1 0 0,1 0 0,-1 1 0,1-1 0,-1 0 0,1 0 0,-1 0 0,1 0 0,-1 0 1,1 0-1,-1 0 0,1 0 0,-1 0 0,1 0 0,0 0 0,-1 0 0,1-1 0,-1 1 0,1 0 0,-1 0 0,1 0 0,-1-1 1,0 1-1,1 0 0,-1-1 0,1 1 0,-1 0 0,1-1 0,-1 1 0,0 0 1,23-17 11,-18 8 18,1 0 0,-1 0 0,0 0 0,-1 0 0,0-1 0,-1 0 0,0 0 0,0 0 0,-1-1-29,2-13 195,-2 0 1,0-1 0,-2-9-196,2 43-46,1 0 1,0 0 0,0 0-1,1 0 1,1-1 0,-1 0-1,1 0 1,0 0-1,7 7 46,-7-8-31,-3-4 34,0 0 0,0 0 0,0-1 0,0 1 0,0-1 0,0 1 0,1-1 0,0 0 0,-1 0 0,1 0 0,0 0 0,0-1 0,0 1 0,0-1 0,0 0 0,0 1 0,0-1 0,1-1 0,1 1-3,-2-1 13,-1 0 1,0 0-1,0-1 0,1 1 0,-1-1 1,0 0-1,0 0 0,0 0 1,0 0-1,0 0 0,0 0 1,0 0-1,0-1 0,0 1 0,0-1 1,-1 1-1,1-1 0,-1 0 1,1 0-1,-1 0 0,0 0 0,1 0 1,-1 0-1,0 0 0,0 0 1,-1 0-1,2-2-13,3-13 32,0 1 0,-2-1 0,0 0 0,0 0 0,-2 0 0,0-8-32,-2-82 260,1 96 11,1 39-274,0 1 0,3-1 0,0 0 0,1-1 1,2 1-1,1-1 0,1 0 0,1-1 0,1 0 1,5 4 2,-16-29 0,0 0 1,0 0-1,1-1 0,-1 1 1,1 0-1,-1 0 1,1-1-1,-1 1 0,1-1 1,-1 1-1,1 0 1,-1-1-1,1 1 0,0-1 1,-1 1-1,1-1 1,0 0-1,-1 1 0,1-1 1,0 0-1,0 1 1,0-1-1,-1 0 0,1 0 1,0 0-1,0 0 1,0 0-1,-1 0 1,1 0-1,0 0 0,0 0 1,0 0-1,-1 0 1,1 0-1,0 0 0,0-1 1,-1 1-1,1 0 1,0-1-1,0 1 0,-1 0 1,1-1-1,0 1 1,-1-1-1,1 1 0,-1-1 1,1 0-1,0 1 1,-1-1-1,1 1 1,-1-1-1,0 0 0,1 0 0,26-40-148,-25 37 89,16-32-1293,-5-1-2583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15:48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5705,'0'0'776,"0"0"-776,0 0-8,0 0-248,0 0-912,0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15:49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26 509 3473,'0'0'612,"0"0"-229,0 0-141,0 0-31,0 0 16,2-20 86,3-17-139,10-89 471,-3-53-645,-11 151 41,0-41-95,-1 67 56,0-1 0,-1 1 0,1 0 0,0-1 0,-1 1 0,0-1 0,1 1 0,-1 0 0,0 0 0,0-1 0,0 1 0,0 0 0,-1 0 0,1 0 0,-1 0 0,1 0 0,-1 0 0,0 1 0,0-1 0,1 0 0,-1 1 0,-2-1-2,3 1-3,0 1 1,0 0 0,0 0-1,0 0 1,1 0 0,-1 0 0,0 0-1,0 0 1,0 0 0,0 0-1,0 0 1,0 0 0,0 1-1,0-1 1,0 0 0,0 1-1,0-1 1,0 0 0,0 1 0,0 0-1,1-1 1,-1 1 0,0-1-1,0 1 1,1 0 0,-1-1-1,0 1 1,1 0 0,-1 0 0,1 0-1,-1 0 1,1-1 0,-1 1-1,1 0 1,0 0 0,-1 0-1,1 0 1,0 0 0,0 0-1,0 0 1,-1 0 0,1 0 0,0 0-1,1 1 3,-6 44-21,5-12 46,0 0-1,3-1 1,0 1 0,3-1-1,0 0 1,5 11-25,2-4 32,0 0 0,3-1 0,1-1 0,2 0 0,12 15-32,-30-51-9,0-1 0,0 0 0,-1 0 1,1 0-1,0 0 0,0 0 0,0 0 0,0 0 0,1 0 0,-1 0 0,0 0 1,0-1-1,0 1 0,1 0 0,-1-1 0,0 1 0,1-1 0,-1 0 0,1 1 1,-1-1-1,0 0 0,1 0 0,-1 0 0,1 0 0,-1 0 0,1 0 0,-1 0 0,0 0 1,1-1-1,-1 1 0,0-1 0,1 1 0,0-1 9,2-1-91,0 0-1,0 0 1,0-1-1,0 0 1,0 0-1,-1 0 1,1 0-1,-1 0 1,1-2 91,16-18-2651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15:51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11 111 696,'0'0'648,"0"0"-60,0 0-18,0 0-79,0 0-66,0 0-80,-2-5-59,-1-19 779,0 0 0,2 0 0,0-10-1065,1 370 308,0-335-324,0 0 4,0 0 0,-1 1 1,1-1-1,0 0 0,0 1 1,0-1-1,1 0 0,-1 1 1,0-1-1,0 0 0,1 1 0,-1-1 1,0 0-1,1 0 0,0 0 1,-1 1-1,1-1 0,0 0 0,-1 0 1,1 0-1,0 0 0,0 0 1,0 0-1,0 0 12,-1-1-49,0 0 45,4 18 4,-1 55 120,18-74-351,-8-8 263,0-1 0,0 0 0,-1 0 0,-1-2 1,0 1-1,0-1 0,-1-1 0,-1 0 0,0 0 0,1-3-32,-8 10 32,1-1 0,-1 1 0,-1-1-1,1 0 1,-1 0 0,0 0 0,0 1-1,-1-1 1,0 0 0,-1 0 0,0-5-32,1-12 389,0 24-233,0 0-23,0 0 10,-2 3-162,0 1 0,1-1 0,-1 1 0,1-1 0,0 1 1,0 0-1,1 0 0,-1-1 0,1 1 0,0 0 0,0 0 0,0-1 0,0 1 0,1 1 19,-1 1-15,0 15-1,0 1 0,2 0 0,1-1-1,3 12 17,-4-24-7,0-1 0,1 0 0,0 0 0,0 0 0,1-1 0,0 1-1,1-1 1,0 0 0,0 0 0,0 0 0,1 0 0,0-1 0,0 0 7,-5-5-9,1 0 0,-1 0 0,0 1 0,1-1 0,-1 0 0,0 0 0,1-1 1,-1 1-1,1 0 0,-1 0 0,1-1 0,0 1 0,-1-1 0,1 1 0,0-1 0,-1 0 0,1 0 1,0 1-1,-1-1 0,1 0 0,0-1 0,0 1 0,-1 0 0,1 0 0,0-1 0,1 0 9,0 0 12,-1-1 0,1 0-1,0 0 1,-1 0 0,1-1-1,-1 1 1,0 0 0,0-1-1,0 1 1,0-1 0,0 0-1,0 0 1,0-2-12,3-5 37,0-1 0,-1 1 0,0-1 0,-1 0 0,0-1 0,-1 1-1,1-9-36,-3 9-24,1-1 38,0 0 1,-2 0 0,1 0-1,-1 0 1,-1 0 0,-2-8-15,3 17-24,0 1 0,0-1 0,0 0 0,0 1 0,0-1 1,-1 1-1,1 0 0,-1-1 0,0 1 0,0 0 0,0 0 0,0 0 1,0 0-1,0 0 0,0 1 0,-1-1 0,1 1 0,-1-1 1,1 1-1,-1 0 0,1 0 0,-1 0 0,0 0 0,0 0 0,1 1 1,-1-1-1,0 1 0,0 0 0,0 0 0,1 0 0,-2 0 24,-59 3-2836,33 5-880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15:51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1 132 2897,'0'0'1120,"0"0"-384,0 0 248,0 0-480,0 0-360,0 0-64,0 0-80,122-101 0,-88 84-144,-8 4-1072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15:54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22 379 544,'0'0'1590,"0"0"-347,0 0 50,0 0-210,0 0-440,0 0-272,0-9-94,2-56 94,10-52-371,-8 80-127,-1 0-1,-3-17 128,0 53-192,-21 12-411,19-8 579,0-1 0,0 1 0,0-1 0,0 1 0,0-1 0,1 1 0,-1 0 0,1 0-1,-1 0 1,1 0 0,0 0 0,1 0 0,-2 3 24,3-5-21,-1 0 0,0 0 0,0 0 0,0 0 0,1 0 0,-1 0 0,0 0 0,1 0 0,-1 0 0,1 0 0,-1 0 0,1 0 0,0 0 0,-1-1 0,1 1 0,0 0 1,0 0-1,-1-1 0,1 1 0,0 0 0,0-1 0,0 1 0,0-1 0,0 1 0,0-1 0,0 0 0,0 1 0,0-1 0,0 0 0,0 0 0,0 1 0,0-1 0,0 0 0,0 0 0,0 0 0,0-1 0,0 1 0,0 0 0,0 0 0,1 0 21,157 0 20,-158 0-29,0 0 1,-1 0-1,1 0 0,0 0 1,0 0-1,-1 0 0,1 0 0,0 0 1,0 1-1,-1-1 0,1 0 1,0 1-1,-1-1 0,1 0 1,0 1-1,-1-1 0,1 1 0,0-1 1,-1 1-1,1 0 0,-1-1 1,1 1-1,-1-1 0,0 1 1,1 0-1,-1-1 0,1 1 0,-1 0 1,0-1-1,0 1 0,1 0 1,-1 0 8,-1 32 115,-2-23-24,0 1-1,0 0 0,-1-1 1,-5 9-91,2-6 57,4-8-50,0 0 1,0 0-1,0 0 1,1 0-1,0 1 1,0-1-1,0 1 0,1 0 1,-1-1-1,1 1 1,0 4-8,1-10-44,0 0 16,0 0-49,3 0 80,-1 0-1,1 0 1,-1 0-1,1-1 0,-1 1 1,1-1-1,-1 1 1,0-1-1,1 0 0,-1 0 1,0 0-1,0 0 0,1 0 1,-1 0-1,0-1 1,0 1-1,0-1 0,-1 0 1,1 1-1,1-3-2,40-45 315,-32 34-275,-2 4-53,0 0 1,-1-1-1,0 0 0,-1 0 0,-1-1 1,0 1-1,0-2 0,-1 1 0,-1 0 1,0-1-1,-1 0 0,-1 0 0,0 0 1,0-9 12,-3 22-57,0 0 0,0 0 1,-1 1-1,1-1 0,0 0 0,0 1 1,-1-1-1,1 0 0,-1 1 1,1 0-1,0-1 0,-1 1 1,1 0-1,-1 0 0,1-1 1,-1 1-1,1 0 0,-1 1 1,1-1-1,0 0 0,-1 0 1,-1 1 56,-37 5-191,36-4 211,-1 1 1,1-1 0,0 1-1,1 0 1,-1 0-1,0 1 1,1-1-1,0 1 1,0-1-1,0 1 1,0 0-1,0 0 1,1 1 0,0-1-1,0 0 1,0 1-1,0-1 1,1 1-1,0 0 1,0 0-1,0-1 1,0 1 0,1 0-1,0 0 1,0 0-1,0 0 1,1 0-1,-1-1 1,1 1-1,0 0 1,2 3-21,-2 0 16,2 1 1,-1-1 0,1 0-1,0 0 1,1 0-1,0 0 1,0-1 0,1 1-1,0-1 1,0 0-1,0 0 1,1-1-1,0 0 1,1 0 0,-1 0-1,1-1 1,6 4-17,-10-8 22,-1 0 0,1 0 1,-1 0-1,0-1 0,1 1 1,-1-1-1,1 1 0,0-1 0,-1 0 1,1 0-1,-1 0 0,1 0 1,-1-1-1,1 1 0,-1-1 0,1 1 1,-1-1-1,1 0 0,-1 0 1,0 0-1,1 0 0,-1-1 1,0 1-1,0-1 0,0 1 0,0-1 1,0 1-1,0-1 0,-1 0 1,1 0-1,1-2-22,6-8 138,0-1 0,0 0 0,-1-1 0,5-13-138,-7 17-22,1-7 39,0 1-1,0-1 0,-2 0 0,0-1 1,-1 1-1,-1-1 0,0 0 1,-1 0-1,-1 0 0,-1 0-16,0 17-53,0 1-11,0 0-55,0 16-2,-7 243-295,6-282 457,4-59 150,-3 77-193,1 0 0,-1 1 0,1-1 0,1 0 1,-1 1-1,1-1 0,0 1 0,0-1 0,0 1 0,0 0 1,1 0-1,0 0 0,-1 0 0,4-3 2,-5 7-17,0-1 1,1 0-1,-1 0 0,0 0 0,0 1 0,1-1 0,-1 0 1,0 1-1,1-1 0,-1 1 0,0 0 0,1-1 0,-1 1 1,1 0-1,-1 0 0,1 0 0,-1 0 0,0 0 0,1 0 1,-1 0-1,1 1 0,-1-1 0,0 0 0,1 1 0,-1-1 1,1 1-1,-1 0 0,0-1 0,0 1 0,1 0 0,-1 0 1,0 0-1,0 0 0,0 0 0,0 0 0,0 0 0,0 0 1,0 0-1,-1 0 0,1 0 0,0 1 0,-1-1 0,1 0 1,0 1 16,5 9 32,1 0 1,-2 1-1,1 0 1,1 7-33,-5-13-2,6 25 30,-7-25-18,0-1-1,0 0 0,1 1 1,-1-1-1,1 1 1,0-1-1,0 0 1,1 0-1,0 0 1,1 0-10,-4-4 84,0-1 33,0 0 59,0 0 136,-1-51 712,0 22-1040,1 0 1,2-16 15,-1 44-13,-1 0 1,0 0 0,0 0-1,1 0 1,-1 0 0,0 0 0,1 1-1,-1-1 1,1 0 0,-1 0-1,1 1 1,0-1 0,-1 0-1,1 1 1,0-1 0,-1 0 0,1 1-1,0-1 1,0 1 0,0-1-1,-1 1 1,1 0 0,0-1 0,0 1-1,0 0 1,0 0 0,0-1-1,0 1 1,0 0 0,-1 0 0,1 0-1,0 0 1,0 0 0,0 0-1,0 1 1,0-1 0,0 0 0,0 0-1,0 0 1,-1 1 0,1-1-1,1 1 13,2 0-27,-1 0 0,1 1 0,0-1 0,-1 1 0,1 0 0,-1 0 0,0 0-1,1 0 1,0 2 27,6 5 12,-1 2-1,-1-1 1,0 1-1,0 1 1,-1-1-1,-1 1 0,0 0 1,0 1-1,-1 0 1,-1-1-1,0 2 1,-1-1-1,0 0 0,0 10-11,-3-24 2,0 1-1,0 0 0,1 0 1,-1 0-1,0 0 0,0 0 1,0 0-1,0 0 0,0 0 0,0 0 1,1 0-1,-1 0 0,0 0 1,0 0-1,0 0 0,0 0 1,0 0-1,1 0 0,-1 0 0,0 0 1,0 0-1,0 0 0,0 0 1,0 0-1,0 0 0,1 0 1,-1 0-1,0 0 0,0 0 1,0 0-1,0 0 0,0 1 0,0-1 1,0 0-1,0 0 0,1 0 1,-1 0-1,0 0 0,0 0 1,0 0-1,0 0 0,0 1 1,0-1-1,0 0 0,0 0 0,0 0 1,0 0-1,0 0 0,0 0 1,0 1-1,0-1 0,0 0 1,0 0-1,0 0 0,0 0 0,0 0 1,0 1-1,0-1 0,0 0-1,5-8 111,46-190 344,-51 194-456,0 3-94,0 1-8,0 0 27,3 25-68,17 48 166,-18-68-21,0 0 0,0 0 0,0 0 0,1 0-1,0-1 1,-1 1 0,2-1 0,-1 0-1,0 0 1,1 0 0,0 0 0,0-1-1,1 1 0,-4-3-7,0 0 0,1 0 0,-1 0 0,0-1 0,1 1 0,-1-1 0,1 1 0,-1-1 0,1 1 0,-1-1 0,1 0 0,-1 0 0,1 0 0,0 0 0,-1 0 0,1 0 0,-1 0 0,1 0 0,-1-1 0,1 1 0,-1-1-1,1 1 1,-1-1 0,1 1 0,-1-1 7,2-1 12,0 0-1,-1-1 1,1 1-1,-1 0 1,0-1-1,0 1 1,0-1 0,0 0-1,0 0 1,0 0-1,0-2-11,4-11 78,0 1 0,-1-1-1,-1 0 1,1-8-78,-4 22-4,3-22 61,0 0 0,-2 0 0,0-18-57,-2 42-80,0 0-63,0 0 79,5 33-196,22 141 229,-27-174 22,0 0 0,0 1 0,0-1 0,0 0 0,0 1 0,0-1 0,0 0 0,0 0 0,0 1 0,0-1 0,0 0 0,0 1 0,0-1 0,0 0 0,0 1 0,0-1 0,0 0 0,1 0 0,-1 1 0,0-1 0,0 0 0,0 0 0,1 1 0,-1-1 0,0 0 0,0 0 0,0 0 0,1 1 0,-1-1 0,0 0 0,1 0 0,-1 0 0,0 0 0,0 1 0,1-1 0,-1 0 0,0 0 0,1 0 0,-1 0 0,0 0 9,7-13-51,0-20 145,12-63-36,-17 85-55,2 1 0,-1 0 0,1 1 0,0-1 0,1 1 0,0-1 0,1 2 0,2-4-3,-8 12-8,1 0-1,-1 0 1,0 0 0,1-1-1,-1 1 1,1 0-1,-1 0 1,0 0-1,1 0 1,-1 0-1,1 0 1,-1 0-1,0 0 1,1 0-1,-1 0 1,1 0 0,-1 0-1,0 0 1,1 0-1,-1 0 1,1 0-1,-1 1 1,0-1-1,1 0 1,-1 0-1,0 0 1,1 1 0,-1-1-1,0 0 1,1 1-1,-1-1 1,0 0-1,0 0 1,1 1-1,-1-1 1,0 0-1,0 1 1,0-1-1,1 1 1,-1-1 0,0 0-1,0 1 1,0-1-1,0 0 1,0 1-1,0-1 1,0 1 8,11 23 204,-9-20-195,12 44 354,-12-40-327,0 1 1,0-1-1,1 0 0,0 1 0,0-2 1,1 1-1,0 0 0,0-1 0,1 1 1,0-1-1,5 5-36,-10-11 7,1-1 0,-1 1 1,0-1-1,1 0 0,-1 1 1,0-1-1,1 0 0,-1 0 0,1 1 1,-1-1-1,1 0 0,-1 0 1,1 0-1,-1 1 0,1-1 1,-1 0-1,1 0 0,-1 0 0,1 0 1,-1 0-1,1 0 0,-1 0 1,1 0-1,-1 0 0,0 0 1,1 0-1,-1-1 0,1 1 0,-1 0 1,1 0-1,-1 0 0,1-1 1,-1 1-1,1 0 0,-1 0 0,0-1 1,1 1-1,-1-1-7,12-22 232,-2-26-1161,-8 28-717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15:55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5337,'0'0'800,"0"0"-480,0 0 72,0 0-207,0 0-185,0 0-577,0 0-207,32-4 232,-3 4-2393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15:55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188 341 2985,'0'0'1216,"0"0"-520,0 0-145,0 0 4,0 0-191,0 0-120,-3-9-18,-1 0-212,4 6 19,-1-1 0,0 1 1,0 0-1,0-1 1,-1 1-1,1 0 0,-1 0 1,0 0-1,0 0 1,0 0-1,0 0 0,0 0 1,0 1-1,-1-1 1,0 1-1,1 0 0,-1 0 1,0 0-1,0 0 1,0 0-1,0 0 0,0 1 1,-1-1-1,1 1 0,0 0 1,-1 0-1,1 1 1,-4-1-34,3 1-10,-1 0 1,1 1 0,0 0-1,0 0 1,0 0 0,0 0-1,0 1 1,0 0 0,0-1-1,0 1 1,0 1 0,1-1-1,-1 1 1,1-1 0,0 1-1,0 0 1,0 0 0,0 0 0,0 1-1,0-1 1,1 1 0,0-1-1,0 1 1,0 0 0,0 0-1,0 2 10,-3 5-18,2-1 0,0 1 0,0-1 0,1 1 0,0 0 0,1 0 1,0 0-1,1 1 0,0 9 18,0-19-13,0-1 1,0 1-1,1-1 1,-1 1 0,0-1-1,1 1 1,-1-1 0,0 0-1,1 1 1,0-1-1,-1 0 1,1 1 0,0-1-1,0 0 1,-1 0-1,1 0 1,0 1 0,0-1-1,0 0 1,1 0 0,-1-1-1,0 1 1,0 0-1,0 0 1,1 0 0,-1-1-1,0 1 1,1-1-1,-1 1 1,1-1 0,-1 1-1,1-1 1,-1 0 0,0 0-1,1 0 1,-1 0-1,1 0 1,-1 0 0,1 0-1,-1 0 1,1-1 0,-1 1-1,1 0 1,-1-1 12,3 0 18,0 0 1,0 0-1,-1-1 0,1 1 1,-1-1-1,1 0 0,-1 0 1,1 0-1,-1 0 1,0-1-1,0 1 0,0-1 1,-1 0-1,1 0 0,0 0 1,0-1-19,8-18 36,-1-1 0,-1 1 1,-1-2-1,-1 1 0,-1-1 1,-1 0-1,1-21-36,0-32 299,-3-63-299,-3 127 58,-1 71-193,0 9 142,3 1-1,2-1 1,9 38-7,-8-77 2,-3-11 2,1 0 1,1 0-1,0-1 1,1 1-1,1-1 0,0 0 1,1 0-1,9 13-4,-16-28-8,1 0-1,0 0 1,0 0-1,0 0 0,-1 0 1,1 0-1,0-1 1,0 1-1,0 0 1,0-1-1,1 1 1,-1 0-1,0-1 0,0 1 1,0-1-1,0 0 1,1 1-1,-1-1 1,0 0-1,0 0 0,0 0 1,1 0-1,-1 0 1,0 0-1,1 0 9,1-1 14,-1 0 0,1 0 0,-1 0 0,1 0 0,-1 0 0,0 0 0,1-1 0,-1 0 0,0 1 0,0-1 0,2-2-14,6-7 76,-1 0-1,0-1 1,0 0-1,1-4-75,-4 6-119,19-27-496,-5 4-1420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26:57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83 864,'0'0'176,"0"0"-176,0 0-104,166-13 104,-62 2-8,38-4 24,30-3 24,13 3-40,-14 6 0,-52 7-592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27:33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1 900 696,'0'0'1636,"0"0"-505,0 0-418,0 0-151,0 0-67,0 0-97,0 0 2,0 0 20,0 0-18,0 0 3,0 0-51,0 0-111,3-14-56,19-40-163,2 1 0,12-14-24,5-14 41,244-486 144,-280 558-178,-1 0-1,2 0 1,-1 0-1,1 1 1,1 0-1,1-2-6,-8 9 36,0 0-41,0 1-45,0 0-60,-15 17-3370,1-7-1194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6T15:27:08.75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80 186,'-2'0,"1"1,-1-1,0 1,0 0,0 0,0 0,0 0,1 0,-1 0,0 0,1 1,-1-1,1 1,-1-1,1 1,0-1,0 1,0 0,0 0,-1 1,-18 40,14-28,1 0,1 1,0 0,1 0,1 0,0 0,1 15,1-27,0 0,0 0,1 1,-1-1,1 0,0 0,0 0,0 0,0 0,1-1,0 1,-1 0,2-1,-1 1,0-1,1 1,-1-1,1 0,0 0,0 0,0-1,0 1,1-1,-1 0,1 1,-1-1,1-1,0 1,0-1,0 1,0-1,2 0,10 2,1 0,0-2,-1 0,1 0,0-2,0 0,-1-1,1-1,1 0,-12 1,0 1,0-1,-1 0,1-1,-1 1,0-1,0 0,0 0,0-1,0 1,-1-1,0 0,1-1,-1 1,-1 0,1-1,-1 0,0 0,0 0,0-1,-1 1,1 0,-2-1,1 0,0 1,0-6,-1 3,0 0,0 1,0-1,-1 0,-1 0,1 0,-1 0,0 1,-1-1,0 0,0 1,-1-1,0 1,0 0,0 0,-4-4,3 5,-1 0,0 1,0 0,0 0,0 1,-1-1,0 1,0 0,0 1,0-1,-1 1,1 1,-1-1,0 1,0 0,0 1,0-1,-2 1,-12-2,-1 1,1 0,-1 2,-6 1,24-2,0 2,-1-1,1 0,0 1,0 0,0 0,0 0,0 0,0 1,1-1,-1 1,0 0,1 0,-1 0,1 1,0-1,0 1,0 0,0 0,0 0,0 0,1 1,0-1,0 1,-1 1,2-3,0 0,0-1,1 1,-1 0,1 0,0-1,0 1,-1 0,1 0,0 0,0-1,1 1,-1 0,0 0,1-1,-1 1,1 0,-1 0,1-1,0 1,0 0,-1-1,1 1,1 0,0 0,0 0,1 0,-1 0,1-1,-1 1,1-1,0 1,0-1,-1 0,1 0,0 0,0 0,2 0,5 0,0 0,0 0,0-1,0 0,0-1,0 0,-1 0,6-2,-6 0,-1 0,0 0,0 0,0-1,0-1,-1 1,1-1,-1 0,0-1,-1 0,0 0,0 0,0-1,0 0,-1 0,0 0,1-5,2-3,-2 0,0 0,-1-1,0 0,-1 0,-1 0,0 0,-1-16,0-2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7:56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271 29 5937,'0'0'819,"0"0"-403,0 0-97,0 0-36,0 0-53,0 0 17,-3-5 50,-18-19-174,43 60-201,179 182 119,-195-212-41,6 6 4,0 1-1,-1 0 1,-1 1-1,0 0 1,-1 1 0,0 0-1,0 3-3,-9-17 6,1 0 1,-1 0-1,0 0 0,0 0 1,0 0-1,0 0 0,0 0 0,0 0 1,0 0-1,0 0 0,0-1 0,0 1 1,0 0-1,0 0 0,-1 0 1,1 0-1,0 0 0,-1 0 0,1 0 1,-1-1-1,1 1 0,-1 0 1,1 0-1,-1 0 0,0-1 0,1 1 1,-1 0-1,0-1 0,1 1 0,-1-1 1,0 1-1,0-1 0,0 1 1,0-1-7,-36 13-29,25-9 44,-468 188 363,475-191-504,-6 5-1673,14-6-864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27:33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0 108 1408,'0'0'1029,"0"0"-533,0 0-263,0 0-16,0 0 3,0 0 14,0 0 6,30 0 656,3-3-652,0-1-1,0-1 1,0-2 0,0-1-1,30-12-243,56-14 74,-55 7 883,-64 57-907,2 3-11,-1 0-1,-1 0 0,-2-1 0,-2 1 1,0 0-1,-2-1 0,-9 26-38,7-31 53,-10 23 20,18-48-95,0-1-294,0-3-1411,0-7-2418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27:34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43 213 160,'0'0'421,"0"0"-281,0 0 23,0 0 175,0 0 266,-6-10 232,0-1-576,4 7-141,0-1 0,-1 1-1,1 0 1,-1 0 0,0 0-1,0 1 1,0-1 0,0 1-1,-2-2-118,4 4 89,1 1 0,0-1-1,0 1 1,0-1 0,0 1-1,0-1 1,0 1 0,0-1-1,0 1 1,0-1 0,0 1 0,0-1-1,0 1 1,0-1 0,0 0-1,0 1 1,0-1 0,0 1-1,1-1 1,-1 1 0,0-1 0,0 1-1,1 0 1,-1-1 0,0 1-1,1-1 1,-1 1 0,1 0-1,-1-1 1,0 1 0,1 0 0,-1-1-1,1 1 1,-1 0 0,1-1-1,-1 1 1,1 0 0,-1 0-1,1 0 1,-1 0 0,1-1 0,-1 1-1,1 0 1,-1 0 0,1 0-1,0 0-88,39-15-541,-26 10 915,101-43 83,16-13-457,-122 56-131,-15 7-252,-14 6-739,-6 7-1569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27:35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 2905,'0'0'1333,"0"0"-519,0 0-369,0 0-115,0 0-114,0 0-67,-5 15 47,-10 43 224,3 1 0,1 1-1,4 0 1,1 20-420,6 55 64,0-134-108,0-1 0,0 1 0,0 0 0,0-1 0,0 1 0,0 0 0,0-1 0,0 1 0,0 0 0,0-1 0,0 1 0,0 0 0,1-1 0,-1 1 0,0-1 0,0 1 0,1-1-1,-1 1 1,1 0 0,-1-1 0,0 1 0,1-1 0,-1 1 0,1-1 0,-1 0 0,1 1 0,-1-1 0,1 1 0,-1-1 0,1 0 0,0 0 0,-1 1 0,1-1 0,-1 0 0,1 0 0,0 0 0,-1 0 0,1 1 0,0-1 0,-1 0 0,1 0 0,0 0 0,-1 0 0,1-1 0,0 1 0,-1 0 0,1 0-1,0 0 1,-1 0 0,1-1 0,-1 1 0,1 0 0,-1-1 0,1 1 0,0 0 0,-1-1 44,15-6-2064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27:36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4457,'0'0'1187,"0"0"-635,0 0-323,0 0-134,0 0-39,0 15-31,-12 280 465,12-257-483,-1 15 36,2-41-96,0-19-103,1-12 156,2-1 1,0 1-1,1 1 0,1-1 1,1 1-1,1 0 0,0 0 1,1 1-1,1 0 0,1 1 1,0 0-1,1 0 0,9-8 0,-21 24-5,1 0 1,-1 0-1,1-1 0,-1 1 0,0 0 0,1 0 1,-1 0-1,1 0 0,-1 0 0,0-1 0,1 1 1,-1 0-1,1 0 0,-1 0 0,1 0 0,-1 0 1,1 1-1,-1-1 0,0 0 0,1 0 0,-1 0 1,1 0-1,-1 0 0,1 1 0,-1-1 0,0 0 1,1 0-1,-1 0 0,0 1 0,1-1 0,-1 0 0,0 1 1,1-1-1,-1 0 0,0 1 0,0-1 0,1 0 1,-1 1-1,0-1 0,0 1 0,0-1 0,1 0 1,-1 1-1,0-1 0,0 1 0,0-1 0,0 1 1,0-1 4,8 26 89,-7-23-79,12 44 406,-2 0 0,-3 1-1,-1 0 1,-3 0-1,-1 5-415,-3-52 1,0 0-1,0 0 1,0 0-1,0 0 1,0 0-1,0 0 1,0 0-1,0-1 1,0 1-1,1 0 1,-1 0-1,0 0 1,1 0 0,-1 0-1,0 0 1,1 0-1,-1-1 1,1 1-1,0 0 1,-1 0-1,1-1 1,0 1-1,-1 0 1,1-1-1,0 1 1,0-1-1,-1 1 1,1-1-1,0 1 1,0-1-1,1 1 5,1-1 1,-1 0-1,0 0 0,0 0 1,0 0-1,0 0 0,0-1 1,1 1-1,-1 0 0,0-1 1,0 0-1,0 1 0,1-2-5,6-2 23,0 0 0,-1-1-1,1 0 1,-1 0 0,-1-1 0,2 0-23,-2-2 25,1 0 1,-1 0-1,0-1 1,-1 0 0,0 0-1,0 0 1,-1-1-1,-1 0 1,4-9-26,-5 12-50,-1 0 1,0 0-1,0-1 1,-1 1-1,0 0 0,0-1 1,0 1-1,-1-1 1,0 0-1,-1 1 0,0-1 1,0 1-1,-1 0 1,-1-7 49,1 10-87,1 1 0,0 0 1,-1 0-1,0 0 0,1 0 1,-1 0-1,0 1 1,0-1-1,-1 1 0,1-1 1,-1 1-1,1 0 1,-1 0-1,0 0 0,0 0 1,1 0-1,-1 0 1,-1 1-1,1 0 0,-3-2 87,4 3-21,0 0 0,0-1-1,0 1 1,0 0 0,0 0-1,0 0 1,-1 1 0,1-1-1,0 0 1,0 1 0,0 0-1,0-1 1,0 1 0,0 0-1,0 0 1,0 0-1,0 0 1,1 0 0,-1 0-1,0 1 1,1-1 0,-1 1-1,1-1 1,-1 1 0,1-1-1,0 1 1,-1 0 0,1 0-1,0 0 1,0 0 0,0-1-1,0 3 22,-2 3 19,0 0 0,1 0 0,0 0 0,0 1 0,0-1-1,1 1 1,0 0 0,1-1 0,-1 1 0,2 0 0,-1-1-1,1 1 1,0 0 0,0-1 0,1 1 0,3 6-19,-4-10 55,1 0 1,0 0 0,0 1-1,0-1 1,1-1 0,-1 1-1,1 0 1,0-1-1,0 1 1,1-1 0,-1 0-1,0 0 1,1 0 0,0 0-1,0-1 1,0 0-1,0 1 1,0-1 0,0-1-1,1 1 1,-1-1 0,0 0-1,1 0 1,0 0-1,-1 0 1,1-1 0,-1 1-1,2-2-55,8 2 26,-5-1 6,1 1 0,-1-1 1,0 0-1,0-1 0,0 0 0,0 0 1,0-1-1,0 0 0,-1-1 0,1 0 1,0 0-1,-1-1 0,0 0 1,0 0-1,5-5-32,-5 3-387,-1 0 0,1-1 0,-1 0 0,-1 0-1,0-1 1,0 0 0,0 0 0,3-7 387,3-9-5089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27:36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 2561,'0'0'2297,"0"0"-1036,0 0-696,0 0-159,0 0-130,0 0-152,-11 8-71,8 2 30,0-1 1,1 1 0,0 0-1,1 0 1,0 0-1,0 0 1,1 0-1,0 1-83,0 1 136,-3 58 358,-1 15-51,3-1 0,7 32-443,-6-113 3,0 0 0,0-1-1,0 1 1,1 0 0,-1 0 0,1-1-1,0 1 1,-1 0 0,1-1-1,1 1 1,-1-1 0,0 1-1,0-1 1,1 0 0,0 1 0,-1-1-1,1 0 1,0 0 0,0 0-1,0 0 1,0-1 0,0 1-1,1 0 1,-1-1 0,1 0-1,-1 1 1,1-1 0,-1 0 0,2 0-3,-1-1-6,1 0 1,-1 0-1,0-1 1,0 1-1,0-1 1,0 0-1,0 0 1,0 0-1,0 0 1,0-1-1,-1 1 1,1-1 0,0 1-1,-1-1 1,1 0-1,-1 0 1,0 0-1,1-1 1,-1 1-1,0 0 1,-1-1-1,1 0 1,0 1-1,-1-1 1,1 0 0,-1 0-1,0 0 6,9-16-1104,-2-1 0,0 0-1,1-10 1105,0-13-5761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27:37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1 145 4505,'0'0'1928,"0"0"-1255,0 0-161,0 0-328,0 0-184,0 0 0,0 0 0,85-122-472,-65 100-1633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27:38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22 413 3569,'0'0'921,"0"0"-415,0 0-237,0 0-11,0 0-18,0 0-4,14-11-22,42-34-56,-52 43-144,-1-1 1,0 0 0,0 1-1,-1-1 1,1 0-1,-1 0 1,1-1 0,-1 1-1,0-1 1,0 1-1,-1-1 1,1 1 0,-1-1-1,0 0 1,0 0 0,0 0-1,0 1 1,0-1-1,-1 0 1,0 0 0,0 0-1,0 0 1,0 0-1,-1 0 1,0-3-15,-1 5-58,0 1-1,1-1 0,-1 1 1,0 0-1,0 0 1,0 0-1,0 0 1,0 0-1,0 0 0,0 1 1,-1-1-1,1 1 1,0-1-1,0 1 1,0 0-1,-1 0 1,1 0-1,0 0 0,0 0 1,0 0 58,-2 0-70,0 0 0,1 0 0,-1 1 0,0-1 0,1 1 0,-1 0 0,1 0-1,-1 0 1,1 0 0,-1 1 0,-2 1 70,3 1-1,-1 0 0,1 0 0,0 0 0,0 0 0,0 1 0,0 0 0,1-1 0,0 1 0,0 0 0,0 0-1,0 0 1,1 0 0,0 0 0,0 1 0,1-1 1,-2 16 264,1 0 0,0 0-1,3 5-263,-2 8 634,1-29-580,0-1 1,-1 0 0,1 0-1,0 1 1,1-1 0,-1 0 0,1 0-1,0-1 1,0 1 0,0 0-1,1-1 1,-1 1 0,1-1-1,0 1 1,-1-1 0,2 0 0,-1 0-1,0-1 1,1 1 0,-1-1-1,1 0 1,0 1 0,-1-2 0,4 2-55,-4-1 31,0 0 1,1-1 0,-1 0 0,1 1-1,0-1 1,-1-1 0,1 1 0,0 0 0,-1-1-1,1 0 1,0 0 0,0 0 0,-1 0 0,1-1-1,0 1 1,-1-1 0,1 0 0,0 0-1,-1 0 1,1-1 0,-1 1 0,0-1 0,1 0-1,-1 0 1,0 0 0,0 0 0,2-3-32,3-4 33,-1 0 0,1 0 1,-2-1-1,0 0 0,0-1 0,-1 1 1,0-1-1,0 0 0,-2-1 1,1 1-1,0-7-33,1-11-78,-2-1 0,0-1 0,-3-27 78,0 58-179,0 0 10,0 0 19,-1 3 130,0-1-1,0 1 0,0 0 0,0 0 1,0 0-1,1 0 0,-1 0 1,1 0-1,0 0 0,0 0 0,0 0 1,0 0-1,0 0 0,1 0 1,-1 0-1,1 0 0,0 0 0,0 0 1,0 0-1,0-1 0,1 1 0,-1 0 1,1-1-1,-1 1 0,1-1 1,2 3 20,32 12-73,-27-13 92,0 0 0,-1 0 0,0 0-1,0 1 1,0 0 0,-1 1 0,4 2-19,-9-6 12,-1 0 0,1 0 0,-1 0 0,0 0 0,0 0 0,1 0-1,-1 0 1,-1 1 0,1-1 0,0 0 0,0 0 0,-1 1 0,1-1 0,-1 0-1,0 1 1,0-1 0,0 1 0,0-1 0,0 0 0,0 1 0,-1-1 0,1 1 0,-1-1-1,0 0 1,0 0 0,0 1 0,0-1 0,0 0 0,0 0 0,0 0 0,-1 1-12,-2 2-66,1-1-1,-1 1 1,0-1 0,0 0 0,0 0 0,-1 0-1,0 0 1,1-1 0,-1 0 0,0 0 0,-1 0-1,1-1 1,0 1 0,-1-1 0,0-1 0,1 1 0,-4 0 66,8-2-92,16-5 143,-1-1-1,1-1 1,-1-1-1,-1 0 1,1 0-1,-1-2 1,-1 1-1,0-2 1,0 1-1,-1-2 1,-1 1-1,1-2 1,-2 1-1,0-1 1,0-1-1,-2 0 0,1 0 1,-2 0-1,0-1 1,0 0-1,-2 0 1,0 0-1,-1-1 1,0 1-1,-1-1 1,0-4-51,-1-5 33,-1-62-90,0 82 66,0 0-1,-1 0 1,0 0 0,0 1 0,0-1 0,-1 0-1,0 1 1,0-1 0,0 1 0,0 0 0,0 0-1,-1-1 1,0 2 0,0-1 0,-2-2-9,5 6 3,-1-1 0,1 1 0,0-1 1,-1 1-1,1 0 0,-1-1 0,1 1 1,-1 0-1,1-1 0,-1 1 0,1 0 1,-1 0-1,1-1 0,-1 1 0,1 0 1,-1 0-1,1 0 0,-1 0 0,1 0 1,-1 0-1,0 0 0,1 0 0,-1 0 1,1 0-1,-1 0 0,1 0 0,-1 0 1,1 0-1,-1 1 0,1-1 0,-1 0 0,0 0-3,-9 18-15,3 23-44,5-10 173,1-1 1,1 1-1,2-1 1,1 1-1,2-1 1,0 0-1,3 0 0,0-1 1,1 0-1,10 19-114,-16-43 12,0-1 0,0 1 0,1-1-1,-1 1 1,1-1 0,0-1 0,0 1-1,0 0 1,1-1 0,-1 0 0,1 0 0,0 0-1,0 0 1,0-1 0,2 1-12,-4-2-8,-1 0 0,1 0 0,0 0 0,-1-1 0,1 1 0,0-1 0,0 0 0,0 1 0,-1-1 0,1 0 0,0-1 0,0 1 0,-1 0 0,1-1 0,0 0 0,0 1 0,-1-1 0,1 0 0,-1-1 0,1 1 0,-1 0 0,1-1 0,-1 1 0,0-1 0,0 0 1,0 1-1,0-1 0,0 0 0,0-1 0,0 1 0,1-1 8,3-7-635,-1-1 0,0 1 0,0-1 0,-1 0 1,1-5 634,3-17-5839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27:38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1 119 6129,'0'0'1609,"0"0"-993,0 0-504,0 0-112,0 0 0,0 0-40,0 0-112,90-105-608,-71 92-1545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27:39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24 248 616,'0'0'596,"0"0"-264,0 0-32,0 0 4,0 0-93,0 0-72,0 16 78,3 49 137,-2-63-319,0-1 0,-1 1 0,1 0 0,0-1-1,0 1 1,0-1 0,0 1 0,1-1 0,-1 0 0,0 0 0,1 1 0,-1-1 0,0 0 0,1 0 0,-1 0 0,1 0 0,0 0 0,-1-1 0,1 1 0,0 0 0,-1-1 0,1 0 0,0 1 0,0-1 0,0 0 0,-1 0 0,1 1 0,0-2 0,0 1-1,0 0 1,-1 0 0,1 0 0,0-1-35,7 1 216,12 1 253,-14-1-359,0 0 0,0 0 1,0 0-1,0 1 1,-1 0-1,1 0 0,0 1 1,-1 0-1,1 0 1,2 2-111,-9-3 10,1-1 1,-1 1 0,1 0-1,-1 0 1,0-1 0,1 1-1,-1 0 1,0 0 0,0 0-1,0 0 1,1-1-1,-1 1 1,0 0 0,0 0-1,0 0 1,0 0 0,-1 0-1,1-1 1,0 1 0,0 0-1,0 0 1,-1 0 0,1 0-1,0-1 1,-1 1 0,1 0-1,-1 0 1,1-1 0,-1 1-1,1 0 1,-1-1 0,1 1-1,-1-1 1,0 1 0,0 0-12,-25 24 230,23-23-213,-11 12-8,-1-2-1,0 0 1,-1 0 0,0-2-1,-1 0 1,0 0 0,-1-2-1,-3 1-7,35-18 48,0 0-1,0-1 0,-1-1 0,2-2-47,5-3 13,11-9 23,12-9 28,24-26-64,-56 50 19,-1-1-1,0 0 0,-1-1 0,0 0 1,-1-1-1,-1 1 0,0-1 1,2-7-19,-6 14 10,-1 1 1,0-1 0,-1 0-1,0 0 1,0 0 0,0 0 0,0 0-1,-1 0 1,0 0 0,-1-1-1,1 1 1,-1 0 0,0 0 0,0 0-1,-1 1 1,0-1 0,0 0-1,0 0 1,-1 1 0,0-1-11,-6-8 38,-1 0 0,0 1-1,-1 1 1,-1-1 0,0 2 0,-8-7-38,20 18 87,0 0-86,0 17-202,4 40 257,2 0 1,3-1 0,3 0-1,2-1 1,3 2-57,20 85 173,-31-119-137,1-19 119,5-32 92,-7 13-303,-1 2 53,37-88 3,-36 91 0,0 0 0,1 0-1,0 1 1,1 0 0,0 0 0,0 0-1,1 1 1,5-4 0,-12 10-3,0 1-1,1 0 1,-1 0 0,0 0-1,1 0 1,-1 0-1,1 0 1,0 0 0,-1 1-1,1-1 1,0 0-1,-1 1 1,1 0 0,0-1-1,0 1 1,-1 0-1,1 0 1,0 0 0,0 0-1,-1 0 1,1 0 0,0 0-1,0 1 1,0-1 3,1 2 2,-1-1 1,0 1 0,1-1 0,-1 1-1,0 0 1,0 0 0,0 0 0,0 0-1,-1 0 1,1 0 0,-1 0 0,1 1-1,-1-1 1,1 3-3,5 11 100,-1 1 0,0-1-1,-2 1 1,3 15-100,-5-19 126,-2-11-104,0-1 1,0 1 0,0 0 0,1-1-1,-1 1 1,0 0 0,1-1 0,-1 1 0,1 0-1,0-1 1,-1 1 0,1-1 0,0 1 0,0-1-1,0 1 1,0-1 0,0 0 0,0 1 0,0-1-1,1 0 1,-1 0 0,0 0 0,1 0-1,0 0-22,0-1 0,0-1 0,0 0 0,0 0-1,-1-1 1,1 1 0,0 0-1,0 0 1,-1-1 0,1 1-1,-1-1 1,1 0 0,-1 1 0,0-1-1,1 0 1,-1 0 0,0 0-1,0 0 1,0 0 0,19-29-926,1-1-1725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27:40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203 447 2737,'0'0'1207,"0"0"-426,0 0-225,0 0 11,0 0-80,-22-5-138,-69-14-100,89 18-238,0 1 0,0 0-1,-1 0 1,1 0-1,0 0 1,0 0-1,0 1 1,0-1-1,0 1 1,0-1-1,-1 1 1,1 0-1,0 0 1,1 0-1,-1 0 1,0 0 0,0 0-1,0 1 1,1-1-1,-1 0 1,0 1-1,1-1 1,0 1-1,-1 0-10,-1 3 42,0-1 1,1 1-1,0 0 0,-1 0 0,1 0 1,1 1-1,-1 0-42,-1 5 120,-3 9 86,1 1 0,1 0 0,2 0 0,0 0 0,0 1 0,3 16-206,-1-36 9,0 0 0,0-1 0,0 1 0,1-1 0,-1 1 1,1 0-1,-1-1 0,1 1 0,-1-1 0,1 1 0,0-1 0,0 1 0,0-1 0,0 0 1,0 1-1,0-1 0,0 0 0,0 0 0,1 0 0,-1 0 0,0 0 0,1 0 0,-1 0 1,0 0-1,1-1 0,-1 1 0,1 0 0,0-1 0,-1 1 0,1-1 0,-1 0 1,1 1-1,0-1 0,-1 0 0,1 0 0,0 0 0,0 0-9,2 0 25,-1 0 0,1 0 0,-1-1 0,1 1 0,-1-1 0,1 0 0,-1 0 0,1 0 0,-1 0 0,0-1 0,0 1 0,1-1 0,-1 0 0,0 1-1,-1-2 1,1 1 0,1-1-25,4-8 24,0 0 0,-1 0 0,-1-1 0,1 0 0,-2-1 0,0 1 0,0-1 0,-2 0 0,1 0-1,-1 0 1,-1 0 0,-1-1 0,0 1 0,0-6-24,-1 18-56,2 7-143,1 4 197,0 0-1,1 0 0,0 0 0,0-1 0,1 1 1,1-1-1,2 3 3,-7-9 10,1-1 0,-1 0-1,1 0 1,-1 0 0,1 0 0,0 0 0,0 0 0,0 0 0,0 0 0,0-1 0,1 1 0,-1-1 0,0 0-1,1 0 1,-1 0 0,1 0 0,-1 0 0,1 0 0,0-1 0,-1 1 0,1-1 0,0 1 0,-1-1 0,1 0-1,0 0 1,-1-1 0,1 1 0,0 0 0,-1-1 0,1 0 0,-1 1 0,3-2-10,-2 0 9,0 0 1,-1-1 0,1 1-1,0-1 1,-1 1 0,0-1-1,1 0 1,-1 0-1,0 0 1,0 0 0,-1-1-1,1 1 1,-1 0 0,0-1-1,1 1 1,-1-1 0,0-1-11,11-64 111,-7-10-407,-4 0 1,-7-71 296,-3 90-156,9 60 153,0 0 0,0 0 0,0 0 0,0 0 0,0 0 0,0 0 0,-1 0 0,1 0 0,0 0 0,0 1 0,0-1 0,0 0 0,0 0 0,0 0 0,0 0 0,-1 0 0,1-1-1,0 1 1,0 0 0,0 0 0,0 0 0,0 0 0,0 0 0,0 0 0,0 0 0,-1 0 0,1 0 0,0 0 0,0 0 0,0 0 0,0 0 0,0 0 0,0 0 0,0 0 0,0-1 0,0 1 0,0 0 0,0 0 0,-1 0 0,1 0-1,0 0 1,0 0 0,0 0 0,0 0 3,-1 34-50,1 4 138,2-1 1,1 0-1,2 0 1,2 0 0,2-1-1,0 0 1,3-1 0,1 0-1,14 27-88,-24-57 8,0 0 0,0 0 0,1-1-1,-1 1 1,1-1 0,0 0 0,0 0-1,0 0 1,1-1 0,-1 0 0,1 1 0,0-2-1,0 1 1,1 0-8,-4-2 5,1 0-1,-1 0 0,1-1 1,0 1-1,-1-1 0,1 1 1,0-1-1,-1 0 1,1 0-1,0 0 0,0-1 1,-1 1-1,1-1 1,0 1-1,-1-1 0,1 0 1,-1 0-1,1 0 0,-1 0 1,1 0-1,-1-1 1,0 1-1,1-1 0,-1 0 1,0 1-1,0-1 0,0 0 1,-1 0-1,2-2-4,9-12-33,0-1 0,-1 0 0,-1-1 0,-1 0 0,0 0 0,-2-1 0,0 0 0,-1-1 0,-1 1 0,0-1 0,0-16 33,1-25-357,-2 0 0,-2 0-1,-5-15 358,-2 38-50,5 37 72,0 0 1,0-1-1,0 1 1,0 0-1,0-1 0,-1 1 1,1 0-1,-1-1 0,1 1 1,-1 0-1,1 0 1,-1 0-1,0 0 0,0-1 1,1 1-1,-1 0 0,0 0 1,0 0-1,0 1 1,0-1-1,0 0 0,0 0 1,0 0-1,-1 0-22,0 6-5,0 0-1,0-1 1,1 1 0,-1 0 0,1 0-1,0 0 1,1 0 0,-1 0-1,1 0 1,0 2 5,0-2 16,-5 67 234,2 1 1,4 0 0,5 15-251,-5-70 54,2-1 0,0 1 0,1-1 1,1 0-1,0 0 0,6 11-54,-9-24 14,-1 0-1,1-1 1,0 1-1,0-1 1,0 0 0,0 0-1,0 0 1,1 0-1,0 0 1,-1 0-1,1 0 1,0-1 0,1 0-1,-1 1 1,0-1-1,0 0 1,1-1 0,-1 1-1,1-1 1,0 1-1,-1-1 1,1 0 0,0 0-1,0-1 1,0 1-1,0-1 1,0 0 0,0 0-1,-1 0 1,1 0-1,0-1 1,3 0-14,-4 0-5,1-1 0,0 1 0,-1-1 1,1 0-1,-1 0 0,1 0 0,-1 0 0,0 0 0,0-1 0,0 0 1,0 1-1,-1-1 0,2-2 5,30-44-829,-27 38 338,14-27-1994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7:58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1 513 1176,'0'0'784,"0"0"70,0 0-30,0 0-285,0 0-172,0 0-77,2-7-75,7-20-184,2 0 0,0 1-1,2 0 1,1 1 0,1 0 0,1 1-1,1 1 1,1 0 0,1 2 0,1 0-1,1 1 1,1 1 0,0 1-1,1 1 1,1 1 0,1 1 0,0 1-1,1 1 1,12-3-31,11-3 2,0 3 1,2 1-1,-1 3 0,2 2 1,-1 2-1,1 3 0,47 0-2,308 6 74,-359 4-68,0 2 1,-1 3-1,1 1 1,-2 3-1,18 8-6,21 5 14,15 4 27,-3 4-1,57 30-40,-103-39 30,-1 1 0,-1 3 0,-2 2 0,-1 2 0,23 23-30,14 19 16,152 130 1,-50-54 19,-7 8 0,117 137-36,-227-222 3,-17-21 1,-3 1 1,-2 3-1,15 28-4,-24-18 29,-4 1-1,-3 1 0,-1 4-28,1 2 11,-18-45 0,8 17 74,9 37-85,-26-80 55,-2-13-856,-1-6-1933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27:42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78 468 3873,'0'0'1107,"0"0"-591,0 0-256,0 0-51,0 0 99,2-23 28,8-169 993,-11 173-1283,0 0 1,-2 0-1,0 0 1,-1 1 0,-1-1-1,-1 1 1,-1 0-1,0 1 1,-1-1-1,-1 1 1,0 1 0,-2 0-1,-2-3-46,11 50-477,4-9 473,1 0 1,2-1 0,0 1-1,1-1 1,1 0-1,1 0 1,3 3 3,19 38 14,26 39-14,-46-84 0,2 1 0,0-2 0,0 0 0,2 0-1,2 1 1,-14-14 14,1 0-1,0 1 0,1-1 1,-1-1-1,0 1 0,1 0 1,0-1-1,0 0 0,-1 0 1,1 0-1,0 0 0,1-1 1,-1 1-1,0-1 0,0 0 1,1 0-1,-1-1 0,0 1 1,1-1-1,-1 0 0,0 0 1,1-1-1,-1 1 0,1-1 0,-1 0 1,0 0-1,1-1-13,-3 1 16,0-1 0,0 0 0,0 0 0,0 0 0,0 0 0,0-1-1,-1 1 1,1-1 0,-1 1 0,1-1 0,-1 1 0,0-1 0,0 0 0,0 1 0,-1-1 0,1 0-1,0 0 1,-1 0 0,0 1 0,0-1 0,0-1-16,1-5 22,-1 1 1,0-1-1,0 0 1,-1 1-1,0-1 0,-2-5-22,-1 3-100,-1 1 0,0 1 0,0-1 0,-1 1 0,-1 0 0,0 0 0,0 1 0,0 0 0,-1 0 0,0 1 0,-1 0 0,0 0 0,0 1 0,0 0 0,-1 0 0,1 1 0,-1 1 0,-8-3 100,27 14-109,-1-1 0,1 1 1,1-2-1,7 5 109,4-4 147,1-1-1,-1-1 1,1-1-1,0-1 1,-1 0-1,1-2 1,0-1-1,11-1-146,-26 1 31,0 0 0,0-1-1,0 0 1,0 0 0,0 0-1,-1-1 1,1 1-1,-1-2 1,0 1 0,0-1-1,0 0 1,-1 0 0,1-1-1,-1 1 1,0-1-1,0 0 1,0-1 0,-1 1-1,0-1 1,0 0 0,0 0-1,-1 0 1,0-1 0,0 1-1,-1-1 1,0 1-1,0-1 1,0 0 0,-1 0-1,0 0 1,0 0 0,-1 0-1,0 0 1,0-4-31,0 9-4,-1 1 0,0 0 0,1 0 1,-1 0-1,1 0 0,-1 0 0,0 0 0,0 0 0,0 0 1,0 0-1,0 0 0,0 0 0,0 0 0,0 1 0,0-1 1,0 0-1,0 1 0,0-1 0,0 1 0,-1-1 0,1 1 1,0-1-1,0 1 0,-1 0 0,1 0 0,0 0 0,0 0 1,-1 0-1,1 0 0,0 0 0,-1 0 0,1 0 0,0 0 1,-1 1 3,-1-1-15,0 0 1,-1 1-1,1-1 1,-1 1 0,1 0-1,0 0 1,0 0-1,-1 0 1,1 1 0,0-1-1,0 1 1,0 0-1,0 0 15,-2 4-7,1-1 0,0 0 0,0 1 0,0 0 0,1 0 0,0 0 0,0 0 0,1 1 0,-1-1 0,1 1 0,1 0-1,-1 1 8,-1 13 21,1-1-1,1 1 0,0 10-20,2-28 30,-1 1-1,1 0 0,0 0 0,0-1 0,1 1 0,-1-1 1,1 1-1,-1-1 0,1 1 0,0-1 0,0 0 0,1 0 1,-1 0-1,0 0 0,1 0 0,0-1 0,0 1 0,0-1 1,0 0-1,0 0 0,0 0 0,1 0 0,-1 0 0,1-1 0,-1 1 1,1-1-1,0 0 0,-1 0 0,2 0-29,1 0 59,-1 1 0,1-1-1,0 0 1,-1 0 0,1-1 0,0 0-1,-1 0 1,1 0 0,0-1 0,0 1-1,-1-2 1,1 1 0,-1 0 0,1-1-1,-1 0 1,1 0 0,-1-1 0,0 0-1,2-1-58,21-20 59,-12 9-421,1 2 0,0 0 0,1 1 0,1 0 362,-2 3-1723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27:45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200 564 5617,'0'0'1263,"0"0"-500,0 0-202,0 0-134,0 0-181,0 0-112,0-8 12,0 4-131,0-1 0,-1 0 1,1 0-1,-1 1 0,0-1 1,-1 1-1,1-1 0,-1 1 1,0-1-1,0 1 0,0 0 1,0 0-1,-1 0 0,0 0 1,0 0-1,0 1 0,0-1 1,0 1-1,-1 0 0,0 0 1,1 0-1,-1 0 0,0 1 1,-4-3-16,0 2-66,-1-1 0,0 1 1,1 0-1,-1 1 0,0 0 0,-1 1 1,1-1-1,0 2 0,0-1 1,0 1-1,-6 1 66,13 0-9,1 0 0,-1-1-1,1 1 1,-1 0 0,1 0 0,0-1 0,-1 1 0,1 0-1,0 0 1,0 1 0,0-1 0,0 0 0,0 0 0,0 1-1,0-1 1,0 0 0,0 1 0,1-1 0,-1 1 0,1-1-1,-1 1 1,1-1 0,-1 1 0,1-1 0,0 1 0,0-1-1,-1 1 1,1 0 0,1-1 0,-1 1 9,-1 59-108,2-51 87,-1-2 20,1 0 1,1 0-1,-1-1 0,1 1 1,0 0-1,1-1 0,0 1 1,0-1-1,1 0 1,0 0-1,0 0 0,0-1 1,1 1-1,0-1 0,1 0 1,-1-1-1,1 1 1,0-1-1,0 0 0,1 0 1,-1-1-1,1 0 0,0 0 1,0-1-1,1 1 1,-1-2-1,1 1 0,-1-1 1,1 0-1,0-1 0,0 0 1,1 0 0,-8-1 7,0 0 0,0-1 0,0 1 0,0 0-1,0-1 1,-1 1 0,1-1 0,0 1 0,0-1 0,-1 0 0,1 1 0,0-1 0,-1 0 0,1 1 0,-1-1 0,1 0 0,-1 0 0,1 0 0,-1 1 0,0-1 0,1 0-1,-1 0 1,0 0 0,0 0 0,1 0 0,-1 0 0,0 0 0,0 0 0,0 0 0,0 0-7,2-34 115,-2 33-102,0-28 10,-1-52 23,0 76-44,0-1 0,0 1 0,-1-1 0,1 1 0,-1-1 0,-1 1-1,1 0 1,-1 0 0,0 0 0,-4-4-2,20 43-348,-10-29 352,54 58-33,-53-58 43,0-1 1,0 0 0,0 0 0,0 0-1,1 0 1,-1-1 0,1 1 0,0-1-1,-1-1 1,1 1 0,0-1 0,0 1-1,0-2 1,0 1 0,2 0-15,-5-4 30,0 0 1,-1 1 0,1-1-1,-1 0 1,0 0 0,1 0-1,-1 0 1,-1 0 0,1 0-1,0 0 1,-1-1-31,1 1 22,10-75 148,3-11-144,-12 82-33,0-1-1,1 0 1,-1 1-1,1 0 1,1 0-1,0 0 1,0 0-1,0 0 1,4-4 7,-5 9-14,1-1-1,-1 0 1,1 1 0,-1-1-1,1 1 1,0 0-1,0 1 1,0-1 0,0 0-1,0 1 1,1 0 0,-1 0-1,0 1 1,1-1 0,-1 1-1,0 0 1,1 0 0,-1 0-1,0 0 1,2 1 14,4-1 0,-9 0 15,-1 0 34,-20 0-238,15-1 154,1 1 11,0-1 0,1 1-1,-1 0 1,0 0-1,1 0 1,-1 0-1,0 0 1,1 1 0,-1 0-1,0 0 1,1 0 24,2 0-9,-1 0 0,1 1 0,0-1 0,0 0 1,0 1-1,0-1 0,0 1 0,0 0 1,0-1-1,0 1 0,1 0 0,-1 0 0,1-1 1,-1 1-1,1 0 0,0 0 0,0 0 0,0-1 1,0 1-1,0 0 0,0 0 0,0 0 0,1 0 9,-2 9 16,2 0 0,-1-1 0,2 1-1,-1-1 1,2 1 0,-1-1 0,1 0-1,1 0 1,0 1-16,-1-5 25,0 0 0,1-1 0,-1 1 0,1-1 0,1 0 0,-1 0 0,0 0 0,1-1 0,0 0 0,0 0 0,1 0 0,-1 0 0,1-1 0,0 0 0,4 2-25,-7-3 11,1-1 1,0 1-1,0-1 1,-1 0-1,1 0 1,0 0-1,0-1 1,0 1-1,0-1 1,0 0 0,0 0-1,0 0 1,0-1-12,-2 1 17,0-1 1,1 0 0,-1 0 0,0 0-1,0 0 1,0 0 0,0 0 0,0 0-1,0-1 1,0 1 0,0-1 0,-1 1-1,1-1 1,0 0 0,-1 0 0,1 0-1,-1 0 1,0 0 0,0 0 0,0 0-1,1-1-17,10-27 106,-2-1-1,7-29-105,-11 32-2,3 0 1,0 1-1,9-18 2,-17 44-18,1 0 1,-1-1 0,0 1 0,0 0-1,1 0 1,-1 0 0,0 0-1,1 0 1,-1 1 0,1-1 0,-1 0-1,1 1 1,0-1 0,-1 1-1,1-1 1,1 1 17,3-1-123,-19 3 31,9-1 82,1-1 1,0 1 0,-1 0 0,1 0-1,0 0 1,0 1 0,0-1 0,0 1-1,0 0 1,0 0 0,1 0 0,-1 0-1,0 0 1,1 0 0,0 1 0,-1-1-1,1 1 1,0 0 0,0 0 0,1 0-1,-1 0 1,1 0 0,-1 0 0,1 0 0,0 0-1,0 0 1,0 1 0,1-1 0,-1 0-1,1 1 10,-3 13-14,1 1 0,1-1 0,1 0 0,1 1 0,0 1 14,0-15 7,-1 0 0,1 0 1,0 0-1,0-1 0,1 1 1,-1 0-1,1-1 1,0 1-1,0-1 0,0 1 1,0-1-1,1 0 0,-1 0 1,1 0-1,0 0 1,0 0-1,0-1 0,0 1 1,0-1-1,1 0 1,-1 0-1,1 0 0,-1 0 1,1-1-1,0 0 0,0 1 1,-1-1-1,1-1 1,0 1-1,0 0 0,1-1-7,0 1 21,-1-1-1,1 1 1,0-1-1,0 0 1,-1 0-1,1 0 1,0-1-1,0 0 1,-1 0-1,1 0 1,0 0-1,-1-1 1,1 0-1,-1 0 1,0 0-1,0-1 1,0 1-1,0-1 1,0 0-1,0 0 1,-1 0-1,1 0 1,-1-1-1,0 0 1,0 1-1,0-2-20,4-10 17,-2 0-1,0 0 1,0 0-1,-2-1 1,0 0-1,0 0 1,-2 0-1,0 0 1,0 0-1,-2 0 1,0-1-17,1-9-30,0 24-3,-1 0-1,1 0 1,-1 0 0,1 0 0,-1 0-1,0 0 1,0 0 0,0 0-1,0 0 1,0 0 0,0 0-1,0 0 1,0 1 0,-1-1 0,1 0-1,-1 1 1,0 0 0,1-1-1,-1 1 1,0 0 0,0 0 0,0 0-1,1 0 1,-1 0 0,0 0-1,0 0 1,-1 1 0,1-1-1,0 1 1,0-1 0,-2 1 33,2-1-20,0 1 0,0 0 0,-1-1-1,1 1 1,0 0 0,0 0 0,0 1 0,0-1 0,0 0 0,0 1-1,0-1 1,0 1 0,0-1 0,0 1 0,0 0 0,0 0 0,0 0 0,0 0-1,0 0 1,1 1 0,-1-1 0,0 0 0,1 1 0,-1-1 0,1 1-1,0 0 1,-1-1 0,1 1 0,0 0 0,0 0 0,0 0 0,0 0 20,-2 9 24,0-1 0,1 1 0,0 0 0,1 0 0,0 0 0,1 0 0,0 0 0,1 0 0,0 0 0,0 0 0,3 8-24,-1-11 49,-1-1 1,1 0 0,0 1 0,1-1-1,0 0 1,0 0 0,1-1 0,-1 1 0,1-1-1,1 0 1,-1-1 0,1 1 0,0-1-1,0 0 1,1 0 0,3 1-50,-7-4 19,0 0 0,0 0 0,0 0 0,0 0 0,0 0 0,1-1 0,-1 1 0,1-1 0,-1 0 0,1 0 0,0-1 0,-1 1 0,1-1 0,0 1 0,-1-1 0,1 0 0,0-1 0,0 1 0,-1-1 0,1 1 0,0-1-1,-1 0 1,1-1 0,-1 1 0,0 0 0,1-1 0,-1 0 0,0 0 0,0 0 0,0 0 0,0 0 0,0-1 0,0 1 0,-1-1 0,1 0 0,-1 0 0,0 0 0,0 0 0,0 0 0,0 0 0,0-1 0,-1 1 0,1-4-19,6-11 24,-1 0 0,-2-1 0,1 0 0,-2 0-1,-1-1 1,0 1 0,-2-2-24,2-43-896,-4-32 896,0 23-1129,1 72 1028,0 41-55,0-36 148,0 1-1,0-1 1,0 0-1,1 1 1,0-1 0,-1 0-1,2 0 1,-1 1 0,0-1-1,1 0 1,0 0-1,0 0 1,0-1 0,0 1-1,3 2 9,0-1 1,0 0 0,1 0 0,0-1 1,0 0-1,0 0 0,0 0 0,1-1 0,-1 1 0,3-1-1,21 9 24,-22-10-7,-1 0 0,1 1 0,-1-1 1,0 2-1,0-1 0,0 1 0,0 0 1,-1 1-1,1-1 0,-1 1 0,0 1 1,4 4-18,-9-8 13,0 0 0,0 0 0,0 0 0,-1 1 0,1-1 0,-1 0 0,1 0 0,-1 1 0,0-1 1,0 0-1,0 0 0,0 1 0,0-1 0,0 0 0,-1 1 0,1-1 0,-1 0 0,1 0 0,-1 0 0,0 1 1,0-1-1,0 0 0,0 0 0,0 0 0,-1-1 0,0 3-13,-5 4 19,-1 1 1,0-2-1,0 1 0,-1-1 0,-1 1-19,-8 7 52,17-14-36,1-1 25,22-28 152,0 4-112,-2-2 1,0 0-1,-2-1 0,-1-1 0,-1-1 0,-2 0 0,-1-1 0,2-9-81,-10 10 70,-5 29-72,0 0 1,0-1-1,0 1 1,-1-1-1,1 1 1,0 0-1,0-1 1,0 1-1,0 0 1,0-1-1,-1 1 1,1 0 0,0-1-1,0 1 1,-1 0-1,1-1 1,0 1-1,0 0 1,-1-1-1,1 1 1,0 0-1,-1 0 1,1 0-1,0-1 1,-1 1-1,1 0 1,0 0-1,-1 0 1,1 0-1,-1 0 1,1-1-1,0 1 1,-1 0-1,1 0 1,-1 0-1,1 0 1,0 0-1,-1 0 1,1 1-1,-1-1 1,1 0-1,0 0 1,-1 0-1,1 0 1,-1 0-1,1 0 1,0 1-1,-1-1 1,1 0-1,0 0 1,-1 1-1,1-1 1,0 0-1,0 0 1,-1 1-1,1-1 1,0 0-1,0 1 1,-1-1-1,1 0 1,0 1-1,0-1 1,0 1 1,-1-1-11,0 1 1,0-1 0,0 1 0,0-1 0,0 1 0,0 0 0,0-1 0,1 1-1,-1 0 1,0 0 0,1 0 0,-1 0 0,0-1 0,1 1 0,-1 0-1,1 0 1,-1 0 0,1 0 0,0 0 0,-1 0 0,1 0 0,0 0 0,0 0-1,0 1 1,-1-1 0,1 0 0,0 0 0,1 0 0,-1 0 0,0 0 0,0 0-1,0 0 1,1 0 0,-1 0 0,0 0 0,1 0 0,-1 0 0,1 0-1,-1 0 1,1 0 0,0 1 10,2 0-17,-1 0 1,1 0-1,-1 0 0,1 0 1,0 0-1,0 0 0,0-1 0,0 1 1,0-1-1,1 0 0,-1 0 0,0 0 17,40 7-11,-33-7 13,1 1 0,0 0 0,-1 1 0,0 0 0,1 1 0,-1 0 0,0 0-1,2 3-1,-10-7 3,-1 1 0,0 0 0,0 0 0,0 0-1,0 1 1,0-1 0,0 0 0,0 0 0,0 0-1,0 1 1,-1-1 0,1 0 0,0 1-1,-1-1 1,1 1 0,-1-1 0,0 1 0,1-1-1,-1 1 1,0-1 0,0 1 0,0-1-1,0 1 1,0-1 0,0 1 0,-1-1 0,1 1-1,0-1 1,-1 0 0,1 1 0,-1-1-1,1 1 1,-1-1 0,0 0 0,0 1 0,0-1-1,1 0 1,-1 0-3,-3 5 15,0-1 0,0 0 0,-1 0-1,1 0 1,-1 0 0,0-1 0,-4 3-15,-4 0-2,9-10-3,12-20-10,25-32-19,-5 14 33,3 1 1,1 1 0,7-5 0,-26 34 89,-12 21 58,-2 6-102,1 0-28,0 5 136,0 0 0,1-1 0,5 21-153,-5-37 21,0 0-1,0 1 1,1-1 0,0 0-1,0 0 1,0 0-1,0 0 1,1-1-1,0 1 1,0-1 0,0 1-1,1-1 1,-1 0-1,1 0 1,0-1 0,0 1-1,0-1 1,2 1-21,-4-2 10,1-1 0,0 0 1,-1 0-1,1 0 1,0 0-1,0 0 0,-1 0 1,1-1-1,0 0 0,0 1 1,0-1-1,0 0 0,0 0 1,0 0-1,0-1 1,-1 1-1,1-1 0,0 0 1,0 0-1,0 0 0,-1 0 1,1 0-1,-1 0 0,1-1 1,-1 1-1,1-1 1,-1 0-1,0 1 0,1-1 1,-1 0-1,0-1 0,-1 1 1,1 0-1,0 0 0,-1-1 1,1 1-1,0-3-10,6-8-430,0 0 1,-1-1-1,-1-1 0,0 1 0,-1-1 1,1-5 429,4-19-4853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27:45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7194,'0'0'1584,"0"0"-1120,0 0-304,0 0-160,0 0-264,0 0-712,0 0-801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27:46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15 550 2881,'0'0'1215,"0"0"-482,0 0-201,5-23 59,3-8-395,12-53 686,-3-4-882,-12 60-16,-1 1 0,-2 0 1,-1-1-1,-1 0 0,-1 1 1,-2 0-1,-1-7 16,-14-5-325,18 38 322,-1 0 0,0 0 0,1 0 1,-1 0-1,0 0 0,0 0 0,0 0 1,1 0-1,-1 0 0,0 0 0,0 1 1,-1-1-1,1 0 0,0 0 0,0 1 1,0-1-1,0 1 0,-1-1 0,1 1 1,0 0-1,0-1 0,-1 1 0,1 0 1,0 0-1,-1 0 0,1 0 0,0 0 1,0 0-1,-1 0 0,1 1 3,-1 0-1,1 1 1,-1 0-1,1 1 1,0-1-1,0 0 1,0 0-1,0 0 1,0 1-1,1-1 0,-1 1 1,1-1-1,-1 0 1,1 1-1,0-1 1,0 1-1,0-1 1,0 1-1,0-1 1,0 5-2,-3 35 164,2 0 0,2-1 0,1 1 1,3 4-163,-3-29 136,1-1 1,1 1 0,0-1-1,1 0 1,1 0 0,0-1 0,1 0-1,1 0 1,0 0 0,1-1 0,8 9-137,-13-19 25,-1 0 1,1 0 0,-1 0 0,1-1 0,0 0 0,1 0 0,-1 0-1,0 0 1,1 0 0,0-1 0,-1 0 0,1 0 0,0 0 0,0-1-1,0 0 1,0 0 0,1 0 0,-1 0 0,0-1 0,0 0 0,0 0-1,1 0 1,2-1-26,-6 0 7,0 0 1,0 0-1,-1 1 0,1-1 0,0 0 0,-1-1 0,1 1 0,-1 0 0,1 0 0,-1-1 1,1 1-1,-1-1 0,0 1 0,0-1 0,0 0 0,0 1 0,0-1 0,0 0 0,0 0 1,-1 0-1,1 1 0,-1-1 0,1 0 0,-1 0 0,0 0 0,0-1-7,4-57-89,-4 54 53,0-2-154,0 1-1,0-1 1,-1 1 0,-1-1-1,1 1 1,-1-1-1,0 1 1,-1 0-1,-1-3 191,2 6-155,0 0 0,0 0 0,-1 1 0,1 0 0,-1-1 0,0 1 0,0 0 0,0 0 0,0 0 0,-1 1 0,1-1 0,-1 1 0,1 0 0,-1 0 0,0 0 0,0 1 0,-2-2 155,5 3 6,0-1 1,1 1-1,-1 0 0,1 0 0,-1-1 0,1 1 0,-1 0 0,0 0 0,1 0 0,-1 0 0,0 0 1,1-1-1,-1 1 0,1 0 0,-1 1 0,0-1 0,1 0 0,-1 0 0,0 0 0,1 0 0,-1 0 1,1 1-1,-1-1 0,0 0 0,1 0 0,-1 1 0,1-1 0,-1 0 0,1 1 0,-1-1 0,1 1 0,-1-1 1,1 1-1,0-1 0,-1 1 0,1-1 0,0 1 0,-1-1 0,1 1 0,0-1 0,-1 1 0,1-1 1,0 1-1,0 0 0,0-1 0,0 1 0,0 0 0,0-1 0,-1 1 0,1 0 0,1-1 0,-1 1-6,0 0 40,0 0 0,0 1 0,0-1-1,0 0 1,1 0 0,-1 1-1,0-1 1,1 0 0,-1 0-1,1 0 1,-1 0 0,1 1 0,0-1-1,0 0 1,-1 0 0,1 0-1,0-1 1,0 1 0,0 0-1,0 0 1,0 0 0,0-1 0,0 1-1,0 0 1,0-1-40,7 2 69,0 0-1,0 0 1,-1-1 0,1 0-1,0-1 1,0 0-1,0 0 1,0-1 0,0 0-1,-1 0 1,1-1 0,0 0-1,-1 0 1,1-1-1,-1 0 1,0 0 0,0 0-1,0-1 1,0-1 0,-1 1-1,1-1 1,-1 0 0,0 0-1,-1-1 1,1 1-1,-1-1 1,0-1 0,-1 1-1,1-1 1,-1 1 0,-1-1-1,1 0 1,-1-1 0,0 1-1,-1-1 1,0 1-1,0-1 1,-1 0 0,0 0-1,0 1 1,0-6-69,-1 1 0,-1 0 0,1 0 0,-2 0 0,0 0-1,0 0 1,-1 0 0,-1 1 0,0-1 0,0 1 0,-1 0 0,-1 0 0,0 0 0,0 1 0,-5-5 0,4 12-272,2 13 188,-1 16 76,6-25-7,-6 45 123,1 1-1,3 0 1,2-1 0,5 48-108,-4-86 28,0 1 1,1-1-1,0 1 1,1-1-1,-1 0 1,2 0-1,-1 0 1,1 0-1,0-1 1,0 1 0,1-1-1,4 4-28,-5-7 22,0 0 1,0 0-1,1 0 0,-1-1 1,1 1-1,0-1 0,0 0 1,0-1-1,1 0 0,-1 1 1,0-2-1,1 1 0,0 0 1,-1-1-1,1 0 0,0-1 1,0 1-1,-1-1 0,2 0-22,-3 0 23,0 0-1,1-1 0,-1 1 1,0-1-1,0 0 0,0 0 1,0 0-1,0-1 0,0 1 1,0-1-1,0 0 0,0 0 1,-1-1-1,1 1 1,-1-1-1,1 1 0,1-3-22,0-1 15,-1 0 1,1 0-1,-1 0 0,0 0 0,0-1 0,-1 0 1,0 1-1,0-1 0,1-7-15,2-10-52,-1-1 0,-1 0 0,-1 0 0,-2 0 0,0-16 52,0 16-174,0-31-526,-1 53 600,-1 0-1,1 0 1,0 0-1,-1 0 1,0 0-1,1 0 1,-1 0-1,0 1 1,-1-1-1,1 0 1,0 1-1,-1-1 1,1 1-1,-1 0 1,-1-2 100,2 3-17,1 1 0,0 0 0,-1-1-1,1 1 1,-1-1 0,1 1 0,-1 0 0,1-1 0,-1 1 0,1 0-1,-1 0 1,1 0 0,-1-1 0,0 1 0,1 0 0,-1 0 0,1 0-1,-1 0 1,1 0 0,-1 0 0,0 0 0,1 0 0,-1 0 0,1 0-1,-1 0 1,0 0 0,1 0 0,-1 1 0,1-1 0,-1 0 0,1 0-1,-1 1 1,1-1 0,-1 0 0,0 1 17,-12 22-119,0 30 273,11-36 123,0 1 0,1 0 0,0-1 1,2 1-1,0 0 0,3 15-277,-3-29 36,-1-1 0,1 0 0,0 1 0,0-1 0,0 0 1,1 0-1,-1 0 0,1 0 0,-1 0 0,1 0 0,0 0 0,0-1 0,1 1 0,-1-1 0,0 1 0,1-1 0,-1 0 0,1 0 0,0 0 0,0 0 0,0-1 0,0 1 0,0-1 0,0 1 0,0-1 0,1 0 0,-1-1 0,0 1 0,0 0 0,1-1 0,-1 0 0,1 0 0,-1 0 0,0 0 0,1 0 0,-1-1 0,0 1 0,1-1 0,-1 0-36,2 0 23,-1-1 0,1 0 0,-1 0 0,1 0 0,-1-1 0,0 1 0,0-1 0,0 0 0,0 0 0,-1-1 0,1 1 0,-1-1-1,0 1 1,2-4-23,41-64 27,-36 55-32,-3 4-111,0-1 0,0 0 0,-1-1 0,-1 1-1,1-4 117,-4 8-636,0-1-1,0 1 0,-1-1 0,-1 1 0,1-5 637,-1-6-4736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27:47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1 984,'0'0'952,"0"0"-401,0 0-151,0 0 58,0 0 64,0 0-23,-1 33 4466,-2-27-4952,0 0-1,1-1 1,-2 1-1,1-1 0,-1 0 1,0 0-1,0 0 1,0 0-1,0-1 0,-2 1-12,3-2 8,0 0 0,0 0 0,-1 0 0,0 0 0,1-1 0,-1 1 0,0-1 0,0 0 0,0 0 0,-1-1 0,1 1 0,0-1 0,-1 0 0,-1 0-8,5-1 2,1 0-1,-1 0 1,0-1 0,1 1-1,-1 0 1,0-1-1,1 1 1,-1 0-1,1-1 1,-1 1-1,0-1 1,1 1-1,-1-1 1,1 1 0,0-1-1,-1 0 1,1 1-1,-1-1 1,1 0-1,0 1 1,-1-1-1,1 0 1,0 1-1,0-1 1,0 0 0,-1 1-1,1-1 1,0 0-1,0 0 1,0 1-1,0-1 1,0 0-2,0-31-112,0 23 84,1 6 14,-1-1 1,1 1-1,-1-1 1,1 1-1,0-1 1,0 1-1,0-1 1,1 1-1,-1 0 1,3-3 13,-4 5-32,1 0 0,-1 0-1,1 1 1,-1-1 0,1 0 0,-1 1 0,1-1 0,0 0-1,-1 1 1,1-1 0,0 1 0,0-1 0,-1 1 0,1-1-1,0 1 1,0 0 0,0-1 0,0 1 0,-1 0-1,1 0 1,0 0 0,0 0 0,0 0 0,0-1 0,0 2-1,0-1 1,0 0 0,-1 0 0,1 0 0,0 0 0,0 0-1,0 1 1,0-1 0,0 0 0,-1 1 0,1-1-1,0 1 1,0-1 0,-1 1 0,1-1 0,0 1 0,0-1-1,-1 1 1,1 0 0,-1-1 0,1 1 0,0 1 32,9 13-2341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27:49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142 530 4153,'0'0'1386,"0"0"-482,0 0-297,0 0-213,0 0-219,0 0-70,0-10 29,0 5-108,3-28 110,-3 0 1,0-1 0,-2 1-1,-2-1 1,-1 1 0,-1 0 0,-3-1-137,-9-12-154,-2 2 1,-10-13 153,-18-40-51,46 94 87,2 3-43,0 0-57,1 17 48,1 1-1,1 0 0,1-1 0,0 1 0,1-1 1,1 0-1,1 0 0,0-1 0,1 0 0,1-1 1,1 1-1,0-1 0,5 4 17,8 10 14,1-1-1,1-1 1,2-1-1,0-2 1,2 0-1,2-1-13,18 5 108,-46-26-93,0-1 1,1 0-1,-1 0 1,0 0 0,0 0-1,1-1 1,-1 0-1,0 1 1,1-1 0,-1 0-1,1 0 1,-1-1-1,0 1 1,1-1 0,1 0-16,-4 0 10,0 0 0,1 0 1,-1 0-1,0 0 0,-1 0 1,1 0-1,0 0 0,0 0 1,0-1-1,-1 1 1,1 0-1,-1 0 0,1-1 1,-1 1-1,1 0 0,-1-1 1,0 1-1,1-1 0,-1 1 1,0 0-1,0-1 1,0 1-1,0-1-10,-1-39 101,0 33-78,-1-2-152,0 1 0,-1 0 0,0 1 0,-1-1 0,1 1-1,-2-1 1,1 1 0,-1 0 0,-1 0 0,0 1 0,0 0 0,0 0 0,0 0-1,-1 1 1,-1 0 0,1 0 0,-1 1 0,0 0 0,0 0 0,0 1 0,0 0-1,-1 0 1,-1 1 129,9 2-20,-1 0 0,0 1 0,1-1 0,-1 1 0,0 0 0,1-1 0,-1 1 0,0 0 0,1 0 1,-1 0-1,0 0 0,1 0 0,-1 1 0,0-1 0,1 0 0,-1 1 0,1-1 0,-1 1 0,0 0 0,1-1 0,-1 1 0,1 0 0,0 0 0,-1 0 0,1 0 0,0 0 0,-1 0 0,1 0 0,0 1 0,0-1 0,0 0 0,0 1 0,0-1 0,0 1 0,1-1 0,-1 1 0,0-1 0,1 1 0,-1 0 0,1-1 0,0 1 0,-1 0 0,1-1 0,0 1 0,0 0 0,0-1 0,0 1 0,0 0 0,1 0 20,-1-1-15,0-1 0,1 1 1,-1-1-1,1 1 0,-1-1 0,1 1 0,-1-1 0,1 0 0,-1 1 0,1-1 0,0 1 0,-1-1 0,1 0 0,0 0 0,-1 1 0,1-1 0,0 0 0,-1 0 0,1 0 0,0 0 0,-1 0 0,1 0 0,0 0 0,-1 0 0,1 0 0,0 0 0,0 0 15,27 0 85,-22 0-78,2 0 25,-1-1 0,1 1 0,-1-1 0,1-1 0,-1 0-1,1 0 1,-1 0 0,0-1 0,0 0 0,0 0 0,-1-1-1,2 0-31,8-8 171,0 0 0,-1 0 1,12-14-172,5-5 467,-31 30-199,-1 1 98,0 0-58,0 11-157,0 4-107,2 0 1,0 0 0,0-1 0,1 1-1,1-1 1,1 0 0,0 0 0,4 8-45,-6-15 35,0 1 0,1-1 0,0 0 0,1-1 0,-1 1 0,1-1 0,1 0 0,-1 0 0,1 0 0,0-1 0,0 0 0,0 0 0,1 0 0,0-1 0,0 0 0,6 2-35,-11-5 14,0 0 0,-1 0-1,1-1 1,0 1 0,0-1 0,0 1-1,0-1 1,0 0 0,0 0-1,1 0 1,-1 0 0,0 0-1,0 0 1,0 0 0,0-1-1,0 1 1,0-1 0,0 0-1,-1 1 1,1-1 0,0 0 0,0 0-1,0 0 1,0-1-14,0 0 20,0-1 0,0 1 0,0-1 0,0 1 1,-1-1-1,1 0 0,-1 0 0,1 0 0,-1 0 0,0 0 0,-1 0 0,1 0 1,0 0-1,-1-2-20,2-13 51,-1-1 1,-1 1 0,-1 0 0,-3-19-52,4 37-1,0-5-1,-1 1 1,0-1 0,0 1 0,0-1 0,-1 1 0,1 0 0,-1 0 0,0 0-1,-1 0 1,1 0 0,0 0 0,-1 1 0,-1-3 1,3 6-52,1 0-40,0 0-55,0 12-76,2 0 215,0-1 0,1 0 0,1 0 0,0 0 0,0 0 0,1-1 0,0 0 0,0 1 0,4 2 8,9 20 8,5 12-10,-6-14 16,-2 0 1,0 1-1,-2 1 1,-2 0-1,-1 1 0,-1 3-14,-8-31 10,0 0-1,0-1 0,-1 1 0,0-1 1,0 1-1,0 0 0,-1-1 0,0 1 1,0-1-1,-1 4-9,1-7 6,0 0 0,0 0 0,-1 0-1,1 0 1,0 0 0,-1-1 0,1 1 0,-1-1 0,0 1 0,1-1 0,-1 1-1,0-1 1,0 0 0,0 0 0,0 0 0,0 0 0,0 0 0,0 0 0,0 0 0,-1-1-1,1 1 1,0-1 0,0 0 0,-1 0 0,1 0 0,-2 0-6,2 1 13,0-1-1,-1 0 1,1 0 0,0 0 0,-1 0-1,1 0 1,0-1 0,-1 1 0,1-1 0,0 0-1,-1 1 1,1-1 0,0 0 0,0 0-1,0 0 1,0-1 0,0 1 0,0 0 0,0-1-1,0 1 1,1-1 0,-1 0 0,1 0-1,-1 0-12,-1-2 13,1-1-1,0 0 1,0 0-1,0 0 0,0 0 1,1 0-1,0-1 1,0 1-1,1 0 1,-1-5-13,-1-8-20,1-1 0,1 1 0,1 0 0,2-18 20,-2 29-28,1 0 0,0 0 0,0 0 1,1 1-1,0-1 0,0 1 1,0 0-1,1 0 0,0 0 0,0 0 1,1 0-1,-1 1 0,1 0 1,4-3 27,42-34-2296,-26 24-2517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27:49.9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111 566 4929,'0'0'1404,"0"0"-666,0 0-350,0 0-156,0 0-108,0 0 5,4-21 50,31-153 528,-32 162-726,-1 0 0,0 0 0,-1-1 0,0 1 0,-1 0 0,-1-1 0,0 1 0,0 0 0,-1-1 0,-1 1 0,0 0 0,0 0 0,-1 1 0,-1-1 0,0 1 0,-1 0 0,-5-9 19,-11-12-700,8 10 109,-1 0 0,-1 1 0,-1 1-1,-11-9 592,28 29 109,0 0-55,-1 12 1,1 0 1,0 1-1,1-1 0,0 0 0,1 0 0,0 0 1,1 0-1,0 0 0,1 0-55,12 30 950,18 34-950,-5-11 323,6 27 39,-22-54-290,1-1 0,1-1-1,2 0 1,2-2-1,1 0 1,16 20-72,-35-52 8,1 0 0,0-1-1,-1 1 1,1 0 0,0 0 0,0-1 0,0 1-1,1-1 1,-1 0 0,0 1 0,0-1 0,1 0-1,-1-1 1,1 1 0,-1 0 0,1-1 0,-1 1-1,1-1 1,-1 1 0,3-1-8,-3-1 12,0 1 1,-1-1-1,1 1 0,0-1 1,-1 1-1,1-1 0,-1 0 1,1 0-1,-1 0 0,1 0 1,-1 0-1,1 0 0,-1 0 0,0 0 1,0 0-1,0-1 0,0 1 1,0-1-1,0 1 0,0-1 1,0 1-1,0-1 0,-1 1 1,1-1-1,-1 0 0,1 1 1,-1-1-1,1 0 0,-1 1 1,0-2-13,2-7-17,-1 0 0,0 0 1,0-1-1,-1 1 0,-1 0 0,1 0 1,-2-1-1,1 1 0,-2 0 1,1 0-1,-1 1 0,-1-1 1,1 0-1,-2 1 0,0-1 17,-3-3-291,-1 1-1,0 0 1,0 0-1,-2 1 0,1 1 1,-1 0-1,-1 0 1,0 1-1,0 0 1,-1 1 291,-28-18-1834,3 7-731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27:51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0 318 176,'0'0'437,"0"0"-74,0 0-144,0 0-43,0 0 49,0 0 78,5 5 97,-1-1-279,1-1-1,-1 0 1,1 0-1,0 0 1,0-1-1,0 0 0,0 1 1,0-2-1,1 1 1,-1-1-1,1 0 1,-1 0-1,1 0 1,-1-1-1,1 0 1,0 0-1,-1 0 1,1-1-1,-1 0 1,1 0-1,-1 0 1,1-1-1,-1 1 0,1-2-120,2-1 79,0-1-1,-1 1 0,1-2 0,-1 1 0,0-1 0,-1 0 0,1-1 0,-1 1 0,-1-1 0,1-1 1,-1 1-1,0-1 0,-1 0 0,0 0 0,0 0 0,0 0 0,-1-1 0,-1 1 0,0-1 1,0 0-1,0 0 0,-1 0 0,0-3-78,-1 10-24,0 1 1,1-1 0,-1 0-1,0 1 1,0-1 0,-1 0-1,1 0 1,0 1 0,0-1-1,-1 0 1,1 1-1,-1-1 1,0 1 0,1-1-1,-1 0 1,0 1 0,0-1-1,0 1 1,0 0-1,0-1 1,0 1 0,0 0-1,-1 0 1,1 0 0,0 0-1,-1 0 1,1 0 0,0 0-1,-1 0 1,0 0-1,1 1 1,-1-1 0,1 0-1,-1 1 1,0 0 0,1-1-1,-1 1 1,0 0-1,0 0 1,1 0 0,-1 0-1,0 0 1,1 0 0,-1 0-1,0 1 1,0-1 23,1 2-18,1-1 1,-1 0-1,1 0 0,-1 0 0,1 0 1,-1 0-1,1 1 0,0-1 1,0 0-1,0 0 0,0 1 1,0-1-1,0 0 0,0 0 1,0 1-1,0-1 0,0 0 0,1 0 1,-1 0-1,0 1 0,1-1 1,-1 0-1,1 0 0,-1 0 1,1 0-1,0 0 0,-1 0 1,1 0-1,0 0 0,1 1 18,7 2 46,0-1-1,0 0 0,1-1 1,-1 0-1,1 0 1,-1-1-1,1 0 0,0-1 1,-1 0-1,1 0 1,5-2-46,-9 2 27,0-1 1,0 0-1,0 0 1,0 0-1,0-1 1,-1 0-1,1 0 1,-1-1-1,1 1 1,-1-1-1,0 0 1,0-1-1,0 1 1,0-1-1,-1 0 1,1 0 0,-1-1-1,3-3-27,-2 0 130,-8 13 48,-10 18-107,10-8-32,0 1 0,1 0 0,1-1 0,1 1 1,0 0-1,1 0 0,0 0 0,3 7-39,-3-21 15,-1 1-1,1-1 0,0 1 1,0-1-1,0 0 0,1 1 1,-1-1-1,0 0 1,1 0-1,0 0 0,-1 0 1,1 0-1,0 0 0,0-1 1,0 1-1,0 0 1,0-1-1,1 0 0,-1 1 1,0-1-1,1 0 0,0 0-14,-2 0 12,1-1 0,0 1 0,-1-1 0,1 1 0,0-1 0,0 0 0,-1 0 0,1 0 0,0 0 0,0 0-1,-1 0 1,1 0 0,0-1 0,0 1 0,-1 0 0,1-1 0,0 0 0,-1 1 0,1-1 0,-1 0 0,1 0 0,-1 0-1,1 0 1,-1 0 0,1 0 0,-1 0 0,0-1 0,0 1 0,0 0 0,0-1 0,0 1 0,1-1-12,6-13 7,-2-1 1,1 1 0,-2-1-1,0 0 1,-1 0-1,0-1 1,-1 1 0,-1-1-1,-1 0 1,0 1-1,-2-1 1,0 0 0,0 0-1,-4-13-7,-6-3-232,11 31 224,-1 1 0,1-1 0,-1 1 0,0 0 0,1-1 0,-1 1 0,0-1 0,0 1-1,0 0 1,0 0 0,0 0 0,0-1 0,0 1 0,0 0 0,0 0 0,-1 0 0,1 1 0,0-1 0,-1 0 8,1 1-43,1 0-70,0 0-4,0 12 51,0-5 85,-1 15 184,1 1 1,1-1-1,1 1 0,1-1 1,1 0-1,1 0 0,1 0 1,1 1-204,-6-21 30,2 7 62,0-1-1,1 0 1,-1-1-1,2 1 0,-1-1 1,3 3-92,-5-8 13,-1 0 1,1-1-1,0 1 0,-1-1 1,1 1-1,0-1 1,0 0-1,0 1 0,0-1 1,0 0-1,0 0 0,0-1 1,1 1-1,-1 0 1,0-1-1,0 1 0,1-1 1,-1 0-1,0 0 0,1 0 1,-1 0-1,0 0 1,0 0-1,1-1 0,-1 1 1,2-1-14,-2 0 5,1 0-1,-1-1 1,0 1 0,0 0 0,0-1-1,0 1 1,0-1 0,0 0 0,0 0 0,-1 1-1,1-1 1,-1 0 0,1 0 0,-1-1 0,0 1-1,1 0 1,-1 0 0,0-1 0,-1 1 0,1-1-1,0 1 1,-1 0 0,1-3-5,6-62-1074,-7 60 700,0-26-1416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27:51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5449,'0'0'1440,"0"0"-1023,0 0-417,0 0 0,0 0-297,0 0-815,0 0-432,27 4-2609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27:53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16 844 1384,'0'0'1655,"0"0"-734,0 0-400,0 0-73,0 0-25,0 0 152,8-4 59,-1 0-564,0-1-1,0 0 1,-1 0-1,0 0 1,0-1-1,0 0 1,0 0-1,-1 0 1,0-1-1,0 0 1,-1 0-1,0 0 1,0-1-1,-1 1 1,0-1-1,0 0 1,-1 0-1,0 0-69,1-1-10,-2 0-1,1 0 1,-1 0-1,-1 0 1,0 0-1,0 0 1,-1-5 10,0 12-52,1 0 0,0 0 1,-1 0-1,0 0 0,1 0 1,-1 0-1,0 0 0,0 0 0,0 1 1,0-1-1,0 0 0,-1 1 1,1-1-1,0 1 0,-1-1 1,1 1-1,-1 0 0,1-1 1,-1 1-1,0 0 0,0 0 1,1 0-1,-1 0 0,0 1 0,0-1 1,0 0-1,0 1 0,0 0 1,0-1-1,0 1 0,0 0 1,0 0-1,0 0 0,-1 0 52,0 0-16,1 0 0,0 0 0,0 1 0,0-1-1,0 0 1,0 1 0,0 0 0,-1-1 0,1 1 0,0 0-1,1 0 1,-1 0 0,0 0 0,0 1 0,0-1 0,1 0 0,-1 1-1,1-1 1,-1 1 0,0 1 16,-1 1-3,0 0-1,1 1 1,-1 0-1,1-1 1,0 1 0,0 0-1,1 0 1,0 0-1,-1 1 4,-1 17 199,0 0-1,2 0 1,1 23-199,0-30 182,0-12-126,0 0-1,0-1 0,1 1 0,-1 0 1,1-1-1,0 1 0,0-1 1,0 1-1,0-1 0,1 1 0,0-1 1,-1 0-1,1 0 0,0 0 0,0 0 1,1 0-1,-1 0 0,1 0 1,-1-1-1,1 1-55,2 0 32,-1 0-1,1 0 1,0-1 0,0 1 0,0-1 0,1 0-1,-1 0 1,0-1 0,1 0 0,-1 0 0,1 0 0,-1 0-1,3-1-31,0 0 26,0 0 0,0 0 0,0-1 0,0 0 0,0 0 0,0-1 0,0 0 0,0 0 0,-1-1 0,1 0 0,-1 0 0,0-1 0,1 0-26,-3 1 15,-1 0-1,0 0 1,0-1-1,0 1 0,-1-1 1,1 0-1,-1 0 1,0 0-1,0 0 0,0-1 1,-1 1-1,0-1 0,0 1 1,0-1-1,0 0 1,0 0-1,-1 0 0,0 0 1,0 0-1,-1 0 0,1-2-14,0-6-62,0 0 0,-2 0 0,1 0 0,-1 0 0,-1 1 0,0-1 0,-1 0 0,0 1 0,-1 0 0,-1 0 0,0 0 0,0 0 0,-1 1 0,0-1 0,-1 2 0,-1-1 0,0 1 0,-8-9 62,22 54-365,85 135 556,-92-177-257,0-1 0,0 1 0,1-1 0,0 1 0,1-1 0,0-2 66,0-14-193,0 12 74,0 0-1,0 1 0,1-1 1,0 0-1,1 1 0,1-1 0,0 1 1,0-1 119,-3 9 3,0 0 0,0 0 0,1 1 0,-1-1 0,1 0-1,-1 1 1,1-1 0,0 1 0,0-1 0,0 1 0,0 0 0,0 0 0,1 0 0,-1 0 0,0 0 0,1 0 0,0 1 0,-1-1 0,1 1 0,0 0 0,0 0 0,0 0 0,0 0 0,0 0 0,0 1 0,0-1 0,0 1-1,0 0 1,0 0 0,0 0 0,0 0 0,0 1 0,2 0-3,-3-1 14,0 1-1,-1 0 0,1 1 1,0-1-1,-1 0 0,1 0 1,-1 1-1,0-1 0,1 1 1,-1-1-1,0 1 0,0-1 1,0 1-1,0 0 0,0-1 1,0 1-1,0 1-13,14 39 256,-8-24-159,-3-6-54,-2-7-29,-1 1 1,1-1-1,0 0 0,1 1 0,-1-1 0,1 0 0,0 0 0,0-1 0,1 1 0,-1-1 0,1 1 0,4 2-14,-7-7 14,0 0-1,1 0 0,-1 0 1,1 0-1,-1 0 0,1 0 1,-1 0-1,1 0 1,-1-1-1,1 1 0,-1-1 1,0 1-1,1-1 0,-1 1 1,0-1-1,1 0 0,-1 0 1,0 0-1,0 1 0,0-1 1,0 0-1,0 0 0,0-1 1,0 1-1,0 0 0,0 0 1,0 0-1,-1-1 0,1 1 1,0 0-1,-1-1-13,22-50 100,-18 38-95,0 4-7,5-16 8,2 1 0,11-20-6,-20 40-3,1-1-1,0 2 0,0-1 1,1 0-1,-1 1 0,1-1 0,0 1 1,0 0-1,0 1 0,1-1 0,-1 1 1,1-1-1,0 1 0,0 1 1,0-1-1,3 0 4,-6 2 6,0 0 1,1 1-1,-1 0 1,0-1-1,0 1 1,1 0-1,-1 0 1,0 0-1,0 0 1,1 1-1,-1-1 1,0 1-1,0-1 1,0 1-1,1 0 1,-1 0 0,0 0-1,0 0 1,0 0-1,0 0 1,-1 0-1,1 1 1,0-1-1,0 1 1,-1-1-1,1 1 1,-1 0-1,0 0 1,1 0-1,-1-1 1,0 1-1,0 0 1,0 1-1,0-1 1,0 0-1,-1 0 1,1 0-1,-1 0 1,1 1-1,-1-1 1,0 0-1,0 0-6,0-1 36,0-1 0,0 0 51,0 0 5,-24-19-1172,21 17 1043,0 1 0,0 0 0,0-1 0,-1 1 0,1 0 0,0 1 0,0-1 0,-1 1 1,1-1-1,-1 1 0,1 0 0,0 0 0,-1 0 0,1 1 0,0-1 0,-1 1 0,1 0 0,0 0 1,0 0-1,-3 2 37,2-1-14,0 1 0,1-1 0,0 1 1,-1 0-1,1 0 0,0 1 1,1-1-1,-1 1 0,1-1 0,-1 1 1,1 0-1,0 0 0,1 0 0,-2 2 14,-1 8 82,0 0 0,0 0 0,1 0 0,1 0 0,1 1 0,0-1 0,1 1-1,0-1 1,1 3-82,0-13 29,0 0 0,0-1 0,0 1 0,0-1-1,0 0 1,1 1 0,0-1 0,-1 0 0,1 0-1,0 0 1,1 0 0,-1 0 0,0-1 0,1 1 0,0-1-1,-1 1 1,1-1 0,0 0 0,0 0 0,1 0-1,-1-1 1,0 1 0,1-1-29,-1 1 16,-1-1 1,1 0-1,0 0 0,0-1 1,0 1-1,-1-1 0,1 1 1,0-1-1,0 0 0,0 0 1,0 0-1,0 0 0,0-1 1,0 1-1,-1-1 1,1 0-1,0 0 0,0 0 1,-1 0-1,1 0 0,0 0 1,-1-1-1,0 1 0,1-1 1,-1 0-1,0 0 0,0 0 1,1 0-17,5-9 28,0 0 1,-1-1-1,0 0 1,0 0-1,-2 0 1,1-1-1,-2 0 1,0 0-1,0 0 1,-1-1-1,-1 1 1,0-3-29,3-34-86,-3-1 1,-2-34 85,-1 29-198,0 16-160,-2 0 0,-2 0-1,-1 0 1,-2 0 0,-10-29 358,13 59 1118,2 10-494,-2 20-379,3 32-404,1-8 414,2-1-1,2 1 0,2-1 1,6 23-255,0-14 147,-5-18-44,2-1-1,5 12-102,-11-38 6,1 1-1,0-1 1,0 0 0,0-1 0,1 1 0,0 0-1,0-1 1,1 0 0,0 0 0,0-1-1,0 1 1,6 3-6,-10-8 12,1 0 0,-1 0-1,1 0 1,0 0 0,-1 0-1,1-1 1,0 1 0,-1-1-1,1 1 1,0-1 0,0 0 0,0 1-1,-1-1 1,1 0 0,0 0-1,0 0 1,0-1 0,-1 1-1,1 0 1,0-1 0,0 1-1,0-1 1,-1 1 0,1-1 0,-1 0-1,1 0 1,0 0 0,-1 0-1,1 0 1,-1 0 0,0 0-1,1 0 1,-1-1 0,0 1-1,0-1 1,1 0-12,6-8 32,-1 0 0,-1 0 0,0-1 0,0 0 0,0-3-32,0 3 17,6-14-41,-2 0 1,0-1 0,-2-1-1,-1 1 1,-1-1 0,-1 0-1,-1-1 1,-2 1 0,0-1-1,-2 0 24,-2 27-19,1 1-1,0 0 1,-1 0-1,1 0 1,-1 0-1,1 0 0,0 0 1,-1 0-1,1 1 1,-1-1-1,1 0 1,0 1-1,0-1 0,-1 1 1,0 0 19,0 1-14,0 1 0,0-1 0,0 1 0,0 0-1,0 0 1,1 0 0,-1 0 0,1 0 0,-1 0 0,1 0 0,0 1 0,1-1 0,-1 0 0,1 1 0,-1 1 14,1-3-8,0 0 0,-1 0 0,1 0 0,1 0 0,-1 0 0,0 0 0,0 0 0,1 0 0,-1 0 0,1 0 0,0 0 0,-1 0 1,1 0-1,0 0 0,0 0 0,0-1 0,0 1 0,1 0 0,-1-1 0,0 1 0,1-1 0,-1 1 0,1-1 0,0 0 1,0 1 7,48 19 61,-42-18-52,0-1 0,0 1 0,0 1 0,-1 0 0,1 0 0,-1 0 0,0 1 0,0 0 0,-1 0 1,5 5-10,-10-9 10,-1 0 0,1 0 0,0 0 0,-1 0 0,1 0 1,-1 0-1,0 0 0,0 1 0,1-1 0,-1 0 1,0 0-1,0 0 0,0 1 0,0-1 0,0 0 1,0 0-1,0 1 0,-1-1 0,1 0 0,0 0 1,-1 0-1,1 0 0,-1 1 0,1-1 0,-1 0 0,1 0 1,-1 0-1,0 0 0,0 0 0,1 0 0,-1-1 1,0 1-1,0 0 0,0 0 0,0-1 0,-1 2-10,-42 29 167,34-26-108,-6 6-47,10-6-37,1-1-1,-1 0 1,0 0-1,0-1 1,-1 0 0,1 0-1,-1 0 1,1-1 0,-1 0-1,0 0 1,-5 0 25,12-30-2822,2 13-113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7:58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3673,'0'0'651,"0"0"-369,0 0-211,0 0-100,24 18 382,104 58 161,-74-41-281,1-3 0,19 6-233,-73-38 5,0 1-1,0 0 1,0-1 0,0 0-1,0 1 1,0-1-1,0 0 1,0 1-1,0-1 1,0 0-1,0 0 1,0 0 0,1 0-1,-1 0 1,0 0-1,0 0 1,0-1-1,0 1 1,0 0-1,0 0 1,0-1 0,0 1-1,0-1 1,0 1-1,0-1 1,0 1-1,0-1-4,14-23-771,-15 23 736,8-19-1590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27:53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7642,'0'0'2536,"0"0"-1288,0 0-151,0 0-49,0 0-560,0 0-288,0 0-176,0 0-24,0 0-232,0 0-792,-8 0-745,-4 4-1383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29:01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234 563 640,'0'0'664,"0"0"242,0 0 237,0 0-6,0 0-108,0 0-124,-5-11-285,-18-31-256,18 33-33,-1 0 0,0 0 0,0 1-1,0 0 1,-1 0 0,-1 0 0,1 1 0,-6-4-331,12 10-19,-1-1 0,0 1 0,1-1 0,-1 1 0,0 0 0,0 0 1,0 0-1,0 0 0,0 0 0,0 0 0,0 1 0,0-1 0,0 1 1,0-1-1,0 1 0,-1 0 0,1 0 0,0 0 0,0 0 0,0 0 1,0 0-1,-1 1 0,1-1 0,0 1 0,0-1 0,0 1 0,0 0 0,0 0 1,0 0-1,0 0 0,0 0 0,1 0 0,-1 0 0,0 1 0,1-1 1,-1 1-1,0 0 19,-6 8-60,0 0 1,1 1-1,1 0 1,0 0 0,0 1-1,1-1 1,1 1 0,0 0-1,0 0 1,1 1-1,1-1 1,0 1 0,0 0-1,2-1 1,0 10 59,0-21-14,0 0-1,0 0 1,0 0 0,0 0-1,0 0 1,1 0 0,-1 0 0,0 0-1,1-1 1,-1 1 0,0 0-1,1 0 1,-1 0 0,1-1 0,0 1-1,-1 0 1,1 0 0,-1-1 0,1 1-1,0 0 1,0-1 0,-1 1-1,1-1 1,0 1 0,0-1 0,0 1 14,31 4-303,-25-5 347,-1 0-1,0-1 0,1 0 1,-1 0-1,0 0 0,0-1 1,1 0-1,4-3-43,-3-1 59,1 0-1,-1-1 1,0-1 0,0 1 0,-1-1-1,0 0 1,-1-1 0,0 0-1,0 0 1,-1 0 0,0-1 0,0 1-1,-1-1 1,0 0 0,-1-1-1,-1 1 1,1 0 0,-1-1-1,-1 0-58,3-25 10,-1-1 0,-1 0 0,-3 0 0,-4-33-10,-1 28 39,-3 0-1,-1 0 1,-1 1 0,-16-34-39,21 68-382,3 17 79,1 20 101,2-28 201,-1 40-1,1-1 1,2 0 0,2 1-1,2-1 1,1 0 0,2-1-1,3 3 2,-5-20 2,2-1 0,0 0 1,1 0-1,1-1 0,1-1 0,1 0 0,1 0 1,11 11-4,-24-30-4,0 1 0,1-1 0,-1 1 0,0-1 0,1 0 0,0 1-1,-1-1 1,1 0 0,0 0 0,-1 0 0,1-1 0,0 1-1,0 0 1,0-1 0,0 1 0,0-1 0,0 1 0,0-1-1,0 0 1,0 0 0,0 0 0,0 0 0,0 0 0,0 0-1,0-1 1,1 0 5,0 0 25,0-1 0,0 0-1,0 0 1,0 0 0,0 0 0,-1-1-1,1 1 1,-1-1 0,1 0-1,-1 0 1,0 0 0,0 0-1,0 0 1,-1 0-25,7-13 78,0 0 0,-2-1 0,0 0 0,-1 0 0,1-9-78,0-6 120,-2 1-1,-2-1 1,-1-22-120,-1 54 10,0 0-160,-1 3 113,1 1 0,-1-1 1,1 1-1,0 0 0,-1-1 1,2 1-1,-1 0 0,0-1 1,1 3 36,0 9-62,-2 36 78,0-14 33,2 1 1,1 3-50,-1-30 7,1 0 1,0 0-1,0 0 1,2 0-1,-1 0 1,1-1-1,0 0 1,1 1-1,1 0-7,-4-9-40,0 1 0,0-1-1,1 0 1,-1 0-1,0 0 1,1 0 0,-1 0-1,1 0 1,-1-1-1,1 1 1,0-1 0,0 0-1,0 0 1,0 0-1,0 0 1,0 0 0,0-1-1,0 1 1,0-1 0,0 0-1,0 0 1,0 0-1,0 0 1,0 0 0,1-1-1,-1 1 1,0-1-1,0 0 1,0 0 0,-1 0-1,1-1 1,0 1-1,0-1 1,-1 1 0,1-1-1,-1 0 1,1 0-1,-1 0 1,0 0 0,0 0-1,0-1 1,1-1 40,10-19-4146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29:01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79 7666,'0'0'1208,"0"0"-480,0 0-264,0 0-464,0 0-120,0 0-1072,0 0-416,14-79-2569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29:04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1 545 6177,'0'0'973,"0"0"-441,0 0-295,0 0-181,0 0-39,23-17 19,75-53-8,-92 65-23,0 0-1,-1 0 0,0 0 0,0-1 0,0 1 0,-1-1 0,1 0 0,-1-1 1,-1 1-1,1-1 0,-1 1 0,0-1 0,-1 0 0,1-2-4,0-5-18,-1 0-1,-1 0 1,0 0-1,-1 1 1,-1-12 18,1-3-91,0 7 222,-1 0 1,-1 1-1,-1-1 0,0 0 1,-2 1-1,0 0 0,-2 0 0,0 0 1,-1 1-1,0 0 0,-4-3-131,7 56-281,-4 76 275,6 0-1,4 0 1,8 35 6,8-26 27,5-2 0,28 84-27,-50-199 5,1 0 1,-1 0 0,1-1-1,-1 1 1,1 0 0,-1-1 0,1 1-1,0-1 1,0 1 0,0-1-1,0 1 1,0-1 0,0 0 0,0 1-1,1-1 1,-1 0 0,0 0-1,1 0 1,-1 0 0,1 0-1,-1 0 1,1 0 0,-1-1 0,1 1-1,-1 0 1,1-1-6,0 0 13,-1 0 0,0-1 1,1 1-1,-1-1 0,0 1 0,1-1 0,-1 0 1,0 1-1,0-1 0,0 0 0,0 0 0,0 0 1,1 0-1,-2 0 0,1 0 0,0 0 0,0 0 1,0 0-1,0 0 0,-1 0 0,1-1 0,0 1 1,-1 0-1,1-1 0,-1 1 0,0 0 0,1-1 1,-1 1-1,0 0 0,0-1 0,0 1 0,0-1-13,1-5-23,0 0-1,-1 0 1,1-1 0,-2 1-1,1 0 1,-1 0-1,0-1 1,0 1-1,-1 0 1,0 0-1,0 0 1,-1 1-1,0-1 1,0 1 0,-1-1-1,1 1 1,-1 0-1,-1 0 1,1 0-1,-2 0 24,-14-15-269,-1 1-1,-1 0 1,0 2-1,-14-8 270,-9-8 214,44 33-186,1 0 0,-1 0-1,0 1 1,0-1 0,0 0 0,1 0 0,-1 0 0,1 0 0,-1 0 0,1 0 0,-1-1-1,1 1 1,-1 0 0,1 0 0,0 0 0,0 0 0,0-1 0,-1 1 0,1 0 0,0 0-1,1 0 1,-1 0 0,0-1 0,0 1 0,0 0 0,1 0 0,-1 0 0,0 0 0,1 0-1,-1-1 1,1 1 0,0 0 0,-1 0 0,1 0 0,0 1 0,-1-1 0,1 0-1,0 0 1,0 0 0,0 0 0,0 1 0,0-1-28,49-38-188,-37 31 274,33-25-89,-13 11 10,-1-1 0,-1-2 0,7-9-7,-31 27 0,0-1 0,0 1 0,-1-1 0,0 0 0,0-1 0,-1 1 0,0-1 0,-1 0 0,0 0 0,0-1 0,-1 1 0,0-1 0,-1 0 0,0 0 0,0 0 0,-1-4-26,0 0 1,-1 0 0,0 1-1,-1-1 1,-1 0 0,0 1-1,-1-1 1,0 1 0,-1 0-1,-1 0 1,0 0 0,-1 0-1,0 1 1,-1 0 0,0 0-1,-1 1 1,0 0 0,-1 0-1,0 1 1,-3-2 25,12 12-3,-1-1 1,1 1-1,0-1 1,0 1-1,-1 0 1,1-1-1,0 1 1,-1 0-1,1 0 1,0-1-1,-1 1 1,1 0-1,-1 0 1,1-1-1,0 1 0,-1 0 1,1 0-1,-1 0 1,1 0-1,-1-1 1,1 1-1,-1 0 1,1 0-1,0 0 1,-1 0-1,1 0 1,-1 0-1,1 0 1,-1 1-1,1-1 1,-1 0-1,1 0 1,0 0-1,-1 0 0,1 0 1,-1 1-1,1-1 1,-1 0-1,1 0 1,0 1-1,-1-1 1,1 0-1,0 1 1,-1-1-1,1 0 1,0 1-1,0-1 1,-1 1-1,1-1 1,0 0-1,0 1 0,0-1 1,-1 1-1,1-1 1,0 0-1,0 1 1,0-1-1,0 1 1,0-1-1,0 1 1,0-1-1,0 1 3,-2 37-115,2-28 130,-1 41-15,3-1 0,2 1 0,2 0 1,2-1-1,9 23 0,5 25 18,-3-12 3,4 2-21,-15-63 4,1 0 0,1-1 0,1 0 0,1 0 0,10 12-4,-20-33 6,1 1 1,-1-1 0,1 0 0,0 0-1,0 0 1,0-1 0,0 1 0,0-1-1,1 1 1,-1-1 0,1 0 0,-1 0-1,2 0-6,-4-2 10,0 0-1,0 0 1,0 1-1,0-1 1,-1 0-1,1 0 1,0 0-1,0 0 1,0 0-1,0 0 0,0 0 1,0 0-1,0-1 1,0 1-1,0 0 1,-1 0-1,1-1 1,0 1-1,0-1 0,0 1 1,-1-1-1,2 1-9,-1-2 15,0 1 0,0 0 0,0-1 0,0 1 0,0-1 0,-1 1 0,1-1 0,0 0 1,-1 1-1,1-1 0,-1 0 0,0 1 0,1-1 0,-1 0 0,0 1 0,0-3-15,0-8-36,-1 1 1,0-1 0,0 0 0,-1 1 0,-1-1 0,0 1 0,-1-1-1,0 1 1,0 0 0,-1 1 0,-1-1 0,0 1 0,0 0-1,-4-4 36,-1 0-122,0 0 0,-1 1 0,0 0 0,-1 1 0,-1 1 0,0 0 0,0 1 0,-1 0 0,-9-4 122,24 14 13,0 0 1,0 0-1,0 0 1,-1 0-1,1 0 1,0 0-1,0 0 1,-1 0-1,1-1 1,0 1 0,0 0-1,0 0 1,-1 0-1,1 0 1,0 0-1,0-1 1,0 1-1,0 0 1,0 0-1,-1 0 1,1-1 0,0 1-1,0 0 1,0 0-1,0 0 1,0-1-1,0 1 1,0 0-1,0 0 1,0-1-1,0 1 1,0 0-1,0 0 1,0-1 0,0 1-1,0 0 1,0 0-1,0-1 1,0 1-1,0 0 1,0 0-1,0 0 1,0-1-14,12-7 124,20-3-208,-29 11 123,78-21 19,-35 10-37,-1-1 0,0-2 0,-1-3 0,-1-1 0,9-7-21,-50 25 7,0-1 1,0 0-1,0 0 1,-1 0-1,1 0 1,0 0-1,-1 0 1,1-1-1,-1 1 1,1 0-1,-1-1 0,1 1 1,-1-1-1,0 0 1,0 1-1,0-1 1,0 0-1,0 0 1,0 0-1,-1 0 1,1 0-1,-1 0 1,1 1-1,-1-1 1,0 0-1,1-1 1,-1 1-1,0 0 0,0 0 1,0 0-1,-1 0 1,1 0-8,-1 0-1,-1-1 1,1 1-1,-1-1 1,0 1-1,0 0 1,0 0-1,0 0 1,0 0-1,0 0 1,0 0-1,-1 0 1,1 1-1,0-1 1,-1 1-1,0 0 0,1 0 1,-1 0-1,0 0 1,1 0-1,-1 0 1,-3 1 0,-1-2 9,0 0 0,0 1 0,-1 0 0,1 0 0,0 1 0,-1 0 0,1 0 0,-1 1 0,1 0 0,-3 1-9,7-1-2,1 0-1,-1 0 1,1 0 0,-1 1 0,1 0 0,0-1 0,0 1 0,0 0 0,0 0 0,0 0-1,0 0 1,0 0 0,0 1 0,1-1 0,-1 0 0,1 1 0,0-1 0,0 1 0,0 0-1,0-1 1,0 1 0,0 0 0,1 0 0,0-1 0,-1 1 0,1 0 0,0 0 0,0 0 2,-1 14 1,0-1 1,2 1 0,-1-1 0,2 1 0,0-1 0,1 0 0,1 0-1,1 2-1,-3-11 6,1 0 0,0 0 0,0 0 0,0 0 0,1-1-1,0 1 1,0-1 0,1 0 0,-1-1 0,1 1-1,1-1 1,-1 0 0,1 0 0,0 0 0,0-1-1,0 0 1,0 0 0,1-1 0,1 1-6,-5-3 16,1 0-1,0 0 1,0 0 0,-1 0-1,1-1 1,0 1 0,0-1-1,0 0 1,-1 0 0,1-1-1,0 1 1,0-1-1,0 0 1,-1 0 0,1 0-1,0 0 1,-1-1 0,1 0-1,-1 1 1,0-1 0,0 0-1,1-1 1,-1 1-16,11-9 36,-1-1 1,-1 0-1,0-1 0,7-9-36,2-3 30,22-28-21,-34 40-12,0 1 0,1 0 0,1 0 0,0 1-1,0 0 1,1 1 0,0 0 0,1 1 0,8-5 3,-18 13-7,-1-1-1,0 1 1,1 0-1,0 0 1,-1 0-1,1 0 1,0 0-1,-1 0 1,1 1-1,0 0 1,0-1-1,-1 1 1,1 0-1,0 0 1,0 0-1,0 1 1,-1-1 0,1 1-1,0 0 1,0-1-1,-1 1 1,1 0-1,-1 1 1,1-1-1,-1 0 1,1 1-1,-1-1 1,0 1-1,0 0 1,0 0-1,0 0 1,0 0-1,0 0 1,0 0 0,0 0-1,-1 1 1,1-1-1,-1 1 1,0-1-1,0 1 1,0-1-1,0 1 1,0 0-1,-1-1 1,1 1-1,-1 1 8,4 14 2,-1 2 0,0-1 0,-2 0 0,0 0 0,-2 1 0,0 0-2,-5 14-64,5-33 86,1 0 0,0 0-1,-1 1 1,1-1 0,0 0 0,-1 0 0,0 0-1,1 0 1,-1 0 0,0 0 0,1 0-1,-1-1 1,0 1 0,0 0 0,0 0 0,0 0-1,0-1 1,0 1 0,0 0 0,0-1-1,0 1 1,0-1 0,0 0 0,0 1-1,0-1 1,0 0 0,-1 1-22,1-3 58,0 0-1,1-1 1,-1 1 0,0 0 0,1 0-1,-1 0 1,1 0 0,0-1 0,0 1-1,0 0 1,0 0 0,0-1-1,0 1 1,0 0-58,0-1 52,0-7-60,0 0 0,0 0-1,1 0 1,1 0 0,-1 0-1,2 0 1,-1 1 0,4-9 8,-3 13-15,0 0 0,0 0 0,0 1 0,1-1 0,-1 1 0,1 0 0,0 0 0,0 0 1,1 1-1,-1 0 0,1 0 0,0 0 0,0 0 0,0 0 0,0 1 0,0 0 0,1 0 15,16-5-28,0 1 0,0 1 0,23-2 28,-30 5 5,1 0-1,-1-1 1,0 0-1,0-1 1,-1-1-1,1 0 1,-1-1-1,0-1 1,-1 0-1,1-1-4,-12 6-7,1 0-1,-1 1 0,0-1 0,-1-1 0,1 1 0,0 0 0,-1 0 1,1-1-1,-1 1 0,1-1 0,-1 1 0,0-1 0,0 1 1,-1-1-1,1 0 0,0 0 0,-1 1 0,0-1 0,1 0 0,-1 0 1,0 0-1,-1 1 0,1-1 0,0 0 0,-1 0 0,1 1 0,-1-1 1,0 0-1,0 1 0,0-1 0,0 1 0,-1-1 0,1 1 0,-1-1 1,1 1-1,-1 0 0,0 0 0,0 0 0,0 0 0,0 0 0,0 0 1,0 1-1,-1-1 0,1 1 0,0-1 0,-1 1 0,0 0 0,1 0 1,-1 0-1,1 0 0,-1 0 0,0 1 0,0-1 0,1 1 0,-4 0 8,2-1-13,1 1 1,-1-1-1,0 1 0,0 0 0,1 0 0,-1 1 0,0-1 0,0 1 0,1 0 0,-1 0 0,0 0 0,1 0 0,-1 1 0,1-1 0,0 1 0,-1 0 0,1 0 0,0 0 1,0 0-1,0 1 0,0-1 0,-1 3 13,1 0-19,-1 0 1,1 1-1,1-1 1,-1 1-1,1 0 1,0 0-1,0-1 1,1 2-1,0-1 1,0 0-1,0 0 0,1 0 1,-1 5 18,1 2 10,0 0 1,1 0-1,0 0 1,1 0-1,0 0 1,1 0-1,1 0 1,4 11-11,-6-20 5,0 1-1,0-1 1,0 0-1,0 0 1,1-1 0,0 1-1,0 0 1,0-1-1,0 0 1,0 1 0,1-1-1,-1 0 1,1-1-1,0 1 1,0-1-1,0 0 1,0 0 0,0 0-1,1 0 1,-1-1-1,0 1 1,1-1 0,-1-1-1,1 1 1,0 0-1,-1-1 1,3 0-5,-1 0 23,0 0 0,1 0 0,-1 0 0,0-1 0,1 0 0,-1-1 0,0 1 0,0-1 0,0 0 0,0-1 0,0 1 0,0-1 0,-1 0 0,1-1 0,-1 1 0,0-1 0,0 0 0,0 0 1,0-1-1,-1 0 0,0 1 0,0-1 0,0-1 0,-1 1 0,0-1 0,0 1 0,0-1 0,0 0 0,-1 0 0,0-1-23,18-77 124,-19 82-224,8 45-439,-2-8 546,1 0 1,13 33-8,-20-68 11,-1 0 1,0 1-1,0-1 0,0 0 1,1 0-1,-1 0 0,0 1 1,0-1-1,1 0 1,-1 0-1,0 0 0,0 0 1,1 0-1,-1 0 1,0 0-1,0 0 0,1 0 1,-1 1-1,0-1 1,1 0-1,-1 0 0,0 0 1,0-1-1,1 1 1,-1 0-1,0 0 0,0 0 1,1 0-1,-1 0 1,0 0-1,0 0 0,1 0 1,-1 0-1,0-1 1,0 1-1,1 0 0,-1 0 1,0 0-1,0-1 1,0 1-1,1 0 0,-1 0 1,0 0-1,0-1 0,0 1 1,0 0-1,0 0 1,1-1-1,-1 1 0,0 0 1,0-1-1,0 1 1,0 0-1,0 0 0,0-1 1,0 1-1,0-1-11,9-14 142,5-32-73,17-42-50,-29 83-27,1 1 0,0 0 0,0-1 0,0 1 0,0 1-1,1-1 1,0 0 0,0 1 0,0 0 0,0 0 0,1 0-1,0 1 1,2-2 8,-5 4-14,0 0 0,0 0 0,0 0-1,0 0 1,0 1 0,0-1 0,0 1 0,1-1-1,-1 1 1,0 0 0,0 0 0,0 0 0,1 0-1,-1 1 1,0-1 0,0 0 0,0 1 0,0-1 0,0 1-1,0 0 1,0 0 0,0 0 0,0 0 0,0 0-1,0 0 1,0 1 0,-1-1 0,1 0 0,0 1-1,-1 0 1,0-1 0,1 1 0,-1 0 14,8 10-12,0 0 0,-2 1 0,1 0 0,-2 0 0,1 1 12,17 30-13,-24-43 26,1 1 0,0-1 0,0 1 0,0-1 0,0 1 1,1-1-1,-1 0 0,0 0 0,1 1 0,-1-1 0,0 0 0,1 0 0,0 0 1,-1 0-1,1-1 0,-1 1 0,1 0 0,1 0-13,-1-2 42,0 1-1,0-1 1,-1 0 0,1 0-1,-1 0 1,1 0-1,-1 0 1,1 0 0,-1 0-1,1 0 1,-1 0 0,0 0-1,0-1 1,0 1-1,0-1 1,0 1 0,0-1-1,1 0-41,159-229-38,-162 230-72,-1 0 1,0 1 0,0-1-1,0 1 1,0-1 0,0 1 0,0-1-1,0 1 1,0 0 0,0 0-1,0 0 1,-1 0 0,1 1 0,0-1-1,0 1 1,0-1 0,0 1-1,1-1 1,-1 1 0,0 0 109,-4 3 0,1 1 0,0 0 0,0 0 0,0 0 0,0 0 0,1 1 0,0 0 0,0 0 0,1 0 0,0 0 0,0 0 0,0 1 0,1 0 0,-1-1 0,0 7 0,-1 4 14,1 1 1,1-1-1,0 1 0,1 0 1,1 14-15,0-29 3,0 0 1,1 0-1,-1 0 1,1 0-1,0 0 1,0 0-1,0 0 1,0 0-1,1 0 1,-1 0-1,1-1 1,-1 1-1,1 0 1,0-1-1,0 0 1,0 1-1,0-1 1,3 2-4,-1-1 17,1 0 0,0 0 1,0 0-1,1 0 1,-1-1-1,1 0 0,-1 0 1,1 0-1,-1-1 0,1 0-17,9 2 78,-1-2 0,1 1 0,0-2 0,-1 0 0,1-1-1,0-1 1,13-2-78,-17 0 42,-1 1 0,0-1 0,0-1 0,0 1 0,-1-2 0,1 1 0,-1-2 0,-1 1 0,1-1-1,-1 0 1,0-1 0,-1 0 0,0 0 0,0-1 0,0 1 0,-1-1 0,-1-1 0,0 1 0,0-1-1,-1 0 1,0 0 0,0-1 0,-1 1 0,-1-1 0,0 0 0,1-8-42,-3 16-7,0 0 0,0 0 1,0 0-1,0 0 0,0 0 1,-1 0-1,1 0 0,-1 0 0,0 1 1,0-1-1,0 0 0,0 0 1,-1 1-1,1-1 0,-1 0 0,0 1 1,1-1-1,-1 1 0,0 0 1,0 0-1,-2-1 7,0 0-13,-1 1 1,1 0-1,-1 0 1,1 1-1,-1-1 1,0 1 0,0 0-1,0 0 1,0 1-1,0 0 1,0-1-1,-4 2 13,5-1-5,0 0 0,0 0 0,0 0 0,-1 1 0,1-1-1,1 1 1,-1 0 0,0 1 0,0-1 0,0 1 0,0-1 0,1 1 0,-1 0-1,1 0 1,0 1 0,-1-1 0,1 1 0,0 0 0,0-1 0,1 1 0,-1 1 0,1-1-1,-1 0 1,1 1 0,-1 0 5,-1 6-2,1-1 0,0 0 1,0 1-1,0-1 0,1 1 0,1 0 0,0-1 0,0 1 0,1 0 0,0 0 2,0-7 6,0 0-1,1 0 0,-1 0 0,0 0 0,1 0 0,0 0 0,0 0 1,0-1-1,0 1 0,0 0 0,1-1 0,-1 1 0,1 0 0,-1-1 1,1 0-1,0 1 0,0-1 0,0 0 0,1 0-5,1 2 15,1-1 1,0 1-1,0-1 0,1-1 1,-1 1-1,0-1 0,1 0 0,0 0 1,3 1-16,13 1 90,0-1-1,0 0 1,1-2 0,14-1-90,-32 1 26,0-1 1,0 0-1,-1-1 0,1 1 0,0-1 0,0 0 0,0 0 0,-1-1 0,1 1 1,0-1-1,-1 0 0,0 0 0,1 0 0,2-3-26,-4 2-192,0 0-1,-1 0 1,1-1-1,0 1 1,-1-1-1,0 1 1,0-1-1,0 0 1,0 0-1,-1 0 1,0 0-1,0 0 1,0-1-1,0 1 1,0 0-1,-1-2 193,3-9-2771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29:05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142 422 6425,'0'0'874,"0"0"-202,0 0-121,0 0-103,0 0-124,0 0-65,-12-8-23,-36-24-152,47 31-91,0 0 0,-1 0 0,1 0 0,0 0 0,-1 1 0,1-1 1,-1 1-1,1-1 0,-1 1 0,0-1 0,1 1 0,-1 0 0,1 0 0,-1 0 0,0 0 1,1 0-1,-1 0 0,1 0 0,-1 1 0,1-1 0,-1 1 0,1-1 0,-1 1 0,1-1 0,-1 1 1,1 0-1,-1 0 0,1 0 0,0-1 0,-1 1 0,1 1 0,0-1 0,0 0 0,0 0 1,0 0-1,0 0 0,0 1 0,0-1 0,0 2 7,-3 3-62,1 1 0,0 0 0,1 0 0,0 0 1,0 0-1,-1 5 62,1-1-9,0 0 1,0 0-1,1 0 1,1 0-1,0 0 1,0 0-1,1 0 1,1 2 8,-1-10 0,-1 0 0,1 0 1,0 0-1,0 0 0,0 0 0,0-1 0,1 1 1,-1 0-1,1-1 0,0 1 0,0-1 1,0 1-1,0-1 0,0 0 0,0 0 0,0 0 1,1 0-1,-1 0 0,1 0 0,0-1 0,-1 1 1,1-1-1,0 0 0,0 0 0,0 0 0,0 0 1,0 0-1,0-1 0,0 1 0,2-1 0,-4 0-4,7 1 94,0 0-1,1 0 0,-1-1 1,1-1-1,-1 1 1,6-2-90,-12 1 27,0 1 1,0-1 0,0 0 0,-1 1 0,1-1 0,0 0 0,-1 0 0,1 0 0,0 0 0,-1 0 0,0-1 0,1 1-1,-1 0 1,0-1 0,1 1 0,-1-1 0,0 0 0,0 1 0,0-1 0,-1 0 0,1 1 0,0-1 0,0 0 0,-1 0-1,0 0 1,1 1 0,-1-1 0,0 0 0,0 0 0,0 0 0,0 0-28,1-6-6,-1 0 0,0 0 0,-1 1 0,1-1 0,-2 0 0,1 1 0,-1-1 1,0 1-1,-1-1 0,1 1 0,-2 0 0,1 0 0,-3-4 6,-1 2-51,1 1 0,-1 0-1,0 0 1,-1 1 0,0 0 0,0 0 0,0 1 0,-1 0-1,-8-4 52,13 7-8,0 1 0,0 0 0,0 0 0,0 0 0,-1 0 0,1 1 0,0 0-1,-1-1 1,1 2 0,-1-1 0,0 0 8,5 1-100,0 0-7,0 0-77,22 0-277,22 3 447,-32-2 63,1 0-1,0-1 0,-1 0 1,1-1-1,1-1-48,-10 2 26,0-1 1,0-1-1,0 1 0,0 0 0,-1-1 1,1 0-1,0 0 0,-1 0 0,0 0 0,1 0 1,-1-1-1,0 1 0,0-1 0,0 0 0,-1 0 1,1 0-1,-1-1 0,1 0-26,4-7 56,0-1-1,-2 0 1,1 0-1,-1-1 1,-1 1-1,0-1 1,-1 0-1,-1 0 1,1-8-56,0-16 129,-1 0 0,-4-31-129,-6 23-27,8 45 23,0 0 0,0 0 0,0 0 0,0 0 0,0 0 0,0 0 0,0 1 0,0-1 0,0 0 0,0 0 0,0 0 0,0 0 0,0 0 0,0 0 0,-1 0 0,1 0-1,0 0 1,0 0 0,0 0 0,0 0 0,0 1 0,0-1 0,0 0 0,0 0 0,0 0 0,-1 0 0,1 0 0,0 0 0,0 0 0,0 0 0,0 0 0,0 0 0,0 0-1,0 0 1,0 0 0,-1 0 0,1 0 0,0 0 0,0 0 0,0 0 0,0 0 0,0 0 0,0 0 0,0-1 0,0 1 0,0 0 0,-1 0 0,1 0 0,0 0 0,0 0-1,0 0 1,0 0 0,0 0 0,0 0 0,0 0 0,0 0 0,0 0 0,0-1 0,0 1 4,-2 28-205,8 128 243,22 116-38,-4-53 34,-2-34 15,-16-151-52,1 0 0,2-1 0,1 0 0,7 11 3,-17-41-5,1-1 1,0 0-1,0 0 0,0 0 1,1 0-1,-1 0 0,0 0 0,1 0 1,-1 0-1,1 0 0,0-1 1,0 1-1,-1-1 0,1 1 1,0-1-1,0 0 0,1 0 5,-2 0 9,1-1 0,-1 1 0,1-1 0,-1 0 0,1 0 0,-1 0 1,1 0-1,-1 0 0,1 0 0,0 0 0,-1 0 0,1 0 0,-1-1 0,1 1 0,-1-1 0,0 1 0,1-1 0,-1 0 0,1 0-9,3-2 39,-1 0 0,0 0 0,-1 0 0,1-1 0,-1 1 0,1-1-1,-1 0 1,0 0 0,0 0 0,-1-1 0,1 1 0,-1-1 0,2-4-39,-2-1 37,1 0 0,-1 0 0,0 0 0,-1 0 0,0 0 0,-1 0 0,0-1 0,0 1 0,-1 0 0,-1 0 0,0 0 0,0 0 0,-1 0 0,0 0 0,-1 0 0,0 1 0,0 0 0,-1-1 0,0 2 0,-1-1 0,-6-7-37,4 6-118,0 1-1,0 0 1,-1 1 0,0 0-1,-1 0 1,0 1 0,0 0-1,-7-3 119,7 5-439,1 0 0,-1 1 0,0 1 0,0 0 0,0 0 0,0 1 0,0 0 0,0 1 0,-1 0 0,-2 0 439,12 1-4016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29:06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37 638 656,'0'0'4780,"0"0"-3036,0 0-949,0 0-279,0 0-209,0 0-64,0-19-39,-24-305 736,12 103-1370,13 281 402,2 1-1,3 0 0,9 32 29,-8-59-3,2-1 1,1-1-1,1 0 1,1 0-1,2-1 1,2-1-1,3 5 3,-18-33-2,0 0-1,0 0 1,0 0-1,1 0 1,-1 0-1,0-1 0,1 1 1,-1 0-1,1-1 1,0 1-1,-1-1 1,1 0-1,0 1 0,0-1 1,0 0-1,0 0 1,0 0-1,0 0 1,0-1-1,0 1 1,0-1-1,0 1 0,1-1 1,-1 0 2,0 0 22,1-1 1,0 0-1,-1 0 1,1 0-1,-1 0 1,0-1-1,1 1 1,-1-1-1,0 1 1,0-1-1,0 0 0,0 0 1,0 0-1,0 0 1,-1 0-1,1 0 1,-1 0-1,1-1 1,-1 1-23,9-15 42,0-1 0,-2 0 0,0 0 0,-1 0 0,-1-1 0,0 0 0,-2-1 0,0 1-1,0-17-41,0-9-33,-3 1 0,-1-1-1,-6-37 34,3 61-47,0 1 1,-1 0-1,-1 0 0,0 0 0,-2 0 0,-1 1 0,0 0 0,-7-10 47,12 32-380,1 13 225,1 20 57,3 15 82,2 1-1,3-1 1,9 35 16,44 149 52,-60-233-52,11 26 57,-11-28-52,0 0 1,0 0-1,0 0 1,0 1-1,0-1 1,1 0-1,-1 0 1,0 0-1,0 0 1,0 1-1,0-1 1,0 0-1,1 0 1,-1 0-1,0 0 1,0 0-1,0 0 1,1 1-1,-1-1 1,0 0-1,0 0 1,0 0-1,1 0 1,-1 0-1,0 0 1,0 0-1,0 0 1,1 0-1,-1 0 1,0 0-1,0 0 1,0 0-1,1 0 1,-1 0-1,0 0 1,0 0-1,0 0 1,1 0-1,-1-1 1,0 1-1,0 0 1,0 0-1,0 0 1,1 0-1,-1 0 1,0 0-1,0-1 1,0 1-1,0 0-5,14-40 406,-11 28-466,6-29 61,-5 20-20,0 1 0,1 1 0,1-1 0,1 1 0,0 0 0,2 1 0,0-1 0,1 2 0,1-1 19,-10 17-17,-1 0 0,1 0 1,-1 0-1,1 1 0,0-1 0,-1 0 0,1 1 0,0-1 0,-1 0 0,1 1 0,0-1 0,0 1 0,0-1 0,-1 1 0,1-1 0,0 1 0,0 0 0,0-1 0,0 1 0,0 0 0,0 0 0,0 0 0,0 0 0,0 0 0,0 0 0,-1 0 0,2 0 17,-1 1-10,1-1-1,-1 1 1,0 0 0,0 0-1,0 0 1,0 0-1,0 0 1,-1 0-1,1 0 1,0 1-1,0-1 1,-1 0-1,1 0 1,-1 1-1,1-1 1,-1 0-1,1 1 11,11 66-6,-10-56-20,2 22 32,13 60 23,-15-85-26,1-1 1,0 1-1,0-1 1,1 1-1,0-1 1,0 0-1,1 0 1,5 6-4,-8-11 9,-1-1 0,1 0 0,0 0 1,0 0-1,1 0 0,-1-1 0,0 1 0,1 0 0,-1-1 0,1 0 1,-1 1-1,1-1 0,0 0 0,-1-1 0,1 1 0,0 0 0,0-1 1,0 1-1,-1-1 0,3 0-9,0-1 19,0 1 0,0-1 0,-1 0-1,1-1 1,-1 1 0,1-1 0,-1 0 0,0 0 0,0 0 0,0 0-1,0-1 1,0 0-19,8-6 34,-1-1 0,0 0 0,-1 0 0,0-1 0,0-1 0,-2 0 0,6-8-34,-7 8-11,-1 0 0,0 0 1,-1-1-1,0 0 0,-1 0 1,-1 0-1,0 0 0,-1 0 1,0-1-1,-1 1 0,0-1 1,-1 0-1,-1 1 0,0-1 1,-1-1 10,2 14-8,0 0 0,0 0 0,-1 0 0,1 0 1,0 0-1,0 0 0,-1 0 0,1 0 0,0 0 0,-1 0 1,1 0-1,-1 0 0,1 0 0,-1 0 0,0 0 1,1 0-1,-1 1 0,0-1 0,1 0 0,-1 1 0,0-1 1,0 0-1,0 1 0,0-1 0,0 1 0,0-1 0,0 1 1,0-1-1,0 1 0,0 0 0,0 0 0,0-1 0,0 1 1,0 0-1,0 0 0,0 0 0,0 0 0,0 0 0,0 0 1,0 1-1,0-1 0,0 0 0,0 0 0,0 1 1,0-1-1,0 1 0,0-1 0,-1 1 8,-1 1-20,0-1 0,0 1-1,0 1 1,0-1 0,0 0 0,0 1-1,1-1 1,-1 1 0,1 0 0,0 0-1,0 0 1,0 0 0,-1 1 20,-3 15-3,0 0 0,2 0 0,0 0 0,1 0 0,0 0 0,2 1 0,0-1 0,3 17 3,-2-34 0,0 2 10,1-1 1,-1 0-1,1 0 1,0 1 0,0-1-1,1 0 1,-1 0-1,0 0 1,1 0-1,0 0 1,0 0-1,0-1 1,0 1-1,0-1 1,1 1-1,-1-1 1,1 0-1,-1 0 1,1 0-1,0 0 1,0 0-1,0-1 1,0 1-1,0-1 1,0 0-1,0 0 1,0 0-1,1 0 1,0 0-11,4 1 30,0 0 0,0-1 0,1 1 0,-1-1 0,1-1 1,-1 0-1,1 0 0,-1-1 0,0 0 0,1 0 0,4-2-30,-11 2-1,1 0 0,-1 0 1,1 0-1,-1 0 0,1 0 0,-1-1 1,0 0-1,0 1 0,0-1 0,0 0 0,0 0 1,0 0-1,0 0 0,0 0 0,-1 0 0,1 0 1,-1-1-1,0 1 0,0-1 0,0 1 0,0-1 1,1-1 0,0-5-450,-1 0 1,1 0 0,-2-1 0,1 1 0,-1-8 449,0-7-2606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29:07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51 5393,'0'0'936,"0"0"-416,0 0-416,0 0-104,0 0-8,0 0-144,0 0 152,92 2 441,-26-21-441,-7 3-32,-11-1-2457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29:07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6057,'0'0'856,"0"0"-269,0 0-151,0 0-150,0 0-72,0 0-79,0-5 27,0 6-250,2 84 198,5-1 1,3 0 0,3-1 0,4 0 0,4-1 0,23 56-111,-33-100 126,-7-24-99,0 1 0,1-1 0,0 0 0,2-1 0,-1 1-27,-4-11 15,0 0-1,0 0 0,0 0 0,0 0 0,0-1 1,1 1-1,-1-1 0,1 1 0,0-1 0,0 0 0,0 0 1,0 0-1,0 0 0,0-1 0,0 1 0,0-1 1,1 0-1,-1 0 0,1 0 0,-1 0 0,1-1 0,2 1-14,-2-1-6,0 1-1,1-1 1,-1 0-1,0-1 1,0 1-1,0-1 1,0 0-1,0 0 1,-1 0-1,1 0 1,0-1-1,0 1 1,-1-1-1,1 0 0,-1 0 1,1 0-1,1-2 7,-1 0-282,-1 0 0,1-1 0,-1 1-1,0-1 1,-1 0 0,1 0 0,-1 0-1,1 0 1,-2 0 0,1 0 0,0-1-1,0-4 283,2-27-6281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29:08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0 318 2577,'0'0'3643,"0"0"-2368,0 0-1044,0 0-351,10-2-108,19-3 350,-1-1 1,0-1-1,0-1 1,-1-2-1,0 0 1,-1-2 0,0-1-1,-1-1 1,0-2-1,-1 0 1,4-5-123,-28 21 272,0 0-85,1 15-535,5 20 352,2 0 1,1-1 0,1 0 0,2-1 0,2 0 0,8 14-5,-22-46 3,1-1 0,-1 1 0,1 0 0,-1 0 0,1 0 0,0-1 0,-1 1 0,1 0 0,0 0 0,-1-1 0,1 1 0,0-1 0,0 1 1,0-1-1,0 1 0,-1-1 0,1 1 0,0-1 0,0 0 0,0 0 0,0 1 0,0-1 0,0 0 0,0 0 0,0 0 0,0 0 0,0 0 0,0 0 0,1 0-3,0-1 19,1 0 0,-1 0-1,0 0 1,1 0 0,-1-1-1,0 1 1,0-1 0,1 1 0,-1-1-1,-1 0 1,3-1-19,3-5 82,0-1 0,0 0 0,-1 0 0,0 0 0,1-3-82,1-10 66,0 0 0,-1 0 0,-2 0 0,0-1 0,-1 0 1,-1 0-1,-2 0 0,0 0 0,-1-7-66,13 63-927,-12-31 925,13 41-18,16 33 20,-25-65 13,0 0-1,1-1 1,1 1-1,-1-1 1,2 0-1,-1-1 1,2 0-1,-1 0 1,4 2-13,-12-11 27,1 1 1,-1-1-1,1 1 1,-1 0-1,1-1 1,0 1-1,-1-1 1,1 0 0,0 1-1,0-1 1,-1 0-1,1 1 1,0-1-1,0 0 1,-1 0-1,1 1 1,0-1 0,0 0-1,0 0 1,-1 0-1,1 0 1,0 0-1,0 0 1,0-1-1,-1 1 1,1 0-1,0 0 1,0 0 0,-1-1-1,1 1-27,0-1 23,0 0 0,0-1 0,0 1 0,0 0 0,0-1 0,0 1 1,-1 0-1,1-1 0,0 1 0,-1-1 0,1 1 0,-1-1 0,0 1 0,1-1 0,-1 0-23,2-67 48,-3 55-15,1 6-85,-1 0-1,0 0 0,0-1 1,-1 1-1,0 0 0,0 0 0,-1 0 1,0 1-1,0-1 0,-2-2 53,-8-11-401,0 1 0,-14-16 401,-8-13-15,32 45-1,3 4-124,78 1-351,-28 1 512,0-3 0,19-3-21,-60 3-8,0-1 1,0-1 0,0 1-1,-1-1 1,1-1 0,5-2 7,-13 5 36,1 1 1,0-1-1,0 0 1,0 0-1,-1 0 1,1 0-1,0 0 0,-1 0 1,1-1-1,-1 1 1,1 0-1,-1-1 1,0 1-1,0-1 0,0 1 1,0-1-1,0 0 1,0 0-1,0 1 1,0-1-1,0 0 1,-1 0-1,1 0 0,-1 0 1,1 0-1,-1 0 1,0 0-1,0 0 1,0 0-1,0 1 1,0-1-1,0 0 0,-1-2-36,0 4 4,0-1 0,0 1 0,1-1 0,-1 1 0,0-1 0,0 1 0,0-1 0,0 1 0,0 0 0,0-1 0,0 1 0,0 0-1,0 0 1,0 0 0,0 0 0,0 0 0,0 0 0,0 0 0,0 0 0,0 0 0,0 1 0,0-1 0,0 0 0,0 0 0,0 1-4,-25 10-228,20-2 200,1 0-1,0 1 1,1-1-1,0 1 1,1 0-1,0 0 1,0 0-1,1 0 1,0 1-1,1-1 1,0 5 28,-1 20-10,2 1 1,3 26 9,-2-57 5,0 0-1,1 0 1,-1 0 0,1 0-1,0 0 1,0-1 0,1 1-1,-1-1 1,1 1 0,0-1-1,0 0 1,1 0 0,-1 0-1,1-1 1,0 1 0,0-1-1,0 0 1,0 0 0,0 0-1,1-1 1,0 1 0,-1-1-1,1 0 1,0-1 0,0 1-1,0-1 1,0 0 0,0 0-1,0 0 1,0-1 0,0 0-1,1 0 1,-1 0 0,0 0-1,0-1 1,0 0 0,0 0-1,4-2-4,-6 2 31,1-1-1,-1 0 0,1 0 1,-1 0-1,1 0 0,-1-1 1,0 1-1,0-1 1,0 0-1,-1 0 0,1 0 1,0 0-1,-1 0 0,0 0 1,0-1-1,0 1 0,0-1 1,-1 0-1,1 0 0,-1 1 1,0-1-1,0 0 0,0-4-30,2-12 90,0 0 1,-2 0-1,0 0 0,-1-5-90,0 14 12,0 0-17,-1 0-1,0 0 1,0 1 0,-1-1-1,-1 0 1,0 1-1,0 0 1,-1 0-1,0 0 1,-4-7 5,6 13-16,0 1 0,-1-1 1,1 1-1,0 0 0,-1 0 0,0 0 0,0 0 1,0 1-1,0-1 0,0 1 0,0-1 0,-1 1 1,1 0-1,-1 1 0,0-1 0,1 0 1,-1 1-1,0 0 0,0 0 0,0 0 0,0 1 1,0-1-1,0 1 0,0 0 0,0 0 0,0 0 1,0 1-1,0-1 0,0 1 0,-1 0 16,3 0-40,0-1 0,0 1 0,0 0-1,0 0 1,0 0 0,0 0 0,0 0 0,0 0 0,1 1-1,-1-1 1,0 1 0,1-1 0,-1 1 0,1-1 0,-1 1-1,1 0 1,0 0 0,0 0 0,0 0 0,0 0 0,0 0-1,0 0 1,1 0 0,-1 0 0,0 1 40,0 3-487,0 1 1,0 0-1,1 0 1,-1 0-1,1 0 0,1 0 1,0 3 486,3 9-5160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29:08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6937,'0'0'905,"0"0"-185,0 0-72,0 0-336,0 0-232,0 0-80,0 0-1328,0 3-5842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7:59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40 128,'0'0'4288,"0"0"-2919,0 0-839,0 0 22,0 0 80,0 0-8,-6-7-148,-27-25-8,34 36-483,0-1-1,-1 1 0,1 0 0,-1 1 1,0-1-1,0 0 0,-1 0 1,0 3 15,0 5-3,15 213 30,-5-111 2,-5 1-29,-4-34 32,0-81-61,-6-9-2080,-3-4-2067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6T11:32:12.8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6T11:32:13.2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6T11:32:15.7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2:32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196 186 544,'0'0'339,"0"0"-243,0 0-72,0 0 420,0 0 251,0 0-226,0 0-101,0 0 52,0 0-29,0 0-55,0 0-21,0 0-3,0 0-3,-20-9 701,16 4-992,-1 0-1,0 0 1,0 0 0,-1 0-1,1 1 1,-1 0 0,0 0-1,0 1 1,0 0 0,-1 0-1,1 0 1,-1 0 0,1 1-1,-1 0 1,0 1 0,-6-1-18,11 2-7,0 1 1,1 0 0,-1 0-1,0 0 1,1 0 0,-1 0 0,1 0-1,-1 0 1,1 0 0,-1 0-1,1 1 1,0-1 0,0 1 0,0-1-1,0 1 1,0-1 0,0 1-1,0-1 1,0 1 0,0 0-1,1 0 1,-1 1 6,-14 43-56,5 10 95,3 1 1,2 0-1,3 0 0,2 4-39,0-56 32,1 1 0,-1-1 0,1 0-1,1 0 1,-1 0 0,1 0-1,-1 0 1,2 0 0,-1 0 0,0 0-1,1-1 1,0 1 0,0-1 0,0 0-1,1 0 1,-1 0 0,1 0-1,0-1 1,0 1-32,0-3 21,0 0 0,0 0 0,0 0 0,0-1 1,-1 0-1,1 0 0,0 0 0,0 0 0,0 0 0,0-1 0,0 0 0,0 1 0,0-2 0,-1 1 0,1 0 1,0-1-1,-1 1 0,1-1 0,-1 0 0,0-1 0,1 1 0,-1 0 0,0-1 0,0 0 0,-1 1 0,1-1 1,1-3-22,9-8 39,-1-1 1,0-1 0,-1 0-1,7-16-39,0-20 494,-17 67-499,0-1 0,0 0 0,1 0 0,1 0 0,1 0 0,0 0 0,2 2 5,-5-11-4,1 0 0,0 0 0,0-1 0,0 1 0,1-1 0,0 1 0,0-1 0,0 0-1,0 0 1,1 0 0,-1-1 0,1 1 0,0-1 0,0 0 0,0 0 0,1 0 0,-1-1 0,1 1 0,-1-1 0,1 0 0,0 0 0,0-1 4,-2 0 18,1 0 0,-1 0 0,0-1 0,1 1 0,-1-1-1,1 0 1,-1 0 0,1 0 0,-1 0 0,1-1 0,-1 1 0,0-1 0,1 0 0,-1 0 0,0 0 0,0 0 0,1-1 0,-1 0 0,0 1 0,-1-1 0,1 0 0,0 0 0,0 0 0,-1-1 0,1 1 0,-1-1 0,0 0 0,0 1-1,0-1 1,0 0 0,0 0 0,-1 0 0,1 0 0,0-2-18,2-8-38,-1 0 0,0 0 0,-1 0 0,0 0 0,-1 0 0,0-1 0,-2 1 0,0-6 38,1 15-39,0-1 0,-1 1-1,0-1 1,0 1-1,0 0 1,0-1-1,-1 1 1,0 0 0,0 0-1,0 0 1,0 0-1,0 0 1,-1 1-1,0-1 1,0 1 0,0-1-1,0 1 1,0 0-1,-1 0 1,1 1 0,-1-1-1,0 1 1,0 0-1,0-1 40,-4 0-47,0-1-1,0 1 1,-1 1-1,1 0 1,0 0-1,-1 0 1,1 1-1,-1 0 1,0 1-1,1 0 1,-1 0-1,0 1 48,4 0-14,1 0 1,0 1-1,0-1 0,0 1 1,0 0-1,0 0 0,0 0 1,1 0-1,-1 1 0,1-1 1,-1 1-1,1 0 0,0 0 1,0 0-1,0 1 0,1-1 1,-1 1-1,1-1 0,0 1 1,0 0-1,0 0 0,0 0 1,1 0-1,-1 2 14,4-5-11,1 0-1,0 0 1,-1 0-1,1 0 1,-1 0-1,1-1 1,0 1-1,0-1 1,-1 0-1,1 0 1,0 0 0,0 0-1,-1 0 1,2-1 11,0 1 11,15 1 49,-1-2 0,1 0 0,-1-1 0,0-1 0,1-1 0,-1-1 0,-1 0 1,1-1-1,-1-1 0,0 0 0,0-2 0,-1 0 0,0-1 0,-1 0 0,8-8-60,-22 18 15,-1-1-1,1 0 0,0 0 0,0 0 1,-1 1-1,1-1 0,0 0 1,0 1-1,0-1 0,0 1 0,0-1 1,0 1-1,0 0 0,-1-1 1,1 1-1,0 0 0,1-1 0,-1 1 1,0 0-1,0 0 0,0 0-14,0 19 325,-2 1-426,1 2 122,1 0-1,1 0 0,1-1 0,3 11-20,-4-24 11,0-1 0,0 0 0,1 1 1,0-1-1,0 0 0,0-1 0,1 1 0,0-1 0,1 0 0,-1 1 0,1-2 0,0 1 0,1-1 0,4 4-11,-9-8 24,0 0 0,0 0 0,0 0 0,0 0 0,0-1 0,0 1 0,0 0 0,1-1 0,-1 1 0,0-1-1,1 0 1,-1 1 0,0-1 0,1 0 0,-1 0 0,0 1 0,1-1 0,-1 0 0,0 0 0,1-1 0,-1 1-1,0 0 1,1 0 0,-1-1 0,0 1 0,1-1 0,-1 1 0,1-1-24,0-1 22,0 0 1,0 0-1,0 0 1,0 0-1,0-1 0,0 1 1,-1 0-1,1-1 1,-1 1-1,1-1 1,-1 0-1,0 1 0,0-2-22,3-9 18,-1-1-1,0 1 1,-1-1-1,0 1 1,-1-6-18,0-116-550,-1 135 445,2 32-399,1-18 501,1 0 1,0-1 0,1 0 0,1 1-1,0-2 1,1 1 0,4 6 2,-6-11 2,1 0 0,-1 0 0,1-1 0,1 0 0,0 0 0,0 0 0,0-1 0,1 0 0,-1-1 0,1 1 0,6 2-2,-12-8 13,-1 1-1,1 0 0,-1-1 0,1 1 0,-1-1 1,1 1-1,-1-1 0,1 1 0,-1-1 0,1 0 0,0 0 1,-1 0-1,1 0 0,0 0 0,-1 0 0,1-1 1,-1 1-1,1 0 0,-1-1 0,1 1 0,-1-1 1,1 0-1,-1 1 0,2-2-12,-1 0 12,0 0 0,0 0 1,-1 0-1,1 0 0,-1 0 0,1-1 0,-1 1 1,0 0-1,0-1 0,0 1 0,0-1 0,0 0 1,0 1-1,-1-1-12,3-15-14,-1 1-1,-1 0 1,0-1 0,-2-10 14,0 12-99,1-34-201,0 49 132,1 33-437,1-19 610,-1 0 0,2 0 0,0 0 1,1-1-1,0 1 0,0-1 0,2 1 0,-1-2 1,7 10-6,-12-21 0,0 1 0,1-1 0,-1 0 0,1 0 0,-1 1 0,0-1 1,1 0-1,-1 0 0,1 0 0,-1 1 0,1-1 0,-1 0 0,1 0 0,-1 0 1,1 0-1,-1 0 0,1 0 0,-1 0 0,1 0 0,-1 0 0,0 0 1,1 0-1,-1 0 0,1 0 0,-1-1 0,1 1 0,-1 0 0,1 0 1,-1 0-1,0-1 0,1 1 0,-1 0 0,1 0 0,-1-1 0,0 1 1,1-1-1,-1 1 0,0 0 0,1-1 0,-1 1 0,0 0 0,0-1 0,1 1 1,-1-1-1,0 1 0,0-1 0,0 1 0,0-1 0,0 1 0,1-1 1,-1 1-1,0-1 0,0 1 0,0-1 0,12-36 10,-9 29-10,0-2-1,1 0 0,0 1 0,1 0 1,0 0-1,0 0 0,4-4 1,-8 11-9,0 1-1,0 0 1,0 0 0,-1 0 0,1 0 0,0 0-1,0 0 1,0 0 0,0 0 0,1 0 0,-1 0-1,0 0 1,0 1 0,1-1 0,-1 1-1,0-1 1,0 1 0,1-1 0,-1 1 0,1 0-1,-1-1 1,0 1 0,1 0 0,-1 0 0,1 0-1,-1 0 1,0 0 0,1 1 0,-1-1 0,1 0-1,-1 1 1,0-1 0,1 0 0,-1 1-1,0 0 1,0-1 0,1 1 0,-1 0 0,0 0-1,0 0 1,0 0 0,0 0 0,0 0 0,0 0-1,0 0 1,0 0 0,0 0 0,-1 0 0,1 0-1,0 1 1,-1-1 9,10 15 5,-1 0 1,-1 1-1,4 11-5,-9-17 15,1 0-1,1 0 1,0-1-1,1 0 1,0 0-1,1 0 1,-1 0-1,2-1 1,-1 0-1,9 6-14,-15-14 19,-1-1 0,1 0 0,0 1 0,0-1 0,-1 0-1,1 1 1,0-1 0,0 0 0,0 0 0,0 0 0,-1 0-1,1 0 1,0 0 0,0 0 0,0 0 0,0 0 0,-1 0-1,1 0 1,0 0 0,0-1 0,0 1 0,0 0-1,-1-1 1,1 1 0,0 0 0,0-1 0,-1 1 0,1-1-1,0 1 1,-1-1 0,1 0 0,-1 1 0,1-1 0,-1 1-1,1-1 1,-1 0 0,1 0 0,-1 1 0,1-1 0,-1 0-1,0 0 1,0 0 0,1 1 0,-1-1 0,0 0-19,15-45 181,-14 41-151,11-64-27,-4 0 0,-2 0 0,-3 0-1,-6-54-2,2 29 308,3 129-309,1-1-1,2 1 1,1-1-1,2 0 1,2-1-1,0 0 1,3-1 0,0 0-1,2-1 1,2 0-1,0-1 1,18 21 1,-34-50 7,-1 0 1,0 0-1,1 0 1,-1-1 0,1 1-1,-1 0 1,1-1-1,0 1 1,-1 0-1,1-1 1,0 1 0,-1-1-1,1 1 1,0-1-1,-1 1 1,1-1-1,0 0 1,0 1 0,0-1-1,-1 0 1,1 0-1,0 0 1,0 1-1,0-1 1,0 0-1,0 0 1,-1 0 0,1 0-1,0 0 1,0-1-1,0 1 1,0 0-1,0 0 1,-1 0 0,1-1-1,0 1 1,0 0-1,0-1 1,-1 1-1,1-1 1,0 1 0,-1-1-1,1 1 1,0-1-1,-1 0 1,1 1-1,-1-1 1,1 0 0,-1 1-1,1-1 1,-1 0-1,1 0 1,-1 1-1,0-1 1,1 0-1,-1 0 1,0 0-8,18-53 533,-17 50-518,6-28 12,-2-1 1,-1 0 0,-1 0-1,-2-14-27,-1 46-124,4 30-382,2-4 492,1 0 1,1 0-1,2 0 1,2 4 13,-6-17 11,0 0 1,2 0-1,-1 0 0,1-1 1,1 0-1,0-1 0,0 0 1,11 9-12,-19-18 15,0 0 0,0 0 0,0 0 0,0 0-1,1 0 1,-1 0 0,0 0 0,1 0 0,-1 0 0,1-1 0,-1 1 0,1-1 0,-1 1 0,1-1 0,-1 1 0,1-1 0,0 0 0,-1 0-1,1 0 1,-1 0 0,1 0 0,0 0 0,-1 0 0,1-1 0,-1 1 0,1-1 0,-1 1 0,1-1-15,1-1 14,-1 0 1,0 1 0,0-2-1,0 1 1,-1 0 0,1 0-1,0-1 1,-1 1 0,0-1-1,1 1 1,-1-1 0,0 1-1,0-1 1,0 0 0,-1 0-15,5-16-37,-2 0-1,0 0 1,-1 0 0,-1-8 37,-1 25-20,0-14-57,-1 12 59,1-1 1,0 1-1,0 0 1,1 0 0,-1 0-1,1 0 1,0 0-1,0 0 1,0 0-1,2-4 18,-2 7-104,4 8-455,0 4 484,0 1 0,-1-1 0,0 1-1,1 8 76,-3-9 15,0-1 0,1 0 0,1 0 0,0-1-1,0 1 1,1-1 0,3 7-15,-7-16 8,-1 0 0,0 0 0,1 0 0,-1 0 0,0 0 0,1 1 0,-1-1 0,0 0 0,1 0 0,-1 0 0,1 0 0,-1 0 0,0 0 0,1 0 0,-1 0 0,0 0 0,1 0 0,-1 0 0,0-1 0,1 1 0,-1 0 0,0 0 0,1 0 0,-1 0 0,0-1 0,1 1 0,-1 0 0,0 0 0,0 0 0,1-1 0,-1 1 0,0 0 0,0 0 0,1-1 0,-1 1 0,0 0 0,0-1 0,0 1 0,1 0 0,-1-1 0,0 1 0,0 0 0,0-1 0,0 1 0,0 0 0,0-1 0,0 1 0,0-1 0,0 1-8,10-26 72,-8 22-55,11-29-10,-6 12-57,1 0-1,2 1 0,10-17 51,-20 36-10,0 0-1,0 0 1,1 1-1,-1-1 1,0 0-1,1 1 1,-1-1-1,1 0 1,-1 0-1,1 1 1,-1-1 0,1 1-1,-1-1 1,1 0-1,0 1 1,-1-1-1,1 1 1,0 0-1,-1-1 1,1 1-1,0-1 1,0 1-1,-1 0 1,1 0-1,0-1 1,0 1 0,0 0-1,-1 0 1,1 0-1,0 0 1,0 0-1,0 0 1,0 0-1,-1 0 1,1 0-1,0 1 1,0-1-1,0 0 1,-1 0 0,1 1-1,0-1 1,0 0-1,-1 1 1,1-1-1,0 1 1,-1-1-1,1 1 1,-1-1-1,1 1 1,0 0-1,-1-1 1,1 1-1,-1 0 1,0-1 0,1 1-1,-1 0 1,1 0-1,-1 0 11,22 53-261,-19-43 317,7 19-29,-7-19-17,0 0 0,1-1 0,0 0 0,0 1 0,1-2 0,0 1 0,1 0 0,0-1 0,0 0 0,3 2-10,-8-10 15,0-1 0,0 1 0,0-1 0,0 1 0,0 0 0,0-1 1,0 0-1,0 1 0,0-1 0,0 1 0,0-1 0,0 0 0,0 0 0,1 0 1,-1 0-1,0 0 0,0 0 0,0 0 0,0 0 0,0 0 0,0 0 1,0-1-1,1 1 0,-1 0 0,0-1 0,0 1 0,0-1 0,0 1 0,0-1 1,-1 0-1,1 1 0,0-1 0,0 0 0,0 0 0,0 1 0,-1-1 0,1 0 1,0 0-1,-1 0 0,1 0 0,-1 0 0,1 0 0,-1 0 0,1-1-15,26-55 181,-22 44-151,2-4-28,2 0-1,-1 1 1,2 0 0,0 1 0,9-11-2,-15 22-11,0-1-1,0 1 1,1 0 0,-1 0 0,1 0 0,0 1 0,0 0 0,0 0-1,1 0 1,-1 1 0,1-1 0,-1 1 0,1 0 0,0 1 0,0 0 0,0 0-1,0 0 1,0 0 0,2 1 11,13 1-56,0 1-1,-1 0 1,13 4 56,-14-2 6,-19-4-3,1 0 0,0 1 0,-1-1-1,1 0 1,0 0 0,-1 0 0,1 0 0,0 0-1,-1 0 1,1 0 0,0 0 0,-1 0-1,1 0 1,0 0 0,0 0 0,-1 0-1,1 0 1,0-1 0,-1 1 0,1 0-1,-1 0 1,1-1 0,0 1 0,0-1-3,-8-11-311,-22-11-11,25 20 310,-1 1 1,1-1 0,-1 1 0,0 0 0,0 0 0,0 1-1,0-1 1,0 1 0,0 0 0,0 1 0,0-1 0,-1 1-1,1 0 1,0 0 0,0 1 0,0-1 0,-1 1-1,1 0 1,0 1 0,0-1 0,1 1 0,-1 0 0,0 0-1,0 1 1,1-1 0,-1 1 0,1 0 0,0 0 0,0 0-1,0 1 1,1 0 0,-1-1 0,1 1 0,-1 0-1,1 1 1,1-1 0,-1 1 11,-5 7-4,1 0 0,1 1 0,0 0 0,1 1 0,0-1 0,1 1 0,1 0 0,0 0 0,0 1 0,2-1 0,0 0 0,0 1 0,2 0 4,-1-13 7,0 0-1,1 0 0,-1 1 0,1-1 1,0 0-1,0 0 0,0 0 1,0 0-1,0 0 0,0 0 1,1 0-1,-1 0 0,0-1 1,1 1-1,0 0 0,-1-1 1,1 1-1,0-1 0,0 0 1,0 1-1,0-1 0,0 0 1,0 0-1,0 0 0,0-1 1,0 1-1,1 0 0,-1-1 0,0 0 1,0 1-1,1-1 0,-1 0 1,0 0-1,0 0 0,1 0 1,-1-1-7,3 1 40,0 0-1,0 0 1,0-1 0,-1 0 0,1 0 0,0 0-1,-1 0 1,1-1 0,-1 0 0,1 0 0,-1 0-1,0 0 1,0-1 0,0 1 0,0-1 0,0 0-1,0-1-39,4-6 36,-2 0-1,1-1 1,-1 1-1,-1-1 0,0-1 1,-1 1-1,0 0 1,0-1-1,0-8-35,1-6 2,-1 0 1,-2-1-1,0-24-2,-2 50-103,0 9-161,11 62 225,2-1 1,3-1-1,22 56 39,21 90 191,-52-179-178,-1 1 0,-2-1 0,-1 1 0,-2 0 0,-1 2-13,-1-36 7,1 1 1,-1-1-1,1 0 0,-1 0 1,0 0-1,0 0 0,0-1 0,0 1 1,0 0-1,0 0 0,-1-1 1,1 1-1,-1 0 0,1-1 1,-1 1-1,1-1 0,-1 0 0,0 0 1,0 1-1,0-1 0,1 0 1,-1-1-1,0 1 0,0 0 1,0 0-1,-1-1 0,1 1 0,0-1 1,0 0-1,0 0 0,0 0 1,0 0-1,0 0 0,-1 0-7,-4 0 20,1 0-1,0 0 1,0-1-1,0 1 1,0-1 0,0-1-1,0 1 1,1-1-1,-1 0 1,0-1-1,1 1 1,-3-2-20,-1-3 24,0-1 0,1-1 0,0 1 0,0-1 0,1 0 0,0-1 0,0 0 0,1 0 0,1 0 0,0-1 0,0 0 0,1 0 0,0 0 0,1-1 0,-1-4-24,-1-8 51,1 1 1,1-1 0,1 0-1,1 1 1,2-1 0,0 0-1,2-5-51,-1 17 9,0 1-1,2 0 0,-1-1 0,1 1 1,1 1-1,0-1 0,0 1 0,1 0 1,2-3-9,16-21-22,2 2 0,2-1 22,-7 10-947,-2-2 0,0 0 0,7-14 947,-12 7-2916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2:32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24,'0'0'878,"0"0"642,0 0-529,0 0-300,0 0-231,0 0-242,18 15-108,52 49 16,-69-62-118,1-1 0,0 0-1,-1 1 1,0-1-1,1 1 1,-1-1-1,0 1 1,0 0 0,1-1-1,-1 1 1,-1 0-1,1 0 1,0 0-1,0 0 1,-1 0-1,1 0 1,-1 0 0,1 0-1,-1 0 1,0 0-1,0 0 1,0 0-1,0 0 1,0 0 0,-1 0-1,1 1-7,-2 7 210,1-10-114,1 0 0,-1 0-1,0 0 1,1 0 0,-1 0 0,0 0-1,1 0 1,-1-1 0,0 1-1,0 0 1,1 0 0,-1-1 0,1 1-1,-1 0 1,0-1 0,1 1-1,-1 0 1,1-1 0,-1 1 0,1-1-1,-1 1 1,1-1 0,-1 0 0,1 1-1,-1-1 1,1 1 0,0-1-96,-3-6 173,0 0 0,1 1 1,0-1-1,1 0 0,-1 0 1,1 0-1,1 0 0,-1-7-173,1 12-137,0 0 0,0 0 0,0 0-1,0 0 1,0 0 0,1 0 0,-1 0 0,1 0-1,-1 0 1,1 1 0,0-1 0,-1 0-1,1 0 1,0 1 0,0-1 0,1 0-1,-1 1 1,0-1 0,0 1 0,1-1 0,-1 1-1,1 0 1,-1-1 0,1 1 0,0 0-1,-1 0 1,1 0 0,0 1 0,0-1-1,-1 0 1,1 0 0,0 1 0,0-1 137,13 1-3956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2:32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18 472,'0'0'512,"0"0"-432,0 0-80,0 0 1593,0 0-1137,0 0-344,0 0 48,-7 33 88,7-33 64,0 0-248,14 0 320,11 0-144,16-18-240,-2 3-288,-5-3-2425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2:34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37 472,'0'0'364,"0"0"-222,0 0 268,0 0 1320,0 0-438,0 0-442,0 0 9,0 0-119,0 0-207,0 0-166,0-36 1781,-14 560-2369,14-524 128,1 1 0,-1-1 1,1 1-1,-1-1 0,1 1 0,-1-1 0,1 0 1,0 1-1,-1-1 0,1 0 0,-1 0 0,1 1 0,0-1 1,-1 0-1,1 0 0,0 0 0,0 0 0,-1 0 0,1 0 1,0 0-1,-1 0 0,1 0 0,0 0 0,-1 0 1,1 0-1,0-1 0,-1 1 0,1 0 0,-1 0 0,1-1 93,11-4-3636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2:34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98 1096,'0'0'776,"0"0"1344,0 0-887,0 0-862,0 0-267,0 0-83,-9 5-13,4-3-2,0 1 1,0 0-1,0 0 0,0 0 1,1 1-1,-1 0 0,1 0 0,0 0 1,0 0-1,0 0 0,1 1 0,0 0 1,0 0-1,0 0 0,0 0 1,1 0-1,0 0 0,0 1 0,0-1 1,0 5-7,-3 22 94,1 1 0,2-1 0,1 1 0,2 0 0,2 11-94,-1-35 20,-1-1-1,1 0 1,0 1-1,0-1 0,1 0 1,0 0-1,1 0 1,0 0-1,0-1 1,1 0-1,-1 0 0,2 0 1,-1 0-1,1-1 1,0 0-1,0 0 1,1 0-1,2 1-19,0 0 98,1-1 1,0 0-1,0-1 0,0 0 1,0 0-1,1-1 1,-1-1-1,1 1 0,0-2 1,1 0-1,-1 0 0,0-1 1,8 0-99,-14-1 37,0 1-1,1-2 1,-1 1 0,0 0 0,0-1 0,1 0 0,-1 0 0,0-1 0,0 1 0,0-1 0,0 0-1,-1-1 1,1 1 0,0-1 0,-1 0 0,0 0 0,1 0 0,-1-1 0,-1 1 0,1-1 0,0 0-1,-1 0 1,0 0 0,0-1 0,0 1 0,0-1 0,-1 0 0,0 1 0,0-1 0,1-5-37,1-5 21,-1 1 0,0-1 0,-2 0 0,1 0 0,-2-1 0,0 1 0,-1 0 0,0 0 0,-2 0 0,1 0 0,-2 1 0,0-1 0,0 1 0,-2 0 0,0 0 0,-6-11-21,0 2-14,-1 1-1,-1 0 0,-1 1 0,0 0 1,-2 2-1,0 0 0,-1 0 0,-2 2 1,-11-9 14,25 22-6,-1-1 0,0 1 0,0 0-1,0 0 1,-1 1 0,1 0 0,-1 0 0,0 1 0,0 0 0,0 0 0,0 1 0,0 0 0,0 1 0,-7-1 6,9 2-12,1 0 0,-1 0 0,0 0 0,1 0 0,-1 1 0,1 0 0,-1 0 0,1 0 0,0 1 0,0 0 0,0 0 0,0 0 0,0 1-1,1-1 1,-1 1 0,1 0 0,0 1 0,0-1 0,1 1 0,-3 3 12,4-5-208,1-1 0,0 1 0,-1 0-1,1-1 1,0 1 0,1 0 0,-1 0-1,0 0 1,1 0 0,0-1 0,-1 1 0,1 0-1,0 0 1,1 2 208,-1-3-435,0 5-3674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2:37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73 304,'0'0'472,"0"0"-322,0 0-100,0 0 193,0 0 790,0 0-238,0 3 4563,0 20-5600,0 168 567,0-191-211,0 0 41,0-7 397,-1-7-575,-1 0 0,-1 0 1,0 0-1,-1 0 0,0 1 1,-1 0-1,-5-9 23,2 4-38,1 0 0,1 0 0,1-1 0,-1-4 38,7 22-14,-1 1 0,1-1 1,-1 0-1,1 0 0,-1 0 0,1 1 1,0-1-1,-1 0 0,1 1 0,0-1 1,-1 1-1,1-1 0,0 1 0,0-1 0,0 1 1,0-1-1,-1 1 0,1 0 0,0-1 1,0 1-1,0 0 0,0 0 0,0 0 1,0-1-1,0 1 0,0 0 0,0 0 1,-1 1-1,1-1 0,0 0 0,1 0 14,46 0 52,-33 1-78,24-1 70,97-3 16,-118 1-42,0 0 1,-1-2-1,1 0 0,-1 0 1,0-2-1,8-4-18,-24 10 23,-1 0-1,1 0 1,-1-1-1,1 1 1,-1 0-1,1 0 1,-1-1-1,1 1 0,-1-1 1,1 1-1,-1 0 1,0-1-1,1 1 1,-1-1-1,0 1 1,1-1-1,-1 1 1,0 0-1,0-1 1,0 0-1,1 1 1,-1-1-1,0 1 1,0-1-1,0 1 1,0-1-1,0 1 1,0-1-1,0 1 0,0-1 1,0 1-1,0-1 1,0 0-1,0 1 1,0-1-23,-1-5 51,1 6-65,0 0-30,-1 2 12,-1 0-1,1 0 1,0 0-1,0 0 0,-1 0 1,1 0-1,1 0 1,-1 0-1,0 1 1,0-1-1,1 0 0,-1 1 1,1-1-1,0 0 1,0 1-1,0 1 33,-2 5-29,-13 94 66,5 1 1,4 1-38,-15 141 305,20-238-152,5-20-396,0-3-849,8-5-1402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2:40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40 544,'0'0'169,"0"0"232,0 0 1223,0 0-401,0 0-630,4 0 3496,20-2-3957,6-7-129,1 1 0,1 1-1,-1 2 1,1 1 0,30 0-3,-60 8-11,-1 1 0,0 0 1,0-1-1,0 1 0,-1-1 1,0 1-1,0 0 0,0 0 1,0-1-1,-1 3 11,1-1 4,-1 1 10,-1 0 1,0 1-1,0-1 1,-1 0-1,1-1 1,-2 1-1,1 0 1,-1-1-1,0 0 1,0 0-1,0 0 1,-1 0-1,0-1 1,0 0-1,-1 0 1,1 0-1,-1-1 1,0 1-1,0-1 1,-1-1-1,1 1 1,-1-1-1,0 0 1,-4 0-15,22-6 373,4-1-378,0 0 0,0 1-1,0 1 1,12-1 5,-21 3-16,-1 0 0,1 0 0,0 1 1,-1-1-1,1 1 0,0 0 0,-1 1 0,1 0 0,-1 0 1,0 0-1,0 0 0,5 3 16,-7-2-10,0 0 0,0-1 0,0 1 0,-1 0 0,1 0 0,-1 1-1,0-1 1,0 0 0,0 1 0,0 0 0,-1-1 0,1 1 0,-1 0 0,0 0 0,0 0 0,0-1 0,-1 1 0,1 0 0,-1 3 10,1 2 9,0 1 0,-1-1-1,0 1 1,0-1 0,-1 1 0,0-1 0,-1 0 0,-2 8-9,3-13 11,-1 0 0,0 0 0,0 0-1,-1-1 1,1 1 0,-1 0 0,0-1-1,0 0 1,0 1 0,0-1 0,0-1-1,-1 1 1,0 0 0,1-1 0,-1 0-1,0 1 1,0-2 0,0 1 0,-3 1-11,-6 1 24,-1 1-1,0-2 1,1 0 0,-1-1 0,0 0 0,0-1 0,0 0 0,0-1-1,-1-1 1,1 0 0,0-1 0,1-1 0,-1 0 0,0-1 0,1 0-1,0-1 1,0 0 0,-3-3-24,-63-31 1058,78 38-946,1 1-114,0 0-64,0 0-26,0 0-99,0 0-176,17 1-2572,-5 5 677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25:58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516 289 96,'0'0'740,"0"0"-193,0 0-35,0 0 237,-12-6-181,-51-22 91,-137-65 1826,164 71-2032,1-1 0,-15-13-453,17 11 616,-1 1 0,-18-7-616,75 47-305,-4-2 298,1 0 0,0-1 0,1-2 0,2 1 7,58 24 11,50 32-11,7 4 0,260 117 13,-236-118-18,-20-11-14,-129-54 20,-6-3 0,-1 0 0,1 0 0,-1 1 0,0 0 0,0 0 0,0 0 0,0 2-1,45 34-3,-43-34 2,0-1 1,0 1-1,0 1 0,-1-1 1,0 1-1,0 1 1,-1-1-1,1 2 1,14 23-2,-12-20 16,-1 0-1,0 1 0,-1 0 1,0 1-1,3 12-13,-1-11 18,0 5 67,-9-19-37,0-1 0,0 0-33,7 36 298,-6-22-314,1 0-1,0 0 1,1 0 0,1 0-1,0-1 1,6 13 1,-7-22 6,-2-3-2,0 0 0,0 1 1,0-1-1,0 1 0,-1-1 0,1 1 0,0-1 0,-1 1 0,1-1 0,-1 1 1,0 0-1,1-1 0,-1 1 0,0 0-4,6 19 57,1 115 174,-7-135-214,0-1 43,0 0 34,0 0 12,0 0-18,0 0-29,0 0-45,0 0-26,0 0-30,0 0-18,0 0-21,0 0 5,0 0 1,0 0 22,0 0 23,0 0-11,0 0 25,0 0 7,0 0-5,0 0 4,0 0-4,1 0 6,3 0 8,-3 0 16,-1 0 31,0 35-1871,-2-9-305,-9-1-2143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2:43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65 336,'0'0'319,"0"0"-211,0 0-103,0 0-21,0 0-11,0 0 67,0 0 159,0 0 655,0 0-62,0 0-140,0 0-10,0 0-60,0 0-128,0 0-84,0 0-37,0 0-61,0 0-3,0 0 36,0 0 45,0 0 30,0 0 15,0 0 21,0 0 16,0 0-4,0 0 24,0 0-17,0 0-52,25-37 449,-22 34-847,0 1 0,0-1 0,0 1 0,0 0 0,1 0 0,-1 0 0,1 0 1,-1 0-1,1 1 0,0-1 0,-1 1 0,1 0 0,0 0 0,0 1 0,0-1 0,1 1 15,71 0-117,-43 1 15,-32-1 95,1 1 0,-1-1 0,0 1 0,1-1-1,-1 1 1,0-1 0,0 1 0,1 0 0,-1 0-1,0 0 1,0 0 0,0 0 0,0 0 0,0 0 0,0 0-1,0 0 1,0 0 0,-1 0 0,1 0 0,0 1 0,-1-1-1,1 0 1,-1 1 0,1-1 0,-1 0 0,0 1-1,1-1 1,-1 1 0,0-1 0,0 1 0,0-1 0,0 1 7,1 58-296,-1-46 265,0-3 0,-1-1-1,1 0 1,-1 0-1,-1 0 1,0 0-1,-1 0 1,0-1-1,0 1 1,-1 0-1,0-1 1,0 0-1,-1 0 1,-1-1 0,1 1-1,-6 5 32,10-13-10,-1 1-1,1-1 1,-1 1-1,1-1 1,-1 0 0,0 0-1,1 1 1,-1-1-1,0 0 1,0-1-1,0 1 1,0 0 0,-1 0 10,-20 12 24,-19 13-8,42-26-9,-20 11 8,-69 54-38,89-65 23,-1 0 0,1 0 0,0 0 0,0 0 0,0 0 0,0 0 0,-1 0 0,1 0 0,0 0 0,0 1 0,0-1 0,0 0 0,-1 0 0,1 0 0,0 0 0,0 0 0,0 0 0,0 1 0,0-1 0,-1 0-1,1 0 1,0 0 0,0 0 0,0 1 0,0-1 0,0 0 0,0 0 0,0 0 0,0 0 0,0 1 0,0-1 0,0 0 0,0 0 0,0 0 0,0 1 0,0-1 0,0 0 0,0 0 0,0 0 0,0 1 0,0-1 0,0 0 0,0 0 0,0 0 0,0 0 0,0 1 0,0-1 0,1 0 0,-1 0 0,0 0 0,0 0 0,0 1 0,0-1 0,0 0 0,0 0 0,1 0 0,-1 0 0,0 0 0,0 0-1,0 0 1,0 0 0,1 1 0,-1-1 0,0 0 0,0 0 0,0 0 0,1 0 0,22-1 72,35-10 76,-54 10-146,76-13 230,1 3 0,0 3 0,63 4-232,-143 4 67,-1 0-4,0 0-30,-9-2-2752,-2 2 542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2:48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9 472,'0'0'371,"0"0"150,0 0 1273,0 0-675,0 0-499,0 0 3,20 6 3267,37-13-3875,-49 5-51,1 0 1,0 1 0,0 0-1,0 0 1,-1 1-1,1 0 1,0 0-1,0 1 1,5 2 35,-12 2-23,-1 0 1,1 0-1,-1 0 1,-1 1-1,1-1 1,-1 0-1,0 1 1,0-1-1,-1 0 0,1 1 1,-1-1 22,-1-1 4,1 0 0,-1 0 0,0 0 0,0 0 0,0-1-1,0 1 1,-1-1 0,1 1 0,-1-1 0,0 0 0,0 0 0,-3 2-4,-47 36 93,30-25-64,15-10-40,-5 5 125,27-15-2,0-3-115,0 1 0,0 1 0,1 0 0,0 1 0,0 1 0,0 0 0,0 1-1,1 0 1,-1 2 0,5 0 3,-16-1-16,0 1 0,1 0 0,-1 0 0,0 1 0,0-1-1,0 1 1,1 0 0,-1 0 0,0 0 0,0 1 0,-1-1 0,2 1 16,-2 1-15,0 0 0,0 0 0,-1 0 1,1 0-1,-1 0 0,0 0 0,0 1 1,0-1-1,0 1 0,-1-1 0,0 1 1,1 0-1,-1 0 15,4 15 5,0 0-1,-2 0 1,0 0 0,-1 0 0,-1 1-1,0-1 1,-2 6-5,0-23 7,1 1 0,-1-1 0,0 1 0,0-1 0,0 0 0,-1 1 0,1-1 0,-1 0 1,1 0-1,-1 0 0,0 0 0,1 0 0,-1 0 0,0 0 0,0 0 0,0-1 0,-1 1 0,1-1 0,0 0 0,-1 0 0,1 0 0,0 0 0,-2 1-7,-63 21 113,63-22-106,-22 5 179,-1-2 0,1-1 1,-1-1-1,0-1 0,-10-1-186,26 0 321,10-1-154,3-22-2737,-1 14-1451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2:51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30 408,'0'0'324,"0"0"-196,0 0-122,0 0-18,33-24 4953,-28 18-3654,-5 10-560,-7 22-415,-17 42-487,-47 116 272,-19 45-58,87-226-97,4-12-505,-1 5 67,0-9-2156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2:52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48 888,'0'0'23,"0"0"357,0 0 1186,0 0-374,0 0-657,0 0-101,8-7 2512,28-19-2823,-24 23-127,0-1-1,0 2 1,0 0-1,1 0 1,-1 1-1,0 1 0,0 0 1,2 1 4,4-1-28,-17 0 13,1 1 0,-1 0 1,0-1-1,1 1 0,-1 0 0,0 0 0,0 0 1,0 0-1,1 0 0,-1 0 0,0 1 0,-1-1 1,1 0-1,0 0 0,0 1 0,0-1 0,-1 1 0,1-1 1,-1 0-1,1 1 0,-1-1 0,0 1 0,1-1 1,-1 1-1,0-1 0,0 1 0,0 0 0,0-1 1,0 1-1,-1 0 15,2 6 8,-1 0-1,-1-1 1,1 1 0,-1-1 0,0 1 0,-1 2-8,-2-1 9,-1-1 0,1 1 1,-2-1-1,1 1 0,-1-1 0,0-1 1,-1 1-1,1-1 0,-2 0 1,1-1-1,-8 6-9,-10 6-20,0-2-1,-1 0 1,-8 3 20,40-24 1,5-2 26,1 0 0,0 0 0,0 1 1,0 0-1,1 1 0,8-2-27,-16 6-4,1 0 1,0 0-1,-1 1 0,1-1 1,0 1-1,-1 0 0,1 1 1,0 0 3,-4-1-7,-1 0 1,0 1-1,1-1 0,-1 1 1,0 0-1,0-1 1,0 1-1,1 0 0,-1 0 1,0-1-1,0 1 1,0 0-1,0 0 0,0 0 1,-1 1-1,1-1 1,0 0-1,0 0 1,-1 0-1,1 0 0,0 1 1,-1-1-1,0 0 1,1 1-1,-1-1 0,0 0 1,1 1-1,-1-1 1,0 1-1,0-1 0,0 0 1,0 1-1,-1 0 7,2 16 16,-1-12-2,1 1 1,-1-1 0,1 0-1,-2 1 1,1-1 0,-1 0-1,0 1 1,0-1-1,-1 0 1,0 0 0,0 0-1,0 0 1,-1 0 0,0-1-1,0 1 1,0-1-1,-1 0 1,1 1 0,-5 3-15,-4 1 93,-1-1 0,1 0 0,-2 0 0,1-2 0,-1 0 0,0 0 0,0-1 0,-1-1 0,0 0 0,0-1 0,0-1 0,0 0 0,-1-1 0,1-1 0,-1 0 0,-9-1-93,25 0 468,0 0-148,0 0-161,0 0-82,0 0-173,0 0-30,27 0-2399,-13 0-1117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2:53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244 11 800,'0'0'188,"0"0"-133,0 0 242,0 0 897,0 0-79,0 0-363,3-1-31,1-2-447,15-4 1306,-18 7-1293,-1 0 53,0 0-11,0 0 1,0 0-29,0 0-73,0 0-65,0 0-46,0 0-22,0 0-32,-4 11-65,-102 234 69,14-31 50,87-202-83,-1-1-1,0 0 0,-1 0 0,0-1 0,-1 0 0,0 0 1,0-1-1,-5 4-33,12-13 26,1 0 17,0 0-18,0 0-98,0 0-102,20-19-3845,-6 3-1403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2:54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1 432,'0'0'316,"0"0"-232,0 0 179,0 0 812,0 0 22,0 0-394,-1 2 4551,-5 24-5505,-12 131 308,4 128-57,14-284-5,4-12-1666,5-7-130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2:55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1 744,'0'0'242,"0"0"236,0 0 1155,0 0-314,0 0-559,0 0-240,-7 21 1370,-147 324-1068,74-173-411,79-169-571,1-5-724,1-4-91,1-8-1440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2:57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178 143 760,'0'0'230,"0"0"318,0 0 1440,0 0-593,0 0-587,0 0-245,5-43 1600,1 32-1486,-10 12-382,-15 18-288,18-18-9,-13 16-7,1 1 0,0 0 0,2 0-1,0 1 1,-1 5 9,20-47-423,7-19 199,1 1 1,2 1-1,24-38 224,-37 154 184,-8 3-44,-7 34-140,2-42 98,4 0 1,2 13-99,-32-71 140,19-7-109,0-1 0,0-1 1,-1 0-1,0-2 1,1 1-1,-1-2 1,-9 0-32,24-1 61,1 0 0,0 0-50,26 0 94,209 0 255,-235 0-394,0 0-1,0 0 1,1-1 0,-1 1-1,0 0 1,0 0-1,0 0 1,1-1-1,-1 1 1,0 0-1,0 0 1,0-1-1,0 1 1,0 0-1,0-1 1,0 1-1,0 0 1,0 0-1,0-1 1,1 1-1,-1 0 1,0-1-1,-1 1 1,1 0-1,0 0 1,0-1-1,0 1 1,0 0-1,0-1 1,0 1 0,0 0-1,0 0 1,0-1-1,-1 1 35,1 0-51,-4-8-1696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3:22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27 488,'0'0'0,"0"0"136,0 0 512,0 0 168,139 0-584,-110-2-111,-2-4-41,-5-1-24,-5 3-56,-10 1 0,-5 1-305,-2 0-1039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3:23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3 440,'0'0'245,"0"0"-241,0 0-73,0 0 48,0 0 309,0 0 931,0 0-410,0 0-345,0 0-90,0 0-117,23 2 534,24 2 191,1-3 1,24-3-983,0 1 115,-23-6-128,-49 7-111,-4 0-1228,-12 0 64,-5 0-343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25:58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4961,'0'0'623,"0"0"-173,0 0 178,0 0-583,0 1-1,0-1 0,0 0 1,0 0-1,0 0 0,0 0 1,0 0-1,1 1 0,-1-1 1,0 0-1,0 0 1,0 0-1,0 0 0,0 0 1,0 1-1,0-1 0,0 0 1,0 0-1,0 0 0,0 0 1,0 0-1,0 1 0,0-1 1,0 0-1,0 0 0,0 0 1,0 0-1,-1 0 0,1 1 1,0-1-1,0 0 0,0 0 1,0 0-1,0 0 1,0 0-1,0 0 0,0 1 1,0-1-1,-1 0 0,1 0 1,0 0-1,0 0 0,0 0 1,0 0-1,0 0 0,-1 0 1,1 0-1,0 0 0,0 0 1,0 0-1,0 0 0,0 0 1,-1 0-1,1 0 0,0 0 1,0 0-1,0 0 0,0 0-44,35 16-18,1-2 0,1-2 0,1-1 0,-1-2 0,2-2-1,1-1 19,46 3-769,1-3-1,15-5 770,-101-7-3074,-1-3 770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3:23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0 536,'0'0'1179,"0"0"-389,0 0-413,0 0-126,0 0 58,0 0 115,0 13 47,-6 83 882,-4 0 0,-12 38-1353,19-100 15,3-34-58,1 1-1,-1 0 1,0 0 0,1-1-1,-1 1 1,1 0-1,-1-1 1,1 1-1,-1 0 1,1-1 0,-1 1-1,1-1 1,-1 1-1,1-1 1,0 1-1,-1-1 1,1 1 0,0-1-1,0 1 1,-1-1-1,1 0 1,0 0-1,0 1 1,-1-1 0,1 0-1,0 0 1,0 0-1,0 0 1,-1 0-1,1 0 1,0 0 0,0 0-1,0 0 44,21 0-1728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3:24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125 266 720,'0'0'1643,"0"0"-413,0 0-499,0 0-161,2-4-135,-1 1-353,0 1 0,0 0 0,0-1 0,0 1 0,0-1-1,0 1 1,-1-1 0,0 1 0,1-1 0,-1 0 0,0 1 0,0-1 0,0 1 0,-1-3-82,0 3 8,1 1 1,-1-1-1,0 1 0,1 0 1,-1 0-1,0 0 1,0-1-1,0 1 1,0 0-1,0 0 1,0 0-1,0 0 0,0 0 1,-1 1-1,1-1 1,0 0-1,-1 1 1,1-1-1,0 0 1,-1 1-1,1 0 0,-1-1 1,1 1-1,0 0 1,-1 0-1,1-1 1,-1 1-1,1 0 1,-1 1-1,1-1 0,-1 0-8,-2 0 1,1 1-1,-1-1 1,0 1-1,1 0 0,-1 0 1,1 0-1,0 0 0,-1 0 1,1 1-1,0 0 0,0 0 1,0 0-1,0 0 0,0 0 1,0 0-1,1 1 1,-1-1-1,1 1 0,-1 0 1,1 0-1,0 0 0,0 0 1,0 0-1,1 0 0,-1 0 1,1 1-1,-1 2 0,-2 6-20,0 0 1,1 1-1,1-1 0,0 1 1,0 0-1,1-1 0,1 7 20,0-19-113,0 0 10,12-3 245,-11 3-139,0 0 1,0 0-1,0 0 0,0 0 0,1 0 0,-1 0 0,0 0 0,0 0 0,0-1 1,0 1-1,0 0 0,-1-1 0,1 1 0,0-1 0,0 1 0,0-1 0,0 0 1,0 1-1,-1-1-3,6-7-13,0 0 0,-1 0 0,-1-1 0,1 0 0,-1 0 0,-1 0 0,0 0 0,0 0 0,-1-1 0,0 1 1,0-1-1,-1 1 0,0-9 13,-1 17-75,0 1-72,0 0 57,0 0-13,0 9 91,0 0 0,1 0-1,0 0 1,1 0 0,0 0 0,0 0 0,1 0 0,0-1 0,0 1-1,1-1 1,0 0 0,1 0 0,0-1 0,0 1 0,1-1 0,0 0-1,0 0 1,6 5 12,-10-11 21,-1 0 1,1 0-1,-1 0 0,1 0 0,-1 0 0,1-1 0,-1 1 0,1-1 1,0 1-1,-1-1 0,1 1 0,0-1 0,0 0 0,-1 0 1,1 0-1,0 0 0,0 0 0,-1 0 0,1 0 0,0 0 1,0-1-1,-1 1 0,1-1 0,0 0 0,-1 1 0,1-1 0,-1 0 1,1 0-1,-1 0 0,1 0 0,-1 0 0,0 0 0,1 0 1,-1 0-1,0-1 0,0 1 0,0-1 0,0 1 0,0-1 1,0 1-1,0-1 0,0 1 0,-1-1 0,1-1-21,5-10 143,0 0-1,-1-1 1,0 1-1,2-15-142,-6 24-8,6-34 122,-2-1 0,-1 0 1,-2 0-1,-2-37-114,-1 30 304,1 46-357,-1 5 8,0 1 0,0-1 1,1 1-1,-1-1 0,1 1 1,0-1-1,1 1 1,-1-1-1,2 2 45,-1 14-13,-3 264-75,2-284-720,0-1-901,0 0-896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3:25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1 592,'0'0'51,"0"0"110,0 0 250,0 0 665,0 0-472,0 0-213,3 5 49,-2-3-394,1 1 1,-1 0-1,0 0 1,0 0-1,0 0 0,0 0 1,0 0-1,-1 0 0,1 1 1,-1-1-1,0 0 0,0 0 1,0 0-1,0 0 0,-1 1 1,1-1-1,-1 0 0,0 0 1,0 0-1,0 0 0,0 0 1,0 0-1,-1 0 0,0-1 1,1 1-1,-1 0 0,0-1 1,-1 1-47,-9 11 135,0-1 1,-1-1 0,-1-1-1,0 0 1,-14 9-136,-33 27 458,62-44-429,0 0 0,0 0 1,0 1-1,1-1 0,-1 0 0,1 0 1,0-1-1,0 1 0,0 0 0,0-1 1,1 1-1,-1-1 0,1 0 0,0 1-29,5 5 82,23 38 33,16 21-24,-43-62-82,-1-1-1,2 1 0,-1-1 1,1 0-1,-1-1 1,1 1-1,0-1 0,0 0 1,1 0-1,-1 0 0,2 0-8,-2-2 23,1 1-1,-1-1 0,1-1 0,-1 1 0,1-1 0,-1 0 0,1 0 0,-1-1 0,1 1 0,-1-1 0,0-1 0,1 1 0,-1-1 0,0 0 0,0 0 0,0 0 0,0-1 0,0 1 0,0-1 0,-1-1 0,1 1 0,-1 0 1,0-1-1,0 0 0,0 0 0,-1 0 0,0-1 0,4-4-22,0-1-48,-1 0-1,1 0 1,-2-1 0,1 0 0,-2 0-1,1 0 1,-1-1 0,-1 0 0,0 1 0,-1-1-1,0 0 1,0-10 48,-3 20-32,1 1-1,0-1 0,-1 1 1,1-1-1,0 1 0,-1-1 1,0 1-1,1 0 0,-1-1 1,0 1-1,0 0 0,0-1 1,0 1-1,0 0 0,0 0 1,0 0-1,0 0 0,0 0 1,0 0-1,-1 0 0,1 0 1,0 1-1,-1-1 0,1 0 1,-1 1-1,1-1 0,-1 1 1,1 0-1,-1-1 1,1 1-1,-1 0 0,1 0 1,-1 0-1,1 0 0,-1 0 1,0 0 32,-3 0-5,1 0 0,-1 0 0,1 1 0,-1-1 0,1 1 0,0 0 0,-1 0 0,1 1 0,0-1 0,-1 1 0,1 0 0,-2 2 5,-2 3 17,0 0-1,1 1 1,0 0 0,1 0-1,0 0 1,0 1-1,1 0 1,0 0-1,0 1 1,1-1 0,0 1-1,1 0 1,0 0-1,1 1 1,0-1 0,0 0-1,1 1 1,1-1-1,-1 1 1,2-1-1,-1 1 1,2-1 0,1 10-17,-1-17 47,-1 1 0,0-2 0,1 1 0,-1 0 0,1 0 0,0 0 1,0-1-1,0 1 0,0-1 0,0 0 0,1 1 0,-1-1 0,1 0 0,0-1 1,-1 1-1,1 0 0,0-1 0,0 1 0,0-1 0,0 0 0,0 0 0,0 0 1,1 0-1,1 0-47,12 1 261,-1 0 0,1-1 0,0 0 1,6-2-262,-4 1 37,-15 0-30,0-1-1,1 1 0,-1-1 0,0 0 0,0 0 0,0 0 0,1 0 0,-1-1 0,-1 0 0,1 0 0,0 0 0,0 0 0,-1-1 0,1 1 0,-1-1 0,3-2-6,2-4-585,0 0 0,-1 0 0,0-1 0,0 0 0,1-4 585,10-17-4728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3:25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1 368,'0'0'4090,"0"0"-2373,0 0-1021,0 0-251,0 0-218,0 11-306,-4 89 514,-4 2-435,0 0 423,4 3-423,3-83 50,0-16-42,1 0 0,0 0 0,0 0 1,0 0-1,1 0 0,-1 0 0,2 1-8,-2-5 1,1-1 0,-1 0-1,1 1 1,0-1 0,-1 0 0,1 0-1,0 1 1,0-1 0,0 0-1,0 0 1,0 0 0,0 0-1,0 0 1,0 0 0,1-1 0,-1 1-1,0 0 1,0 0 0,1-1-1,-1 1 1,1-1 0,-1 1 0,0-1-1,1 0 1,-1 0 0,1 1-1,-1-1 1,1 0 0,-1 0-1,0 0 1,1-1-1,3 1-51,-1 0 0,1-1 0,-1 0 0,1 0 0,-1 0 0,1 0 0,-1-1 0,0 0 0,0 0 0,0 0 0,0 0 0,0-1 0,0 1 0,0-1 0,-1 0 0,0 0 0,1 0 0,-1-1 0,0 1 0,-1-1 0,2-2 51,17-21-2659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3:26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1 140 7098,'0'0'1160,"0"0"-376,0 0-168,0 0-528,0 0 16,0 0-104,0 0-32,97-100-824,-55 78-1032,-8 4-2729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3:27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62 490 672,'0'0'424,"0"0"1282,0 0-594,0 0-565,0 0-200,0 0-74,19-8-46,60-27-6,-76 34-206,0 0 0,0-1 0,0 0 0,0 1 0,-1-1 0,1 0 0,-1 0 0,1-1 0,-1 1 1,0 0-1,0-1 0,0 1 0,0-1 0,0 0 0,0 0 0,-1 0 0,1 0 0,-1 0 0,0 0 0,0 0 0,0 0 0,0 0 0,-1 0 0,1-1 0,-1 1 0,0 0 0,0 0 0,0-1 0,0 1 0,-1 0 0,0-2-15,1-10-59,-1 13 48,1 1-1,-1-1 1,0 0 0,0 0 0,0 1-1,0-1 1,0 1 0,-1-1 0,1 1-1,0-1 1,-1 1 0,1 0 0,-1 0-1,1-1 1,-1 1 0,1 0 0,-1 1-1,0-1 1,0 0 0,1 0 0,-1 1-1,0-1 1,0 1 0,0-1 0,0 1-1,0 0 1,0 0 0,0 0-1,1 0 1,-3 0 11,-5-1 18,0 1-1,0 0 1,0 0 0,0 1-1,1 0 1,-5 1-18,8 0 6,0 0 1,0 1-1,0-1 0,0 1 0,0 0 1,1 1-1,-1-1 0,1 1 1,0 0-1,0 0 0,1 0 1,-1 0-1,1 1 0,0-1 1,0 1-1,0 0 0,1 0 1,-1 0-1,1 0 0,0 1 1,1-1-1,0 1-6,-2 3 40,1 1-1,0-1 1,0 0-1,1 1 1,1 0 0,-1-1-1,2 1 1,-1-1 0,1 1-1,1-1 1,0 1 0,1 4-40,-2-10 47,0 0-1,1 0 1,-1 0 0,1 0 0,0 0 0,0 0 0,0-1 0,1 1-1,-1 0 1,1-1 0,0 0 0,0 0 0,0 0 0,0 0 0,1 0 0,-1-1-1,1 1 1,-1-1 0,1 0 0,0 0 0,0-1 0,0 1 0,0-1-1,0 0 1,1 0 0,-1 0 0,0 0 0,0-1 0,1 1 0,-1-1-1,0 0 1,0-1 0,1 1 0,-1-1 0,0 0 0,2 0-47,6-3 87,1 0 0,0-1 0,-1 0 0,0-1 0,0 0 0,-1-1 0,1-1 0,-2 0 0,1 0 0,-1-1 0,1-1-87,6-7 23,0-1 0,-1 0 0,0-2 0,3-7-23,-13 19-51,-1-1 1,-1 0 0,0 0 0,0 0 0,0-1 0,-1 1 0,-1-1 0,0 0 0,0 0 0,-1 0 0,0 0 0,0-1 50,-2 11-24,1 0 0,0-1 1,-1 1-1,1 0 0,0 0 1,-1 0-1,1 0 0,0 0 1,-1 0-1,1 0 0,0 0 1,-1 0-1,1 0 0,0 0 1,-1 0-1,1 0 0,0 0 1,-1 0-1,1 0 0,0 1 1,-1-1-1,1 0 0,0 0 0,0 0 1,-1 0-1,1 1 0,0-1 1,-1 0-1,1 0 0,0 1 1,0-1-1,-1 0 0,1 0 1,0 1-1,0-1 0,0 0 1,0 1-1,-1-1 0,1 0 1,0 1 23,-12 11 40,10-9-51,1 0 1,0 0-1,0 0 1,0 1-1,0-1 1,0 0-1,1 0 1,-1 1-1,1-1 1,0 0-1,0 0 0,0 1 1,0-1-1,1 0 1,-1 0-1,1 1 1,0-1-1,0 0 1,0 0-1,0 0 1,1 0-1,-1 0 1,1 0-1,1 1 11,5 7-3,1 0-1,1 0 1,0-1 0,0-1-1,6 4 4,-6-5 22,-1 1 1,0 0-1,0 0 0,-1 0 0,2 3-22,-10-11-12,0-1 0,1 0 0,-1 1-1,1 0 1,-1-1 0,0 1 0,0-1 0,1 1-1,-1-1 1,0 1 0,0-1 0,0 1 0,0 0-1,0-1 1,0 1 0,0-1 0,0 1-1,0 0 1,0-1 0,0 1 0,0-1 0,0 1-1,0 0 1,0-1 0,0 1 0,-1-1 0,1 1-1,0-1 1,-1 1 0,1-1 0,-1 1 12,-19 8-145,-36-7-56,47-2 52,-46 0-490,50 0 604,7 0 108,30 0 501,-20 0-525,-1-1-1,0 0 0,0 0 1,1-1-1,-1-1 1,-1 0-1,1 0 1,0-1-1,-1-1 1,0 1-1,0-2 1,0 1-1,0-2 0,-1 1 1,0-1-1,-1 0 1,1-1-1,-1 0 1,-1 0-1,0-1 1,0 0-1,0-1 1,-1 1-1,-1-1 0,0 0 1,0 0-1,-1-1 1,0 1-1,-1-1 1,0 0-1,0 0 1,-1 0-1,-1 0-48,8-69-63,-4 0-1,-4-48 64,-1 115-16,-4-10 181,3 24-167,1-1-1,0 0 1,0 1-1,0-1 1,0 0-1,0 0 1,0 1-1,0-1 1,0 0-1,0 0 1,-1 1-1,1-1 1,0 0 0,0 0-1,0 1 1,0-1-1,-1 0 1,1 0-1,0 0 1,0 1-1,-1-1 1,1 0-1,0 0 1,0 0-1,-1 0 1,1 0 0,0 1-1,0-1 1,-1 0-1,1 0 1,0 0-1,-1 0 1,1 0-1,0 0 1,0 0-1,-1 0 1,1 0-1,0 0 1,-1 0 0,1 0-1,0 0 1,0-1-1,-1 1 1,1 0-1,0 0 1,0 0-1,-1 0 1,1 0-1,0-1 1,0 1-1,-1 0 1,1 0 0,0 0-1,0-1 1,0 1-1,-1 0 1,1 0-1,0 0 1,0-1-1,0 1 1,0 0-1,0-1 3,-6 17-7,1-1-1,1 0 0,0 1 0,1 0 0,1 0 0,0 11 8,2 104 227,2-64-56,-2-52-136,2 0 0,0 0-1,0 0 1,2 0 0,-1-1 0,2 1-1,1 1-34,-4-10 8,0 0 0,0-1 0,1 1 0,0-1 0,0 0 0,0 1 0,1-1 0,0-1-1,-1 1 1,2-1 0,-1 1 0,0-1 0,1 0 0,0-1 0,0 1 0,0-1 0,1 0 0,4 2-8,-7-4 1,-1 0 0,1 0 0,0-1 0,-1 1 0,1-1 0,0 0 0,-1 1 0,1-1 0,0 0 0,-1-1 0,1 1 0,0 0 0,-1-1 0,1 0 0,0 0 0,-1 1 0,1-1 0,-1-1 0,2 0-1,0 0-228,-1-1 1,0 0-1,-1 0 0,1 0 1,0 0-1,-1-1 0,0 1 1,1 0-1,-1-1 0,-1 0 1,1 1-1,0-3 228,7-22-3547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3:27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66 304,'0'0'400,"0"0"1969,0 0-1033,0 0-592,0 0-224,0 0 272,0 0 65,90-11-161,-53 2-352,-1 3-224,-1-3-112,-4 0 56,-6 3-64,-4-1-128,-6 3-784,-10-1-1801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3:28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86 384,'0'0'381,"0"0"82,0 0 1127,0 0-116,0 0-537,0 0-81,3 2-61,-2-2-743,-1 0-1,0 1 1,1-1-1,-1 0 1,1 1 0,-1-1-1,1 0 1,-1 0-1,1 1 1,-1-1-1,1 0 1,0 0-1,-1 0 1,1 0 0,-1 0-1,1 0 1,-1 0-1,1 0 1,-1 0-1,1 0 1,0 0 0,-1 0-1,1 0 1,-1-1-1,1 1 1,-1 0-1,1 0 1,-1 0 0,1-1-1,-1 1 1,1 0-1,-1-1 1,1 1-1,-1 0 1,0-1-1,1 1 1,-1-1 0,0 1-1,1-1 1,-1 1-1,0-1 1,1 1-1,-1-1 1,0 1 0,0-1-1,0 1-51,1-3 38,-1 0 1,0 1-1,0-1 0,0 1 0,0-1 0,0 0 1,-1 1-1,1-1 0,-1 1 0,0-1 0,0 1 1,0-1-1,0 0-38,-1 0-54,1 0 0,0 0-1,0 1 1,-1-1 0,0 0 0,0 1 0,1 0 0,-1-1 0,0 1 0,-1 0 0,1 0-1,0 0 1,-1 0 0,1 1 0,-1-1 0,0 0 0,1 1 0,-1 0 0,0 0 0,0 0 0,-1 0 54,2 0-24,0 1 1,0 0 0,0 0 0,0 0 0,0 1 0,0-1 0,0 0 0,0 1 0,0 0-1,0-1 1,0 1 0,0 0 0,1 0 0,-1 0 0,0 0 0,0 0 0,1 0 0,-1 1 0,1-1-1,-1 0 1,1 1 0,-1-1 0,1 1 0,0 0 0,0-1 0,0 1 0,0 0 0,0 0 0,0 0-1,0 0 1,1 0 23,-6 12-20,2 0 0,0 0 0,1 1 0,0 0 0,1 0 0,1 0 0,0 0 0,1 0 0,1 5 20,-1-4-112,25-20 312,-15-3-131,-1-1-1,-1 1 1,0-2-1,0 1 0,-1-2 1,1 1-1,-2 0 1,4-8-69,41-85-13,-52 118-72,1 0-1,0 0 0,1 0 1,0 0-1,2 0 1,0 0-1,1 2 86,-4-17 2,1 6 12,1 0 1,-1 0-1,1 0 0,1 0 0,-1-1 1,4 7-15,-5-12 11,0 0 1,-1 1 0,1-1 0,0 0 0,0 0 0,0 0 0,0 0 0,0 0 0,1 0 0,-1-1 0,0 1 0,0 0-1,0-1 1,1 1 0,-1 0 0,0-1 0,1 0 0,-1 1 0,1-1 0,-1 0 0,0 0 0,1 1 0,-1-1 0,1 0-1,-1 0 1,0-1 0,1 1 0,-1 0 0,1 0 0,-1-1 0,0 1 0,1-1 0,-1 1 0,0-1 0,0 0 0,1 1 0,-1-1-1,1 0-11,3-3-146,0 1-1,0-1 0,-1 0 0,1-1 0,-1 1 1,0-1-1,0 1 0,-1-1 0,2-3 147,4-3-1491,6-9-3177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3:29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174 112 280,'0'0'636,"0"0"1474,0 0-642,0 0-689,0 0-121,0 0-162,-4-10-140,-10-34-207,14 43-154,-1-1 0,0 1 0,0-1 0,0 1 0,0-1-1,0 1 1,0-1 0,-1 1 0,1 0 0,0 0 0,-1-1 0,1 1 0,-1 0-1,1 0 1,-1 1 0,1-1 0,-1 0 0,0 0 0,1 1 0,-1-1 0,0 1 0,0-1-1,1 1 1,-1 0 0,0 0 0,0 0 0,0 0 0,1 0 0,-3 0 5,0 1 23,0-1 1,0 1 0,0 0 0,0 0 0,0 0-1,0 0 1,0 1 0,0 0 0,0 0 0,-1 1-24,-1 1-12,1 1 0,0 0 0,0 0 0,0 1 0,0 0 0,1 0 0,0 0 0,0 0 0,0 1 0,1-1 0,0 1 0,1 0 0,-1 0 0,1 0 0,0 0 0,1 0 1,0 1-1,0-1 0,1 0 0,-1 1 0,2 3 12,0-10 12,0 0 0,0 0 1,0 0-1,0-1 0,0 1 0,0 0 1,0-1-1,0 1 0,1-1 0,-1 0 1,0 1-1,0-1 0,0 0 0,1 1 1,-1-1-1,0 0 0,0 0 0,1 0 1,-1 0-1,0-1 0,0 1 0,1 0-12,32-2 311,-28-1-286,0 0 1,0 0-1,0 0 0,0-1 1,-1 1-1,0-1 0,1-1 1,-1 1-1,-1-1 0,1 0 1,-1 0-1,3-4-25,2-3 17,0 0 0,-1 0 0,-1-1 0,0 0 0,1-3-17,-5 4 19,0 0-1,0 0 0,-2 0 1,1-4-19,8 440-12,-10-414-14,1-6-37,-1 0 0,0-1-1,0 1 1,0-1 0,0 1-1,0 0 1,-1-1-1,0 1 1,0 1 63,0-4-23,0 0 0,0 0 0,1 1 0,-1-2 0,0 1-1,-1 0 1,1 0 0,0 0 0,0 0 0,0-1 0,0 1 0,-1 0 0,1-1 0,0 1 0,0-1-1,-1 0 1,1 1 0,0-1 0,-1 0 0,1 0 0,-1 0 0,1 0 0,0 0 0,-1 0 0,1 0-1,-1 0 24,-1 0 1,0 0-1,-1-1 0,1 1 0,0-1 0,0 1 0,0-1 0,0 0 0,0 0 1,0 0-1,0-1 0,0 1 0,0-1 0,0 0 0,1 0 0,-1 0 0,1 0 1,-1 0-1,0-1 0,-1-2 62,1 1 1,-1-1 0,1 0 0,0-1 0,0 1-1,1 0 1,-1-1 0,1 0 0,-1-5-63,-1-5 215,1-1 1,1-1-1,0 1 1,1 0-1,1 0 1,2-16-216,0 27 1,-1 0 1,1 0-1,0 0 0,0 1 1,0-1-1,1 0 0,0 1 1,0 0-1,1 0 0,-1 0 1,1 0-1,0 0 1,0 1-1,1 0 0,0 0 1,-1 0-1,1 0 0,0 1 1,1-1-1,4-1-1,15-8-1176,0 2 1,0 0-1,26-6 1176,-23 8-3006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3:31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39 512,'0'0'462,"0"0"1125,0 0 9,0 0-507,0 0-444,0 0-92,1-6-202,-1 5-354,0-1 1,0 1 0,0 0-1,0-1 1,0 1-1,0 0 1,0-1 0,-1 1-1,1 0 1,-1-1 0,1 1-1,-1 0 1,1 0-1,-1-1 1,1 1 0,-1 0-1,0 0 1,0 0-1,0 0 1,0 0 0,0 0-1,0 0 1,0 0 0,0 0 2,-1 1-3,0-1 1,1 1 0,-1-1 0,0 1-1,0 0 1,0 0 0,0 0 0,1 0-1,-1 0 1,0 0 0,0 0 0,0 1 0,1-1-1,-1 0 1,0 1 0,0 0 0,1-1-1,-1 1 1,0 0 0,1 0 0,-1 0 0,1 0-1,-1 0 1,0 1 2,-7 6 0,0-1 0,0 1 1,1 1-1,1-1 0,-1 1 0,1 1 0,0-1 1,1 1-1,1 1 0,-1-1 0,1 1 0,1 0 1,0 0-1,1 0 0,0 0 0,1 1 0,0-1 1,0 1-1,1-1 0,1 1 0,0 6 0,1-18 20,-1 1 0,1-1 0,-1 0 0,0 0 0,1 1 0,-1-1 1,1 0-1,-1 0 0,1 0 0,-1 0 0,1 1 0,-1-1 0,1 0 0,-1 0 0,1 0 0,-1 0 0,1 0 0,-1 0 0,1 0 0,-1 0 0,1 0 0,-1-1 1,1 1-1,-1 0 0,0 0 0,1 0 0,-1 0 0,1-1 0,-1 1 0,1 0 0,-1-1 0,0 1 0,1 0 0,-1-1 0,1 1-20,16-10 509,-8 0-454,-2-1 1,1 0-1,-2-1 0,1 0 0,-2 0 1,0 0-1,0 0 0,-1-1 1,0 0-1,-1 0 0,-1 0 1,0 0-1,0-6-55,-2 18-108,2 6-427,7 36 361,13 49 250,-20-83-70,0 0 1,1 0-1,0 0 0,0 0 1,1-1-1,0 1 0,0-1 1,1 0-1,-1-1 0,4 4-6,-7-8 0,0 0 1,0-1-1,0 1 0,0 0 0,0 0 0,0-1 0,0 1 0,0 0 1,0-1-1,0 1 0,0-1 0,1 0 0,-1 1 0,0-1 0,0 0 1,0 0-1,1 0 0,-1 1 0,0-1 0,0-1 0,1 1 0,-1 0 1,0 0-1,0 0 0,0-1 0,1 1 0,0-1 12,0 0-1,0-1 1,0 1 0,0-1 0,0 1-1,0-1 1,0 0 0,-1 0 0,1 1-1,-1-1 1,1 0 0,0-2-12,4-6 28,-1 0 0,-1-1 0,0 1 1,0-1-1,0-3-28,1-18 110,-1 0 1,-1-11-111,-2 36 563,-1 17-567,1 0 0,1 1 1,-1-1-1,2 0 0,-1 0 0,2 0 1,-1 0-1,1 0 0,0-1 0,1 0 1,0 0-1,1 0 0,0 0 0,0-1 0,1 0 1,0-1-1,4 5 4,-10-12 6,0 1 1,-1-1 0,1 0-1,0 1 1,0-1-1,-1 0 1,1 1 0,0-1-1,0 0 1,-1 0-1,1 0 1,0 1-1,0-1 1,0 0 0,-1 0-1,1 0 1,0 0-1,0-1 1,0 1 0,-1 0-1,1 0 1,0 0-1,0-1 1,-1 1-1,1 0 1,0-1 0,-1 1-1,1-1-6,18-19 120,4-30-64,-16 31-114,-3 11 22,-1-1 0,0 1 0,0-1 0,-1 0 0,0 1-1,-1-1 1,1-8 36,-1 27-91,1-1 0,0 0-1,0 1 1,1-1 0,0 0 0,3 5 91,4 14-1,-9-23-9,1 0 0,0 1 0,-1-1 0,2 0 0,-1 0 0,1 0 0,-1-1 0,4 5 10,-6-9-4,1 1 0,-1-1 0,1 0-1,-1 1 1,1-1 0,0 0 0,-1 1 0,1-1 0,-1 0 0,1 1 0,0-1-1,-1 0 1,1 0 0,-1 0 0,1 0 0,0 0 0,-1 0 0,1 1 0,0-2-1,-1 1 1,1 0 0,0 0 0,-1 0 0,1 0 0,0 0 0,-1 0 4,3-2 4,-1 1 0,0 0 1,0-1-1,0 1 0,0-1 1,0 1-1,0-1 0,0 0 0,-1 0 1,1 0-1,0-1-4,22-33 67,-19 27-37,0 1 1,0 0-1,0 0 0,1 1 1,0-1-1,1 1 1,-1 1-1,1-1 0,1 1 1,6-4-31,-13 9 4,0 1-1,0-1 1,1 1 0,-1 0 0,0 0 0,0 0-1,1 0 1,-1 0 0,0 0 0,0 0-1,1 0 1,-1 0 0,0 0 0,0 1 0,0-1-1,0 1 1,1-1 0,-1 1 0,0-1-1,0 1 1,0-1 0,0 1 0,0 0 0,0 0-1,0-1 1,0 1 0,0 0 0,-1 0-1,1 0 1,0 0 0,-1 0 0,1 0 0,0 0-4,20 42-16,-17-32 82,5 11 23,15 32 11,-23-51-92,0 0 0,1-1 0,-1 1 0,1-1 0,0 1 0,0-1 0,0 0 0,0 0 0,0 0 0,0 0 0,1 0 0,-1 0 0,0-1 0,1 1 0,2 0-8,-4-2 7,0 1 0,0-1 0,1 0 1,-1 0-1,0 0 0,1 0 0,-1 0 0,0 0 1,0 0-1,1 0 0,-1 0 0,0 0 0,0-1 0,1 1 1,-1-1-1,0 1 0,0-1 0,0 1 0,1-1 1,-1 0-1,0 1 0,0-1 0,0 0 0,0 0 0,0 0 1,-1 0-1,1 0 0,0 0 0,0 0 0,-1 0 0,1 0 1,0 0-1,-1 0 0,1-1 0,-1 1 0,1-1-7,10-49-1736,-11 47 1390,1-27-3407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25:59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81 1712,'0'0'1445,"0"0"-629,0 0-199,0 0-42,0 0-98,0 0-110,0-4-159,0-62 23,0 65-206,0-8 46,0 8-118,0 1 2,0 0 29,1 7-182,21 74 597,2 31-399,5 17 428,-28-120-326,3 2-436,4-20-2101,-1-6-1787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3:31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 5353,'0'0'4185,"0"0"-3689,0 0-264,0 0-232,0 0-16,0 0-288,0 0-184,7-22 224,13 18-1008,-1-1-1921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3:32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6761,'0'0'851,"0"0"-505,0 0-296,0 0-182,0 0-82,0 9 26,2 128 378,18 119-190,-20-254-12,0 0-1,0-1 1,0 1-1,1 0 1,-1 0 0,0 0-1,1 0 1,0-1-1,-1 1 1,1 0-1,0-1 1,0 1-1,0 0 1,0-1-1,0 1 1,0-1-1,0 1 1,1-1-1,-1 0 13,0 0-12,0-1 0,0 0 0,0 0 0,0 0-1,0 0 1,-1 0 0,1 0 0,0 0 0,0 0-1,0 0 1,0 0 0,0 0 0,0-1-1,0 1 1,0 0 0,-1 0 0,1-1 0,0 1-1,0-1 1,0 1 0,-1-1 0,1 1 0,0-1-1,-1 0 1,1 1 0,0-1 12,5-6 8,1 0 0,-1 0 0,0-1 1,-1 0-1,0 0 0,1-2-8,8-15 67,4-7 183,0-2 0,-2 1 0,7-26-250,-25 69 33,1 0 0,0 0 0,1 0 1,0 0-1,1 0 0,-1 0 0,2 0 0,0 0 0,0 0 0,1-1 0,1 5-33,-3-9 0,1-1 1,-1 1 0,1-1 0,0 1-1,0-1 1,0 0 0,0 0-1,1 0 1,0 0 0,0 0-1,0 0 1,0-1 0,0 1-1,1-1 1,0 0 0,-1 0 0,1-1-1,0 1 1,1-1 0,-1 0-1,0 0 1,1 0 0,-1 0-1,1-1 1,-1 0 0,1 0-1,0 0 1,1 0-1,-3-1 28,0 0 1,0 0-1,0-1 0,0 1 0,0-1 1,0 0-1,0 1 0,0-1 0,0-1 1,0 1-1,-1 0 0,1-1 0,0 1 0,-1-1 1,1 0-1,-1 0 0,0 0 0,0 0 1,0 0-1,0 0 0,0-1 0,0 1 1,0-1-1,-1 1 0,1-1 0,-1 0 1,0 0-1,1 0-28,1-5 63,-1-1 1,0 0-1,0 0 1,-1 0-1,0 0 0,0 0 1,-1 0-1,0 0 1,-1-2-64,0 8-18,0 1 0,1-1 0,-1 0 1,-1 1-1,1-1 0,0 1 0,-1 0 1,1-1-1,-1 1 0,1 0 0,-1 0 1,0 0-1,0 0 0,0 0 0,0 0 1,-1 1-1,1-1 0,0 1 0,-1 0 1,1-1-1,-1 1 0,1 0 0,-1 0 1,1 1-1,-1-1 0,-1 0 18,-14-4-604,1 2-1,-1-1 1,-12 1 604,18 2-529,-31-4-1779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3:32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1 158 40,'0'0'576,"0"0"4865,0 0-4248,0 0-337,0 0-384,0 0-264,0 0-8,167-81-96,-115 61-56,-6 5-48,-2-3-136,-10 5-1256,-17 2-3473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3:33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87 104,'0'0'435,"0"0"33,0 0 1196,0 0-588,0 0-567,0 0-5,4 0 22,-3 0-495,-1 0 0,1 0 0,0 0-1,0 0 1,-1 0 0,1 0 0,0-1-1,-1 1 1,1 0 0,0 0-1,-1-1 1,1 1 0,0 0 0,-1-1-1,1 1 1,0 0 0,-1-1 0,1 1-1,-1-1 1,1 1 0,-1-1 0,1 1-1,-1-1 1,1 0 0,-1 1-1,0-1 1,1 1 0,-1-1 0,0 0-1,0 0 1,1 1 0,-1-1 0,0 0-1,0 1 1,0-1 0,0 0-1,0 0 1,0 1 0,0-1 0,0 0-1,0 1 1,0-1 0,0 0 0,-1 0-31,1-1-5,-1 1 1,0 0 0,0-1 0,0 1 0,0 0-1,0 0 1,0 0 0,0 0 0,0-1 0,0 1-1,0 1 1,-1-1 0,1 0 0,0 0 0,-1 0-1,1 1 1,-1-1 0,1 1 0,-1-1 0,1 1-1,-1-1 1,1 1 0,-1 0 0,1 0 0,-1 0-1,0 0 5,-12-1-45,0 1 0,0 1-1,0 0 1,0 1-1,0 1 1,0 0-1,-5 2 46,13-3-10,0 0 0,0 1 0,0-1 0,0 1 0,1 1 0,-1-1 0,1 1 0,0-1 0,0 1 0,1 1 0,-1-1 0,1 1 0,0 0 0,0 0 0,0 0 0,1 0 0,-3 5 10,5-8 11,1-1-1,-1 0 0,0 0 1,1 0-1,-1 0 1,1 0-1,-1 1 0,1-1 1,0 0-1,-1 0 1,1 1-1,0-1 0,0 0 1,0 1-1,0-1 1,0 0-1,0 1 0,0-1 1,1 0-1,-1 0 1,0 1-1,1-1 0,-1 0 1,1 0-1,-1 0 0,1 1 1,0-1-1,-1 0 1,1 0-1,0 0 0,0 0 1,0 0-1,0 0 1,0-1-1,0 1 0,0 0 1,0 0-1,0-1 1,0 1-1,0 0 0,0-1 1,1 1-1,-1-1 1,0 0-1,0 1 0,1-1 1,-1 0-1,0 0 0,1 0 1,-1 0-1,0 0 1,0 0-1,1 0 0,0 0-10,4 0 63,1 0 0,-1-1 0,0 1 0,0-1 0,0 0-1,0-1 1,0 1 0,0-1 0,-1-1 0,1 1 0,1-1-63,5-7 114,0 1-1,-1-1 1,0-1 0,8-10-114,-15 17 27,-1 0 0,1 0 0,-1 0 0,0 0 0,-1-1 0,1 1 0,-1-1 0,0 0 0,0 0 0,0 1-1,-1-1 1,1-3-27,-1 75-58,2-1 0,12 56 58,-9-88-13,0-3-83,-1 0 1,-2 0-1,-1 0 1,-1 1 0,-2 6 95,0-37-54,0 1 1,0-1-1,0 1 1,0-1 0,0 1-1,0-1 1,0 0 0,0 1-1,-1-1 1,1 0 0,0 0-1,-1 0 1,1 0-1,-1 0 1,1 0 0,-1-1-1,0 1 1,1-1 0,-1 1-1,0-1 1,1 1 0,-1-1-1,0 0 1,1 0-1,-1 1 1,0-1 0,-1-1 53,0 2-139,0-1 1,0 0-1,0 0 1,1 0-1,-1 0 1,0 0-1,0 0 1,0-1-1,0 0 1,1 1-1,-1-1 1,0 0-1,1-1 1,-1 1-1,0 0 1,1-1-1,-2 0 139,2-1-8,0 0 0,0 0 1,0-1-1,0 1 0,0 0 0,1-1 0,0 1 0,-1-1 0,1 1 0,0-1 1,1 0-1,-1 1 0,1-1 0,0 0 0,0 1 0,0-1 0,0 0 0,1 1 1,-1-1-1,1 0 0,0 1 0,0-2 8,1-1 75,0 0 0,1 0 1,0 0-1,0 1 0,0-1 0,1 1 0,0-1 1,0 1-1,0 0 0,1 1 0,-1-1 1,3 0-76,28-22 192,1 2 0,6-1-192,-12 8 75,-1-1-1,-1-1 1,25-24-75,-52 43 11,1 0 0,-1 0 0,0 0 1,1-1-1,-1 1 0,0 0 0,0-1 1,0 1-1,0 0 0,0-1 0,0 1 1,-1-1-1,1 0 0,0 1 0,-1-1 1,1 1-1,-1-1 0,0 0 0,0 1 1,1-1-1,-1 0 0,0 0 0,0 1 1,0-1-1,-1 0 0,1 0-11,-1 1 6,0-1 0,0 1 0,0 0-1,-1 0 1,1-1 0,0 1 0,-1 0 0,1 0-1,0 1 1,-1-1 0,1 0 0,-1 0 0,1 1 0,-1-1-1,0 1 1,1-1 0,-1 1 0,0-1 0,1 1 0,-1 0-1,0 0 1,1 0 0,-1 0 0,-1 1-6,-1-1 14,0 0 0,0 0 1,0 1-1,0 0 0,0 0 0,1 0 1,-1 0-1,0 0 0,1 1 0,-1 0 1,1-1-1,0 1 0,-1 1 0,1-1 1,0 0-1,0 1 0,1 0 0,-1-1 1,0 1-1,1 0 0,-1 1-14,0 1 7,-1 1 1,1 0-1,0 0 0,0 0 0,1 0 0,0 1 0,0-1 0,0 1 1,1-1-1,0 1 0,0 0 0,1 2-7,-1-3 22,1 0 0,1 0-1,-1 1 1,1-1 0,0 0-1,0 0 1,1-1 0,0 1 0,0 0-1,0 0 1,1-1 0,0 1-1,1 1-21,-1-3 41,-1-1-1,0-1 1,1 1-1,0 0 0,0-1 1,-1 1-1,2-1 1,-1 0-1,0 0 0,0 0 1,1 0-1,-1 0 1,1-1-1,-1 0 0,1 0 1,-1 0-1,1 0 1,0 0-1,0-1 0,0 1 1,-1-1-1,1 0-40,2 0 30,0 0 0,-1-1 1,1 0-1,0 0 0,-1 0 0,0 0 0,1-1 0,-1 0 1,0 0-1,1 0 0,-1-1 0,-1 0 0,1 0 0,0 0 1,-1-1-1,1 1 0,-1-1 0,0 0 0,0 0 0,-1 0 1,1-1-1,-1 0 0,0 1 0,0-1 0,-1 0 0,3-5-30,2-5-41,0 0-1,-1 0 1,0-1-1,-1 0 0,-1 0 1,0 0-1,0-15 42,0-19-503,-2-48 503,-2 75 121,-10 132 56,9-52-161,0-16 16,1 0 1,3 9-33,-1-38 15,-1 0 0,2 0 0,-1 0 0,2 0 0,0-1 0,0 1 0,1-1 0,0 0 0,5 6-15,-8-14-10,-1-1-1,1 0 1,0-1-1,0 1 1,0 0-1,0-1 1,0 1-1,1-1 0,-1 1 1,0-1-1,1 0 1,-1 0-1,1 0 1,-1 0-1,1-1 1,-1 1-1,1-1 1,0 1-1,-1-1 1,1 0-1,-1 0 0,1 0 1,0 0-1,-1-1 1,1 1-1,0-1 1,-1 0-1,1 1 1,-1-1-1,0 0 1,1 0-1,-1-1 1,0 1-1,1 0 1,-1-1-1,0 0 0,0 1 1,0-1-1,0 0 1,0-1 10,18-16-1854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3:34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1 123 3913,'0'0'2680,"0"0"-911,0 0-1185,0 0-120,0 0-416,0 0 192,0 0-144,58-37-96,-26 17-72,19-6-976,-10 4-1601,-4 5-3312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3:35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82 173 4537,'0'0'1494,"0"0"-546,0 0-396,0 0-341,0 0-298,-5-2 40,3 1 45,1 1 0,0-1 0,-1 1 0,1-1 0,-1 1-1,1 0 1,-1 0 0,1 0 0,-1 0 0,1 0 0,-1 0 0,1 0-1,-1 0 1,1 0 0,-1 1 0,1-1 0,0 1 0,-1-1 0,1 1-1,-1-1 1,1 1 0,0 0 0,0 0 0,-1 0 0,1 0 0,-1 0 2,-1 3-3,0 0 1,0 0-1,0 0 1,0 0 0,1 1-1,0-1 1,0 1-1,0 0 1,-1 2 2,0 2-3,1 0-1,0 0 1,0 0 0,1 0-1,0 0 1,0 0 0,1 0-1,1 0 1,-1 0 0,2 2 3,-2-11 0,0 1 0,0 0 1,0-1-1,1 1 0,-1-1 1,0 1-1,1-1 0,-1 1 1,1-1-1,-1 1 0,0-1 0,1 1 1,-1-1-1,1 0 0,-1 1 1,1-1-1,0 0 0,-1 1 1,1-1-1,-1 0 0,1 0 1,-1 1-1,1-1 0,0 0 1,-1 0-1,1 0 0,0 0 1,-1 0-1,1 0 0,-1 0 1,1 0-1,0 0 0,-1 0 1,1 0-1,-1 0 0,1-1 1,0 1-1,-1 0 0,1 0 1,-1-1-1,1 1 0,-1 0 1,1-1-1,-1 1 0,1 0 0,0-1 0,23-19 230,-19 8-205,0-1 0,-1 1 0,0-1 1,-1 0-1,0 0 0,-1-1 1,-1 1-1,0 0 0,-1-1 0,0 1 1,-1-3-26,1 6 64,0 9-213,0 10-296,0 9 437,2-1 1,0 1 0,1-1 0,0 0 0,2 0 0,0 1 7,-3-11-48,1 1 0,0-1 0,0 1 1,1-1-1,-1 0 0,2 0 1,-1-1-1,1 1 0,0-1 1,0 0-1,1 0 0,0-1 0,0 1 1,4 2 47,-9-7-15,1 0 1,0 0-1,0 0 0,0 0 1,0 0-1,0 0 1,0-1-1,0 1 1,0-1-1,1 1 0,-1-1 1,0 0-1,0 0 1,0 0-1,0 0 0,1 0 1,-1 0-1,0-1 1,0 1-1,0-1 0,0 1 1,2-2 14,-1 0-35,0 0-1,0 0 1,-1 0 0,1 0-1,0-1 1,-1 1 0,0-1-1,1 0 1,-1 1 0,0-1 0,0 0-1,-1-1 1,1 1 35,5-12-118,-1 0 0,-1 0 0,-1 0 0,0 0 0,2-15 118,1-38 877,-3 1 0,-3-29-877,-3 160-105,0-24 120,2 0-1,5 35-14,-4-65-5,0 0 0,1 0 0,1 0-1,0 0 1,0 0 0,1 0 0,0-1 0,0 0 0,1 0 0,0 0-1,1 0 1,0-1 0,3 3 5,-6-8-55,-1 0-1,1 0 1,0-1 0,0 1-1,0-1 1,0 1 0,0-1-1,1 0 1,-1 0-1,1-1 1,-1 1 0,1-1-1,0 0 1,0 0-1,0 0 1,-1 0 0,1-1-1,0 1 1,0-1 0,0 0-1,0 0 1,0-1-1,0 1 1,0-1 0,-1 0-1,1 0 1,1 0 55,2-2-51,-1 0 0,1-1 0,-1 0-1,0 0 1,0 0 0,-1 0 0,1-1 0,-1 0 0,0 0 0,0 0-1,-1-1 1,0 0 0,0 0 0,1-2 51,3-6-5,-1 0-1,-1-1 1,0 1 0,-1-1-1,-1 0 1,0-1 0,-1 1 0,0-7 5,1-27 955,-2 1 0,-2-4-955,0 27 927,0 25-920,0 0-1,0 1 1,0-1-1,0 0 1,0 0-1,-1 0 1,1 0-1,0 0 0,0 0 1,0 0-1,0 0 1,0 1-1,0-1 1,0 0-1,0 0 1,0 0-1,0 0 1,-1 0-1,1 0 0,0 0 1,0 0-1,0 0 1,0 0-1,0 0 1,0 0-1,0 0 1,-1 0-1,1 0 1,0 0-1,0 0 1,0 0-1,0 0 0,0 0 1,0 0-1,-1 0 1,1 0-1,0 0 1,0 0-1,0 0 1,0 0-1,0 0 1,0 0-1,0 0 0,0 0 1,-1 0-1,1-1 1,0 1-1,0 0 1,0 0-1,0 0 1,0 0-1,0 0 1,0 0-1,0 0 1,0 0-1,0-1 0,0 1 1,0 0-1,0 0 1,0 0-1,0 0 1,0 0-1,0 0 1,0 0-1,0-1 1,0 1-1,0 0 0,0 0-6,-7 10-193,0 13 236,1 1 1,1 0 0,1 0 0,2 0-1,0 0 1,1 0 0,3 23-44,-2-11 139,0-28-102,0 0 0,1 1 0,0-1 0,0 0 0,1 0 1,0 1-1,1-1 0,-1 0 0,1-1 0,1 1 0,0-1 0,2 5-37,-3-8 37,0 0 0,0 0 0,1-1 1,-1 1-1,1-1 0,0 0 0,0 0 0,0 0 1,1 0-1,-1-1 0,1 1 0,-1-1 0,1 0 0,0-1 1,-1 1-1,1-1 0,0 0 0,0 0 0,0-1 1,0 1-1,2-1-37,0 1-54,0-1 0,0 0-1,0-1 1,-1 1 0,1-1 0,0 0 0,0-1 0,0 0 0,-1 0 0,1 0 0,-1-1 0,0 0 0,1 0-1,-1-1 1,-1 1 0,1-1 0,0-1 0,-1 1 0,0-1 0,0 0 0,0 0 0,-1 0 0,0-1 0,0 1-1,1-3 55,16-23-2431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3:36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143 359 544,'0'0'1416,"0"0"1146,0 0-1011,0 0-637,0 0-230,0 0-321,-10-12-203,-34-36-79,43 47-87,1 0 1,-1 0-1,0 0 0,0 0 0,0 0 0,0 0 1,0 1-1,0-1 0,0 0 0,0 0 1,0 1-1,0-1 0,0 1 0,0-1 0,-1 1 1,1-1-1,0 1 0,0 0 0,-1 0 1,1-1-1,0 1 0,0 0 0,-1 0 0,1 0 1,0 1-1,0-1 0,-1 0 0,1 0 1,0 1-1,0-1 0,-1 0 0,1 1 1,0-1-1,0 1 0,0 0 0,0-1 0,0 1 1,0 0 5,-2 2-21,0 0 0,1 0 1,-1 0-1,1 1 1,0-1-1,0 1 0,1-1 1,-2 4 20,3-7 1,-6 14-16,2 1-1,0-1 1,1 0-1,0 1 0,1 0 1,1 0-1,0 0 1,1 0-1,0 0 0,2 0 16,-2-13-2,0-1 0,0 0-1,0 0 1,0 0 0,1 1 0,-1-1-1,0 0 1,1 0 0,-1 0-1,1 0 1,-1 0 0,1 0 0,0 0-1,-1 0 1,1 0 0,0 0-1,0 0 1,-1 0 0,1 0-1,0 0 1,0-1 0,0 1 0,0 0-1,0-1 1,0 1 0,1-1-1,-1 1 1,0-1 0,0 1 0,0-1-1,0 0 1,1 0 0,-1 0-1,0 1 1,0-1 0,2 0 2,-1-1 25,0 1-1,0 0 1,-1 0 0,1-1-1,0 1 1,0-1 0,0 1-1,0-1 1,0 0 0,0 0-1,-1 0 1,1 0 0,0 0 0,-1 0-1,1 0 1,-1-1 0,1 1-1,-1-1 1,0 1 0,1-1-1,0-1-24,6-13 34,-1-1 0,-1 1 0,0-2 0,-1 1 1,-1-1-1,-1 1 0,0-1 0,-1-11-34,1-38-29,-5-48 29,0 30-13,2 31 113,0 48-133,0 33-122,0 21 150,3 0 1,6 40 4,-6-72 1,0 1 0,1-1 0,1 0 0,0-1-1,1 1 1,1-1 0,1 0 0,0-1 0,0 0 0,3 2-1,-10-14 2,0-1-1,0 1 1,0-1-1,0 0 0,0 1 1,0-1-1,0 0 1,1 0-1,-1 0 1,0 1-1,1-2 1,-1 1-1,1 0 1,-1 0-1,1 0 1,-1-1-1,1 1 1,0-1-1,-1 1 1,1-1-1,0 1 1,-1-1-1,1 0 0,0 0 1,0 0-1,-1 0 1,1 0-1,0-1-1,1 0 12,0 0 0,-1-1-1,1 0 1,-1 1-1,1-1 1,-1 0-1,0 0 1,0 0 0,0-1-1,0 1 1,0 0-1,0-1 1,-1 1 0,1-1-1,-1 0-11,6-11 28,0 0 1,-2 0-1,1-1 0,-2 1 0,3-15-28,-4-39 14,-3 51 196,0 16-164,0 43-392,0-14 401,1 0 0,1-1 0,5 16-55,-6-35 29,0 0-1,1 0 0,1-1 1,-1 1-1,1-1 0,1 0 1,-1 0-1,1 0 0,0 0 0,1 0 1,0-1-1,0 0 0,0 0 1,6 4-29,-8-8-61,0 0 0,0 0 1,1-1-1,-1 0 0,1 0 1,-1 0-1,1 0 0,-1 0 1,1-1-1,0 1 0,-1-1 1,1 0-1,0 0 1,-1-1-1,1 1 0,0-1 1,-1 0-1,1 1 0,-1-2 1,1 1-1,-1 0 0,0-1 1,1 0 60,14-12-3617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3:36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1376,'0'0'4017,"0"0"-3569,0 0-448,0 0-992,0 0-1072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3:36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1 1480,'0'0'1610,"0"0"869,0 0-1281,0 0-657,0 0-261,-2 2-246,-4 9-14,0 0 1,1 0-1,0 0 1,1 1-1,0 0 1,0-1 0,2 1-1,-1 0 1,2 1-1,-1-1-20,-1 37 170,1 46-170,3-63 34,1 0-13,1 0 0,2 0 0,1-1 0,2 1 0,5 11-21,-3-12 49,-2 0 1,-1 0-1,-2 1 1,0 0-1,-2 14-49,-3-45 6,0 0 0,0 0-1,-1 0 1,1 0 0,0 0 0,-1 0 0,1 1-1,0-1 1,-1 0 0,0 0 0,1 0 0,-1-1-1,1 1 1,-1 0 0,0 0 0,0 0-1,0 0 1,1-1 0,-1 1 0,0 0 0,0-1-1,0 1 1,0 0 0,0-1 0,0 0 0,0 1-1,0-1 1,-1 0 0,1 1 0,0-1-1,0 0 1,0 0 0,-1 0-6,-47 1-813,32-2-604,-18 1-4919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3:37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0 433 312,'0'0'3866,"0"0"-2052,0 0-1142,0 0-176,25-16-148,79-56-113,-93 64-128,0 0 1,-1 0-1,0-1 0,-1 0 0,0 0 1,0-1-1,-1-1 0,0 1 1,-1-1-1,0-1 0,-1 1 0,0-1 1,2-8-108,-2-1 146,-2 0-1,0-1 1,-2 1 0,0-1 0,-2 0 0,0-12-146,-5 12 118,5 21-129,-1 1 0,1-1 0,0 1 0,0-1 1,0 1-1,0-1 0,-1 1 0,1-1 0,0 1 0,0-1 1,-1 1-1,1-1 0,0 1 0,-1-1 0,1 1 0,0 0 1,-1-1-1,1 1 0,-1 0 0,1-1 0,-1 1 0,1 0 1,-1-1-1,1 1 0,-1 0 0,1 0 0,-1 0 0,1-1 1,-1 1-1,1 0 0,-1 0 0,1 0 0,-1 0 0,0 0 1,1 0-1,-1 0 11,-1 4-31,0 0-1,0 1 1,1-1 0,-1 0 0,1 1 0,0-1 0,0 1-1,1-1 1,-1 1 0,1 1 31,-1 2-22,-6 59 3,3 0 0,2 0 0,4 3 19,-1 14-4,0-52 0,2-1 0,2 0 1,3 11 3,-2-12 35,-1 2 1,-2-1 0,0 12-36,-6-42 4,0-1-1,0 0 1,1 0 0,-1 0-1,0 0 1,0-1 0,0 1 0,0-1-1,1 1 1,-1-1 0,0 0-1,0 0 1,-1-1-4,-21-17-1594,1-4-3181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26:02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182 108 544,'0'0'1221,"0"0"-337,-8-3 3009,-10-5-3235,-14-26 54,28 29-663,0 0 1,0 1 0,0-1 0,0 1-1,-1 0 1,1 0 0,-1 1-1,0-1 1,0 1 0,-1 0-1,-1-1-49,-11-4 228,17 7-211,0 0-1,0 1 1,0-1 0,0 0-1,0 1 1,0-1 0,0 1-1,0 0 1,0-1 0,0 1 0,-1 0-1,1 0 1,0-1 0,0 1-1,0 0 1,0 0 0,0 0-1,-1 0 1,1 1-17,0 0-16,0 1 0,-1-1 0,1 1 0,0-1 0,0 1-1,0 0 1,1 0 0,-1-1 0,0 1 0,1 0 0,-1 0 0,1 0 0,-1 0-1,1 0 1,0 0 0,0 0 0,0 0 16,-4 20-33,0 0 9,1-1 0,1 0 0,1 14 24,1-30-27,0 0 0,1 1 0,-1-1 0,1 0 1,0 0-1,1 0 0,-1 0 0,1 0 0,0 0 0,0 0 1,0-1-1,1 1 0,0-1 0,0 0 0,0 1 0,0-1 1,1 0 26,1 0-48,1 1 1,0-1-1,0 0 0,0-1 1,0 1-1,1-1 1,-1-1-1,1 1 1,0-1-1,0 0 1,0-1-1,0 1 1,0-1-1,0-1 0,5 1 48,18-2-15,-1 0 0,0-2 0,11-3 15,54-4 72,-92 10-66,0 0 1,0 0-1,0 0 0,0 0 1,0 0-1,0 1 0,0-1 1,0 1-1,0-1 0,0 1 1,0 0-1,0 0 0,-1 0 1,1 0-1,0 0 0,0 0-6,-2 0 24,1 0 0,-1 0-1,1 0 1,-1 0-1,0 0 1,0 0 0,1 0-1,-1 0 1,0 0-1,0 0 1,0 0 0,0 0-1,0 1 1,0-1-1,-1 0 1,1 0 0,0 0-1,0 0 1,-1 0 0,1 0-1,-1 0 1,1-1-1,-1 1 1,1 0 0,-1 0-1,0 0 1,1 0-1,-1 0 1,0-1 0,1 1-1,-1 0 1,0-1-1,0 1 1,0 0-24,-9 10 92,0 0 0,-1 0 0,0-1-1,-1 0 1,0-1 0,0-1 0,-1 1 0,0-2 0,-1 0 0,-4 1-92,4-3-81,10-3-295,0 0 0,0-1 0,0 0 0,0 0 0,0 0 0,0 0 0,0-1 1,-2 0 375,-1 0-4536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3:37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1 170 232,'0'0'2291,"0"0"178,0 0-1298,0 0-537,0 0-100,0 0-170,20-4-99,67-11-73,-80 13-152,0-1 0,0 1 0,-1-1 0,1 0 0,-1-1 0,1 1 0,-1-1 0,0-1 0,0 1 0,-1-1 0,1 0 0,-1 0 0,0-1-1,-1 1 1,1-1 0,-1 0 0,0 0 0,2-6-40,-3 5 39,0 0 0,0-1 0,-1 1 0,0-1 0,0 0 0,0-5-39,-2 10-308,-2 65 232,1-31 120,0 0-1,2 0 0,4 19-43,-4-45 51,0 1 0,1-1 0,0 0 0,0 0-1,0 0 1,0 0 0,1 0 0,0 0 0,0-1 0,1 0 0,-1 1-1,1-1 1,0 0-51,-3-3-4,0 0 0,0 0 0,0 0-1,1 0 1,-1 0 0,0 0 0,1 0 0,-1 0-1,1-1 1,-1 1 0,1 0 0,0-1 0,-1 1-1,1-1 1,-1 0 0,1 1 0,0-1-1,-1 0 1,1 0 0,0 0 0,-1 0 0,1-1-1,0 1 1,-1 0 0,1-1 0,-1 1 0,1-1-1,-1 1 1,1-1 0,-1 0 0,1 0-1,-1 0 1,1 1 0,-1-1 0,0-1 0,0 1-1,1 0 1,-1 0 0,0 0 0,0-1 0,0 1-1,0-1 5,14-24-2292,-5-4-3879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3:38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16,'0'0'352,"0"0"2545,0 0-2281,0 0-616,0 0-1512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3:39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69 239 408,'0'0'915,"0"0"1976,0 0-1441,0 0-802,0 0-269,0 0-219,-6 7-130,-1 3 19,-1 1-1,1 1 0,1-1 0,0 1 1,1 0-1,0 0 0,1 1 0,0-1 0,1 1 1,1 0-1,0 0 0,0 0 0,1 11-48,1-17 2,0 0 0,0 0-1,1 0 1,0 0 0,0 0-1,1 0 1,0 0 0,0 0-1,0 0 1,3 3-2,-3-7 5,0 0 1,0-1-1,0 1 0,0 0 1,0-1-1,1 0 0,-1 1 0,1-1 1,0 0-1,0-1 0,0 1 1,0 0-1,0-1 0,0 1 1,0-1-1,0 0 0,0 0 0,1-1 1,-1 1-1,0 0 0,1-1 1,-1 0-1,2 0-5,0 1 15,0-1 1,0 0-1,0 0 0,0 0 1,0 0-1,-1-1 0,1 0 1,0 0-1,0 0 0,0 0 0,-1-1 1,1 0-1,-1 0 0,1 0 1,-1-1-1,0 1 0,0-1 1,0 0-1,0 0 0,-1 0 1,1-1-1,-1 1 0,0-1 1,1 0-1,-2 0 0,1 0 1,0 0-1,-1-1 0,0 1 1,0-1-1,0 1 0,-1-1 1,0 0-1,0 0 0,0 1 0,0-1 1,-1 0-1,1 0 0,-1-1-15,1-114 859,-1 61 858,0 59-1767,0 27-591,-1-13 604,1 8 49,1 0 1,0 0-1,3 6-12,-3-21-51,1-1-1,-1 1 1,1-1-1,1 1 0,-1-1 1,1 0-1,0 0 0,1 0 1,-1 0-1,1 0 1,0-1-1,4 4 52,-7-8-38,0 0 0,0 0 0,0 0 1,-1 0-1,1 0 0,0 0 0,0 0 0,0 0 0,1 0 0,-1-1 1,0 1-1,0 0 0,0-1 0,0 1 0,1-1 0,-1 0 0,0 1 0,0-1 1,1 0-1,-1 0 0,0 0 0,1 0 0,-1 0 0,0 0 0,1 0 1,-1 0-1,0 0 0,1-1 38,0 0-4,-1 0-1,1 0 1,-1-1 0,1 1 0,-1-1 0,1 1 0,-1-1-1,0 0 1,0 1 0,0-1 0,0 0 0,0 0 0,0 0 0,0 0-1,-1 0 1,1 0 4,3-14 143,0 0 0,-1 1 0,-1-1 0,0-5-143,-2 18-17,5-112 1395,-5 114-1309,0 1-196,0 43-328,1-23 407,1 0 0,0 0-1,2-1 1,0 1-1,1-1 1,1 0-1,1 0 1,0-1-1,6 9 49,-12-25-84,-1 0 0,1 0 0,0-1-1,0 1 1,0 0 0,0-1 0,0 1-1,1-1 1,-1 1 0,0-1 0,1 0-1,-1 1 1,1-1 0,-1 0 0,1 0-1,0 0 1,-1 0 0,1 0 0,0-1-1,0 1 1,-1 0 0,1-1 0,0 1-1,0-1 1,0 0 0,0 0 0,0 0-1,0 0 1,0 0 0,0 0 0,0 0-1,0 0 1,-1-1 0,1 1 0,2-2 84,-1 0-75,1 0 0,-1 0 0,1-1 0,-1 0 0,0 1 0,0-1 0,0 0 0,-1-1 0,1 1 0,-1 0 0,1-1 0,-1 0 0,-1 1 0,1-1 0,1-3 75,4-12 91,-2-1 0,0 1 0,-1-1-1,-1 0 1,-1 0 0,-1-2-91,-1-125 1026,-3 63 460,4 71-1182,-1 8-119,0 0 1,0 0 0,0 0-1,0 0 1,-1 0 0,0 0 0,0 0-1,0 0 1,0 0 0,-2-2-186,-2 43-777,5 23 682,-2-4 137,4 0 0,4 22-42,-4-60-110,0-1 0,2 0-1,0 0 1,1 0 0,0-1 0,1 0 0,1 0-1,1 0 1,0-1 0,3 4 110,-10-17-40,0 1 0,-1 0 0,1-1-1,0 0 1,0 1 0,1-1 0,-1 0 0,0 1 0,0-1 0,1 0 0,-1 0 0,0 0-1,1 0 1,-1 0 0,1 0 0,0-1 0,-1 1 0,1 0 0,0-1 0,-1 1 0,1-1-1,0 0 1,-1 1 0,1-1 0,0 0 0,0 0 0,-1 0 40,2-1 0,-1 0 0,0 0 1,0-1-1,0 1 0,0 0 0,0-1 1,0 0-1,-1 1 0,1-1 0,0 0 1,-1 0-1,0 0 0,1 0 0,-1 0 1,0 0-1,0 0 0,0-1 0,6-11 133,-1-1-1,-1 1 1,-1-2-1,0 1 1,1-9-133,1-32 433,-3 0 0,-2 0-1,-2-3-432,0-18 704,0 63-419,1-1 1,-2 1 0,0-1-1,-1-2-285,-2 70-925,6 231 924,-1-276-50,0-1 0,1 1 0,0 0 0,1-1 0,0 0 0,0 1 0,0-1 0,1 0 0,1 3 51,-3-8-7,0-1-1,0 1 1,1 0 0,-1 0-1,0-1 1,1 1-1,-1 0 1,1-1 0,-1 0-1,1 1 1,0-1-1,0 0 1,-1 0 0,1 0-1,0 0 1,0 0 0,0 0-1,0 0 1,0-1-1,0 1 1,1-1 0,-1 0-1,0 0 1,0 1 0,0-1-1,0 0 1,0-1-1,0 1 1,1 0 0,-1-1-1,0 1 1,0-1-1,0 1 1,1-2 7,3-1 20,0 0 0,0-1 1,0 0-1,0 0 0,-1 0 0,0-1 0,1 0 0,-2 0 0,1 0 1,-1 0-1,3-5-20,41-66-67,-41 63-6,0-1-1,-1 0 1,-1 1 0,0-2 0,0 1-1,-2-1 1,0 1 0,0-1 0,-2 0 0,1-8 73,-14 55-390,12-27 348,0 0-1,0 0 0,0 1 1,1-1-1,0 0 0,0 0 1,0 0-1,1 0 0,0 0 1,0 0-1,0 0 0,0-1 1,1 1-1,1 2 43,6 6-49,1-1-1,0 1 1,12 9 49,-11-11-2,-1 0-1,-1 1 1,1 0-1,4 10 3,-14-22 1,-1 1 0,1 0 0,-1-1 0,1 1 0,-1 0 0,1-1 0,-1 1 0,0 0 0,0 0 0,1 0 0,-1-1 0,0 1 0,0 0 0,0 0 0,0 0 0,0 0 0,0 0 0,0-1 0,0 1 0,0 0 0,0 0 0,0 0 0,-1 0 0,1-1 0,0 1 0,-1 0 0,1 0 0,-1 0-1,0 0 10,-1 0 0,1 1 0,0-1 0,-1 0 0,1 0 0,-1 0 1,0-1-1,1 1 0,-1 0 0,0-1 0,1 1 0,-1-1 0,-1 1-10,-63 3 216,59-4-224,-4 0-107,1 0 0,-1-1 0,0 0 0,1-1 0,0 0 0,-1-1 0,1 0 115,-25-13-2321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3:39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0 119 440,'0'0'7298,"0"0"-6498,0 0-504,0 0-144,168-61-152,-102 37-80,-12 6-600,-18 3-1473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3:42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3 258 280,'0'0'435,"0"0"-279,0 0 196,0 0 1291,-1 6-626,0 16-488,0-17-96,1-5-32,0 0 148,0 0 283,4-2-619,0-1 1,-1 0 0,0 0 0,1 0-1,-1-1 1,-1 1 0,1-1 0,0 1-1,0-3-213,2 0 156,8-10-156,15-17 133,-2-1 0,3-9-133,-23 34-79,-1 0 0,0-1 1,0 0-1,-1 1 0,0-2 0,-1 1 1,0 0-1,0-1 0,-1 1 0,-1-1 1,1-4 78,-22 25-266,15-5 249,-1 0 0,1 1 0,0-1 0,1 1 0,-1 0 0,1 0 0,0 1 0,1-1 0,-1 1 0,2-1 0,-1 1-1,0 0 1,1 0 0,1 1 0,-1 1 17,4-8-24,0 0-1,0 0 0,0 0 0,1-1 1,-1 1-1,0-1 0,1 1 0,-1-1 0,0 0 1,1 0-1,-1 0 0,0 0 0,1 0 1,-1-1 24,2 1-6,193 0 200,-197 0-207,1 1 0,-1-1 0,0 0 1,1 0-1,-1 1 0,1-1 0,-1 0 0,1 1 1,-1-1-1,0 1 0,1-1 0,-1 0 1,0 1-1,1-1 0,-1 1 0,0-1 1,0 1-1,0-1 0,1 1 0,-1-1 0,0 1 1,0-1-1,0 1 0,0-1 0,0 1 1,0-1-1,0 1 0,0 0 0,0-1 1,0 1-1,0-1 0,0 1 0,0-1 1,-1 1-1,1-1 0,0 1 0,0-1 0,-1 1 1,1-1 12,-8 24 49,-1-9-30,0-1 0,-1 0 0,-1-1 0,0 0-19,3-4 10,0 0 0,1 0 0,0 0 0,0 1 0,1 0 0,0 0 0,1 0 0,1 1 0,-1 0 1,1 3-11,4-14 2,0 1 0,0-1 0,0 1 0,0 0 0,1-1 0,-1 1 0,0-1 0,0 1 0,1-1 0,-1 1 0,1-1 1,-1 1-1,0-1 0,1 1 0,-1-1 0,1 0 0,-1 1 0,1-1 0,-1 0 0,1 1 0,-1-1 0,1 0 0,-1 1 1,1-1-1,0 0 0,-1 0 0,1 0 0,-1 0 0,1 0 0,0 0 0,-1 0 0,1 0 0,-1 0 0,1 0 0,0 0 1,-1 0-1,1 0 0,-1 0 0,1 0 0,0-1 0,-1 1 0,1 0 0,-1 0 0,1-1-2,31-6 182,-15-2-141,-1 0 0,0-1-1,0-1 1,-1 0 0,-1-1 0,0-1 0,0 0 0,-2 0-1,1-2 1,-2 1 0,0-2 0,-1 1 0,4-9-41,-12 20 63,0 0 1,-1 0 0,1 0 0,-1-1-1,0 1 1,0 0 0,-1 0 0,1-1-1,-1 1 1,0-4-64,0 7 282,-8 39-533,2-16 316,1 0 1,1 1-1,1-1 1,1 1-1,1 0 1,1 0-1,0-1 1,4 13-66,-4-32 32,0-1 0,1 1 0,-1-1 0,1 0 0,0 1-1,-1-1 1,1 0 0,0 0 0,1 0 0,-1 0 0,0 0 0,1 0 0,-1 0 0,1 0 0,-1 0 0,1 0 0,0-1 0,0 1-1,0-1 1,0 1 0,0-1 0,0 0 0,0 0 0,0 0 0,0 0 0,1 0 0,-1 0 0,0-1 0,1 1 0,-1-1-1,1 0 1,-1 0 0,0 1 0,3-2-32,-1 1 20,1-1-1,-1 0 1,0 0-1,0-1 1,0 1-1,0-1 1,0 0-1,0 0 1,0 0 0,0 0-1,-1-1 1,1 0-1,-1 1 1,0-1-1,0-1 1,0 1-1,0 0 1,-1-1-1,3-2-19,6-13-743,-1-1-1,-1 0 0,0-3 744,5-18-2550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3:42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3 640,'0'0'6874,"0"0"-6018,0 0-352,0 0-320,0 0-184,0 0-416,0 0-840,19-2-273,3 17-191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3:43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162 281 536,'0'0'847,"0"0"1452,0 0-953,0 0-586,0 0-139,0 0-273,-10-7-244,-32-19-108,40 25 0,0 0-1,0 1 1,0-1-1,0 1 1,-1 0-1,1 0 0,0-1 1,0 1-1,0 1 1,0-1-1,0 0 1,0 0-1,0 1 0,0-1 1,-1 1-1,1 0 1,1 0-1,-1 0 1,0 0-1,0 0 0,0 0 1,0 0-1,1 0 1,-1 1-1,0-1 1,1 1-1,0-1 0,-1 1 1,1-1-1,-1 2 5,-5 5-36,1 1-1,0 0 1,0 0 0,-3 9 36,5-10-23,1 0-1,1 0 1,0 1 0,0-1 0,1 1 0,-1-1 0,2 1-1,-1-1 1,2 1 0,-1 2 23,0-6-55,1-3 52,-1-1 1,1 0-1,-1 0 0,1 0 1,-1 0-1,1 0 0,0 0 1,0 0-1,0 0 0,-1 0 1,1 0-1,0 0 0,0 0 1,0-1-1,0 1 1,0 0-1,1-1 0,-1 1 1,0-1-1,0 1 0,0-1 1,0 1-1,1-1 0,-1 0 1,0 0-1,0 0 0,1 1 1,-1-1-1,0-1 0,1 1 1,-1 0-1,0 0 0,0 0 1,1-1 2,3 1 59,0 0-1,1 0 1,-1-1 0,0 0 0,0 0-1,0-1 1,0 1 0,3-2-59,-1-2 23,-1 1 1,1-1-1,-1 0 1,0-1-1,-1 0 0,0 0 1,0 0-1,0 0 1,0-1-1,-1 0 0,0 0 1,-1 0-1,0 0 1,2-5-24,0-1 83,-1 0 1,-1 0 0,0 0-1,0 0 1,-1 0 0,0-14-84,2 122-259,9 43 259,-3-42 217,-3 46-217,-7-120 24,1-7-19,-1 1-1,-1-1 1,0 1-1,-1-1 1,-4 15-5,5-27 0,0 1 1,0-1-1,0 0 0,0 0 0,-1 0 1,1 0-1,-1 0 0,0 0 1,0-1-1,0 1 0,0-1 1,-1 1-1,1-1 0,-1 0 1,1 0-1,-1 0 0,0 0 1,0 0-1,0-1 0,0 1 1,0-1-1,0 0 0,0 0 1,0 0-1,0 0 0,-1 0 1,1-1-1,0 1 0,-3-1 0,3 0-1,-1 0-1,1 0 1,0 0-1,0-1 1,0 1-1,0-1 1,0 1-1,0-1 1,1 0-1,-1 0 1,0-1-1,0 1 1,0 0-1,1-1 1,-1 0 0,1 1-1,-1-1 1,1 0-1,0-1 1,-1 0 1,0-1-5,-1-1 0,1 0 1,0 0-1,0 0 0,1 0 1,0 0-1,0 0 0,0-1 1,0 1-1,1-1 0,0 0 5,-1-6 61,1 0 0,0 0 0,0 0 0,2 0 0,-1-1 1,1 1-1,1 0 0,0 0 0,1 1 0,4-13-61,5 0 159,1 1 1,1 0 0,1 1 0,1 0 0,9-8-160,27-38 326,-29 34-119,-1-2 0,-2 0-1,-1-2 1,9-25-207,-19 37 74,-1-1 1,-1-1 0,-1 1-1,-1-1 1,-2 0-1,-1 0 1,-1-10-75,-1 29-832,0 23 408,3 99 239,6 228 375,-7-355-238,0 0 0,0 0 1,2 0-1,-1 1 0,6-11 48,-2 1-36,-3 11 0,-1-1 6,1 0 0,0 0 0,1 0 0,1 1 0,0-1 0,0 1-1,1 1 1,1-1 0,5-5 30,-13 16-10,1 0 1,0 1-1,-1-1 0,1 0 0,-1 1 1,1-1-1,0 1 0,-1-1 0,1 1 1,0-1-1,-1 1 0,1-1 0,0 1 1,0 0-1,0-1 0,-1 1 0,1 0 1,0 0-1,0 0 0,0 0 0,0 0 1,0 0-1,-1 0 0,1 0 0,0 0 0,0 0 1,0 0-1,0 0 0,-1 0 0,1 1 1,0-1-1,0 0 0,0 1 0,-1-1 1,1 1-1,0-1 0,0 1 0,-1-1 1,1 1-1,-1-1 0,1 1 0,0 0 1,-1-1-1,1 1 0,-1 0 0,1-1 1,-1 1-1,0 0 0,1 0 0,-1-1 1,0 1-1,1 0 0,-1 1 10,16 50-235,-15-44 240,12 93 48,-11-75 1,1 0-1,2 0 1,5 19-54,-10-44 6,0 0 0,0-1 0,0 1 0,0 0 0,1 0 0,-1 0 1,0 0-1,1-1 0,-1 1 0,1 0 0,-1 0 0,1-1 0,-1 1 0,1 0 1,-1-1-1,1 1 0,0 0 0,-1-1 0,1 1 0,0-1 0,0 1 0,-1-1 1,1 1-1,0-1 0,0 0 0,0 1 0,-1-1 0,1 0 0,0 0 0,0 0 1,1 1-7,0-2 28,0 1 1,0-1 0,-1 0-1,1 1 1,0-1 0,0 0-1,0 0 1,0 0 0,-1 0-1,1-1 1,0 1 0,-1 0-1,2-2-28,4-4 98,1-1-1,-2-1 1,1 1-1,5-10-97,-1-4 23,0 0 0,-2-1 0,0 0-1,-2-1 1,0 1 0,-2-1 0,3-25-23,-1-25 371,-4-1 1,-3-3-372,-17 141-630,8 10 640,2 0-1,4 1 0,5 38-9,-2-31 23,0-78-11,0 0 1,0 0-1,1 0 1,-1-1-1,1 1 0,-1 0 1,1 0-1,0-1 0,0 1 1,0 0-1,1-1 1,-1 1-1,1-1 0,-1 1 1,1-1-1,0 0 0,0 0 1,0 0-1,0 0 1,0 0-1,0 0 0,0 0 1,1-1-1,-1 1 1,1-1-1,-1 0 0,3 1-12,-1-1 12,-1 0 1,1 0-1,0 0 0,0-1 0,0 1 0,0-1 0,0 0 0,0 0 1,0 0-1,0-1 0,-1 1 0,1-1 0,0 0 0,0 0 1,0-1-1,-1 1 0,1-1 0,-1 0 0,1 0 0,-1 0 0,1 0-12,5-6-429,0 0 0,-1 0 0,1 0 0,-2-1-1,1 0 1,3-7 429,11-21-3871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3:44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1 101 328,'0'0'7178,"0"0"-6026,0 0-624,0 0-520,0 0 136,0 0-24,0 0-120,122-59-336,-81 37-1144,-5 2-3257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3:44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271 191 696,'0'0'4432,"0"0"-2804,0 0-1021,0 0-238,0 0-195,0 0-92,-32 0 253,24 1-331,1 0 1,-1 1-1,1 0 0,0 0 0,-1 0 1,1 1-1,1 0 0,-1 1 0,0-1 1,1 1-1,-1 1 0,1-1 0,1 1 1,-4 3-5,-5 5-2,0 1 1,0 0 0,1 1 0,1 1-1,0 1 2,4-4-2,1-1-1,0 1 0,1 0 1,1 1-1,0-1 0,1 1 1,0 0-1,1 1 0,1-1 1,0 0-1,1 1 0,0-1 1,1 1-1,1 6 3,0-15 0,1 0-1,-1 0 0,1 0 1,0 0-1,0-1 1,0 1-1,1 0 1,0-1-1,0 0 1,1 0-1,-1 0 1,1 0-1,0 0 1,1-1-1,-1 1 0,1-1 1,0 0-1,0-1 1,0 1-1,2 0 1,7 4 53,-1 0 0,2-1 0,-1-1-1,1 0 1,-1-1 0,1 0 0,8 0-53,2 0 84,0-1 0,0-2-1,0 0 1,1-2 0,-1 0 0,0-2 0,0-1 0,0-1 0,0-1 0,-1-1 0,8-3-84,-17 3 47,1-1 1,-1 0-1,0 0 1,-1-2 0,0 0-1,0 0 1,-1-2 0,0 1-1,-1-2 1,0 0-1,-1 0 1,-1-1 0,0 0-1,0-1 1,-1 0 0,-1 0-1,4-9-47,-3-1 93,0 1 0,-2-1 1,0-1-1,-2 1 0,-1-1 0,-1 0 0,-1 0 0,-1 0 0,-1 0 0,-1 0 0,-2-2-93,2 17-5,-1 0 0,0 1-1,-1 0 1,0-1 0,0 1-1,-1 0 1,0 0 0,-1 1-1,1-1 1,-2 1 0,1 0 0,-1 1-1,-1-1 6,2 2-23,0 1 0,0 0 0,-1 0 0,0 1-1,1-1 1,-2 1 0,1 1 0,0-1 0,-1 1 0,1 0 0,-1 0-1,0 1 1,0 0 0,0 0 0,0 1 0,0 0 0,-4 0 23,-14 0-29,0 2 1,0 0 0,0 2 0,0 1-1,1 0 1,-24 9 28,39-10-26,-1 0 0,1 1-1,0 0 1,0 0 0,0 1-1,0 0 1,1 1 0,0 0 0,0 0-1,1 0 1,-1 1 0,2 1-1,-1-1 1,1 1 0,0 0-1,0 0 1,1 1 0,-4 7 26,7-8-598,-1-1 0,1 0 0,0 1 0,1 0 0,-1 6 598,1-2-2062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3:45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22 824,'0'0'652,"0"0"1595,0 0-1006,0 0-857,0 0-185,0 0-49,8 1-36,-6-1-104,1 0 1,-1 0 0,1 0 0,-1 0 0,1 1 0,-1-1 0,1 1 0,-1 0 0,1 0 0,-1 0 0,1 0-1,-1 0 1,1 0-11,-2 1 23,1 0-1,-1 0 0,0 0 1,0 0-1,0 0 0,1 0 0,-2 0 1,1 0-1,0 0 0,0 1 1,-1-1-1,1 0 0,-1 1 1,0-1-1,0 0 0,0 0 0,0 1 1,0-1-1,0 1-22,0 0 37,0-1 0,-1 0 0,1 1 0,0-1 0,-1 0 0,1 1-1,-1-1 1,0 0 0,0 0 0,0 1 0,0-1 0,0 0 0,-1 0 0,1 0 0,0-1 0,-1 1 0,0 0 0,1 0 0,-1-1-1,0 1 1,0-1 0,0 1 0,0-1 0,0 0 0,0 0 0,0 0 0,0 0 0,0 0 0,-1-1 0,1 1 0,0-1-1,-1 1 1,1-1 0,0 0 0,-1 0 0,1 0 0,-1 0 0,-1 0-37,4-4 93,-1 1-1,1 0 1,0-1-1,1 1 1,-1-1-1,1 1 1,-1 0-1,1-1 1,0 1 0,1-2-93,-1 4-4,-1 0 0,1 1 1,0-1-1,0 0 1,0 1-1,0-1 1,0 1-1,0-1 1,0 1-1,0 0 1,0-1-1,0 1 1,0 0-1,0 0 1,1 0-1,-1 0 1,0 0-1,1 0 4,6-3 1200,-5-14-681,-3 14-678,0 1-1,0 0 1,0-1 0,1 1 0,-1 0 0,1 0 0,-1-1 0,1 1 0,0 0 0,0 0 0,0 0 0,0 0 0,0 0 0,0 0 0,1 0 0,-1 0 0,1 1 0,-1-1 0,1 0 0,0 1 0,-1-1 0,1 1-1,0 0 1,0-1 0,0 1 0,0 0 0,2 0 159,13-10-4489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26:03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65 661 3184,'0'0'825,"0"0"-388,0 0-159,0 0-106,0 0-63,0 0-24,0 0 13,0 0 48,8-19 26,-2 6-139,6-14 67,-1 0 0,-1-1 1,5-26-101,-14-1 18,-34 56-431,30 2 410,0 0 1,-1 0-1,1 0 0,0 0 1,1 1-1,-1-1 0,1 1 1,-1-1-1,1 1 0,0 0 1,0 0-1,1 0 1,-1 0-1,1 1 0,0-1 1,0 1 2,-3 8-11,2 0 0,-1 1 0,2-1 1,0 13 10,0-21-5,1 1 0,-1 0 0,2-1 0,-1 1 0,1-1 0,-1 1 0,2 0-1,-1-1 1,1 0 0,-1 1 0,1-1 0,1 0 0,-1 0 0,1 0 0,0 0 0,0 0 0,0-1 0,1 1 0,0-1 0,0 0 0,0 0 0,0 0 0,0-1 0,1 0 0,0 1 0,0-1 0,-1-1 0,2 1 0,-1-1 0,4 1 5,-2 0-1,0-1 1,0-1-1,0 1 1,0-1-1,0 0 1,1-1-1,3 0 1,-8 1 14,0-1-1,1 0 1,-1 0 0,0-1-1,1 1 1,-1-1-1,0 1 1,1-1-1,-1 0 1,0 0-1,0-1 1,0 1 0,0-1-1,0 1 1,0-1-1,1-1-13,1-5 50,0 0 0,0 0 0,-1 0-1,0-1 1,0 0 0,-1 1 0,0-2-1,-1 1 1,0 0 0,0 0 0,-1-1-1,0-8-49,0-22 159,-2 1-1,-3-19-158,4 51 21,-2-8-14,-1 0-1,-1 0 1,0 1 0,0-1 0,-2 1-1,0 0 1,-3-6-7,-55-90 13,44 79 1,0 1-1,-2 1 1,-1 1-1,-1 2 1,-12-10-14,29 26 64,6 8-35,0 1-1,0-1 1,-1 0 0,1 0-1,-1 1 1,1-1 0,-1 1 0,1-1-1,-1 1 1,0 0 0,1-1-1,-1 1 1,0 0 0,0 0 0,0 0-1,0 1 1,-1-1-29,1 0-112,3 13-559,4 5 659,2-1 0,0 0 0,0 0 0,2-1 0,0 0 0,0-1-1,2 0 1,-1 0 0,11 9 12,17 24 0,-16-16-56,1 0 1,1-2-1,2 0 1,1-2-1,1-1 1,25 17 55,-51-41-7,1 0-1,0-1 1,-1 1 0,1 0 0,0-1 0,0 0 0,0 0 0,0 0 0,0 0 0,0 0-1,0-1 1,0 1 0,1-1 0,-1 0 0,0 0 0,0 0 0,0 0 0,0 0 0,1-1 0,-1 1 7,0-2 13,0 0 1,0 0 0,0 1 0,0-2 0,0 1 0,-1 0-1,1-1 1,0 1 0,-1-1 0,0 0 0,0 0 0,0 0-1,0 0 1,0 0 0,1-3-14,8-17 59,-1-1 0,-1 0 0,-1 0 0,-1-1 0,-1 0 0,-1 0 0,-2 0 1,0-1-1,-2 1 0,-1-24-59,-1 46 13,0-1 0,0 0 1,0 1-1,0-1 0,-1 1 1,1-1-1,-1 1 0,0 0 0,0-1 1,0 1-1,0 0 0,-1 0 1,1 1-1,-1-1-13,2 1-15,0 1 1,0 0-1,0 0 0,0 0 1,0-1-1,-1 1 0,1 0 0,0 1 1,-1-1-1,1 0 0,-1 0 1,1 0-1,0 1 0,-1-1 1,0 1-1,1-1 0,-1 1 0,1 0 1,-1 0-1,1-1 0,-1 1 1,0 0-1,1 0 0,-1 1 1,0-1-1,1 0 0,-1 0 1,1 1-1,-1-1 0,1 1 0,-1 0 1,1-1-1,-1 1 0,0 0 15,1 1-4,0 0 0,0 0 1,0 0-1,0-1 0,0 1 0,0 0 0,1 0 0,-1 0 0,1 1 0,-1-1 0,1 0 0,0 0 0,0 0 0,0 0 0,0 1 4,2 44-76,-1-27 23,0-12 51,0 0 0,0 0-1,1 0 1,0 0 0,1 0-1,0-1 1,0 1 0,0-1-1,1 0 1,0 0 0,1 0 0,2 3 2,14 16 13,0 0 0,9 7-13,-27-31 1,-2 0 9,0 0 0,1-1 0,0 1 0,-1 0 0,1-1 0,0 0 0,0 1 0,0-1 0,0 0 0,0 0 0,0 0 0,0 0-1,1 0 1,-1 0 0,0-1 0,0 1 0,1-1 0,-1 0 0,0 0 0,1 1 0,-1-1 0,0-1 0,1 1 0,-1 0 0,0-1 0,1 1 0,-1-1-1,0 1 1,0-1 0,0 0 0,0 0 0,1 0 0,-1 0 0,-1-1 0,1 1 0,0 0 0,0-1 0,1-1-10,7-7 86,0 0 1,0-1-1,-2-1 1,1 0-1,6-12-86,-4 7-118,13-19-180,-4 1-765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3:46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0 536,'0'0'743,"0"0"1232,0 0-816,0 0-814,7 38 19,-7-37-350,-1 1 0,1 0 0,-1-1 0,0 1-1,1 0 1,-1-1 0,0 1 0,0-1-1,0 1 1,0-1 0,0 0 0,0 1 0,0-1-1,-1 0 1,1 0 0,0 0 0,-1 0-1,1 0 1,-1 0 0,1 0 0,-1 0 0,0 0-1,1-1 1,-1 1 0,0-1 0,1 1-1,-1-1 1,0 0 0,0 0-14,-54 7 851,53-24 158,3 16-1007,0 0 0,0 1 0,0-1 0,0 0 0,0 1 0,0-1 0,0 0 0,1 1 0,-1-1 0,0 0 0,0 1 0,0-1 0,1 1 0,-1-1 0,0 0 0,0 1 0,1-1 0,-1 1 0,1-1 0,-1 1 1,0-1-1,1 1 0,-1-1 0,1 1 0,-1 0 0,1-1 0,0 1 0,-1 0 0,1-1 0,-1 1 0,1 0 0,0 0 0,-1-1 0,1 1 0,-1 0 0,2 0-2,-2 0-12,1 0 1,0 0-1,-1 0 1,1 0-1,0 1 1,-1-1-1,1 0 1,0 0-1,-1 0 1,1 1-1,0-1 1,-1 0-1,1 1 1,0-1-1,-1 1 0,1-1 1,-1 1-1,1-1 1,-1 1-1,1-1 1,-1 1-1,0-1 1,1 1-1,-1 0 1,0-1-1,1 1 1,-1 0-1,0-1 1,0 1-1,1 0 1,-1-1-1,0 1 1,0 0-1,0-1 0,0 1 1,0 0-1,0 0 1,0-1-1,0 1 1,0 0-1,0-1 1,-1 1-1,1 0 1,0-1-1,0 1 1,-1 0-1,1-1 1,0 1-1,-1-1 1,1 1 11,-1 1 36,0-1 1,1 1 0,-1-1 0,0 1-1,0-1 1,0 1 0,0-1-1,0 0 1,0 1 0,0-1 0,-1 0-1,1 0 1,0 0 0,-1 0 0,1 0-1,0 0 1,-1 0 0,0-1 0,1 1-1,-1 0 1,1-1 0,-1 1 0,0-1-1,-1 1-36,3-34 740,0 30-876,0 0-1,0 0 0,1 0 1,-1 0-1,1 0 0,-1 1 1,1-1-1,0 0 0,0 1 1,1-1-1,-1 0 0,1 1 0,-1-1 1,1 1-1,0 0 0,-1 0 1,1-1-1,1 1 137,7-10-2847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3:47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16 704,'0'0'215,"0"0"238,0 0 730,0 0-311,0 0-241,0 0-153,0 0-49,0 0 66,0 0-24,0 0-121,0 0-127,0 0-74,0 0-53,0 0 7,0 0 9,0 0-13,0 0 10,0 0-17,0 0 0,0 0 43,0 0 22,0 0 35,0 0 18,0 0-64,0 0-52,0 0-86,0 35-186,-1-31 187,1 0-1,0-1 0,1 1 0,-1 0 0,1 0 0,-1-1 0,1 1 0,0 0 0,1-1 1,-1 1-1,1-1 0,-1 1 0,1-1 0,0 0 0,0 0 0,0 0 0,1 0 0,-1 0 1,1 0-1,0-1 0,-1 1 0,1-1 0,0 0 0,1 0 0,-1 0 0,0 0 0,1 0 1,-1-1-1,1 1 0,-1-1 0,1 0 0,-1 0 0,1 0 0,0-1 0,0 1 0,0-1-8,5 0 64,0 0 0,0-1 0,1 0 0,-1 0-1,0-1 1,0 0 0,0 0 0,-1-1-1,4-2-63,-7 2 12,0 1-1,-1-2 1,1 1-1,-1 0 1,1-1-1,-1 0 1,0 0-1,-1 0 1,1 0-1,-1-1 1,0 0-1,0 1 1,0-1-1,0 0 0,-1 0 1,1-2-12,7-11 17,-8 14-23,0 0 1,0 1-1,0-1 0,0 0 0,0 0 0,-1 0 0,0 0 1,1-3 5,-2 6-67,0 1-25,0 0-40,0 0 24,0 0 16,-3 36-156,1-29 256,0 0 0,-1 0 0,0 0 0,0 0 0,0-1 0,-1 0 0,0 1 1,0-1-1,-1-1 0,0 2-8,1-4 10,1-1-1,-1 1 1,0-1 0,1 1 0,-1-1 0,0 0 0,0 0-1,-1-1 1,1 1 0,0-1 0,0 0 0,-1 0 0,1-1-1,-1 1 1,1-1 0,-1 0 0,-1 0-10,-9 1 12,-27 0-14,40-1 5,1 0 1,-1 0-1,0 0 1,1 0-1,-1 0 1,1-1 0,-1 1-1,1 0 1,-1-1-1,0 0 1,1 1-1,0-1 1,-1 0-1,1 1 1,-1-1 0,1 0-1,0 0 1,0 0-1,-1-1-3,2 1-117,-1-1 1,1 0-1,0 1 0,0-1 0,0 1 0,0-1 1,0 0-1,0 1 0,0-1 0,1 1 1,-1-1-1,1 1 0,-1-1 0,1 1 0,-1-1 1,1 1-1,0-1 0,0 1 0,0 0 0,0-1 1,0 1 116,10-14-2898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4:05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 90 2593,'0'0'850,"0"0"-373,0 0-85,0 0 76,0 0 105,0 0 98,-8-9 3479,-27-32-4203,30 36 40,-1 0 1,1 1-1,-1 0 1,0 0-1,0 0 0,0 1 1,-3-1 12,8 3-15,-1 0 1,0 1-1,1 0 1,-1-1-1,1 1 1,-1 0 0,0 0-1,1 0 1,-1 0-1,0 0 1,1 0-1,-1 0 1,0 0-1,1 1 1,-1-1-1,1 1 1,-1-1-1,1 1 1,-1 0-1,1 0 1,-1-1 0,1 1-1,0 0 1,-1 0-1,1 0 1,0 1-1,0-1 1,0 0-1,0 0 1,0 1-1,0-1 1,0 0-1,-1 2 15,-25 35 7,22-32-24,0 0 0,0 0 0,1 0 0,0 1 0,0 0 0,0-1 0,1 1 0,0 0 0,1 1 0,0-1 0,0 0 0,0 1 0,1-1 0,0 1 0,0 4 17,1-8-19,0-1-1,0 0 1,1 0-1,-1 1 1,1-1-1,0 0 1,0 0 0,0 0-1,0 0 1,0 0-1,1 0 1,-1 0-1,1 0 1,0 0-1,0-1 1,0 1-1,0-1 1,0 1-1,1-1 1,-1 0-1,1 0 1,0 0-1,-1 0 1,1 0 0,0-1-1,0 1 1,0-1-1,0 0 1,0 0-1,3 1 20,0 0 9,1 1 0,0-1 0,0-1 0,0 1-1,0-1 1,0 0 0,0-1 0,0 0 0,0 0 0,0 0-1,0-1 1,0 0 0,0 0 0,0-1 0,0 0 0,0 0-1,-1 0 1,1-1 0,-1 0 0,0-1 0,0 1-1,0-1 1,0 0 0,0-1 0,-1 1 0,0-1 0,0 0-1,0 0 1,-1-1 0,1 0 0,-1 0 0,-1 0 0,1 0-1,-1 0 1,0-1 0,0 1 0,-1-1 0,0 0 0,0 0-1,-1 1 1,0-1 0,0-1 0,0 1 0,-1 0 0,0-4-9,7-83-26,-7 94 14,0 0-38,0 0-38,0 0 12,0 0-20,1 4 65,-1 0 1,0 0-1,0 0 1,0-1-1,0 1 1,-1 0-1,1 0 1,-1 0-1,0 0 1,0 0-1,-2 3 31,2 0-19,-9 49 28,3 0 1,2 1-1,2 0 1,3 3-10,0 14 27,-11 69-27,3-67 63,8-75-42,0-1 47,0 0-8,0 0 14,0 0-4,0 0 0,0 0 38,0 0 13,0 0 30,0 0-6,0 0-34,0-33-389,7-7-1809,0 19-604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4:10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5 5721,'0'0'992,"0"0"-736,0 0-175,0 0-25,0 0-56,0 0-121,-7-4-39,7 4-592,0 13-336,0 2-1232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4:11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3089,'0'0'2112,"0"0"-1496,0 0-432,0 0-184,0 0 0,0 0-488,0 0-776,20 7-624,-15-1 343</inkml:trace>
  <inkml:trace contextRef="#ctx0" brushRef="#br0" timeOffset="1">44 322 488,'0'0'2769,"0"0"-1721,0 0-448,0 0-240,0 0-360,0 0-160,0 0-600,15 0-1401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4:11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2969,'0'0'1424,"0"0"-904,0 0-224,0 0-144,0 0-152,0 0-72,0 0-824,10 6-1441</inkml:trace>
  <inkml:trace contextRef="#ctx0" brushRef="#br0" timeOffset="1">42 316 3137,'0'0'1232,"0"0"-624,0 0-128,0 0-160,0 0-320,0 0-48,0 0-808,9 0-1128,-6 0-905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4:11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1224,'0'0'1040,"0"0"-183,0 0 95,0 0-392,0 0-536,0 0-24,0 0-1528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4:12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5961,'0'0'1825,"0"0"-1305,0 0-392,0 0-128,0 0-184,0 0 128,0 0-408,20 0-553,-6-7-935,-1 5-841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4:12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2969,'0'0'848,"0"0"-848,0 0-72,0 0-952</inkml:trace>
  <inkml:trace contextRef="#ctx0" brushRef="#br0" timeOffset="1">0 298 968,'0'0'1969,"0"0"-1369,0 0-232,0 0 80,0 0-448,0 0-416,0 0-856,8-33-1185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4:13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0 984,'0'0'936,"0"0"-936,0 0-440</inkml:trace>
  <inkml:trace contextRef="#ctx0" brushRef="#br0" timeOffset="1">0 438 5841,'0'0'1353,"0"0"-1025,0 0-184,0 0-144,0 0-56,0 0-2001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26:04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39 402 2664,'0'0'1194,"0"0"-379,0 0-403,0 0-335,0 0-57,-1 9 15,0-1-37,-1 11 29,0 1 1,2 0-1,0 8-27,0-22 5,1 1 0,0-1 0,0 1 0,0-1 0,1 0 0,0 0 0,0 1-1,1-1 1,0-1 0,0 1 0,0 0 0,1-1 0,3 5-5,-2-3 5,1 0 1,0 0-1,1 0 1,-1-1-1,1 0 0,1-1 1,-1 1-1,1-1 1,0-1-1,0 0 0,0 0 1,1 0-1,-1-1 1,1 0-1,0-1 0,0 0 1,0 0-1,0-1 1,0 0-1,0-1-5,-6 1 15,0-1-1,0 0 1,0-1 0,0 1-1,0 0 1,0-1-1,0 1 1,-1-1 0,1 0-1,0 0 1,0 0 0,-1-1-1,1 1 1,-1-1-1,1 1 1,-1-1 0,0 0-1,1 0 1,-1 0 0,1-1-15,1-4 39,1 0 0,-1 0 1,-1 0-1,0-1 0,0 0 1,2-7-40,-5 14 2,4-10 22,-1-1 0,0 0 1,-1 0-1,-1 0 0,0 0 0,-1 0 1,0-1-1,0 1 0,-1 0 1,-1 0-1,0 0 0,-1 0 0,0 0 1,-1 1-1,0-1 0,-1 1 1,-2-3-25,-14-24 19,-2 1 0,-1 1 0,-2 1 0,-9-8-19,-12-17 40,27 33 284,-2 1 0,0 2 0,-2 0 0,-7-4-324,30 25 41,1 2-149,1 7 49,0-1 0,0 1 0,1 0 0,-1-1 0,1 1 1,1-1-1,-1 0 0,1 1 0,0-1 0,0 0 0,0-1 0,1 1 0,3 3 59,9 14-111,72 106 148,6-4-1,9 1-36,-90-110 11,24 26 3,-35-39-11,-1-1-1,1 0 1,0 0 0,-1 0-1,1 0 1,0 0-1,0 0 1,-1 0 0,1-1-1,0 1 1,0 0 0,0-1-1,0 0 1,0 1 0,0-1-1,0 0 1,0 0 0,0 0-1,0 0 1,0-1-1,0 1 1,0 0 0,-1-1-1,2 0-2,-1-1 10,0 0-1,0-1 0,0 0 1,0 1-1,0-1 0,-1 0 0,1 0 1,-1 0-1,0 0 0,0 0 1,0 0-1,0 0 0,0-1-9,4-11-14,11-34-235,-7 2-618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4:13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0 7586,'0'0'1624,"0"0"-840,0 0-448,0 0-176,0 0-160,0 0-32,0 0-536,-15 0-680,15 0-1793,0 9 97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4:13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7 536,'0'0'2593,"0"0"-1505,0 0-480,0 0-8,0 0-168,0 0-368,0 0-56,7 0-16,6-6-1904</inkml:trace>
  <inkml:trace contextRef="#ctx0" brushRef="#br0" timeOffset="1">1 588 5977,'0'0'1209,"0"0"-873,0 0-336,0 0-152,0 0-2617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4:14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7394,'0'0'1072,"0"0"-808,0 0-264,0 0-704,0 0-2545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4:14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4081,'0'0'2736,"0"0"-1959,0 0-577,0 0-200,0 0-328,0 0-2337,0 0-416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4:15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0 1744,'0'0'2585,"0"0"-1681,0 0-448,0 0 160,0 0-400,0 0-168,0 0-48,3 2-296,7-2-1144,-3 2-1081</inkml:trace>
  <inkml:trace contextRef="#ctx0" brushRef="#br0" timeOffset="1">0 469 392,'0'0'592,"0"0"-152,0 0 32,0 0-328,0 0-144,0 0-648,0 0-336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4:15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1144,'0'0'960,"0"0"-47,0 0-209,0 0-144,0 0-312,-12 127-80,24-92-168,10-9-80,-3-4-1464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4:16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0 616,'0'0'2305,"0"0"-1289,0 0-600,0 0-288,0 0-128,0 0-504</inkml:trace>
  <inkml:trace contextRef="#ctx0" brushRef="#br0" timeOffset="1">81 563 4113,'0'0'1312,"0"0"-504,0 0 145,0 0-57,0 0-312,0 0-240,0 0-216,-80 59-128,89-81-336,9-8-2089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4:15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3761,'0'0'2672,"0"0"-2168,0 0-504,0 0-448,0 0-1512,0 0-953</inkml:trace>
  <inkml:trace contextRef="#ctx0" brushRef="#br0" timeOffset="1">30 495 744,'0'0'680,"0"0"-472,0 0-120,0 0-88,0 0-1512</inkml:trace>
  <inkml:trace contextRef="#ctx0" brushRef="#br0" timeOffset="2">52 1030 1512,'0'0'2761,"0"0"-2001,0 0-584,0 0-176,0 0-216,0 0-1280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4:16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0 953 7114,'0'0'1376,"0"0"-904,0 0-320,0 0-48,0 0-104,0 0-312,0 0-1296,17-2-681,-5-5-504</inkml:trace>
  <inkml:trace contextRef="#ctx0" brushRef="#br0" timeOffset="1">59 686 4569,'0'0'768,"0"0"40,0 0-488,0 0-320,-22-116-48,22 79-1608,0 2-2665</inkml:trace>
  <inkml:trace contextRef="#ctx0" brushRef="#br0" timeOffset="2">32 55 3345,'0'0'4865,"0"0"-4345,0 0-328,0 0 56,0 0-72,0 0-176,0 0-504,-12-46-2017,38 38-1936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4:17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7802,'0'0'1592,"0"0"-1192,0 0-296,0 0-104,0 0-928,0 0-3217,0 0-680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6T17:18:54.1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2193 193,'-813'0,"784"2,0 2,0 1,0 0,0 3,-14 5,4-1,-1-2,-17 1,8-3,1 2,1 1,0 3,0 2,-15 9,38-16,-1-2,0 0,0-2,0 0,-1-2,-8 0,0 0,-57 15,76-14,0 0,0-1,-1 0,0-1,1-1,-1-1,0 0,0-1,1 0,-3-2,9 1,0 0,0 0,0 1,0 1,0-1,-1 1,1 1,0 0,0 0,-3 1,6 0,1 0,-1 0,0 0,1 1,0 0,-1 0,1 1,0-1,1 1,-1 0,1 0,-1 0,1 1,1 0,-4 4,-9 13,1 1,2 0,0 1,-5 15,14-29,2-1,-1 1,1 0,0 0,1 0,1 0,-1 0,1 0,1 0,0-1,1 1,-1 0,2 0,0 1,1 2,2 1,0 0,0-1,1 0,1-1,0 0,0 0,1 0,1-1,0-1,1 0,6 5,4 2,1-1,0-2,2 0,-1-1,1-2,14 5,-18-10,0 0,0-1,1-1,0-1,0 0,6-2,134-3,-71-1,68 5,-14-1,0-5,-89-2,0-2,-1-2,0-3,51-19,-81 22,0-1,-1-2,0 0,-1-1,0-1,-1-1,-1 0,4-6,38-40,45-61,-55 61,3 2,3 2,-50 51,-1 0,-1 0,1 0,-1-1,-1 0,1 0,-1 0,-1-1,1 1,-2-1,3-6,-4 7,-1 1,1-1,-1 0,-1 1,0-1,0 1,0-1,-1 0,0 1,0-1,-1 1,0-1,-1 1,-2-7,-9-18,0 1,-2 1,-2 0,-1 1,14 21,-1 0,0 0,0 1,-1-1,0 2,0-1,0 1,-1 0,0 1,0-1,-1 2,0-1,1 1,-2 0,1 1,-4-1,11 4,-1-1,1 0,-1 1,1 0,-1-1,0 1,1 0,-1 0,1 1,-1-1,0 0,1 1,-1 0,1 0,-1-1,1 1,0 1,-1-1,1 0,0 0,0 1,0 0,0 0,0 0,1 0,-1 1,1-1,0 1,0-1,0 1,0 0,0-1,1 1,-1 0,1-1,-1 1,1 0,0 0,0-1,1 2,0 10,1-1,1 1,0-1,1 0,1 0,0 0,3 5,24 48,-15-36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26:04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20 275 6241,'0'0'1040,"0"0"-336,0 0-496,0 0-208,0 0 0,-19-142 32,44 101-32,20 0-240,-7 11-1248,-12 10-2553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4:18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1 121 7826,'0'0'1080,"0"0"-856,0 0-224,0 0-1360,0 0-4098</inkml:trace>
  <inkml:trace contextRef="#ctx0" brushRef="#br0" timeOffset="1">1 121 7298,'99'-120'992,"-99"120"-744,0 0-248,0 0-104,0 0-1969,0 0-4288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4:18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66 264 4889,'0'0'3273,"0"0"-2353,0 0-664,0 0 48,0 0-304,0 0-16,-66-119-1408,66 102-3577</inkml:trace>
  <inkml:trace contextRef="#ctx0" brushRef="#br0" timeOffset="1">42 1 7986,'0'0'888,"0"0"-688,0 0-176,0 0-24,0 0-648,0 0-1409,0 0-807</inkml:trace>
  <inkml:trace contextRef="#ctx0" brushRef="#br0" timeOffset="2">173 944 8850,'0'0'1056,"0"0"-784,0 0-272,0 0 0,0 0-1120,0 0-1713,0 0-2208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4:17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0 6513,'0'0'905,"0"0"-641,0 0-264,0 0-705,0 0-5056</inkml:trace>
  <inkml:trace contextRef="#ctx0" brushRef="#br0" timeOffset="1">1 559 5145,'0'0'1824,"0"0"-1359,0 0-465,0 0-104,0 0-2833,0 0-1400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4:17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6673,'0'0'1297,"0"0"-785,0 0-200,0 0-312,0 0-1272,0 0-1929</inkml:trace>
  <inkml:trace contextRef="#ctx0" brushRef="#br0" timeOffset="1">120 196 6937,'0'0'1321,"0"0"-681,0 0 112,0 0-752,0 0-352,0 0-2505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4:18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7138,'0'0'912,"0"0"-728,0 0-184,0 0-1072,0 0-1265</inkml:trace>
  <inkml:trace contextRef="#ctx0" brushRef="#br0" timeOffset="1">0 502 8370,'0'0'1264,"0"0"-968,0 0-296,0 0-392,0 0-6057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6:16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89 267 800,'0'0'847,"0"0"-283,0 0-150,0 0-38,0 0-39,-12-21 46,-8-9-242,7 10 187,1 0 0,0-1-1,2-1 1,0 0-328,10 21 20,1 0 0,-1 1 0,0-1 0,1 0 1,-1 1-1,1-1 0,-1 1 0,1-1 0,-1 1 0,1-1 0,-1 1 0,1-1 0,0 1 0,-1-1 0,1 1 1,0 0-1,-1-1 0,1 1 0,0 0 0,0 0 0,-1 0 0,1-1 0,0 1 0,-1 0 0,1 0 1,0 0-21,28-7 2,-25 6 97,30-9 299,0-1-1,25-13-397,-27 10 132,1 2 0,34-8-132,-66 20-16,-1 0 1,0 0-1,0 0 0,0 0 0,1 0 1,-1 0-1,0 0 0,0 0 0,1 0 0,-1 0 1,0 0-1,0 0 0,0 0 0,1 1 1,-1-1-1,0 0 0,0 0 0,0 0 1,0 0-1,1 1 0,-1-1 0,0 0 1,0 0-1,0 0 0,0 1 0,0-1 0,0 0 1,1 0-1,-1 0 0,0 1 0,0-1 1,0 0-1,0 0 0,0 1 0,0-1 1,0 0-1,0 0 0,0 1 0,0-1 1,0 0-1,0 0 0,0 1 0,0-1 0,-1 0 1,1 0-1,0 0 0,0 1 0,0-1 1,0 0-1,0 0 0,0 0 0,-1 1 1,1-1 15,-6 15-589,-9 6-642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6:16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2577,'0'0'700,"0"0"-163,0 0-186,0 0-359,0 0-208,0 7 44,2 28 223,3-1 1,0 0 0,2 0-1,2-1 1,5 11-52,-3-8 115,-1 0 0,-2 0 0,-1 1 0,-2 0 0,-1 18-115,-5-52-98,0 0 0,-1 0 0,0 1 0,1-1 0,-1 0 0,0-1 0,-1 1-1,1 0 1,0 0 0,-1-1 0,0 0 0,1 1 0,-1-1 0,0 0 0,-3 1 98,3 0-378,-12 6-1767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6:17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63 728,'0'0'1124,"0"0"-126,0 0-143,0 0-158,0 0 207,0 0-202,-1-12-210,-1-38-92,1 94-137,-1-12-224,2 0 1,4 31-40,7-2 71,16 44-71,0 0 41,-26-116 101,-1 1 1,0-1 0,0 0-1,-3-9-142,-2-6 15,1 0-1,2 0 0,0 0 0,2-1 0,0 1 1,3-7-15,-2 28-40,0 1-1,0-1 1,0 0 0,0 1 0,1 0 0,0-1-1,0 1 1,0 0 0,0 0 0,1 0 0,0 0 0,1-2 40,-3 5-10,-1 0 0,1 1 0,0-1 0,0 0 0,0 0 0,-1 0 0,1 1 0,0-1 0,0 0 0,0 1 0,0-1 1,1 1-1,-1-1 0,0 1 0,0-1 0,0 1 0,0 0 0,0 0 0,1-1 0,-1 1 0,0 0 0,0 0 0,0 0 1,0 0-1,1 1 0,-1-1 0,0 0 0,0 0 0,0 1 0,0-1 0,0 1 0,1-1 0,-1 1 0,0-1 0,0 1 0,0 0 1,0-1-1,-1 1 0,1 0 0,0 0 0,0 0 0,0-1 0,-1 1 0,1 0 0,0 0 0,-1 0 0,1 0 0,-1 1 1,1-1 9,13 23 16,-1 0 1,8 21-17,-14-27 17,2 0 0,0 0 0,1-1 0,0 0 0,2-1 1,5 7-18,-17-23 2,1 1 0,-1 0 1,1-1-1,-1 1 0,1-1 1,0 1-1,-1 0 1,1-1-1,-1 0 0,1 1 1,0-1-1,0 1 1,-1-1-1,1 0 0,0 1 1,0-1-1,-1 0 1,1 0-1,0 0 0,0 0 1,0 0-1,-1 0 0,1 0 1,0 0-1,0 0 1,0 0-1,-1 0 0,1 0 1,1-1-3,-1 1 19,1-1 0,-1-1 1,0 1-1,0 0 0,1 0 0,-1 0 0,0-1 1,0 1-1,0 0 0,0-1 0,0 1 1,-1-1-1,2-1-19,13-48 311,-11 20-273,-1 0-1,-2 1 1,-1-24-38,-1 14-485,2 46 441,1-1 0,-1 1 0,1 0-1,0-1 1,0 1 0,1-1 0,0 0-1,2 5 45,11 22 20,-9-11 13,6 20-1,1-1 0,3 0 0,7 11-32,-24-50 7,0-1 0,1 0 0,-1 0 1,0 0-1,0 1 0,0-1 0,0 0 0,0 0 0,1 0 1,-1 1-1,0-1 0,0 0 0,0 0 0,1 0 1,-1 0-1,0 0 0,0 1 0,1-1 0,-1 0 0,0 0 1,0 0-1,1 0 0,-1 0 0,0 0 0,0 0 0,1 0 1,-1 0-1,0 0 0,0 0 0,1 0 0,-1 0 0,0 0 1,0 0-1,1 0 0,-1 0 0,0 0 0,0-1 1,1 1-1,-1 0 0,0 0 0,0 0 0,0 0 0,1 0 1,-1-1-1,0 1 0,0 0 0,0 0 0,0 0 0,1-1 1,-1 1-1,0 0 0,0 0 0,0 0 0,0-1 1,0 1-1,0 0 0,0 0 0,0-1 0,0 1 0,0 0 1,1 0-1,-1-1 0,0 1 0,0 0 0,-1 0 0,1-1 1,0 1-8,6-19 322,-6 19-345,15-61 10,-3 0 0,-3-1 0,-3 0 0,-2-26 13,-18 128-567,13-34 546,-1 1-1,1-1 1,1 1-1,-1-1 1,1 1-1,0-1 1,1 1-1,-1-1 1,2 3 21,-1-7-20,0 1 0,0 0 0,1 0 0,-1-1 0,1 1 0,0-1 0,-1 0 0,1 1 0,1-1 0,-1 0 0,0 0 0,0 0 0,1-1 0,-1 1 0,1 0 0,-1-1 0,1 0 0,0 1 0,0-1 0,-1 0 0,2-1 20,24 11-64,43 18-23,-65-27 94,-1 1 0,0 0 0,1 0 0,-1 1 0,-1 0 1,1 0-1,0 0 0,-1 0 0,0 1 0,2 2-7,-5-6 13,-1 0 1,1 1 0,-1-1-1,1 0 1,-1 1-1,1-1 1,-1 0-1,0 1 1,0-1 0,1 1-1,-1-1 1,0 0-1,-1 1 1,1-1 0,0 1-1,0-1 1,0 0-1,-1 1 1,1-1 0,-1 0-1,1 1 1,-1-1-1,0 0 1,1 0 0,-1 1-1,0-1 1,0 0-1,0 0 1,0 0-1,0 0 1,0 0 0,0 0-1,0 0 1,0-1-1,0 1 1,-2 0-14,-50 29 227,43-26-220,-1 2-24,-12 5-449,0 0-1,-25 6 467,16-9-1799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6:18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59 4297,'0'0'864,"0"0"40,0 0 97,0 0-145,0 0-160,0 0-312,0 0-192,12-59-192,-12 59-128,-5 16-400,-17 10-1217,-9 0-3640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6:24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38 681 824,'0'0'736,"0"0"-124,0 0-3,0 0 9,0 0-163,-5-5-97,0 3-260,3 1-58,0-1-1,0 1 1,0 0-1,1 0 1,-1-1-1,0 1 1,1-1-1,-1 1 1,1-1 0,-1 0-1,1 0 1,0 0-1,-1 1 1,1-2-40,1 2-32,-1 0 0,1 0 0,-1 0 0,1 0 0,-1 0 0,1 0 0,0 0 0,0 0 0,0 0 0,0 0 0,-1 0 0,1 0 0,1 0 0,-1-1 0,0 1 0,0 0 0,0 0 1,0 0-1,1 0 0,-1 0 0,1 0 0,-1 0 0,1 0 0,-1 0 0,1 0 0,-1 0 0,1 1 0,0-1 0,0-1 32,15-2 3080,-14 3-3022,0-1 0,1 1 0,-1-1 0,0 0-1,0 0 1,0 0 0,0 0 0,0 0 0,-1 0-1,1-1 1,-1 1 0,1-1 0,0 0-58,5-8 234,19-22-102,-2-1 0,-1-1 1,14-29-133,-31 51 0,-1 1 1,1-1 0,-2 0 0,0 0 0,0 0-1,-2-1 1,1 1 0,-2-1 0,0 0-1,0 1 1,-1-1 0,-1 0 0,-1-7-1,0 14-56,0 0 0,-1 1-1,0-1 1,0 0 0,0 1 0,-1 0 0,0 0 0,0 0 0,0 0-1,-3-2 57,4 5-25,0 0 0,0-1 0,0 1 0,0 0 0,0 0-1,-1 1 1,0-1 0,1 1 0,-1 0 0,0 0-1,0 0 1,0 0 0,-1 1 0,1-1 0,0 1-1,0 0 1,-3 0 25,7 24-244,4 36 238,2 0 0,4 0 0,1-1-1,19 52 7,9 49 41,-26-82-35,1 69-6,-2-21 22,-10-104-40,0 0 1,2 0-1,0 0 0,2 0 0,0-1 1,8 17 17,-13-36-17,-1 0 1,0 0-1,1-1 1,-1 1 0,0 0-1,1 0 1,-1-1 0,1 1-1,-1 0 1,1-1-1,-1 1 1,1-1 0,0 1-1,-1 0 1,1-1 0,0 1-1,-1-1 1,1 0 0,0 1-1,0-1 1,0 0-1,-1 1 1,1-1 0,0 0-1,0 0 1,0 0 0,-1 1-1,1-1 1,0 0 0,0 0-1,0 0 1,0-1-1,0 1 1,-1 0 0,1 0-1,1 0 17,0-2 6,1 0 1,-1 1-1,0-1 0,1 0 0,-1 0 0,0-1 1,0 1-1,-1 0 0,1-1 0,0 1 0,0-2-6,32-69 430,-27 49-357,-1 0 1,-2 0 0,0 0-1,-2 0 1,0-1 0,-2 1-1,-1-1 1,-1-2-74,1 18 1,0 1 1,0-1-1,-1 1 0,-1 0 1,1 0-1,-1 0 1,-1 0-1,1 0 0,-1 0 1,-1 1-1,1 0 0,-1 0 1,-1 0-1,1 1 1,-1-1-1,0 1 0,0 1 1,-1-1-1,0 1 0,-2-1-1,-2-1-31,0 0 0,-1 0 1,1 1-1,-1 1 0,-1 0 0,1 1 0,-1 0 0,0 1 0,0 0 0,0 1 0,0 1 0,-9-1 31,13 2-45,-16 3-539,24-2 537,1-1-1,-1 1 1,0 0 0,0 0 0,1-1-1,-1 1 1,1 0 0,-1 0-1,1 0 1,-1 0 0,1 0 0,0 0-1,-1 0 1,1 0 0,0 0-1,0 0 1,-1 0 0,1 0 0,0 0-1,0 0 1,0 0 0,0 0 0,1 1 47,2-1-50,0 0 0,0-1 0,1 1 0,-1-1 0,0 1 0,1-1 0,-1 0 0,0 0 1,3-1 49,-1 1-44,9-1 115,0-1-1,0 0 1,-1-1-1,1-1 1,-1 0 0,0-1-1,0 0 1,0-1-1,9-5-70,27-18 375,35-26-375,-62 40 28,-16 10 15,7-3-12,-2 0 1,1-1-1,-1 0 1,4-6-32,-13 12 83,1 0-1,0-1 1,-1 1 0,1-1-1,-1 0 1,0 1 0,0-1 0,-1 0-1,1 0 1,-1-1 0,0 1-1,0 0 1,0 0 0,-1-1 0,1 1-1,-1-3-82,0 6-5,-1 0 0,1 0-1,-1 0 1,1 0-1,-1-1 1,0 1 0,1 0-1,-1 0 1,0 0 0,0 0-1,1 1 1,-1-1-1,0 0 1,0 0 0,0 0-1,0 1 1,0-1 0,0 0-1,0 1 1,-1-1-1,1 1 1,0 0 0,0-1-1,0 1 1,0 0 0,-1-1-1,1 1 1,0 0-1,0 0 1,-1 0 0,0 0 5,-48-1-97,41 1 98,7 0-10,-1 0 0,1 0 0,0 0 0,0 1 0,-1-1 1,1 1-1,0-1 0,0 1 0,0 0 0,0 0 0,0 0 1,0 0-1,0 0 0,0 0 0,0 1 0,0-1 0,1 1 1,-1-1-1,0 1 0,1 0 0,-2 1 9,1 1-22,0 0 0,0 0-1,0 0 1,0 1 0,1-1-1,-1 0 1,1 1 0,0-1 0,1 1-1,-1-1 1,1 1 22,-1 6-21,1-1 0,1 0-1,0 1 1,0-1 0,1 0 0,0 0-1,1 0 1,0 0 0,1 0 0,0 0 21,0-1-6,12 22 16,2 0 0,8 10-10,-22-34-10,1-1 0,0 1 1,0-1-1,0-1 0,1 1 1,-1-1-1,1 0 0,1 0 1,-1 0-1,1-1 0,0 0 0,0-1 1,4 3 9,-7-6 21,-1 1 0,0 0 1,0-1-1,1 1 0,-1-1 0,0 0 1,0 0-1,1-1 0,-1 1 0,0 0 1,0-1-1,1 0 0,-1 0 1,0 0-1,0 0 0,0 0 0,0-1 1,0 0-1,0 1 0,-1-1 0,1 0 1,0 0-1,-1 0 0,0-1 1,1 1-1,-1-1 0,0 1 0,0-1-21,8-11 122,-1 0-1,-1-1 1,0 0-1,-1 0 0,1-4-121,6-12 59,-4 11-55,2 0-1,0 0 1,0 2-1,2-1 1,0 2-1,6-5-3,-14 17-16,0-1 1,0 1-1,1 0 0,-1 0 0,1 0 0,1 1 0,-1 0 0,1 1 0,0 0 16,-4 1-24,0 1-1,1 0 1,-1 0-1,0 0 0,1 1 1,-1 0-1,1-1 1,-1 2-1,1-1 1,-1 0-1,1 1 1,-1 0-1,0 0 1,1 0-1,-1 1 1,4 1 24,-5-2-16,0 1 0,0 0 1,-1-1-1,1 1 0,0 0 1,-1 0-1,1 1 1,-1-1-1,1 1 0,-1-1 1,0 1-1,0-1 0,-1 1 1,1 1 15,-36-6 440,3-4-404,20 3-81,0 1 0,-1 0 0,1 1 0,-1 0 1,0 0-1,1 2 45,7-1-14,0 1 1,0-1-1,0 1 1,0 0 0,1 1-1,-1-1 1,0 1-1,1-1 1,0 1 0,-1 0-1,1 1 1,0-1-1,0 0 1,0 1 0,0 0-1,0 0 1,1-1-1,-1 2 1,1-1-1,0 0 15,-4 6-24,1 0 0,0 1 1,1-1-1,0 1 1,1-1-1,0 1 1,0 1-1,1-1 1,0 0-1,1 0 1,0 1-1,1 2 23,0-9-7,-1-1 0,1 1-1,1-1 1,-1 1 0,1 0 0,-1-1 0,1 1-1,0-1 1,0 1 0,0-1 0,1 0 0,-1 1-1,1-1 1,0 0 0,0 0 0,0 0-1,0 0 1,1 0 0,-1-1 0,1 1 0,-1-1-1,1 0 1,0 1 0,0-1 0,0 0 0,0-1-1,0 1 1,1 0 0,-1-1 0,1 0 0,-1 0-1,1 0 1,-1 0 0,1-1 0,2 1 7,1 0 16,0-1 1,0 1-1,-1-1 1,1-1-1,0 1 1,-1-1 0,1-1-1,0 1 1,-1-1-1,0 0 1,1 0-1,-1-1 1,0 0-1,0 0 1,0-1 0,1 0-17,0-3 44,1 1 0,-2-1 1,1 0-1,-1-1 1,0 0-1,0 0 1,-1 0-1,0-1 0,-1 1 1,0-1-1,0-2-44,1-3 74,-1 0 0,0-1-1,-1 1 1,-1-1 0,0 0 0,-1 0-1,-1-14-73,0 29-41,0 27-632,0-14 667,2-1 1,-1 1 0,2-1-1,0 0 1,0 1 0,1-1-1,4 8 6,-5-14-8,0 1-1,0 0 1,0-1-1,1 0 1,0 0-1,0 0 1,1 0-1,0 0 1,0-1-1,0 0 1,1 0-1,-1-1 1,1 1-1,1-1 9,-6-3 10,0-1-1,0 1 0,0-1 1,0 0-1,0 1 0,0-1 1,0 0-1,1 0 0,-1 1 1,0-1-1,0 0 0,0 0 0,1 0 1,-1-1-1,0 1 0,0 0 1,0 0-1,0-1 0,0 1 1,0 0-1,1-1 0,-1 1 0,0-1 1,0 0-1,0 1-9,1-2 31,1-1 0,-1 1 0,1 0 1,-1-1-1,0 1 0,0-1 0,0 0 0,-1 0 0,2-2-31,4-9 134,-2-1 0,1 1 0,2-14-134,-7 23 12,9-38 39,-3 0 0,-1 0-1,-2-1 1,-2 1 0,-2-1-1,-1 0 1,-7-31-51,6 57 48,0 0-1,-2 1 1,0 0-1,-1-1 1,0 1-1,-2 1 1,0-1-1,-8-13-47,15 30-4,0 0 0,0 0 0,-1-1 0,1 1 0,0 0 0,0 0 0,0 0 0,0 0 0,0 0 0,0 0 0,0 0 0,-1 0 0,1 0 0,0 0 0,0 0 0,0 0 0,0 0 0,0 0 0,0 0 0,0 0 0,-1 0 0,1 0 0,0 0 0,0 0 0,0 0 0,0 0 0,0 0 0,0 0 0,0 0 0,-1 0 0,1 0 0,0 0 0,0 0 0,0 0 0,0 1 0,0-1 0,0 0 0,0 0 0,0 0 0,0 0 0,0 0 0,-1 0 0,1 0-1,0 0 1,0 0 0,0 1 0,0-1 0,0 0 0,0 0 0,0 0 0,0 0 0,0 0 0,0 0 0,0 0 0,0 1 0,0-1 0,0 0 0,0 0 0,0 0 0,0 0 0,0 0 0,0 0 0,0 0 0,0 1 0,0-1 0,0 0 0,0 0 0,1 0 4,-4 18-123,2 22 40,1 9 84,-1 19 18,3 1 1,7 27-20,-7-77 1,1 0 0,1 0 0,1 0 1,1 0-1,1-1 0,0 0 1,1 0-1,1 0 0,1-1 0,9 11-1,5-5-71,-23-23 80,-1 1-1,1-1 0,0 1 1,0-1-1,0 0 0,-1 1 1,1-1-1,0 0 0,0 0 1,0 0-1,0 0 0,0 0 1,-1 0-1,1 0 0,0 0 1,0 0-1,0 0 0,0 0 1,0-1-1,-1 1 0,2 0-8,0-2 31,0 0 0,0 0-1,0 0 1,-1 0 0,1 0 0,0 0 0,-1-1-1,0 1 1,1 0 0,-1-1 0,0 1-1,0-1 1,0 1 0,-1-1 0,1 0-1,0 1 1,-1-3-31,10-45 166,-3 0 0,-1-1 0,-2-41-166,-4 91-23,0 1-93,0 12-400,5 17 449,1-1 0,1 0 0,9 23 67,-12-39 6,1 0-1,1-1 1,0 1-1,0-1 1,1 0-1,1 0 1,0-1 0,0 0-1,8 6-5,-15-15 8,-1 0 0,1 0-1,0 0 1,0-1 0,0 1 0,0 0-1,0-1 1,0 1 0,0 0 0,0-1-1,0 1 1,0-1 0,1 0 0,-1 1-1,0-1 1,0 0 0,0 0 0,0 0-1,1 0 1,-1 0 0,0 0 0,0 0-1,0 0 1,1 0 0,-1 0 0,0-1-1,0 1 1,1-1-8,0 0 14,0-1 0,0 0-1,0 1 1,0-1 0,0 0 0,-1 0 0,1 0-1,-1 0 1,1 0 0,-1-1 0,0 1-1,0 0 1,1-1-14,3-11 35,0 0 1,-1 0-1,-1 0 1,1-6-36,3-28 36,-2 1 1,-2-1 0,-3-3-37,0 50-53,0 1-90,0 0-53,3 36-472,4-7 651,1 0 0,2-1 0,12 27 17,-18-45-4,2 1 0,-1-1 0,1 0 0,1-1 1,-1 0-1,2 0 0,-1 0 0,1-1 0,1 0 1,-1 0-1,9 4 4,-15-10 4,0 0 1,1-1 0,-1 0 0,1 1 0,-1-1-1,1 0 1,-1 0 0,1-1 0,0 1 0,-1 0-1,1-1 1,0 0 0,-1 1 0,1-1-1,0 0 1,0-1 0,-1 1 0,1 0 0,0-1-1,0 1 1,-1-1 0,1 0-5,1-1 17,-1 0 0,0 0 0,0-1-1,0 1 1,0-1 0,0 1 0,-1-1 0,1 0 0,-1 0 0,0 0 0,0 0 0,0 0 0,0-1-1,1-1-16,2-8 55,0-1 0,0 1 0,-1-1 0,-1 0 0,0 0-1,-1 0 1,0-13-55,-2 22 9,0-135 34,-6 122-176,-3 23-195,-5 28-15,13-31 331,1-1-1,0 1 1,-1-1-1,1 1 1,0-1-1,-1 1 1,1 0-1,0-1 1,0 1 0,0-1-1,1 1 1,-1 0-1,0-1 1,1 1-1,-1-1 1,1 1-1,-1-1 1,1 1 0,-1-1-1,1 1 1,0-1-1,0 0 1,0 1-1,0-1 1,0 0-1,1 1 13,1-1-3,1 0-1,-1 0 0,1 0 0,0 0 0,0-1 0,-1 1 0,1-1 0,0 0 1,0 0-1,2-1 4,4 1 54,8-2-32,-1-1-1,1 0 1,-1-2 0,0 0 0,0-1-1,0 0 1,11-7-22,-27 12-3,-1 1-49,0 18-104,-12 113 252,10-110-89,1-16-5,1 1-1,-1 0 1,1-1 0,0 1 0,0 0-1,1 0 1,0-1 0,0 1 0,0 0-1,1 1-1,0-6 6,-1 0-1,1 0 0,-1 0 0,1 0 1,0 0-1,0-1 0,-1 1 0,1-1 0,0 1 1,0-1-1,0 0 0,0 0 0,-1 0 1,1 0-1,0 0 0,0 0 0,0 0 1,0 0-1,0-1 0,0 1-5,2-1 20,0 0 1,0 1-1,0-2 0,0 1 0,0 0 1,0-1-1,0 0 0,2-1-20,89-67 103,32-26-75,-110 81 6,0 0 0,-1-1 0,-1-1 0,-1-1 0,10-14-34,-23 29 38,1 1 0,-1 0-1,1 0 1,-1 0-1,0-1 1,0 1-1,0 0 1,0-1-1,0 1 1,0-1 0,-1 1-1,1-1 1,-1 0-1,0 1 1,0-1-1,0 1 1,0-1 0,0 0-1,-1 1 1,1-1-1,-1 1 1,0-1-1,1 1 1,-1-1-1,0 1-37,-1 0 4,0-1 1,0 1-1,0 0 0,0 1 0,-1-1 0,1 0 0,0 1 0,-1-1 0,0 1 0,1 0 0,-1-1 0,1 1 0,-1 1 0,0-1 0,0 0 0,0 1 0,1-1 0,-1 1 0,0 0 1,0 0-1,0 0 0,0 0-4,-2 0-12,0 1 0,1-1 0,-1 1 0,1 0 0,-1 0 0,1 0 0,0 0 0,-1 1 0,1 0 1,0 0-1,0 0 0,0 0 0,0 1 0,1-1 0,-1 1 0,0 0 0,1 0 0,0 1 0,0-1 0,0 1 0,0-1 1,1 1-1,-1 0 0,1 0 0,0 0 0,0 0 0,0 0 0,0 3 12,-3 9-43,1 0 0,0 1 1,1-1-1,1 1 0,1-1 0,0 1 0,1 3 43,-1-10 1,2 0-1,-1 1 0,1-1 1,0 0-1,1 0 0,1 0 1,-1 0-1,2 0 0,-1-1 1,1 1-1,1-1 0,-1 0 1,1 0-1,1-1 0,0 1 1,0-1-1,1-1 0,0 1 1,4 3-1,-8-9 14,0-1 0,0 0 0,0 1 1,0-1-1,0 0 0,0 0 0,0-1 1,0 1-1,0 0 0,1-1 0,-1 0 0,0 0 1,0 0-1,1 0 0,-1-1 0,0 1 0,0-1 1,2 0-15,3-1 61,0-1 1,0 1-1,0-1 1,0-1 0,-1 0-1,3-1-61,25-18 90,-2-2 0,0-1 0,-2-1 0,-1-2 0,11-14-90,-38 39-109,1 0 0,-1-1 0,1 1 0,-1-1 0,-1 0-1,1 0 1,-1 0 0,0 0 0,0 0 0,0 0 0,-1-1 0,1 1 0,-1 0 0,-1-1 0,1 1 0,-1-1 0,0 1 109,0-16-2214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26:05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22 887 1664,'0'0'604,"0"0"-245,0 0 37,0 0 65,10-9 147,-2 2-484,0 0 0,0 0 0,-1 0-1,-1-1 1,1 0 0,-1-1 0,0 1 0,-1-1 0,0 0-1,0-1 1,-1 1 0,-1-1 0,1 0 0,-1 0 0,-1 0-1,0 0 1,0 0 0,-1-2-124,-1 11 7,0 0 1,0 0-1,0-1 1,0 1-1,0 0 1,0 0-1,0 0 0,-1-1 1,1 1-1,0 0 1,-1 0-1,1 0 1,-1 0-1,1 0 0,-1-1 1,1 1-1,-1 0 1,0 0-1,0 1 0,1-1 1,-1 0-1,0 0 1,-1-1-8,0 2-15,-1-1 0,1 0 0,0 1-1,-1-1 1,1 1 0,0 0 0,-1 0 0,1 0 0,-1 0 0,1 0 0,-1 0 0,1 1 0,-2 0 15,1 0-5,0 0 1,0 0-1,0 1 1,0-1-1,1 1 0,-1 0 1,0 0-1,1 0 1,0 0-1,-1 0 1,1 1-1,0-1 1,0 1-1,0-1 1,0 1-1,1 0 1,-1 0-1,1-1 0,0 1 1,-1 3 4,-4 8-6,1 1-1,1-1 1,0 1 0,1 0 6,0-1-38,1 0 1,0 0-1,1 0 1,1 0-1,0 0 1,1 7 37,-1-18-7,1 0 1,-1 0-1,1 0 1,-1 0-1,1 0 1,0 0-1,0 0 0,0-1 1,1 1-1,-1 0 1,1-1-1,-1 1 1,1-1-1,0 1 1,0-1-1,0 0 1,0 0-1,1 0 1,-1 0-1,0 0 1,1 0-1,-1-1 1,1 1-1,0-1 1,0 0-1,-1 0 1,1 0-1,0 0 1,0 0-1,0 0 1,0-1-1,1 0 7,6 1 19,0-1-1,0 0 1,-1-1-1,1-1 1,0 1-1,-1-1 1,1-1-1,-1 0 1,0 0-1,0-1 1,0 0-1,0 0 1,0-1-1,-1 0 1,7-7-19,13-11 113,0-1 0,-2-1 0,16-20-113,-22 23-22,14-16 94,29-42-72,-52 64 5,0 0 0,-1-1 0,-1 0 1,0-1-1,-2 0 0,5-14-5,-10 25 17,0 0-1,-1 0 1,0-1 0,0 1 0,-1 0 0,1-1 0,-2 1 0,1-3-17,-1 8 1,1 1 1,0-1-1,-1 0 1,1 1-1,-1-1 1,1 0-1,-1 1 1,0-1-1,0 1 1,1-1-1,-1 1 1,0 0 0,-1-1-1,1 1 1,0 0-1,0 0 1,0 0-1,-1 0 1,1 0-1,-1 0 1,1 0-1,-1 0 1,1 0-1,-1 0 1,1 1-1,-1-1 1,1 1-1,-1-1 1,0 1-1,0 0 1,1 0-1,-1 0 1,0 0-1,1 0 1,-1 0-2,-1 0-2,0 0 0,0 0 0,0 1 0,0-1 0,0 1 0,0-1 0,1 1 0,-1 0-1,0 0 1,0 1 0,1-1 0,-1 0 0,1 1 0,-1 0 0,1-1 0,0 1 0,0 0 0,0 0 0,-2 2 2,1 1-9,-1 0-1,1 0 1,0 0-1,0 1 1,1-1-1,0 1 1,0 0-1,0-1 0,0 5 10,-3 16-40,2 0 0,1 0-1,1 1 1,1 8 40,0-19-9,0-14 6,0 5-47,0 0-1,0 0 0,1-1 0,0 1 1,0 0-1,2 3 51,-3-9-7,0 0 0,1 0 0,-1 0 0,1 0 0,0 0 0,-1 0 0,1 0-1,0 0 1,-1 0 0,1 0 0,0 0 0,0 0 0,0 0 0,0 0 0,0-1 0,0 1 0,0 0 0,0-1 0,0 1-1,0-1 1,0 1 0,0-1 0,1 0 0,-1 1 0,0-1 0,0 0 0,0 0 0,1 0 0,-1 0 0,0 0 0,0 0-1,1 0 1,-1 0 0,0-1 0,0 1 0,0 0 0,0-1 0,1 1 7,-1-1 12,1 0 0,-1 0 0,1 0-1,-1 0 1,1 0 0,-1 0 0,0 0 0,0 0 0,1-1-1,-1 1 1,0-1 0,0 1 0,-1 0 0,1-1 0,0 0 0,0 1-1,-1-1 1,1 1 0,-1-1 0,1 0-12,8-39 383,-7 34-322,2-18 70,0 0 0,-2 0 0,-1 1-1,-1-1 1,-1 0 0,-1 0 0,-1 0-1,-1 0 1,-2 1 0,0 0 0,-2 0 0,0 1-1,-5-7-130,-5-14 7,-3 2 0,-2 0-1,-1 2 1,-2 0 0,-2 2-1,-14-14-6,22 36-158,20 17 138,0-1 1,-1 0 0,1 0-1,0 1 1,0-1 0,-1 0-1,1 0 1,0 1 0,0-1-1,-1 0 1,1 1 0,0-1-1,0 0 1,0 1 0,0-1-1,0 0 1,-1 1 0,1-1-1,0 0 1,0 1 0,0-1-1,0 0 1,0 1 0,0-1-1,0 1 1,0-1 0,0 0-1,1 1 1,-1-1 0,0 0-1,0 1 1,0-1 0,0 0-1,0 1 20,15 44-500,6 3 515,1-1-1,3-1 1,1-1-1,3-2 1,1 0-1,20 20-14,-43-56 10,0 0 0,0 0 0,1-1 0,0 0 0,0 0 0,0 0-1,1-1 1,0-1 0,0 0 0,0 0 0,0 0 0,1-1 0,-1-1 0,1 1 0,0-2 0,0 1 0,0-1 0,-1-1 0,1 0 0,0 0-1,0-1 1,0 0 0,0-1 0,0 0 0,-1-1 0,1 0 0,-1 0 0,0-1 0,0 0 0,0-1 0,0 1 0,-1-2 0,1 1-1,-2-2 1,1 1 0,1-2-10,23-33-180,-11 4-517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6:25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82 1720,'0'0'947,"0"0"-167,0 0-129,0 0-109,0 0-25,0 0 13,0 0-25,0 0-85,0 0-89,7-1 14,53-21-278,-28 9-120,1 2-1,31-7 54,-15 10-829,-9 0-1709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6:26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13 440 416,'0'0'980,"0"0"5,0 0-156,0 0-10,0 0 4,0 0 4,-12-5 952,12-19-1647,1 1 1,1 0-1,1 0 0,1 0 1,1 1-1,4-10-132,-3 12 119,-1-1 0,-1 1 0,-1-1-1,-1 0 1,0 0 0,-2-8-119,0 28-108,0 1-115,0 31-523,0-10 696,1-1 0,1 1 0,1-1 0,1 0 0,1 0 0,0 0 0,1-1 0,2 0 0,0 0 0,1 0 0,6 8 50,-15-27-22,1 1-1,0 0 1,0-1 0,0 1 0,-1-1 0,1 0 0,0 1 0,0-1 0,0 0 0,0 1 0,0-1 0,0 0 0,0 0 0,0 0 0,0 0 0,0 0 0,0 0 0,0 0 0,0 0 0,0 0 0,0 0 0,0-1 0,0 1 0,0 0-1,0-1 1,-1 1 0,1 0 0,0-1 0,0 1 0,0-1 0,0 0 0,-1 1 0,1-1 0,0 0 22,32-26 463,-29 23-555,15-14 178,-1 0 1,-1-1-1,-1-1 0,-1 0 1,0-2-1,10-21-86,-16 27 113,-1-1-1,-1 1 1,-1-2 0,-1 1-1,0-1 1,-1 0-1,-1 0 1,0 0 0,-2 0-1,0-2-112,-25 22-180,21 0 164,1 0 1,-1 0-1,1 1 0,-1 0 1,1-1-1,0 1 0,0 0 1,1 0-1,-1 0 0,0 0 1,1 1-1,0-1 0,0 0 1,0 1-1,0-1 0,0 0 1,1 1-1,-1 3 16,-2 70-173,3-64 128,0-10 27,0-1 0,1 1 0,-1-1 0,1 1 0,0-1 0,-1 0 0,1 1 1,0-1-1,0 0 0,1 1 0,-1-1 0,0 0 0,1 0 0,-1 0 0,1 0 0,0 0 0,0-1 0,0 1 0,0 0 0,0-1 0,0 0 0,0 1 0,0-1 0,0 0 1,1 0-1,-1 0 0,0 0 18,13 4-14,1 0 1,-1-1 0,1 0 0,4-1 13,32 10 17,-49-13-17,0 1 1,-1 0-1,1 1 0,-1-1 1,1 0-1,-1 1 1,1-1-1,-1 1 0,0 0 1,0-1-1,0 1 1,0 0-1,0 0 0,0 1 1,-1-1-1,1 0 1,-1 1-1,1-1 0,-1 1 0,-1-1 7,0 0-1,0 0 0,0-1 0,0 1 0,0 0 1,-1-1-1,1 1 0,0-1 0,-1 1 0,0 0 1,1-1-1,-1 1 0,0-1 0,0 1 1,0-1-1,0 0 0,0 1 0,0-1 0,0 0 1,0 0-1,-1 0 0,1 0 0,0 0 0,-1 0 1,1 0-1,-1 0 0,1 0 0,-1-1 1,1 1-1,-1 0 0,-1-1-6,-17 10-128,0 0 0,-1-2 0,-1 0 0,1-2 0,-1 0 1,0-2-1,0 0 0,-1-1 0,1-2 0,-9 0 128,6-3-2619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6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31 3025,'0'0'673,"0"0"-130,0 0-86,0 0-94,0 0-28,0 0-99,2-5-109,11-16-100,-3 16-52,-1 20-31,-8-10 91,-1-1 1,1 1-1,-1 0 0,1 0 0,-1 0 0,-1 0 0,1 0 1,-1 0-1,0 0 0,0 0 0,0-1 0,-1 1 0,0 0 1,1-1-1,-2 1 0,1-1 0,0 0 0,-1 0 0,0 0 1,0 0-1,0 0 0,-1 0 0,1-1 0,-1 0 0,0 1 1,0-1-1,0-1 0,0 1 0,0-1 0,-1 1 0,1-1 1,-1 0-1,1-1 0,-1 1 0,0-1 0,0 0 0,0 0 1,-4 0-36,8-2 42,0 1 0,0 0 0,1-1 0,-1 1 0,0-1 0,1 0 0,-1 1 0,0-1 0,1 1 0,-1-1 0,1 0 0,-1 1 0,1-1 0,-1 0 0,1 0 0,-1 0 0,1 1 0,0-1 0,-1 0 0,1 0 0,0 0 0,0 0 0,0 1 0,0-1 0,0 0 0,0 0 0,0 0 0,0 0 0,0 0 0,0 1 0,0-1 0,0 0-42,5-33 14,-3 30-23,0 0-1,0 0 0,1 0 0,-1 1 0,1-1 0,0 1 1,0-1-1,0 1 0,0 0 0,1 0 0,-1 0 0,1 0 1,0 1-1,-1-1 0,1 1 0,1 0 0,-1 1 0,0-1 1,1 0 9,6-1-422,0 0-1,1 1 1,0 0 0,0 1 0,-1 0 0,10 1 422,5 0-2376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28:26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103 499 1384,'0'0'1071,"0"0"-469,0 0-74,0 0-72,0 0-111,0 0-21,10-9-22,15-14-159,-2 0 1,0-2-1,16-24-143,-31 38 25,0 0 0,-1 0-1,-1-1 1,0 0-1,0-1 1,-1 1-1,0-1 1,-2 0 0,1 0-1,-1 0 1,-1-1-1,0-2-24,-2 3 22,0 1-1,-1-1 1,-1 1-1,0-1 1,0 1 0,-1 0-1,-1 0 1,0 0-1,-2-4-21,4 11 9,-1 0 0,1 0 0,-1 0 0,0 1 0,-1-1 0,1 1 0,-1-1 0,1 1 0,-1 0 0,-1 0 0,1 1 0,0 0 0,-1-1 0,0 1 0,0 1 0,0-1 0,0 1 0,0 0 0,0 0 0,0 0 0,-1 1 0,-2-1-9,7 2 0,0 0-1,0 1 1,0-1-1,0 0 1,0 1-1,0-1 1,0 1-1,0-1 1,0 1-1,0-1 1,0 1-1,0 0 1,1-1-1,-1 1 1,0 0-1,0 0 1,1 0-1,-1 0 1,0 0-1,1-1 1,-1 1-1,1 0 1,-1 0-1,1 0 1,-1 1-1,1-1 1,0 0-1,0 0 1,-1 0-1,1 0 1,0 0-1,0 0 1,0 0-1,0 0 1,0 0-1,1 1 1,-2 56 10,1-43 0,15 610 482,-12-537-479,-3-54-40,1 0 1,2 0 0,1-1 0,7 26 26,-11-58-16,0 0 0,0 0 1,1-1-1,-1 1 1,0 0-1,1 0 0,-1-1 1,0 1-1,1 0 0,-1-1 1,1 1-1,-1-1 0,1 1 1,-1 0-1,1-1 1,-1 1-1,1-1 0,0 1 1,-1-1-1,1 0 0,0 1 1,-1-1-1,1 0 1,0 1-1,0-1 0,-1 0 1,1 0-1,0 0 0,0 0 16,25-7 29,-19 3 1,-1 0 0,1-1 0,-1 0 0,0 0 0,5-5-30,-6 4 19,0-1-1,-1 1 1,0-1 0,0 1-1,-1-1 1,0 0-1,0 0 1,0-1 0,-1 1-1,0-1 1,-1 1-1,1-5-18,0-14 38,0 0 0,-2 1 0,-1-5-38,-1 20-27,1 0 0,-2 0 0,1 0 0,-1 1 0,-1-1 0,0 1 0,0 0 0,0 0 0,-2 0 0,1 0-1,-1 1 1,0 0 0,0 0 0,-1 1 0,-3-3 27,1 1-59,0 1 0,0 0 0,0 1 0,-1 0 0,0 0 0,-1 1 1,1 0-1,-1 1 0,0 0 0,-1 1 0,1 0 0,-11-1 59,11 3-19,0 0 0,0 1 1,0 1-1,0 0 0,0 0 1,-7 2 18,17-1-5,0-1 1,1 1-1,-1 0 1,0 0-1,1-1 1,-1 1-1,1 0 1,-1 0-1,1 0 1,-1 0-1,1 0 1,0-1-1,-1 1 1,1 0-1,0 0 1,0 0-1,-1 0 1,1 0 0,0 0-1,0 0 1,0 0-1,0 0 1,1 0-1,-1 0 1,0 0-1,0 0 1,0 0-1,1 0 1,-1 0 4,1 2-8,-1-1 1,0 0 0,1 1 0,0-1 0,-1 0 0,1 0 0,0 0-1,0 1 1,0-1 0,1 0 0,-1 0 0,1 1 7,6 1 6,1-1 0,-1 0 1,1 0-1,0 0 0,0-1 0,0 0 1,0-1-1,0 0 0,0 0 0,0-1 1,8-1-7,-3 1 75,0-1 1,-1-1 0,1 0-1,0-1 1,-1-1 0,0 0 0,8-3-76,-7 0 92,0 0 1,0-1 0,-1 0 0,0-1-1,-1-1 1,0 0 0,0-1 0,4-5-93,-11 10 33,0 0 0,-1 0 0,1 0-1,-1-1 1,-1 0 0,1 1 0,-1-1 0,0 0 0,-1-1 0,0 1 0,0 0 0,0-1 0,-1 1 0,0-1 0,-1 1 0,0-1 0,0 0 0,-1-3-33,1 10-11,0 0 0,-1 0 0,1 0 0,-1-1 0,1 1 0,-1 0 1,0 0-1,1 0 0,-1 0 0,0 0 0,0 0 0,0 1 0,1-1 1,-1 0-1,0 0 0,0 1 0,0-1 0,0 0 0,-1 1 0,1-1 1,0 1-1,0-1 0,0 1 0,0 0 0,-1-1 0,1 1 0,0 0 1,0 0-1,0 0 0,-1 0 0,1 0 0,0 0 0,0 0 0,-1 0 0,1 1 11,-2-1-14,0 0-1,0 1 0,0-1 0,0 1 1,0-1-1,0 1 0,1 0 0,-1 0 1,0 1-1,1-1 0,-1 1 0,1-1 0,-1 1 1,-1 1 14,2-1-16,0 0 1,0 0 0,0 0-1,1 0 1,-1 0-1,1 0 1,-1 1 0,1-1-1,0 0 1,0 1-1,0-1 1,0 1 0,0-1-1,1 1 1,-1-1-1,1 1 1,-1 0 0,1-1-1,0 1 1,0 0-1,0-1 1,1 1-1,-1 0 16,2-1-7,-1 0-1,0-1 0,1 1 0,0 0 0,-1-1 0,1 1 0,0-1 0,0 1 0,0-1 0,0 0 0,0 0 0,0 0 0,0 0 0,0 0 0,1 0 0,-1-1 0,0 1 0,0-1 0,1 0 0,-1 1 0,0-1 0,1 0 0,-1 0 0,0 0 0,3-1 8,21 2 58,-19 0-36,0 0-1,0-1 0,0 0 0,0 0 1,0 0-1,0-1 0,0 0 0,-1-1 1,1 1-1,5-3-21,-16 6 90,1 0 0,0 0 0,1 0-1,-1 0 1,0 0 0,0 1 0,1 0 0,0-1 0,-1 1 0,1 0 0,0 0-1,0 0 1,0 2-90,-5 11-9,1 1 1,1 0-1,0 0 0,2 1 0,0-1 0,0 1 0,2-1 1,0 1-1,1 0 0,2 9 9,-2-3-6,0-22 3,0-1 0,0 0 1,0 1-1,0-1 1,0 1-1,0-1 0,1 0 1,-1 1-1,1-1 1,-1 0-1,1 1 0,-1-1 1,1 0-1,0 0 1,0 0-1,-1 1 0,1-1 1,0 0-1,0 0 0,0 0 1,0 0-1,0-1 1,0 1-1,1 0 0,-1 0 1,0-1-1,0 1 1,0 0-1,1-1 0,-1 1 1,0-1-1,1 0 1,-1 1-1,1-1 0,-1 0 1,0 0-1,1 0 1,-1 0-1,0 0 0,1 0 1,-1 0-1,1-1 3,3 1 12,0-1-1,0 0 0,0 0 1,0-1-1,-1 0 1,1 1-1,-1-1 0,1-1 1,-1 1-1,0-1 1,4-2-12,3-5 14,0-1 0,0-1 0,-1 0 0,-1 0 0,0-1 0,0 0 0,-1-1 0,-1 0 0,0 0 0,3-11-14,-3 3 74,-1 0 0,0 0-1,-2-1 1,0 1-1,-2-1 1,0 0 0,-2-1-74,0 23 37,-6 10-198,1 1 148,-1 1 0,2 1 0,-1-1 1,2 1-1,-1 0 0,2 0 0,0 0 1,-1 11 12,1 10-37,1 0 0,3 26 37,-2-56-3,1 0 0,-1-1 0,1 1 0,-1-1 0,1 0 1,0 1-1,0-1 0,0 1 0,1-1 0,-1 0 0,0 0 1,1 0-1,-1 0 0,1 0 0,0 0 0,0 0 0,0 0 1,0-1-1,0 1 0,0-1 0,0 1 0,0-1 0,0 0 0,1 0 1,-1 0-1,1 0 0,-1 0 0,1-1 0,-1 1 0,1-1 1,-1 1-1,1-1 0,-1 0 0,1 0 0,0 0 0,1-1 3,1 1 18,1 0 0,-1 0 0,1-1 0,0 0-1,-1 0 1,1-1 0,-1 0 0,0 0 0,1 0-1,-1 0 1,0-1 0,0 0 0,-1 0 0,1 0 0,-1 0-1,3-3-17,-2-1 25,1-1 0,-1 0-1,-1-1 1,0 1-1,0-1 1,0 1 0,-1-1-1,-1 0 1,1 0-1,-1-1 1,-1 1 0,0 0-1,0-1 1,-1-4-25,0 9-9,1 0 1,-1 1-1,-1-1 1,1 0-1,-1 0 1,0 0-1,0 1 0,0-1 1,0 0-1,-1 1 1,0-1-1,0 1 1,0 0-1,-1 0 1,1-1-1,-1 1 1,0 1-1,0-1 1,0 0-1,-1 1 0,0 0 1,1 0-1,-1 0 1,0 0-1,0 0 1,0 1-1,-1 0 1,-2-2 8,2 3-23,0 0 1,0 0-1,0 0 1,0 1-1,0 0 1,0 0-1,0 0 1,-1 0-1,1 1 1,0 0 22,3-1-20,1 0 0,-1 0 0,1 1 1,-1-1-1,0 1 0,1-1 0,-1 1 0,1-1 1,0 1-1,-1 0 0,1 0 0,0 0 1,-1 0-1,1 0 0,0 0 0,0 0 1,0 0-1,0 0 0,0 1 0,0-1 1,0 0-1,0 1 0,0-1 0,1 1 1,-1-1-1,0 1 0,1-1 0,0 1 0,-1-1 1,1 1-1,0-1 0,-1 2 20,54-1-91,-35-4 114,-1 0-1,1 0 1,-1-2-1,1 0 1,15-7-23,-15 5 1,-1 1 0,1 0 0,0 2 0,0 0 0,0 1 0,1 0-1,-18 3-2,1-1-1,0 1 0,-1 0 0,1-1 1,-1 1-1,1 0 0,-1 0 1,0 0-1,1 0 0,-1 0 1,0 0-1,0 0 0,0 1 1,0-1-1,0 0 0,0 1 1,0-1-1,0 1 0,0-1 1,-1 1-1,1-1 0,-1 1 1,1-1-1,-1 1 0,1 0 1,-1-1-1,0 2 3,10 51-9,-10-48 5,4 22 4,-2 1-1,-1 0 1,-1 0 0,-5 28 0,2-45 31,1-12 51,-1-26 169,5-41 113,0 55-375,1 0 0,0 0 0,1 0 0,1 0 0,0 1 0,0 0 0,1 0 0,1 0 0,-1 1 0,2 0 0,0 0 0,0 1 0,7-6 11,-14 14-5,0-1-1,1 1 1,-1 0 0,1 0 0,-1 0-1,1 1 1,-1-1 0,1 0 0,0 1-1,-1-1 1,1 1 0,0-1 0,0 1-1,-1 0 1,1 0 0,0-1 0,0 1-1,-1 0 1,1 1 0,0-1 0,0 0-1,-1 1 1,1-1 0,0 1 0,-1-1-1,1 1 1,0 0 0,-1-1 0,1 1-1,-1 0 1,1 0 0,-1 0 0,0 0-1,1 1 1,-1-1 0,0 0 0,0 0-1,0 1 1,1-1 0,-2 1 0,1-1-1,0 1 1,0 0 0,0-1 0,-1 1-1,1 0 1,-1 0 5,6 12-51,-1 1-1,-1-1 1,0 1 0,-1 0-1,0 2 52,-2-12-1,3 22-61,0 1 1,-2-1-1,0 4 62,-2-30 47,10-51 569,-5 29-600,1 0-1,1 1 0,9-18-15,-13 32-8,0 0 0,0 0-1,1 0 1,0 0 0,0 1 0,0-1-1,0 1 1,1 0 0,0 1 0,0-1 0,0 1-1,1 0 1,-1 0 0,4-1 8,-7 4-10,-1 1 1,1-1-1,-1 1 1,1 0-1,0-1 1,-1 1-1,1 0 1,-1 0-1,1 0 1,0 0-1,-1 0 1,1 0-1,0 1 1,-1-1-1,1 0 1,-1 1-1,1-1 0,-1 1 1,1 0-1,-1 0 1,1-1-1,-1 1 1,0 0-1,1 0 1,-1 0-1,0 0 1,0 0-1,0 1 1,0-1-1,0 0 1,0 0-1,0 1 1,0-1-1,0 1 1,-1-1-1,1 1 0,-1-1 1,1 1-1,-1 0 10,5 10 45,0 1-1,-2 0 0,1 0 1,-1 9-45,0-10 37,2 24 64,-5-26-72,1 0-1,1 0 0,0 0 1,0 0-1,1 0 0,0-1 1,1 1-29,-3-10 1,0 1 0,-1 0 0,1-1 1,0 1-1,0-1 0,0 1 0,-1-1 0,1 0 1,0 1-1,0-1 0,0 0 0,0 0 1,0 0-1,0 1 0,0-1 0,0 0 0,0 0 1,0 0-1,0-1 0,0 1 0,0 0 1,0 0-1,0 0 0,-1-1 0,1 1 1,0 0-1,0-1 0,0 1 0,0-1-1,25-12-10,-9-4-333,-2 0-788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28:28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47 132 4889,'0'0'755,"0"0"-228,0 0-162,0 0-228,0 0-138,-5 7-236,2 26 372,1 1 0,2-1 1,3 22-136,-1-1 190,2 15 63,8 28-253,-7-56 12,-38-200 962,22 106-1017,3-2 1,2 1 0,2-1-1,3-1 43,28 61-410,-12 8 416,-1 0 1,-1 1 0,-1 1 0,0 0-1,0 0 1,-2 1 0,4 7-7,16 23 22,-12-20-7,1-2-1,1 0 1,22 20-15,-41-44 6,0 1 1,0 0-1,0-1 0,0 1 0,0-1 1,0 1-1,0-1 0,0 1 1,1-1-1,-1 0 0,0 0 0,0 1 1,0-1-1,0 0 0,0 0 0,1 0 1,-1 0-1,0-1 0,0 1 1,0 0-1,0 0 0,0-1 0,1 1 1,-1 0-1,0-1 0,0 1 1,0-1-1,0 0 0,0 1 0,0-1 1,0 0-1,-1 1 0,1-1 1,0 0-1,0 0 0,0 0 0,-1 0 1,1 0-1,-1 0 0,1 0 1,0 0-1,-1 0 0,1-1-6,27-54 199,-23 44-185,11-27-48,-1-1 0,-2 0 0,-2-1 0,-2 0 0,-1 0 0,-2-1 0,-2-9 34,-3 117 1,3-1-1,3 0 0,2-1 0,3 0 1,21 63-1,-31-121-2,0 1 0,1 0 0,0-1 1,1 1-1,-1-1 0,1 0 0,0 0 0,1 0 2,-4-5 1,0-1-1,-1 1 0,1 0 0,0 0 0,0-1 0,0 1 0,0 0 1,0-1-1,0 1 0,0-1 0,0 1 0,0-1 0,0 1 0,0-1 1,0 0-1,0 0 0,0 1 0,0-1 0,0 0 0,1 0 0,-1 0 0,1-1 2,-1 1-1,1-1 1,-1 0-1,1 0 1,-1 0-1,0 0 1,1 1 0,-1-2-1,0 1 1,0 0-1,0 0 1,0 0-1,0-1 1,0 1-1,0 0 1,0-1-1,0 1 1,0-1-1,0 0-1,5-14 49,0 1 0,-1-1 0,-1 0 0,0-1-1,-1 1 1,0-16-49,2-64-377,-5 111 373,1 1 0,0 0 1,1-1-1,1 1 0,0-1 0,1 0 0,1 0 1,0 0-1,1-1 0,1 0 0,0 0 0,1 0 1,1-1-1,6 8 4,-15-20 3,1 1 1,0-1 0,0 0 0,0 0 0,0 1-1,1-1 1,-1 0 0,0 0 0,0 0 0,1 0-1,-1 0 1,1-1 0,-1 1 0,1 0-1,-1-1 1,1 1 0,-1-1 0,1 1 0,-1-1-1,1 0 1,0 1 0,-1-1 0,1 0 0,0 0-1,-1 0 1,1 0 0,1-1-4,-1 0 14,0-1 0,0 1 0,0-1 0,0 1 1,-1-1-1,1 0 0,0 0 0,-1 1 0,1-1 0,-1 0 0,0-1 1,0 1-1,1 0 0,-2 0 0,1 0 0,1-2-14,2-10 69,0-1-1,0 1 1,-2-1-1,0 1 1,0-11-69,-1-153 36,-1 177-114,0 7-249,1 69 287,4 0 0,2 0 0,17 63 40,-13-87-13,-3-18-49,-1 0-1,-1 1 1,-3 0 0,0 7 62,-3-40-5,0-1 1,0 1 0,0 0-1,0-1 1,0 1 0,0-1-1,0 1 1,0 0 0,-1-1-1,1 1 1,0-1 0,0 1-1,-1-1 1,1 1 0,0-1-1,-1 1 1,1-1 0,0 1-1,-1-1 1,1 1 0,-1-1-1,1 0 1,-1 1 0,1-1-1,-1 0 1,1 1 0,-1-1-1,1 0 1,-1 1 0,1-1-1,-1 0 5,-23-1 3,20 0 9,0 0 1,0-1-1,0 1 1,0-1-1,0 0 0,0 0 1,0-1-1,0 1 1,-1-2-13,-1-4 38,1 0 0,0 0 0,0 0 0,1-1 0,0 1 0,0-1 0,1 0 0,0 0 0,1 0 0,0-1 0,0 1 1,1 0-1,0-5-38,0 6 9,1 0 0,0 0 1,1 0-1,-1 0 0,2 0 1,-1 0-1,1 0 0,0 0 1,0 1-1,1-1 0,0 1 0,1 0 1,0-1-1,0 1 0,4-5-9,1 2-13,-1 0-1,1 1 0,1 1 1,0-1-1,0 2 0,1-1 1,-1 1-1,2 1 0,11-5 14,-17 8-444,0 1 0,1 0 0,-1 0-1,1 1 1,0 0 0,0 0 0,4 1 444,-8 0-3024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28:29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4505,'0'0'773,"0"0"-195,0 0-81,0 0-243,0 0-176,0 0-81,-1 0 0,0 0 0,1 0-1,-1 0 1,1 0 0,-1 0 0,1 0-1,-1 0 1,1 0 0,-1 1-1,1-1 1,-1 0 0,1 0 0,-1 0-1,1 1 1,-1-1 0,1 0 0,-1 0-1,1 1 1,0-1 0,-1 0-1,1 1 1,-1-1 0,1 1 0,0-1-1,0 0 1,-1 1 0,1-1 0,0 1-1,-1-1 1,1 1 0,0-1-1,0 1 4,-5 144 453,8 63-453,-1-142 21,5 3 228,0 5-3101,-7-73 660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28:29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49 105 1720,'0'0'1241,"0"0"-257,0 0-575,0 0-269,0 0-96,12-16 7,36-50-50,-47 64-2,1 0-1,-1 1 0,0-1 1,0 1-1,1-1 0,-1 1 1,1 0-1,0-1 0,-1 1 0,1 0 1,0 0-1,-1 0 0,1 0 1,0 1-1,0-1 0,0 0 1,0 1-1,0-1 0,0 1 1,0 0-1,0 0 0,0-1 1,0 1-1,0 1 0,0-1 1,0 0-1,0 0 0,0 1 0,0-1 1,0 1-1,-1 0 0,1-1 1,0 1-1,0 0 2,2 2 66,-1-1 0,1 1 0,-1 0 0,0 0 0,0 0 0,0 1 1,0-1-1,-1 0 0,1 1 0,-1 0 0,1 2-66,2 6 153,-1 0 0,0 1 1,-1 0-1,-1-1 0,0 1 0,-1 0 1,0 0-1,0 0 0,-2 0 0,0 0 0,-1 7-153,0-14 69,0 0-1,0 0 0,-1 0 0,1-1 1,-1 1-1,-1-1 0,1 1 0,-1-1 0,0 0 1,0-1-1,0 1 0,-1-1 0,1 0 1,-1 0-1,0 0 0,-2 0-68,-16 13 259,-1-2 0,-23 11-259,30-15-17,13-8-157,0-1 1,-1 1 0,1 0-1,0-1 1,-1 0 0,0 0-1,1 0 1,-1-1-1,-4 1 174,7-2-1880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28:33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0 602 3849,'0'0'787,"0"0"-218,0 0-77,0 0-58,14-21-69,-4 6-285,6-8 188,-1-1 0,-1-1-1,-1 0 1,-1-1 0,3-14-268,-8 16 69,-2-1 0,-1 1 0,0-1 0,-2 0 0,-1-25-69,-1 50 2,0-1-1,0 1 1,0 0-1,0-1 1,0 1 0,0 0-1,-1-1 1,1 1-1,0 0 1,0-1-1,0 1 1,0-1-1,0 1 1,-1 0-1,1 0 1,0-1-1,0 1 1,0 0-1,-1-1 1,1 1-1,0 0 1,0 0-1,-1-1 1,1 1-1,0 0 1,-1 0-1,1 0 1,0 0-1,-1-1 1,1 1-1,0 0 1,-1 0-1,1 0 1,-1 0-1,1 0 1,0 0-1,-1 0 1,1 0-2,-20 4-64,-14 16-32,32-18 80,0 1 0,0-1-1,1 1 1,-1-1 0,1 1 0,-1-1 0,1 1 0,0 0 0,0 0 0,0 0-1,1-1 1,-1 1 0,1 0 0,-1 0 0,1 0 0,0 3 16,0-5-6,1 1-1,-1-1 1,0 1 0,1-1 0,-1 0 0,1 1 0,0-1-1,-1 0 1,1 1 0,0-1 0,0 0 0,0 0-1,0 0 1,0 0 0,0 0 0,0 0 0,0 0-1,0 0 1,1 0 0,-1 0 0,0-1 0,1 1-1,-1 0 1,0-1 0,1 1 0,-1-1 0,1 0-1,-1 1 1,1-1 0,-1 0 0,1 0 0,0 0 6,11 2 18,0-2 1,0 1-1,0-2 1,0 0-1,0 0 1,0-1-1,0-1 0,0 0 1,-1-1-1,1 0 1,-1-1-1,0 0 1,0-1-1,6-5-18,19-10 51,-37 20-43,0 1-15,0 0-79,-6 6 74,0 0 0,0 0 0,0 0 0,1 1 1,0 0-1,0 0 0,1 0 0,0 0 0,0 1 0,1 0 0,0-1 1,0 1-1,1 1 0,0-1 0,0 0 0,0 6 12,2-12-1,-2 9-12,1 1-1,1 0 1,0 0-1,0 0 1,1 0-1,1 4 14,-1-14-2,-1 1-1,1-1 0,0 0 0,0 1 1,0-1-1,0 0 0,0 0 0,0 0 0,0 1 1,1-1-1,-1-1 0,1 1 0,0 0 1,-1 0-1,1 0 0,0-1 0,0 1 1,0-1-1,0 0 0,0 1 0,1-1 0,-1 0 1,0 0-1,0-1 0,1 1 0,-1 0 1,1-1-1,-1 1 0,0-1 0,1 0 0,-1 0 1,1 0-1,0 0 3,4 0 10,-1 0 0,1 0 0,-1-1 0,1 0 0,-1-1 0,1 1 0,-1-1 0,0 0 0,0-1 0,0 1-1,0-1 1,2-2-10,0-1 9,0 0 0,-1 0 1,1-1-1,-1 0 0,-1-1 0,1 0 0,4-8-9,-1 1 43,-1 0 1,-1 0-1,0-2 0,-1 1 1,-1-1-1,-1 1 1,0-2-1,-1 1 1,0 0-1,-2-1 0,0 0 1,-1 1-1,-1-1 1,-1-1-44,-16 53-248,12-9 238,1 0 1,1 0 0,1 1-1,1-1 1,2 14 9,-1-16-8,0-19 6,0 0 0,0 0 0,0-1 0,1 1 1,0 0-1,0-1 0,0 1 0,0 0 0,0-1 0,1 0 0,0 1 0,-1-1 0,1 0 0,0 0 1,1 0-1,-1 0 0,1 0 0,-1 0 0,1-1 0,0 1 0,0-1 0,0 0 0,0 1 0,0-1 1,3 0 1,0 1 11,1 0 0,0-1 0,0 0 0,0 0 0,0-1 1,0 0-1,0 0 0,1 0 0,-1-1 0,0 0 1,0-1-1,8-1-11,-11 1 17,1-1 1,-1 0-1,1 0 0,-1 0 1,0 0-1,0-1 1,0 1-1,0-1 0,-1 0 1,1 0-1,-1-1 1,0 1-1,0-1 0,0 0 1,0 1-1,0-1 1,-1-1-1,0 1 0,0 0 1,0 0-1,0-1 1,-1 1-1,1-1 0,-1 0-17,1-2 13,0 0 0,0 0-1,-1-1 1,0 1-1,0 0 1,-1 0 0,0-1-1,0 1 1,-1 0-1,0 0 1,0-1 0,0 1-1,-1 0 1,0 0 0,-2-4-13,1 6-12,0 0 1,0 1 0,-1-1 0,1 1 0,-1-1 0,0 1-1,0 1 1,0-1 0,-1 0 0,1 1 0,-1 0-1,0 0 1,0 0 0,0 1 0,0 0 0,-1 0 0,1 0-1,0 1 1,-1-1 0,0 1 0,1 0 0,-1 1 0,1 0-1,-1-1 1,0 2 0,1-1 0,-1 1 0,-3 0 11,4 0-10,0 1 0,0-1 1,0 0-1,1 1 0,-1 0 1,0 0-1,1 1 0,-1-1 0,1 1 1,0 0-1,0 0 0,0 1 1,1-1-1,-1 1 0,1-1 1,-1 1-1,1 0 0,1 1 0,-1-1 1,0 0-1,1 1 0,0-1 1,0 1-1,0 0 0,1 0 1,0 0-1,0 0 0,0 0 0,0 0 1,1 0-1,0 3 10,0-7-2,0 0 1,0-1-1,1 1 1,-1-1-1,0 1 0,1-1 1,-1 1-1,1-1 1,-1 1-1,0-1 0,1 1 1,-1-1-1,1 1 1,-1-1-1,1 0 0,0 1 1,-1-1-1,1 0 1,-1 1-1,1-1 0,-1 0 1,1 0-1,0 0 1,-1 0-1,1 1 0,0-1 1,-1 0-1,1 0 1,0 0-1,-1 0 0,1-1 3,28 1 40,-22 0-21,9-1 22,1 0-1,-1-1 1,1-1-1,-1-1 1,0 0-1,10-5-41,94-42 66,-40 15-58,-50 23-21,1 1 1,0 2-1,0 1 1,1 1-1,0 2 0,1 1 1,32-1 12,-62 7-4,0-1 0,0 0 1,-1 1-1,1 0 0,0-1 0,0 1 1,0 0-1,-1 1 0,1-1 0,-1 0 1,1 1-1,-1-1 0,1 1 0,-1 0 1,0 0-1,0 0 0,0 0 0,0 0 0,0 0 1,1 3 3,0-1-20,0 0 0,-1 0-1,0 0 1,0 0 0,0 1 0,-1-1 0,1 1 0,-1-1 0,0 1 0,0 0 0,-1-1 0,1 5 20,-1-9 145,0 0 59,-13-1 103,1-5-324,0 0 0,1 0 0,-1-1 0,2 0 0,-5-4 17,9 5-16,0 1 1,0 1-1,0-1 0,-1 1 1,1 0-1,-1 1 1,0-1-1,0 2 0,-1-1 1,1 1-1,-1 0 0,1 0 1,-1 1-1,1 0 0,-1 0 1,0 1-1,-7 0 16,12 1-8,0 0 0,-1 0-1,1 0 1,0 0 0,0 1-1,0-1 1,0 1 0,0 0 0,0 0-1,1 0 1,-1 0 0,1 0 0,-1 1-1,1-1 1,0 1 0,0-1-1,0 1 1,0 0 0,1 0 0,-1 0-1,1 0 1,-1 0 0,1 0-1,0 1 1,0-1 0,1 0 0,-1 2 8,-3 11-36,2 1 0,0-1 0,1 1 0,0 14 36,1-30 0,0 0-1,0 0 1,0 0-1,1 1 1,-1-1-1,0 0 1,1 0-1,-1 0 1,0 0-1,1 0 1,-1 0-1,1 0 1,0 0 0,-1 0-1,1 0 1,0 0-1,0 0 1,-1 0-1,1 0 1,0 0-1,0-1 1,0 1-1,0 0 1,0-1-1,0 1 1,0-1-1,1 1 1,1 0 11,1 0 0,0 0 0,0 0 0,0 0 0,0-1 0,0 1-1,0-1 1,0 0 0,1 0-11,3-1 38,-1 0-1,1 0 0,-1 0 1,1-1-1,-1 0 1,0 0-1,0-1 0,0 0 1,5-2-38,-6-1 26,1 0 1,-2 0-1,1 0 0,-1-1 1,0 0-1,0 0 1,-1 0-1,1-1 1,-2 1-1,1-1 0,-1 0 1,0 0-1,-1 0 1,0-1-1,0 1 0,-1 0 1,0-1-1,-1 1 1,1-1-1,-2 1 1,1-4-27,0 12-40,0 0-66,5 17-229,37 107 259,-14-46 94,-3 2 0,12 74-18,-35-145-23,-1 0 0,0 0 0,0 0 0,-1 0 0,0 0 0,0 0-1,-1 0 1,0 0 0,-2 3 23,2-9-19,0 0 0,-1 0 1,1 0-1,-1 0 0,0 0 0,0 0 0,0-1 1,0 1-1,0-1 0,0 0 0,-1 1 0,1-1 1,-1 0-1,0 0 0,1-1 0,-1 1 0,0-1 0,0 1 1,0-1-1,0 0 0,-1 0 0,1 0 0,0 0 1,0-1-1,0 1 0,-1-1 19,0 1-11,0 0-1,0-1 1,0 0-1,-1 1 1,1-1-1,0 0 1,0-1-1,0 1 1,0-1 0,0 0-1,0 0 1,0 0-1,0-1 1,0 1-1,0-1 1,0 0-1,1 0 1,-1 0-1,1-1 1,-1 1 0,1-1 11,-1-1 10,1 0 0,0-1 0,0 1 1,0-1-1,0 0 0,1 0 1,0 0-1,0 0 0,0 0 0,0 0 1,1-1-1,0 1 0,0 0 0,1-1 1,-1 1-1,1-2-10,0-4 40,0 1 1,0 0-1,1 0 1,0 0-1,1 0 0,0 0 1,0 0-1,1 0 1,2-2-41,2-4 55,1 1 0,1 0 0,0 0 1,1 1-1,2-1-55,67-86 211,-28 40-136,-4-2 1,-2-2 0,23-48-76,-67 111 5,0 1 1,0-1 0,0 1-1,0-1 1,-1 1 0,1-1 0,0 0-1,-1 1 1,0-1 0,1 0 0,-1 0-1,0 1 1,0-1 0,0 0-1,0 0 1,0 0 0,0 0-6,0 1-1,-1 1 0,0 0 0,1 0 0,-1-1 0,1 1 0,-1 0 1,0 0-1,1 0 0,-1 0 0,0 0 0,1 0 0,-1 0 0,1 0 0,-1 0 0,0 0 0,1 0 1,-1 0-1,0 0 0,1 1 0,-1-1 0,1 0 0,-1 0 0,0 1 0,1-1 0,-1 0 0,1 1 1,-1-1-1,1 0 0,-1 1 1,-6 3-16,1 1-1,0-1 1,-1 1 0,1 0-1,1 1 1,-1 0 0,1 0 16,3-4-13,0 1 1,0-1-1,0 1 1,1 0-1,-1-1 1,1 1-1,0 0 0,-1 0 1,1 0-1,1 0 1,-1 0-1,0 0 1,1 1-1,0-1 1,-1 0-1,1 0 1,0 0-1,1 0 0,-1 0 1,1 1-1,-1-1 1,1 0-1,0 0 1,0 0-1,1 2 13,2 1-6,1 1 0,-1-2 1,1 1-1,0 0 0,0-1 0,1 0 0,-1 0 0,1-1 1,0 0-1,2 1 6,-4-2-6,0 0 0,0 0 0,0 0 0,-1 0 0,1 1-1,-1-1 1,0 1 0,0 0 0,0 0 0,0 0 0,-1 0 0,0 0 0,0 1 0,0-1 0,0 1 0,-1 0 0,0-1 0,1 1 0,-2 0 0,1 0 0,-1-1 0,1 4 6,-2 2-4,0 0 0,-1 0 1,0 0-1,0 0 0,-1 0 1,0-1-1,-1 1 1,0-1-1,-1 0 0,-2 3 4,2-3 11,3-5-19,-1 0 0,1 1 1,-1-1-1,1 0 0,1 1 1,-1 0-1,1-1 0,0 1 0,0 0 1,-1 3 7,2-8-64,30 0 100,-21-1-24,0 0 0,0-1 0,0 0 0,0-1 0,-1 0 0,1-1 0,-1 1 0,0-2 0,0 1 0,-1-1 0,1 0 1,-1-1-1,0 1 0,4-6-12,6-5 27,0-1 1,-1 0 0,-1-1 0,-1-1 0,2-5-28,-8 10 23,-2-1-1,1 0 1,-2 0 0,0 0 0,-1-1-1,-1 0 1,0 1 0,-1-1 0,0-1 0,-2 1-1,0 0 1,-1-9-23,1 24 4,-1 1-1,1-1 1,0 0-1,-1 1 1,1-1-1,0 1 1,-1-1-1,1 1 1,-1 0-1,1-1 1,-1 1-1,1-1 0,-1 1 1,1 0-1,-1-1 1,1 1-1,-1 0 1,0 0-1,1-1 1,-1 1-1,1 0 1,-1 0-1,0 0 1,1 0-1,-1 0 1,1 0-1,-1 0 1,0 0-1,1 0 1,-1 0-1,0 0 1,1 0-1,-1 0 1,1 1-1,-1-1 1,0 0-1,1 0-3,-26 8-137,19-2 126,0 1-1,1-1 1,-1 1-1,2 0 1,-1 0-1,1 0 1,0 1 0,1 0-1,-1 0 1,2 0-1,-1 1 1,-1 6 11,-3 9-7,1-1 0,2 1 0,0 1 0,1 3 7,3-17-4,-1 0 0,2 0 0,0 0 0,0 1 1,1-1-1,1 8 4,-1-15-2,0-1-1,0 1 1,0-1 0,1 0 0,-1 1 0,1-1 0,0 0-1,0 0 1,0 0 0,1 0 0,-1 0 0,1-1 0,-1 1-1,1-1 1,0 0 0,0 1 0,0-1 0,0-1 0,0 1-1,0 0 1,1-1 0,0 1 2,3 2 13,1-1 0,-1 0 0,0 0 0,1-1 1,0 0-1,0-1 0,-1 1 0,1-1 0,0-1 0,0 1 0,0-2 0,0 1 0,0-1 0,0 0 0,0 0 0,-1-1 0,1 0 1,0-1-1,-1 0 0,0 0 0,1 0 0,-1-1 0,-1 0 0,1 0 0,0-1 0,5-5-13,7-6 10,-1-2 0,0 0 0,-2-1-1,0 0 1,-1-2 0,-1 0 0,0 0-1,-2-1 1,-1-1 0,0 0 0,-2 0 0,-1-1-1,-1 0 1,-1-1 0,0-4-10,-6 33-4,-2 3-37,0 0 0,1 0 0,0 0 0,0 0-1,1 0 1,0 0 0,0 0 0,1 0 0,0 1 0,0-1 0,0-1-1,1 1 1,0 0 0,1 0 0,-1-1 0,1 1 0,0-1 0,1 0-1,0 1 42,13 11-10,-5-5 12,-1 0 0,0 1-1,7 12-1,-16-23 1,0 1-1,0-1 0,0 1 1,-1-1-1,1 1 0,-1 0 1,0 0-1,0 0 1,0 0-1,-1-1 0,1 1 1,-1 0-1,0 0 0,0 0 1,0 0-1,-1 0 0,0 0 1,0 4-1,-1-5 1,1-1-1,-1 1 1,0 0 0,0 0 0,0-1 0,0 1 0,-1-1 0,1 0 0,-1 0-1,1 0 1,-1 0 0,0 0 0,0 0 0,0-1 0,0 1 0,-2 0-1,-1 1 0,-1-1 0,1 0 1,-1 0-1,0 0 1,1-1-1,-1 0 1,0 0-1,0-1 0,33-16 44,-18 10-41,109-77 17,-3-5 0,38-42-20,-141 119-1,0 0 0,-1 0 0,0-1 0,1-4 1,-8 11 10,0 0 1,0 0-1,0 0 0,-1-1 1,0 1-1,0-1 0,-1 1 1,1-1-1,-1 0 0,-1 1 0,1-1 1,-1-4-11,0 10-2,-1-1 0,1 0 1,-1 1-1,1-1 0,-1 1 1,1 0-1,-1-1 0,0 1 1,1-1-1,-1 1 0,0 0 1,0-1-1,1 1 0,-1 0 1,0 0-1,1 0 0,-1 0 0,0 0 1,0-1-1,1 1 0,-1 0 1,0 1-1,0-1 0,1 0 1,-1 0-1,0 0 0,0 0 1,1 1-1,-1-1 0,0 0 2,-27 7-95,18-1 86,1 0 0,0 0-1,0 1 1,0 0 0,1 1-1,0-1 1,0 2-1,1-1 1,0 1 0,-4 7 9,7-10-13,0 0 0,0 0 1,1 0-1,0 0 0,0 0 1,1 0-1,-1 1 1,2 0-1,-1-1 0,1 1 1,0 0-1,0 0 0,0-1 1,1 1-1,0 0 0,1 0 1,0 0-1,0 3 13,1-8-2,-1 1 0,0-1 0,1 0 0,0 0 0,-1 0-1,1 0 1,0 0 0,0 0 0,0-1 0,1 1 0,-1 0 0,0-1 0,0 0 0,1 0 0,1 1 2,45 18-20,-35-14 18,-8-4 2,7 3-2,-1 1 0,0 0 0,0 0 0,10 8 2,-19-12 0,-1-1 1,1 1 0,-1 0-1,0 1 1,0-1 0,0 0-1,0 1 1,0-1-1,0 1 1,-1-1 0,1 1-1,-1 0 1,1 0 0,-1 0-1,0 0 1,-1 0 0,1 0-1,0 0 1,-1 0-1,1 0 1,-1 0 0,0 0-1,0 3 0,-2-4 20,1 1 0,0-1 0,0 0 0,-1 0 0,1 0 0,-1 0 0,0 0 0,1 0 0,-1-1 0,0 1 0,0 0 0,0-1 0,-1 0 0,1 1 0,0-1 0,0 0 0,-1 0 0,1 0 0,-2 0-20,-49 16 296,50-16-300,-43 6 182,44-7-211,0 0 0,1 0-1,-1 0 1,1 0 0,-1 0-1,1-1 1,-1 1 0,0 0-1,1-1 1,-1 0 0,1 1 0,0-1-1,-1 0 1,1 1 0,-1-1-1,1 0 1,0 0 0,0 0-1,0 0 1,-1 0 0,1-1 0,0 1-1,0 0 1,1 0 0,-1-1-1,0 1 34,-7-20-1255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28:33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3137,'0'0'337,"0"0"-226,0 0-79,0 0 14,0 0-8,0 0 83,22 13 83,-18-11-193,44 27 327,-1 2-1,38 33-337,-63-45 117,-1 2 0,-1 0 1,0 1-1,-2 1 1,16 24-118,-25-30 105,1 0 0,-2 1 0,0 0 0,-1 0 1,-1 1-1,-1 0 0,-1 0 0,0 0 0,0 10-105,-2-3 105,0 0 0,-2-1-1,-1 1 1,0 0-1,-6 21-104,4-30 72,-2-1 0,0 0 0,-1 0-1,0 0 1,-2-1 0,1 0-1,-2 0 1,0-1 0,-4 5-72,-7 6 220,0-1-1,-1-1 1,-2 0 0,-18 13-220,30-26 84,-1-2-1,0 1 0,0-2 1,0 1-1,-1-2 0,0 0 1,-1 0-1,1-1 0,-1-1 1,0 0-1,-9 0-83,22-3-97,0-1 0,0 0 1,0 0-1,0 0 0,0 0 0,0 0 1,0 0-1,0 0 0,0 0 0,0 0 0,0 0 1,0 0-1,0 0 0,0-1 0,0 1 1,1 0-1,-1-1 0,0 1 0,0-1 1,0 1-1,0-1 0,1 1 0,-1-1 0,0 0 1,1 1-1,-1-1 0,0 0 0,1 0 1,-1 0-1,1 1 0,-1-1 0,1 0 97,-10-16-4401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28:16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288 26 600,'0'0'1187,"0"0"-640,0 0-183,0 0 55,0 0 3,-13-26 2346,7 26-2749,-1 1 1,0-1 0,1 1-1,-1 1 1,0-1 0,1 1-1,0 0 1,-1 0-1,1 1 1,0 0 0,0 0-1,0 1 1,1-1 0,-1 1-1,1 0 1,0 1 0,0-1-1,0 1 1,1 0-1,0 1 1,0-1 0,0 1-20,-12 14-7,1 1 1,1 1-1,1 0 1,1 1-1,1 0 1,1 1 0,1 0-1,1 1 1,2-1-1,0 2 1,-1 12 6,-2 45-14,2 1-1,6 71 15,1-131 2,0-10-1,1-1 0,1 1 0,0 0 0,1-1 0,0 0-1,1 0 1,0 0 0,2 0 0,-1 0 0,6 8-1,-8-15-11,1-1 1,-1 0 0,1 1 0,0-1-1,0 0 1,0-1 0,1 1 0,0-1-1,-1 0 1,2 0 0,-1 0-1,0-1 1,1 0 0,0 0 0,-1 0-1,1-1 1,0 0 0,0 0-1,1 0 1,-1-1 0,0 0 0,1 0-1,2 0 11,13-1-730,-2 0-1088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26:06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1400,'0'0'1155,"0"0"-421,0 0-176,0 0-82,0 0 10,0 0 77,0 0 45,0 0-67,0 0-145,0 0-215,3 2-281,82 109-944,30 58 1044,-98-142-208,3 2 2,-5-9-193,-1 2 0,-1 0 0,4 12 399,-16-29-70,-1-4 312,-1-5-180,0 0-1,0 1 1,-1-1 0,1 0 0,-1 1 0,0 0-1,0-1 1,0 1 0,-1 0 0,0 0-62,-14-26-184,12 12 218,0 0-1,2 0 1,0-1-1,1 1 1,0-1-1,2-4-33,0 21-1,0 0 0,0 0 1,0-1-1,1 1 0,-1 0 0,0-1 0,1 1 0,-1 0 0,1 0 0,-1 0 0,1-1 0,0 1 0,-1 0 0,1 0 0,0 0 0,0 0 0,0 0 1,0 0-1,0 1 0,0-1 0,0 0 0,0 0 0,0 1 1,36-13-128,-23 11 94,1 1 0,-1 1 0,1 0 0,2 1 34,-11-1 6,-1 1 1,0 1-1,0-1 1,1 1-1,-1-1 0,0 2 1,0-1-1,-1 0 1,1 1-1,0 0 1,-1 0-1,0 0 0,0 1 1,0-1-1,0 1 1,0 0-1,-1 0 0,1 1 1,-1-1-1,0 1 1,-1-1-1,1 1 1,-1 0-1,0 0 0,0 0 1,0 0-1,-1 0 1,1 5-7,0-2 69,0 0 0,-1 1 0,0-1 0,-1 0 0,0 0 0,0 1 0,-1-1 0,1 0 0,-2 0 0,1 1 0,-1-1 0,-1-1 0,1 1 0,-1 0 0,-1 0 1,0-1-1,0 0 0,-2 3-69,-6 6 187,-1-1-1,0-1 1,-9 8-187,18-18 51,0 0-1,-1-1 1,1 0 0,-1 0-1,0 0 1,1-1 0,-1 1-1,0-1 1,-1 0-1,1 0 1,0-1 0,0 0-1,-1 0 1,1 0 0,-2 0-51,6-2-29,0 1 0,0 0 1,0-1-1,1 1 0,-1-1 1,0 1-1,0-1 0,0 0 1,1 1-1,-1-1 0,0 0 1,1 1-1,-1-1 1,0 0-1,1 0 0,-1 1 1,1-1-1,-1 0 0,1 0 1,0 0-1,-1 0 0,1 0 1,0 0-1,0 0 0,0 0 1,-1 0-1,1 1 0,0-1 1,0 0-1,0 0 0,0 0 1,1 0-1,-1 0 0,0 0 1,0 0-1,1 0 1,-1 0-1,0 0 0,1 0 29,-1-8-680,0-22-3042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28:17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1 668 1688,'0'0'1055,"0"0"-568,0 0 45,0 0 91,0 0-106,0 0-171,4-3-97,24-32 79,-1-1 0,-2-1 0,-1-2-1,5-13-327,-19 32 2,-1-1-1,0-1 0,-2 1 0,0-1 0,-2-1 0,0 1 0,-2-1 1,0 0-1,-1-13-1,-2 5-88,1 4 21,-2 1 1,-3-25 66,3 43 30,0 1 1,-1-1 0,0 1-1,0-1 1,-1 1 0,0 0-1,0 0 1,-1 0 0,0 0-1,0 1 1,-1 0-1,-1-2-30,6 7-2,0 1 0,0 0 0,-1 0 0,1-1 0,0 1-1,0 0 1,0 0 0,-1 0 0,1-1 0,0 1-1,0 0 1,-1 0 0,1 0 0,0 0 0,0-1-1,-1 1 1,1 0 0,0 0 0,0 0 0,-1 0 0,1 0-1,0 0 1,-1 0 0,1 0 0,0 0 0,0 0-1,-1 0 1,1 0 0,0 0 0,-1 0 0,1 0-1,0 0 1,0 0 0,-1 0 0,1 1 0,0-1 0,0 0-1,-1 0 1,1 0 2,-7 14-39,0 23 32,7-32 8,-11 97 68,5 0 1,7 83-70,0-70 11,-1-93-4,1-1-1,1 1 0,2 6-6,-3-22-4,0-1 0,0 0 0,1 1 0,-1-1 0,1 0 0,0 0 0,1 0 0,-1 0 0,1 0 0,0-1 0,0 1 0,0-1 0,1 0 0,0 0 0,2 3 4,-4-6-4,-1 0-1,1 0 1,-1-1 0,1 1-1,-1 0 1,1-1 0,-1 1-1,1-1 1,-1 1-1,1-1 1,0 0 0,-1 1-1,1-1 1,0 0 0,0 0-1,-1 0 1,1-1-1,0 1 1,-1 0 0,1-1-1,-1 1 1,1-1 0,0 1 4,2-2 19,-1 0 0,1 0 0,0-1 0,-1 1 0,1-1 0,-1 1 0,0-1 0,0 0 0,2-3-19,4-6 66,0 0-1,0-1 1,-2 0 0,6-13-66,-2 0 36,-2-1 1,-1-1 0,-1 0 0,-1 0 0,0-13-37,0-7 426,0-41-426,-7 133-34,-1-15 31,2-1 0,1 1 0,2-1 0,4 21 3,-6-43-7,0 0 0,1 0 1,-1 0-1,2 1 0,-1-2 1,1 1-1,0 0 0,0-1 1,0 1-1,1-1 0,0 0 1,0 0-1,0 0 0,1-1 1,-1 1-1,1-1 0,0 0 1,1 0-1,-1-1 0,0 0 1,1 0-1,0 0 0,1 0 7,-5-2 13,-1 0 0,1-1-1,0 1 1,1-1-1,-1 1 1,0-1 0,0 1-1,0-1 1,0 0 0,0 0-1,0 0 1,0 0-1,0 0 1,1-1 0,-1 1-1,0-1 1,0 1 0,0-1-1,0 0 1,0 0-1,0 0 1,-1 0 0,1 0-13,0-1 27,0 0 0,0 0 1,0-1-1,0 1 1,-1 0-1,1-1 0,-1 0 1,0 1-1,1-1 1,-1 0-1,0 1 0,-1-1 1,1 0-1,-1 0 1,1 0-28,1-15 128,-1 1 0,-1 0 1,-1-1-1,0 1 0,-2-4-128,3 17 12,0 0 5,-1 1-1,0-1 0,0 1 0,0 0 1,0-1-1,0 1 0,-1 0 0,1 0 1,-1 0-1,0 0 0,0 0 0,0 0 1,0 0-1,0 1 0,-1-1 0,1 1 1,-1 0-1,0-1 0,1 1 1,-2 0-17,-6-4-444,-1 1 0,0 0 1,0 1-1,0 0 0,-3-1 444,-16-5-2893,13 4-1364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28:17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0 163 4457,'0'0'1128,"0"0"-664,0 0-64,0 0-216,0 0-184,0 0 216,0 0 193,42-33-89,-18 15-120,3 1-64,0-3-32,-3 5-56,0-1-32,-4 3-16,-3 2 0,5 3-312,-8 1-416,-1 3-1337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28:19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87 683 4505,'0'0'988,"0"0"-142,0 0-220,0 0-333,0 0-191,1-23 0,3-186 187,-4 149-296,-2 0 0,-3 1-1,-2-1 1,-3 1 0,-5-11 7,10 51 23,3 9-10,-1 0 1,0 0-1,0 0 0,-1 1 0,-3-5-13,7 14-14,-1 0-1,1 0 0,0 0 0,-1 0 0,1 0 1,0 0-1,-1 0 0,1 1 0,0-1 0,-1 0 1,1 0-1,0 0 0,-1 0 0,1 1 0,0-1 0,0 0 1,-1 0-1,1 1 0,0-1 0,0 0 0,-1 0 1,1 1-1,0-1 0,0 0 0,0 1 0,0-1 1,-1 0-1,1 1 0,0-1 0,0 0 0,0 1 1,0-1-1,0 0 0,0 1 0,0-1 0,0 0 1,0 1-1,0-1 0,0 0 0,0 1 0,0-1 1,0 1-1,0-1 0,1 0 15,-6 23-77,-3 68 87,3 1 0,4-1 0,8 53-10,-4-117-3,1 0 1,2 0 0,0 0 0,2-1-1,7 19 3,-10-34-5,0 0 0,0 0 0,1 0 0,0-1-1,1 0 1,0 0 0,1 0 0,0-1 0,0 0-1,1-1 1,0 0 0,1 0 0,0-1 0,0 0 5,-8-6-7,0 1 0,0-1 0,1 0 0,-1 1 0,0-1 0,1 0 0,-1-1 0,1 1 0,-1 0 0,1-1 0,-1 0 0,1 1 1,0-1-1,-1 0 0,1 0 0,-1 0 0,1-1 0,-1 1 0,1-1 0,0 1 0,-1-1 0,0 0 0,1 0 0,1-1 7,-1 0 25,0-1 0,0 0 0,0 0-1,0 0 1,0 0 0,-1 0 0,1-1-1,-1 1 1,0-1 0,0 0 0,0 1-1,0-1 1,-1 0 0,0-1-25,5-16 98,-1 1 0,-1-1-1,-1 0 1,-1 0 0,-1-10-98,0 11 28,0-2-5,-1 1-1,0-1 1,-2 1 0,-1-8-23,2 24 12,0-1-1,0 1 1,-1 0 0,0 0-1,1 0 1,-2 0 0,1 1-1,-1-1 1,1 0-1,-1 1 1,0 0 0,-1 0-1,1 0 1,-1 0 0,0 0-1,0 1 1,0-1-1,0 1 1,-5-2-12,7 3-10,-1 1 0,1 0 0,-1 0 0,0 0 0,0 0 0,1 0 0,-1 0 0,0 1 0,0 0 0,0-1 0,0 1 0,1 0 0,-1 0 0,0 1 0,0-1 0,0 1 0,0-1 0,1 1 0,-1 0 0,0 0 0,1 0 0,-1 0 0,0 1 0,1-1 0,-1 1 0,1-1 0,0 1 0,0 0 0,0 0 0,0 0 0,0 0 0,0 0 0,0 1 0,0-1 0,1 0 0,-1 1 0,1-1 0,0 1 0,0 0 0,0-1 0,0 1 0,0 1 10,0 0-11,-1-1 0,1 1 1,0 0-1,0 0 0,0 0 0,1-1 1,-1 1-1,1 0 0,0 0 0,0 0 1,0 0-1,1 0 0,-1 0 0,1 0 1,0 0-1,0-1 0,0 1 0,1 0 1,-1-1-1,1 1 0,0-1 0,0 1 1,0-1-1,1 0 0,-1 0 0,1 0 1,0 0-1,-1 0 0,1-1 0,4 3 11,1-1-6,0-1-1,0 0 1,1 0 0,0-1-1,-1 0 1,1-1-1,0 0 1,0 0 0,0-1-1,0 0 1,0 0-1,0-1 1,7-2 6,2 0 28,0-1 0,-1-1 0,1-1 0,-1 0-1,-1-2 1,5-2-28,0-1 33,0-2 0,-1 0 0,16-14-33,-27 20 25,-1-1 1,0 1-1,-1-1 1,0 0-1,0-1 1,-1 0-1,0 0 1,0 0-1,2-8-25,-7 14 20,1 0 1,-1 0-1,-1 0 0,1 0 0,0 0 0,-1-1 0,0 1 0,0 0 0,0 0 0,0 0 1,0-1-1,0 1 0,-1 0 0,0 0 0,0 0 0,0 0 0,0 0 0,-1-2-20,1 3 1,1 1-1,-1 0 1,-1-1-1,1 1 1,0 0-1,0 0 0,0-1 1,-1 1-1,1 0 1,0 0-1,-1 1 1,1-1-1,-1 0 0,1 0 1,-1 1-1,0-1 1,1 1-1,-1-1 1,0 1-1,1 0 1,-1-1-1,0 1 0,1 0 1,-1 0-1,0 0 1,1 0-1,-1 1 1,0-1-1,1 0 1,-1 1-1,0-1 0,1 1 1,-1 0-1,1-1 1,-2 2-1,-3 1-10,1 0 0,1 1 1,-1-1-1,0 1 0,1 0 0,0 0 1,0 1-1,0-1 0,0 1 0,1 0 1,-3 4 9,-29 61-27,29-50 21,1 1-1,1-1 0,1 1 0,0 0 0,2-1 1,1 1-1,1 19 7,0-2 34,-2-35-36,1-1 0,1 0 1,-1 0-1,0 0 0,0 1 0,1-1 0,-1 0 0,1 0 1,0 0-1,0 0 0,0 0 0,0 0 0,0 0 1,0 0-1,0 0 0,1-1 0,-1 1 0,1 0 1,-1-1-1,1 1 0,1 0 2,0 0 4,1 0-1,-1 0 1,0-1 0,1 1 0,0-1 0,-1 0-1,1 0 1,0 0 0,-1-1 0,1 1-1,0-1 1,1 0-4,5 0 18,0-1 1,0 0-1,0 0 0,-1-1 0,1 0 0,-1-1 0,1 0 1,-1-1-1,8-3-18,94-54-1605,-93 52-235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28:20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133 466 4721,'0'0'908,"0"0"-457,0 0-208,0 0-35,0 0-54,0 0 48,-5-7 157,-15-19-111,20 26-251,-1-1 1,1 1-1,0 0 1,0-1-1,-1 1 1,1 0-1,0-1 1,-1 1 0,1 0-1,0-1 1,-1 1-1,1 0 1,0 0-1,-1 0 1,1-1-1,0 1 1,-1 0-1,1 0 1,-1 0 0,1 0-1,0 0 1,-1 0-1,1 0 1,-1 0-1,1 0 1,0 0-1,-1 0 1,1 0-1,-1 0 1,1 0 0,0 0-1,-1 0 1,1 0-1,-1 0 1,1 0-1,0 1 1,-1-1-1,1 0 1,0 0-1,-1 0 1,1 1 0,0-1-1,-1 0 1,1 1-1,0-1 1,-1 0-1,1 1 1,0-1-1,0 0 1,0 1-1,-1-1 1,1 0 0,0 1-1,0-1 1,0 1-1,0-1 3,-7 24-109,6-23 118,-3 16-32,1-1-1,0 0 1,1 1 0,1-1-1,0 1 1,2 0-1,0-1 1,0 1 0,4 12 23,-4-26-5,0 0 1,0 0 0,0 0 0,1 0 0,-1 0-1,1-1 1,0 1 0,0 0 0,0-1 0,0 1 0,0-1-1,0 0 1,1 0 0,-1 0 0,1 0 0,-1 0 0,1 0-1,0-1 1,0 1 0,0-1 0,0 0 0,0 0-1,0 0 1,0 0 0,0-1 0,0 1 0,0-1 0,1 0-1,-1 0 1,0 0 0,0 0 0,0 0 0,1-1 0,-1 1-1,0-1 1,0 0 0,0 0 0,1-1 4,3 0 18,0-1 0,-1 1-1,1-1 1,-1-1 0,0 1 0,0-1 0,0 0 0,0-1-1,-1 0 1,1 1 0,-1-2 0,-1 1 0,1 0 0,-1-1-1,0 0 1,3-5-18,-5 6 4,0-1 1,0 1-1,-1-1 0,1 1 1,-1-1-1,0 0 0,-1 1 0,0-1 1,0 0-1,0 0 0,0 1 1,-1-1-1,0 0 0,0 1 0,0-1 1,-1 1-1,0-1 0,0 1 0,-1-1 1,1 1-1,-1 0 0,0 0 1,0 1-1,-1-1 0,1 1 0,-1-1 1,0 1-1,-1 0 0,-1-1-4,0 0-24,0 0-1,-1 0 0,0 0 1,0 1-1,0 0 1,0 0-1,-1 1 0,1 0 1,-1 1-1,0-1 1,0 1-1,0 1 0,0-1 1,0 2-1,-1-1 1,1 1-1,0 0 0,0 1 1,0 0-1,-5 1 25,9-1-11,-1 1 0,0 0 0,1 1 0,0-1 0,-1 1 0,1 0 0,0 0 0,1 0 0,-1 0 0,0 1 0,1-1 0,0 1 11,1-2-11,0-1 0,1 1 1,0 0-1,-1-1 0,1 1 0,0 0 0,0 0 1,0 0-1,0 0 0,0 0 0,0 0 0,1 0 1,-1 1-1,1-1 0,-1 0 0,1 0 0,0 0 0,0 1 1,0-1-1,0 0 0,0 0 0,1 0 0,-1 1 1,1-1-1,-1 0 0,1 0 0,0 0 0,0 1 11,1-2-3,0 1 0,1 0 0,-1 0 0,1-1 0,-1 0 0,1 1 0,-1-1 0,1 0 0,0 0 0,0 0-1,0-1 1,-1 1 0,1-1 0,0 1 0,0-1 0,0 0 0,0 0 0,0 0 3,55-3 101,-49 1-77,0-1 1,0 0 0,0 0 0,-1-1 0,1 0-1,-1-1 1,0 1 0,-1-2 0,1 1-1,-1-1 1,0 0 0,0 0 0,3-5-25,2-3 60,1 0 0,-2-1 1,0 0-1,-1 0 0,-1-2 1,2-4-61,-2-2 40,-2 0 0,0 0 0,-2-1 0,-1 0 0,0 0 0,-2 0 0,-1-1 0,-1 1 0,-1-13-40,1 10 56,-3 7 254,-3 16-230,5 5-91,0 0 1,0 0-1,0 0 0,0 0 0,0 0 0,1 0 1,-1 0-1,0 1 0,1-1 0,-1 0 1,1 0-1,-1 1 0,1-1 0,0 1 1,-1-1-1,1 0 0,0 1 0,0-1 0,0 0 1,0 1 10,-5 58-12,3 1 0,3-1 1,7 55 11,-3-76 7,2-1 0,2 1 0,1-1-1,2-1 1,1 0 0,12 20-7,-21-49-8,1 0-1,-1 0 0,2 0 0,-1 0 1,1-1-1,0 0 0,5 5 9,-8-10 4,-1 0-1,1 0 1,-1 0 0,1 0-1,0 0 1,0 0-1,0-1 1,0 1 0,0-1-1,0 0 1,0 0-1,1 0 1,-1 0-1,0-1 1,0 1 0,1-1-1,-1 0 1,0 0-1,1 0 1,-1-1-1,0 1 1,1-1 0,0 0-4,-1 0 11,0 0 1,-1-1 0,1 0-1,0 0 1,-1 0-1,0 0 1,1 0 0,-1 0-1,0-1 1,0 1-1,0-1 1,0 1 0,-1-1-1,1 0 1,-1 1 0,1-1-1,-1 0 1,0 0-1,0 0 1,0 0 0,-1 0-1,1-1 1,-1 0-12,3-13 49,-1-1-1,-1 1 1,-1-11-49,0 27 1,0-3-6,0 0-1,0 0 0,-1-1 0,0 1 0,0 0 1,0 0-1,0 0 0,-1 0 0,1 0 1,-1 0-1,0 0 0,0 1 0,-1-1 0,1 1 1,-1-1-1,-2-2 6,0 1-52,-1 0 0,0 1 1,0-1-1,0 1 0,0 0 1,-1 1-1,1 0 0,-1 0 0,-3-1 52,-10-2-102,0 1 1,0 0-1,0 2 0,0 0 0,-1 2 0,-13 0 102,25 0-31,-25 2 20,33-1 1,0 0 0,1 0-1,-1 0 1,0 1 0,0-1-1,0 0 1,1 0 0,-1 0-1,0 1 1,0-1 0,1 1 0,-1-1-1,0 0 1,1 1 0,-1-1-1,0 1 1,1-1 0,-1 1 0,1 0-1,-1-1 1,1 1 0,-1-1-1,1 1 1,-1 0 0,1-1-1,0 1 1,-1 0 0,1 0 0,0-1-1,0 1 1,-1 0 0,1 0-1,0 0 11,2 0-13,0 0-1,1 0 1,-1 1-1,0-2 1,1 1-1,-1 0 1,1 0-1,-1-1 1,0 0-1,1 1 0,-1-1 1,1 0-1,-1 0 1,2 0 13,-3 0-5,26 0 27,1 0 1,-1-2-1,0-1 1,0-1-1,-1-1 1,1-1 0,9-5-23,-23 7 42,-1-1 0,1 0 0,-1-1 0,0 0 0,0-1 0,-1-1 0,0 0 0,0 0 0,-1-1 0,0 0 0,0-1 0,-1 0 0,0-1 0,-1 1 0,6-12-42,-10 13 57,1-1 1,-2 0-1,0 0 0,0 0 1,0-1-1,-1 1 0,-1-1 1,0 1-1,0-1 0,-1 0 1,-1 1-1,0-1 0,0 1 1,-1-1-58,-3-15 34,-1 0 0,-1 1 0,-1 0 0,-2 0 0,-1-1-34,7 25-266,2 12 171,1 18 78,1 35 68,3 0 0,3 0 0,14 57-51,-15-94 22,31 121 32,-30-125-41,2-1 1,1 1-1,1-2 0,0 1 1,6 5-14,-15-25 2,0 0 0,1 1 1,-1-1-1,1 0 1,0 0-1,-1 0 0,1 0 1,0 0-1,0 0 0,1 0 1,-1-1-1,0 1 1,1-1-1,-1 0 0,1 1 1,-1-1-1,1 0 0,-1-1 1,1 1-1,0 0 0,-1-1 1,3 1-3,-1-1 14,-1-1 1,1 0-1,-1 1 0,1-1 1,-1 0-1,1-1 0,-1 1 1,0-1-1,1 1 0,-1-1 1,0 0-1,0 0 1,0-1-1,0 1 0,0-1-14,6-6-38,0-1-1,0 0 0,-1 0 0,0-1 0,-1 0 1,0-1-1,-1 1 0,3-9 39,8-26-1464,-8 1-2294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28:21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0 198 904,'0'0'6266,"0"0"-5306,0 0-360,0 0-240,0 0-360,0 0-200,0 0 200,22-55 88,5 29-88,4-5-128,21-4-560,-9 7-1041,-4 6-2223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28:22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293 141 1432,'0'0'1778,"0"0"-902,0 0-149,0 0-40,0 0-238,0 0-249,-2-7-30,-1-1-111,0-5 81,-1-1 1,-1 1-1,-1 0 0,-6-11-140,10 20 24,0 1-1,0 0 0,0 0 0,0 0 0,-1 0 1,1 0-1,-1 0 0,0 1 0,0-1 0,0 1 1,0 0-1,0 0 0,-1 0 0,1 0 0,-1 1 0,1-1 1,-1 1-1,1 0 0,-1 0 0,0 0 0,0 0 1,-1 1-24,-2 0 0,1 0 1,-1 1 0,0-1 0,0 2 0,1-1 0,-1 1 0,1 0 0,-1 0-1,1 1 1,0 0 0,0 0 0,0 0 0,0 1 0,1 0 0,-1 0-1,1 0 1,0 1 0,0-1 0,1 1 0,-1 1 0,1-1 0,0 1 0,1-1-1,-1 1 1,1 0 0,0 0 0,-2 7-1,-2 5-22,1 1 0,0 0 0,1 0 1,1 1-1,1 0 0,1-1 0,0 1 0,1 0 0,2 4 22,-1-20-17,1 1 0,0-1 0,0 0 0,0 0 0,0 1 0,1-1 0,0 0 0,0 0 0,0-1 0,0 1 0,0 0 0,1-1 0,-1 1 0,1-1 0,2 2 17,-4-4-7,0 0-1,1 1 0,-1-1 0,1 0 1,-1 0-1,1 0 0,-1 0 0,1-1 1,0 1-1,-1 0 0,1-1 0,0 1 1,-1-1-1,1 1 0,0-1 0,0 0 1,0 0-1,-1 0 0,1 0 0,0 0 1,0 0-1,0 0 0,-1 0 0,1-1 1,0 1-1,0-1 0,-1 0 0,1 1 1,0-1-1,-1 0 0,1 0 0,-1 0 1,1 0-1,-1 0 0,1 0 0,-1-1 1,0 1-1,0 0 8,8-8 85,-1-1 1,0 0 0,-1 0 0,0 0-1,0-1 1,-1 0 0,-1-1-1,0 1 1,0-1 0,0-4-86,0-4 3,0 0 0,-1 0 1,-1-1-1,-1 1 0,-1-20-3,-1 39-101,1 12-246,4 23 360,2-1 0,0 0-1,3 0 1,0 0 0,3-2 0,0 1 0,7 7-13,-20-38-5,0 0 1,0-1 0,1 1 0,-1-1 0,0 1 0,1-1-1,-1 1 1,0-1 0,1 1 0,-1-1 0,1 1 0,-1-1-1,0 0 1,1 1 0,-1-1 0,1 0 0,0 1 0,-1-1-1,1 0 1,-1 0 0,1 1 0,-1-1 0,1 0 0,0 0-1,-1 0 1,1 0 0,-1 0 0,1 0 0,0 0 0,-1 0-1,1 0 1,-1 0 0,1 0 4,12-16 205,1-28 192,-5-20-386,-2 0 0,-3-41-11,-4 143 16,2-1 0,3 19-16,-3-43 8,0-1 1,1 0-1,1 0 0,0 0 0,0 0 0,1 0 0,1-1 1,0 0-1,4 6-8,-9-16-1,-1 0 0,1 0 0,-1 0 0,1-1 0,-1 1 1,1 0-1,0 0 0,0-1 0,-1 1 0,1 0 0,0-1 1,0 1-1,0-1 0,0 1 0,-1-1 0,1 1 0,0-1 1,0 1-1,0-1 0,0 0 0,0 0 0,0 0 0,0 1 1,0-1-1,0 0 0,0 0 0,0 0 0,1-1 1,0 1 17,-1-1 0,1 0 0,0 0 0,-1 0 0,1 0 0,-1 0 0,1-1 0,-1 1 0,1 0 0,-1-1 0,0 1 0,0-1 0,0 1 0,1-2-17,3-6 82,0 0-1,-1 0 1,0 0 0,0-1-1,0-3-81,2-15 48,-2 1 0,-1-1-1,-1 0 1,-1 1 0,-2-5-48,1 26 3,0 5-261,0 1 30,5 41-317,5 12 555,-7-31 5,1 0-1,1 1 0,1-1 0,1-1 1,1 0-1,5 8-14,-13-29 4,1 0 0,-1 0-1,1-1 1,-1 1 0,1 0 0,0 0 0,-1-1 0,1 1-1,-1 0 1,1-1 0,-1 1 0,0-1 0,1 1-1,-1-1 1,1 1 0,-1 0 0,0-1 0,1 1 0,-1-1-1,0 0 1,0 1 0,1-1 0,-1 1 0,0-1-1,0 1 1,0-1 0,0 0 0,1 1 0,-1-1 0,0 1-1,0-1 1,0 0 0,0 1-4,8-28 65,1-11-1,12-43 16,-19 76-80,1-1 1,-1 1 0,1 0-1,0 0 1,1 0 0,-1 0-1,1 0 1,0 1 0,0 0-1,2-1 0,-5 5-15,0 0-1,0 0 0,0 0 1,1 1-1,-1-1 1,0 1-1,0-1 0,0 1 1,1-1-1,-1 1 0,0 0 1,0 0-1,1-1 0,-1 1 1,0 0-1,1 0 0,-1 0 1,0 0-1,1 1 1,-1-1-1,0 0 0,0 1 1,1-1-1,-1 0 0,0 1 1,0-1-1,1 1 0,-1 0 1,0-1-1,0 1 0,0 0 1,0 0-1,0 0 1,0 0-1,0 0 0,-1 0 1,1 0-1,0 0 0,0 0 1,-1 0-1,1 0 0,-1 1 1,1-1-1,-1 0 16,7 10 36,-1 0 0,-1 0-1,0 1 1,1 3-36,-4-9 4,26 86 239,-19-60-182,1-1-1,13 31-60,-22-62 1,-1 1 1,1 0-1,-1-1 1,0 1-1,1 0 1,-1-1-1,1 1 1,0-1-1,-1 1 1,1-1-1,-1 1 1,1-1-1,0 0 1,-1 1-1,1-1 0,0 0 1,-1 1-1,1-1 1,0 0-1,0 0 1,-1 0-1,1 1 1,0-1-1,0 0 1,0 0-1,-1 0 1,1 0-1,0-1 1,0 1-1,-1 0 0,1 0 1,0 0-1,-1-1 1,1 1-1,0 0 1,0-1-1,-1 1 1,1 0-1,0-1 1,-1 1-1,1-1 1,-1 1-1,1-1 0,-1 1 1,1-1-2,25-26 145,-19 18-307,-2-1-1,1 0 1,-1 0 0,-1 0 0,0-1-1,0 1 1,-1-1 0,-1 0 0,0 0 0,0 0-1,-1-3 163,5-30-4353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28:22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8610,'0'0'984,"0"0"-624,0 0-360,0 0-248,0 0-568,0 0-1177,0 0-279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28:23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47 541 3313,'0'0'345,"0"0"-170,0 0-111,0 0-31,0 0 45,0 0 6,11 0 232,-6 1-279,-1-1 1,1 0-1,-1 0 1,1 0-1,-1 0 1,0-1-1,1 0 1,-1 0 0,0 0-1,1-1 1,-1 1-1,0-1 1,0 0-1,0 0 1,0 0-1,0-1 1,-1 1-1,1-1 1,-1 0 0,0 0-1,0 0 1,0-1-1,0 1 1,0-1-1,-1 1 1,3-5-38,-2 3 8,-1-1 1,1 0 0,-1 1-1,0-1 1,0 0-1,-1 0 1,0 0 0,0 0-1,-1-1 1,1 1-1,-1 0 1,-1-6-9,1 10 25,0 0-1,0-1 1,-1 1-1,1 0 1,-1 0-1,1 0 1,-1 0-1,0 0 1,0 0 0,0 0-1,0 0 1,0 0-1,0 0 1,-1 0-1,1 0 1,-1 1 0,1-1-1,-1 1 1,0-1-1,1 1 1,-1 0-1,0-1 1,0 1-1,0 0 1,0 0 0,0 0-1,0 1 1,0-1-1,0 0 1,0 1-1,-1 0 1,1-1 0,0 1-1,0 0 1,-2 0-25,0 0 13,0 0 1,0 1-1,0-1 0,-1 1 1,1 0-1,0 0 1,0 0-1,1 1 1,-1-1-1,0 1 0,0 0 1,1 0-1,-1 0 1,1 1-1,-1-1 0,1 1 1,-1 1-14,-1 2 2,0-1 0,1 1 0,-1 0 0,1 1 0,1-1 0,-1 1 0,1 0-1,1-1 1,-3 7-2,0 5-9,1 1 0,1 0 0,0 1 0,1-1 0,1 1 0,1-1 0,1 8 9,0-24-1,-1 1 1,0 0-1,1 0 0,0 0 0,0-1 0,0 1 0,0 0 0,1-1 0,-1 1 0,1-1 0,0 1 0,0-1 1,0 0-1,1 0 0,-1 0 0,1 0 0,-1 0 0,1-1 0,3 3 1,-1-2-4,0 0 0,0-1 0,1 1 0,-1-1 0,0 0 0,1 0 0,0-1 0,-1 0 0,1 0 0,0 0 0,0-1 0,2 0 4,8 0 14,1-1 0,-1-1 0,0 0 1,0-2-1,-1 1 0,1-2 1,-1 0-1,1-1 0,2-2-14,31-17 101,0-2-1,39-29-100,-73 45 16,-1 0 0,0 0 0,-1-1 0,0-1 0,-1 0 0,-1-1 0,0 0-1,0-1 1,-2 0 0,8-15-16,-16 28 4,0 0 0,1 0 0,-1 0-1,-1 0 1,1-1 0,0 1 0,-1 0 0,1 0-1,-1-1 1,1 1 0,-1 0 0,0 0 0,0-1-1,0 1 1,0 0 0,-1-1 0,1 1 0,-1 0-1,1 0 1,-1-1 0,0 1 0,0-2-4,-1 3 7,1 0 0,-1 0 0,1-1 0,-1 1 0,0 0 1,1 0-1,-1 1 0,0-1 0,0 0 0,1 0 0,-1 1 1,0-1-1,0 1 0,0 0 0,0 0 0,0 0 0,0-1 0,0 2 1,0-1-1,0 0 0,0 0-7,-8 2 23,0-1 0,0 1 0,0 1 0,1 0 0,-1 0 0,0 1 0,1 1 0,0-1 1,-5 5-24,6-4-9,0 0 0,0 1 1,0 0-1,1 0 1,0 1-1,1 0 1,-1 0-1,1 1 1,1 0-1,-1 0 1,1 0-1,1 1 0,-1-1 1,2 1-1,-1 0 1,1 0-1,0 1 1,1-1-1,0 1 1,1-1-1,0 1 1,0 6 8,1-10-3,0-1 1,0 0 0,0 0 0,1 0 0,0 1 0,0-1 0,0 0 0,1 0 0,-1 0-1,1-1 1,0 1 0,3 3 2,-3-5-1,0-1 0,0 0 0,0 0 0,0 0 0,0-1 0,1 1 0,-1-1-1,1 1 1,-1-1 0,1 0 0,0 0 0,0 0 0,-1 0 0,1 0 0,0 0 0,0-1-1,0 0 1,0 1 0,0-1 0,-1 0 0,1-1 0,0 1 0,2-1 1,-2 0 26,0 0 1,0 0-1,0 0 1,0 0-1,-1-1 1,1 1-1,-1-1 0,1 0 1,-1 0-1,1 0 1,-1 0-1,0 0 1,0 0-1,0-1 0,0 1 1,-1-1-1,1 1 1,-1-1-1,1 0 1,-1 0-1,1-2-26,22-63 317,-14 17-277,-3-1 1,-2 0-1,-2 0 0,-2 0 0,-3 0 0,-3-14-40,4 52 85,0 0 0,-1 1 0,0-1 0,-1 1 0,-1-1 0,0 1 0,-1 0 0,0 1 0,-1-1 0,0 1 0,-2-2-85,8 14 3,-1 0 0,1 0 0,0 0 0,0-1 0,0 1 1,0 0-1,0 0 0,0 0 0,0 0 0,0 0 0,0 0 0,0 0 0,-1 0 0,1 0 0,0-1 0,0 1 0,0 0 0,0 0 0,0 0 0,0 0 0,-1 0 0,1 0 0,0 0 0,0 0 0,0 0 0,0 0 0,0 0 0,-1 0 0,1 0 0,0 0 0,0 0 0,0 0 0,0 0 0,0 0 0,0 0 1,-1 0-1,1 0 0,0 0 0,0 1 0,0-1 0,0 0 0,0 0 0,0 0 0,0 0 0,-1 0 0,1 0 0,0 0 0,0 0 0,0 0 0,0 1 0,0-1 0,0 0 0,0 0 0,0 0 0,0 0 0,0 0 0,0 0 0,0 1-3,-4 12-81,1 18-71,2 38 169,2 0 1,8 45-18,-5-86 12,1 0 0,1-1 0,1 1 0,2-1 1,1-1-1,0 0 0,15 24-12,-22-44-60,0-1 0,1 0 0,-1 0 0,1 0 0,0 0 0,0-1 0,1 0 0,-1 1 0,1-1 0,0-1 0,0 1 0,0-1 0,1 0 0,-1 0 1,1-1-1,0 1 0,-1-1 0,1-1 0,0 1 0,0-1 0,0 0 0,0 0 0,1-1 0,-1 1 0,0-1 0,0-1 0,2 0 60,20 1-2030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28:35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38 776,'0'0'875,"0"0"-298,0 0 60,0 0-37,0 0 177,0 0 90,0-7-109,0-17-122,0 17-163,-27 10-166,21 0-301,1 1 0,-1 0 0,1 1 0,0-1-1,0 1 1,1 0 0,-1 0 0,1 0 0,-2 4-6,-32 54 34,21-27-29,1 0 0,2 1 0,2 0 0,1 1 0,2 1 0,2-1 0,1 1 0,2 1 0,2-1 0,2 25-5,0-62 3,0 0-1,0 0 1,1 1-1,-1-1 1,1 0-1,-1 0 1,1 0-1,0 1 0,0-1 1,0 0-1,0 0 1,0 0-1,1 0 1,-1-1-1,0 1 1,1 0-1,-1-1 1,1 1-1,0 0 1,0-1-1,-1 0 1,1 1-1,0-1 1,0 0-1,0 0 1,1 0-1,-1 0 0,0-1 1,0 1-1,0-1 1,0 1-1,1-1 1,-1 0-1,0 1 1,1-1-1,-1-1 1,2 1-3,7 0-8,0 0 0,0-1 1,0 0-1,1-1 0,-2-1 0,1 1 1,0-2 7,36-17-777,-3-4-1583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28:35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37 573 4001,'0'0'687,"0"0"98,0 0 258,0 0-131,0 0-270,0 0-156,1-6-145,16-138 13,-7 78-362,-3-1 0,-3-17 8,-3 45-6,0 26 9,0 1-1,0-1 0,-2 0 1,1 1-1,-2-1 1,0 1-1,0-1 0,-1 1 1,0 0-1,-1 0 1,-1 0-1,-1-1-2,6 13-8,0 0 0,0-1-1,0 1 1,0 0 0,0 0 0,0-1-1,-1 1 1,1 0 0,0 0 0,0 0-1,0-1 1,0 1 0,-1 0 0,1 0 0,0 0-1,0 0 1,0-1 0,-1 1 0,1 0-1,0 0 1,0 0 0,0 0 0,-1 0 0,1 0-1,0 0 1,0 0 0,-1 0 0,1-1-1,0 1 1,0 0 0,-1 0 0,1 0-1,0 1 1,-1-1 0,1 0 0,0 0 0,0 0-1,-1 0 1,1 0 0,0 0 0,0 0-1,0 0 1,-1 0 0,1 1 0,0-1 0,0 0-1,-1 0 1,1 0 0,0 0 0,0 1-1,0-1 1,0 0 0,-1 0 0,1 0 8,-9 22-158,-3 27 142,12-48 13,-9 61 19,3 0 0,3 1 0,2-1 0,7 60-16,-5-106-2,1-1 1,1 1-1,0 0 1,1-1-1,0 0 1,1 0-1,1 0 1,1-1 0,0 1-1,1-1 1,0-1-1,5 6 2,-12-17-3,1-1-1,-1 1 1,0-1-1,0 0 1,1 0 0,-1 0-1,1 0 1,-1 0-1,1 0 1,0 0-1,-1 0 1,1 0 0,0-1-1,-1 1 1,1-1-1,0 1 1,0-1-1,0 0 1,-1 0 0,1 0-1,0 0 1,0 0-1,1 0 4,0-1 9,0 0-1,0 0 1,0 0-1,0-1 0,-1 1 1,1-1-1,0 0 1,-1 0-1,1 0 1,-1 0-1,0 0 0,0 0 1,1-1-9,5-7 39,-1-1 1,0 1 0,0-1-1,-1 0 1,-1-1-1,2-5-39,2-10 67,-2 0 0,-1 0 0,-1 0 0,-1-1 0,-1 0-1,-2 0 1,-1-13-67,0 40 98,-1 27-505,0 3 392,-1-1 11,1 1 0,1-1 0,2 0 0,1 4 4,-2-25-6,0 0 0,1 0-1,0 0 1,0-1 0,0 1 0,1 0 0,0-1 0,0 0-1,0 0 1,1 0 0,0 0 0,0-1 0,1 1 0,-1-1 0,1 0-1,0 0 1,1-1 0,-1 1 0,1-1 6,-1-2 8,-1 0 1,0 0-1,1 0 1,-1-1-1,1 1 0,0-1 1,0 0-1,-1-1 1,1 1-1,0-1 0,0 0 1,0 0-1,-1 0 1,1-1-1,0 1 0,0-1 1,-1-1-1,1 1 1,0 0-1,-1-1 0,1 0 1,-1 0-1,0-1 1,0 1-1,0-1 0,0 0 1,0 0-1,-1 0 0,1 0 1,-1-1-1,0 0 1,0 1-1,0-1 0,0 0 1,-1 0-1,1-1 1,-1 1-1,0 0 0,-1-1 1,1 0-1,-1 1 1,0-1-1,0 0 0,0 1 1,0-1-1,-1 0 1,0-1-9,0 2 18,0 0 1,-1 0-1,1-1 1,-1 1-1,0 0 1,0 0-1,-1 0 1,1 0-1,-1 0 1,0 0-1,0 0 1,0 0-1,0 1 1,-1-1-1,0 1 1,-1-2-19,-1-1-8,-1 1 1,-1 0-1,1 0 1,-1 0-1,0 1 0,0 0 1,0 0-1,-6-1 8,-16-6-545,-1 2 1,0 2-1,-1 0 0,-11 1 545,22 2-670,-22-3-1360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26:07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1 282 2472,'0'0'564,"0"0"-228,0 0-12,0 0 15,5-7 21,7-9-207,-2 0 0,1-1 0,-2-1 0,-1 1 0,0-1 0,-1-1 0,-1 0 1,0 0-1,-2 0 0,0 0 0,-2-1 0,0 1 0,0-2-153,-2 20-5,-1 0 1,1 1-1,0-1 0,0 0 1,0 0-1,0 0 0,-1 1 1,1-1-1,0 0 0,-1 1 1,1-1-1,-1 0 0,1 1 1,-1-1-1,1 0 0,-1 1 1,1-1-1,-1 1 0,1-1 1,-1 1-1,0-1 0,1 1 1,-1-1-1,0 1 0,1 0 1,-1-1-1,0 1 0,0 0 1,1 0-1,-1 0 0,0-1 1,0 1-1,0 0 0,1 0 1,-1 0-1,0 0 0,0 0 1,0 0-1,1 1 0,-1-1 1,0 0-1,0 0 0,1 1 5,-2-1-13,0 0-1,0 1 1,0-1 0,0 1-1,0-1 1,0 1-1,0 0 1,0 0-1,1 0 1,-1 0-1,0 0 1,1 0-1,-1 0 1,1 1 0,-1-1-1,1 1 1,-1 0 13,-4 13-4,1 0 0,1 0 0,0 0 0,1 1 0,1-1 0,0 1 0,1 0 0,0 0 1,3 14 3,-2-22 7,0-4-7,0 1-1,1-1 1,-1 1 0,1 0 0,0-1 0,1 0 0,-1 1 0,1-1-1,0 0 1,0 0 0,0 0 0,1 0 0,-1 0 0,1 0 0,0-1-1,0 1 1,0-1 0,0 0 0,1 0 0,0 0 0,-1 0 0,1-1 0,0 1-1,1-1 1,3 2 21,-1 0 0,1-1-1,0 0 1,1-1-1,-1 1 1,0-2 0,1 1-1,-1-1 1,1 0-1,-1-1 1,1 0 0,7-1-21,-11-1 46,1 0 0,-1 0 1,1 0-1,-1 0 0,0-1 0,0 0 1,0 0-1,-1 0 0,1-1 1,-1 1-1,1-1 0,-1 0 1,0-1-1,-1 1 0,1-1 0,-1 1 1,0-1-1,1-2-46,6-10-459,-1 0 1,0 0-1,-1-1 0,5-18 459,-1 5-4602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28:36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1 164 5993,'0'0'736,"0"0"-720,0 0 32,0 0 64,0 0 193,0 0 71,0 0-120,114-61-120,-80 39-72,-2 3-64,-1-1 0,8 0-200,-12 7-432,-5 4-2689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28:37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44 599 1384,'0'0'1938,"0"0"-514,0 0-490,0 0-425,0 0 37,0-19-49,0-27-305,1-80 808,-9-38-1000,5 133 12,-4-36 44,-3 0 0,-4-5-56,12 66 38,3 11-128,-1 0 1,1 1-1,-1-1 0,0 0 1,0 1-1,0-1 1,-1 4 89,-1 13-35,3 69 113,8 58-78,-5-118 5,1 0 0,1-1 1,1 0-1,2-1 0,1 0 1,12 23-6,-20-47-2,1 0 1,-1 0 0,1-1-1,0 0 1,0 1 0,0-1-1,1 0 1,-1 0 0,1-1-1,0 1 1,0-1-1,0 0 1,4 2 1,-2-2 11,0-1 1,1 0-1,-1 0 0,1-1 0,0 1 0,-1-1 1,1-1-1,0 1 0,0-1 0,1 0-11,-6 0 14,0-1 0,-1 1 1,1 0-1,0 0 0,-1-1 0,1 1 0,0-1 0,-1 1 0,1-1 0,-1 0 0,1 0 0,-1 0 0,0 1 0,1-1 0,-1-1 0,0 1 0,1 0 0,-1 0 0,0 0 0,0-1 0,0 1 0,0-1-14,2-2 42,-1-1 1,0 1-1,0 0 0,0-1 1,-1 0-1,0 1 0,0-1 1,1-3-43,-1-3 46,0 1 1,-1 0 0,0 0 0,0 0 0,-1-1-1,-1 1 1,1 0 0,-2-1-47,-1 2-33,0 0 1,0 0-1,-1 1 1,0 0-1,-1 0 1,0 0-1,0 0 1,-1 1-1,0 0 1,0 0-1,0 1 1,-1 0-1,0 0 1,0 1-1,-1 0 1,1 1-1,-1-1 0,0 2 1,0-1-1,-1 1 1,1 1-1,-1 0 1,-7-1 32,16 3-8,1 0 0,-1 1 1,0-1-1,0 1 0,0-1 1,1 1-1,-1-1 1,0 1-1,0-1 0,1 1 1,-1-1-1,0 1 0,1 0 1,-1 0-1,1-1 0,-1 1 1,1 0-1,-1 0 0,1 0 1,0-1-1,-1 1 0,1 0 1,0 0-1,0 0 0,0 0 1,-1 0-1,1 0 0,0-1 1,0 1-1,0 0 0,0 0 1,1 0-1,-1 0 0,0 0 8,0 1-11,0 1-1,0-1 0,0 0 0,1 0 0,-1 0 1,0 1-1,1-1 0,0 0 0,0 0 0,-1 0 1,1 0-1,0 0 0,1 0 0,-1 0 0,0 0 12,6 3 4,0-1 0,1 0 0,-1 0 0,1 0-1,-1-1 1,1 0 0,0-1 0,0 0 0,1 0-1,-1-1 1,0 0 0,1 0 0,1-1-4,5 1 39,0-1 0,0 0 0,0-1 0,0-1 0,0-1 0,0 0 0,1-1-39,3-3 64,0 0 0,-1-2 0,0 0 0,0-2 0,2-2-64,-10 7 37,-1-1 0,0 0-1,0 0 1,0-1-1,-1-1 1,0 1-1,-1-1 1,0 0 0,5-9-37,-11 17 20,0-1 0,-1 1 1,1 0-1,0 0 0,0-1 1,-1 1-1,1-1 0,-1 1 1,1-1-1,-1 1 0,1-1 1,-1 1-1,0-1 0,0 1 1,0-1-1,0 1 0,0-1 1,0 1-1,0-1 0,-1 1 1,1-1-1,0 1 0,-1-1 1,1 1-1,-1-1 0,0 1 1,1 0-1,-1-1 0,0 1 1,0 0-1,0-1 0,0 1 1,0 0-1,0 0 0,0 0 1,0 0-1,-1 0 0,1 0 1,0 1-1,0-1 0,-1 0 1,1 0-1,-1 1 0,1-1 1,-1 1-1,1-1 0,-1 1 1,1 0-1,-1 0 0,1 0 1,-1 0-1,1 0 0,-1 0 1,1 0-1,-1 0 0,-1 1-20,0-1-11,-1 0-1,1 0 0,-1 0 0,1 1 0,-1 0 0,1 0 0,0 0 0,-1 0 0,1 0 0,0 1 0,0-1 0,-1 1 0,1 0 0,1 0 0,-1 0 1,0 0-1,0 1 0,1-1 0,-2 3 12,0 0-16,0 1-1,0 0 1,0 1 0,1-1 0,0 1-1,0-1 1,1 1 0,0 0 0,-1 5 16,-1 15-17,0-1-1,2 1 1,1 0 0,2 23 17,-1-45-3,1-1-1,-1 1 1,1-1-1,0 0 1,0 1 0,0-1-1,0 0 1,1 0-1,0 0 1,0 0 0,0 0-1,0 0 1,1 0-1,0-1 1,-1 1 0,1-1-1,0 0 1,1 0-1,-1 0 1,0 0 0,4 2 3,-3-3 14,-1-1 0,0 1 0,1-1 0,-1 0 0,1 0 0,0 0 0,-1 0 1,1-1-1,0 0 0,-1 1 0,1-1 0,0 0 0,-1-1 0,1 1 1,0-1-1,-1 0 0,1 1 0,-1-2 0,1 1 0,-1 0 0,1-1 1,-1 1-1,0-1 0,0 0 0,0 0 0,2-2-14,9-7-304,-2-1 0,1 0 0,-2-1 0,1 0 0,3-8 304,-9 14-726,1-2-1869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28:37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71 626 3697,'0'0'2108,"0"0"-1241,0 0-596,0 0-110,1-22 9,3-178 530,-5 148-627,-2 1 0,-2 0-1,-3 0 1,-2 0 0,-2 1 0,-17-46-73,27 95 49,0 7-6,0 19 27,0 34-9,6 28-27,3-1 0,4 1 1,16 56-35,-24-129 0,0 0 0,1 0 0,1 0 0,0 0 0,0-1 0,1 0 0,1 0 0,4 5 0,-10-17 0,1 0 0,-1 1 0,1-1 0,-1 0 1,1 0-1,-1 0 0,1 0 0,0 0 0,0-1 1,-1 1-1,1 0 0,0-1 0,0 0 0,0 1 1,0-1-1,0 0 0,0 0 0,-1 0 1,1 0-1,0 0 0,0 0 0,0-1 0,0 1 1,0 0-1,0-1 0,-1 0 0,1 1 0,0-1 1,1-1-1,6-2 29,0 0 1,-1-1-1,1 0 0,-1 0 1,0-1-30,4-4-122,-1 0 0,0 0 0,0-1 0,-1 0 0,0-1 0,-1 0 0,4-10 122,4-11-1571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28:38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0 232 6689,'0'0'1305,"0"0"-377,0 0-416,0 0-504,0 0-8,0 0 160,0 0-88,61-138-72,-34 108-40,2 4-160,3 6-560,7 7-608,-8 8-1057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28:39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264 251 864,'0'0'830,"0"0"-155,0 0 134,0 0 50,0 0 128,0 0 64,-13-14-231,-41-40-257,50 52-550,1 0 0,-1 0 0,0 1 0,0-1 0,0 1 0,1-1 0,-1 1 0,0 0 0,-1 1 0,1-1 0,0 1 1,0 0-1,0 0 0,0 0 0,0 0 0,0 1 0,0-1 0,0 1 0,0 0 0,0 1 0,0-1 0,0 1 0,0-1 0,1 1 1,-1 0-1,1 1 0,-1-1 0,1 0 0,0 1 0,0 0 0,-1 1-13,-4 4 10,1 0 0,1 1 0,-1 0 0,2 1 0,-1 0 0,1-1 0,0 1-1,1 1 1,1-1 0,-1 1 0,0 7-10,0-1 4,2 0-1,-1 0 0,2 0 0,1 1 1,0-1-1,1 0 0,1 5-3,-2-22 1,0 1 0,0 0 0,1-1 0,-1 1 0,0 0 0,0-1 0,1 1 0,-1 0 0,0-1 0,1 1 0,-1-1-1,1 1 1,-1 0 0,1-1 0,-1 1 0,1-1 0,-1 0 0,1 1 0,0-1 0,-1 1 0,1-1 0,0 0 0,-1 1 0,1-1 0,0 0 0,-1 0 0,1 0 0,0 1 0,-1-1 0,1 0 0,0 0-1,0 0 1,-1 0 0,1 0 0,0 0 0,-1-1 0,1 1 0,0 0 0,-1 0 0,1 0 0,0-1-1,2 0 19,-1 1 0,1-1-1,-1 0 1,0 0 0,0 0 0,1 0-1,-1 0 1,0-1 0,0 1 0,0-1-1,1-1-18,7-12 37,-1 0-1,-1-1 1,0 0 0,-1 0-1,0-1 1,-2 0-1,0 0 1,-1 0-1,0 0 1,-2-1-1,0 0 1,-1 0-1,0-6-36,-1 23-46,5 12-441,4 15 452,1-1 0,2 0 0,10 18 35,-18-35 3,1-1-1,-1 0 1,1-1 0,0 1 0,1-1-1,0 0 1,0 0 0,0 0-1,0-1 1,1 0 0,0-1 0,0 1-1,1-1 1,5 2-3,-11-5 18,1 0 0,0 0 0,0 0 0,0 0 0,0-1 0,0 1 0,0-1 0,0 0 0,0 0 0,0 0 0,0 0 0,1-1 0,-1 1 0,0-1 0,-1 0 0,1 0 0,0 0 0,0 0 0,0 0 0,0-1 0,-1 1 0,1-1 0,-1 0 0,1 1 0,-1-1 0,0 0 0,1-1 0,-1 1 0,0 0 0,0-1 0,-1 1 0,1-1 0,-1 1 0,1-1 0,-1 0 0,0 0 0,0 0 0,0 0 0,0 1 0,0-2-18,4-12 66,-1-1 1,-1 0-1,-1 0 1,0 0-1,-1 0 1,-1-10-67,1-27 27,1 30-30,-1 1-1,-2-1 0,0 0 0,-2 0 1,-1 0-1,0 1 0,-5-13 4,9 40-63,0 24-538,2 0 0,3 19 601,-3-36 0,15 67 7,4-1 1,3-1-1,3 0-7,-24-74 433,-1-8-180,0-25-118,-1-40-170,-2 12 42,-1 23-13,3-1 0,3-30 6,-3 62-13,0-1 1,0 0 0,1 0-1,0 0 1,0 1 0,0-1-1,1 1 1,0 0 0,0 0 0,0 0-1,1 0 1,-1 0 0,1 1-1,0-1 1,1 1 0,-1 0-1,1 0 1,0 1 0,-1-1-1,2 1 1,-1 0 0,0 1 0,1-1-1,-1 1 1,1 0 0,-1 0-1,1 1 1,0 0 0,0 0-1,0 0 1,3 0 12,-8 1-3,0 0 0,0 1-1,0-1 1,0 0 0,0 0-1,-1 0 1,1 1 0,0-1 0,0 0-1,0 1 1,0-1 0,0 1 0,-1-1-1,1 1 1,0 0 0,0-1-1,-1 1 1,1 0 0,0-1 0,-1 1-1,1 0 1,-1 0 0,1-1 0,-1 1-1,1 0 1,-1 0 0,0 0-1,1 0 4,3 36-212,-4-29 130,-1 1 1,0-1-1,-1 0 1,0 0-1,0 0 1,-1 0-1,-2 5 82,-4 1-151,0-2 0,-1 1-1,0-1 1,-1-1 0,0 0 0,-1-1-1,0 0 1,-1 0 0,0-1 0,-1-1-1,1 0 1,-2-1 0,1-1-1,-14 4 152,32-10 10,0 0-1,1 1 1,-1-1-1,0 1 0,0-1 1,0 1-1,0 0 0,0 1 1,0-1-1,-1 1 0,2 0-9,51 24-13,-47-21 24,27 13 34,-11-5-27,0 0-1,21 5-17,-38-15 68,0-1 1,0 0-1,0 0 0,0-1 0,1 0 0,-1 0 1,0-1-1,0 0 0,1-1 0,-1 0 0,5-1-68,-8 0 69,1 0-1,0 0 1,-1-1-1,0 0 0,0-1 1,0 1-1,0-1 0,0 0 1,-1 0-1,1 0 1,-1 0-1,0-1 0,0 0 1,2-4-69,6-9 71,0-1-1,-2 0 1,5-10-71,-11 21-7,0-1 1,-1 0 0,0 0-1,0 0 1,-1 0-1,0-1 1,-1 1-1,0 0 1,0-1-1,-1 1 1,0-1-1,-1 1 1,0-1-1,-1-4 7,1 13-10,0-1 0,0 1 0,0-1-1,0 1 1,0-1 0,0 1 0,-1 0-1,1 0 1,0-1 0,-1 1 0,1 0-1,-1 0 1,1 0 0,-1 1 0,0-1-1,1 0 1,-1 0 0,0 1 0,0-1-1,1 1 1,-1 0 0,0 0 0,0-1 0,0 1-1,1 0 1,-1 0 0,0 1 0,0-1-1,0 0 1,1 0 0,-1 1 0,0 0-1,0-1 1,0 1 10,-4 1-22,1 0 0,-1 0 1,1 0-1,0 1 0,0-1 0,0 1 0,1 0 0,-1 1 0,1-1 0,-3 3 22,2 0-6,0 1-1,0-1 0,1 1 0,0 0 0,0 0 0,1 1 0,0-1 0,0 1 1,1-1-1,0 1 0,-1 7 7,0 9 41,1 1 0,1 0 0,1 3-41,0-24 5,0 0-1,0 0 0,0-1 0,1 1 1,0 0-1,-1-1 0,1 1 0,1 0 0,-1-1 1,0 1-1,1-1 0,0 0 0,0 1 1,0-1-1,0 0 0,0 0 0,1 0 1,-1-1-1,1 1 0,0 0 0,0-1 0,0 0 1,0 0-1,0 0 0,0 0 0,1 0 1,-1 0-1,0-1 0,1 0 0,0 0 0,-1 0 1,1 0-1,0 0 0,-1-1 0,2 0-4,4 1 22,1 0 0,-1-1 0,0-1-1,0 1 1,0-1 0,0-1-1,0 0 1,0 0 0,0-1 0,-1 0-1,1 0 1,-1-1 0,0 0 0,2-2-22,0 0 10,-1-1 1,0 0 0,0 0 0,-1-1-1,1 0 1,-2-1 0,1 0 0,-1 0-1,-1 0 1,0-1 0,0 0 0,-1 0-1,2-5-10,-1-3 65,-1 0 0,0-1 0,-1 1 0,-2-1 0,1 0 0,-2 0 0,-1-17-65,0 83-237,-1 3 212,2 1-1,2 0 1,6 19 25,-3-58 74,2-20 44,6-26 23,-12 30-166,13-44 65,-10 30-32,1 0 0,1 1-1,0 0 1,2 0 0,-1 0 0,4-2-8,-12 18-4,1 1-1,-1-1 1,1 0 0,-1 1 0,1-1 0,-1 1 0,1-1 0,-1 1-1,1 0 1,0-1 0,-1 1 0,1-1 0,-1 1 0,1 0 0,0 0 0,0-1-1,-1 1 1,1 0 0,0 0 0,-1 0 0,1 0 0,0 0 0,0 0-1,-1 0 1,1 0 0,0 0 0,-1 0 0,1 0 0,0 0 0,0 0-1,-1 1 1,1-1 0,0 0 0,-1 1 0,1-1 0,-1 0 0,1 1 0,0-1-1,-1 1 1,1-1 0,-1 1 0,1-1 0,-1 1 0,1-1 0,-1 1-1,1 0 1,-1-1 0,0 1 0,1 0 0,-1 0 4,20 36 2,-19-34 16,18 51 239,-16-42-217,1 0 1,0-1-1,1 1 1,0-1 0,0 0-1,2 0 1,-1 0-1,5 5-40,-9-15-31,-1 0 0,1 0-1,-1-1 1,1 1 0,-1 0-1,1-1 1,-1 1-1,1-1 1,0 1 0,-1-1-1,1 0 1,0 1 0,-1-1-1,1 0 1,0 0 0,-1 0-1,1 0 1,0-1-1,0 1 1,-1 0 0,1-1 31,8-5-1321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28:42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32 617 4201,'0'0'933,"0"0"-542,0 0-223,0 0-57,14-22 52,1 0-80,5-6 147,-2-1 0,-1 0 1,-1-2-1,2-8-230,-12 21 36,-1 0 0,-1-1 0,0 0 0,-2 0 0,0 0 0,-1 0 0,-1 0 0,-1 0 0,0 0 1,-2 0-1,0 0 0,-1 1 0,-1-1 0,0 1 0,-2 0 0,0 0 0,-1 1 0,-1 0 0,0 0 0,-1 1 0,-4-3-36,14 18 32,0 0 0,-1 1 0,1-1-1,-1 0 1,1 0 0,-1 1 0,0-1 0,1 0-1,-1 0 1,0 1 0,0-1 0,1 1 0,-1-1-1,0 1 1,0-1 0,0 1 0,0-1 0,1 1-1,-1 0 1,0 0 0,0-1 0,0 1-1,0 0 1,0 0 0,0 0 0,0 0-32,0 0 5,0 1 0,0 0 0,1-1 1,-1 1-1,0 0 0,1 0 0,-1-1 1,0 1-1,1 0 0,-1 0 0,1 0 0,-1 0 1,1 0-1,0 0 0,-1 0 0,1 0 0,0 0 1,0 0-1,0 1-5,-4 56-240,4-54 316,0 108-96,5 1 0,12 62 20,-7-87 44,-7-55-57,0 0 0,3-1 0,0 0 1,3 0-1,0 1 13,-7-29-11,0 0-1,0-1 1,0 1 0,0 0 0,0-1 0,1 0 0,-1 0 0,1 1-1,0-1 1,0-1 0,0 1 0,1 0 0,-1-1 0,0 0-1,1 0 1,0 0 0,0 0 11,-2-1 4,-1 0 1,1-1-1,1 1 0,-1-1 0,0 1 0,0-1 1,0 0-1,0 0 0,0 0 0,0 0 0,0 0 1,0 0-1,0-1 0,0 1 0,0-1 0,0 1 1,0-1-1,0 0 0,0 0 0,0 0 1,0 0-1,0 0 0,-1 0 0,1 0 0,-1-1 1,1 1-1,-1-1 0,1 1 0,-1-1 0,0 0 1,1 1-1,-1-1 0,0 0-4,3-5 16,0 0 1,-1 0-1,1-1 1,-2 1-1,1-1 0,-1 0 1,0 1-1,-1-1 0,1 0 1,-2 0-1,1 0 0,-1 0 1,0 0-1,-1 0 0,0 0 1,0 0-1,-1 0 0,-1-4-16,0 2-31,-1 0-1,0-1 0,0 2 1,-1-1-1,0 0 0,-1 1 1,0 0-1,-1 0 0,1 1 1,-2 0-1,1 0 0,-1 0 1,-3-1 31,2 3-61,0 0 0,-1 0 0,0 1 0,0 0 0,0 1 0,0 0 0,-1 1 1,1 0-1,-1 0 0,0 1 0,0 1 0,0 0 0,0 0 0,0 1 0,-4 1 61,33-1-219,-6 0 262,0 1-1,0-2 1,0 0-1,0 0 1,0-1-1,0-1 1,-1 0 0,3-1-43,26-11 120,-1-2 0,-1-2 0,-1-1 0,0-2 0,24-19-120,-61 41 17,0 0-1,1 0 1,-1 0 0,0-1 0,0 1 0,0 0 0,1 0-1,-1 0 1,0 0 0,0 0 0,0 0 0,1 0-1,-1 0 1,0 0 0,0-1 0,0 1 0,0 0 0,1 0-1,-1 0 1,0 0 0,0-1 0,0 1 0,0 0 0,0 0-1,1 0 1,-1-1 0,0 1 0,0 0 0,0 0 0,0 0-1,0-1 1,0 1 0,0 0 0,0 0 0,0-1-1,0 1 1,0 0 0,0 0 0,0 0 0,0-1 0,0 1-1,0 0 1,0 0 0,0-1 0,0 1 0,-1 0 0,1 0-1,0 0 1,0-1 0,0 1 0,0 0 0,0 0 0,0 0-1,-1 0 1,1-1 0,0 1-17,-18 0 130,-26 9-271,41-8 169,-27 15-184,24-7-132,19 0-110,3-4 391,0 0 1,0 1-1,0 1 1,-1 0-1,0 2 0,1 1 7,-10-6-3,-1 0 0,0 1 0,-1-1-1,1 1 1,-1 0 0,0 0 0,0 1-1,-1-1 1,1 1 0,-1 0 0,0 0 0,-1 0-1,0 0 1,0 1 0,0-1 0,0 0-1,-1 4 4,4 26 8,-2-1 0,-1 1-1,-2 1-7,1-36 1,1-1 1,-1 1-1,1-1 0,-1 0 0,0 1 1,1-1-1,-1 0 0,1 0 0,-1 0 1,1 0-1,-1 0 0,1 0 0,-1-1 1,1 1-1,-1 0 0,0-1 0,1 1 1,0-1-2,5-4 13,0 0 0,0 0 0,0-1 1,0 0-1,-1 0 0,0-1 1,0 0-1,1-2-13,42-64 34,-42 62-36,-6 8 10,19-27 64,-1-1 1,-2-1-1,-1-1 0,-1 0 1,1-10-73,-16 41 143,-14 166-484,14-155 346,-1 2-7,1-1-1,1 1 0,-1-1 1,2 1-1,0-1 1,2 10 2,-3-18 1,0 1 1,1-1 0,-1 1 0,0-1 0,1 0-1,-1 0 1,1 1 0,0-1 0,-1 0 0,1-1-1,0 1 1,0 0 0,0 0 0,1-1 0,-1 1-1,0-1 1,1 0 0,-1 0 0,1 0 0,-1 0-1,1 0 1,-1 0 0,1-1 0,0 1 0,-1-1-1,1 0 1,0 0 0,-1 0 0,3 0-2,1 0 22,-1-1 0,1 0 0,-1 0 1,1 0-1,-1-1 0,0 1 0,1-1 1,-1-1-1,0 1 0,0-1 0,-1 0 0,1 0 1,0 0-1,-1-1 0,0 1 0,0-1 0,0 0 1,0 0-1,-1-1 0,1 1 0,-1-1 1,0 0-1,-1 1 0,1-1 0,-1-1 0,0 1 1,0 0-1,0 0 0,-1-1 0,0 1 1,0-1-1,0 1 0,-1-1 0,0 0 0,0 1 1,0-1-1,-1 1 0,0-1 0,0 1 0,0-1 1,-2-3-23,1 5-19,0 1-1,0-1 1,0 1 0,0 0 0,-1 0 0,1 0 0,-1 0 0,0 0-1,0 1 1,0-1 0,0 1 0,-1 0 0,1 0 0,0 0 0,-1 0 0,0 1-1,1-1 1,-1 1 0,0 0 0,0 0 0,-3 0 19,-12-2-133,1 1 0,-1 0 0,0 2 0,-3 0 133,5 0-11,44-20 142,-7 8-136,2 0-1,-1 1 0,15-3 6,-28 11-17,0 0 0,0 1 0,1 0-1,-1 0 1,1 1 0,0 0 0,-1 1-1,1 0 1,0 0 0,-1 1-1,9 2 18,-15-2-3,1 0 0,0 1 0,0-1-1,-1 1 1,1 0 0,-1 0-1,1 0 1,-1 0 0,0 0-1,0 1 1,0-1 0,0 1-1,0-1 1,-1 1 0,1 0 0,-1-1-1,1 1 1,-1 0 0,0 0-1,0 0 1,-1 0 0,1 0-1,-1 0 1,1 1 3,2 15 4,0-1 1,-1 1-1,-1 8-4,-1-25 0,-2 125 395,7-151-404,1-1 0,1 1 0,2 0 0,0 0 0,1 1 0,12-18 9,-18 33-17,0 1-1,0 0 1,1 0-1,0 1 0,0-1 1,2-1 17,-6 7-8,0 0-1,0 1 1,-1-1 0,1 0 0,0 0-1,0 0 1,0 1 0,0-1 0,0 0-1,0 1 1,1-1 0,-1 1 0,0-1-1,0 1 1,0 0 0,0-1-1,1 1 1,-1 0 0,0 0 0,0 0-1,1 0 1,-1 0 0,0 0 0,0 0-1,0 0 1,1 0 0,-1 1 0,0-1-1,0 1 1,0-1 0,0 0-1,1 1 1,-1 0 0,0-1 0,0 1-1,0 0 1,0 0 0,0-1 0,-1 1-1,1 0 1,0 0 0,0 0 0,0 0-1,-1 0 1,1 0 0,0 0 8,7 14 0,0-1 1,0 1 0,-1 0-1,-1 0 1,-1 1 0,4 13-1,15 99-152,-24-128 153,0 0 0,0 0-1,0 0 1,0-1 0,0 1 0,0 0 0,0 0 0,1 0 0,-1 0 0,0 0 0,0 0 0,0 0 0,0 0 0,0 0 0,1 0-1,-1-1 1,0 1 0,0 0 0,0 0 0,0 0 0,1 0 0,-1 0 0,0 0 0,0 0 0,0 0 0,0 0 0,1 0 0,-1 0 0,0 1-1,0-1 1,0 0 0,0 0 0,1 0 0,-1 0 0,0 0 0,0 0 0,0 0 0,0 0 0,0 0 0,0 0 0,1 1 0,-1-1-1,0 0 1,0 0 0,0 0 0,0 0 0,0 0 0,0 1 0,0-1 0,0 0 0,0 0-1,7-16 118,0-12-93,1 1-1,2 0 1,1 1-1,4-7-24,-10 23-6,0 0 0,1 1 0,0 0-1,1 0 1,0 0 0,0 1 0,1 0 0,0 0 0,0 1-1,1 0 1,0 0 0,5-2 6,-13 8-7,1 1 1,-1-1-1,1 0 0,-1 1 0,1-1 1,-1 1-1,1 0 0,0-1 0,-1 1 0,1 0 1,-1 0-1,1 0 0,0 0 0,-1 0 1,1 1-1,0-1 0,-1 0 0,1 1 1,-1-1-1,1 1 0,-1 0 0,1-1 1,-1 1-1,1 0 0,-1 0 0,0 0 1,1 0-1,-1 0 0,0 0 0,0 0 0,0 1 1,0-1-1,0 0 0,0 0 0,0 1 1,0-1-1,-1 1 0,1-1 0,0 1 1,-1-1-1,1 1 0,-1 0 0,1 0 7,4 13 80,-1 1-1,0-1 0,-1 1 1,1 8-80,-2-6 110,1-3-47,-3-9-50,0 0-1,1 0 0,0 0 0,0 0 0,1 0 0,0 0 0,0 0 0,0-1 0,1 1 0,0-1 0,1 3-12,-1-7-28,-1 0-1,1-1 1,-1 0-1,1 1 0,0-1 1,-1 0-1,1 0 0,-1-1 1,1 1-1,-1 0 1,1-1-1,-1 0 0,1 1 1,-1-1-1,1-1 29,10-9-1250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28:42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235 4 4761,'0'0'1054,"0"0"-500,0 0-199,0 0-211,-22-1-139,-68-1-45,85 3 30,-1 0-1,0 0 0,1 1 1,-1 0-1,1 0 0,0 0 1,-1 1-1,1 0 0,0 0 1,1 0-1,-1 0 0,0 1 1,1 0-1,0 0 0,0 0 1,0 0-1,0 1 0,1 0 1,0 0-1,0-1 0,0 2 1,0-1-1,1 0 0,0 1 1,0-1-1,0 4 11,0-4-29,0 0 1,0 0-1,1 0 0,-1 0 1,1 0-1,1 0 0,-1 0 1,1 0-1,-1 1 0,2-1 1,-1 0-1,0 0 1,1 0-1,0 0 0,0 0 1,1 2 28,1-2-11,0-1 0,-1 1 1,1-1-1,1 0 1,-1 0-1,1 0 0,0 0 1,-1 0-1,2-1 1,-1 0-1,0 0 0,1 0 1,-1 0-1,1-1 1,3 2 10,52 23 81,-40-19-30,0 1 0,0 1 0,-1 0-1,0 2 1,-1 0 0,0 1 0,13 13-51,-31-26 29,1 0-1,-1 0 1,0 1-1,1-1 1,-1 0-1,0 1 1,1-1 0,-1 1-1,0-1 1,0 0-1,1 1 1,-1-1 0,0 1-1,0-1 1,0 1-1,0-1 1,0 1-1,1-1 1,-1 1 0,0-1-1,0 1 1,0-1-1,0 1 1,0-1-1,-1 1 1,1-1 0,0 1-1,0-1 1,0 0-1,0 1 1,0-1 0,-1 1-1,1-1 1,0 1-1,0-1 1,-1 0-1,1 1 1,0-1 0,-1 0-1,1 1 1,0-1-1,-1 0 1,1 1-1,0-1 1,-1 0 0,1 0-1,-1 1 1,1-1-1,-1 0 1,1 0 0,-1 0-1,1 0 1,-1 1-1,1-1 1,0 0-1,-1 0-28,-35 7 500,29-6-393,-18 3 224,-1-1-1,1-1 1,-2-2-331,21 0 28,1 1 1,-1-2-1,0 1 1,1-1-1,-1 0 0,0 0 1,1 0-1,-1-1 1,1 0-1,0 0 1,-1 0-1,1-1 1,0 1-1,0-1 1,1-1-1,-4-1-28,7 3-107,0 0 0,-1 0 0,1-1 0,0 1 0,0 0 0,0 0-1,1-1 1,-1 1 0,0-1 0,1 1 0,0 0 0,-1-1 0,1 1 0,0-1 0,0 1 0,1-1 0,-1 1-1,0-1 1,1 1 0,-1-1 0,1 1 0,0 0 0,0-1 0,0 1 0,0 0 0,0 0 0,1 0 0,-1 0-1,1 0 1,-1 0 0,1 0 0,0 0 0,0 0 107,24-23-3999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28:43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0 517 1800,'0'0'2087,"0"0"-1165,0 0-462,0 0-165,0 0-172,8 0 91,5-3-154,1-1-1,-1-1 1,0 0 0,0 0-1,0-1 1,-1-1-1,0 0 1,0-1-1,-1 0 1,0-1 0,-1 0-1,1-1 1,-2 0-1,1 0 1,-2-1-1,1 0 1,-1-1-1,3-7-59,-10 17 19,0 1-1,0-1 1,0 0-1,-1 0 0,1 0 1,-1 1-1,1-1 0,-1 0 1,1 0-1,-1 0 0,0 0 1,0 0-1,0 0 0,0 0 1,-1 0-1,1 0 0,0 0 1,-1 1-1,1-1 0,-1 0 1,0 0-1,1 0 1,-1 1-1,-1-2-18,1 2 14,-1 0-1,1 0 1,-1 0-1,1 0 1,-1 0 0,0 1-1,1-1 1,-1 0-1,0 1 1,0 0 0,0-1-1,1 1 1,-1 0-1,0 0 1,0 0 0,0 0-1,0 0 1,1 0-1,-1 0 1,-1 1-14,-3 0 0,0 0 0,0 1-1,0 0 1,0 0 0,0 0 0,0 1-1,1 0 1,-1 0 0,1 0 0,0 0 0,0 1-1,0 0 1,0 0 0,-2 4 0,2 0-5,0 0 0,1 1-1,0 0 1,1 0 0,0 0 0,0 0 0,1 0 0,0 1 0,1-1-1,0 1 1,0 0 0,1-1 0,0 1 0,1-1 0,0 1-1,0-1 1,2 2 5,-2-5-1,0-1 0,0 0 0,1-1 0,-1 1 0,1 0 0,0 0 0,1-1 0,-1 1 0,1-1 0,0 0 0,0 0 0,1 0 0,-1 0 0,1 0 0,-1-1 0,1 1 0,0-1-1,1 0 1,-1 0 0,0-1 0,1 1 0,0-1 0,-1 0 0,1 0 0,0-1 0,0 0 0,0 1 0,0-2 0,0 1 0,1 0 0,2-1 1,-1 0 28,0 0 0,0-1 0,0 0-1,0 0 1,0-1 0,0 0 0,0 0 0,0 0 0,-1-1 0,1 0 0,-1 0-1,0-1 1,0 1 0,0-1 0,1-2-28,1-1 53,-1-1-1,0 1 1,0-1 0,-1 0-1,-1-1 1,1 1 0,-1-1-1,0 0 1,-1 0 0,0-1-53,5-16 91,-1-1 0,-2 0 0,0 0 0,-2 0 0,-1 0 0,-1-1 0,-2-12-91,0 8 52,0 30-309,0 19 44,1 35 204,2-1-1,4 19 10,-4-48 4,2 1-1,0-1 1,1 0 0,2-1-1,0 0 1,7 14-4,-13-33-6,-1 1 1,0 0-1,1-1 0,0 1 1,-1-1-1,1 0 0,0 1 1,0-1-1,0 0 0,0 0 1,1 0-1,-1-1 0,1 1 1,-1-1-1,1 1 0,-1-1 1,3 1 5,-2-1 6,-1-1 1,0 0-1,1 1 1,-1-1 0,0 0-1,1-1 1,-1 1-1,0 0 1,1-1-1,-1 1 1,0-1-1,0 1 1,1-1 0,-1 0-1,0 0 1,0 0-1,1-1-6,5-4 33,-1 1 0,-1-1-1,1 0 1,-1 0 0,0-1 0,0 1-1,-1-1 1,0-1 0,0 1 0,1-5-33,8-17 44,-1 0 0,-1-1 1,-2-1-1,-1 0 0,-2 0 0,-1-1 1,1-12-45,1-49 548,-4-90-548,-4 183-109,0 37-410,0 25 475,-1 31 73,3-1 0,5 0 0,12 57-29,-13-114 2,14 55 16,-18-82-19,0-1 0,1 0-1,0 0 1,0 0 0,1 0 0,0 0 0,0-1-1,0 0 1,1 1 0,1-1 1,-5-4 2,0-1 1,1 1-1,-1-1 0,0 1 1,1-1-1,0 0 0,-1 0 1,1 0-1,-1 0 0,1 0 1,0 0-1,0 0 0,0-1 1,-1 1-1,1-1 0,0 1 1,0-1-1,0 1 0,0-1 0,0 0 1,0 0-1,0 0 0,0 0 1,0-1-1,0 1 0,-1 0 1,1-1-1,0 0 0,0 1 1,0-1-1,0 0 0,-1 0 1,1 0-1,0 0 0,-1 0 1,1 0-1,-1 0 0,1 0 1,-1-1-1,0 1 0,1-1 1,0 0-3,1-3 25,0 0 0,1 1 0,-1-2 0,-1 1 0,1 0 0,-1 0 0,0-1 0,0 1 0,-1-1 0,1 0 0,-1 0 0,-1 1 0,1-6-25,0 7-26,-1-1 0,0 1 0,-1 0 0,1-1 1,-1 1-1,1 0 0,-1-1 0,-1 1 0,1 0 1,0 0-1,-1 0 0,0 0 0,0 0 0,0 0 1,-1 0-1,1 1 0,-1-1 0,0 1 0,0 0 0,0 0 1,0 0-1,-1 0 0,1 0 0,-1 1 0,1-1 1,-1 1-1,0 0 0,-3-1 26,-49-17-369,48 19 492,0-1-1,0-1 0,0 0 0,1 0 1,-1 0-1,1-1 0,0 0 0,-5-4-122,11 7 22,0 0-1,1 0 0,-1-1 1,0 1-1,0 0 0,1-1 1,-1 1-1,1-1 0,-1 1 1,1-1-1,0 1 0,-1-1 1,1 1-1,0-1 1,0 1-1,0-1 0,0 1 1,0-1-1,1 1 0,-1-1 1,0 1-1,1-1 0,-1 1 1,1-1-1,-1 1 0,1-1 1,0 1-1,0 0 0,-1-1-21,27-36-169,-9 21-610,0 0 0,1 2 0,1 0 0,0 1 1,1 1-1,16-7 779,-3 2-4904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28:44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75 3409,'0'0'1365,"0"0"-252,0 0-237,0 0-483,0 0-353,-5 5-169,-1 4 131,0-1 0,1 1 0,0 0 0,0 0 0,1 0 0,0 1 0,1 0 1,0 0-1,0 3-2,-20 105 149,15-68-121,-4 30-3,8-47 4,3-28 34,2-11 51,42-250 460,-39 226-599,1-12-21,2 0 0,10-35 46,-17 76-12,0 1 0,0 0 0,1-1 0,-1 1 0,0 0 0,0-1 0,0 1 0,0-1 0,0 1 0,0 0 0,1-1 0,-1 1 0,0 0 1,0 0-1,0-1 0,1 1 0,-1 0 0,0-1 0,1 1 0,-1 0 0,0 0 0,0 0 0,1-1 0,-1 1 0,0 0 0,1 0 0,-1 0 0,0 0 0,1 0 0,-1-1 0,1 1 0,-1 0 0,0 0 0,1 0 0,-1 0 0,0 0 0,1 0 0,-1 0 0,1 0 0,-1 0 0,0 1 0,1-1 0,-1 0 1,0 0-1,1 0 0,-1 0 0,0 0 0,1 1 0,-1-1 0,0 0 0,1 0 0,-1 1 0,0-1 0,0 0 0,1 0 0,-1 1 0,0-1 0,0 0 0,0 1 0,1-1 0,-1 0 0,0 1 0,0-1 0,0 0 0,0 1 0,0-1 0,0 0 0,0 1 12,14 23-208,11 43 302,6 27-94,-19-50 45,2-1 0,2 0 1,2-2-1,2 0 1,4 2-46,-5-18 202,-19-24-268,1 0 0,-1 0 0,1-1 0,0 1 0,0 0 0,-1-1 0,1 1 0,0-1 0,0 1 0,0-1 0,-1 1 0,1-1 0,0 1 0,0-1 0,0 0 0,0 0 0,0 1 0,0-1 0,0 0 0,0 0 0,0 0 0,0 0 0,0 0 0,0 0 0,0 0 0,-1-1 0,1 1 0,0 0 0,0 0 0,0-1 66,2-2-3672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28:45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0 160 4441,'0'0'1536,"0"0"-544,0 0-287,0 0-705,0 0-264,0 0 264,0 0 0,90-112-352,-51 86-1241,-2 4-1527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26:09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14 728 3672,'0'0'794,"0"0"124,0 0-182,0 0-311,0 0-248,0 0-161,-3 23-33,1-2 7,-2-3 4,2 1-1,0 0 0,2 0 1,0 0-1,1 0 1,0 0-1,4 13 7,-3-25-16,1 0 0,-1 0 0,1 0 1,1-1-1,-1 1 0,1-1 0,0 0 0,1 0 0,-1 0 0,1-1 1,0 0-1,1 1 0,-1-2 0,1 1 0,0-1 0,0 0 1,1 0-1,-1 0 0,1-1 16,-2-1-15,0 0 1,0 0-1,0-1 1,0 0-1,0 0 0,0 0 1,0 0-1,0-1 1,1 0-1,-1 0 1,0 0-1,0-1 0,0 0 1,0 0-1,0 0 1,0 0-1,0-1 0,0 0 1,0 0-1,0 0 1,-1-1-1,1 1 1,-1-1-1,0 0 0,0-1 1,0 1-1,1-1 15,17-18 48,-1-1-1,-1-1 1,0-1-1,-2 0 1,-1-2-1,-2 0 1,0 0 0,-2-2-1,0 1 1,-3-2-1,0 0 1,-2 0-1,-1 0 1,-1-6-48,-5 31 30,0-1 1,-1 1-1,0 0 1,0 0-1,-1 0 1,1 0-1,-1 0 1,0-1-1,-1 1 1,1 0-1,-2-2-30,2 6 12,0-1-1,0 1 1,0 0 0,0-1-1,0 1 1,0 0-1,0 0 1,-1 0-1,1 0 1,0 0-1,-1 0 1,1 0-1,-1 0 1,1 1-1,-1-1 1,0 1-1,1-1 1,-1 1-1,1-1 1,-1 1-1,0 0 1,1 0 0,-1 0-1,0 0 1,0 0-1,1 0 1,-1 0-1,0 1 1,1-1-1,-1 0 1,1 1-1,-1 0 1,0-1-1,1 1 1,-1 0-1,0 1-11,-1-1-15,0 1 0,1 0 0,-1 0 0,1 0 0,0 0 0,-1 0 0,1 1 0,0-1 0,0 1 0,1-1 1,-1 1-1,0 0 0,1 0 0,0 0 0,-1 0 0,1 0 0,1 0 0,-2 1 15,-11 62-137,13-64 135,-5 40-75,1 1 0,3-1 0,1 0 0,2 4 77,-1-42-54,-1-1 0,1 0-1,0 1 1,0-1-1,0 0 1,1 0-1,-1 0 1,1 0 0,-1 0-1,1 0 1,0 0-1,0 0 1,0-1 0,1 1-1,-1-1 1,1 0-1,-1 1 1,1-1-1,0 0 1,1 0 54,-3-1-22,1 0 0,-1-1 0,1 1 0,-1-1 0,1 1 0,0-1 1,-1 0-1,1 1 0,0-1 0,0 0 0,-1 0 0,1 0 0,0 0 0,-1-1 0,1 1 0,0 0 0,-1-1 0,1 1 0,0-1 0,-1 1 1,1-1-1,-1 0 0,1 0 0,-1 0 0,1 0 0,-1 0 0,0 0 0,1 0 0,-1 0 0,0 0 0,0-1 0,0 1 0,0 0 0,0-1 1,0 1-1,0-1 0,-1 1 0,1-1 0,0-1 22,6-17 99,-1 1-1,-1-2 1,-1 1 0,0 0 0,-2-1-1,0 0 1,-1 1 0,-1-1 0,-2 0-1,0 0 1,-1 0-99,3 21-5,0-2 1,0 0 0,0 0 0,0 0 1,0 0-1,-1 0 0,1 0 0,-1 1 0,1-1 0,-1 0 0,0 0 1,0 0-1,0 1 0,0-1 0,0 0 0,0 1 0,0-1 0,0 1 1,-1-1-1,1 1 0,-1 0 0,1-1 0,-1 1 0,1 0 1,-1 0-1,0 0 4,3 18-683,1-11 679,-1 1 0,1-1-1,1 0 1,-1 0 0,1 0 0,0 0 0,1-1-1,-1 1 1,1-1 0,0 0 0,3 3 4,56 50-133,-60-55 116,0-1-1,0 0 0,1 1 0,-1-2 0,1 1 1,-1 0-1,1-1 0,-1 1 0,1-1 0,0 0 1,0 0-1,0-1 0,1 1 18,-3-1 4,0 0 0,-1 0-1,1-1 1,-1 1 0,1 0 0,0-1 0,-1 1-1,1-1 1,-1 1 0,1-1 0,-1 0 0,1 0-1,-1 0 1,0 0 0,1 0 0,-1 0 0,0 0-1,0 0 1,1 0 0,-1-1 0,0 1 0,0 0-1,-1-1 1,1 1 0,0-1 0,0 1 0,-1-1-1,1 1 1,-1-1 0,1 1 0,-1-3-4,5-16 212,0 0 0,-2-1 0,-1 1 0,0-1 0,-1 0 0,-2 1 0,0-1 0,-1 0 0,-1 0-212,0 10 89,-1 0 0,0 0 0,-1 1 0,0-1 1,0 1-1,-5-6-89,5 14 45,3 2-86,2 0-166,3 1 99,0 1-1,0-1 1,0 1 0,-1 0-1,1-1 1,-1 1-1,0 1 1,1-1 0,1 2 108,14 12 15,25 17-13,-38-27 0,1-1 0,0 1 1,1-1-1,-1 0 0,1-1 0,0 0 0,0 0 0,0 0 0,1-1 0,-1 0 1,1-1-1,0 1 0,0-2 0,4 2-2,-12-44 1007,0 30-974,-1 0 1,-1-1-1,0 1 1,0 0 0,-1 0-1,-1 0 1,0 1-1,0-1 1,-2-1-34,-22-63 28,32 83-238,0 0 0,0 0 0,1-1-1,0 0 1,1 0 0,0 0-1,4 4 211,58 57 267,-48-49-352,-8-7 86,31 27 27,-41-36-34,1-1 1,0 0-1,0 0 0,1 0 1,-1-1-1,0 1 1,1-1-1,-1 1 0,1-1 1,-1 0-1,1-1 0,-1 1 1,3 0 5,-5-2 9,0 0 1,0 1-1,0-1 1,0 0-1,0 0 1,0 1 0,-1-1-1,1 0 1,0 0-1,0 0 1,-1 0-1,1 0 1,0 0 0,-1-1-1,1 1 1,-1 0-1,0 0 1,1 0-1,-1 0 1,0-1-10,9-30 203,-8 28-173,5-31 61,-1-1 1,-2 1-1,-2-1 1,-2-24-92,1 20 46,0 35-40,0 0 0,0 0 0,-1 1 0,1-1 0,-1 0 0,0 0 0,-2-3-6,3 7-10,-1-1 1,0 1-1,1 0 1,-1 0-1,0 0 0,0 0 1,0-1-1,0 1 1,0 0-1,0 1 0,0-1 1,0 0-1,0 0 1,0 0-1,0 1 0,-1-1 1,1 0-1,0 1 0,0-1 1,-1 1-1,1 0 1,-1-1-1,1 1 0,0 0 1,-1 0-1,1 0 1,0 0-1,-1 0 10,1 1-13,0-1 0,0 1 0,1-1 0,-1 1 0,0 0 0,1 0-1,-1-1 1,0 1 0,1 0 0,-1 0 0,1 0 0,-1-1 0,1 1 0,0 0 0,-1 0 0,1 0 0,0 0 0,0 0 0,-1 0 0,1 0-1,0 0 1,0 0 0,0 0 0,0 0 13,-2 30-171,1-29 152,1 0-1,0 0 1,0 1 0,-1-1 0,1 0 0,0 1 0,1-1-1,-1 0 1,0 0 0,1 1 0,-1-1 0,1 0 0,0 0-1,0 0 1,0 0 0,0 0 0,0 0 0,0 0 0,0 0-1,1 0 1,-1 0 0,1-1 0,-1 1 0,1 0 0,0-1-1,0 1 1,-1-1 0,1 0 0,0 0 0,0 0 0,0 0-1,1 0 1,-1 0 0,0 0 0,0-1 0,0 1 0,1-1-1,-1 1 1,0-1 0,2 0 19,147 21 97,-150-21-98,0 1 1,0-1-1,0 1 0,0 0 0,0-1 0,0 1 0,0 0 0,0-1 1,0 1-1,-1 0 0,1 0 0,0 0 0,0 0 0,-1 0 0,1 0 1,-1 0-1,1 0 0,-1 0 0,1 0 0,-1 0 0,0 0 0,1 0 1,-1 0-1,0 0 0,0 1 0,0-1 0,0 0 0,0 0 0,0 0 1,0 0-1,0 0 0,0 1 1,-1 3 7,1-1 1,-1 1-1,0-1 1,0 0-1,0 0 0,-1 1 1,1-1-1,-2 1-7,-4 6 43,-1-1 0,0 0 0,-1-1 0,0 0 0,-1 0 0,0-1 0,-4 2-43,10-6 41,3-3 40,1-8 86,2-3-152,0 0 0,2 0 0,-1 0 1,1 1-1,0-1 0,1 1 1,0 0-1,1 1 0,0-1 0,0 1 1,4-3-16,10-18 46,17-25-18,-12 20 6,-1-2 1,-2 0 0,-2-2 0,-1 0 0,9-29-35,-27 65 11,0 1 1,0-1-1,-1 0 1,1 1 0,-1-1-1,1 1 1,-1-1-1,0 0 1,0 1 0,0-1-1,0 0 1,0 1-1,0-1 1,0 0-1,0 1 1,-1-1 0,1 1-1,-1-1 1,1 0-1,-1 1 1,0-1 0,1 1-1,-1-1 1,0 1-1,0 0 1,0-1-1,0 1 1,0 0 0,0 0-1,-1 0 1,1-1-1,-1 1-11,-2-1-25,0 1 0,0 0 0,1 0 0,-1 0 0,0 0 0,0 1-1,0-1 1,0 1 0,0 0 0,0 0 0,0 1 0,0-1 0,-3 1 25,5 0-8,0 0 0,-1 0 1,1 0-1,0 1 0,0-1 0,0 0 1,0 1-1,0-1 0,0 1 1,0 0-1,1-1 0,-1 1 0,0 0 1,1 0-1,0 0 0,-1 0 1,1 1-1,0-1 0,0 0 1,0 0-1,0 1 0,1-1 0,-1 0 1,1 1-1,-1-1 0,1 1 1,0 1 7,-3 14-31,2 0 0,0 0 1,2 11 30,-1-14-23,0-6 12,0 0 0,0 0 1,1 0-1,1 0 0,-1 0 0,2 0 0,-1-1 0,1 1 1,0-1-1,1 1 0,2 3 11,-3-8-1,-1-1-1,1 1 1,0-1 0,0 1 0,0-1-1,1 0 1,-1 0 0,1 0 0,0-1-1,0 0 1,0 1 0,0-1 0,0 0-1,0-1 1,0 1 0,1-1 0,-1 0-1,1 0 1,-1 0 0,1-1 0,-1 1-1,1-1 1,2-1 1,-1 1 70,-1-1 1,1 0-1,-1 0 0,1 0 0,-1-1 1,1 0-1,-1 0 0,0 0 0,0-1 1,0 0-1,0 0 0,0 0 0,-1-1 1,1 1-1,-1-1 0,0 0 1,0 0-1,0-1 0,-1 1 0,0-1 1,1-1-71,4-5-127,-1-1 0,-1 0 1,0 0-1,-1-1 0,0 1 1,-1-1-1,0 0 1,0-8 126,-3 5-2436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28:48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0 892 1792,'0'0'1862,"0"0"-844,0 0-409,0 0 50,0 0-291,0 0-201,22-19-74,70-63-66,-81 73-17,-1-1 0,0 0 0,-1-1 0,0 0 0,0-1 0,-1 0 0,-1 0 1,0 0-1,-1-1 0,0 0 0,-1 0 0,-1-1 0,0 1 0,0-3-10,-3 14 26,-1 1 1,1-1-1,-1 0 0,1 0 0,-1 0 1,0 0-1,0 0 0,0 0 0,0 0 1,0 0-1,0 0 0,-1 0 0,1 0 1,0 0-1,-1 0 0,0 0-26,1 1 14,-1 1 0,1 0 0,-1-1 0,1 1 0,0-1 0,-1 1 1,1 0-1,-1-1 0,0 1 0,1 0 0,-1 0 0,1-1 0,-1 1 0,1 0 0,-1 0 0,0 0 0,1 0 0,-1 0 0,1 0 0,-1 0 0,0 0 0,1 0 0,-1 0 0,1 0 0,-1 0 0,0 0 0,1 0 0,-1 1 0,1-1 0,-1 0 0,0 0-14,-2 2 7,-1 0 0,1 0 0,-1 0-1,1 0 1,0 1 0,0 0 0,0-1-1,0 1 1,0 0 0,1 0-1,-1 0 1,1 1 0,0-1 0,0 1-7,-1 0-8,1 0 0,0 0 1,1 0-1,-1 1 1,1-1-1,-1 1 1,1-1-1,1 1 0,-1-1 1,1 1-1,-1-1 1,2 1-1,-1-1 0,0 1 1,1 0-1,0-1 1,0 3 7,2-1-9,-1-1 0,1 1 0,1 0 0,-1-1 0,1 0 0,0 0 0,0 0 0,0 0 0,1 0 0,0-1 0,3 3 9,2 1-24,0-1-62,-1 1 0,0 0 0,0 1 0,4 6 86,-12-14-6,0 0-1,0 0 1,0-1 0,0 1 0,0 0 0,-1 1 0,1-1-1,0 0 1,-1 0 0,1 0 0,-1 0 0,1 0-1,-1 1 1,0-1 0,1 0 0,-1 0 0,0 1-1,0-1 1,0 0 0,0 1 0,0-1 0,0 0-1,0 0 1,0 1 0,-1-1 0,1 0 0,0 0 0,-1 1-1,1-1 1,-1 0 0,1 0 0,-1 0 0,0 0-1,0 0 1,1 0 0,-1 0 0,0 0 0,0 0-1,0 0 1,0 0 0,0-1 0,0 1 0,0 0-1,-1 0 7,-8 5-24,0-1-1,0 0 0,0-1 0,-1 0 0,0-1 0,0 0 0,0 0 0,0-1 0,-4 0 25,15-2 378,0 0-81,3-3-153,54-46 29,4-5-44,6-10-129,-51 47-17,0 0 0,-2-1-1,0 0 1,-1-2 0,-1 1 0,3-8 17,0-15-30,-16 24-26,1 17 52,-1 1 0,1 0-1,-1-1 1,0 1 0,1 0 0,-1 0 0,1-1 0,-1 1 0,1 0 0,-1 0 0,0 0 0,1 0 0,-1 0 0,0 0 0,1 0 0,-1 0 0,1 0 0,-1 0 0,0 0 0,1 0-1,-1 1 1,1-1 0,-1 0 0,0 0 0,1 1 0,-1-1 0,1 0 0,-1 1 0,1-1 0,-1 0 0,1 1 4,-5 2-10,0 1 0,1-1 0,-1 1 0,1 0 0,0 0 0,0 0 0,0 1 0,1 0 0,0 0 1,0-1-1,0 2 0,0-1 0,1 0 0,0 0 0,-1 4 10,0-1-18,1 0 0,0 0 0,0 0 0,1 0 0,0 0 0,0 0 0,1 0 0,0 0 0,1 0 0,-1 0 0,2 3 18,0-6 1,1 0-1,-1 0 1,1-1 0,0 1-1,0-1 1,1 1 0,-1-1-1,1 0 1,0-1 0,0 1-1,1-1 1,-1 1 0,1-1-1,-1-1 1,1 1 0,0 0-1,3 0 0,-2 0 5,1 0 0,-1 1 0,0 0 0,0 0 0,-1 1 0,1-1 0,-1 1-1,0 0 1,0 1 0,4 5-5,-9-10-4,1-1-1,-1 1 1,0 0 0,0-1-1,1 1 1,-1 0-1,0-1 1,0 1 0,0 0-1,0 0 1,0-1-1,0 1 1,0 0 0,0 0-1,0-1 1,0 1-1,0 0 1,0 0 0,0-1-1,-1 1 1,1 0-1,0-1 1,0 1 0,-1 0-1,1-1 1,-1 1-1,1 0 1,-1 0 4,-23 14-29,-42 4 58,51-15-47,1-1-18,-6 3-134,35-12 62,15-8 122,-1 0 0,-1-2 0,0-1 0,20-18-14,-26 21 8,-7 3-1,-1 1 0,1-2-1,-2 0 1,1-1 0,2-5-7,-12 14 27,0-1 0,-1 1 0,0-1 0,0 0 0,0 0 0,-1-1 1,1 1-1,-1 0 0,0-1 0,-1 1 0,1-1 0,-1 0 0,-1 0 0,1 1 1,-1-1-1,0 0 0,0 0 0,-1-4-27,1 7 3,-1 0 1,-1 0-1,1 1 1,0-1-1,-1 0 1,1 0-1,-1 1 1,0-1-1,0 1 0,0-1 1,0 1-1,0 0 1,-1 0-1,1 0 1,-1 0-1,1 0 1,-1 0-1,0 1 0,0 0 1,1-1-1,-1 1 1,0 0-1,0 0 1,0 0-1,-1 1 1,1-1-1,-1 1-3,1-1-5,-1 0 0,1 1-1,-1-1 1,1 1 0,-1 0 0,1 0 0,-1 0-1,1 1 1,-1-1 0,1 1 0,-1 0 0,1 0-1,-1 0 1,1 0 0,0 1 0,0-1-1,0 1 1,0 0 0,0 0 0,0 0 0,0 0-1,0 1 1,-1 1 5,0 2-4,-1 0-1,1 1 1,1-1-1,-1 1 0,1 0 1,0 0-1,1 1 1,0-1-1,0 0 1,0 1-1,1-1 0,0 1 1,1 0-1,0-1 1,0 1-1,0-1 1,1 1-1,0 0 0,1-1 1,0 0-1,0 1 1,0-1-1,1 0 1,0 0-1,0 0 0,1 0 1,0-1-1,0 0 1,1 1-1,0-1 1,0-1-1,0 1 0,0-1 1,1 0-1,0 0 1,0-1-1,0 1 1,1-1-1,0-1 0,2 2 6,4-1 21,0 0 0,0-1 1,1 0-1,-1-1 0,1-1 1,-1 0-1,1-1 0,3 0-22,-16 0 8,1 0 0,0-1-1,0 1 1,0 0 0,-1-1-1,1 1 1,0-1 0,0 0-1,-1 1 1,1-1 0,-1 0-1,1 0 1,-1 0 0,1 0-1,-1-1 1,0 1 0,1 0 0,-1 0-1,0-1 1,0 1 0,0-1-1,0 1 1,0-1 0,0 1-1,0-1 1,-1 0 0,2-1-8,11-57 209,-8 29-180,-1 20-32,0-1 0,1 1 0,0 1 1,0-1-1,1 1 0,0 0 0,1 0 0,1 1 1,-1 0-1,1 0 0,1 1 0,-1 0 1,2 0-1,-1 1 0,2-1 3,-3 3-10,1 0-1,-1 0 1,1 0-1,1 1 1,-1 1-1,1 0 1,-1 0-1,1 0 0,0 1 1,0 1-1,0 0 1,0 0-1,0 1 1,0 0-1,0 1 1,0 0-1,0 1 1,2 0 10,-9-1-4,0 0-1,0 0 1,0 1-1,0-1 1,0 1 0,0 0-1,0-1 1,-1 1 0,1 0-1,-1 1 1,1-1 0,-1 0-1,0 1 1,0 0 0,0-1-1,0 1 1,0 0-1,0 0 1,-1 0 0,0 0-1,1 0 1,-1 0 0,0 0-1,-1 1 1,1-1 0,0 0-1,-1 1 5,1 1 4,-1-1 0,0 0 0,0 0 1,0 1-1,-1-1 0,1 0 0,-1 0 0,0 0 0,0 1 0,0-1 0,-1 0 0,1 0 0,-1-1 0,0 1 0,0 0 1,-1-1-1,1 1 0,-1-1 0,1 1 0,-1-1 0,-1 0-4,-9 8 38,0-1 0,-1 0 0,0-1 0,-1-1-1,0 0 1,0-1 0,-13 3-38,91-62 582,-6 7-626,-2-3 1,-2-2 0,-2-3-1,21-30 44,-60 64-90,-14 15-224,0 6 299,0 0 0,0 0 0,0 0-1,0 0 1,1 0 0,-1 0 0,1 0 0,-1 1 0,1-1-1,0 1 1,0-1 0,0 1 0,0 0 15,-2 2-6,1 1 0,0-1 0,0 1 0,0 0 0,1-1 0,0 1 0,0 0 1,0 0-1,1 0 0,0 0 0,0 0 0,1 0 0,-1 0 0,1 0 0,0 0 0,1-1 0,0 1 0,0 0 0,0-1 0,0 1 1,1-1-1,0 0 0,0 0 0,0 0 0,1 0 0,0-1 0,0 1 0,0-1 0,0 0 0,1 0 0,-1 0 0,1-1 0,0 1 1,5 1 5,1 2-8,37 26 36,-46-31-32,0 0 1,0 0-1,0 0 0,0 0 0,0 0 0,0 0 0,-1 1 1,1-1-1,-1 0 0,0 1 0,1 0 0,-1-1 1,0 1-1,-1-1 0,1 1 0,0 0 0,-1 0 1,0 0 3,0-1-4,-1 0 1,0 0-1,0 0 1,0-1 0,0 1-1,0 0 1,0 0 0,0-1-1,-1 1 1,1-1-1,0 1 1,-1-1 0,0 1-1,1-1 1,-1 0 0,0 0-1,0 0 1,1 0-1,-1 0 1,0 0 0,0 0-1,0-1 1,0 1 0,0-1 3,-58 17 5,54-15-11,-19 2-112,0 0-1,0-1 0,0-1 0,-8-2 119,33 0-8,-1 1 1,0-1-1,1 0 0,-1 0 0,1 0 0,-1 0 0,0 0 0,1 0 0,-1 0 0,1 0 0,-1 0 0,0 0 0,1 0 0,-1 0 0,1 0 0,-1 0 0,0-1 1,1 1-1,-1 0 0,1 0 0,-1-1 0,1 1 0,-1 0 0,1-1 0,-1 1 0,1-1 0,-1 1 0,1-1 0,0 1 0,-1 0 0,1-1 0,0 1 0,-1-1 0,1 0 1,0 1-1,-1-1 0,1 1 0,0-1 0,0 1 0,0-1 0,0 0 0,0 1 0,-1-1 0,1 1 0,0-1 0,0 0 0,1 1 0,-1-1 0,0 0 0,0 1 0,0-1 1,0 1-1,0-1 0,1 1 0,-1-1 0,0 0 0,1 1 0,-1-1 0,1 0 8,0-1-24,1-1 0,0 0 0,0 0 1,0 1-1,0-1 0,1 1 0,-1 0 0,1 0 0,-1 0 0,1 0 1,1 0 23,45-21-38,53-15 38,-42 16 3,24-13-3,-67 26 51,0 0-1,0-1 0,-1 0 1,-1-1-1,0-1 1,12-12-51,-24 21 157,-1-1 1,1 1 0,-1 0-1,0-1 1,0 0-1,0 1 1,0-1 0,-1 0-1,1-3-157,-1 6 93,-1 0 0,1-1 0,-1 1-1,0 0 1,1-1 0,-1 1 0,0 0 0,0-1 0,0 1-1,0 0 1,0-1 0,0 1 0,0-1 0,-1 1-1,1 0 1,0-1 0,-1 1 0,1 0 0,-1 0 0,0-1-1,1 1 1,-1 0 0,0 0 0,0 0 0,1 0-1,-1 0 1,0 0 0,0 0 0,-1-1-93,1 4-38,0 1 0,0-1-1,0 0 1,0 1 0,1-1 0,-1 1 0,1-1-1,0 1 1,-1-1 0,1 0 0,0 1 0,1-1 0,-1 1-1,0 0 39,0 0-17,0 232-122,21-271 295,-3-11-133,20-41-162,-34 81 111,0 0 0,0-1 0,1 2 0,0-1 0,0 0 0,0 1 0,1 0 0,0 1 0,4-4 28,-8 8-12,-1 0 0,0 1 1,1-1-1,-1 0 0,0 1 0,1-1 1,-1 1-1,0 0 0,1 0 0,-1-1 1,1 1-1,-1 0 0,0 0 0,1 0 0,-1 0 1,1 1-1,-1-1 0,1 0 0,-1 1 1,0-1-1,1 1 0,-1-1 0,0 1 0,0-1 1,1 1-1,-1 0 0,0 0 0,0 0 1,0 0-1,0 0 0,0 0 0,0 0 0,0 0 1,0 0-1,0 0 0,0 0 0,-1 0 1,1 1-1,0-1 0,-1 0 0,1 1 1,-1 0 11,6 10 1,0 1 0,-1 0 0,-1 0-1,1 4 0,-2-7-9,4 14 17,-5-12-6,2-1-1,-1 0 0,1 1 0,1-2 1,0 1-1,6 9-1,-10-20-2,-1 0 1,1 1-1,-1-1 1,1 1-1,-1-1 1,1 0 0,0 0-1,-1 1 1,1-1-1,0 0 1,-1 0-1,1 0 1,0 0-1,-1 1 1,1-1-1,0 0 1,-1 0-1,1 0 1,0-1-1,-1 1 1,1 0-1,0 0 1,-1 0-1,1 0 1,0-1-1,-1 1 1,1 0-1,-1-1 1,1 1-1,0 0 1,-1-1-1,1 1 1,-1-1-1,1 1 1,-1-1-1,0 1 1,1-1-1,-1 1 1,1-1 1,17-19 43,34-78-13,-38 69-56,1 1-1,0 1 1,3 1-1,1-1 27,-19 27-12,0-1-1,1 0 1,-1 1-1,0-1 1,1 1-1,-1-1 1,1 1-1,-1-1 1,1 1-1,-1-1 1,1 1-1,0-1 1,-1 1-1,1 0 1,-1-1-1,1 1 1,0 0-1,-1-1 1,1 1-1,0 0 1,0 0-1,-1 0 1,1 0-1,0 0 1,-1 0-1,1 0 1,0 0-1,0 0 1,0 0 12,10 17-150,-2 38 109,-8-49 21,3 28 11,-3-11 9,2 0 0,1 0 1,1 0-1,5 14 0,-9-35 0,0 0 1,1 0 0,-1 0-1,0-1 1,0 1 0,1 0-1,-1-1 1,1 0 0,0 1-1,-1-1 1,1 0 0,0 1-1,-1-1 1,1 0 0,0 0-1,0-1 1,0 1-1,0 0 1,0-1 0,0 1-1,0-1 1,1 0 0,-1 1-1,0-1 1,0 0 0,0 0-1,0 0 1,0-1 0,0 1-1,0-1 1,0 1 0,0-1-1,5 0 9,-1 0 1,0-1 0,0 0 0,0 0 0,0 0 0,0-1 0,-1 0 0,1 0 0,-1 0 0,1-2-10,5-4 10,-1-1 1,0 0-1,-1 0 1,0-1-1,-1-1 1,0 1-1,0-1 1,-1-1 0,-1 1-1,0-1 1,-1 0-1,-1 0 1,0-1-1,0 0 1,-1 1-1,-1-1 1,0 0-1,-1 0 1,-1-4-11,0 17-11,0 0 1,0 0-1,0-1 1,0 1-1,0 0 0,0 0 1,0 0-1,-1 0 1,1 0-1,0-1 1,-1 1-1,1 0 0,-1 0 1,1 0-1,-1 0 1,0 0-1,1 0 1,-1 0-1,0 0 0,0 0 1,0 1-1,1-1 1,-1 0-1,0 0 1,0 1-1,0-1 0,0 1 1,0-1-1,-1 1 1,1-1-1,0 1 1,0-1-1,0 1 0,0 0 1,0 0-1,-1 0 1,1 0-1,0 0 1,0 0-1,0 0 0,0 0 1,-1 0-1,1 0 1,0 0-1,0 1 1,0-1-1,-1 1 11,-1 0-6,-1 0 1,1 0-1,-1 0 0,0 1 0,1-1 0,0 1 1,-1 0-1,1 0 0,0 0 0,0 1 1,0-1-1,1 1 0,-1-1 0,-1 3 6,-2 7 3,1 1-1,0 0 0,1-1 0,0 1 0,1 1 0,0-1 0,2 1 1,-1-1-1,2 1 0,-1-1 0,2 1 0,0-1 0,2 12-2,-2-21 8,-1-1-1,0 0 0,1 0 0,0 0 0,0 0 0,0 1 0,0-1 0,0 0 0,1-1 1,-1 1-1,1 0 0,0 0 0,-1-1 0,1 1 0,1-1 0,-1 1 0,0-1 1,1 0-1,-1 0 0,1 0 0,-1 0 0,1 0 0,0-1 0,0 1 0,0-1 1,0 0-1,0 0 0,0 0 0,0 0 0,0 0 0,0-1 0,1 0 0,-1 1 1,0-1-1,0 0 0,1-1 0,-1 1 0,0 0 0,0-1 0,1 0-7,6-1 25,-1 0 1,0-1-1,1 0 0,-1 0 0,-1-1 0,1-1 0,0 1 1,-1-1-1,0-1 0,0 1 0,-1-1 0,0-1 1,1 0-26,1-4-25,0 0 1,-1-1 0,0 0-1,-1 0 1,0-1 0,-1 1 0,0-2-1,-1 1 1,-1 0 0,0-1 0,-1 0-1,0 0 1,-1 0 0,-1 0 0,0-1-1,-1-4 25,-1 79-93,-1-32 85,1-1 0,2 0 0,0 0 0,2 1 0,5 19 8,-8-46-5,0-1-1,0 1 1,0-1-1,0 1 1,1-1-1,-1 1 1,0 0-1,0-1 1,0 1 0,0-1-1,0 1 1,1-1-1,-1 1 1,0-1-1,1 1 1,-1-1-1,0 1 1,1-1-1,-1 1 1,0-1 0,1 0-1,-1 1 1,1-1-1,-1 0 1,1 1-1,-1-1 1,1 0-1,-1 0 1,1 1-1,-1-1 1,1 0 0,-1 0-1,1 0 6,11-15-24,7-45 98,-16 49-101,1-5 26,17-47 3,-19 58-3,0 1-1,0-1 1,0 1 0,1-1 0,-1 1 0,1 0 0,0 0 0,1 0 0,-1 1 0,4-4 1,-7 6-8,1 1-1,0-1 1,0 1-1,0-1 0,0 1 1,0-1-1,-1 1 1,1 0-1,0-1 1,0 1-1,0 0 0,0 0 1,0-1-1,0 1 1,0 0-1,0 0 1,0 0-1,0 0 0,0 0 1,0 1-1,0-1 1,0 0-1,0 0 1,0 1-1,0-1 0,0 0 1,0 1 8,1 1-6,0-1-1,0 1 1,0 0 0,0-1 0,-1 1-1,1 0 1,-1 0 0,1 0 0,-1 0-1,0 1 1,1 0 6,17 57-34,-12-19 36,-5-29 5,-1-1 1,1 1 0,1 0 0,0-1 0,1 0-1,0 1 1,0-1 0,2-1 0,2 5-8,-8-14 6,1 0 0,0 0 0,0 0 0,0 0 0,-1 0 0,1-1 0,0 1 0,0 0 0,0-1 1,0 1-1,0 0 0,0-1 0,1 0 0,-1 1 0,0-1 0,0 1 0,0-1 0,0 0 0,0 0 1,1 0-1,-1 0 0,0 0 0,0 0 0,0 0 0,1 0 0,-1 0 0,0-1 0,0 1 0,0 0 0,0-1 1,0 1-1,0-1 0,0 1 0,0-1 0,0 0 0,0 1 0,0-1 0,0 0 0,0 0 0,0 1 1,0-1-1,-1 0 0,1 0 0,0-1-6,4-3 31,-1 0 1,0 0-1,0 0 0,0-1 1,-1 0-1,0 1 1,1-3-32,7-26 83,0-1 0,-3 0 1,0-1-1,-2-5-83,16-70 7,-9 54 114,-2 0 1,-3-1-1,-3 0 0,-1-58-121,-16 313-322,12-182 327,0 41 50,2 1-1,4 3-54,-5-45 11,2 1-1,0-1 0,1 1 1,1-1-1,0 0 0,1 0 1,0-1-1,2 0 1,6 10-11,-13-22-51,0-1 1,0 0 0,0 0 0,0 0 0,1 0 0,-1 0-1,0 0 1,1 0 0,-1 0 0,0 0 0,1 0 0,-1-1-1,1 1 1,-1-1 0,1 1 0,0-1 0,-1 0 0,1 1-1,0-1 1,-1 0 0,1 0 0,-1 0 0,1 0 0,0 0-1,-1-1 1,1 1 0,0-1 0,-1 1 0,1-1 0,-1 1-1,1-1 1,-1 0 0,1 1 0,-1-1 0,0 0 0,1 0-1,-1 0 1,0 0 0,0-1 0,0 1 0,0 0 0,0 0-1,0-1 1,0 1 0,0 0 0,0-1 0,0-1 50,7-16-5587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28:48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0 126 7218,'0'0'1296,"0"0"-1064,0 0 112,0 0-344,0 0-32,0 0-176,129-86-600,-97 67-1297,-8-1-2168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28:49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1272,'0'0'1709,"0"0"-1047,0 0-424,0 0-139,0 0-30,0 0 122,18 5 273,-11-3-405,17 5 263,-1 0 1,0 2-1,0 1 0,-1 0 1,13 10-323,-25-14 72,0 0 0,0 1 0,-1 1 1,0 0-1,-1 0 0,1 0 0,-2 1 1,1 1-1,-1-1 0,-1 1 0,0 0 1,0 1-1,-1-1 0,0 1 0,-1 0 1,0 0-1,-1 1 0,0-1 0,0 1 1,-2 0-1,1-1 0,-2 1 0,1 2-72,-1 12 30,-1 1 0,-1 0-1,-1-1 1,-1 0 0,-1 0-1,-2 0 1,0 0 0,-2-1-1,-1-1 1,0 1 0,-2-2-1,-1 1 1,-1-2 0,-1 0-1,-1 0 1,-2 0-30,11-13 99,-1 0 0,0 0-1,0-1 1,-1 0 0,0-1-1,0 0 1,-1 0 0,0-1-1,0 0 1,-1-1 0,-4 2-99,15-8-83,0 0 0,-1 0-1,1-1 1,0 1 0,0 0 0,0 0 0,-1 0 0,1 0 0,0 0 0,0 0 0,1 0 0,-1 0 0,0-1 0,0 1 0,0 0 0,1 0-1,-1 0 1,1 0 0,-1 0 0,1 0 83,-1 0-212,5-17-2262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28:53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0 252 1824,'0'0'1210,"0"0"-601,0 0-266,0 0-80,0 0-106,0 0-19,0 0 78,0 0 108,0 0 21,0 0-41,13-13 247,22-9-492,0 2 1,1 2-1,0 1 1,2 2-1,14-3-59,197-51 81,-237 66-79,72-14 14,1 2 0,1 5-1,7 3-15,258-1-15,-317 12 11,0 0 0,0 3 0,0 1 0,-1 1 0,0 2 0,8 4 4,12 3 1,-19-7-19,-1 2-1,0 0 1,-1 3 0,-1 0-1,0 2 1,-1 1-1,17 16 19,-23-16-3,21 17 7,39 40-4,-71-63-10,-2 0 0,1 1 0,-2 0 0,0 0 0,-1 1-1,0 1 1,-1-1 0,3 11 10,-4-1 51,-1 0 1,-1 0-1,-1 1 1,-1-1-1,-1 1 1,-2 4-52,4 38 24,-3-41 51,-1-1 0,-1 1 0,-1 0 0,-1 0 0,-2 0 0,0-1-1,-6 14-74,-16 37 349,-29 61-349,0 0 114,36-90 10,-2-2 0,-2 0 0,-2-1 0,-2-2 0,-1-1 0,-29 30-124,38-48-3,2 1 51,-2-1-1,0-1 1,-2 0-1,0-2 1,-2-1-1,0-1 1,-13 7-48,-87 44 93,-3-6-1,-84 27-92,191-83-7,1 1-1,0 0 1,-8 7 7,26-12-32,0 0 0,0 0 0,0 0-1,0 0 1,1 0 0,0 0 0,0 0 0,0 0 0,0 0 0,0 0 0,1 2 32,0 4-17,-1 2 27,1 0 0,1 0 1,-1 0-1,2 0 0,0 0 0,0-1 0,1 1 0,1-1 0,0 0 1,0 0-11,-3-11 139,-2-7-190,0 3-246,0-13-1133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28:53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3625,'0'0'547,"0"0"-330,0 0-162,0 0-41,0 0 21,0 0 124,0 4 229,1 5-157,0-1 0,1 1 0,0-1 0,0 0 1,1 0-1,0 0 0,0 0 0,1 0 0,0 0 0,1 0-231,53 80 588,-41-63-392,-4-6-105,-4-4-19,1-2-1,1 1 0,-1-1 0,5 3-71,-13-15-120,1 0-1,-1 1 1,0-1-1,1 0 1,-1 0-1,1 0 1,-1-1 0,1 1-1,0 0 1,-1-1-1,1 0 1,-1 0-1,1 1 1,0-2-1,-1 1 1,1 0 0,0 0-1,-1-1 1,1 0 120,10-2-2718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28:53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375 1 3681,'0'0'532,"0"0"-316,0 0-136,0 0-45,0 0 53,0 0 82,0 0 224,0 0 233,0 0-19,0 0-151,-4 16 474,-13 4-780,-1 0 0,0-1 0,-1 0-1,-1-2 1,-1 0 0,0-2 0,-2 0-151,-40 32 203,-87 76-88,149-123-255,1 0-204,0 0-58,6 0 262,0-1 0,-1 0 0,1 0-1,0-1 1,-1 0 0,0 0 0,1 0 0,-1 0 0,3-3 140,20-10-1757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28:55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0 158 960,'0'0'1158,"0"0"-519,0 0-230,0 0-14,0 0-34,0 0-34,12-4-10,61-20 145,0 4-1,60-9-461,168-18 389,-256 40-260,82-7 75,0 5 0,1 6 0,10 5-204,-85 2 9,0 1 0,0 3 1,-1 2-1,0 2 0,30 13-9,-55-13-3,1 2 1,-2 1-1,0 1 0,-1 1 0,11 10 3,-27-19-2,1 1 0,-1 0 1,-1 0-1,0 1 1,0 1-1,-1-1 0,0 1 1,-1 0-1,0 1 0,0-1 1,0 7 1,4 7 155,-2 1 0,-1 0-1,-1 1 1,2 24-155,13 259 845,-13-153-630,-1-55-55,6 160 379,-13-261-535,0-1-9,0 0-44,6-6-1846,-5-6-298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28:56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5537,'0'0'1375,"0"0"-436,0 0-336,0 0-268,0 0-98,0 0 31,39 46 233,18 9-429,1-3 0,3-3 0,32 20-72,-92-69-2,-1 1 0,0-1-1,1 1 1,-1-1 0,1 1-1,-1-1 1,1 1-1,-1-1 1,1 1 0,-1-1-1,1 1 1,0-1-1,-1 0 1,1 1 0,-1-1-1,1 0 1,0 0-1,-1 1 1,1-1 0,0 0-1,-1 0 1,1 0-1,0 0 1,0 0 0,-1 0-1,1 0 1,0 0 0,-1 0-1,1 0 1,0-1-1,-1 1 1,1 0 0,0 0-1,-1-1 1,1 1-1,0 0 1,-1-1 0,1 1 2,1-29-1357,-3 11 100,1-14-1665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28:56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314 1 3169,'0'0'876,"0"0"-471,0 0-278,0 0-103,0 0-15,0 0 31,0 0 126,0 0 118,0 0 34,-7 13 677,-14 21-617,-122 197 1038,7 0-360,132-220-623,2-5-3025,8-14-223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3:57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0 208,'0'0'419,"0"0"29,0 0-64,0 0-139,0 0-195,0 0-109,0 0-18,0 0 111,0 0-16,0 0-21,0 0 8,0 0 15,0 0 102,0 0 216,0 0 8,0 0-75,0 0-37,0 0 54,0 0 98,0 0 71,0 0 30,0 0-19,0 0-33,0 0-10,0 0-55,0 0-62,0 0-39,0 0-14,0 0-11,0 0-7,0 0-45,0 0-80,0 7-322,2 748 112,-2-755 164,0 0-13,3-1-988,2-7-1196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26:09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204 549 3624,'0'0'682,"0"0"-7,0 0-320,-14 14-233,-42 46-128,52-55-12,1 1 1,0 0-1,1 0 1,-1 0-1,1 0 1,0 1 0,0-1-1,1 0 1,0 1-1,0-1 1,1 1-1,0 0 1,0-1 0,0 1-1,1-1 1,0 1-1,0 0 18,1 23-54,-2-28 43,0 0-1,0 1 1,0-1-1,0 0 1,1 1 0,-1-1-1,1 0 1,0 1-1,0-1 1,0 0 0,0 0-1,0 0 1,0 0-1,0 0 1,1 0 0,-1 0-1,1 0 1,-1 0-1,1-1 1,0 1 0,0-1-1,-1 1 1,1-1-1,0 0 1,0 1-1,1-1 1,0 0 11,-1 0 3,0-1 0,0 0-1,0 1 1,0-1 0,0 0 0,0 0-1,0 0 1,0 0 0,0-1 0,0 1-1,-1-1 1,1 1 0,0-1 0,0 1-1,0-1 1,0 0 0,-1 0-1,1 0 1,0 0 0,-1 0 0,1 0-1,-1-1 1,1 1 0,-1 0 0,1-1-1,-1 1 1,0-1 0,0 0 0,0 1-1,0-1 1,0 0 0,0 0 0,0-1-3,5-11 80,-1 0-1,-1 0 1,-1 0 0,0-1 0,0 0 0,-1 1 0,-1-1 0,-1 0 0,0 0-1,-1-5-79,1 4-118,25 36-732,-20-15 843,0 0 0,0 0 0,1 0 0,-1-1 0,1 0 1,0 0-1,0-1 0,5 2 7,-8-3-11,0-1 0,0 0 1,0 1-1,0-1 1,0-1-1,1 1 0,-1 0 1,0-1-1,0 1 1,1-1-1,-1 0 1,0 0-1,1-1 0,-1 1 1,0-1-1,0 1 1,1-1-1,-1 0 0,1-1 11,-3 1 10,1 0-1,-1 0 1,0 0 0,0 0-1,0 0 1,0 0-1,0-1 1,-1 1-1,1 0 1,0-1 0,-1 1-1,1-1 1,-1 1-1,1 0 1,-1-1-1,1 1 1,-1-1 0,0 0-1,0 1 1,0-1-10,0-37 501,0 26-335,1-1-69,-1 1 0,0-1 0,-1 1 1,0-1-1,-2 1 0,1 0 0,-1 0 0,-1 0 1,-1 0-1,1 1 0,-2-1 0,-4-7-97,-36-51 90,-2 3-1,-4 1 0,-2 3 1,-40-34-90,85 88 1,6 6-4,0 1 1,0-1 0,-1 0 0,1 1-1,-1 0 1,0 0 0,0 0-1,0 0 1,-1 0 0,1 1 0,-2-1 2,5 3-166,4 7 89,-1-1-1,1 1 0,1-1 1,-1 0-1,1 0 0,0 0 1,1-1-1,-1 0 0,1 1 1,0-2-1,2 2 78,15 18-42,64 82 56,36 40 54,-102-123-66,2-2 1,1-1-1,0-1 0,1-1 1,5 2-3,-24-17-1,0 0 0,0-1 1,0 1-1,0-1 1,0 0-1,1 0 1,-1-1-1,1 0 0,-1 0 1,1 0-1,1 0 1,-5-1 2,0 0 0,1-1 0,-1 1-1,0 0 1,0-1 0,0 1 0,0-1-1,0 0 1,0 0 0,0 0 0,0 0-1,0 0 1,0 0 0,0 0 0,-1 0 0,1-1-1,0 1 1,-1-1 0,1 1 0,-1-1-1,0 0 1,0 0 0,1 0 0,-1 1-1,0-1 1,0 0 0,-1 0 0,1 0 0,0 0-1,0-2-1,11-74-1676,-11 38-2470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3:58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24 472,'0'0'862,"0"0"-209,0 0 83,0 0-260,0 0 74,0 0 181,-4-4-330,2 2-297,1 0 0,0 1 0,-1-1 1,0 0-1,1 0 0,-1 1 0,0-1 0,0 1 0,0 0 0,0-1 1,-2 0-105,34 3 23,-1 1 0,0 1 0,5 2-23,-45-6 91,1 2 0,-1-1 0,0 1 0,1 1 0,0 0 0,-1 0 0,1 1 0,0 0-91,-97 37-268,106-37 234,0 1-1,0-1 1,0 1 0,0 0-1,1-1 1,0 1 0,0 0-1,0 0 1,0-1 0,0 1 0,1 2 34,0 3-42,-1 130 121,0-138-44,0-1-7,0 0 33,0 0-5,0 0 131,5-2-114,0 0 1,-1 0-1,1 0 1,0 0-1,-1-1 1,1 1-1,-1-1 1,0 0-1,0-1-73,24-13-4,-19 13-1,1 0-1,-1 1 0,1 0 1,0 1-1,0 0 0,0 0 1,10 0 5,-16 2-6,0 0 0,1 0-1,-1 1 1,0-1 0,1 1 0,-1 0 0,0 0 0,0 0 0,0 0 0,1 1 0,-1 0 0,-1 0 0,1 0 0,0 0 0,-1 1 0,1-1 0,-1 1 0,1 0 0,0 1 6,3 4 4,0 1 1,0 0 0,0 0-1,-1 0 1,-1 1 0,0 0-1,0 0 1,-1 0 0,0 1 0,-1-1-1,0 1 1,0 0 0,-1 0-1,-1 0 1,0 0 0,0 0 0,-2 9-5,1-18 12,-1 1 0,0 0 0,0 0 0,0 0 0,0-1 1,-1 1-1,1 0 0,-1-1 0,1 1 0,-1-1 1,0 0-1,0 1 0,0-1 0,0 0 0,-1 0 1,1-1-1,0 1 0,-1 0 0,1-1 0,-1 1 1,0-1-1,1 0 0,-1 0 0,0 0 0,0 0 0,-2 0-12,-7 3 41,1-1-1,-1 0 0,0-1 0,0-1 0,0 1 0,-3-2-40,13 1 40,-1-1-1,0 0 1,1 0 0,-1 0 0,0 0-1,0 0 1,1-1 0,-1 1-1,0-1 1,0 0 0,1 1 0,-1-1-1,1-1 1,-1 1 0,1 0-1,-1 0 1,1-1 0,0 0 0,0 1-1,0-1-39,0-2 56,0 0 0,0-1-1,1 1 1,0 0-1,0 0 1,0-1 0,1 1-1,-1 0 1,1-1-1,0 1 1,0-1 0,1-1-56,-1 5-31,0 1-97,0 0-41,0 10-489,0 39-1304,0-25-162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4:00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1 1112,'0'0'1160,"0"0"-533,0 0-244,0 0-163,0 0-108,0 0-15,-12 0 4584,-38-1-4845,44 3 149,1 1 0,-1 0-1,1 0 1,-1 0-1,1 1 1,0-1-1,0 1 1,1 1-1,-1-1 1,1 1 0,0-1-1,0 1 1,0 0-1,-1 3 16,-8 13-5,0 1 0,-9 22 5,14-22-3,0 1 1,2 1 0,1-1 0,0 1-1,2 0 1,1 1 0,1-1-1,1 0 1,1 7 2,-1-23-3,1-6-5,0 1 1,-1 0-1,1 0 1,0 0 0,0-1-1,1 1 1,-1-1-1,0 1 1,1-1 0,0 1-1,-1-1 1,1 0-1,0 0 1,0 0-1,0 0 1,1 0 0,-1 0-1,0 0 1,1-1-1,-1 1 1,1-1 0,0 0-1,-1 0 1,1 0-1,0 0 1,1 0 7,6 3 8,0-1 0,0-1 0,1 1 0,-1-2-1,1 1 1,7-1-8,-4-1 13,1 0-1,-1-1 0,1-1 0,-1 0 0,1-1 1,13-4-13,-22 4 8,0 1 1,0-1-1,0 0 1,-1-1 0,1 1-1,-1-1 1,0 0-1,0-1 1,0 1-1,-1-1 1,1 0 0,-1 0-1,0-1 1,-1 1-1,1-1 1,1-5-9,20-44 148,-24 51-139,0 0 1,0 0-1,0 0 1,0 0-1,-1 0 1,0 0 0,0 0-1,0-1 1,0 1-1,0 0 1,-1 0 0,0 0-1,-1-3-9,1 4-1,-1 0 0,0 0-1,-1 1 1,1-1 0,0 1 0,-1 0-1,1 0 1,-1 0 0,0 0 0,0 0-1,0 0 1,0 1 0,0-1 0,0 1-1,0 0 1,0 0 0,0 0 0,-1 0-1,1 1 1,0-1 0,-3 1 1,-1-1-9,1 0 1,-1 0-1,0 1 1,1 0-1,-1 1 0,0-1 1,1 1-1,-1 0 1,1 1-1,-5 1 9,3 2-99,1-1 0,0 2 1,-1-1-1,2 1 0,-1 0 0,1 0 0,0 1 1,0 0-1,1 0 0,0 0 0,0 1 0,0 0 0,1 0 1,1 0-1,-1 0 0,1 1 0,1-1 0,-1 1 1,2 0-1,-1 0 0,0 6 99,2-4-2311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34:02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55 120,'0'0'1027,"0"0"-578,0 0-314,0 0-60,0 0 22,0 0 43,7-5 4756,20-18-7186,-3 1 584,-19 18 147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6:44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265 994 184,'0'0'848,"0"0"-410,0 0-78,0 0 21,0 0-9,35 11 528,4-2-852,1-1 1,-1-2-1,1-2 0,1-2 0,-1-2 0,33-3-48,15 1 26,80-4 113,53-14-139,-55 4-15,55 6 15,-163 10 54,34 1-102,-1-4 1,90-14 47,-153 12 51,1-1 0,-1-1 0,-1-2-1,1 0 1,-1-2 0,-1-1 0,0-1 0,-1-2 0,0 0 0,-1-2 0,10-9-51,-27 20 124,-1 0 0,-1-1 0,1 1 0,-1-1-1,0 0 1,-1-1 0,0 1 0,0-1 0,0 0 0,-1 0 0,0 0 0,-1 0 0,0 0 0,0-1 0,0-3-124,1-15 159,-2 0 1,0 0-1,-2-1 0,-1-5-159,-3 2 51,-2 0-1,-1 1 0,-1 0 0,-2 0 0,0 1 1,-3 1-1,0 0 0,-15-21-50,18 32 29,0 1 1,0 0-1,-2 1 1,0 1-1,0 0 1,-2 0-1,0 2 1,0 0-1,-1 0 1,-2 1-30,-6-3 5,0 1 0,-2 2 0,1 0 0,-1 2 1,-1 1-1,-18-4-5,-40-1-23,0 3 1,0 4 0,0 4 0,-15 4 22,21-1 43,24-1-59,1 3 0,-1 2 1,1 3-1,0 2 0,-27 10 16,5 1-6,-37 10 23,-87 37-17,93-14-57,35-14 21,-4 0 48,-43 32-12,74-43 2,35-22-9,0 1 0,0 0 0,0 1 0,1 1 0,0-1 0,1 1 0,0 1 0,1-1 0,0 1-1,0 1 1,-2 6 7,-1 4-14,1 0-1,1 1 0,1 0 0,1 1 0,-3 19 15,8-31-10,0 1 1,1 0-1,0 0 0,1-1 0,1 1 0,0 0 0,1-1 1,0 1-1,0-1 0,2 0 0,-1 0 0,2-1 1,0 2 9,14 24-33,2-2 0,1 0 1,12 11 32,-28-38-24,0 0-1,1-1 1,0 0-1,0 0 1,1-1 0,0 0-1,0 0 1,0-1 0,0 0-1,1-1 1,0 0 0,0 0-1,0-1 1,1-1 0,-1 0-1,4 0 25,29 4-11,1-3 0,-1-1 0,22-3 11,-13 0 9,4 0-421,42-7 412,-33-1-1644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6:45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3505,'0'0'799,"0"0"85,0 0-169,0 0-299,0 0-374,21-4-570,49 4 524,105 1 190,0-8 0,51-13-186,-119 8 118,26-4-1687,-150 20 284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6:45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3577,'0'0'1105,"0"0"-459,0 0-293,0 0-461,6 1-63,12 2 171,0 0-1,0 2 0,0 0 0,-1 1 0,0 0 0,0 2 0,-1 0 0,0 1 0,0 0 0,10 9 1,-24-17 10,-1 0 0,0 0 0,0 0 0,0 0 0,1 1 0,-1-1 0,0 0-1,-1 0 1,1 1 0,0-1 0,0 1 0,0-1 0,-1 1 0,1-1 0,-1 1 0,1-1 0,-1 1 0,0-1-1,0 1 1,1-1 0,-1 1 0,0 0 0,0-1 0,-1 1 0,1-1 0,0 1-10,-1 1 29,0 0-1,-1-1 1,1 1 0,-1-1-1,0 0 1,1 1 0,-1-1-1,0 0 1,0 0 0,0 0-1,-1-1 1,1 1 0,0 0-1,-1-1-28,-14 9 151,1-2 0,-1 0 0,-1-1 0,-8 2-151,15-5 5,-18 4 220,23-8-196,0 2-1,0-1 1,0 1-1,0 0 1,1 0-1,-1 0 1,1 1-1,-1 0 1,-3 3-29,9-6-16,0 0-1,0 0 1,1 0-1,-1 0 0,0 0 1,0 0-1,0 0 0,0-1 1,1 1-1,-1 0 0,0 0 1,0 0-1,0 0 0,1 0 1,-1 0-1,0 0 0,0 0 1,0 0-1,0 1 0,1-1 1,-1 0-1,0 0 0,0 0 1,0 0-1,0 0 0,1 0 0,-1 0 1,0 0-1,0 0 0,0 1 1,0-1-1,0 0 0,0 0 1,1 0-1,-1 0 0,0 0 1,0 0-1,0 1 0,0-1 1,0 0-1,0 0 0,0 0 1,0 0-1,0 1 0,0-1 1,0 0-1,0 0 0,0 0 1,0 1-1,0-1 0,0 0 1,0 0-1,0 0 0,0 0 1,0 1-1,0-1 0,0 0 1,0 0-1,0 0 0,0 0 1,0 1-1,0-1 0,0 0 1,-1 0-1,1 0 17,79 1-2251,-30-1-1198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6:46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3745,'0'0'1087,"0"0"-167,0 0-99,0 0-274,0 0-355,0 0-196,0 0-1,-1 0 1,1 0-1,0 0 1,0 0 0,0-1-1,0 1 1,0 0-1,-1 0 1,1 0-1,0 0 1,0 0 0,0 0-1,0 0 1,-1 0-1,1 0 1,0 0-1,0 0 1,0 0-1,0 0 1,0 0 0,-1 0-1,1 0 1,0 0-1,0 0 1,0 0-1,0 0 1,-1 0 0,1 1-1,0-1 1,0 0-1,0 0 1,0 0-1,0 0 1,-1 0-1,1 0 1,0 0 0,0 0-1,0 1 1,0-1-1,0 0 1,0 0-1,0 0 1,0 0 0,0 0-1,0 1 1,-1-1-1,1 0 1,0 0-1,0 0 1,0 0-1,0 1 1,0-1 0,0 0-1,0 0 1,0 0-1,0 0 1,0 1-1,0-1 1,0 0-1,1 0 1,-1 0 0,0 0-1,0 1 5,-1 9-13,1 1 1,0 0-1,1-1 0,0 1 1,1 0-1,0-1 0,0 1 1,2-1-1,2 8 13,5 20 5,9 41-110,-8-36-331,-1 1 0,-2 0-1,-3 1 1,1 32 436,-7-66-2276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6:46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84 512,'0'0'4168,"0"0"-2776,0 0-927,0 0-273,0 0-174,27-14-42,85-41-72,-106 52 84,1 1 0,-1-1 0,1 1 0,-1 1 0,1 0 0,0 0 0,-1 0 0,1 0 0,0 1 0,0 0 0,-1 1 0,1 0 1,1 0 11,-4 0-14,1 0 1,-1 0 0,0 1 0,0 0 0,0 0 0,0 0-1,0 0 1,-1 0 0,1 1 0,-1 0 0,1 0 0,-1 0 0,0 0-1,0 0 1,1 3 13,-1-3 20,-1 1 0,0 0 0,0 0 0,0 0 0,0 0 0,-1 1 0,1-1 0,-1 0 0,0 1 0,0-1-1,-1 1 1,0-1 0,1 1 0,-1-1 0,-1 0 0,1 1 0,-1-1 0,0 1 0,0-1 0,0 1 0,0-1 0,-1 0 0,0 0 0,0 0 0,0 0-1,0 0 1,0 0 0,-1-1 0,0 1 0,0-1 0,0 1-20,-13 11 66,-1 0 0,-1-1 0,0 0 0,-1-2 0,-1 0 0,1-1 0,-2-1 1,0-1-1,-9 2-66,-5 1 92,0-2 1,-1-1-1,0-2 1,-1-1 0,-14-1-93,48-4-125,6-1-53,11-1-313,25-2-832,6-4-845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6:48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256 445 3729,'0'0'984,"0"0"-255,0 0 8,0 0-173,0 0-12,1-20-63,1-65-151,-2 83-315,0-1 0,0 1 1,0-1-1,-1 1 0,1-1 1,-1 1-1,1 0 1,-1-1-1,0 1 0,0-1 1,0 1-1,0 0 0,0 0 1,-1 0-1,1 0 0,-1 0 1,1 0-1,-1 0 0,0 0 1,0 0-1,0 1 0,0-1 1,0 1-1,0-1 1,0 1-1,0 0 0,0 0 1,-3-1-24,-1 0-7,-1 1 1,0 0 0,0 0-1,0 0 1,0 1 0,1 0-1,-8 1 7,9-1-54,-1 1 3,-1 1 1,1 0 0,0 0-1,0 0 1,0 1 0,0 0 0,1 0-1,-1 0 1,1 1 0,0 0 0,0 0-1,0 0 1,1 0 0,-1 1 0,1 0-1,0 0 1,0 0 0,1 1 0,-1-1-1,-1 6 51,-2 1-58,0 1 0,1 0-1,1-1 1,0 2 0,1-1 0,0 0-1,1 1 1,1 0 0,-1 5 58,3-15-22,0 0 0,0-1 0,0 1 0,0 0 0,1 0 0,-1-1 0,1 1 0,0 0 0,0-1 0,0 1 0,1 0 0,-1-1 0,1 0 0,0 1 0,0-1 1,0 0-1,0 0 0,3 2 22,-3-3-3,0-1 1,1 1-1,0 0 1,-1-1 0,1 0-1,0 0 1,0 0 0,-1 0-1,1 0 1,0 0 0,0-1-1,0 1 1,0-1-1,0 0 1,0 0 0,0 0-1,0-1 1,0 1 0,0 0-1,0-1 1,0 0 0,0 0-1,0 0 1,1-1 2,1 0 30,0-1 1,0 0 0,0 0 0,0 0-1,-1-1 1,0 1 0,1-1 0,-1 0-1,0-1 1,-1 1 0,1-1 0,-1 1-1,0-1 1,0 0 0,0 0 0,-1-1-1,0 1 1,0 0 0,0-1-1,-1 1 1,1-6-31,3-13 147,-1 1 0,-1-1-1,-2 1 1,0-16-147,8 66-189,0-2-1,2 1 1,1-1 0,6 8 189,-15-29 11,-1 0 0,0 0 0,1 0 0,0 0 0,0 0 0,0-1 0,0 0 0,1 1 0,-1-1 0,1-1 0,0 1 0,0 0 0,0-1 0,0 0-11,-2-1 8,0 0 1,0-1-1,1 1 1,-1-1-1,0 0 0,0 0 1,0 0-1,1 0 1,-1 0-1,0 0 1,0-1-1,1 1 1,-1-1-1,0 1 1,0-1-1,0 0 1,0 0-1,0 0 1,0 0-1,0 0 1,0 0-1,0 0 1,-1-1-1,1 1 1,0-1-1,-1 0 1,1 1-1,-1-1 1,2-2-9,8-10 56,0 0-1,-1-1 1,0 0 0,-2-1 0,1 0 0,-2 0 0,0-1 0,-1 0 0,-1 0 0,-1-1 0,0 0 0,-1 1 0,-1-1-1,0-1-55,-3 18-10,1 1-1,0-1 0,-1 1 0,1-1 0,-1 1 0,1-1 0,0 1 1,-1 0-1,1-1 0,-1 1 0,1-1 0,-1 1 0,0 0 0,1-1 1,-1 1-1,1 0 0,-1 0 0,0 0 0,1-1 0,-1 1 0,1 0 0,-1 0 1,0 0-1,1 0 0,-1 0 0,0 0 0,1 0 0,-1 0 0,1 0 1,-1 1-1,0-1 0,1 0 0,-1 0 0,1 0 0,-1 1 0,0-1 1,1 0-1,-1 1 0,1-1 11,-26 10-613,24-9 559,1 0 0,-1 0 1,1 0-1,-1 1 0,1-1 0,0 0 0,-1 0 0,1 1 0,0-1 0,0 1 1,0-1-1,0 1 0,0-1 0,1 1 0,-1 0 0,0-1 0,1 1 0,-1 0 1,1-1-1,-1 2 54,2-1-22,-1-1 0,0 1 0,1-1 0,-1 0 0,1 1 1,-1-1-1,1 0 0,0 0 0,-1 1 0,1-1 0,0 0 0,0 0 1,0 0-1,0 0 0,0 0 0,0 0 0,0 0 0,0 0 0,1-1 1,0 1 21,10 6 4,1-1 0,0-1 1,0 0-1,1-1 1,3 1-5,11 3-29,-23-6 25,0-1 1,0 2 0,0-1 0,0 0 0,0 1 0,-1 0 0,1 0 0,-1 1-1,0-1 1,0 1 0,1 1 3,-3-2 0,0 0-1,-1 0 1,1 0-1,-1 0 1,0 1-1,0-1 1,0 1-1,0-1 1,0 1-1,-1-1 1,0 1-1,0-1 1,0 1-1,0-1 1,0 1-1,0-1 1,-2 3 0,1-1 16,0 0 0,0 0 0,-1-1 0,0 1 0,0-1 0,0 1 0,-1-1 0,1 0 0,-2 2-16,-13 26 147,44-31 169,-9-6-242,0 0 0,-1-2 0,1 0 1,-2-1-1,1 0 0,-1-2 0,0 0 1,4-5-75,-7 8 30,-13 6-27,18-10 46,-1 0 0,-1-2 1,0 0-1,11-12-49,-23 21 41,-1 1 0,0-1 0,0 1 0,0-1-1,-1 0 1,1 0 0,-1 0 0,0-1 0,0 1-1,0 0 1,-1-1 0,0 0 0,1 1 0,-2-1-1,1 0 1,0 1 0,-1-1 0,0 0 0,0 1-1,-1-1 1,1 0 0,-1 0 0,-1-2-41,2 5 2,-1 0 1,0 0 0,0 0 0,0 1-1,0-1 1,0 0 0,0 1 0,0-1-1,-1 1 1,1-1 0,-1 1-1,1 0 1,-1 0 0,1-1 0,-1 1-1,1 0 1,-1 1 0,0-1-1,0 0 1,0 0 0,1 1 0,-1-1-1,0 1 1,0-1 0,0 1-1,0 0 1,0 0 0,0 0 0,0 0-1,0 0 1,0 0 0,0 0 0,0 1-1,0-1 1,0 1 0,1 0-1,-1-1 1,0 1 0,0 0 0,1 0-1,-1 0 1,0 0 0,1 0-1,-1 1 1,1-1 0,-1 0 0,1 1-1,0-1 1,0 1 0,-1 0-3,-3 10-30,0 0 0,1 1-1,1 0 1,0-1 0,1 1 0,0 0 0,1 0 0,0 1 0,1-1 0,1 0-1,0 0 1,1 2 30,-1-11-7,-1-1 1,1 0-1,0 0 0,0 1 0,1-1 0,-1 0 0,1 0 0,-1 0 0,1 0 0,0-1 1,0 1-1,0 0 0,1-1 0,-1 1 0,0-1 0,1 0 0,0 0 0,0 0 1,-1 0-1,1 0 0,0-1 0,0 1 0,1-1 0,-1 0 0,0 0 0,0 0 0,1 0 1,-1-1-1,0 1 0,1-1 0,-1 0 0,0 0 0,3 0 7,2 0 5,0 1 1,1-2-1,-1 0 0,0 0 0,0 0 1,1-1-1,-1 0 0,0 0 1,0-1-1,-1 0 0,1-1 0,-1 0 1,3-1-6,-5 1 10,1 0 0,-1-1 0,-1 1 0,1-1 0,-1 0 0,0 0 0,0 0 0,0-1 0,0 1 1,-1-1-1,0 0 0,0 0 0,-1 0 0,2-5-10,-1-4 9,0-1 0,-1 0 0,-1 0 0,-1 0 0,0-6-9,-1 58-318,3 51 247,-2-79 21,1-1 0,1 1 0,-1-1 1,1 1-1,1-1 0,-1 0 1,1 0-1,1 0 0,-1 0 1,1 0 49,-4-7-9,1 0 0,-1 0 0,0 1 0,0-1 1,1 0-1,-1 0 0,0 0 0,0 0 0,1 1 1,-1-1-1,0 0 0,0 0 0,1 0 0,-1 0 1,0 0-1,0 0 0,1 0 0,-1 0 1,0 0-1,1 0 0,-1 0 0,0 0 0,0 0 1,1 0-1,-1 0 0,0 0 0,1 0 0,-1 0 1,0 0-1,0 0 0,1-1 0,-1 1 1,0 0-1,0 0 0,1 0 0,-1 0 0,0-1 1,0 1-1,0 0 0,1 0 0,-1 0 0,0-1 1,0 1-1,0 0 0,0 0 0,0-1 1,1 1-1,-1 0 0,0 0 0,0-1 0,0 1 1,0 0-1,0-1 0,0 1 0,0 0 0,0 0 1,0-1-1,0 1 0,0 0 0,0-1 9,7-22 160,-6 19-187,4-11 56,0 0 0,0 0 1,2 0-1,0 0 0,0 1 0,6-6-29,-10 15-5,0 1 0,1 0 0,-1 0 0,1 0 0,0 0 0,1 1 0,-1-1-1,1 1 1,-1 0 0,1 0 0,0 1 0,0 0 0,0-1 0,0 2 0,0-1 0,1 1-1,-1-1 1,1 1 0,-1 1 0,4-1 5,-2 0-33,-1 1 0,1 0 0,0 0 0,0 1 0,-1 0 0,1 0 0,3 1 33,-7-1-8,-1 0-1,1 1 1,-1-1-1,0 0 1,1 1-1,-1 0 0,0 0 1,0 0-1,0 0 1,0 0-1,-1 0 1,1 0-1,0 0 1,-1 1-1,1-1 0,-1 1 1,0-1-1,0 1 1,0 0 8,13 52 6,-13-47-3,0 0 1,0 0-1,1-1 1,1 1-1,-1-1 1,1 1-1,0-1 1,1 0-1,3 7-3,-6-14 10,-1 0 1,1 1-1,-1-1 1,1 1-1,-1-1 0,1 0 1,-1 0-1,1 1 1,-1-1-1,1 0 0,-1 0 1,1 0-1,-1 1 1,1-1-1,-1 0 1,1 0-1,-1 0 0,1 0 1,-1 0-1,1 0 1,0 0-1,-1 0 0,1 0 1,-1-1-1,1 1 1,-1 0-1,1 0 0,-1 0 1,1-1-1,-1 1 1,1 0-1,-1 0 0,1-1 1,-1 1-1,1 0 1,-1-1-1,0 1 0,1-1 1,-1 1-1,0-1 1,1 1-1,-1 0 1,0-1-1,1 1 0,-1-1 1,0 1-1,0-1-10,16-29 360,-14 25-290,12-25-13,-2 0 1,-2-1-1,0 0 1,-2-1-1,-2 0 1,-1 0-1,-1 0 1,-2-1-1,-1 1 1,-1-1-1,-5-28-57,5 60 11,0 0 0,0 0-1,0 0 1,0 0 0,0 0 0,0-1-1,0 1 1,0 0 0,-1 0 0,1 0 0,0 0-1,-1 0 1,1 0 0,-1 0 0,1 1 0,-1-1-1,1 0 1,-1 0 0,0 0 0,1 0-1,-2 0-10,-7 16-186,-1 38-47,9-44 229,-3 52-26,4 41 30,0-85-1,1-1 0,1 1 0,1-1-1,1 1 1,0-1 0,1 0 0,0-1 0,6 12 1,-9-24 3,0 0 0,0 1 0,0-1 1,1 0-1,-1 0 0,1 0 0,-1-1 0,1 1 0,0-1 1,0 1-1,0-1 0,1 0 0,-1 0 0,0 0 0,1-1 1,-1 1-1,1-1 0,-1 0 0,1 0 0,0 0 0,0 0 1,0 0-1,-1-1 0,1 0 0,0 0 0,0 0 0,0 0 1,-1-1-1,1 0 0,0 1 0,0-1 0,-1 0 0,1-1 1,0 1-1,-1-1 0,0 0 0,1 1 0,-1-1 0,0-1 1,0 1-1,0 0 0,0-1 0,2-2-3,44-45-1700,-33 27-2555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6:49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0 108 6129,'0'0'929,"0"0"-201,0 0-56,0 0-408,0 0-8,0 0-24,0 0-72,5-55-80,12 44-80,7-2 0,6 2-8,18 2-264,-6 5-560,-6 0-1625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26:10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0 199 3832,'0'0'1121,"0"0"-833,0 0-288,0 0 80,0 0 304,39-56-248,-20 30 16,6 1-80,-6 0-16,7 4-48,-7-4-8,0 15-864,-13-1-2169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6:49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2481,'0'0'2832,"0"0"-1736,0 0-239,0 0-441,0 0-416,0 0-328,0 0 328,-3 78 0,3-32-200,0-2-1505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6:49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22 168 5177,'0'0'884,"0"0"-257,0 0-43,4-20-138,26-128 228,-32 160-1155,1 0 0,0 0 0,1 0 0,0-1-1,1 1 1,0 0 0,2 3 481,-2-8-25,1 0 0,0 1 0,0-2 0,0 1 0,1 0 0,0 0 0,1-1 0,-1 0 0,1 0 1,1 0-1,-1 0 0,1 0 0,3 2 25,7 3-5,-13-9 11,1-1 0,-1 0 1,0 1-1,1 0 1,-1-1-1,0 1 0,0 0 1,0 0-1,0 1 1,0-1-1,-1 0 1,1 0-1,-1 1 0,1-1 1,-1 1-1,0-1 1,1 2-7,-5-2 66,0 0 0,0 0 0,0 0 1,-1-1-1,1 1 0,0-1 1,0 0-1,-1 0 0,1 0 0,-1-1 1,1 1-1,-3-1-66,-1 2 46,-76 12-775,64-13-754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6:50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66 6081,'0'0'852,"0"0"-466,0 0-251,0 0-54,0 0-36,5-7-115,14-20-168,-19 26 229,1 1 0,-1 0 0,0-1 0,1 1 0,-1 0 0,1 0 0,-1-1 0,0 1 0,1 0 0,-1 0 0,1 0 0,-1 0 0,1 0 0,-1-1 0,1 1 0,-1 0 0,0 0 0,1 0 0,-1 0 0,1 0 0,-1 0 0,1 1 0,-1-1 0,1 0 0,-1 0 0,0 0 0,1 0 0,-1 0 0,1 1 0,-1-1 0,1 0-1,-1 0 1,0 1 0,1-1 0,-1 0 0,0 1 0,1-1 0,-1 0 0,0 1 0,0-1 0,1 0 0,-1 1 0,0-1 0,0 1 0,1-1 0,-1 1 0,0-1 0,0 0 0,0 1 0,0 0 9,11 26 17,-10-23-36,15 82-429,-12-61-166,-3-21 340,0-9 65,-2-8 376,2 1 0,0 0 0,0 0-1,1 0 1,1 0 0,0 0 0,0 0-1,5-9-166,-6 17-4,0 0 0,0 0 0,1 0 0,-1 1 0,1-1 0,-1 1 0,1 0 0,0 0 0,0 0 0,1 0 0,-1 0 0,1 1 0,-1-1-1,1 1 1,0 0 0,0 0 0,0 0 0,0 1 0,0 0 0,0-1 0,0 1 0,0 1 0,1-1 0,-1 0 0,0 1 0,3 0 4,-4 1-8,0-1 0,0 1 0,-1 0 1,1 0-1,0 0 0,-1 1 0,1-1 1,-1 0-1,1 1 0,-1 0 0,0-1 1,0 1-1,0 0 0,0 0 0,0 0 0,0 1 1,0-1-1,-1 0 0,1 1 0,-1-1 1,1 1-1,-1 0 0,0-1 0,0 1 1,0 1 7,6 14 89,-2 1 1,1-1-1,-1 8-89,-3-16 7,-2-8-2,1-1 0,-1 1 0,0 0 1,1 0-1,-1 0 0,1 0 0,0 0 0,-1-1 0,1 1 0,0 0 0,0-1 1,0 1-1,0 0 0,1-1 0,-1 1 0,0-1 0,1 0 0,-1 1 0,1-1 1,-1 0-1,1 0 0,-1 0 0,2 0-5,1 0-37,0 0 0,0-1 1,0 0-1,0 0 0,1 0 1,-1-1-1,0 1 0,0-1 0,0 0 1,3-1 36,30-11-998,2-3-3427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6:51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40 1616,'0'0'2948,"0"0"-1435,0 0-663,0 0-313,0 0-237,-21-4-152,-64-13-122,83 16-29,0 1 1,-1-1-1,1 1 1,0 0-1,0 0 1,0 0 0,-1 0-1,1 0 1,0 0-1,0 1 1,0-1-1,-1 1 1,1 0 0,0-1-1,0 1 1,0 0-1,0 0 1,0 0-1,0 1 1,1-1-1,-1 0 1,0 1 0,0-1-1,1 1 1,-1-1-1,0 2 3,0 2-15,-1-1 0,1 1 0,0 0 0,0 0-1,0 0 1,1 0 0,0 0 0,-1 2 15,1-1-22,-3 15-44,1 0-1,1 1 1,1-1-1,1 0 1,2 12 66,-2-32-17,0 0-1,1 0 1,-1 0 0,0 0-1,1 0 1,-1 0 0,0 0 0,1 0-1,-1 0 1,1 0 0,0 0-1,-1 0 1,1-1 0,0 1 0,-1 0-1,1 0 1,0 0 0,0-1-1,0 1 1,-1-1 0,1 1 0,0 0-1,0-1 1,0 0 0,0 1-1,0-1 1,0 0 0,0 1-1,0-1 1,1 0 0,-1 0 0,0 0-1,0 0 1,0 0 0,0 0-1,0 0 1,0 0 0,0 0 0,0 0-1,0-1 1,0 1 0,0-1-1,0 1 1,0 0 0,0-1 0,0 1-1,0-1 18,3 0 33,-1-1 0,1 1 0,0-1 0,-1 0 0,0 0 0,1 0 0,-1 0 0,0-1 0,0 1 0,0-1 0,0 0 0,-1 0 0,1 0-33,1-8 140,0 1 1,0-1 0,-1 0-1,-1 0 1,0 0 0,0 0-1,-1 0 1,-1 0 0,0 0-1,-1-11-140,0-1 216,1 22-346,0 1-98,2 36-247,2-25 481,-1 0 0,1 0-1,1-1 1,0 1 0,1-1-1,6 9-5,-11-16-30,1 0 1,0-1-1,-1 1 0,1-1 0,0 1 0,0-1 0,1 0 0,-1 0 0,0 0 0,1 0 1,-1-1-1,1 1 0,0 0 0,-1-1 0,1 0 0,0 0 0,0 0 0,0 0 0,0 0 1,0 0-1,0-1 0,0 0 0,0 1 0,0-1 0,0 0 0,0-1 0,0 1 0,2-1 30,-3 0 21,0 0-1,0-1 0,0 1 1,0-1-1,0 1 0,0-1 1,-1 0-1,1 0 0,-1 0 0,1 0 1,-1 0-1,0 0 0,1 0 1,-1-1-1,0 1 0,-1 0 0,1-1 1,0 1-1,-1-1 0,1 1 1,-1-1-21,7-54 444,-9 9 28,1 5-914,1 44 436,0-1 0,0 0 0,0 0 0,0 0 0,0 0 0,0 0 0,0 0 0,0 0 0,0 0 0,0 0 0,0 0 0,0 1 0,0-1 0,0 0 0,0 0 0,0 0 0,0 0 0,0 0 0,1 0 0,-1 0 0,0 0 0,0 0 0,0 0 0,0 0 0,0 0 0,0 0 0,0 0 0,0 0 0,0 0 0,0 0 0,1 0 0,-1 1 0,0-1 0,0 0 0,0 0 0,0 0 0,0 0 0,0 0 0,0-1 0,0 1 0,0 0 0,1 0 0,-1 0 0,0 0 0,0 0 0,0 0 0,0 0 6,8 28-161,2 21 160,-8-34-172,1 1-1,0 0 1,1-1 0,1 0 0,1 0 0,0-1-1,3 7 174,-4-22 451,-1-11-193,0-14 52,-4 20-259,1-4 15,-1 1-1,1-1 1,1 0 0,0 1 0,0-1 0,1 1 0,0 0 0,0 0-1,1 0 1,1 0 0,3-6-66,-7 14-21,0 1 1,0-1-1,1 0 1,-1 0-1,0 1 0,0-1 1,0 1-1,0-1 1,1 1-1,-1 0 0,0-1 1,0 1-1,1 0 1,-1 0-1,0 0 0,1 0 1,-1 0-1,0 0 1,0 0-1,1 0 0,-1 1 1,0-1-1,1 0 1,-1 1-1,0-1 0,0 1 1,0-1-1,0 1 1,0 0-1,1 0 0,-1-1 1,0 1-1,0 0 1,0 0 20,33 32-129,52 77-2749,-85-109 2837,-1 0 0,1 0 0,-1-1 0,1 1 1,-1 0-1,1 0 0,0-1 0,0 1 0,-1-1 1,1 1-1,0-1 0,0 1 0,-1-1 0,1 1 1,0-1-1,0 0 0,0 1 0,0-1 1,0 0-1,0 0 0,-1 0 0,1 0 0,0 0 1,0 0-1,0 0 0,0 0 0,0 0 0,0 0 1,0 0-1,0-1 0,0 1 0,-1 0 0,1 0 1,0-1-1,0 1 0,0-1 0,0 1 0,-1-1 1,1 1-1,0-1 0,-1 0 0,1 1 0,0-1 1,-1 0-1,1 1 0,-1-1 0,1 0 0,-1 0 1,1 0 40,21-49 1490,-17 38-1127,1-3 41,-3 3-128,2 1-1,0-1 0,0 1 1,1 0-1,1 0 1,0 0-1,0 1 0,7-8-275,-13 18-18,0-1 0,-1 0 0,1 1 0,-1-1-1,1 1 1,0-1 0,0 1 0,-1-1 0,1 1-1,0-1 1,0 1 0,-1 0 0,1-1 0,0 1-1,0 0 1,0 0 0,0-1 0,0 1-1,-1 0 1,1 0 0,0 0 0,0 0 0,0 0-1,0 0 1,0 1 0,0-1 0,-1 0 0,1 0-1,0 1 1,0-1 0,0 0 0,0 1 0,-1-1-1,1 1 1,0-1 0,-1 1 0,1-1 0,0 1-1,-1-1 1,1 1 0,0 0 0,-1-1-1,1 1 1,-1 0 0,1 0 0,-1 0 0,0-1-1,1 1 1,-1 0 0,0 0 0,0 0 0,1 0-1,-1-1 1,0 2 18,13 57 209,-12-48-215,1 3 0,-1-5 18,1 1 1,0 0-1,1-1 0,0 1 0,2 3-12,-5-11-9,1 0 0,0 0 1,0 0-1,0 0 0,1 0 1,-1-1-1,0 1 0,1 0 0,-1-1 1,1 1-1,0-1 0,-1 0 1,1 1-1,0-1 0,0 0 0,0 0 1,0 0-1,0 0 0,0 0 1,0-1-1,0 1 0,0-1 0,0 1 1,0-1-1,0 0 0,3 0 9,5 0 32,0-2-1,1 1 0,-1-1 0,0-1 1,0 0-1,0 0 0,0-1 0,-1 0 1,1-1-1,-1 0 0,0 0 0,-1-1 1,1 0-1,-1-1 0,0 0 0,-1 0 1,1 0-1,-2-1 0,1-1 0,-1 1 1,0-1-1,-1 0 0,3-6-31,-6 11 43,-1 1 1,0-1-1,0 1 0,0-1 1,-1 0-1,1 0 0,-1 1 1,0-1-1,0 0 0,0 0 1,0 1-1,-1-1 0,0 0 0,0-2-43,0 4 9,0 1 0,0-1 0,0 1 0,0 0 0,0 0 0,0-1 0,0 1 0,0 0 0,0 0 0,-1 0 0,1 0 0,0 0 0,-1 0 0,1 1 0,-1-1 0,1 0 0,-1 1 0,1-1 0,-1 1 0,1 0 0,-1-1 0,0 1 0,1 0 0,-1 0 0,1 0 0,-1 0 0,0 0 0,1 0 0,-1 1 0,1-1 0,-1 0 0,1 1 0,-1-1 0,0 1-9,-3 1-5,1 0 0,0 0 0,0 0-1,0 1 1,1-1 0,-1 1 0,0 0 0,1 0-1,0 0 1,0 0 0,0 1 0,0 0 0,0-1-1,1 1 1,-1 0 0,1 0 0,0 0 0,0 0-1,1 1 1,-1-1 0,1 3 5,-4 7 12,2 0-1,-1 0 1,2 0-1,0 1 1,1-1-1,0 4-11,1-12-5,0 0 1,0 0-1,1 0 0,-1-1 0,1 1 1,0 0-1,1 0 0,2 4 5,-3-8-11,0 0 0,0 0-1,1 0 1,-1 0 0,1 0 0,-1-1-1,1 1 1,0-1 0,0 1 0,-1-1-1,1 0 1,0 0 0,0 1 0,1-1-1,-1-1 1,0 1 0,0 0 0,0 0-1,1-1 1,-1 1 0,0-1 0,0 0-1,1 0 1,0 0 11,18 2 114,-1-1 1,1-2-1,-1 0 0,4-1-114,-18 1-85,0 1-1,-1-2 1,1 1-1,0-1 1,-1 0-1,1 0 1,-1 0-1,0-1 1,1 0-1,-1 0 1,0 0-1,-1 0 1,1-1-1,-1 0 1,1 0-1,1-3 86,-1-6-3756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6:55.0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2827 110 1840,'0'0'1346,"0"0"-326,0 0-174,0 0-213,0 0-17,0 0-40,-9-7-58,-4-2-388,0 1 1,-1 0-1,0 1 1,0 1 0,-1 0-1,1 1 1,-1 1-1,-9-2-130,-100-13-50,-1 5 1,-54 4 49,-255 9-69,197 3-168,-147 17 134,92-2 128,226-12-36,0 4 0,1 2 0,0 4-1,-2 2 12,-106 23-5,131-32 125,-60 11-19,-10-3-101,102-14-26,0 0 0,0 1 0,0 0-1,0 1 1,-4 2 26,6-2 30,-1-1-1,0 0 0,1 0 1,-1 0-1,0-1 0,0-1 1,-8 1-30,16-1-6,0 0 0,1 0 0,-1 0 0,1 0 0,-1 0 0,1 0 0,-1 0 0,1 0 0,-1 0 0,1 0-1,0 0 1,0 0 0,-1 0 0,1 0 0,0 0 0,0 0 0,0 1 0,0-1 0,0 0 0,1 0 0,-1 1 6,1 27-101,3-11 85,0-1 0,0 0-1,2-1 1,0 1 0,8 13 16,-5-11 3,-1 0 0,-1 1 0,-1 0-1,1 6-2,-1 23 19,-2 0-1,-3 0 0,-1 0 1,-4 18-19,1-43-13,3-21-46,-1-1-1,1 1 1,-1 0 0,1-1 0,0 1 0,0 0-1,0 0 1,1-1 0,-1 1 0,0 0 0,2 1 59,-1-2-43,0-1-1,0 0 1,0 1 0,1-1 0,-1 0 0,0 0 0,1 0 0,-1 0 0,1 0-1,0 0 1,-1 0 0,1 0 0,0-1 0,-1 1 0,1-1 0,0 1 0,0-1-1,-1 1 1,1-1 0,0 0 0,0 0 43,133 18 52,0-6-1,44-5-51,273-16 66,0-19-11,0-19-87,45-2 27,-133 31 58,-151-11-29,-207 29-13,0-1 0,0 1 0,-1-2 0,1 1-1,0 0 1,-1-1 0,1 0 0,-1-1 0,1 0-11,-5 3 17,0-1 0,0 0-1,0 1 1,0-1 0,0 0 0,0 0 0,0 0 0,-1 0 0,1 0 0,0 0 0,-1 0 0,1 0-1,-1 0 1,1 0 0,-1 0 0,1 0 0,-1 0 0,0 0 0,1 0 0,-1-1 0,0 1-1,0 0 1,0 0 0,0 0 0,0-1 0,0 1 0,0 0 0,-1 0 0,1 0 0,0 0 0,-1 0-1,1-1 1,0 1 0,-1 0 0,0 0 0,1 0 0,-1 0 0,1 0 0,-1 0 0,0 1-1,0-1 1,0 0 0,0 0 0,1 0 0,-1 1 0,-1-1-17,-13-18 85,1-1 1,0 0-1,2-1 0,0 0 0,-3-11-85,-45-118 572,34 80 144,12 25-533,10 32-123,1 0-1,-2 1 1,0-1 0,0 1 0,-1 0-1,-1 0 1,-7-9-60,13 20-228,-5-3 760,3 4-4205,3 8 1821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6:55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1 107 4153,'0'0'1762,"0"0"-1302,0 0-504,23-4 113,174-37 432,-14 5-111,-182 36-444,-1 0 0,1-1 0,-1 1 0,1 0 1,-1 0-1,1-1 0,-1 1 0,0 0 0,1-1 0,-1 1 1,1-1-1,-1 1 0,0-1 0,1 1 0,-1-1 0,0 1 0,0-1 1,1 1-1,-1-1 0,0 1 0,0-1 0,0 1 0,1-1 1,-1 1-1,0-1 0,0 0 0,0 1 0,0-1 0,0 1 0,0-1 1,0 1-1,-1-1 0,1 0 0,0 1 54,0-1-306,0-8-1791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6:55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0 832,'0'0'2277,"0"0"-573,0 0-653,0 0-632,0 0-505,15 2-62,-4 2 171,-1 0 0,1 1-1,-1 1 1,0 0 0,-1 0-1,1 1 1,-1 0 0,0 0-1,-1 1 1,3 4-23,-10-10 13,0 0 1,0-1-1,0 1 1,-1 0-1,1 0 1,-1 0-1,1 0 0,-1 0 1,0 0-1,0-1 1,0 1-1,0 0 0,0 0 1,0 0-1,0 0 1,0 0-1,-1 0 1,1 0-1,-1 0 0,0 0 1,1-1-1,-1 1 1,0 0-1,0 0 0,0-1 1,0 1-1,-1 0-13,-38 39-242,32-34 61,-21 17-893,1-5-770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6:56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38 5737,'0'0'782,"0"0"-43,0 0-53,0 0-202,0 0-251,-3-2-308,-2-1 19,8 8-14,20 19-86,42 32-34,-56-49 166,0-1 0,0 0-1,0-1 1,1 0 0,0-1 0,0 0 0,0 0 0,0-1 0,1 0 0,-1-1 0,1 0 0,0-1 0,-1 0-1,1 0 1,10-2 24,-20 0 18,1 1 1,-1-1-1,0 1 0,1-1 0,-1 0 0,0 0 0,1 0 0,-1 0 1,0 0-1,0 0 0,0 0 0,0 0 0,0 0 0,0-1 0,0 1 0,0 0 1,0-1-1,-1 1 0,1 0 0,0-1 0,-1 1 0,1-1 0,-1 1 1,0-1-1,1 1 0,-1-1 0,0 0 0,0 1 0,0-1-18,2-55 399,-3 45-270,1-53 674,0 65-665,-2 0-80,2 9-428,0 90 364,5 0 0,4 0 0,6 10 6,-15-107-88,1 0 0,-1 0 1,1-1-1,0 1 0,-1 0 1,1-1-1,0 1 0,0-1 1,0 1-1,0-1 0,1 1 1,-1-1-1,0 0 1,0 0-1,1 0 0,-1 0 1,1 0-1,-1 0 0,1 0 1,0 0-1,-1 0 0,1 0 1,0-1-1,-1 1 0,1-1 1,0 0-1,0 1 0,-1-1 1,1 0-1,0 0 0,0 0 1,0 0-1,0 0 88,15 0-1899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6:57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114 230 5297,'0'0'1148,"0"0"-345,0 0-433,0 0-353,-3 11-34,-5 17-11,2 0 1,-1 16 27,6-37-9,0-1-1,0 0 1,1 1-1,0-1 1,0 1-1,0-1 1,1 1-1,0-1 0,0 1 1,1-1-1,0 0 1,0 1-1,0-1 1,1 0-1,-1-1 1,4 5 9,-4-8-21,0 0 0,-1 0 0,1-1 0,1 1 0,-1 0 0,0-1 1,0 0-1,0 0 0,1 1 0,-1-1 0,1 0 0,-1-1 0,1 1 0,-1 0 0,1-1 0,-1 0 1,1 1-1,0-1 0,-1 0 0,1 0 0,-1 0 0,1-1 0,0 1 0,-1-1 0,1 1 0,-1-1 1,1 0-1,-1 0 0,1 0 0,1-1 21,2-2 55,0 1 1,-1-1 0,1 0-1,-1-1 1,1 1 0,-1-1-1,-1 0 1,1-1 0,-1 1-1,4-6-55,-4 5 28,-1-1 0,1 1 0,-1-1 0,-1 0 0,1 1 0,-1-1 0,0 0 1,-1-1-1,0 1 0,0 0 0,0 0 0,-1 0 0,0-1 0,0 1 0,-2-4-28,2 8-5,-1-1 0,0 0-1,0 0 1,-1 1 0,1-1 0,-1 0 0,0 1 0,0 0 0,0-1 0,0 1 0,-1 0-1,1 0 1,-1 0 0,0 0 0,0 1 0,0-1 0,0 1 0,0 0 0,-1 0 0,1 0-1,-1 0 1,1 0 0,-1 1 0,1 0 0,-1-1 0,0 2 0,0-1 0,-3 0 5,-4-2-79,0 2 1,0-1-1,0 1 1,0 1-1,0 0 1,0 1-1,0 0 1,0 0-1,1 1 1,-1 1-1,0 0 1,1 0-1,-1 1 1,1 1-1,-8 4 79,17-9-11,1 0-1,-1 1 1,0-1-1,1 0 1,-1 1-1,1-1 1,-1 0 0,1 1-1,-1-1 1,1 1-1,-1-1 1,1 1-1,0-1 1,-1 1 0,1-1-1,0 1 1,-1-1-1,1 1 1,0 0-1,0-1 1,-1 1 0,1 0-1,0-1 1,0 1-1,0-1 1,0 1-1,0 0 12,14 6-201,29-4-39,-40-3 210,17 0 44,0 0 0,0-1 0,-1-1 1,1-1-1,0-1 0,-1 0 0,0-2 0,17-7-14,71-37 752,-106 50-566,1 10-150,0 0 0,0-1 0,1 1-1,0 0 1,1-1 0,0 0 0,1 1-36,5 13 70,-1 4-40,13 33 4,-21-57-33,1 1 0,0 0-1,0-1 1,0 0 0,0 1-1,1-1 1,-1 0 0,1 0-1,0 0 1,0-1 0,0 1-1,2 1 0,-4-3 9,0-1-1,0 0 1,0 0-1,0 0 1,0 1-1,-1-1 1,1 0-1,0 0 1,0 0-1,0 0 1,0 0-1,0-1 1,0 1-1,-1 0 1,1 0 0,0 0-1,0-1 1,0 1-1,0-1 1,-1 1-1,1 0 1,0-1-1,0 1 1,-1-1-1,1 0 1,0 1-1,-1-1 1,1 1-1,-1-1 1,1 0-1,-1 0 1,1 1-1,-1-1 1,1 0-1,-1 0 1,0 0-1,1 1 1,-1-1 0,0 0-1,0 0 1,0 0-1,0 0 1,0 0-1,0 0-8,10-50 392,-8 40-372,7-43-106,-2-1 0,-1-48 86,11 143-827,-7-13 840,-5-9 0,1-1-1,1 0 0,1-1 1,0 1-1,1-2 1,0 1-1,9 8-12,-17-22-2,0-1 0,1 0 0,-1 1 0,1-1 0,0 0-1,-1 0 1,1 0 0,0 0 0,0 0 0,-1-1 0,1 1 0,0-1-1,0 1 1,0-1 0,0 1 0,0-1 0,0 0 0,0 0 0,0 0 0,0 0-1,0 0 1,0 0 0,0-1 0,0 1 0,0-1 0,-1 1 0,1-1-1,0 0 1,0 0 0,0 0 0,-1 0 0,1 0 0,0 0 0,-1 0 0,1 0-1,0-2 3,8-5 81,0-1-1,-1-1 1,0 0-1,-1 0 0,1-2-80,-3 5-5,4-6 72,0-1 0,0 0 0,-1 0 0,-1-1 0,0 0-1,-1-1 1,-1 0 0,-1 0 0,0 0 0,-1-1 0,0 1 0,-2-1-1,0 0 1,0 0 0,-2 0-67,0 16 14,-1 0 1,1 0-1,-1 0 0,1 0 1,-1 1-1,0-1 0,1 0 1,-1 0-1,0 1 1,0-1-1,1 1 0,-1-1 1,0 1-1,0-1 0,0 1 1,0-1-1,0 1 0,0 0 1,1-1-1,-1 1 0,0 0 1,0 0-1,0 0 0,0 0 1,0 0-1,0 0 0,0 0 1,0 0-1,0 0 0,0 0 1,0 0-1,0 1 0,0-1 1,0 0-1,0 1 0,0 0-14,-2-1-17,0 1-1,0-1 0,0 1 0,0 0 1,0 0-1,1 0 0,-1 0 0,0 1 1,1-1-1,-1 1 0,1-1 0,0 1 0,-2 2 19,3-3-31,0 0 1,0 1 0,0-1 0,1 0 0,-1 1-1,1-1 1,-1 1 0,1-1 0,-1 1 0,1 0-1,0-1 1,-1 1 0,1-1 0,0 1 0,0 0-1,0-1 1,1 1 0,-1-1 0,0 1 0,1 0-1,-1-1 1,0 1 0,1-1 0,0 1 0,-1-1-1,1 0 1,0 1 0,0-1 0,0 1 0,0-1 29,5 5-10,0 0 0,0-1 0,0 1 0,1-2 0,6 5 10,26 23 7,-35-26 2,0 1 1,-1-1 0,0 1 0,0 0-1,0 0 1,-1 1 0,0-1 0,0 0-1,-1 1 1,0-1 0,0 1 0,-1 0-1,0 6-9,-1 3 70,0 0-1,-1 0 0,-1-1 1,-1 1-1,-3 9-69,9-18 407,9-11-229,25-20-145,-15 9 31,88-48-1359,-60 35-2334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6:58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0 111 5641,'0'0'1170,"0"0"-290,0 0-525,0 0-407,0 0-162,1 10 120,2 13 95,1 0 0,1 0 1,3 9-2,-5-23-16,0 1 1,1 0-1,-1-1 1,2 0-1,-1 0 1,1 0-1,1-1 1,0 0-1,0 0 1,4 4 15,-10-11 7,1-1 0,-1 0-1,0 1 1,1-1 0,-1 0 0,1 0 0,-1 1-1,1-1 1,-1 0 0,1 0 0,-1 1 0,1-1-1,-1 0 1,1 0 0,-1 0 0,1 0 0,-1 0-1,1 0 1,-1 0 0,1 0 0,-1 0 0,1 0 0,-1 0-1,1 0 1,-1 0 0,1 0 0,-1-1 0,1 1-1,-1 0 1,1 0 0,-1-1 0,1 1 0,-1 0-1,1-1 1,-1 1 0,0 0 0,1-1 0,-1 1-1,0 0 1,1-1 0,-1 1 0,0-1 0,1 1 0,-1-1-1,0 1 1,0-1 0,0 1 0,1-1 0,-1 1-1,0-1 1,0 1 0,0-1 0,0 1 0,0-1-7,7-32 853,-6 31-894,17-175 761,-18 177-741,0-1 0,0 0-1,0 1 1,0-1-1,0 1 1,1-1 0,-1 0-1,0 1 1,1-1-1,-1 1 1,0-1-1,1 0 1,-1 1 0,1-1-1,-1 1 1,1-1-1,-1 1 1,1 0 0,-1-1-1,1 1 1,0 0-1,-1-1 1,1 1 0,-1 0-1,1-1 1,0 1-1,-1 0 1,1 0 0,0 0-1,-1 0 1,1 0-1,0 0 1,-1 0 0,1 0-1,0 0 1,-1 0-1,1 0 1,0 0 0,-1 0-1,1 1 1,0-1-1,-1 0 1,1 0 0,-1 1-1,1-1 1,0 0-1,-1 1 22,32 16-603,-8 1 581,1 0-21,0-1 0,14 7 43,-30-20-31,-1 0 0,1 0 0,0-1 0,0 0 0,0 0 0,0-1 0,0 0 0,1-1 0,-1 0 0,2-1 31,-9-4 183,-1-1 0,0 0-1,-1 0 1,1 0 0,-1 0-1,0 0 1,0 0 0,-1 0 0,0-1-183,-2-7 84,-1 1 0,0-1 0,-1 1 0,-1 1 0,1-1 0,-2 1 0,0 0 0,0 0 0,-5-4-84,-12-20 150,24 34-195,0 1-1,0 0 0,0 0 0,0 0 0,0-1 0,0 1 0,0 0 0,0 0 0,0 0 0,0-1 0,0 1 0,0 0 0,0 0 0,0 0 0,0-1 0,0 1 0,0 0 0,0 0 0,0 0 0,0-1 0,0 1 0,0 0 0,0 0 1,0 0-1,1-1 0,-1 1 0,0 0 0,0 0 0,0 0 0,0 0 0,0 0 0,1-1 0,-1 1 0,0 0 0,0 0 0,0 0 0,0 0 0,1 0 0,-1 0 0,0 0 0,0 0 0,0 0 0,1 0 0,-1 0 0,0 0 0,0 0 0,0 0 1,1 0-1,-1 0 0,0 0 0,0 0 0,0 0 0,1 0 0,-1 0 0,0 0 0,0 0 0,0 0 0,1 0 0,-1 0 0,0 0 0,0 0 0,0 1 0,0-1 0,1 0 0,-1 0 0,0 0 0,0 0 0,0 0 0,0 1 46,30 6-389,3 1-35,85 2-2437,-64-10 667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26:11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39 116 1328,'0'0'984,"0"0"-260,0 0-39,0 0 138,0 0-105,0 0-256,-4-6-192,1 1-235,0 1 0,0-1 0,1 0-1,0 0 1,0 0 0,1 0 0,-1 0 0,1 0-1,0 0 1,0-1 0,0-4-35,-11-35 1184,13 50-1219,1-1 0,0 0 1,0 0-1,0 0 0,0 0 0,1-1 1,0 1-1,-1-1 0,1 1 0,1-1 0,2 3 35,7 8-16,14 19 2,162 192 118,-182-216-471,0 0 0,-1 0 0,0 1 0,0 0 0,-1 0 0,-1 0 0,1 0 0,-1 3 367,3 13-2348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6:59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207 161 312,'0'0'1827,"0"0"259,0 0-340,0 0-642,0 0-276,0 0-114,-8-15-105,-26-45-240,32 57-369,-1 1 0,1 0-1,-1 0 1,0 0 0,0 0 0,0 0-1,0 1 1,0 0 0,-1-1-1,1 1 1,0 0 0,-1 1-1,1-1 1,0 0 0,-1 1-1,1 0 1,-1 0 0,1 0 0,-1 0-1,1 1 1,-1-1 0,1 1-1,0 0 1,-1 0 0,1 0-1,-1 0 1,-1 2-17,0 0-1,1 0 1,-1 0-1,1 1 0,-1-1 1,1 1-1,0 0 0,1 0 1,-1 1-1,1-1 1,0 1-1,0 0 0,0 0 1,0 0-1,1 0 0,0 0 1,0 0-1,0 0 1,1 1-1,0-1 0,-1 5 18,-1 5-60,1 0 0,0 1-1,1-1 1,1 0 0,0 0 0,1 1-1,2 7 61,-2-19-17,0-1-1,0 0 1,1 0-1,-1 0 1,1 0-1,-1 0 1,1 0-1,0 0 1,0-1-1,0 1 1,1-1-1,-1 1 1,1-1-1,-1 0 1,1 0-1,0 0 1,-1 0-1,1 0 1,0-1-1,0 1 1,1-1-1,-1 0 1,0 0-1,0 0 18,0 0 13,-1-1 0,0 1 0,0-1 0,1 1-1,-1-1 1,0 0 0,1 0 0,-1 0 0,0 0 0,1 0 0,-1-1-1,0 1 1,1-1 0,-1 0 0,0 1 0,0-1 0,1 0-1,-1 0 1,0 0 0,0-1 0,0 1 0,0 0 0,-1-1 0,1 1-1,0-1 1,-1 0 0,1 1 0,-1-1 0,1 0 0,-1 0 0,0 0-1,0 0 1,1-2-13,2-12 65,0 1 1,-2 0-1,0-1 0,-1 0 0,0 1 0,-1-1 0,-1 0 1,-2-13-66,1 14-165,1 25-201,5 27-166,-2-31 538,0 1 1,0-1-1,1 0 0,0-1 1,0 1-1,0 0 0,1-1 1,0 0-1,0 0 1,0 0-1,1 0 0,0-1 1,0 0-1,0 1 0,2 0-6,-4-3 8,1 0-1,-1-1 0,1 1 0,-1-1 0,1 1 0,0-1 0,0 0 1,-1-1-1,1 1 0,0-1 0,0 1 0,0-1 0,0 0 0,-1-1 1,1 1-1,0-1 0,0 1 0,0-1 0,-1 0 0,1-1 0,0 1 1,-1-1-1,1 1 0,-1-1 0,0 0 0,3-2-7,2-2 40,-1 0-1,1 0 1,-1 0 0,-1-1-1,1 0 1,-1 0 0,-1-1-1,1 0 1,-1 0 0,0 0-1,-1 0 1,0-1 0,2-7-40,-1-1 69,0-1 0,-1 1 1,-1-1-1,-1 1 1,-1-1-1,0-16-69,-2 32 1,1 1-1,-1-1 0,1 0 0,-1 0 0,0 0 1,0 1-1,1-1 0,-1 0 0,-1 1 0,1-1 0,0 0 1,0 1-1,0 0 0,-1-1 0,1 1 0,-1 0 1,1 0-1,-1-1 0,0 1 0,1 1 0,-1-1 1,0 0-1,0 0 0,1 1 0,-1-1 0,0 0 1,0 1-1,0 0 0,0 0 0,0-1 0,0 1 1,0 0-1,0 1 0,0-1 0,-1 0 0,1 0-32,0 0 0,0 0 0,0 0 0,0 0 0,0 0 0,0 0 0,0 1 0,0-1 0,0 1 0,0-1 0,1 1 0,-1 0 0,0 0-1,0 0 1,0 0 0,1 0 0,-1 0 0,0 0 0,1 1 0,-1-1 0,1 1 0,0-1 0,-1 1 0,1-1 0,0 1 0,0 0 0,0 0 0,0-1 0,0 1 0,1 0 0,-1 0 0,0 0 0,1 0-1,-1 2 33,1-3-22,1 0 0,-1 0-1,0 1 1,1-1-1,-1 0 1,1 0 0,-1 1-1,1-1 1,0 0-1,-1 0 1,1 0-1,0 0 1,0 0 0,0 0-1,0 0 1,0 0-1,0 0 1,0-1 0,0 1-1,0 0 1,0-1-1,0 1 1,1 0 22,36 14-10,-17-8-3,-14-3 1,0-1 0,0 1 0,0 0 0,-1 1 1,0-1-1,0 1 0,0 1 0,-1-1 0,1 1 1,-1 0-1,-1 0 0,1 0 0,-1 1 0,0 0 0,-1 0 1,2 3 11,0 5 198,0-1-1,-2 1 1,0 0 0,0 0 0,-2 0 0,0 0 0,-1 15-198,17-32 604,69-46-526,-37 18-356,22-7-1581,-6 3-2323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6:59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177 351 1504,'0'0'1129,"0"0"-85,0 0-347,0 0-122,0 0-11,-22-4-72,-71-12-112,91 15-373,0 0-1,0 1 0,1 0 0,-1-1 1,0 1-1,0 0 0,0 0 0,0 0 1,0 0-1,0 1 0,0-1 1,1 0-1,-1 1 0,0-1 0,0 1 1,0 0-1,1-1 0,-1 1 0,0 0 1,1 0-1,-1 0 0,1 0 0,-1 1 1,1-1-1,-1 0 0,1 1 0,0-1 1,0 0-1,0 1 0,-1 1-6,0 2-12,1-1 0,0 0 0,-1 1 0,2-1 0,-1 1 0,1 0 0,-1-1 0,1 1 0,1 1 12,-1 3-8,-1 7-44,0-1 51,0-1-1,1 0 1,1 1 0,0-1-1,3 11 2,-3-22-21,-1-1 0,1 1-1,0-1 1,0 1-1,0-1 1,0 1 0,0-1-1,0 1 1,1-1-1,-1 0 1,1 0-1,0 0 1,0 0 0,0 0-1,0 0 1,0 0-1,0 0 1,0-1 0,0 1-1,1-1 1,-1 0-1,0 0 1,1 0 0,-1 0-1,1 0 1,0 0-1,-1 0 1,1-1-1,0 0 1,-1 1 0,1-1-1,1 0 22,-2-1 26,0 1 0,0-1 0,0 0 0,-1 1 0,1-1 0,0 0 0,-1 0 0,1 0 0,-1 0 0,1 0 0,-1-1-1,1 1 1,-1 0 0,0-1 0,0 1 0,0-1 0,0 1 0,0-1 0,0 0 0,0 1 0,0-1 0,0 0 0,-1 1 0,1-1 0,-1 0 0,1 0-1,-1 0 1,0 0 0,0 0-26,7-59 893,-5-15-490,-4 1 0,-4-1 0,-2 1 0,-19-71-403,20 125 193,7 20-245,0 18-336,-1 35 390,2 0 0,3 0 0,2 0 1,2 0-1,2-1 0,3 0 0,5 9-2,-17-57-9,0 0 0,1 0 0,-1 0 0,1-1 1,-1 1-1,1 0 0,0-1 0,0 1 0,0-1 0,0 1 0,1-1 1,-1 0-1,1 0 0,-1 0 0,1-1 0,0 1 0,0 0 0,0-1 1,0 0-1,0 0 9,1 0 10,0 0 0,1 0 1,-1-1-1,0 1 0,1-1 1,-1 0-1,1-1 0,-1 1 0,0-1 1,1 0-1,-1 0 0,0 0 1,0 0-1,1-1 0,1-1-10,10-5-255,0-2-1,0 0 0,12-11 256,5-5-2395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7:00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5825,'0'0'1128,"0"0"-589,0 0-389,0 0-304,3 22 76,62 379 335,-62-487 1013,-2 70-1269,1 0 1,1 0-1,0 0 0,1 0 0,0 0 1,5-9-2,-9 24-9,1 0 1,-1 0 0,1 0 0,-1 0-1,1 0 1,-1 0 0,1 0 0,0 1-1,-1-1 1,1 0 0,0 0 0,0 1-1,0-1 1,-1 0 0,1 1 0,0-1-1,0 1 1,0-1 0,0 1 0,0 0-1,0-1 1,0 1 0,0 0 0,0-1 0,0 1-1,0 0 1,0 0 0,0 0 0,0 0-1,0 0 1,0 0 0,0 1 0,0-1-1,0 0 1,0 0 0,0 1 0,0-1-1,0 0 1,0 1 0,0-1 0,0 1-1,0 0 1,0-1 0,0 1 0,-1 0-1,1-1 1,0 1 0,0 0 0,-1 0-1,1 0 1,0 0 8,7 8-13,-1 0 0,0 0 0,0 1 0,3 6 13,-5-7 59,82 159 180,-86-167-228,-1-1 0,0 1 0,0-1 0,0 0-1,1 1 1,-1-1 0,0 1 0,1-1 0,-1 0 0,0 1 0,1-1 0,-1 0 0,0 0 0,1 1 0,-1-1-1,1 0 1,-1 0 0,1 1 0,-1-1 0,0 0 0,1 0 0,-1 0 0,1 0 0,-1 0 0,1 0 0,-1 0-1,1 0 1,-1 0 0,1 0 0,-1 0 0,1 0 0,-1 0 0,1 0 0,-1 0 0,1 0 0,-1-1 0,0 1-1,1 0 1,-1 0 0,1-1 0,-1 1 0,0 0 0,1 0 0,-1-1 0,0 1 0,1 0 0,-1-1-1,0 1 1,1-1 0,-1 1 0,0 0 0,1-1-11,17-30 883,-10 16-707,45-54-3102,-28 40-3864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7:01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281 93 4929,'0'0'1351,"0"0"-5,0 0-186,0 0-291,0 0-122,0 0-191,-17-15-93,-58-45-268,72 58-200,1 1 0,-1-1-1,1 0 1,-1 1 0,0-1 0,0 1 0,1 0 0,-1 0 0,0 0 0,0 0-1,0 0 1,0 1 0,0-1 0,0 1 0,-1 0 0,1 0 0,0 0 0,0 0-1,0 1 1,0-1 0,0 1 0,0 0 0,0 0 0,0 0 0,0 0 0,1 0-1,-2 1 6,-1 2-27,-1 0 1,1 1-1,0-1 0,0 1 0,0 1 0,1-1 0,-1 0 0,-1 5 27,5-9-1,-7 14-73,0-1 1,0 2-1,1-1 0,1 1 0,1 1 1,0-1-1,1 0 0,1 1 0,1 0 0,0 0 1,1 0-1,1 0 0,1 5 74,-1-20-21,0 0-1,0 0 1,0 0-1,1 0 1,-1 0-1,1 0 1,-1 0-1,1 0 0,0 0 1,0 0-1,0 0 1,0 0-1,0 0 1,0-1-1,0 1 1,1 0-1,-1-1 1,0 1-1,1-1 1,0 0-1,-1 1 1,1-1-1,0 0 1,0 0-1,-1 0 1,1 0-1,0 0 0,0-1 1,0 1-1,0 0 1,2-1 21,-1 1 1,0-1 0,0 1 0,0-1 0,0 0 0,0 0 0,0 0 0,0 0 0,0-1 0,0 1 0,0-1 0,0 0 0,0 0 0,0 0 0,0 0 0,-1 0 0,1-1-1,0 1 1,-1-1 0,1 0 0,-1 0 0,2-1-1,1-2 32,-1-1-1,0 1 1,1-1-1,-2 0 0,1 0 1,-1-1-1,0 1 1,0-1-1,-1 1 0,0-1 1,0 0-1,0 0 0,-1-2-31,2-14 73,-2 0-1,0 0 0,-2-10-72,1-3-71,0 35-201,0 23-358,0-2 622,2 0-1,0 0 0,6 19 9,-7-31-7,2 1 0,-1-1 0,1 0 0,0 1 0,0-2 0,1 1 0,0 0 0,1-1 0,0 1 0,3 2 7,-7-8 9,0-1-1,1 0 0,-1 0 1,0 0-1,0-1 1,1 1-1,-1 0 0,1 0 1,-1-1-1,1 1 0,-1-1 1,1 1-1,-1-1 1,1 0-1,-1 1 0,1-1 1,0 0-1,-1 0 0,1 0 1,-1 0-1,1 0 1,0-1-1,-1 1 0,1 0 1,-1-1-1,1 1 0,-1-1 1,1 0-1,-1 1 1,1-1-1,-1 0 0,0 0 1,1 0-1,-1 0 0,0 0 1,0 0-1,0 0 1,0-1-1,1 0-8,4-5 101,0 0 1,0 0-1,-1-1 0,0 0 1,0 0-1,0-1-101,2-7 60,-1-1 1,0 0-1,-1 0 0,-1 0 1,-1 0-1,0-1 0,-1 1 0,-1-1 1,-1 1-1,-1-10-60,1 26-425,2 22-1428,0-13 1821,0-1 1,1 1-1,0 0 0,0-1 0,1 1 0,0-1 1,0 0-1,1 0 0,0-1 0,0 1 1,1-1-1,0 0 0,0 0 32,19 16-4,1-1 1,20 12 3,8 6-17,-55-39 28,1 0 1,-1 0 0,1 0 0,0 0-1,-1 0 1,1 0 0,-1 0-1,1 0 1,-1 0 0,1 0-1,0 0 1,-1 0 0,1 1 0,0-1-1,-1 0 1,1 0 0,-1 0-1,1 1 1,0-1 0,-1 0-1,1 0 1,0 1 0,0-1-1,-1 0 1,1 1 0,0-1 0,0 0-1,-1 1 1,1-1 0,0 0-1,0 1 1,0-1 0,-1 1-1,1-1 1,0 0 0,0 1 0,0-1-1,0 1 1,0-1 0,0 0-1,0 1 1,0-1 0,0 1-1,0-1 1,0 0 0,0 1 0,1-1-1,-1 1 1,0-1 0,0 0-1,0 1 1,0-1 0,1 1-1,-1-1 1,0 0 0,0 1 0,1-1-1,-1 0 1,0 0 0,0 1-1,1-1 1,-1 0 0,1 0-1,-1 1 1,0-1 0,1 0 0,-1 0-1,0 0 1,1 0 0,-1 1-12,-42 2 134,35-3-152,-83 0-1149,53 0-490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7:01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12 3017,'0'0'629,"0"0"-250,0 0-134,0 0-61,0 0-30,0 0-41,2 1 13,-1 1 1,0 0-1,0 0 0,0 0 1,0 0-1,0 0 1,0 0-1,0 0 0,-1 0 1,1 0-1,-1 1 0,1 0-126,-2 0 110,0 1 0,0-1 0,-1 1 0,1-1 0,-1 1-1,0-1 1,0 0 0,0 0 0,0 0 0,0 0 0,-1 0-1,1-1 1,-1 1 0,1-1 0,-1 1 0,0-1 0,0 0-1,-1 0 1,1 0 0,0-1 0,-1 1 0,1-1 0,0 1-1,-1-1 1,0 0-110,3-4 115,-1 1 0,1-1-1,0 1 1,0-1 0,0 0-1,0 1 1,1-1 0,-1 0-1,1 0 1,-1 0 0,1 1-1,0-1 1,0-2-115,0 3 16,0-1-98,-1 1-1,1-1 1,0 1 0,0-1-1,0 1 1,0-1-1,0 1 1,0-1 0,1 1-1,-1 0 1,1-1-1,0 1 1,0 0 0,0-1-1,0 1 1,0 0-1,0 0 1,0 0 0,1 0-1,1-2 83,0 2-209,0 1 1,1-1-1,-1 1 0,1 0 0,-1 0 0,1 0 1,-1 0-1,1 1 0,0-1 0,-1 1 1,1 0-1,0 0 0,2 1 209,9-1-2423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7:01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2 121 1136,'0'0'371,"0"0"-11,0 0 52,0 0 78,0 0 72,0 0 137,8 18 104,22 57-27,-28-73-649,-1 0 0,0 1 0,0-1 0,0 1 0,0 0 0,0-1 0,-1 1 0,1 0 0,-1-1 0,1 1 0,-1 0 0,0 0 0,0-1 0,-1 3-127,0 5 1978,0-10-1773,-1-1 1,1 1 0,0 0-1,0-1 1,-1 1 0,1-1-1,0 1 1,0-1 0,0 0-1,0 1 1,-1-1 0,1 0-1,0 0 1,0 0 0,0 1-1,1-1 1,-1 0 0,0 0-1,0-1-205,-3-5-57,0 0 0,1 0 0,0 0 0,1 0 0,-1 0 0,1-1 0,1 1 0,0-1 0,-1-7 57,2 11-332,0 0 1,0 0-1,0 0 0,0 0 0,1 0 0,-1 0 0,1 1 0,0-1 0,1 0 0,-1 0 1,1 1-1,-1-1 0,1 1 0,0-1 0,0 1 0,1 0 0,-1-1 0,1 1 0,1-1 332,16-14-5613</inkml:trace>
  <inkml:trace contextRef="#ctx0" brushRef="#br0" timeOffset="1">235 9 4217,'0'0'840,"0"0"-744,0 0 192,0 0 24,0 0 264,0 0-80,0 0-103,134-9-193,-117 9-144,-2 0-16,-8 0-40,-4 0-336,-3 0-1913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6:31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19 479 5817,'0'0'1542,"0"0"-168,0 0-440,0 0-315,0 0-213,0 0-137,-3-19-82,-12-61-109,15 71-90,0 0 0,0 0 0,1 0 0,0 1 0,0-1 0,1 0 0,0 0 0,1 1-1,0-1 1,0 1 0,1 0 0,0 0 0,1 0 0,0 1 0,0-1 0,0 1 0,1 0 0,0 1-1,0-1 1,1 1 0,-1 0 0,2 1 0,-1 0 0,0 0 0,1 0 0,0 1 0,6-2 12,-8 4-123,0 1 0,0-1 0,0 1 0,0 1 0,0-1 0,1 1 0,5 1 123,-11-2-89,1 1 1,-1 0-1,0 0 0,1 1 1,-1-1-1,1 0 1,-1 0-1,0 1 1,1-1-1,-1 1 0,1-1 1,-1 1-1,0-1 1,0 1-1,0 0 1,1 0-1,-1 0 0,0 0 1,0-1-1,0 1 1,0 1-1,0-1 1,0 0-1,-1 0 1,1 0-1,0 0 0,0 1 1,-1-1-1,1 0 1,-1 1-1,1-1 1,-1 0-1,0 1 0,1-1 1,-1 1 88,-27-17 516,17 6-458,8 7-1,0 0 0,0-1 0,-1 1 1,1 0-1,-1 0 0,1 1 1,-1-1-1,0 1 0,1-1 1,-1 1-1,0 0 0,0 0 1,0 0-1,-2 0-57,3 5-52,1 1 1,0 0-1,0-1 1,0 1-1,0 0 0,1 0 1,0 0-1,0 0 52,0-4-11,-1 16-14,1-1 0,1 0 0,0 1-1,1-1 1,1 0 0,4 13 25,-4-20-3,0-1 0,1 1-1,0 0 1,0-1 0,1 0 0,0 0 0,0 0-1,1-1 1,0 0 0,0 0 0,1 0 0,4 4 3,-8-9-2,0 0 1,0 0 0,0 0 0,0 0 0,0 0-1,0-1 1,0 1 0,0-1 0,1 0-1,-1 0 1,0 0 0,1-1 0,-1 1 0,1-1-1,-1 1 1,1-1 0,-1 0 0,1-1 0,-1 1-1,3-1 2,0-1 17,-1 0 0,1 0-1,0 0 1,-1-1 0,1 0-1,-1 0 1,0-1 0,0 1-1,0-1 1,0 0 0,1-2-17,7-8 47,-1 0 1,0-1-1,-1 0 1,-1-1 0,0 0-1,-1 0 1,2-8-48,-2 3-56,-1-1 0,0-1 0,-2 1 1,-1-1-1,0-1 0,-2 1 56,-3 25-15,0 37-86,2 0 0,3 20 101,-3-48 6,0-1 0,0 1-1,1 0 1,0-1 0,1 0-1,0 1 1,1-2-1,0 1 1,0 0 0,1-1-1,5 5-5,-10-12 7,1 0 0,-1 0-1,1-1 1,0 1 0,0 0 0,0-1-1,0 1 1,0-1 0,0 0-1,1 0 1,-1 0 0,0 0-1,1 0 1,-1 0 0,0-1 0,1 1-1,-1-1 1,1 1 0,-1-1-1,1 0 1,-1 0 0,1 0 0,-1-1-1,1 1 1,-1 0 0,1-1-1,-1 0 1,1 1 0,-1-1-1,0 0 1,0 0 0,1-1 0,-1 1-1,0 0 1,0-1 0,0 1-1,0-1 1,0 0 0,-1 1-1,2-3-6,2-1 38,1 0-1,-1-1 0,-1 0 0,1 0 0,-1 0 0,0-1 0,-1 1 1,0-1-1,0 0 0,0 0 0,-1 0 0,1 0 0,-1-3-37,-1 3 13,0 0 0,0 1 0,-1-1 0,0 0 0,0 1 0,-1-1 0,0 0 0,0 1 0,-1-1 0,1 0 0,-1 1 0,-1 0 0,1-1 0,-1 1-13,1 3-39,-1-1 1,0 1-1,1 0 1,-1 0-1,0 0 1,-1 1-1,1-1 1,0 1-1,-1-1 1,1 1-1,-1 0 1,0 0-1,1 1 1,-1-1-1,0 1 1,0 0-1,0 0 1,0 0-1,-1 1 1,1-1-1,0 1 1,0 0-1,-1 0 39,-10 0-55,1 1 0,-1 0 0,1 1 0,0 1 1,0 0-1,0 1 0,0 1 0,0 0 0,1 0 0,0 1 0,-1 2 55,13-8 0,0 1-117,1-1-65,3 0-53,17-3 255,0 0 0,0-1 0,0-1 0,-1 0 0,0-2 0,0 0 0,0-2 0,-1 0 0,16-11-20,56-24 163,-88 44-167,0-1 0,0 1 0,0-1 0,0 1-1,0 0 1,-1 0 0,1-1 0,0 1 0,0 1 0,0-1 0,0 0-1,0 0 1,0 1 0,0-1 0,0 1 0,-1 0 0,1-1-1,0 1 1,0 0 0,-1 0 0,1 0 0,-1 0 0,1 0 0,-1 1-1,1-1 1,-1 0 0,0 1 0,1-1 0,-1 1 0,0-1 0,0 1-1,0 0 1,0-1 0,0 1 0,-1 0 0,1 0 0,0 0 0,-1 1 4,6 13 2,-1 0 1,0 0 0,-2 1-1,1 7-2,0-7-5,0 17 19,-3-24-14,0-1 0,1 1 0,0-1 0,0 0 0,1 0 0,0 0-1,1 1 1,1-38 574,-3-2-528,6-73 5,-6 93-52,0 0 0,0 0 0,1 0 0,0 0 0,1 1-1,0-1 1,1 1 0,3-6 1,-7 14-11,0-1 0,0 1-1,0-1 1,0 1 0,0-1 0,0 1 0,0 0 0,1-1-1,-1 1 1,0 0 0,1 0 0,-1 0 0,1 0 0,-1 0-1,1 1 1,0-1 0,-1 0 0,1 1 0,0-1 0,-1 1-1,1 0 1,0-1 0,0 1 0,1 0 11,0 1-15,-1-1 1,1 1-1,-1 0 1,1 0-1,-1 0 1,1 1-1,-1-1 1,0 0-1,1 1 1,-1-1-1,0 1 1,0 0-1,0 0 1,1 2 14,7 8-20,-1 0 0,0 1 0,-1 0 0,0 1 0,-1 1 20,7 13-2,-2 1-1,0 0 1,-2 1 0,3 19 2,-15-68 334,1 0-1,0-1 1,2 1 0,1-5-334,-1-24 54,-1 39-58,0 1-1,0 0 0,1-1 1,0 1-1,0 0 0,1 0 1,0 0-1,1 0 0,0 0 1,0 1-1,0-1 0,1 1 1,0 0-1,0 0 0,1 0 1,0 0-1,0 1 0,1 0 1,0 0-1,2-1 5,-7 5-15,1 1 1,-1 0-1,1 0 0,-1 0 0,1 1 0,-1-1 1,1 0-1,0 0 0,-1 1 0,1-1 1,0 1-1,0 0 0,-1-1 0,1 1 1,0 0-1,0 0 0,0 0 0,-1 0 0,1 0 1,0 1-1,0-1 0,-1 0 0,2 1 15,0 1-15,0-1 0,-1 1-1,1 0 1,-1 0-1,1 0 1,-1 0 0,0 0-1,0 0 1,0 1-1,0-1 1,0 1-1,0 0 1,0 0 15,6 13-49,-1 0-1,0 1 1,-1 0-1,3 13 50,-4-14-43,0 4 24,20 52 28,-24-69-21,1 1 0,-1-1 0,1 0 0,0 0 0,-1 0 0,1-1 0,0 1 0,1 0 0,-1-1-1,0 1 1,1-1 0,0 0 0,-1 1 0,1-2 0,0 1 0,0 0 0,0 0 0,2 0 12,-3-2 11,0 0 0,0 0 1,0 0-1,0 0 0,0-1 1,0 1-1,0 0 0,0-1 0,0 0 1,0 1-1,0-1 0,-1 0 1,1 0-1,0 0 0,0 0 0,0 0 1,-1 0-1,1-1 0,-1 1 1,1-1-1,-1 1 0,0-1 1,1 1-1,-1-1 0,0 0 0,0 1 1,0-1-1,0 0 0,0 0 1,-1 0-1,1-1-11,5-12 95,0 0 1,-1 0-1,3-14-95,-6 18 35,5-12 70,-1 4-66,-1-2 0,-1 1 1,0-1-1,-2 1 0,0-5-39,-1 47-298,2-1 1,0 0-1,6 21 298,2 10 32,-1 21-19,-2-10-251,-5-49 70,-2-21-13,-1-192 406,0 197-221,-1 0-1,1 0 0,0 0 0,0 0 0,1 0 0,-1 0 0,0 0 0,1 0 0,-1 0 0,1 0 0,0 0 0,0 0 0,0 0 0,-1 0 0,2 0 0,-1 1 0,0-1 0,0 0 1,1 1-1,-1-1 0,1 1-3,-1 0-10,1 0 0,0 0 1,-1 1-1,1-1 1,0 1-1,0-1 0,-1 1 1,1 0-1,0-1 1,0 1-1,-1 0 0,1 0 1,0 0-1,0 1 1,0-1-1,-1 0 0,1 1 1,0-1-1,0 1 10,5 2-21,-1-1 1,1 1-1,-1 1 0,0-1 0,0 1 0,0 0 0,0 1 0,-1-1 0,0 1 0,0 0 0,1 1 21,4 7-99,-1 0 0,0 1-1,-1 1 1,0-1 0,-1 1-1,-1 0 1,0 1 0,-1 0-1,-1-1 1,0 2 0,-1-1-1,-1 0 1,-1 1-1,0 2 100,-11-66 1133,-2 2-796,10 19-209,0-2 19,0 0 1,3-21-148,-1 43-2,0 1 0,1 0 0,-1 0 0,1 0 0,0-1 0,1 1 0,-1 0 0,1 0 0,0 1 0,1-1 0,-1 0 0,1 1 0,0-1 0,0 1 0,0 0 0,0 0 1,1 0 1,-3 3-10,0 0 0,0 0 0,0 1 0,0-1 0,0 0 1,0 1-1,0-1 0,0 1 0,1-1 0,-1 1 1,0-1-1,0 1 0,0 0 0,1 0 0,-1-1 0,0 1 1,0 0-1,1 0 0,-1 0 0,0 0 0,0 1 1,1-1-1,-1 0 0,0 0 0,0 1 0,0-1 1,1 1-1,-1-1 0,0 1 0,0 0 0,0-1 0,0 1 1,0 0-1,0 0 0,0-1 0,0 1 0,0 0 1,-1 0-1,1 0 0,0 0 0,-1 0 0,1 0 0,0 1 1,-1-1 9,5 8-15,0 0 0,-1 0 0,0 0 0,-1 1 0,1 2 15,0-1-2,15 68 6,-16-65-41,-1 1-1,2-1 1,0 1-1,0-1 1,2 0-1,-1-1 1,2 1-1,0-1 1,7 10 37,-13-22-6,0 0-1,0 0 1,0 0 0,0 0 0,0-1-1,0 1 1,0 0 0,0-1-1,0 1 1,0-1 0,0 1 0,0-1-1,1 0 1,-1 1 0,0-1-1,0 0 1,0 0 0,1 0 0,-1 0-1,0 0 1,0 0 0,0 0-1,1 0 1,-1-1 0,0 1 0,0 0-1,0-1 1,1 1 0,-1-1-1,0 1 1,0-1 0,0 1 0,0-1-1,0 0 1,0 0 0,0 1-1,0-1 1,-1 0 0,1 0 0,0 0-1,0 0 1,0-1 6,36-48 252,-32 40-267,12-14 150,-2 0 0,-1-2 0,-1 0 0,-2 0 0,0-1 1,-2-1-1,-1 1 0,1-8-135,-11 53 14,2-1 1,0 0 0,1 0 0,0 0 0,2 0 0,0 0 0,1-1 0,0 1 0,2-1 0,0 0 0,0 0 0,2 0 0,0-1 0,0-1 0,2 1-15,-9-14 6,-1 1 0,1-1 0,0 1 1,0-1-1,0 0 0,0 0 1,0 0-1,0 0 0,1 1 0,-1-1 1,0-1-1,1 1 0,-1 0 1,0 0-1,1 0 0,-1-1 0,1 1 1,-1-1-1,1 1 0,0-1 1,-1 0-1,1 1 0,-1-1 0,1 0 1,0 0-1,-1 0 0,1 0 1,-1-1-1,1 1 0,0 0 0,-1-1 1,1 1-1,-1-1 0,1 1 1,-1-1-1,1 0 0,-1 1 0,0-1 1,1 0-1,-1 0 0,0 0 1,0 0-1,1 0 0,-1-1 0,0 1 1,0 0-1,0 0 0,0-1 1,0 0-7,3-5 38,0 1 1,-1-1 0,0 0 0,0 0 0,0 0-1,-1-1 1,0 1 0,0 0 0,-1-1 0,0 0-39,0 0 12,-1 0-1,1 0 1,-1-1 0,-1 1 0,0 0 0,0 0-1,0 0 1,-1 0 0,-2-5-12,2 9-22,1 1 0,-1 0-1,0 0 1,0 0 0,0 1 0,0-1-1,-1 0 1,1 1 0,-1-1 0,1 1-1,-1 0 1,0 0 0,0 0 0,0 0-1,0 1 1,0-1 0,-1 1 0,1 0-1,0 0 1,-1 0 0,1 0 0,0 0-1,-3 1 23,-15-3-181,0 1 0,0 0 0,-9 2 181,22 0-27,0 1 0,-1 0 0,1 0 0,0 0 0,0 1 0,0 0 0,0 1 0,0 0 0,1 0 0,-1 1 27,71-6-136,44-27 384,-79 20-47,1 1 0,0 1 0,14-1-201,-42 8-1,1 0 0,0 0 1,-1 1-1,1-1 1,-1 0-1,1 1 1,-1-1-1,1 1 0,-1 0 1,1-1-1,-1 1 1,0 0-1,1 0 1,-1 0-1,0 0 0,0 0 1,0 0-1,0 0 1,0 1-1,0-1 1,0 0-1,0 1 0,0-1 1,0 0-1,-1 1 1,1-1-1,0 1 1,16 49 27,-13-38 2,3 11-90,-2 0 1,0 0-1,-2 0 0,0 0 1,-2 24 60,-1-72 73,1 0 0,1 0-1,1 0 1,1 0 0,1 0 0,1 1 0,1 0 0,7-15-73,-14 37-2,1-1 0,0 0 1,0 1-1,0-1 0,0 1 1,0-1-1,0 1 0,1-1 1,-1 1-1,0 0 0,1 0 1,-1 0-1,1 0 0,-1 0 1,1 0-1,0 0 0,-1 0 1,1 0-1,0 1 0,0-1 0,-1 1 1,1-1-1,0 1 0,1 0 2,0 0-11,-1 0-1,1 1 0,0 0 0,0 0 1,-1-1-1,1 1 0,0 1 0,-1-1 1,1 0-1,-1 1 0,1-1 0,-1 1 1,0 0-1,1 1 12,8 7-20,0 1 1,-2 0-1,1 1 1,-1 0-1,2 5 20,18 40 59,-25-47-45,1 1 1,0-1-1,0-1 0,1 1 1,0-1-1,1 0 0,0 0 1,0-1-1,7 6-14,-10-11-1,-1-1 1,1-1-1,0 1 1,0 0-1,0-1 0,0 0 1,0 0-1,0 0 1,0-1-1,1 1 0,-1-1 1,1 0 0,55-3-178,-44 2-10,28-4-845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6:32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1 554 360,'0'0'5464,"0"0"-3706,0 0-1249,10-19-137,137-213 311,-135 214-648,-1 0 0,-1 0 0,-1-1 0,0 0-1,0-4-34,-6 13-11,0 1 0,-1-1 0,0 0 0,0 0 0,-1 0 0,0 0-1,-1 1 1,0-1 0,0 0 0,-1 0 0,-3-9 11,3 15-34,0 0 0,-1 1 0,1-1 1,-1 1-1,0-1 0,0 1 0,0 0 0,-1 0 1,1 0-1,-1 0 0,0 0 0,1 1 0,-1-1 0,-1 1 1,1 0-1,0 0 0,0 0 0,-1 0 0,1 0 0,-1 1 1,1 0-1,-2-1 34,0 28-502,0 58 468,3 0-1,5 30 35,-1-41 7,10 401 19,-13-452-54,0-16-11,1 0-1,-1 1 0,1-1 0,1 0 0,-1 0 0,1 0 0,0 0 0,0 0 1,2 5 39,-2-10-6,-1-1 1,1 0 0,-1 0 0,1 1 0,-1-1 0,1 0-1,-1 0 1,1 1 0,-1-1 0,1 0 0,-1 0 0,1 0-1,-1 0 1,1 0 0,0 0 0,-1 0 0,1 0 0,-1 0-1,1 0 1,-1 0 0,1 0 0,-1 0 0,1-1 0,-1 1-1,1 0 1,-1 0 0,1-1 0,-1 1 0,1 0 0,-1-1-1,1 1 1,-1 0 0,1-1 0,-1 1 0,0 0 0,1-1-1,-1 1 1,0-1 0,1 0 5,14-15 91,-6 5-66,-1-1 0,-1 0-1,0 0 1,-1-1 0,0 0 0,-1 0 0,0 0-1,-1-1 1,-1 0 0,0 1 0,-1-1 0,0 0 0,-1-1-1,-1 1 1,0 0 0,-1 0 0,0 0 0,-2-2-25,2 11-17,-1-1 0,0 0 0,0 1 0,-1 0 1,0-1-1,1 1 0,-2 0 0,1 0 0,-1 0 1,1 1-1,-1-1 0,0 1 0,-1 0 0,1 0 0,-1 1 1,0-1-1,0 1 0,-5-3 17,-9-3-184,-1 1 1,0 1-1,0 0 0,-14-2 184,-3-1 53,37 10-41,-1-1 0,1 1-1,-1 0 1,1-1-1,-1 1 1,1-1-1,-1 1 1,1 0-1,-1-1 1,1 1-1,0-1 1,-1 1-1,1-1 1,0 0-1,-1 1 1,1-1-1,0 1 1,0-1-1,-1 0 1,1 1 0,0-1-1,0 1 1,0-1-1,0 0 1,0 1-1,0-1 1,0 0-1,0 1 1,0-1-1,0 1 1,0-1-1,1 0 1,-1 1-1,0-1 1,0 0-1,0 1 1,1-1-1,-1 1 1,0-1 0,1 1-1,-1-1 1,1 1-1,-1-1 1,1 1-12,17-25 11,4 8-15,0 0-1,0 1 1,13-5 4,-25 16-14,-1 0 0,1 0 0,0 1-1,1 0 1,-1 1 0,1 0 0,-1 1 0,1 0 0,0 1 0,3 0 14,-11 1-13,-1 1 0,1-1 1,0 1-1,0 0 0,-1 0 1,1 0-1,-1 0 1,1 1-1,-1-1 0,1 1 1,-1-1-1,0 1 0,0 0 1,0 0-1,0 0 1,0 0-1,0 0 0,-1 1 1,1-1-1,-1 1 0,1-1 1,-1 1-1,0-1 0,0 1 1,0-1-1,0 1 1,-1 0-1,1 0 0,0 2 13,3 14-35,-1 1-1,0 0 1,-1 17 35,-2-29-2,2 20 7,5 62-6,-7-83-12,2-1 0,-1 1 0,1-1 0,0 1 0,0-1 0,1 0 0,-1 0 0,1 0 0,1 0 0,-1-1 0,4 4 13,-6-7 0,0-1 1,0 1-1,1-1 0,-1 0 0,1 0 1,-1 0-1,1 0 0,-1 0 0,1 0 1,0 0-1,-1 0 0,1-1 0,0 1 1,0 0-1,-1-1 0,1 0 0,0 1 1,0-1-1,0 0 0,0 0 1,-1 0-1,1 0 0,0 0 0,0-1 1,0 1-1,0 0 0,-1-1 0,1 0 1,0 1-1,0-1 0,-1 0 0,1 0 1,-1 0-1,1 0 0,0 0 0,-1 0 1,0 0-1,1 0 0,-1-1 0,4-2 37,0-1 0,-1 0-1,0-1 1,0 1 0,0-1 0,0 1-1,-1-1 1,0 0 0,0 0 0,-1-1-37,3-6-14,-2 0 1,0 0-1,-1 0 1,0-1 0,-1 1-1,0 0 1,-1-1 0,-1 1-1,0-1 1,0 1 0,-2-1-1,0 1 1,0 0 0,-1 0-1,-1 1 1,0-1 0,0 1-1,-2 0 1,1 0 0,-2 1-1,1 0 1,-1 0 0,-1 1-1,0 0 1,-2-1 13,8 8-59,1 1-1,-1 0 1,0 0-1,1 1 1,-1-1 0,0 1-1,0-1 1,0 1-1,0 0 1,0 0-1,0 0 1,-1 0 0,1 1-1,0-1 1,0 1-1,0 0 1,-3 0 59,5 0-14,-1 1 0,1-1 0,-1 1 0,1-1 0,-1 1 0,1 0 1,0-1-1,-1 1 0,1 0 0,0 0 0,0 0 0,0 0 0,0 0 0,-1 0 0,1 1 0,1-1 1,-1 0-1,0 0 0,0 1 0,0-1 0,1 1 0,-1-1 0,1 1 0,-1-1 0,1 1 0,-1-1 0,1 1 1,0-1-1,0 1 0,0-1 0,0 1 0,0-1 0,0 1 0,0 0 14,0 2-5,0 0-1,0 0 1,0 0 0,0 0-1,1 0 1,0 0 0,-1-1-1,1 1 1,1 0-1,-1 0 1,0-1 0,1 1-1,0-1 1,0 1 0,0-1-1,0 0 1,1 0-1,-1 0 1,1 0 0,-1 0-1,1 0 1,0-1 0,0 0-1,1 1 1,-1-1-1,0 0 1,1-1 0,-1 1-1,1 0 1,0-1 0,-1 0-1,1 0 1,0 0 0,0 0-1,0-1 1,-1 1-1,2-1 6,9 0 54,0 0 0,0-1 0,-1 0 0,1-1 0,0-1 0,-1 0 0,0-1 0,0 0 0,0-1 0,0-1 0,-1 0 0,0-1 0,0 0 0,0 0 0,-1-1 0,0-1 0,-1 0 0,0 0 0,0-1 0,-1-1 0,-1 1 0,1-1 0,3-8-54,-10 14 50,1 1 1,-1 0-1,0-1 1,-1 1-1,1-1 0,-1 1 1,0-1-1,0 0 1,0 1-1,-1-1 0,0 0 1,1 0-1,-2 0 0,0-4-50,1 8-9,-1 0-1,0 0 0,0 0 0,0 0 0,0 0 0,0 0 0,0 0 0,0 0 0,0 1 0,-1-1 0,1 0 0,0 1 1,0-1-1,-1 1 0,1-1 0,0 1 0,-1 0 0,1-1 0,0 1 0,-1 0 0,1 0 0,-1 0 0,1 0 1,0 0-1,-1 0 0,1 1 10,-41 4-149,39-3 127,0 0 1,1 0 0,-1 0 0,1 0 0,0 0-1,0 1 1,-1-1 0,1 1 0,1-1-1,-1 1 1,0 0 0,0 1 21,1-3-17,1 0 0,-1 0 1,1-1-1,0 1 0,-1 0 1,1 0-1,0-1 0,-1 1 1,1 0-1,0 0 0,0 0 1,0 0-1,0 0 0,0-1 1,0 1-1,0 0 0,0 0 1,0 0-1,0 0 1,0 0-1,1-1 0,-1 1 1,0 0-1,1 0 0,-1 0 1,0-1-1,1 1 0,-1 0 1,1-1-1,-1 1 0,1 0 1,-1-1-1,1 1 0,0 0 1,-1-1-1,1 1 0,0-1 1,0 1-1,-1-1 0,1 0 1,0 1-1,0-1 0,-1 0 1,1 1-1,0-1 0,1 0 17,40 7 44,-30-6-34,-1 1 0,1 0 0,-1 0 0,0 2 1,8 2-11,-16-5-1,0 1 1,-1-1 0,1 0 0,-1 1-1,1 0 1,-1 0 0,0 0 0,1 0-1,-1 0 1,0 0 0,0 0-1,-1 1 1,1-1 0,-1 1 0,1-1-1,-1 1 1,0 0 0,1-1 0,-1 1-1,-1 0 1,1 0 0,0 0-1,-1 0 1,1 0 0,-1 12 73,1-1-1,-2 1 1,0-1-1,0 0 1,-2 0-1,0 0 0,0 0 1,-1 0-1,-1 0 1,-6 12-73,6-13 66,5-13-63,0 0-1,0 1 1,0-1 0,-1 1-1,1-1 1,0 0-1,0 1 1,0-1 0,0 1-1,0-1 1,0 0 0,0 1-1,0-1 1,0 1-1,0-1 1,0 1 0,0-1-1,0 0 1,0 1 0,0-1-1,1 1 1,-1-1-1,0 0 1,0 1 0,0-1-1,1 0 1,-1 1 0,0-1-1,0 0 1,1 1-1,-1-1 1,0 0 0,1 1-1,-1-1 1,0 0 0,1 0-1,-1 0 1,0 1-1,1-1 1,-1 0 0,1 0-1,-1 0 1,0 0 0,1 0-1,-1 0 1,1 0-3,26 1 13,-13-2 33,87 1-85,-54 0-741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6:33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74 3473,'0'0'1064,"0"0"-376,0 0 47,0 0-15,0 0-78,0 0-32,0-9-64,1 0-378,0 6-99,-1-1 0,1 1 0,-1 0 0,0-1 0,0 1 0,0 0-1,-1-1 1,1 1 0,-1 0 0,0-1-69,0 2-5,-1 1 0,1 0 0,0-1 0,-1 1 0,1 0 0,-1-1 0,1 1 0,-1 0 0,0 0-1,1 0 1,-1 0 0,0 1 0,0-1 0,0 0 0,1 1 0,-1 0 0,0-1 0,0 1 0,0 0 0,0 0-1,0 0 1,0 0 0,0 0 0,0 0 0,-1 1 5,-1-1-62,0 0 0,0 0-1,0 0 1,-1 1 0,1 0-1,0 0 1,0 0 0,0 0 0,0 1-1,1 0 1,-4 1 62,3 1-89,0 1-1,0 0 0,1 0 1,-1 0-1,1 0 0,0 0 1,1 1-1,-1-1 0,1 1 1,0-1-1,1 1 0,-1 0 1,1 0-1,0 0 0,1 0 1,-1 0-1,1 0 0,1 6 90,-1-10-9,1 0 0,-1 0 0,1 0 0,0-1-1,0 1 1,0 0 0,0 0 0,0-1-1,0 1 1,0 0 0,0-1 0,0 1 0,1-1-1,-1 0 1,1 1 0,-1-1 0,1 0-1,0 0 1,0 0 9,39 24-21,-29-19 23,4 3 6,35 19 33,-48-26-42,0 0 0,0 1 0,0-1 0,-1 0 0,1 1 0,0 0-1,-1-1 1,0 1 0,0 0 0,0 0 0,0 0 0,0 1-1,0 0 2,-2-3 18,0 0-1,0 0 1,0 0-1,0 0 0,0 0 1,0 0-1,0 0 0,0 0 1,0 0-1,-1 0 1,1 0-1,0 0 0,-1 0 1,1 0-1,-1 0 1,1 0-1,-1 0 0,1 0 1,-1 0-1,0 0 0,0 0 1,1-1-1,-1 1 1,0 0-1,0-1 0,0 1 1,0 0-1,1-1 1,-1 1-1,0-1 0,0 1 1,0-1-1,0 0 0,-1 1 1,1-1-1,0 0 1,0 0-1,0 0 0,0 0 1,-1 0-18,-55 5 891,48-4-735,-2-1-74,-30 1 399,39-1-510,1 0-1,0 0 0,0 0 0,0 0 0,-1-1 0,1 1 0,0 0 1,0-1-1,0 1 0,0-1 0,0 1 0,0-1 0,0 1 0,0-1 0,0 0 1,0 1-1,0-1 0,0 0 0,0 0 0,1 0 0,-1 0 0,0 0 0,0 0 1,1 0-1,-1 0 0,1 0 0,-1 0 0,1-1 30,-1-11-1658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6:34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1 629 5097,'0'0'1122,"0"0"-546,0 0-288,18-21-36,0 0-158,113-138 720,-121 147-741,-1-1 0,0-1 1,-1 0-1,-1 0 0,0 0 0,-1-1 0,0 0 0,-2 0 1,1-1-1,-2 1 0,0-1 0,-1 0 0,-1 0 0,0-12-73,-1 3 8,2 10-15,-2 0-1,0 1 1,-1-1-1,0 0 1,-1 0-1,-1 0 1,-1 1 0,1 0-1,-2-1 1,-4-8 7,9 23-16,0 1 1,0-1-1,0 0 1,0 0 0,0 0-1,0 0 1,0 0-1,0 1 1,0-1-1,0 0 1,0 0 0,0 0-1,0 0 1,0 0-1,-1 0 1,1 1-1,0-1 1,0 0 0,0 0-1,0 0 1,0 0-1,0 0 1,0 0-1,0 0 1,0 0 0,-1 1-1,1-1 1,0 0-1,0 0 1,0 0-1,0 0 1,0 0 0,0 0-1,-1 0 1,1 0-1,0 0 1,0 0-1,0 0 1,0 0 0,0 0-1,-1 0 1,1 0-1,0 0 1,0 0-1,0 0 1,0 0 0,0 0-1,0 0 1,-1 0-1,1 0 1,0 0 0,0 0-1,0-1 1,0 1-1,0 0 1,0 0-1,-1 0 1,1 0 0,0 0-1,0 0 1,0 0-1,0 0 1,0-1 15,-3 26-230,2 32 294,1-56-84,2 36 33,3-1 0,1 1 0,1-1 0,9 24-13,6 31 19,-9-31-35,3-1 0,18 46 16,-34-104 4,0 0 0,0-1 0,0 1 0,1 0 0,-1 0 0,0 0 0,1-1 0,-1 1 0,0 0 0,1-1 0,-1 1 0,1 0 0,-1 0 0,1-1 0,-1 1 0,1-1 0,0 1 0,-1-1 0,1 1 0,-1-1 1,1 1-1,0-1 0,0 1 0,-1-1 0,1 0 0,0 0 0,0 1 0,0-1 0,-1 0 0,1 0 0,0 0 0,0 0 0,0 0 0,-1 0 0,1 0 0,0 0 0,0 0 0,0 0 0,0 0 0,-1 0 0,1-1 0,0 1 0,0 0 0,-1-1 0,1 1 0,0 0 0,0-1 1,-1 1-1,1-1 0,-1 1 0,1-1 0,0 0 0,-1 1 0,1-1 0,-1 0 0,1 1 0,-1-1 0,1 0 0,-1 1 0,1-2-4,30-50 409,-28 47-435,16-37 86,-2 0-1,-2-1 1,-2-1-1,-2 0 1,6-45-60,-19 119-90,1 0 0,2 0 0,1 0 0,2 0-1,1 0 1,1-1 0,1 1 0,2-2 0,1 1 0,7 14 90,-15-40-14,0 0 0,0 1-1,1-1 1,-1 0-1,1 0 1,-1-1-1,1 1 1,0 0 0,0-1-1,0 0 1,0 0-1,1 0 1,-1 0-1,1 0 1,-1 0 0,2-1 14,-3 0 6,0 0 0,0-1 1,0 0-1,1 1 0,-1-1 1,0 0-1,0 0 0,0 0 1,1 0-1,-1-1 0,0 1 1,0 0-1,0-1 0,1 0 1,-1 1-1,0-1 0,0 0 1,0 0-1,0 0 0,-1 0 1,1-1-1,0 1 0,0 0 1,-1-1-1,1 1 0,-1-1 1,1 0-1,0 0-6,6-11 45,0-1 0,-1 1 0,0-1 1,-1-1-1,0 1 0,-2-1 0,1 0 0,-2 0 0,0 0 1,0-7-46,1-21-47,-1-1 0,-2-15 47,-1 51-73,1 43 5,1 1-1,2-1 0,2 1 69,-3-18 2,1 0 1,1 0 0,1 0-1,0-1 1,1 0 0,7 12-3,-12-26 12,0-1 0,0 0 1,1 0-1,-1 0 0,0 0 0,1 0 1,-1-1-1,1 1 0,-1-1 1,1 1-1,0-1 0,0 0 0,-1 0 1,1 0-1,0-1 0,0 1 1,0-1-1,0 1 0,0-1 0,0 0 1,0 0-1,0 0 0,0-1 0,0 1 1,0-1-1,0 0 0,0 1 1,0-1-1,-1-1 0,1 1 0,0 0 1,-1-1-1,1 1 0,0-1 1,-1 0-1,0 0 0,0 0 0,1 0 1,-1 0-1,0 0 0,0 0 1,-1-1-1,1 1 0,-1-1 0,1 0 1,-1 1-1,0-1 0,1 0-12,0-8-149,-1 1 0,0 0 0,0-1 0,-1 1 0,0-2 149,0 2-567,0-25-3591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26:12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1 589 3080,'0'0'1139,"0"0"-564,0 0-283,5-22-140,78-238 266,-77 239-391,0 0 1,-1 0 0,-1 0 0,-2-1 0,0 1-1,-1-22-27,-1 38-17,-1 0 0,0 0 0,-1 0 0,1 0 0,-1 0-1,0 0 1,-1 0 0,1 0 0,-1 1 0,0-1 0,0 1-1,0 0 1,0 0 0,-1 0 0,0 0 0,1 1 0,-2-1 0,1 1-1,0 0 1,-1 0 0,1 1 0,-1-1 0,0 1 0,0 0-1,0 0 1,0 1 0,0 0 0,0-1 0,0 2 0,-1-1 17,9 28-234,9-6 216,0 0-1,1-1 1,1-1-1,1 0 1,5 4 18,87 86 68,9-8-28,-115-100-17,-1-1 1,0 0-1,1 0 0,-1 0 0,0 0 0,1 1 0,-1-1 0,0 0 0,1 0 0,-1 0 0,0 0 0,1 0 1,-1 0-1,0 0 0,1 0 0,-1 0 0,1 0 0,-1 0 0,0 0 0,1 0 0,-1 0 0,0 0 0,1 0 1,-1-1-1,0 1 0,1 0 0,-1 0 0,0 0 0,1-1 0,-1 1 0,0 0 0,0 0 0,1-1 0,-1 1 1,0 0-1,0 0 0,0-1 0,1 1 0,-1 0 0,0-1 0,0 1 0,0 0 0,0-1 0,0 1 1,1 0-1,-1-1 0,0 1 0,0 0 0,0-1 0,0 1 0,0 0 0,0-1 0,0 1 0,0 0 0,0-1 1,0 1-1,-1-1 0,1 1 0,0 0 0,0-1-23,0-27-109,0 25 184,-2-37-61,-2 1 0,-1-1-1,-6-14-13,3 15 16,2-1 1,1 0-1,2-17-16,3 56-4,0 1-83,19 21-297,63 69 696,-60-63-151,2-1 0,0-1 0,15 10-161,-36-33-62,-1 0 0,1-1 0,0 1 0,-1-1 0,1 1 0,0-1 0,0 0 0,0 0 0,0 0 0,0-1 0,1 1 0,-1-1 0,0 1 0,0-1 0,0 0 0,0 0 0,1-1 0,-1 1 0,0-1 0,1 0 61,9-7-1426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6:35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4233,'0'0'2424,"0"0"-1127,0 0-385,0 0-424,0 0-488,0 0 64,0 0 32,34-48-96,24 46-160,-2 2-448,-5 0-1473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6:36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91 464 5065,'0'0'1180,"0"0"-542,0 0-187,0 0-37,0 0-140,0 0-14,-2-13 52,-3-38 47,5 51-361,0-1 1,0 0-1,-1 1 1,1-1-1,0 1 1,0-1 0,0 0-1,-1 1 1,1-1-1,0 1 1,-1-1 0,1 1-1,0-1 1,-1 1-1,1-1 1,-1 1-1,1-1 1,0 1 0,-1 0-1,1-1 1,-1 1-1,0 0 1,1-1 0,-1 1-1,1 0 1,-1 0-1,1-1 1,-1 1-1,0 0 1,1 0 0,-1 0-1,1 0 1,-1 0-1,0 0 1,1 0-1,-1 0 1,0 0 0,1 0-1,-1 0 1,1 0-1,-1 0 1,0 1 0,1-1-1,-1 0 1,1 0-1,-1 1 1,1-1-1,-1 0 1,1 1 0,-1-1-1,1 1 1,-1-1-1,1 0 1,-1 1-1,1-1 1,0 1 0,-1-1-1,1 1 1,0 0-1,-1-1 1,1 1 0,0 0 1,-7 8-44,1 0 1,0 1 0,1 0-1,0 0 1,1 0 0,0 0-1,0 1 1,1 0 0,1 0-1,0 0 1,-1 10 43,0 9-330,2 1 0,0-1 0,4 27 330,-3-57-7,0 1-1,1 0 1,-1 0 0,0 0 0,0-1 0,0 1 0,0 0 0,1 0 0,-1 0 0,0-1 0,1 1 0,-1 0 0,1-1 0,-1 1 0,0 0-1,1-1 1,0 1 0,-1 0 0,1-1 0,-1 1 0,1-1 0,0 1 0,-1-1 0,1 0 0,0 1 0,0-1 0,-1 0 0,1 1 0,0-1 0,0 0-1,-1 0 1,1 1 0,0-1 0,0 0 0,0 0 0,-1 0 0,1 0 0,0 0 0,0 0 0,0-1 0,-1 1 0,1 0 0,0 0 0,0 0-1,0-1 1,-1 1 0,1-1 0,0 1 7,2-1 27,0 0-1,0-1 1,0 1-1,0-1 1,0 0-1,-1 0 1,1 0-1,0 0 1,-1 0-1,0 0 1,2-3-27,11-19 91,-2 0 0,-1-2 1,-1 1-1,-1-1 1,-1-1-1,-1 0 1,-2 0-1,-1-1 1,1-16-92,3-54 9,-5 0 1,-4-7-10,-1 56 52,-5 14-101,-2 29-272,-2 22-69,2 18 345,1 1-1,2 0 0,1 1 0,1-1 1,2 1-1,4 28 46,-2-2-8,-1-47 6,0 0 0,2 0 1,0 0-1,1 0 0,0 0 1,1 0-1,1-1 0,4 10 2,-7-19 4,0-1 0,0 1 0,1 0 0,0-1 0,0 0 0,0 0 0,0 0 0,1 0 0,-1 0 0,1 0 0,0-1 0,0 0 0,0 0-1,1 0 1,-1 0 0,1-1 0,0 0 0,0 0 0,-1 0 0,1 0 0,0-1 0,0 0 0,1 0 0,-1 0 0,0-1 0,3 1-4,-1-2 35,0 0 0,0 0 0,0 0 0,0-1 0,-1 0 0,1 0 0,0-1 0,-1 1 0,0-2 0,1 1-1,-1-1 1,-1 0 0,1 0 0,0 0 0,-1-1 0,0 0 0,0 0 0,0 0 0,-1-1 0,0 1 0,0-1 0,0 0 0,2-6-35,-1 3 64,0-1 1,-1-1-1,0 1 0,-1 0 1,0-1-1,0 0 1,-1 1-1,-1-1 0,0 0 1,0 0-1,-1 0 0,0 0 1,-1 0-1,0 0 1,-2-3-65,3 13 2,0 0 0,0 1 1,0-1-1,0 0 0,-1 1 1,1-1-1,0 0 0,0 0 1,-1 1-1,1-1 0,0 0 1,-1 1-1,1-1 0,-1 1 1,1-1-1,-1 0 0,1 1 1,-1-1-1,1 1 0,-1-1 1,0 1-1,1 0 0,-1-1 1,1 1-1,-1 0 0,0-1 1,0 1-1,1 0 0,-1 0 1,0-1-1,1 1 0,-1 0 1,0 0-1,0 0 0,1 0 1,-1 0-1,0 0 0,0 0 1,1 0-1,-1 1 0,0-1 1,0 0-1,1 0 0,-1 0 1,0 1-1,1-1 0,-1 1-2,-2 0-22,1 0-1,0 0 0,0 1 0,0-1 0,0 1 0,0 0 0,0-1 0,1 1 0,-1 0 0,0 0 0,1 0 0,0 0 1,-1 2 22,-4 12-40,2 1 0,0 0 0,1 0 1,0 1-1,2-1 0,0 0 0,1 1 1,0-1-1,2 5 40,-1-8-12,-1-8 5,1-1 0,0 1 0,0-1 0,1 1 0,-1-1 0,1 0 0,0 0 0,1 0 0,-1 0 0,1 0 0,0-1 0,0 1-1,1-1 1,-1 1 0,1-1 0,0-1 0,0 1 0,0 0 0,5 2 7,-6-4 11,0 0 1,0 0-1,0-1 0,0 1 0,0-1 1,0 0-1,0 0 0,1 0 0,-1 0 1,0 0-1,1-1 0,-1 1 0,1-1 1,-1 0-1,1 0 0,-1 0 0,1-1 1,-1 1-1,0-1 0,1 0 0,-1 0 1,0 0-1,1 0 0,-1-1 0,0 1 1,0-1-1,0 0 0,0 0 0,-1 0 1,1 0-1,2-2-11,2-3 35,-1 0 0,0 0 0,0-1 1,-1 0-1,0 0 0,0 0 0,-1-1 1,0 1-1,0-1 0,-1 0 0,2-7-35,-1-3 37,-1-1 0,0 1-1,-1-1 1,-1 0 0,-1-2-37,19 144-1317,-17-97 1167,9 56-792,-7-78 933,1-13 104,3-18 77,-8 26-178,5-16 69,25-83 155,-27 92-213,0 1 0,1 0 0,0 0 0,1 1 0,-1-1 1,1 1-1,1 0 0,-1 0 0,1 1 0,4-4-5,-9 9-4,1 0-1,-1 0 1,1 0-1,-1 1 1,1-1-1,0 0 1,-1 0-1,1 1 1,0 0-1,0-1 0,-1 1 1,1 0-1,0-1 1,0 1-1,0 0 1,-1 1-1,1-1 1,0 0-1,0 0 1,0 1-1,-1-1 1,1 1-1,0-1 1,-1 1-1,1 0 1,0 0-1,-1 0 0,1 0 1,-1 0-1,1 0 1,-1 0-1,0 0 1,1 0-1,-1 1 1,0-1-1,0 1 1,0-1 4,8 9-51,-2 1 1,1-1 0,-1 1-1,4 10 51,-7-13-5,28 62 16,-27-56-7,1 1 0,1-1-1,0 0 1,0 0 0,2-1-1,-1 0 1,2 0 0,6 6-4,-15-18 20,-1-1 0,1 0 0,-1 1 0,1-1 0,-1 0-1,1 1 1,0-1 0,-1 0 0,1 0 0,0 0 0,-1 1 0,1-1 0,-1 0 0,1 0 0,0 0 0,-1 0 0,1 0 0,0 0 0,-1 0 0,1-1 0,0 1-1,-1 0 1,1 0 0,0 0 0,-1-1 0,1 1 0,-1 0 0,1-1 0,0 1 0,-1 0 0,1-1 0,-1 1 0,1-1 0,-1 1 0,0-1 0,1 1-1,-1-1 1,1 1 0,-1-1 0,0 1 0,1-1 0,-1 0 0,0 1 0,0-1 0,1 1 0,-1-1 0,0 0 0,0 1 0,0-1-20,13-40 470,-11 33-417,15-51 49,-3 0-1,-3-2 0,-2 1 1,-3-1-1,-3 0 0,-2-1 1,-5-19-102,0 51 128,4 29-123,-1 0 0,1 0 0,0 0 0,0 0 0,0 0 0,-1 0 1,1 0-1,-1 0 0,1 0 0,0 1 0,-1-1 0,0 0 0,1 0 1,-1 0-1,1 1 0,-1-1 0,0 0 0,0 1 0,1-1 0,-1 0 1,0 1-1,0-1 0,0 1 0,0 0 0,1-1 0,-1 1 0,-1-1-5,1 2-33,1 0-1,-1 0 1,0 0-1,0 0 1,0 0-1,1 0 1,-1 0-1,1 0 1,-1 0-1,1 0 0,-1 0 1,1 1-1,-1-1 1,1 0-1,0 0 1,0 0-1,0 1 1,0-1-1,0 0 1,0 0 33,-5 37-154,5-31 110,-6 78 19,4 0 0,6 30 25,-3-99 1,0 0 0,2 0 0,0 0 1,1-1-1,0 1 0,2-1 0,-1 0 1,2 0-1,4 7-1,-9-18 2,0 1 0,1-1 0,-1 0 1,1 0-1,0 0 0,1 0 0,-1-1 0,1 1 0,-1-1 1,1 0-1,0 0 0,0 0 0,0-1 0,1 1 1,-1-1-1,1 0 0,-1 0 0,1 0 0,0-1 1,0 0-1,-1 0 0,1 0 0,0 0 0,0-1 1,0 0-1,0 0 0,0 0 0,0-1 0,0 1 1,0-1-1,0-1 0,3 0-2,0-2-218,0 0 0,0 0 1,-1 0-1,1-1 0,-1 0 1,-1-1-1,1 1 0,5-7 218,16-19-4043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6:36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1 141 7258,'0'0'1552,"0"0"-280,0 0-848,0 0-424,0 0-128,0 0-16,0 0-488,139-123-520,-88 106-3481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6:37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370 555 3625,'0'0'1625,"0"0"-331,0 0 44,0 0-169,0 0-243,0 0-475,-6-11-258,-17-22-208,-1 0 0,-2 1 0,-2 1-1,-14-12 16,14 18-72,3-2-1,0-1 0,1-2 1,2 0-1,1-1 0,2-1 0,0-1 73,17 28-19,-1 0-1,1 0 0,0-1 0,1 1 0,-1 0 1,1-1-1,0 1 0,1-1 0,-1 1 0,1-1 0,0 1 1,0-1-1,1 1 0,0-1 0,0 1 0,1-4 20,-1 7-30,1-1 1,-1 0-1,1 0 0,0 1 1,0-1-1,0 1 0,1 0 0,-1 0 1,0 0-1,1 0 0,0 0 0,-1 0 1,1 0-1,0 1 0,0 0 0,0-1 1,0 1-1,0 0 0,0 0 0,0 1 1,0-1-1,0 1 0,1 0 0,-1-1 1,0 1-1,0 1 0,3-1 30,-4 0-28,-1 0 0,0 0-1,0 1 1,1-1 0,-1 0 0,0 0-1,0 1 1,0-1 0,0 1-1,1-1 1,-1 1 0,0 0 0,0-1-1,0 1 1,0 0 0,0 0 0,0 0-1,-1-1 1,1 1 0,0 0-1,0 0 1,0 0 0,-1 0 0,1 1 28,10 36-657,-10-18 388,-1 0 0,-1-1 0,-1 7 269,1-18-21,-3 15 3,-1-1 0,-1 1 1,-1-1-1,-1 0 0,-1-1 0,-1 0 0,-1 0 0,-8 11 18,0 3 36,1 0 0,-3 14-36,57-67 1182,-12 0-1240,0-1 0,-2-1 0,-1-1-1,0-1 1,9-15 58,-11 10-1675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6:3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4 5401,'0'0'1232,"0"0"-82,0 0-263,0 0-319,0 0-349,0 0-226,0 0-1,0-1 1,0 1 0,0 0 0,0 0 0,0 0 0,0 0 0,0-1 0,0 1 0,0 0 0,-1 0 0,1 0-1,0 0 1,0 0 0,0-1 0,0 1 0,0 0 0,-1 0 0,1 0 0,0 0 0,0 0 0,0 0-1,0 0 1,-1 0 0,1 0 0,0 0 0,0 0 0,0 0 0,-1 0 0,1 0 0,0 0 0,0 0 0,0 0-1,0 0 1,-1 0 0,1 0 0,0 0 0,0 0 0,0 0 0,-1 0 0,1 0 0,0 0 0,0 0-1,0 0 1,0 1 0,0-1 0,-1 0 0,1 0 0,0 0 0,0 0 0,0 0 0,0 0 0,0 1-1,0-1 1,-1 0 0,1 0 7,-1 6-72,0 0-1,1 0 1,-1 1-1,1-1 1,0 0-1,1 6 73,0 11-37,4 142 56,11 41-19,2-49-3272,-16-143 307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6:37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 5801,'0'0'735,"0"0"-515,0 0-240,27-7-25,90-24 26,-106 29 4,0 0 0,-1 0 0,1 1 0,0 1-1,0 0 1,0 0 0,-1 1 0,1 0 0,0 1 0,-1 0 0,1 1-1,-1 0 1,0 1 0,5 2 15,-10-4-21,0 1 0,-1 0 1,1 0-1,-1 0 0,1 1 0,-1-1 0,0 1 0,-1 0 0,1 0 1,-1 0-1,1 1 0,-1-1 0,-1 1 0,1-1 0,-1 1 0,1 0 0,-1 0 1,-1 1-1,1-1 0,-1 0 0,0 0 0,0 1 0,0-1 0,-1 1 1,0 1 20,-1-4 21,1 0 1,-1 0 0,0 0-1,0 0 1,0 0 0,-1 0 0,1 0-1,-1 0 1,1-1 0,-1 1-1,0 0 1,0-1 0,0 0 0,0 1-1,-1-1 1,1 0 0,-1 0-1,1 0 1,-1-1 0,0 1 0,0 0-1,-2 0-21,-13 7 273,0-1-1,0-1 1,-7 2-273,13-5 84,-46 11 251,44-12-297,0 0-1,0 1 1,1 0 0,-1 2-1,1-1 1,-5 4-38,17-8-61,0-1-1,0 1 1,0 0 0,1-1-1,-1 1 1,0 0-1,0 0 1,0 0 0,1 0-1,-1 0 1,0 0 0,1 0-1,-1 0 1,1 0 0,-1 0-1,1 0 1,0 0 0,-1 0-1,1 0 1,0 1-1,0-1 1,0 0 0,0 0-1,0 0 1,0 0 0,0 1-1,0-1 1,0 0 0,0 0-1,1 1 62,0 1-217,0 0 0,1 0 0,-1 0-1,0-1 1,1 1 0,0 0 0,0-1 0,0 0-1,0 1 1,2 1 217,19 16-1353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6:39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272 723 3937,'0'0'1385,"0"0"-439,0 0 90,0 0-126,0 0-77,-1-22-194,-5-68-171,6 84-425,-1 0-1,0-1 1,0 1-1,0 0 0,0 0 1,-1 0-1,0 0 1,0 0-1,-1 1 1,0-1-1,0 1 1,0-1-1,-1 1 1,1 0-1,-1 0 1,0 0-1,-1 1 1,1 0-1,-5-4-42,6 6-34,0 1-1,0-1 1,0 1 0,0 0-1,-1 0 1,1 0-1,0 1 1,0-1 0,-1 1-1,1-1 1,0 1 0,-1 0-1,1 0 1,0 1-1,-1-1 1,1 1 0,0-1-1,0 1 1,-1 0 0,1 0-1,0 1 1,0-1 0,0 1-1,0-1 1,0 1-1,1 0 1,-1 0 0,1 0-1,-1 1 1,1-1 0,-1 1 34,-6 6-78,0 1 0,0 0 0,1 0 0,0 1 0,1 0 0,1 0 0,-2 4 78,0 1-165,1 0-1,0 1 1,2 0-1,0 0 1,0 0-1,2 0 1,0 1-1,1 0 1,1 0-1,1-1 1,0 1-1,2 13 166,-1-30-16,0 1 0,-1 0-1,1-1 1,0 1 0,-1-1 0,1 1-1,0-1 1,0 1 0,0-1 0,0 0-1,1 1 1,-1-1 0,0 0 0,1 0-1,-1 0 1,0 0 0,1 0-1,-1 0 1,1 0 0,-1-1 0,1 1-1,0-1 1,-1 1 0,1-1 0,0 1-1,-1-1 1,1 0 0,0 0 0,0 0-1,-1 0 1,1 0 0,0 0-1,0 0 1,0-1 16,2 1 13,0 0 0,1-1-1,-1 0 1,0 0 0,0 0-1,0 0 1,0-1 0,0 0-1,0 1 1,0-2 0,-1 1-1,1 0 1,2-3-13,1-2 46,0-1 1,-1-1-1,0 1 0,-1-1 0,1 0 1,-2 0-1,1-1 0,-1 1 0,-1-1 1,0 0-1,1-5-46,3-19 236,-2-1 0,1-27-236,1-9 194,16 179-1176,-14-69 944,-7-32 39,-1 0 1,1 1 0,1-1-1,-1 0 1,1 0 0,0-1-1,1 1 1,2 3-2,-5-9 12,0 0-1,0 0 1,0 0 0,0 0 0,0 0 0,0 0 0,0 0-1,0 0 1,1-1 0,-1 1 0,0 0 0,0-1 0,1 1-1,-1-1 1,0 0 0,1 1 0,-1-1 0,0 0 0,2 0-12,-1 0 45,1 0 1,-1-1-1,1 1 1,-1-1 0,0 0-1,1 0 1,-1 0-1,0 0 1,0 0-1,0 0 1,0-1 0,0 1-1,0-1 1,0 0-1,0 1-45,18-18 281,0 0 0,-2-1-1,0 0 1,9-16-281,-18 24 54,-1 0 0,-1 0 0,0-1-1,-1 0 1,0 0 0,-1-1 0,-1 0 0,0 0-1,1-9-53,-5 22 15,1 0-1,-1 0 1,0 0-1,0 0 0,0 0 1,1 0-1,-1 0 1,0 0-1,-1 0 0,1 0 1,0 0-1,0 0 0,0 0 1,0 0-1,-1 0 1,1 0-1,-1 0 0,1 0 1,-1 0-1,1 0 1,-1 1-1,1-1 0,-1 0 1,0 0-1,1 0 0,-1 1 1,0-1-1,0 0 1,1 1-1,-1-1-14,-30-1-375,14 3 208,15-1 130,-1 0 1,1 0-1,0 0 1,-1 0-1,1 1 1,0-1-1,0 1 1,0-1 0,-1 1-1,1 0 1,0 0-1,0 0 1,0 0-1,0 0 37,1 0-53,1 0 0,-1-1 0,0 1 0,1 0 0,-1-1 0,0 1 0,1 0 0,-1 0 0,1 0 0,-1 0 0,1 0 0,0 0 0,-1-1 0,1 1 0,0 0 0,0 0 0,-1 0-1,1 0 1,0 0 0,0 0 0,0 0 0,0 1 53,1 0-46,0 0 0,-1 1 0,1-1 0,0 1 0,0-1 0,0 0 0,1 0 0,-1 0 0,0 0-1,1 0 1,0 0 0,-1 0 0,1 0 0,0 0 0,0-1 0,0 1 0,0-1 0,0 1 0,0-1 0,0 0 0,1 0-1,1 1 47,31 11-24,-21-9 36,-1 1 0,1 1 0,-1 0 0,10 6-12,-21-10-11,1 0 0,0 0 0,-1 0 0,1 0 0,-1 0 0,1 0-1,-1 1 1,0-1 0,0 1 0,0 0 0,-1 0 0,1 0 0,-1-1 0,1 1 0,-1 1 0,0-1 0,0 0 0,0 0 0,-1 0 0,1 0-1,-1 1 1,0 2 11,0 2-30,-1 0 0,0 0-1,0-1 1,-1 1 0,0 0 0,0 0-1,-1-1 1,0 1 0,0-1-1,-1 0 1,0 0 0,-1 1 30,-14 29-1,19-37-3,-1 0 0,1 1 0,0-1 0,0 0 0,0 0 0,0 1 0,0-1 0,0 0 0,-1 0 0,1 1 0,0-1 0,0 0 0,0 0 0,0 1 0,0-1 0,0 0 0,0 0 0,0 1 0,0-1 0,0 0 0,0 0 0,0 1 0,0-1 0,1 0 0,-1 0 0,0 1 0,0-1 0,0 0 0,0 0 0,0 1 0,0-1 0,1 0 0,-1 0 0,0 0 0,0 1 0,0-1 0,1 0 0,-1 0 0,0 0 0,0 0 0,0 0 0,1 1 0,-1-1 0,0 0 0,0 0 0,1 0 0,-1 0 0,0 0 0,0 0 0,1 0 0,-1 0 4,22-2 172,23-13 367,3-10 184,39-27-723,-70 41 34,-1-1 0,0 0 0,-1-2 0,0 1 0,-1-2 0,8-12-34,-18 22 47,0-1 1,-1 0-1,0 0 0,0 0 1,0 0-1,-1 0 1,0-1-1,0 1 0,0-3-47,-2 8-3,1-1 1,-1 1-1,0 0 0,0-1 0,0 1 0,0 0 0,0-1 1,0 1-1,0 0 0,0 0 0,0-1 0,-1 1 0,1 0 1,0-1-1,-1 1 0,1 0 0,-1 0 0,1-1 0,-1 1 1,0 0-1,0 0 0,1 0 0,-1 0 0,0 0 0,0 0 1,0 0-1,0 0 0,0 1 0,0-1 0,-1 0 0,1 0 1,0 1-1,0-1 0,0 1 0,-1-1 0,1 1 0,0 0 1,0-1-1,-1 1 0,1 0 0,0 0 0,-1 0 0,1 0 1,0 0-1,-2 0 3,-1 0-20,0 0 1,0 0-1,0 0 0,0 0 1,1 1-1,-1-1 1,0 1-1,0 0 1,0 0-1,0 1 0,1-1 1,-1 1-1,1 0 1,-1 0-1,1 0 1,-1 0-1,1 1 0,0-1 1,0 1-1,0 0 1,1-1-1,-1 2 1,1-1-1,-1 0 0,1 0 1,0 1-1,0-1 1,1 1-1,-1-1 0,1 1 1,-1 3 19,-3 10-35,1 0-1,1 0 1,1 0 0,0 0 0,1 0-1,1 0 1,0 0 0,2 0 0,1 11 35,-2-25-5,-1 0 0,0 0 0,1 0 1,0 0-1,0 0 0,-1 0 1,2 0-1,-1 0 0,0-1 1,1 1-1,-1 0 0,1-1 0,0 1 1,0-1-1,0 0 0,0 0 1,0 1-1,0-1 0,1-1 0,-1 1 1,1 0-1,-1 0 0,1-1 1,0 0-1,-1 1 0,1-1 1,0 0-1,0 0 0,0-1 0,0 1 1,0-1-1,0 1 0,0-1 1,0 0-1,0 0 0,0 0 1,3-1 4,2 0 26,0-1 0,-1 0 1,1 0-1,-1 0 1,1-1-1,-1 0 1,0-1-1,0 0 0,-1 0 1,1 0-1,-1-1 1,1 0-1,-2 0 1,3-2-27,-1-1 27,1-1 0,-2 0 0,1 0 0,-1 0 0,-1-1 0,0 0 0,0 0 0,-1-1 0,0 1 0,0-1 0,-2 0 0,1-1-27,2-21 437,-2-1 0,-1 1 0,-2-21-437,0 53-158,0 11-817,1 95-310,11 73 1285,-12-178-3,-1 0 0,1 1 0,0-1 0,0 0 0,0 1 0,0-1 0,0 0 0,0 1 0,0-1 0,1 1 0,-1-1 0,0 0 1,0 1-1,0-1 0,0 0 0,0 1 0,1-1 0,-1 0 0,0 1 0,0-1 0,0 0 0,1 0 0,-1 1 0,0-1 0,0 0 0,1 0 0,-1 1 1,0-1-1,1 0 0,-1 0 0,0 0 0,1 0 0,-1 1 0,0-1 3,10-8 143,4-18 136,10-35 218,-20 45-400,1 2-1,1-1 1,0 1 0,1-1 0,0 2 0,1-1 0,1 1 0,0 1 0,7-8-97,-15 19-15,0 0 1,0 0-1,0 0 0,0 0 1,1 0-1,-1 0 0,0 1 1,0-1-1,1 0 1,-1 1-1,0-1 0,1 1 1,-1-1-1,1 1 1,-1 0-1,0-1 0,1 1 1,-1 0-1,1 0 1,-1 0-1,1 0 0,-1 1 1,1-1-1,-1 0 0,0 0 1,1 1-1,-1-1 1,0 1-1,1-1 0,-1 1 1,0 0-1,1-1 1,-1 1-1,0 0 0,0 0 1,0 0-1,0 0 1,0 0-1,0 0 0,0 0 1,0 1-1,0-1 0,0 0 1,-1 0-1,1 1 1,0 0 14,5 10-45,1 1 1,-2 0 0,0 0 0,3 13 44,0-4-38,-3-6 30,19 44-185,-23-58 179,0 0 1,0 0 0,0 0 0,0 0 0,0 0 0,1 0-1,-1-1 1,1 1 0,-1 0 0,1-1 0,-1 1 0,1-1 0,0 1-1,0-1 1,0 0 0,0 0 0,0 0 0,0 0 0,0 0-1,0 0 1,0 0 0,2 0 13,-2-2 20,-1 1-1,1-1 0,-1 1 1,1-1-1,0 0 1,-1 0-1,0 1 1,1-1-1,-1 0 0,1 0 1,-1 0-1,0-1 1,0 1-1,0 0 1,0 0-1,0-1 0,0 1 1,0 0-1,0-1 1,0 1-1,-1-1 1,1-1-20,17-40 359,-16 36-250,8-24 36,-2-1 0,-1-1-1,-2 1 1,-1-1-1,-1 0-144,0-63 119,-4-7-119,1 83-24,-1 0-1,-1-1 1,-1 1 0,-1 0 0,0 1 0,-2-1-1,0 1 1,-1 0 0,-1 0 0,-1 1 0,0 0-1,-2 1 1,-3-5 24,14 22-10,0 0 0,0-1 1,0 1-1,0 0 0,-1 0 0,1 0 0,0 0 0,0 0 0,0 0 1,0 0-1,0 0 0,0 0 0,0-1 0,-1 1 0,1 0 1,0 0-1,0 0 0,0 0 0,0 0 0,0 0 0,-1 0 1,1 0-1,0 0 0,0 0 0,0 0 0,0 0 0,0 0 0,-1 0 1,1 0-1,0 0 0,0 0 0,0 0 0,0 0 0,0 0 1,0 0-1,-1 1 0,1-1 0,0 0 0,0 0 0,0 0 0,0 0 1,0 0-1,0 0 0,0 0 0,-1 0 0,1 1 0,0-1 1,0 0-1,0 0 0,0 0 0,0 0 0,0 0 0,0 0 0,0 1 1,0-1-1,0 0 0,0 0 0,0 0 0,0 0 0,0 0 1,0 1-1,0-1 10,-3 18-322,1 24 112,2-40 196,0 51 15,3 0 1,2 1-1,2-1 0,8 25-1,1-13 157,15 36-157,-23-79 25,1 0-1,1 0 1,1-1-1,1 0 1,1-1-1,2 2-24,-12-18 11,-1-1 0,1 0 0,0 0 0,0 0 0,0 0-1,0 0 1,0 0 0,1-1 0,-1 0 0,1 0 0,0 0-1,-1 0 1,1 0 0,0-1 0,0 1 0,0-1 0,0 0 0,1-1-1,-1 1 1,0-1 0,0 1 0,0-1 0,1-1 0,-1 1 0,3-1-11,2-1-35,0-1 1,-1 0-1,1-1 1,-1 1 0,0-2-1,0 1 1,-1-1 0,1 0-1,-1-1 1,0 0 0,2-2 34,21-22-1301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6:40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64 6489,'0'0'472,"0"0"-287,0 0-113,0 0 104,0 0-112,150-44-48,-96 38-16,17-1-88,-13 3-841,-9 2-4512</inkml:trace>
  <inkml:trace contextRef="#ctx0" brushRef="#br0" timeOffset="1">760 299 7938,'0'0'1192,"0"0"32,0 0-72,0 0-599,0 0-377,0 0-176,0 0-368,-3 4-1081,-14-2-1367,-7 0-4786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7:04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79 3169,'0'0'841,"0"0"-87,0 0 205,0 0-53,0 0-132,0 0-43,1-12-98,5-54 377,-6 65-736,0 1-191,0 0-162,0 23-1135,0 8 1015,-2-15 174,2 1 0,0 0 0,1 0 0,1 0 0,0-1 0,1 1 1,1-1-1,1 1 0,4 10 25,-8-25-5,-1-1 1,1 0 0,-1 0-1,1 0 1,-1 0 0,1 0-1,0 0 1,-1 0-1,1 0 1,0 0 0,0 0-1,0 0 1,0 0 0,0 0-1,0-1 1,0 1-1,0 0 1,0-1 0,0 1-1,0-1 1,0 1 0,0-1-1,0 1 1,1-1 4,-1 0 18,0-1-1,0 1 1,0 0 0,0-1 0,0 1 0,0-1-1,0 0 1,0 1 0,0-1 0,0 0 0,0 1-1,0-1 1,-1 0 0,1 0 0,0 0 0,-1 0-1,1 0 1,-1 0 0,1 0 0,0-1-18,3-6 101,-1 0 1,0 0 0,0-1-1,-1 1 1,1-10-102,0-22 158,-4 32-155,2 0 1,-1-1-1,1 1 1,0 0-1,0-1 0,1 1 1,1 0-1,2-7-3,-5 15-21,0 0 0,1-1 0,-1 1 0,0 0 0,1 0 0,-1 0 0,0 0-1,1 0 1,-1 0 0,0 0 0,0 0 0,1-1 0,-1 1 0,0 0 0,1 1 0,-1-1 0,0 0 0,1 0 0,-1 0 0,0 0 0,1 0 0,-1 0-1,0 0 1,1 0 0,-1 0 0,0 1 0,1-1 0,-1 0 0,0 0 0,0 0 0,1 1 0,-1-1 0,0 0 0,0 0 0,0 1 0,1-1 0,-1 0-1,0 0 1,0 1 0,0-1 0,0 0 0,1 1 0,-1-1 0,0 0 0,0 1 21,10 14-77,-10-15 67,28 61-92,13 22-279,-37-76 308,1 0 1,-1 0-1,1-1 1,1 1 0,-1-1-1,1 0 1,0-1 0,0 0-1,4 3 73,-9-7 8,1 0 0,-1 0 0,1 0 0,-1 0 0,1 0 1,-1 0-1,1 0 0,0-1 0,-1 1 0,1 0 0,0-1 0,0 0 0,0 1 0,-1-1 0,1 0 0,0 0 0,0 0 0,0 0 0,0 0 0,-1 0 0,1-1 0,0 1 0,0-1 1,-1 1-1,1-1 0,0 0 0,0 0-8,0-1 27,0 0 1,0 0-1,0 0 1,-1 0-1,1-1 1,-1 1 0,1 0-1,-1-1 1,0 0-1,0 1 1,0-1-1,0 0 1,-1 1 0,1-1-1,-1 0 1,1 0-28,0-9 46,0 0 1,-1 1-1,0-1 1,-1 0-1,0 1 1,-1-1 0,0 1-1,-2-6-46,-1 2 1,-2 1-1,0-1 1,0 1 0,-1 0-1,-1 1 1,0 0 0,-1 1-1,-1-1 0,21 20-177,0 1 0,0-2 0,0 1-1,1-2 1,0 1 0,1-1 0,-1-1 0,1 0-1,-1-1 1,1 0 0,4 0 177,19 2 51,0-1 1,0-2-1,15-1-51,-49-1 23,0 0-1,1 0 0,-1 0 1,0 0-1,1 0 1,-1 0-1,0 0 0,0-1 1,1 1-1,-1 0 0,0-1 1,0 1-1,0-1 0,0 1 1,1-1-1,-1 0 1,0 0-1,0 1 0,0-1 1,0 0-1,-1 0 0,1 0 1,0 0-1,0 0 0,0 0 1,-1 0-1,1 0 1,0-1-23,0-1 204,-1 0 0,1-1 0,-1 1 0,1 0 0,-1-1 0,0 1 0,0 0 0,0-1 1,-1 1-1,0-4-204,1 7 40,0-1-15,0 1 0,0-1 0,0 1 0,-1-1 1,1 1-1,0 0 0,0-1 0,0 1 0,0-1 1,-1 1-1,1-1 0,0 1 0,0-1 0,-1 1 1,1 0-1,0-1 0,-1 1 0,1 0 0,-1-1 1,1 1-1,0 0 0,-1 0 0,1-1 0,-1 1 1,1 0-1,-1 0 0,1-1 0,-1 1 0,1 0 1,-1 0-1,1 0 0,-1 0 0,1 0 0,-1 0 1,1 0-1,-1 0 0,1 0 0,-1 0-25,-2 43-591,1 8 570,1-20-22,0-1 0,3 23 43,-1-46-7,0 0-1,0-1 0,0 1 0,1-1 0,-1 1 1,2-1-1,-1 1 0,1-1 0,0 0 1,0 0-1,1-1 0,-1 1 0,1 0 0,3 1 8,-4-4-18,0-1-1,1 0 1,-1 1-1,1-2 1,0 1-1,-1 0 1,1-1 0,0 0-1,0 0 1,0 0-1,0 0 1,0 0-1,0-1 1,0 0-1,0 0 1,0 0-1,0 0 1,1-1-1,-1 1 1,0-1-1,0 0 1,-1-1-1,1 1 1,0 0-1,0-1 1,-1 0 0,3-1 18,7-13-1719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7:05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6665,'0'0'0,"0"0"-520,0 0-488,0 0-120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26:1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30 248 2696,'0'0'1193,"0"0"-492,0 0-235,0 0-186,0 0-60,6-15-62,44-108 126,-47 115-278,0 0 0,-1 0 0,0-1 0,0 1 0,-1-1 0,0 1-1,-1-1 1,0 0 0,0 1 0,-1-8-6,0 16-34,1-1-1,-1 0 1,1 0 0,-1 1-1,0-1 1,1 1 0,-1-1-1,0 0 1,0 1-1,1-1 1,-1 1 0,0-1-1,0 1 1,0 0 0,0-1-1,0 1 1,1 0 0,-1 0-1,0 0 1,0-1 0,0 1-1,0 0 1,0 0 0,0 0-1,0 0 1,0 1-1,0-1 1,0 0 0,0 0-1,1 0 1,-1 1 0,0-1-1,0 1 1,0-1 0,0 0-1,1 1 1,-1 0 0,0-1-1,0 1 35,-2 1-81,0 0-1,-1 0 1,2 0-1,-1 0 1,0 0-1,0 1 1,1-1-1,-1 1 1,-1 2 81,-2 8 50,0 0 0,1 0-1,1 1 1,0-1 0,1 1 0,0 0-1,1 0 1,1 1 0,0-1 0,1 0-1,0 0 1,1 1 0,2 7-50,-2-17 30,0-1 0,1 1 0,-1 0 0,1-1 0,0 0 1,0 1-1,0-1 0,1 0 0,-1 0 0,1 0 0,0 0 0,0-1 0,1 1 0,-1-1 1,1 0-1,-1 0 0,1 0 0,0 0 0,0-1 0,0 1 0,1-1 0,-1 0 0,1-1 1,-1 1-1,1-1 0,-1 0 0,6 1-30,-3 0 83,0-1 1,0 0-1,0 0 0,0-1 1,1 0-1,-1 0 0,0-1 0,0 0 1,0 0-1,0-1 0,0 0 1,0 0-1,0 0 0,0-1 1,-1 0-1,0 0 0,1-1 1,1-1-84,2-2-75,0-1 0,-1-1 0,0 0 0,0 0 0,-1 0 0,0-1 0,0-1 0,-1 1 0,-1-1 0,0 0 0,0-1 1,-1 1-1,0-1 0,-1 0 0,-1 0 0,1-3 75,2-15-3641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7:05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1 515 936,'0'0'4154,"0"0"-2824,0 0-522,0 0-9,2-21-167,8-71 412,5-3-1044,-9 51 44,-2 0-1,-2-1 0,-2-15-43,0 45-59,0 13-68,0 22-613,-2 63 498,0-19 212,4 28 30,-1-73-8,1-1 0,1 0 0,0 1-1,2-2 1,0 1 0,1 0 0,2 2 8,-7-18-13,-1-1 0,1 1 0,-1-1 0,1 1 0,-1-1 0,1 0 0,0 1 0,0-1 0,0 0 0,0 0 0,0 1 0,0-1 0,0 0 0,0 0 0,0 0 0,1 0 0,-1-1 1,0 1-1,1 0 0,-1 0 0,1-1 0,-1 1 0,0-1 0,1 1 0,-1-1 0,1 0 13,0 0 24,0-1 0,0 1 0,0-1 0,0 1 0,0-1 0,-1 0 0,1 0 1,0 0-1,0 0 0,-1 0 0,1-1 0,-1 1 0,1 0 0,-1-1 0,0 1 0,1-1 0,-1 0-24,8-10 189,-2 1-1,1-2 1,-2 1-1,1-1 1,-1-1-189,5-17 137,-1 1 0,-2-1 0,0-1 0,-3 1 0,2-28-137,-1-40-156,-4-21 156,-2 118-144,0 23-573,1 40 672,3 0-1,3 0 1,2-1 0,3 0 0,2 0 0,4 3 45,-14-52-24,-3-6 11,1 0 1,0 1 0,0-1 0,0 0-1,0 0 1,1 0 0,0 0 0,0-1-1,0 1 1,2 1 12,-5-6 3,1 0 0,-1 0 0,0 0-1,1 1 1,-1-1 0,0 0 0,1 0-1,-1 0 1,1 0 0,-1 0 0,0 0 0,1 0-1,-1 0 1,0 0 0,1 0 0,-1 0 0,1 0-1,-1 0 1,0 0 0,1 0 0,-1 0-1,0 0 1,1-1 0,-1 1 0,0 0 0,1 0-1,-1 0 1,0-1 0,1 1 0,-1 0-1,0 0 1,0-1 0,1 1 0,-1 0 0,0-1-1,0 1 1,1 0 0,-1 0 0,0-1 0,0 1-1,0-1 1,0 1-3,9-17 209,-9 16-193,22-60 281,-15 38-273,1 1 1,0 1-1,2-1 1,1 2 0,3-5-25,-14 24-20,1 1 0,-1 0 0,0-1 0,1 1 0,-1-1 0,1 1 0,-1 0 0,1-1 0,-1 1 0,1 0 0,-1-1 0,1 1 0,0 0 0,-1 0 0,1 0 0,-1-1 0,1 1 0,0 0 0,-1 0 0,1 0 0,-1 0 0,1 0 0,0 0 0,-1 0 0,1 0 0,-1 0 0,1 1 0,0-1 0,-1 0 0,1 0 0,-1 0 0,1 1 0,-1-1 0,1 0 0,-1 1 0,1-1 0,-1 0 0,1 1 0,-1-1 0,1 1 0,-1-1 0,0 1 0,1-1 0,-1 1 0,0-1 0,1 1 0,-1-1 0,0 1 0,0-1 0,1 1 0,-1 0 20,19 34-96,-16-29 99,30 78 135,-25-61-117,0 0 0,2-1 0,0-1 0,8 11-21,-18-31 2,1 0-1,-1-1 1,1 1 0,-1 0-1,1 0 1,-1-1 0,1 1 0,-1 0-1,1 0 1,-1-1 0,1 1-1,0-1 1,0 1 0,-1-1-1,1 1 1,0-1 0,0 1 0,-1-1-1,1 0 1,0 1 0,0-1-1,0 0 1,0 0 0,0 1-2,0-2 18,0 1 1,-1-1-1,1 1 1,-1-1-1,1 1 0,-1-1 1,1 0-1,-1 1 1,1-1-1,-1 0 0,1 1 1,-1-1-1,0 0 1,1 1-1,-1-1 1,0 0-1,0 0 0,1 1 1,-1-1-1,0 0 1,0 0-19,3-47-1245,-3 46 908,0-24-4126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7:06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60 6649,'0'0'889,"0"0"-689,0 0-200,0 0 0,0 0 96,0 0-96,0 0 0,146-48-977,-104 37-4880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7:07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16 5961,'0'0'1613,"0"0"-285,0 0-219,0 0-483,0 0-415,-2-5-502,2 6-176,86 177 99,-80-160 291,6 16-832,-8-33 581,-4-21 402,-8-55-13,0-23-313,8 95 249,0 1-1,1 0 1,-1-1-1,1 1 1,0 0-1,0 0 1,-1 0-1,2 0 1,-1 0-1,0 0 1,0 0 0,1 0-1,-1 0 1,0 1-1,1-1 1,0 0-1,-1 1 1,1 0-1,0-1 1,0 1-1,0 0 1,0 0-1,0 0 1,0 0 0,0 0-1,1 0 1,-1 1-1,0-1 1,0 1-1,1-1 1,-1 1-1,0 0 1,3 0 3,0-1-49,0 1 1,0 0-1,0 0 1,0 0-1,1 1 1,-1-1-1,0 1 1,0 0-1,0 1 1,0-1 0,-1 1-1,1 0 1,0 0-1,-1 1 1,3 1 48,3 7-42,0 0 0,0 1 1,-1 0-1,-1 1 0,0 0 1,-1 0-1,0 0 0,-1 1 1,-1 0-1,0 1 0,0 2 42,18 43-231,-23-60 253,1 0-1,-1 0 1,0 0-1,0 0 1,0 1 0,0-1-1,0 0 1,0 0-1,0 0 1,0 0-1,0 0 1,0 0 0,0 1-1,0-1 1,0 0-1,0 0 1,0 0-1,1 0 1,-1 0-1,0 0 1,0 0 0,0 0-1,0 0 1,0 0-1,0 1 1,0-1-1,1 0 1,-1 0 0,0 0-1,0 0 1,0 0-1,0 0 1,0 0-1,1 0 1,-1 0 0,0 0-1,0 0 1,0 0-1,0 0 1,0 0-1,0 0 1,1 0 0,-1 0-1,0-1 1,0 1-1,0 0 1,0 0-1,0 0 1,0 0 0,1 0-1,-1 0 1,0 0-1,0 0 1,0 0-1,0 0-21,7-13 653,8-32-296,-2 8-219,-9 26-127,1 1 1,1-1-1,0 1 0,1 0 1,0 0-1,0 1 0,3-3-11,-9 11-22,1-1 1,-1 1-1,1 0 0,-1-1 0,1 1 0,0 0 0,0 0 1,0 0-1,0 0 0,-1 0 0,1 1 0,0-1 0,0 1 1,0-1-1,1 1 0,-1 0 0,0-1 0,1 1 22,-1 1-30,0-1 0,0 1 0,0 0 0,1 0 0,-1 0 0,0 0 0,0 0 0,0 0 0,0 1 0,0-1 0,-1 1 0,1-1 0,0 1 0,-1 0 0,1-1 0,-1 1 0,1 0 0,-1 0 0,0 0 0,0 1 30,38 75 4,-33-62 8,1 0 0,1-1 0,0 0 0,1 0 0,0-1 0,10 10-12,-19-24 19,0 1-1,1-1 0,-1 0 1,0 1-1,1-1 0,-1 0 0,0 1 1,1-1-1,-1 0 0,1 1 0,-1-1 1,0 0-1,1 0 0,-1 0 1,1 1-1,-1-1 0,1 0 0,-1 0 1,1 0-1,-1 0 0,1 0 0,-1 0 1,1 0-1,-1 0 0,1 0 1,-1 0-1,1 0 0,-1 0 0,1 0 1,-1-1-1,1 1 0,-1 0 0,0 0 1,1-1-1,-1 1 0,1 0 1,-1 0-1,1-1 0,-1 1 0,0 0 1,1-1-1,-1 1 0,0 0 0,1-1 1,-1 1-1,0-1 0,0 1 1,1-1-1,-1 1 0,0 0 0,0-1 1,0 1-1,0-1 0,0 1 0,0-1 1,1 1-1,-1-1 0,0 1 1,0-1-1,0 1 0,-1-1 0,1 1 1,0-1-19,6-45 474,-5 34-421,5-31 69,-1 17-76,-2 1 0,0-20-46,17 86-1618,-15-26 1593,28 59-174,-31-69 180,1 0 0,0 0 0,0 0 1,1-1-1,0 1 0,-1-1 0,1 0 0,1 0 0,-1 0 0,1-1 0,-1 1 0,3 0 19,-6-4 4,-1 1-1,1-1 1,0 0-1,-1 1 1,1-1-1,0 0 0,-1 0 1,1 0-1,0 1 1,-1-1-1,1 0 1,0 0-1,-1 0 0,1 0 1,0 0-1,-1 0 1,1 0-1,0-1 1,-1 1-1,1 0 0,-1 0 1,1 0-1,0-1 1,-1 1-1,1 0 1,-1-1-1,1 1 0,0 0 1,-1-1-4,10-20 195,-6-40 239,-4 45-330,0 12-119,0-1 0,1 1 1,0 0-1,0-1 0,0 1 1,0 0-1,1 0 1,1-2 14,-3 6-22,0-1 0,0 1 0,0 0 1,1-1-1,-1 1 0,0-1 0,1 1 1,-1 0-1,0-1 0,1 1 0,-1 0 1,0 0-1,1-1 0,-1 1 1,0 0-1,1 0 0,-1 0 0,1-1 1,-1 1-1,1 0 0,-1 0 0,0 0 1,1 0-1,-1 0 0,1 0 0,-1 0 1,1 0-1,-1 0 0,1 0 22,14 16-718,50 124-808,-65-139 1523,0-1 0,1 0-1,-1 0 1,0 1 0,0-1 0,0 0-1,1 0 1,-1 1 0,0-1 0,0 0-1,1 0 1,-1 0 0,0 1 0,0-1-1,1 0 1,-1 0 0,0 0 0,0 0-1,1 0 1,-1 0 0,0 1 0,1-1-1,-1 0 1,0 0 0,1 0 0,-1 0-1,0 0 1,1 0 0,-1 0 0,0-1-1,1 1 1,-1 0 0,0 0 0,0 0-1,1 0 1,-1 0 0,0 0-1,1 0 1,-1-1 0,0 1 0,0 0-1,1 0 1,-1 0 0,0-1 0,0 1-1,0 0 1,1 0 0,-1-1 0,0 1-1,0 0 1,0 0 0,0-1 0,0 1-1,1 0 1,-1-1 0,0 1 0,0 0-1,0 0 1,0-1 0,0 1 0,0 0-1,0-1 1,0 1 0,0 0 0,0-1-1,0 1 1,0 0 0,0-1 3,8-28 155,-7 24-130,6-17 118,1 0 0,0 0 0,2 1 1,7-13-144,-13 27 0,1-1 1,0 0 0,0 1 0,0 0-1,1 1 1,0-1 0,0 1 0,1 0 0,0 0-1,0 1 1,0 0 0,0 0 0,5-2-1,-11 7-18,0 0 1,0-1 0,0 1 0,-1 0-1,1 0 1,0 0 0,0 0-1,0-1 1,0 1 0,0 0 0,-1 0-1,1 1 1,0-1 0,0 0-1,0 0 1,0 0 0,-1 0 0,1 1-1,0-1 1,0 0 0,0 1-1,-1-1 1,1 1 0,0-1 0,-1 1-1,1-1 1,0 2 17,13 24-62,-2 46 342,-11-57-283,2 2 100,-2-2-41,1 1 1,1-1-1,0 0 0,2 0 1,3 10-57,-7-22 24,1 0 1,-1 1 0,1-1 0,0 0 0,0-1 0,0 1 0,0 0-1,0 0 1,1-1 0,-1 1 0,1-1 0,0 0 0,0 0-1,0 0 1,0 0 0,0-1 0,0 1 0,0-1 0,0 1-1,1-1 1,-1 0 0,0 0 0,1-1 0,-1 1 0,1-1-1,-1 0 1,3 0-25,3 0 212,0 0-1,0 0 1,0-1-1,-1-1 1,1 0-1,0 0 1,8-3-212,-14 4 6,-1-1 0,1 1 1,0 0-1,-1-1 0,1 0 0,-1 1 1,0-1-1,0 0 0,0 0 0,1 0 0,-2-1 1,1 1-1,0 0 0,0-1 0,-1 1 1,1-1-1,-1 0 0,0 1 0,0-1 0,0 0 1,0 0-1,0 1 0,-1-1 0,0 0 1,1-1-7,0-21-1171,-1 1-2530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7:08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8610,'0'0'936,"0"0"-936,0 0-424,0 0-608,0 0 16,0 0-1377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7:08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27 136 5569,'0'0'1015,"0"0"-228,0 0-116,0 0-310,0 0-314,-11 6-393,8 5 319,0-1-1,0 0 0,1 1 0,0-1 0,1 1 0,0 0 0,1-1 0,0 1 0,1 10 28,0-1-26,-2-13 11,1 0 0,1 1 1,-1-1-1,1 0 0,1 0 0,-1 1 1,1-1-1,0 0 0,1-1 0,1 4 15,-2-7-32,-1-1 0,1 1-1,0-1 1,1 1 0,-1-1 0,0 0-1,1 0 1,-1 0 0,1 0-1,-1 0 1,1-1 0,0 1-1,0-1 1,0 0 0,0 1 0,0-1-1,0-1 1,0 1 0,0 0-1,0-1 1,1 0 0,-1 1-1,0-1 1,3-1 32,-2 1 14,0 0 0,0 0 0,0-1-1,0 1 1,0-1 0,0 0 0,-1 0 0,1 0-1,0-1 1,-1 0 0,1 1 0,-1-1 0,1 0-1,-1-1 1,0 1 0,0 0 0,0-1 0,2-2-14,-1 0 48,0 0 1,-1 0-1,0 0 1,0-1-1,0 1 1,0-1-1,-1 0 0,0 1 1,-1-1-1,1 0 1,0-5-49,0-1 64,-1 0 1,-1 0-1,0 0 0,0 0 1,-1 0-1,0 0 0,-1 1 1,-1-1-1,0 0 0,0 1 0,-1-1 1,-4-6-65,3 7-77,-1 1 0,0 0 1,-1 0-1,1 1 0,-2 0 0,-6-7 77,10 13-34,1 0 0,-1 0 0,-1 0 0,1 1 0,0-1-1,-1 1 1,1 0 0,-1 0 0,1 0 0,-1 1 0,0 0 0,0 0-1,0 0 1,0 0 0,0 1 0,-4 0 34,7 0-16,1 1-1,-1-1 1,0 1 0,1 0 0,-1 0 0,1 0-1,-1-1 1,1 2 0,-1-1 0,1 0 0,0 0-1,-1 0 1,1 1 0,0-1 0,0 0-1,0 1 1,0-1 0,0 1 0,1 0 0,-1-1-1,0 1 1,1 0 0,-1-1 0,1 1-1,-1 0 1,1-1 0,0 1 0,0 0 0,0 0-1,0 0 1,0-1 0,0 1 0,0 0-1,1 0 17,-2 1-10,1 1-1,0-1 1,0 0-1,1 1 0,-1-1 1,1 0-1,-1 0 0,1 1 1,0-1-1,0 0 1,1 0-1,-1 0 0,1 0 1,-1 0-1,1 0 0,0-1 1,0 1-1,1 1 11,4 0-3,0-1 1,1 0-1,-1-1 0,1 1 0,-1-1 0,1-1 1,0 1-1,-1-1 0,1-1 0,0 1 0,0-1 1,0-1-1,0 1 0,-1-1 0,7-2 3,1 0 117,0-1 0,-1-1-1,1 0 1,-1-1 0,0 0-1,-1-1 1,9-6-117,-16 9 73,48-36 264,-51 38-286,0 0-1,-1 0 1,0-1 0,1 0 0,-1 1 0,0-1-1,0 0 1,-1 0 0,1 0 0,0 0 0,-1 0 0,0 0-1,0 0 1,0-1 0,0 1 0,0 0 0,-1-3-51,-3 5-4,1 0 0,-1 0 0,0 0 1,0 1-1,0-1 0,0 0 1,0 1-1,0 0 0,0 0 1,0 0-1,0 0 0,0 0 1,-2 1 3,0-1-88,5 0-181,15 14-388,-2-8 639,-2 0 0,1 1 0,-1 0-1,0 1 1,0 0 0,-1 1 0,5 5 18,-11-9 3,1 0 0,-1 0 0,0 1 0,0 0 0,-1 0 0,0 0 0,0 0 0,0 0 0,-1 1 0,0-1 0,0 1-1,-1 0 1,1-1 0,-1 1 0,-1 5-3,1-2 44,-1 1 1,0-1-1,-1 1 0,0-1 0,0 0 0,-2 1 0,1-1 0,-1 0 0,0 0 0,-1-1 1,-1 1-1,1-1 0,-4 6-44,1 3 343,16-13 103,30-16 118,-27 7-621,115-39-734,-68 22-1739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7:10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0 453 3329,'0'0'1117,"0"0"-174,0 0 108,0 0-252,0 0-174,0 0-146,6-12-135,4-14-238,2 0 0,1 1 1,2 1-1,0 0 0,1 1 0,1 1 0,8-7-106,-24 28-39,-1 1 0,0-1 0,1 1 0,-1-1 0,1 1 0,-1-1 0,1 1 0,-1-1 0,1 1 0,-1 0-1,1-1 1,-1 1 0,1 0 0,-1-1 0,1 1 0,0 0 0,-1 0 0,1-1 0,-1 1 0,1 0 0,0 0 0,-1 0 0,1 0 0,0 0 0,-1 0 0,1 0 0,0 0 0,-1 0 0,1 0 0,-1 1-1,1-1 1,0 0 0,-1 0 0,1 0 0,-1 1 0,1-1 0,-1 0 0,1 1 0,0-1 0,-1 1 0,1-1 0,-1 0 0,0 1 0,1-1 0,-1 1 39,12 34-1261,-5-13 529,-7-21 777,0-1 182,0-42 412,0 40-567,0 0 0,0 0 1,0-1-1,-1 1 0,1 0 1,-1 0-1,1 0 1,-1-1-1,0 1 0,0 0 1,0 0-1,0 0 0,-1-1-72,-8 0 597,-3 17-739,6-1 116,1 1 0,1 0 0,0 0 0,0 0 0,1 0 0,1 1 0,1 0 0,0-1 0,1 1 0,0 0 0,2 0 0,-1 0 0,3 8 26,-3-21-15,1 1-1,0-1 0,0 1 1,0-1-1,0 1 0,0-1 1,0 0-1,1 1 1,-1-1-1,1 0 0,0 0 1,-1 0-1,1 0 0,0 0 1,0-1-1,0 1 0,1-1 1,-1 1-1,0-1 1,0 0-1,1 1 0,-1-1 1,1 0-1,-1-1 0,1 1 1,-1 0-1,1-1 0,0 0 1,-1 1-1,1-1 1,0 0-1,-1 0 0,1-1 1,0 1 15,3 0 27,0-1 1,0 1 0,0-1-1,-1 0 1,1-1-1,0 1 1,-1-1 0,1 0-1,-1-1 1,0 1-1,0-1 1,0 0 0,0-1-1,0 1 1,0-2-28,4-5 129,-1-1 1,0 0-1,-1 0 1,0-1-1,-1 1 0,0-2 1,-1 1-1,0-1 1,-1 1-1,-1-1 0,0-1 1,0 1-1,-1-7-129,3-32 139,-3-1 0,-4-47-139,0 21-518,3 89 426,0 1 1,1 0-1,0-1 1,1 1-1,0-1 1,5 9 91,3 15 19,18 85 53,-18-67-122,2 0-1,7 12 51,-2-110 794,-15 38-703,2-8-72,1 0-1,0 0 1,1 1-1,1 0 1,10-13-19,-16 24-24,0 1 1,0 0-1,0 0 1,0 0-1,1 0 1,-1 1-1,1-1 1,0 1 0,0-1-1,0 1 1,0 0-1,0 0 1,0 1-1,1-1 1,-1 0 0,0 1-1,1 0 1,0 0-1,-1 0 1,1 0-1,-1 1 1,1-1 0,0 1-1,0 0 1,-1 0-1,1 0 1,0 1-1,-1-1 1,1 1 0,1 1 23,-1 0-18,-1 0 0,1 0 1,-1 1-1,0-1 0,0 1 1,0 0-1,0 0 0,0 0 1,-1 0-1,0 1 1,1-1-1,-1 1 0,0-1 1,-1 1-1,1 0 0,0 0 1,-1 1 17,22 73 110,-21-69-129,15 84 176,-17-92-126,1-1 0,-1 0 1,0 1-1,0-1 0,0 0 1,1 1-1,-1-1 0,0 0 1,0 1-1,1-1 0,-1 0 1,0 1-1,0-1 0,1 0 1,-1 0-1,1 0 0,-1 1 1,0-1-1,1 0 0,-1 0 1,0 0-1,1 0 0,-1 1 1,1-1-1,-1 0 1,0 0-1,1 0 0,-1 0 1,1 0-1,-1 0 0,0 0 1,1 0-1,-1 0 0,1-1 1,-1 1-1,0 0 0,1 0 1,-1 0-1,1 0 0,-1 0 1,0-1-1,1 1 0,-1 0 1,0 0-1,1-1 0,-1 1 1,0 0-1,0-1-31,18-13 668,-16 12-696,9-7-182,0 0-1,1 1 1,0 0 0,0 1-1,1 0 1,0 1 0,11-3 210,-18 6-270,37-13-1968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7:12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169 131 4785,'0'0'1162,"0"0"49,0 0-289,0 0-85,0 0-237,0 0-140,-10-14-263,-32-40-195,41 53-11,0 0 1,0 0 0,0 1-1,0-1 1,0 0 0,0 0-1,0 0 1,0 1 0,0-1-1,0 0 1,0 1 0,0-1-1,0 1 1,-1-1 0,1 1 0,0 0-1,0 0 1,-1-1 0,1 1-1,0 0 1,-1 0 0,1 0-1,0 0 1,0 0 0,-1 1-1,1-1 1,0 0 0,0 1 0,-1-1-1,1 1 1,0-1 0,0 1-1,0-1 1,0 1 0,0 0-1,0-1 1,0 1 0,0 0-1,0 0 1,0 0 0,0 0-1,0 0 1,1 0 0,-1 0 0,0 0-1,1 0 1,-1 0 0,1 1-1,-1-1 1,1 0 0,-1 1 8,-1 2-26,-8 12-58,2 1 1,0 0-1,1 1 0,0 0 1,2 0-1,0 0 0,1 1 0,1-1 1,1 1-1,0 0 0,1 0 1,1 0-1,1 1 84,0-19-11,-1-1 0,0 1-1,0-1 1,0 1 0,0-1 0,1 1 0,-1 0 0,0-1 0,1 1-1,-1-1 1,0 0 0,1 1 0,-1-1 0,1 1 0,-1-1 0,0 1-1,1-1 1,-1 0 0,1 1 0,-1-1 0,1 0 0,-1 0 0,1 1-1,0-1 1,-1 0 0,1 0 0,-1 0 0,1 0 0,-1 0 0,1 0-1,0 0 1,-1 0 0,1 0 0,-1 0 0,1 0 0,0 0 0,-1 0-1,1 0 1,-1 0 0,1-1 0,-1 1 0,1 0 0,-1 0 0,1-1-1,-1 1 1,1 0 0,-1-1 0,1 1 0,-1-1 11,29-16 332,-23 7-268,0 1-1,-1-1 0,0 0 0,0-1 0,-1 1 0,-1-1 0,0 0 0,0 0 0,-1 0 0,0-4-63,2-23 144,-2-1-1,-1-14-143,-1 40 31,0 13-169,0 3-139,4 24 75,2 0 0,6 19 202,-9-36-1,0-1 0,1 1 0,0 0 0,1-1 0,0 0 0,0 0 0,1-1 0,6 9 1,-11-17 9,-1 1 0,0-1 0,1 1 0,-1-1-1,1 1 1,-1-1 0,1 0 0,-1 1 0,1-1 0,-1 0 0,1 1 0,-1-1 0,1 0 0,-1 1 0,1-1 0,-1 0 0,1 0 0,0 0-1,-1 0 1,1 0 0,0 1 0,-1-1 0,1 0 0,-1 0 0,1 0 0,0-1 0,-1 1 0,1 0 0,-1 0 0,1 0 0,0 0 0,-1-1-1,1 1 1,0 0-9,12-21 305,-2-32 125,-10 51-412,2-42 203,6-21-119,-9 65-120,0 0 0,0-1 0,0 1 0,0 0 0,0 0 0,0 0 0,0 0 0,0 0 0,0 0 0,0 0 0,0-1 0,0 1 0,0 0 0,0 0-1,1 0 1,-1 0 0,0 0 0,0 0 0,0 0 0,0 0 0,0 0 0,0 0 0,0 0 0,0 0 0,0 0 0,1-1 0,-1 1 0,0 0 0,0 0 0,0 0 0,0 0 0,0 0 0,0 0 0,0 0 0,1 0 0,-1 0 0,0 0 0,0 0 0,0 0 0,0 0 0,0 1 0,0-1 0,0 0 0,1 0 0,-1 0 0,0 0 0,0 0 0,0 0 0,0 0 0,0 0 0,0 0 0,0 0 0,0 0 0,0 0 0,1 0 0,-1 1 0,0-1 0,0 0 0,0 0 0,0 0 0,0 0 0,0 0 18,8 12-362,4 12 288,29 125-2355,-34-168 2277,-4-5 508,1 1 0,1-1 1,8-21-357,-10 35 52,1 0 1,0 1 0,1 0-1,0-1 1,0 2-1,1-1 1,0 0-1,0 1 1,1 0 0,2-2-53,-7 9-19,-1-1 0,1 1 0,-1 0 1,1 0-1,0-1 0,0 1 0,-1 0 1,1 0-1,0 0 0,0 1 0,0-1 1,0 0-1,0 1 0,0 0 1,0-1-1,0 1 0,0 0 0,0 0 1,0 0-1,0 0 0,0 0 0,0 0 1,0 1-1,1-1 19,0 2-19,0-1 0,1 1 0,-1 0 0,0 0 0,0 0 0,0 0-1,-1 1 1,1-1 0,0 1 0,-1 0 0,0 0 0,1 0 0,-1 0 19,9 15-13,-1-1 0,-1 2 0,-1-1-1,5 16 14,-9-24 26,-4-9-4,4 10-32,1 0 0,0 0 0,0-1 0,8 10 10,-13-19 24,1 1 0,0-1 0,-1 0 0,1 0 0,0 1 0,0-1 0,0 0 0,0 0 0,0 0 0,0 0 0,0 0 0,0 0-1,0-1 1,1 1 0,-1 0 0,0 0 0,0-1 0,1 1 0,-1-1 0,0 1 0,1-1 0,-1 0 0,1 0 0,-1 1 0,1-1 0,-1 0 0,0 0-1,1 0 1,-1 0 0,1-1 0,-1 1 0,1 0 0,-1-1 0,0 1 0,1-1 0,-1 1 0,0-1 0,1 1 0,-1-1 0,0 0 0,0 0 0,0 0 0,0 0-1,1 0 1,-1 0 0,0 0-24,52-71 1840,-45 60-1788,0 0 1,0 0-1,1 0 0,0 1 0,1 1 0,0-1 1,1 2-1,0 0 0,6-5-52,-15 13-46,0 0 0,0 0 0,0 0-1,0 0 1,0 0 0,0 1 0,1-1 0,-1 1-1,0-1 1,0 1 0,0 0 0,1-1 0,-1 1-1,0 0 1,0 1 0,0-1 0,1 0 0,-1 1-1,0-1 1,1 1 46,1 1-138,0 1-1,0-1 1,0 1-1,-1 0 1,1 0 0,-1 0-1,0 0 1,1 1 138,10 10-491,-10-11 307,-3-3 276,-3-27 162,0 23-254,0 1 0,0-1 0,-1 0 1,0 1-1,1-1 0,-1 1 0,0 0 1,-1 0-1,1 0 0,-1 0 0,1 1 1,-1-1-1,0 1 0,0 0 0,0 0 1,0 0-1,0 1 0,0 0 0,0-1 1,-1 1-1,1 1 0,0-1 0,-1 1 1,1-1-1,-1 1 0,0 0-10,-1 0 1,0-1-1,0 2 1,0-1-1,0 1 1,1 0-1,-1 0 1,0 0-1,1 1 1,-1 0-1,1 0 1,0 1-1,-1-1 0,1 1 1,0 0-1,1 0 1,-1 1-1,-3 3 10,2 0-11,1 0-1,0 0 1,1 0-1,0 0 1,0 1-1,0 0 1,1 0-1,0 0 1,1 0-1,-2 8 12,1 5-9,0 0 0,2 0 0,0 17 9,1-36 1,0 0 0,1 0 0,-1-1 0,0 1 0,1 0 0,-1 0 0,1-1 0,-1 1 0,1 0 1,0-1-1,0 1 0,0-1 0,0 1 0,0-1 0,0 1 0,0-1 0,0 0 0,1 0 0,-1 1 0,0-1 1,1 0-1,-1 0 0,1 0 0,0-1 0,-1 1 0,1 0 0,-1 0 0,1-1 0,0 1 0,0-1 0,-1 0 1,1 1-1,0-1 0,0 0 0,-1 0 0,1 0 0,0 0 0,0 0 0,1-1-1,3 1 46,0-1 0,-1 0 1,1 0-1,0 0 0,-1 0 0,1-1 0,-1 0 0,1 0 0,-1-1 0,0 0 1,0 0-1,2-1-46,7-9 142,0-1-1,-1 0 1,-1-1 0,0 0 0,-1-1 0,5-10-142,-10 17-27,0-1 0,-1 0 1,0 0-1,-1 0 0,0 0 1,-1-1-1,0 1 0,0-1 1,-1 0 26,7 683-1438,-8-660 1374,-1-9 12,0 0-1,1 0 1,-1 0 0,0 0-1,-1 0 1,1 0 0,0 0-1,-1-1 1,0 1-1,0 2 53,0-4-12,0 0 0,0 0 0,0 0 0,0 0 0,0 0-1,0-1 1,0 1 0,-1 0 0,1-1 0,0 1-1,0-1 1,0 1 0,-1-1 0,1 0 0,0 0 0,-1 1-1,1-1 1,0 0 0,-1 0 0,1 0 0,0 0-1,-1 0 1,1-1 0,0 1 0,-1 0 0,1-1 12,-5 0 35,0-1 1,0 0 0,1 0-1,-1 0 1,1-1 0,-1 0-1,1 0 1,0-1 0,0 1-1,0-1 1,1 0-1,-1 0 1,1-1 0,0 1-1,0-1 1,0 0 0,1 0-1,-1-2-35,-5-7 163,0-1-1,1 0 0,1 0 0,1 0 0,0-1 1,-1-5-163,4 11 48,0-1 0,1 0 1,0 0-1,0 0 0,1 0 1,1 0-1,0 0 0,0 0 1,1 0-1,1 0 0,0 0 1,0 0-1,1 0 0,1 1 1,-1-1-1,2 1 0,-1 0 1,1 0-1,1 1 0,0-1 1,0 1-1,1 1 0,0-1 1,1 1-1,1-1-48,16-12-3,1 1-1,1 1 1,1 1-1,20-9 4,-12 7 3,-1-1 0,19-17-3,-51 36 2,-1-1 1,1 0-1,-1 1 1,0-1-1,0 0 1,0 0-1,0 0 1,-1 0-1,1 0 1,-1 0-1,0-1 1,1 1-1,-2-1 1,1 1-1,0 0 1,-1-1-1,1 1 1,-1-1-1,0 0 1,0 1-1,-1-1 1,1-1-3,-1 4-14,1-1 0,0 0 0,-1 0 0,1 0 0,-1 1-1,0-1 1,0 0 0,1 1 0,-1-1 0,0 0 0,-1 1 0,1-1 0,0 1 0,0 0 0,0-1 0,-1 1 0,1 0 0,-1 0 0,1 0 0,-1 0 0,1 0 0,-1 0 0,0 0-1,0 1 1,1-1 0,-1 0 0,0 1 0,0 0 0,0-1 0,1 1 0,-1 0 0,0 0 0,0 0 0,0 0 0,0 0 0,1 0 0,-1 1 0,0-1 0,0 1 0,0-1 0,-1 2 13,0-1-14,-1 1 0,1-1-1,0 1 1,0 0 0,1 0-1,-1 1 1,0-1 0,1 0-1,-1 1 1,1 0 0,0 0-1,0-1 1,0 1 0,0 0-1,0 1 1,1-1 0,-1 0-1,1 0 1,0 1 0,-1 1 15,-1 8-26,-1 0 0,2 0 1,-1 0-1,1 13 26,1-16-10,1-1 0,0 1-1,0 0 1,1 0 0,0 0 0,1-1 0,0 1-1,1-1 1,0 1 0,4 8 10,-5-14 1,0-1 0,0 1-1,1-1 1,-1 1 0,1-1 0,0 0 0,0 0 0,1 0-1,-1 0 1,0-1 0,1 1 0,0-1 0,-1 0 0,1 0-1,0 0 1,0-1 0,0 1 0,0-1 0,0 0 0,1 0-1,-1 0 1,0-1 0,1 1 0,-1-1 0,4-1-1,-5 2 25,0-1 0,0 0 0,0-1 1,0 1-1,0-1 0,0 1 0,0-1 1,-1 0-1,1 0 0,0 0 0,0 0 0,-1 0 1,1-1-1,0 1 0,-1-1 0,0 0 1,1 0-1,-1 0 0,0 0 0,0 0 0,0 0 1,0-1-1,0 1-25,2-6 129,0 0 0,0-1 0,-1 1 0,0-1 0,-1 1 0,2-8-129,-3 8 91,1 0-1,0 0 1,1 0 0,-1 0-1,2 1 1,-1 0-1,1-1 1,0 1 0,3-3-91,-6 9-19,1 0 0,0 0 0,-1 0 0,1 0 0,0 0 0,0 0 0,0 0 0,0 0 0,0 1 0,0-1 0,0 1 0,0 0 0,0-1 0,0 1 0,0 0 0,0 0 0,0 0 0,0 1 0,0-1 0,0 0 0,0 1 0,1 0 19,3 0-60,-1 0 1,1 1 0,-1 0 0,1 0 0,-1 1 0,1 0-1,0 0 60,1 1 2,-1 1 0,1 0-1,-1 0 1,0 1 0,0-1-1,0 1 1,-1 1 0,0-1-1,0 1 1,-1-1 0,0 2 0,0-1-1,0 0 1,-1 1 0,0-1-1,-1 1 1,1 0 0,-2 0-1,1 0 1,-1 0 0,0 0-1,-1 0 1,0 2-2,0-8 12,-1-1 0,0 1 0,0 0-1,0 0 1,0-1 0,0 1 0,-1-1 0,1 1 0,0-1-1,-1 1 1,1-1 0,-1 0 0,1 0 0,-1 0 0,0 0-1,0 0 1,1 0 0,-1 0 0,0 0 0,0-1 0,0 1-1,0-1 1,0 1 0,0-1 0,0 0 0,0 0-12,-57 8 31,55-7-50,-87 1-2661,70-2-5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7:14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0 504 4401,'0'0'967,"0"0"-131,0 0-179,0 0-222,0 0-219,0 0 16,9-24 40,15-36 108,2 1 1,10-15-381,-29 63 84,0-1 0,-1 0 1,-1-1-1,0 1 1,0-1-1,-2 0 0,1 0 1,-2 0-1,1-1 1,-1-12-85,-24 33-375,18-4 325,0 0-1,0 0 1,0 0-1,1 1 1,-1 0-1,1 0 1,0 0-1,1 0 1,-1 0-1,0 1 1,1-1 0,0 1-1,0-1 1,1 1-1,-1 0 1,1 0-1,0 0 1,0 0-1,1-1 1,-1 1-1,1 1 1,0-1 0,1 0-1,-1 1 51,0-6 7,0 0 13,0 0 36,0 0-28,0 0 12,22-24-6158,-16 19 6227,0-1 0,0 1 0,-1-1-1,1 0 1,-2 0 0,1 0 0,-1-1-1,0 0 1,0 0 0,0 0-1,-1 0 1,0-1 0,0-3-109,1-5 969,0 0 0,-1-1 0,-1 0 0,-1 1 0,0-16-969,-13 17 649,12 15-642,-1 0 0,1-1 0,0 1 0,-1 0 0,1-1 0,0 1 0,-1 0 0,1-1 0,0 1 0,-1 0 0,1 0 0,-1-1 0,1 1 0,0 0 0,-1 0 0,1 0 0,-1 0 0,1-1 0,-1 1 0,1 0 0,-1 0 0,1 0 0,-1 0 0,1 0 0,0 0-1,-1 0 1,1 0 0,-1 1 0,1-1 0,-1 0 0,1 0 0,-1 0 0,1 0 0,0 1 0,-1-1 0,1 0 0,-1 0 0,1 1 0,0-1 0,-1 0 0,1 1-7,-5 15-58,1 1-1,0-1 1,1 1-1,1 0 1,1 0 0,1 0-1,0 0 1,1 9 58,0 6-40,-1 276-584,12-335 1043,-7 8-331,2-9-37,1 1 1,1 0 0,1 1 0,6-10-52,-14 31-19,1 0 0,-1 0 0,1 0 0,0 1 1,0-1-1,1 1 0,-1 0 0,1 0 1,0 0-1,0 0 0,1 1 0,-1-1 0,1 1 1,-1 0-1,1 0 0,0 1 0,0 0 0,0 0 1,1 0-1,-1 0 0,0 1 0,1 0 1,-1 0-1,5 0 19,-8 1-20,0 0 1,-1 1 0,1 0 0,0-1-1,0 1 1,-1 0 0,1 0-1,-1 0 1,1 0 0,-1 0-1,1 0 1,-1 0 0,0 0 0,1 1-1,-1-1 1,0 0 0,0 1-1,0-1 1,0 1 0,0 0-1,0-1 1,-1 1 0,1 0 0,-1-1-1,1 1 1,-1 0 0,1 0 19,11 55 144,-11-50-153,16 110 139,-17-116-123,0-1 0,0 1 0,0-1 0,1 1 1,-1-1-1,0 0 0,0 1 0,0-1 0,1 1 1,-1-1-1,0 0 0,1 1 0,-1-1 0,0 1 1,1-1-1,-1 0 0,0 0 0,1 1 0,-1-1 0,1 0 1,-1 0-1,0 1 0,1-1 0,-1 0 0,1 0 1,-1 0-1,1 0 0,-1 0 0,1 0 0,-1 0 0,1 0 1,-1 0-1,1 0 0,-1 0 0,1 0 0,-1 0 1,0 0-1,1 0 0,-1 0 0,1 0 0,-1-1 1,1 1-1,-1 0 0,1 0 0,-1 0 0,0-1 0,1 1 1,-1 0-1,0-1 0,1 1 0,-1 0 0,0-1 1,1 1-1,-1-1 0,0 1 0,0 0 0,1-1 0,-1 1 1,0-1-1,0 1 0,0-1-7,21-26 447,-11 13-406,-2 0 0,1 0 0,-2-1 0,0 0 0,0-1-1,-2 1 1,0-1 0,0-1 0,-2 1 0,0 0 0,0-13-41,-3 28-30,0 1-43,0 43-310,1 103 349,-1-143 31,1 0 1,-1 0 0,1 0 0,0-1 0,0 1 0,1 0 0,-1 0-1,0-1 1,1 1 0,0-1 0,-1 1 0,1-1 0,0 0 0,0 1-1,1-1 1,-1 0 0,0 0 0,1-1 0,-1 1 0,1 0 0,-1-1-1,1 0 1,0 0 0,0 1 0,0-1 0,-1-1 0,1 1 0,0 0-1,0-1 1,0 0 0,1 1 2,8 0-78,0 1 0,0-2 0,0 1 0,1-2-1,-1 0 1,0 0 0,1-1 78,7-5-2210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7:14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4545,'0'0'1656,"0"0"-1656,0 0-1200,0 0 936,0 0-936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7:15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178 335 3385,'0'0'1608,"0"0"-672,0 0 183,0 0-5,0 0-275,0 0-105,2-13-32,10-38-121,-12 50-577,0 1-1,0 0 0,0-1 1,0 1-1,1-1 0,-1 1 0,0-1 1,0 1-1,0-1 0,0 1 1,0 0-1,-1-1 0,1 1 0,0-1 1,0 1-1,0-1 0,0 1 1,0 0-1,-1-1 0,1 1 1,0-1-1,0 1 0,-1 0 0,1-1 1,0 1-1,0 0 0,-1-1 1,1 1-1,0 0 0,-1 0 1,1-1-1,0 1 0,-1 0 0,1 0 1,-1 0-1,1-1 0,-1 1 1,1 0-1,0 0 0,-1 0 0,1 0 1,-1 0-1,1 0 0,-1 0 1,1 0-1,0 0 0,-1 0 1,1 0-1,-1 0 0,1 0 0,-1 0 1,1 0-1,0 1-3,-19 4-203,10 0 129,1 1-1,0 0 0,1 1 0,-1 0 1,1 0-1,0 0 0,1 1 0,0 0 1,0 0-1,1 1 0,0 0 0,0 0 1,1 0-1,1 0 0,-1 1 0,1-1 1,1 1-1,0 0 0,0 0 0,0 8 75,2-18 3,1 1 1,-1-1-1,0 1 0,1-1 0,-1 0 0,0 1 0,1-1 0,-1 0 0,1 1 0,-1-1 0,1 0 0,-1 1 1,0-1-1,1 0 0,-1 0 0,1 0 0,-1 1 0,1-1 0,0 0 0,-1 0 0,1 0 0,-1 0 0,1 0 1,-1 0-1,1 0 0,-1 0 0,1 0 0,-1 0 0,1 0 0,-1 0 0,1-1 0,-1 1 0,1 0 0,-1 0 1,1-1-1,0 1-3,18-6 194,-11 0-144,0 0-1,0-1 1,-1 0 0,0 0 0,0-1-1,0 0 1,-1 0 0,0-1 0,-1 0 0,0 0-1,0 0 1,-1 0 0,0-1 0,-1 1 0,0-1-1,-1 0 1,0 0 0,0-3-50,-2 13-148,4 19-53,-2 1 0,0-1 0,-1 1 0,-1 11 201,1 21 1,6 308-12,-6-357-13,-1-1 0,0 1 0,0-1 0,0 1-1,0-1 1,-1 1 0,1-1 0,-1 0 0,0 1-1,1-1 1,-1 1 0,0-1 0,0 0-1,-1 0 1,1 0 0,0 1 0,-1-1 0,1 0-1,-1-1 1,0 1 0,1 0 0,-1 0 0,0-1-1,0 1 1,0-1 0,0 0 0,-1 1 0,1-1-1,-2 1 25,-5 0-69,0 0 0,0-1 0,0 0 0,0 0 0,-1-1 0,1 0 0,-4-1 69,5 0 16,5 1-10,0 0 1,0 0-1,0-1 0,0 0 1,-1 1-1,1-1 1,1 0-1,-1 0 0,0-1 1,0 1-1,0-1 0,0 1 1,1-1-1,-1 0 1,1 0-1,0 0 0,-1 0 1,1-1-1,0 1 1,-1-2-7,0-1 35,0 0-1,0-1 1,0 1 0,1-1 0,0 1 0,0-1 0,1 0 0,-1 0 0,1 0 0,0-5-35,0 0 51,1 0 0,0 0 0,0 0 1,1 0-1,0 0 0,1 1 0,1-1 0,-1 1 0,2-1 0,-1 1 1,2 0-1,1-3-51,24-31 226,2 1 1,32-33-227,-23 29 184,26-40-184,-55 69 25,-1-1-1,-1 0 0,0 0 1,-1-1-1,-1 0 1,-1-1-1,-1-1-24,2-8 22,-1 0-1,-2 0 1,-1 0 0,0-22-22,7 110-987,-1-17 960,10 128 36,-10-76-378,4 4 369,13-167 713,-22 52-687,-3 9-37,0 0 1,1 0-1,0 0 1,0 0-1,1 1 0,0-1 1,0 1-1,1 0 1,0 0-1,1 0 11,-5 8-13,-1-1-1,0 1 0,1 0 0,-1 0 1,1 0-1,-1-1 0,1 1 0,-1 0 0,0 0 1,1 0-1,-1 0 0,1 0 0,-1 0 1,1 0-1,-1 0 0,1 0 0,-1 0 0,1 0 1,-1 0-1,1 0 0,-1 0 0,0 0 1,1 0-1,-1 0 0,1 1 0,-1-1 1,1 0-1,-1 0 0,0 1 0,1-1 0,-1 0 1,0 1-1,1-1 0,-1 0 0,0 1 1,1-1-1,-1 0 0,0 1 0,0-1 0,1 0 1,-1 1-1,0-1 0,0 1 0,0-1 1,0 1-1,0-1 0,1 1 0,-1-1 1,0 0-1,0 1 14,8 29-24,-7-25-21,8 37 34,-6-26 10,0-1 0,1 1 0,0-1-1,1 0 1,1 0 0,0 0 0,1-1 0,1 0 0,7 10 1,-14-22 10,0-1 1,0 0-1,0 0 1,0 1 0,0-1-1,0 0 1,1 0-1,-1 0 1,0-1-1,1 1 1,-1 0 0,0 0-1,1-1 1,-1 1-1,1-1 1,-1 1 0,1-1-1,-1 1 1,1-1-1,-1 0 1,1 0-1,0 0 1,-1 0 0,1 0-1,-1 0 1,1 0-1,-1-1 1,1 1 0,-1-1-1,1 1 1,-1-1-1,1 1 1,-1-1 0,1 0-1,-1 0 1,0 1-1,1-1 1,-1 0-1,0 0 1,0 0 0,0-1-1,0 1 1,0 0-1,0 0 1,0-1 0,0 1-1,0 0 1,0-2-11,5-6 78,0-1 1,0 0 0,-1-1-1,0 0 1,-1 1 0,0-2-79,13-52 89,-2-1 1,-4-1-1,3-62-89,-8 73 8,-10 137-1181,6 69 1173,1-28-17,-3-116 31,-1 2-41,2 0 0,-1-1-1,1 1 1,0-1 0,2 5 27,-3-11 0,0-1 0,1 1 0,-1-1 0,1 1 0,-1-1 0,1 1 0,0-1 0,0 0 0,0 1 1,0-1-1,0 0 0,0 0 0,0 0 0,0 1 0,0-1 0,0 0 0,1 0 0,-1-1 0,0 1 0,1 0 0,-1 0 0,1-1 1,-1 1-1,1-1 0,-1 1 0,1-1 0,-1 1 0,1-1 0,0 0 0,-1 0 0,2 0 0,0-1 35,1 1 0,0-1 0,0-1 0,-1 1 0,1 0 0,-1-1 0,1 0 0,-1 0 0,1 0 0,-1 0-1,0-1 1,0 1 0,0-1 0,-1 1 0,1-1 0,0 0 0,-1 0 0,0-1-35,46-67 96,-38 54-71,-2 5-15,6-10 27,0-1 0,-2-1 0,8-18-37,-24 127-709,-1-41 682,3 1-1,1 0 1,4 25 27,-2-69 3,0 1 0,-1-1 1,1 0-1,0 1 0,0-1 0,0 0 0,0 0 0,0 0 0,0 1 0,0-1 0,1 0 0,-1-1 1,0 1-1,1 0 0,-1 0 0,0 0 0,1-1 0,-1 1 0,1-1 0,-1 1 0,1-1 0,-1 0 1,1 1-1,0-1 0,-1 0 0,1 0 0,-1 0 0,1 0 0,-1-1 0,1 1 0,0 0 0,0-1-3,6 1 12,0-1-1,0 0 1,0-1-1,-1 0 1,1 0-1,0-1-11,18-14-660,-5-3-1450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6T17:18:59.4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230 1,'-12'31,"1"-9,7-1,0 0,1 0,2 0,0 14,1-21,0 0,0 1,-2-1,0 0,0 0,-1 0,-1 0,0 0,-1-1,-1 0,-1 1,6-12,0 1,0-1,0 0,0 0,0-1,-1 1,1 0,-1 0,0-1,1 1,-1-1,0 1,0-1,0 0,0 0,0 0,0 0,0 0,0 0,-1-1,1 1,0-1,0 1,-1-1,1 0,0 0,-1 0,1 0,-2 0,-3-3,1 1,0-1,0 0,0-1,0 0,0 1,1-2,-4-2,-22-16,31 23,0 0,-1-1,1 1,0 0,0 0,-1 0,1-1,0 1,-1 0,1 0,0 0,-1 0,1 0,0 0,-1-1,1 1,0 0,-1 0,1 0,0 0,-1 0,1 0,0 1,-1-1,1 0,0 0,-1 0,1 0,0 0,-1 0,1 1,0-1,-1 0,1 0,0 0,0 1,-1-1,1 0,0 0,0 1,-1-1,1 0,0 1,0-1,0 0,0 0,-1 1,1-1,0 0,0 1,0-1,0 0,0 1,0-1,3 20,2-13,-1-1,1 1,0-1,1-1,0 1,0-1,0 0,0 0,1 0,0-1,0 0,0-1,0 1,1-1,-1-1,1 0,0 0,-1 0,1-1,0 0,0 0,0-1,0 0,0-1,0 1,7-3,-1 1,-1 0,1-2,-1 1,0-2,-1 0,1 0,-1-1,0 0,0-1,-1-1,0 0,0 0,-1-1,0-1,6-6,31-57,-36 51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26:12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4640,'0'0'1073,"0"0"-70,0 0-194,0 0-217,0 0-221,15 33-817,0-12 449,88 129 264,88 96-267,-188-242 2,1 0 0,-1 0 0,1 0 0,0 0 0,0-1 0,0 1 0,0-1 0,1 0 0,-1 0 0,1-1 0,0 1 0,-1-1 0,1 0 0,0 0 0,0-1 0,1 0 0,-1 0 0,0 0 0,0 0 0,2-1-2,-5 0 1,0 0 0,-1-1 0,1 1 0,0-1 0,0 0 1,-1 0-1,1 1 0,-1-1 0,1 0 0,-1 0 0,1-1 1,-1 1-1,1 0 0,-1 0 0,0-1 0,0 1 0,0 0 0,0-1 1,0 0-1,0 1 0,0-1 0,0 1 0,0-1 0,0-2-1,4-5-17,20-28-292,-5 2-655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7:16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7666,'0'0'1000,"0"0"-480,0 0-520,0 0-392,0 0-304,0 0 232,0 0-961,110 35-2592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7:17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155 359 1504,'0'0'3598,"0"0"-2032,0 0-527,0 0-39,0 0-173,0 0-171,-4-10-286,-10-31-292,13 40-91,1 0 1,-1 0-1,0 0 0,0 0 0,0 0 0,0 0 0,0 1 0,0-1 1,0 0-1,0 1 0,0-1 0,0 0 0,0 1 0,0-1 0,-1 1 0,1 0 1,0-1-1,0 1 0,-1 0 0,1 0 0,0 0 0,0 0 0,-1 0 1,1 0-1,0 0 0,0 0 0,-1 1 0,1-1 13,-30 8-364,26-4 314,-1 0-1,1 0 1,0 0-1,0 1 1,0-1-1,1 1 1,-1 0-1,1 1 1,0-1-1,1 1 0,0 0 1,-1 0-1,2 0 1,-1 0-1,1 0 1,0 0-1,0 1 1,1-1-1,0 1 1,0 0-1,0-1 1,1 1-1,0 0 1,1 4 50,-1-9-5,1 0 1,-1-1-1,1 1 0,0 0 1,0-1-1,-1 1 1,1-1-1,0 1 0,1-1 1,-1 1-1,0-1 1,0 0-1,1 0 0,-1 1 1,0-1-1,1 0 0,-1 0 1,1 0-1,0-1 1,-1 1-1,1 0 0,0 0 1,-1-1-1,1 1 1,0-1-1,0 0 0,-1 1 1,1-1-1,0 0 1,0 0-1,0 0 0,0 0 5,1 0 47,0 0 0,0 0 0,0 0 0,0 0 0,0 0 0,0-1 0,0 0 0,0 1 0,-1-1 0,1 0 0,0 0-1,0 0 1,0-1 0,-1 1 0,1-1 0,-1 1 0,1-1 0,-1 0 0,1-1-47,2-5 105,-1-1 0,0 0 0,0 0 0,-1 0-1,0 0 1,-1 0 0,0-1 0,0 1 0,-1-1 0,0-3-105,7-40-125,-8 60-18,0-1-1,0 0 1,0 1-1,0-1 1,1 0-1,0 0 0,1 1 1,0 0 143,3 19-56,33 241-1247,27 65 1303,-65-331-2,3 10-46,0 0 0,-1 1 0,-1-1 0,0 1 0,0-1 1,-1 1-1,-1 4 48,0-15-13,1 0 1,0 0 0,-1 0 0,1 0 0,-1 0-1,1 0 1,-1 0 0,0 0 0,1 0-1,-1-1 1,0 1 0,0 0 0,1 0 0,-1-1-1,0 1 1,0-1 0,0 1 0,0 0 0,0-1-1,0 0 1,0 1 0,0-1 0,0 0-1,0 1 1,0-1 0,0 0 0,0 0 0,-1 0 12,-34 2-64,28-3 43,-2 2 9,0-2 0,0 1 1,0-2-1,0 1 0,0-1 0,0-1 0,1 0 1,-1 0-1,1 0 0,0-2 0,0 1 12,4 1 69,0-1-1,0 1 1,0-1-1,0 0 1,1-1-1,0 1 1,0-1-1,0 0 0,0 0 1,1 0-1,0 0 1,0-1-1,0 1 1,1-1-1,0 0 1,0 1-1,0-1 1,0-5-69,-1 0 77,2-1 1,0 0 0,0 0-1,1 1 1,1-1-1,0 0 1,0 0 0,1 1-1,0-1 1,1 1-1,1 0 1,0-1-1,0 2 1,1-1-78,13-23 12,1 1 0,2 0 0,17-19-12,16-26 6,-30 42-32,-3-1 0,-1-1-1,-1-1 1,-2 0 0,-2-1 0,-2-1-1,-2 0 1,-1-1 0,-2 0 0,-2-1-1,-2 0 1,-1-25 26,-5 37 71,-2 50-368,-2 51 38,3-9 251,3-1 0,2 1 0,3-1 0,3 0 0,2-1 0,11 32 8,-21-91 7,0 0-1,0 1 1,0-1 0,0 0 0,0 0 0,0 1-1,0-1 1,0 0 0,0 0 0,0 1-1,0-1 1,0 0 0,0 0 0,0 1 0,1-1-1,-1 0 1,0 0 0,0 0 0,0 1 0,0-1-1,0 0 1,1 0 0,-1 0 0,0 1-1,0-1 1,0 0 0,0 0 0,1 0 0,-1 0-1,0 0 1,0 0 0,1 1 0,-1-1 0,0 0-1,0 0 1,0 0 0,1 0 0,-1 0-1,0 0 1,0 0 0,1 0 0,-1 0 0,0 0-1,0 0 1,1 0 0,-1 0 0,0 0-1,0 0 1,1 0 0,-1-1 0,0 1 0,0 0-1,0 0 1,1 0 0,-1 0 0,0 0 0,0 0-1,0-1 1,1 1 0,-1 0-7,13-23 152,15-54-179,-18 49 62,-3 9-30,-5 10-12,1 1-1,0-1 1,0 1-1,1 0 1,0 0-1,0 0 1,1 0-1,0 1 1,0 0-1,5-5 8,-9 12-11,-1 0-1,0 0 1,1 0-1,-1-1 1,0 1-1,1 0 0,-1 0 1,1 0-1,-1 0 1,0 0-1,1-1 1,-1 1-1,1 0 1,-1 0-1,1 0 0,-1 0 1,0 0-1,1 1 1,-1-1-1,1 0 1,-1 0-1,1 0 1,-1 0-1,0 0 1,1 0-1,-1 1 0,0-1 1,1 0-1,-1 0 1,1 1-1,-1-1 1,0 0-1,0 1 1,1-1-1,-1 0 1,0 1-1,0-1 0,1 0 1,-1 1-1,0-1 1,0 0-1,0 1 1,1-1 11,5 19-91,-5-16 77,15 75-26,-14-58 34,2 0 1,0 0-1,1-1 0,1 0 0,1 0 1,1 0-1,1 1 6,-8-18 5,0 0 0,0-1 0,0 1 0,0 0 0,0 0 0,0-1 0,1 1 0,-1-1 0,1 1 0,-1-1 0,1 0 0,-1 0 0,1 1 0,0-1 0,-1 0 0,1 0 0,0-1 0,0 1 0,0 0 0,0-1 0,2 1-5,-2-1 12,-1 0 1,1 0-1,0-1 1,0 1-1,0-1 1,-1 1-1,1-1 0,0 0 1,-1 0-1,1 0 1,0 0-1,-1 0 0,1 0 1,-1 0-1,0 0 1,1-1-1,-1 1 0,0-1 1,0 1-13,6-8 64,0-1 0,-1 1-1,-1-1 1,1-1 0,-2 1 0,4-9-64,1-10 75,-1-1 0,-1 0 0,-2 1 0,-1-2 0,-1-4-75,1-154 272,-5 132-91,1 56-238,0 6-349,1 407 5,-1-405 406,0 0 1,1 0-1,0-1 1,0 1-1,0 0 0,1-1 1,0 1-1,1-1 1,-1 1-1,1-1 1,1 1-6,-2-4 5,0 0 0,0-1 0,0 1 0,1-1 0,-1 1 0,1-1 0,-1 0 1,1 0-1,0 0 0,0-1 0,0 1 0,0-1 0,0 1 0,0-1 0,0 0 0,1 0 1,-1 0-1,0-1 0,1 1 0,-1-1 0,0 0 0,1 0 0,0 0-5,1 0-71,-1 0 0,1 0-1,0-1 1,0 0 0,0 0-1,-1 0 1,1 0 0,0-1-1,-1 1 1,1-1 0,-1-1-1,0 1 1,1 0 0,-1-1-1,0 0 1,-1 0 0,1 0-1,0-1 1,-1 1 0,0-1-1,0 0 1,0 0 0,0 0-1,-1 0 1,1 0 0,-1 0 0,0-1-1,0 1 1,0-4 71,9-25-4887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7:17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0 119 2601,'0'0'5385,"0"0"-4425,0 0-720,0 0-240,0 0-128,61-116 16,-5 113-120,-7 3-680,-8 0-1977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7:18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1 485 1872,'0'0'1330,"0"0"-727,0 0-91,0 0 293,0 0-56,0 0-340,26-9-188,83-32-65,-103 38-123,1 0-1,0 0 0,-1 0 0,1-1 0,-1 0 0,0 0 0,-1-1 0,1 1 0,-1-1 1,0 0-1,0-1 0,0 1 0,0-2-32,-3 3-47,0 1 1,0 0-1,-1-1 1,0 0-1,1 1 1,-1-1-1,-1 1 1,1-1-1,0 0 0,-1 0 1,0 1-1,0-1 1,0 0-1,0 0 1,0 0-1,-1 1 1,0-1-1,0 0 1,-1-2 46,1 4-34,-1 0 0,1-1 0,-1 1 0,0 0 0,0 0 0,0 0 0,0 1 1,0-1-1,0 0 0,-1 1 0,1-1 0,-1 1 0,1 0 0,-1 0 0,1 0 0,-1 0 1,0 0-1,1 1 0,-1-1 0,0 1 0,1-1 0,-1 1 0,0 0 0,0 0 0,1 1 1,-4-1 33,0 0 7,1 1-1,-1-1 1,0 1 0,1 0 0,-1 0 0,1 0 0,-1 1 0,1 0 0,-1 0 0,1 1 0,0-1 0,-4 4-7,4-1 32,0 1-1,0 0 0,0 0 1,1 0-1,0 1 1,0 0-1,1 0 0,-1 0 1,2 0-1,-1 0 1,1 1-1,0-1 0,0 1 1,1-1-1,0 1 0,1 0 1,-1 0-1,2 6-31,-1-8-3,0-1-1,1 1 0,0-1 1,0 1-1,0-1 1,1 0-1,0 1 0,0-1 1,0 0-1,0 0 0,1 0 1,0-1-1,0 1 0,0 0 1,1-1-1,-1 0 1,1 0-1,0 0 0,0 0 1,0-1-1,1 0 0,0 0 1,-1 0-1,1 0 1,0-1-1,2 1 4,17 3 65,-1-2 1,1 0-1,0-2 0,0 0 1,0-2-1,0-1 0,0-1 1,0-1-1,17-4-65,-24 3 28,0 0-1,-1 0 1,1-2 0,-1 0 0,-1-1-1,2-2-27,-12 7 35,0 0 0,-1-1-1,1 0 1,-1 0 0,0 0-1,0-1 1,0 0 0,-1 1 0,1-1-1,-1 0 1,0-1 0,0 1-1,0-1 1,0 1 0,-1-1-1,0 0 1,0 0 0,0 0 0,0 0-1,-1 0 1,1-5-35,-2 4-3,1 0-1,-1 0 1,0 0 0,0-1-1,-1 1 1,0 0 0,0 0-1,0 0 1,-1 0 0,0 0-1,0 0 1,-3-5 3,3 8-11,0 0 0,-1 1 0,1-1 0,0 0 0,-1 1 0,0 0 0,0-1 0,1 1 0,-1 0 0,-1 0 0,1 1 0,0-1 0,0 1 0,-1-1 0,1 1 0,0 0 0,-1 0 0,1 1 0,-1-1 0,0 1 0,1 0 0,-1-1 0,0 2 11,0-2-8,0 1 1,-1 0 0,1 0 0,0 1 0,-1-1 0,1 1 0,0 0 0,-1 0 0,1 0 0,0 1-1,0 0 1,0-1 0,0 1 0,0 1 0,1-1 0,-1 0 0,1 1 0,-1 0 0,1 0 0,0 0-1,0 0 1,0 1 0,0-1 0,1 1 0,-1-1 0,1 1 0,0 0 0,0 0 0,1 0 0,-1 0-1,1 0 1,0 1 0,0-1 0,0 3 7,-3 6-8,2 1 0,-1 0 0,2-1-1,0 1 1,0 0 0,1 0 0,2 5 8,-2-16-9,0 0-1,0 0 1,0 0 0,1 0-1,-1 0 1,1 0 0,0-1-1,0 1 1,0 0 0,0 0-1,1-1 1,-1 1 0,1 0-1,-1-1 1,1 0 0,0 1-1,0-1 1,0 0 0,0 0-1,1 0 1,-1 0-1,0 0 1,1-1 0,-1 1-1,1-1 1,0 1 0,-1-1-1,1 0 1,0 0 0,0 0-1,0-1 1,0 1 0,0-1-1,0 1 1,1-1 9,-2 0 49,0-1 1,0 1-1,0-1 1,0 0-1,0 1 1,0-1-1,0 0 0,0 0 1,-1 0-1,1 0 1,0-1-1,-1 1 0,1 0 1,-1-1-1,1 1 1,-1-1-1,1 1 1,-1-1-1,0 0 0,0 0 1,0 1-1,0-1 1,0 0-1,0 0 0,-1-1-49,19-57 834,-15 47-685,15-82 194,-5-1-1,-3-1 1,-2-79-343,-9 209-261,-1 37 457,4 1 0,8 44-196,-9-95-302,2 0 0,1-1-1,0 1 1,1-1 0,1 0 0,1-1 0,1 1 0,0-2 0,1 1 0,1-1-1,9 10 303,-8-15-3712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7:19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79 6673,'0'0'921,"0"0"-159,0 0-96,0 0-347,0 0-403,-1 4-162,-1 9 214,1 1 0,0 0 0,1 0 0,1 0 0,0-1-1,1 1 1,0 0 0,1 0 32,2 9 8,1-1-1,1-1 1,1 1 0,7 13-8,-14-34-11,-1-1 1,0 1-1,0 0 1,1-1-1,-1 1 1,1 0-1,-1-1 1,0 1-1,1 0 1,-1-1 0,1 1-1,0-1 1,-1 1-1,1-1 1,-1 1-1,1-1 1,0 1-1,-1-1 1,1 0-1,0 1 1,0-1 0,-1 0-1,1 0 1,0 1-1,0-1 1,-1 0-1,1 0 1,0 0-1,0 0 1,0 0 0,0 0 10,1-1 23,0 0 0,0 0 0,-1 0 1,1 0-1,0 0 0,0 0 1,-1 0-1,1-1 0,-1 1 1,1 0-1,-1-1 0,0 0 1,0 1-24,36-59 835,-32 52-868,10-24 213,-1-1-1,-1 0 1,0-5-180,24-61 35,-22 141-1517,-14-38 1479,12 43 34,1-2 0,4 5-31,-14-38 2,1-1 0,1 1 0,0-1 0,1 0 0,0-1 0,0 1 0,1-1 0,1-1 0,-1 0 0,7 5-2,-14-13 19,0 1 1,1-1 0,-1 0 0,0 0-1,1 0 1,-1 0 0,0-1 0,1 1 0,-1 0-1,1-1 1,-1 1 0,1-1 0,0 1-1,-1-1 1,1 1 0,-1-1 0,1 0 0,0 0-1,-1 0 1,1 0 0,0 0 0,-1-1-1,1 1 1,1-1-20,-2 0 33,1 0 0,-1 0 0,1 0 0,-1-1 0,0 1 0,0-1 0,1 1 0,-1-1 0,0 1 0,0-1 0,0 0 0,-1 1-1,1-1 1,0 0 0,-1 0 0,1 0 0,-1 1 0,1-2-33,2-13 152,-1-1 0,-1 0 0,0 0 0,-2-11-152,1 15-99,0-11 4,-1 1 0,-1 0 0,-2 0 0,0 0 0,-1 0 1,-1 1-1,-8-20 95,13 41-664,4 8-926,3 1 1545,0 0 0,0 0-1,1 0 1,0-1 0,1-1 0,0 1 0,0-1-1,0 0 1,1-1 0,-1 0 0,1 0 0,9 2 45,-3-1-18,0-1 0,0 0 0,0-1 1,1-1-1,-1 0 0,1-1 1,0-1-1,1 0 18,-16-1 58,-1 0 1,1 0 0,0-1-1,0 1 1,0 0 0,0-1 0,0 1-1,-1 0 1,1-1 0,0 1-1,0-1 1,-1 1 0,1-1-1,0 1 1,-1-1 0,1 0-1,0 1 1,-1-1 0,1 0-1,-1 1 1,1-1 0,-1 0-1,1 0 1,-1 0 0,0 0-1,1 0-58,6-32 1115,-8-13-764,2 275-532,-1-226 175,0 0 0,1 0 0,0 0 0,-1 0 0,1-1 0,0 1 0,0 0 0,1 0 0,-1-1 0,0 1 0,1-1 0,0 1 0,0-1 0,-1 0 0,2 1 0,-1-1 0,0 0 0,0 0 0,0-1 0,1 1 0,-1 0 0,1-1 0,0 1 0,-1-1 0,1 0 0,0 0 0,0 0 0,-1 0 0,1-1 0,0 1 0,0-1 0,0 0 0,0 1 0,0-1 0,0-1 0,0 1 0,0 0 0,0-1 0,0 1 0,0-1 0,0 0 0,-1 0 0,1 0 0,0 0 0,-1-1 0,1 1 0,-1-1 0,1 0 0,-1 1 0,1-1 0,-1 0 0,1-1 6,11-21-1643,-5-2-3410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7:19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7642,'0'0'336,"0"0"-336,0 0-784,0 0-153,0 0 25,144 11-3337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7:20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0 515 6329,'0'0'998,"0"0"-261,0 0-100,0 0-225,9-22-28,82-176 496,-78 170-886,-1-1 0,-1 0 0,-1-1 1,-2 0-1,-1-1 0,-1 0 0,-2 0 0,0-23 6,-4 52-132,0 5-256,-23 95-115,13-66 335,2 1-1,-1 20 169,9-52 0,-4 33-39,1 1 1,1 0-1,4 28 39,-2-55-9,1 0-1,0 0 0,0 0 1,1 0-1,0 0 0,0-1 0,1 1 1,0 0-1,1-1 0,-1 0 1,1 0-1,1 0 0,-1 0 0,1-1 1,1 0-1,-1 0 0,1 0 1,0 0-1,1-1 10,-5-2-13,2-1-1,-1 0 1,0 0 0,0 0 0,1 0-1,-1-1 1,1 1 0,-1-1 0,1 0 0,0 0-1,-1 0 1,1-1 0,0 1 0,0-1-1,-1 0 1,1 0 0,0 0 0,0-1-1,0 1 1,1-1 13,0-1 63,-1 0 0,0 0 0,0 0 0,0-1 0,-1 1 0,1-1 0,0 0 0,-1 0 1,0 0-1,0-1 0,0 1 0,0-1 0,0 1 0,-1-1 0,1 0-63,5-12 216,0-1 1,-1 0-1,0 0 1,-1-1-1,-1 0 1,-1 0-1,1-13-216,5-61 84,-5-1 0,-4-37-84,-1 115-96,10 246-1937,-1-83 1962,-8-111-82,0-4-334,1 1 0,4 15 487,-6-49 7,0 0 0,0 1 0,0-1-1,0 0 1,0 1 0,0-1 0,0 0 0,0 1 0,0-1 0,0 0 0,0 1-1,0-1 1,1 0 0,-1 1 0,0-1 0,0 0 0,0 0 0,0 1 0,1-1-1,-1 0 1,0 1 0,0-1 0,1 0 0,-1 0 0,0 0 0,1 1 0,-1-1 0,0 0-1,0 0 1,1 0 0,-1 0 0,0 0 0,1 1 0,-1-1 0,0 0 0,1 0-1,-1 0 1,1 0 0,-1 0 0,0 0 0,1 0 0,-1 0 0,0 0 0,1 0-1,-1 0 1,0-1 0,1 1 0,-1 0 0,0 0 0,1 0 0,-1 0 0,0-1-1,0 1 1,1 0 0,-1 0 0,0 0 0,0-1 0,1 1 0,-1 0 0,0 0-1,0-1 1,1 1 0,-1 0 0,0-1 0,0 1 0,0 0 0,0-1-7,15-19 430,-1-5-306,10-18-48,2 1 0,1 1 0,2 2 0,15-14-76,-44 53-18,0 0-1,0 0 1,0-1-1,1 1 1,-1 0 0,0 0-1,0 0 1,0 0-1,1-1 1,-1 1-1,0 0 1,0 0 0,0 0-1,1 0 1,-1 0-1,0 0 1,0 0 0,1 0-1,-1 0 1,0 0-1,0 0 1,1 0 0,-1 0-1,0 0 1,0 0-1,1 0 1,-1 0 0,0 0-1,0 0 1,0 0-1,1 0 1,-1 0 0,0 0-1,0 0 1,1 1-1,-1-1 1,0 0 0,0 0-1,0 0 1,1 0-1,-1 0 1,0 1 0,0-1 18,8 15-269,1 27 343,-8-36-111,8 51 113,9 41 24,-17-91-102,1-1 1,0 0-1,1 0 0,-1 0 0,1-1 0,0 1 0,1 0 0,-1-1 1,1 0-1,0 0 0,0 0 0,1-1 0,1 2 2,-6-5 30,1-1-1,0 1 1,0 0 0,0 0 0,0 0-1,0-1 1,0 1 0,0-1-1,0 1 1,0 0 0,0-1-1,0 0 1,0 1 0,1-1-1,-1 0 1,0 0 0,0 1 0,0-1-1,1 0 1,-1 0 0,0 0-1,0 0 1,0-1 0,1 1-1,-1 0 1,0 0 0,0-1 0,0 1-1,0-1 1,0 1 0,1-1-1,-1 1 1,0-1 0,0 0-1,-1 0 1,1 1 0,0-1-1,0 0 1,0 0 0,0 0 0,-1 0-1,1 0-29,2-3-18,-1-1 0,0 1-1,0 0 1,0 0 0,-1-1-1,0 1 1,0-1 0,0 0 0,0 1-1,-1-1 19,1-23-1953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7:20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1 114 7074,'0'0'2240,"0"0"-1856,0 0-384,0 0-184,0 0 64,173-92-480,-100 79-520,-10 4-2177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7:27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1 666 1792,'0'0'787,"0"0"-241,0 0 162,5-21-109,-4 20-590,14-57 919,-3 0 0,-2-2-928,6-74 2292,-6 0 0,-6-2-2292,-4 136-177,0 11-762,-3 37 736,-2-1 0,-2 0 0,-12 42 203,7-39-25,3 1 0,2 0 1,1 15 24,4-34-85,1-18 52,0-1 0,1 0 0,0 0-1,1 1 1,2 9 33,-2-22-8,0 0 1,-1 0-1,1 1 0,0-1 0,0 0 0,0 0 0,0 0 0,0 0 1,0 0-1,1 0 0,-1 0 0,0-1 0,0 1 0,1 0 1,-1-1-1,0 1 0,1-1 0,-1 1 0,0-1 0,1 1 1,-1-1-1,1 0 0,-1 0 0,1 0 0,-1 0 0,1 0 0,-1 0 1,0 0-1,1 0 0,-1-1 0,1 1 0,-1-1 0,1 1 1,-1-1-1,0 1 0,1-1 8,4-1 74,0 0 0,-1 0-1,1 0 1,-1 0 0,1-1 0,-1 0-1,0 0 1,4-4-74,4-6 61,1 0 1,-2-2-1,0 1 0,0-1 0,2-7-61,-10 16-60,-1 0 0,0-1 1,0 0-1,0 0 0,-1 0 0,0 0 0,0 0 0,-1 0 0,0-1 0,0 1 1,-1 0-1,0-1 0,0 1 0,-1 0 0,0-3 60,0 7-63,1 1-1,-1-1 0,0 1 1,-1-1-1,1 1 1,0-1-1,-1 1 0,0-1 1,1 1-1,-1 0 1,0 0-1,0 0 0,0 0 1,0 1-1,-1-1 0,1 0 1,0 1-1,-1-1 1,1 1-1,-1 0 0,1 0 1,-1 0-1,0 0 1,1 1-1,-1-1 0,0 1 1,0-1-1,-1 1 64,-12-2-279,0 1-1,0 0 1,0 1-1,-7 2 280,19-2-56,4 0 20,-1 0 0,0-1-1,0 1 1,1 0 0,-1 0 0,0 0 0,0 0 0,1 0 0,-1 0 0,0 0 0,0 0-1,0 0 1,1 1 0,-1-1 0,0 0 0,1 0 0,-1 1 0,0-1 0,1 0-1,-1 1 1,0-1 0,1 1 0,-1-1 0,0 1 0,1-1 0,-1 1 0,1-1-1,-1 1 1,1 0 0,0-1 0,-1 1 0,1 0 0,-1-1 0,1 1 0,0 0-1,0-1 1,-1 1 0,1 0 36,1 0-43,0 0 1,-1 0-1,1 0 0,0 0 1,0-1-1,-1 1 0,1 0 0,0 0 1,0-1-1,0 1 0,0 0 1,0-1-1,0 1 0,0-1 0,1 1 1,-1-1-1,0 0 0,0 0 1,0 1-1,0-1 0,0 0 0,1 0 1,-1 0-1,0 0 43,25 3 55,1-2-1,-1 0 0,0-2 1,0-1-1,0-1 1,0-1-1,-1-1-54,-17 3 41,0 0 0,-1-1-1,0 0 1,1 0-1,-1-1 1,-1 0 0,1 0-1,0 0 1,-1-1-1,0 0 1,0-1 0,0 1-1,-1-1 1,0 0-1,0 0 1,-1-1 0,1 1-1,-1-1 1,-1 0-1,1 0 1,-1 0 0,0-1-1,-1 1 1,0-1-1,0-1-40,3-22 296,-1-1-1,-2 1 0,-2 0 1,-1-23-296,-1-5 1004,-1 45-402,-3 20-873,-7 20-189,-11 54 441,3 1 0,4 0 0,3 2 0,5-1 0,2 1 0,5 24 19,2-106-1,0 1 0,1-1 0,-1 0 0,1 0-1,-1 0 1,1 0 0,0 1 0,-1-1 0,1 0-1,0 0 1,0 0 0,0-1 0,0 1 0,0 0-1,0 0 1,0 0 0,0-1 0,0 1 0,0 0 0,0-1-1,1 1 1,-1-1 0,0 1 0,0-1 0,0 0-1,1 0 1,-1 1 0,0-1 0,1 0 0,-1 0-1,0 0 1,0 0 0,1-1 0,-1 1 0,0 0-1,1-1 2,3 1 80,-1 0 0,0-1 0,0 1 0,0-1-1,0 0 1,0 0 0,0-1 0,-1 1 0,1-1-1,0 0 1,2-1-80,3-7 226,1-1-1,-2 0 1,0 0-1,0-1 0,-1 0 1,0 0-1,-1-1 1,-1 0-1,2-5-225,10-33 261,8-37-261,-23 73 173,2-2-1193,-3 28-175,-8 271 630,8-282 613,1-1 1,-1 1 0,1 0-1,-1-1 1,0 1 0,1 0-1,-1-1 1,0 0 0,0 1-1,1-1 1,-1 0-1,0 1 1,0-1 0,0 0-1,1-1-48,15-18 183,0 0 0,-1-1 0,-1-1 0,-2 0-1,0-1 1,-1-1 0,-1 0 0,2-10-183,23-44-68,-18 40-98,-18 37-210,0 12-565,-7 288 641,7-298 295,0 1 1,0-1-1,0 1 0,0-1 0,1 1 0,-1-1 0,0 1 0,1-1 0,0 1 1,-1-1-1,1 0 0,0 1 0,-1-1 0,1 0 0,0 1 0,0-1 1,0 0-1,0 0 0,0 0 0,1 0 0,-1 0 0,0 0 0,0 0 1,1 0 4,1 0 14,1 1 0,-1-1 0,1 1 0,0-1 0,-1 0 0,1-1 0,0 1 0,0 0 0,0-1 0,1 0-14,3 0 51,0 0 1,0-1 0,0 0-1,0 0 1,0-1-1,0 0 1,-1 0-1,1-1 1,-1 0-1,1 0-51,12-11 9,0-1 0,-1-1 0,-1 0 0,0-1 0,-2-1 0,0-1 0,-1 0 0,0-1 0,-2-1 1,-1 0-1,0-1 0,-2 0 0,0-1 0,3-14-9,-7 7-359,-5 30 336,-1-1 0,0 0-1,0 0 1,1 0-1,-1 0 1,0 0 0,0 0-1,0 0 1,0 0 0,0 1-1,0-1 1,0 0-1,0 0 1,0 0 0,-1 0-1,1 0 1,0 0 0,0 0-1,-1 1 1,1-1-1,-1 0 1,1 0 0,-1 0-1,1 1 1,-1-1 0,1 0-1,-1 0 24,-6 2-18,0 0 0,0 0-1,1 0 1,-1 1 0,1 0-1,-1 1 1,1-1 0,0 1 0,0 0-1,0 1 1,1-1 0,-1 1 0,1 0-1,-1 1 1,1-1 0,1 1-1,-1 0 1,1 0 0,0 1 0,0-1-1,0 1 1,1 0 0,-2 4 18,-3 4 9,2 1 0,0-1 0,0 1 0,2 0 0,0 0 0,0 0 0,1 1-1,1-1 1,1 1 0,0 1-9,1 3 56,-1-15-64,1 0 0,0 0-1,0 0 1,0 0 0,1 0-1,0-1 1,0 1-1,0 2 9,0-6 25,0 1 0,0-1-1,0 0 1,0 1-1,0-1 1,0 0-1,0 0 1,0 0-1,0 0 1,0 0-1,1 0 1,-1 0 0,0 0-1,1 0 1,-1-1-1,1 1 1,-1-1-1,1 1 1,-1-1-1,1 1 1,-1-1-1,1 0 1,-1 0-1,1 0 1,0 0 0,-1 0-1,1 0 1,0 0-25,20-1 223,1-1 0,-1-1 0,0-1 0,0-1 0,-1-1 0,1-1 0,-1-1 0,-1-1 0,1 0 0,2-3-223,1-2-557,0-1 0,0-1 0,-2-1 0,17-17 557,-12 5-4383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7:30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1 696 4201,'0'0'1059,"0"0"-643,0 0-163,0 0 241,0 0 331,0 0 165,0-16 657,10-2-1638,1 0 1,1 0-1,0 1 1,2 0-1,0 1 1,0 1-1,2 0 1,0 1-1,0 1 0,10-5-9,-23 15-139,1 0-1,0 0 0,-1 0 0,1 1 0,0 0 0,1 0 0,-1 0 0,0 0 0,1 1 0,-1 0 0,1 0 0,-1 0 0,1 0 0,-1 1 0,1-1 0,3 2 140,-8-1-54,1 1 0,0 0 0,-1 0-1,1 0 1,-1 0 0,1 0 0,-1 0-1,1 0 1,-1 0 0,0 0 0,1 0-1,-1 1 1,0-1 0,0 0 0,0 0-1,0 0 1,0 0 0,0 0 0,0 0-1,0 0 1,-1 1 0,1-1 54,0 4-230,0-4 302,0-1 62,-5-37 40,5 37-178,0-1 0,-1 0 1,1 0-1,0 1 0,-1-1 0,1 0 0,0 0 0,-1 1 0,1-1 0,-1 1 0,1-1 0,-1 0 0,0 1 0,1-1 0,-1 1 0,1-1 0,-1 1 0,0-1 0,1 1 0,-1 0 0,0-1 0,0 1 0,1 0 0,-1 0 0,0 0 0,0-1 0,0 1 0,1 0 0,-1 0 0,0 0 0,0 0 0,0 0 1,1 0-1,-1 0 0,0 1 0,0-1 0,0 0 0,1 0 0,-1 1 0,0-1 0,1 0 0,-1 1 0,0-1 0,0 1 0,1-1 0,-1 1 0,1-1 0,-1 1 0,1-1 0,-1 1 0,0-1 0,1 1 0,0 0 0,-1-1 0,1 1 0,-1 0 0,1 0 0,0-1 0,0 1 0,-1 0 4,-19 45-58,16-33 43,1 1 0,1 0 0,0 1 0,1-1 0,0 0 0,1 0 0,1 1 0,0-1 0,1 0 0,1 4 15,-2-15-11,0 0 1,0-1-1,1 1 1,-1 0-1,0 0 1,1-1-1,0 1 1,0-1-1,0 1 0,0-1 1,0 0-1,0 0 1,1 0-1,-1 0 1,1 0-1,-1 0 1,1-1-1,0 1 1,0-1-1,-1 0 1,1 0-1,0 0 1,0 0-1,0 0 1,0-1-1,0 0 1,0 1-1,1-1 1,-1 0-1,0 0 1,0-1-1,0 1 0,0 0 1,3-2 10,3 0 57,1 0 1,-1-1-1,0 0 1,0 0 0,0-1-1,-1 0 1,1-1-1,-1 0 1,0 0-1,5-5-57,4-6 81,0-1 0,-1 0 0,-1-1 1,-1-1-1,0-1 0,-1 0 0,-2 0 0,0-1 0,-1 0 0,-1-1 0,-1 0 1,2-10-82,-14 65-103,1 1 0,3 31 103,0-61-5,0 105-11,0-108 6,0 0 1,0-1 0,0 1-1,0-1 1,0 1 0,0-1-1,1 1 1,-1-1-1,0 1 1,0-1 0,0 0-1,1 1 1,-1-1-1,0 1 1,1-1 0,-1 1-1,0-1 1,1 0 0,-1 1-1,1-1 1,-1 0-1,0 1 1,1-1 0,-1 0-1,1 0 1,-1 1-1,1-1 1,-1 0 0,1 0-1,-1 0 1,1 0 0,-1 0 9,25 0 35,21-15 565,-29 3-391,-1-1 0,0 0 0,-1-1 0,0-1 0,-1 0 0,9-13-209,-16 19 33,-1 0 0,0-1 0,0 1 0,-1-1 1,-1 0-1,1 0 0,-1-1 0,-1 0 0,0 1 1,-1-1-1,0 0 0,0 0 0,-1-5-33,-2 15-48,0 0 0,0 0 0,0 1 0,0-1 0,0 0-1,0 1 1,-1-1 0,1 1 0,0-1 0,0 1 0,-1-1-1,1 1 1,0 0 0,0 0 0,-1-1 0,1 1 0,0 0-1,-1 0 1,1 1 0,0-1 0,0 0 0,-1 0 0,1 1-1,0-1 1,0 0 0,-1 1 0,1-1 0,0 1 0,0 0 0,0-1-1,0 1 1,0 0 0,0 0 0,0-1 0,0 1 0,0 1 48,1 3-59,0 1 0,1 0 0,-1 0 0,1-1 0,1 1 0,-1-1 0,1 1 0,0-1 0,0 1 0,1-1 0,0 0 0,0 0 0,0 0 0,4 4 59,-3-3-98,1 2-1,-1-1 1,0 0 0,-1 1 0,0 0 0,0 0 0,1 3 98,-2 7-99,0 1 0,-2 0 0,0-1 0,-2 16 99,0 18-411,28-56 874,2-12-78,-1-1 1,-1-2-1,0 0 0,1-4-385,35-26 334,-12 10-141,-32 23-173,1 2 0,0 0-1,1 1 1,21-10-20,-41 22-41,1 1 0,-1-1-1,1 1 1,0 0-1,-1-1 1,1 1-1,0 0 1,0 0 0,-1-1-1,1 1 1,0 0-1,0 0 1,-1 0 0,1 0-1,0 0 1,0 0-1,-1 0 1,1 0 0,0 0-1,0 0 1,-1 1-1,1-1 1,0 0 0,-1 0-1,1 1 1,0-1-1,-1 1 1,1-1 0,0 0-1,-1 1 1,1-1-1,-1 1 1,1-1 0,-1 1-1,1-1 1,-1 1-1,1 0 1,-1-1 0,1 1-1,-1 0 1,0-1-1,0 1 1,1 0-1,-1 0 1,0-1 0,0 1-1,0 0 1,1 0 41,-1 46-782,-1-31 413,1-15 699,0-1 285,-1-21 331,-1 16-851,0-1 0,0 0-1,-1 1 1,0 0 0,0-1 0,0 1-1,0 0 1,-4-3-95,6 7 1,1 0 1,-1 0-1,0 0 1,1 0-1,-1 1 1,0-1-1,0 0 0,1 1 1,-1-1-1,0 0 1,0 1-1,0-1 1,0 1-1,0 0 0,0-1 1,0 1-1,0 0 1,0-1-1,0 1 1,0 0-1,0 0 0,0 0 1,0 0-1,0 0 1,0 0-1,0 0 1,0 0-1,0 1 0,0-1 1,0 0-1,0 0 1,0 1-1,0-1 1,0 1-1,0-1 0,0 1 1,1-1-1,-1 1 1,0 0-1,0-1 1,0 1-1,1 0 0,-1 0 1,0-1-1,1 1 1,-1 0-1,1 0 1,-1 0-1,1 0 1,-1 0-1,1 0 0,0 0 1,-1 0-1,1 0-1,-5 11-25,0 0-1,1 0 1,0 1-1,1-1 1,1 1 0,0 0-1,0 0 1,1 0-1,1 0 1,0 0-1,1 0 1,1 0 0,0 4 25,0-13-12,-1-1 0,0 1 0,1-1 0,0 1 0,0-1 0,0 0 0,0 0 0,1 0 1,-1 0-1,1 0 0,-1 0 0,1-1 0,0 1 0,0-1 0,0 0 0,1 0 1,-1 0-1,0 0 0,1-1 0,-1 1 0,1-1 0,0 0 0,-1 0 0,1 0 0,2 0 12,-1 0 49,0 0 0,1 0 0,-1-1 0,0 1 0,1-1 0,-1 0 0,0-1 0,0 1 0,1-1 0,-1 0 0,0-1 0,0 1 0,0-1 0,0 0 0,0 0 0,0 0 0,0-1 0,0 0-49,17-17 105,0-1-1,-2-1 1,0-1 0,-2 0 0,-1-1 0,0-1 0,-2-1 0,-1 0 0,9-24-105,-5 6 142,-2-1 1,-2-1-1,-2 0 1,-1-1-1,1-37-142,-8-19-469,-4 102 287,0 1-105,-4 20-491,-13 74 720,5 2 0,3 0 0,4 84 58,5-173-2,1 1 1,-1 0-1,2 0 0,-1 0 0,1-1 1,0 1-1,0-1 0,1 1 0,1 2 2,-2-7 1,-1 0-1,1-1 1,-1 1-1,1-1 1,0 1-1,0-1 1,0 0-1,0 0 1,0 1-1,0-2 1,1 1-1,-1 0 0,1 0 1,-1-1-1,1 1 1,0-1-1,0 0 1,-1 0-1,1 0 1,0 0-1,0-1 1,0 1-1,0-1 1,0 1-1,2-1 0,3-1 106,-1 0-1,1-1 1,0 0-1,-1 0 1,0-1-1,1 0 1,-1 0-1,0 0 1,-1-1-1,1 0 1,-1-1-1,1 1 1,-1-1-1,-1 0 1,1-1-1,-1 1 1,0-1-1,1-1-105,5-6 17,-1-1-1,0 0 0,-1-1 0,0 0 0,-1 0 0,-1-1 1,4-12-17,-9 25-109,-1 0 1,0-1-1,0 1 1,-1 0 0,1 0-1,0 0 1,-1-1-1,0 1 1,0 0-1,0-1 1,0 1-1,0 0 1,-1 0 0,0-1-1,1 1 1,-2-1 108,1 2-54,0 1 0,0-1 1,-1 1-1,1-1 0,-1 1 1,1 0-1,-1 0 0,0-1 1,0 1-1,1 0 0,-1 1 1,0-1-1,0 0 0,0 0 1,0 1-1,0-1 0,0 1 0,0 0 1,0-1-1,0 1 0,0 0 1,0 0-1,0 0 0,-2 1 54,1 0-5,-1 0-1,1 0 0,-1 0 0,1 1 0,-1-1 0,1 1 0,0 0 0,0 0 1,0 0-1,0 1 0,0-1 0,0 0 0,1 1 0,-1 0 0,1 0 1,0 0-1,0 0 0,0 0 0,0 0 0,0 2 6,-8 11 2,2 0 1,0 1-1,-2 9-2,6-16 10,1 0 0,1 0 0,0 0 0,0 0 0,1 1 0,0-1 0,1 0 0,0 1 0,1-1 0,0 0 1,1 1-1,0-1 0,0 0 0,1 0 0,0 0 0,1 0 0,0-1 0,1 1-10,5 7 71,-8-12-79,1 0 0,0 0-1,1 0 1,-1 0 0,1-1 0,0 1-1,1 1 9,-2-4 53,0-1-1,-1 1 0,1-1 1,0 0-1,0 1 0,-1-1 1,1 0-1,0-1 0,0 1 1,0 0-1,0-1 1,1 0-1,-1 0 0,0 0 1,0 0-1,1 0-52,10-2 253,-1 0 1,1-1-1,-1 0 1,0-1-1,0-1 0,0 0 1,10-6-254,86-50 249,-105 58-225,24-15-327,0-1 1,-2-2-1,0 0 0,-1-2 0,-2-1 1,0-1-1,2-4 303,10-18-4090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26:14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0 744 2480,'0'0'2372,"0"0"-1460,0 0-726,0 0-90,0 0 152,14-23-45,88-152 1,-89 152-132,-7 15-37,-1 0 1,-1 0-1,1 0 0,-1-1 1,-1 1-1,0-1 0,0 0 1,1-7-36,-4 15 114,0 1 30,0 0 111,0 0 129,0 0-185,0 0-198,0 17-186,1-9 181,0-1 0,1 0 0,0 0 0,0 0 0,0 0 0,1 0 0,0 0 0,0-1 0,1 1 0,0-1 0,0 0 0,1 0 0,1 2 4,5 4-7,0 0 0,0 0 1,1-1-1,0 0 0,9 5 7,-18-14 2,1 0 0,-1 1 0,1-1 0,-1 0 0,1-1-1,0 1 1,0-1 0,0 0 0,0 1 0,0-2 0,0 1 0,0 0-1,0-1 1,0 0 0,0 0 0,0 0 0,1-1 0,-1 1-1,0-1 1,0 0 0,0 0 0,0 0 0,-1-1 0,1 1 0,0-1-1,0 0 1,-1 0 0,1 0 0,-1 0 0,0-1 0,0 0 0,0 1-1,0-1 1,0 0 0,0-1 0,-1 1 0,1 0 0,-1-1 0,0 1-1,0-1 1,-1 0 0,1 0 0,-1 1 0,1-1 0,-1 0-1,-1 0 1,1-1 0,0 1 0,-1-1-2,2-3 18,-1 1 1,0-1-1,-1 0 0,0 0 0,0 0 1,-1 0-1,0 1 0,0-1 1,-1 0-1,1 0 0,-2 1 1,1-1-1,-1 1 0,0 0 0,-1 0 1,0 0-1,0 0 0,0 1 1,-1-1-1,0 1 0,0 1 0,-1-1 1,1 0-1,-1 1 0,-1 0-18,-12-20 87,18 24-203,1 1-103,2 12-374,1-8 576,-1 1-1,1-1 1,0 0 0,0 0-1,1 0 1,0 0 0,-1-1 0,1 0-1,1 2 18,22 20 3,-20-16-13,12 16-30,1-2 0,1 0 0,1-1 0,3 1 40,-24-22-137,-1-1 272,-1-7-99,0 1 0,-1-1 1,0 0-1,-1 1 0,1 0 0,-1-1 1,-1 1-1,1 0 0,-1 1 1,0-1-1,-2-2-36,-16-27 2,21 34-4,-3-6-40,1 0 1,0 0 0,0 0 0,0-1 0,1 1-1,-1-1 1,2 0 0,-1-7 41,30 14-607,-21 2 599,1-1 1,-1 1-1,0 1 0,0 0 0,0 0 0,0 0 0,0 0 0,-1 1 0,1 1 0,-1-1 1,1 1 7,67 50-68,-61-43 1,-8-10 60,-4-1 191,-9-26 424,0 10-605,0 0-1,2-1 1,-1 0-1,2 0 0,1-1 1,0 0-1,1 1 1,0-1-1,2 0 0,0-4-2,2 21-14,0 0 0,0 0 1,0 0-1,-1 1 0,1-1 0,0 0 0,1 0 0,-1 0 0,0 1 0,0-1 0,0 1 0,0-1 0,0 1 0,1-1 0,-1 1 0,0 0 1,0-1-1,1 1 0,-1 0 0,0 0 0,1 0 0,-1 0 0,0 0 0,0 0 0,1 0 0,-1 1 0,0-1 0,0 0 0,2 1 14,2 0-21,1-1 0,-1 1 0,0 0 0,1 0 0,-1 1-1,0 0 1,5 2 21,4 6 8,-1 1 0,0 1 0,-1 0 0,6 8-8,39 35 96,-57-54-96,0-1-1,0 1 1,1-1-1,-1 0 1,0 1-1,1-1 1,-1 0-1,1 1 1,-1-1-1,0 0 1,1 1-1,-1-1 1,1 0-1,-1 0 1,1 1-1,-1-1 1,1 0-1,-1 0 1,1 0-1,-1 0 1,1 0 0,-1 0-1,1 0 1,-1 0-1,1 0 1,-1 0-1,1 0 1,-1 0-1,1 0 1,-1 0-1,1 0 1,-1-1-1,1 1 1,-1 0-1,1 0 1,-1 0-1,0-1 1,1 1-1,-1 0 1,1-1-1,-1 1 1,0 0-1,1-1 1,-1 1-1,0-1 1,6-22 239,-5 14-229,22-58 20,-8 23-11,-1-1 0,3-25-19,-15 63 25,-1-1 0,0 1 0,-1 0-1,0-1 1,0 1 0,-1 0 0,1-1 0,-2-3-25,1 9-22,1 1-1,-1-1 1,1 1 0,-1-1 0,1 1-1,-1-1 1,0 1 0,0 0-1,0-1 1,0 1 0,0 0 0,0 0-1,0-1 1,0 1 0,0 0 0,-1 0-1,1 0 1,0 1 0,-1-1-1,1 0 1,0 0 0,-1 1 0,1-1-1,-1 1 1,1-1 0,-1 1 0,0 0-1,1-1 1,-1 1 0,1 0-1,-1 0 1,0 0 0,1 0 0,-1 0-1,1 1 1,-1-1 0,1 0 0,-1 1-1,1-1 1,-2 1 22,1 1-4,1 0-1,-1 0 1,0 0-1,1 0 1,-1 0-1,1 0 1,0 1 0,0-1-1,0 0 1,0 1-1,0-1 1,0 0-1,1 1 1,-1-1 0,1 1-1,-1-1 1,1 1-1,0 0 5,-5 55-28,5-58 28,-1 15-13,2 0 0,-1-1 1,2 1-1,0-1 0,1 1 0,1 2 13,-3-13 2,0-1-1,0 0 0,0 0 0,1 0 1,0 0-1,-1 0 0,1-1 1,0 1-1,0 0 0,0-1 0,1 1 1,-1-1-1,0 0 0,1 0 0,0 0 1,-1 0-1,1 0 0,0-1 0,0 1 1,0-1-1,0 0 0,0 0 0,1 0 1,-1 0-1,0 0 0,0-1 1,1 1-1,-1-1 0,0 0 0,2 0-1,0-1 70,0 0 0,0 1 0,0-2-1,0 1 1,0-1 0,0 1 0,-1-1 0,1-1-1,0 1 1,-1-1 0,0 0 0,0 1-1,0-2 1,0 1 0,0 0 0,0-1-1,-1 0 1,1-1-70,12-15 175,-1 0-1,-2 0 1,5-9-175,-4 6 18,-11 18-205,0-1 1,0 1 0,0-1 0,0 0-1,-1 0 1,0 0 0,0 0 0,-1-1-1,0 1 1,0 0 0,0-1-1,-1 1 1,0-1 186,0 1-4522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7:31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0 336,'0'0'1766,"0"0"-878,0 0-243,0 0-70,0 0-115,5 0-232,0 0-219,12 4 7,-16-3-1,0 0 0,0 0 0,-1 0 1,1 1-1,0-1 0,-1 0 0,1 1 0,-1-1 0,0 0 1,1 1-1,-1-1 0,0 1 0,0-1 0,0 0 0,0 1 0,0-1 1,0 1-1,0-1-15,0 0 58,0 0 0,1 0-1,-1 0 1,0 0 0,0 1 0,0-1 0,0 0 0,0 0 0,-1 0 0,1 0 0,0 0 0,0 0-1,-1 0 1,1 0 0,0 0 0,-1 0 0,1 0 0,-1 0 0,0 0 0,1 0 0,-1-1-1,0 1 1,1 0 0,-1 0 0,0 0 0,0-1 0,0 1 0,1-1 0,-1 1 0,0 0 0,0-1-1,0 1 1,0-1 0,-1 0-58,2 0 739,0 0-45,0-1-718,0-1 0,0 1 1,0-1-1,0 1 0,0-1 1,0 0-1,1 1 1,-1-1-1,0 1 0,1-1 1,0 1-1,-1-1 1,1 1-1,0 0 0,0-1 1,-1 1-1,1 0 1,0 0-1,0-1 0,1 1 1,-1 0-1,0 0 1,0 0-1,1 0 0,-1 0 1,1 0 23,3-1-432,0 1 0,0-1-1,0 1 1,0 0 0,0 0 0,1 1 0,1-1 432,-5 1-238,19-1-4090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7:54.98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675.71973"/>
      <inkml:brushProperty name="anchorY" value="-2155.24805"/>
      <inkml:brushProperty name="scaleFactor" value="0.5"/>
    </inkml:brush>
  </inkml:definitions>
  <inkml:trace contextRef="#ctx0" brushRef="#br0">5540 574 2457,'0'0'0,"0"0"984,0 0-626,0 0 320,0 0-149,0 0 54,0 0-253,0 0-96,0-3-32,-2-2-30,-3-1 17,-1-1-73,-3-2-7,-2 0-66,-3-1-23,-2-2 2,-4-2-6,-4-1-19,-4-2 15,-3-1-5,-5-1 103,-3-1-75,-3 0-38,-2 1 22,-2 1 174,0 1-163,-1 0 30,1 1-64,0 0 21,1 1 102,1 0-143,1 0 48,2-1 2,1 1 61,1 0 2,3 1-98,0 1 32,2 1-6,1 2-2,1 1-18,-1 1 6,-1 1-3,0 1 0,-3 0-10,-3 0 13,-4 1-4,-3 1 1,-4-1 0,-1 1 9,-2-1-2,2 0 1,3 0 0,3 0-10,6 0 22,4 1-16,4-1 62,3 1-84,3-1 37,1 1 34,1-1-58,0 1 10,-2 0-3,-4 0-12,-3 1 4,-3 2-2,-4 0 0,0 0 9,0 1-2,2 0 1,2 0 0,1 0 0,3-1 0,1 0 9,2-1-12,2 0 14,1 0 5,1 0-20,0 1 7,0-1 6,-1 1-12,-1 1 5,-1-1-2,1 1 0,0 0 9,1 0-12,-2 0 23,1 0-25,0 0 8,-1 0-3,-1 0 0,0 0 0,-1-1 0,-1 1 9,-2 0-2,0-1-9,0 1 4,0 0-12,0 0 13,0 0-4,0 0 1,2 0 0,1 0 0,1 0 0,3 1 0,0-1 9,1 1-12,0 0 5,-1 0-2,-4 1 0,-3 0-10,-4 2 13,-5-1-4,-3 2 1,-3-1 0,-2 1 0,-1 0-10,0 0 13,0-1 5,3 0 55,4-1 13,7-1-10,6-1-76,6 0 22,5 0-12,6-1 0,3 0 0,2 0 9,1 0-12,0 0 5,0 0-2,-3 0 0,-2 0 0,-4 0 0,-3 0 0,-3 0 0,-4 1 0,-3 1-10,-1-1 13,0 1-4,2 1 1,1-1 0,3 1 0,3-1 0,1 0 0,0 0-10,0 1 13,0-1-23,-2 1 25,1 1-7,-1-1 2,1 0 0,0 1-10,0-1 13,0 1-4,1-1 10,0 0 7,1 0-11,0 0-5,1 0-8,0 0 11,1 1-23,-2 0 16,0 1-5,1-1 1,-1 2 9,2-1-12,-1 0 5,1 0 7,-1 0-2,1 0 1,1 0 0,0 0 0,0-1 0,2-1 9,0 1-12,2-1 5,0 0-2,2-1 9,2 0-12,1-1 5,1 0-2,2 0 0,0 0 0,0 0 0,0 0 0,0 1 0,-1-1-10,0 1 13,-1 0-4,0 0 1,0 0 0,0 0 0,-1 0 0,-1 0 9,1 1-21,-1 0 25,0-1-17,0 1 6,-1 0-12,-1 1 13,-1 0-14,-2 0 14,1 1-4,-2 0-9,0 1 4,0 0 7,0-1-12,-1 1 14,1 0-4,-1 0 1,1 0 0,-1 1-10,0 0 4,0 1 7,0 0-12,0 1-5,0-1 20,0 1 12,0-1-21,1-1 8,0 0-3,0-1 0,1 0 0,1-1 0,2 0 0,1-1 0,2 0 0,0 0-19,0 0 24,1 0-7,-1 1 2,1-1 0,1 1 0,-1 0 0,1 0 0,1-1-10,-1 1 4,1-1 7,0 1-58,1 0 63,0 1-20,0 0-50,0 0 72,0 0-108,1 0 116,0 0-46,1 0 25,0 0-4,1 0 1,1 0 0,0 1 0,0-1-56,0 1 25,0 0-20,0 0 61,0 1-18,0 1-2,1 0 13,1 2 5,1 1-85,1 1 109,2 1-46,0 2 25,2 0-4,-1 1 1,1 0 0,0 0 9,-1-1-12,1 0 5,0-1-12,0 1 4,1 0-2,1 0 9,-1 0-2,1 1 10,0 0-12,1-1 5,-1 0-12,1 0-43,0-1 58,0 0-19,0 0 6,1 0 9,-1-1-2,1 1 10,0-1-2,0 1-9,0 0 4,0-1 7,-1 0-12,0-1 5,-1-1-2,-1-1 0,0 0 18,-1 0-23,0-1 17,0 0-15,0-1 5,0 0-2,1 0-215,0-1 136,1-1 79,0 0-26,0 0 27,0 0-12,1-1 14,0-1-107,1 0 12,0-1 28,2 0 70,0 0 85,1-1-101,1 1 84,1 0-90,1 0 35,1 1-3,1-2 27,2 1-54,2 0-48,1-1 69,2 0-17,1-1-13,1 0 25,0 0-7,1-1 2,0 1 0,-1 1 0,-1-1 0,-1 0 0,1 0-10,0-1-6,2 0-73,0-1 19,1 0 84,0-2-28,0 0 33,-2-1-24,-1 1 17,-2-1-15,-2 2 14,-2-1-14,0 0 4,0 0-1,1 0 0,2-1 0,1 0-9,3-2 12,2 0-5,3-1 2,1-1 0,2 0 0,0-1-9,0 0-44,0 1 67,0 0-12,-1 0-5,-1 0 23,-1 2-16,-2-1-4,0 0 11,0 0-14,1 0 4,2-1-10,1 0 12,2-2 14,2 1-22,-1-1 17,0 0-6,-4 2 2,-2 0 0,-4 1 0,-3 1-9,-2 0 12,-3 1-14,0 1 4,-2-1 9,1 1-13,-1-1 14,0 0 5,0 0-20,0 0 16,-2-1-15,0 2-5,-2-1 11,0 1-4,-3 2 1,1-1 0,-1 1-19,1 0 24,3-1-17,3 0 15,3-1-5,4-1 12,3 0 6,2 0-11,0-1-5,1 1 2,0 1-2,-1 0 0,-1 0 0,-2 1 0,-1 0 9,-3 0-12,-1 1 5,-1-2-2,0 0 0,0 0 0,1 0-10,1 0 4,2-1-59,1 1 83,2-1-18,0 0 63,1 1-81,-1-1-38,0 1 75,-2 0-29,-2 0 10,-1 0 0,-1 0 19,-3 1-24,-2 1 7,-1-1-2,0 1 0,-1 1 0,2-1 10,1 0-13,2 0 14,1 0-14,2 0 4,-1 0-1,1 0 0,-1 1-74,0 0 86,-3 0-114,0 0 34,-3 0 63,-1 0-59,-1 0 77,-2 0-21,0 0-20,-1 0 36,0 0-12,1 0-5,2-1 12,1 0-5,3-2 2,2 0 0,2 0 0,0-1 0,0-1 0,1 1-9,-2 1 12,-2 1-14,-2-1 14,0 1-5,-2 0 2,0 0 10,0 1-13,1-1 4,3 0-1,2-1 0,3 0 0,3-1 0,2 0 0,1-1 0,0 0 0,0 0 0,-1 1 19,0 0-24,-3 0 7,-2 1-11,-1 0-26,-2 0 45,0 1-6,0-1-7,1 0 14,2 0-5,0-2 2,0 1 0,1 0-9,-3-1 2,0 1 9,-3 0-13,-2 1 4,-1-1 18,-1 0-15,0 0-4,0 0 1,2-1-1,1 0 0,1-1 0,2 0-9,0 0 12,-1 0-5,0 1 12,-3 0-4,-2 1-7,-3 0 2,-1 1-1,-2-1 0,1 0 0,1 0 0,2-1 0,2-1 0,3 0 10,2 0-13,2-1 4,1 0-1,1 0 0,-1 0 0,-1 1 0,-2 0 10,-2 1-4,-3 0-7,-2 0 2,-4 2 9,-1 1-4,-3 0 2,-3 0 10,0 1 43,-2 0-21,2 0-47,0-1 15,3-1 2,2-2-13,4-1 70,3-1-86,1-1 19,1 1 3,-2 1-5,-2 1 12,-4 1 62,-3 2-36,-3 1 145,-1 0 7,-2 1 202,0 1 239,-1-2-129,1 1-226,-1-2-125,1 0-60,-1 0-6,1 0-30,0 0 6,0 1-3,0 0-65,0 1 18,0 0-18,0 0-54,0 0 71,0 0-127,0-1 1,0 1-14,0-1 16,0 1 68,1-1-140,0 0-403,1-1-403,0 1-2503,0 1-528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8:00.53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357.20996"/>
      <inkml:brushProperty name="anchorY" value="-862.12518"/>
      <inkml:brushProperty name="scaleFactor" value="0.5"/>
    </inkml:brush>
  </inkml:definitions>
  <inkml:trace contextRef="#ctx0" brushRef="#br0">721 1404 80,'0'0'0,"0"0"432,0 0-280,0 0 220,0 0-61,0 0-182,0 0 97,0 0 63,27-7-164,4-1 46,4 0-45,-1 1-50,0 1 12,-1 1 1,2 0-21,3 0 7,5-1-78,5-1 96,5-1-106,4-2 22,3 0 11,0-1-16,1 0 108,0-2-133,-3 1 100,-3 0-3,-3 0-38,-4 0 25,-3 0 38,-3 2-39,-3-1 32,0 0-18,-1 1-69,1 0 94,0 0-115,2-1 90,0 1-75,1 0 12,1 0 43,0-1-61,0 2 38,1-1 26,-1 1-64,-2 1 12,-1 1 3,-1 0-12,-2 0 12,-1 1-12,2-1 22,0-1 30,1 1 2,3-2-53,2 0 17,1-2-8,0 0 47,0 0-51,-2 0-2,0 1 29,-3 0-30,-2 0 10,-2 1-3,-2 1-9,-2 1 11,-1 1-3,-2 0 1,0 0-9,0 1 11,1-1-3,2-1 57,2 0-81,3-1 35,3 0 36,2 0-69,1-1 23,1 1-8,0 0 19,-1 0-43,-3 1 50,-1 1-34,-3 1 11,-1-1-3,-1 1 0,0 0 9,0-1-2,0 1 48,0 0-70,0 0 23,1 0-8,0-1 9,0 1-2,0-1-8,2 1 11,0 0-12,1 0 3,0 0 18,-1 1-25,-1-1 18,1 0-5,-2 1-8,0-1 11,-1 0-3,-1 0-8,0-1 11,-3 1-12,-1-1 12,-3 1-12,-2 0 3,-2 0-1,-1 0 9,0-1 54,0 0-24,2-1-37,2-1 13,2-1 68,1-1-97,1 0 33,1 0-11,-2 0 0,-1 1 0,-2 1 9,-1 0 63,0 0 2,-1-1 50,3-1 17,1 0-85,2-1 19,0 1-75,-1 0 17,-1 1-28,-3 1 15,-4 2-14,-4 2 12,-3 0-12,-3 2 12,-2 1-22,-2 0 16,-1 1-5,1 0-8,1-1 11,2 1-3,2-1 1,3-1 9,2-1-2,2 0-8,1-1 11,-1 1-3,-2 0-8,-1 0 2,-2 0 8,0 0-11,0-1 69,0 0-77,1-1 26,-1 0 58,0-1-20,-2 1 150,-1 1 268,-2-1-142,-1 0-160,-2 1-86,-1 1-66,-1 0 47,-1 0-70,1 0 19,-1 0-6,2 0-9,-1 0 31,1-1-38,0 0 30,-1 1 66,0-1-46,-1 0 120,0 0 80,-1-1-93,0 0 94,-1-2-121,0-1-76,0-2-29,0-2 7,-1-1 28,-2-2 0,-3-1-53,-3-1 119,-3 1-64,-2-1 134,-3 1-83,-1 1-101,-3 1 22,-1 1-8,-1 1-22,-1 1 16,-1 1 14,-1 0-24,-2 0 9,0 2-12,-1 0 11,0 0-12,0 2 3,0 0-1,0 2 0,0 1-9,0 0 11,-1 0-12,-1 1 3,-2 0 8,0 0-11,-2 1 12,-2 0-3,1 0-18,-1 0 15,1 1-5,2 0 10,2 0-2,2 0 1,1 0-9,1 0 2,0 1-104,-1-1 133,-1 0-92,-2 0 85,-2 0-23,-3 0-1,-1 0-17,0 0 24,-1 0 0,0 0 1,2 1-8,1 0 11,2 1-13,0 2-42,1 0 58,-1 1-19,1 1 15,-1 0-21,0 0 7,-1 0 6,-1 0-2,-1-1 1,-2 1 9,0-1-12,0 1 5,0 0-2,1 0 0,3-1 9,5 0-2,3 0 1,6-2 0,5 0 0,3-2 0,2 1 0,2-1 9,-2 0-21,-2 2 16,-3 1-15,-4 1 5,-5 1-68,-2 2 94,-3 0-21,0 1-2,0-1 14,1 0-14,1-1-5,1 1 2,3-1-2,0-2 9,3 0-2,0-1-9,-1 0 13,1-1-4,-2 0 1,0 1 0,-1-1 0,-1 0 0,-1 1 0,1 0-10,0 1 13,3-1-4,2 0 1,1 1 0,2-2 0,0 1 0,0-1 0,-1-1 9,-1 0-2,-3 0-9,-2 0 4,-4 0 7,-4 1-12,-1 0 5,-1 1 7,0-1-12,2 0 14,3-1-14,2 1-5,3-1 11,4-1-4,2 0 1,2 0 0,0 0 9,-1 0-21,-1 1 16,-3 0-5,-3-1 10,-2 1-12,-2 0 5,-2 0-2,1-1 9,-1 0-12,1 0 14,2-1-14,1 1 14,2-1-14,1 0 5,1 0 16,2 0-23,0 0 8,1 0 6,0-1-12,0 1 14,0-1-14,0-1 5,-1 0 7,0-1-12,1 1 14,1 0-14,0-1 5,1 1 7,0 0-12,2-1 14,1 1-14,1 0 14,0 0-14,-1 1 5,1-1-2,-1 0 0,0 1 9,0 0-12,-1 0 5,0-1-2,-1 0 0,1 1 0,-1-2 9,0 1-2,0-1 1,-1 0 112,0 0-125,0 0 23,0 1 49,0-1-75,1 1 15,0 0-6,2 1-1,0 0 0,2 0 9,-1-1-2,0 1 10,0 1-21,0-1 7,-1 1-3,-2 0 0,0 0 0,0 0-19,0 0 15,0 0 4,0 0-10,0 0 12,1 0-3,-1 0 1,0 0 0,1 1 0,0 1 0,0-1 0,0 1-9,0 1 11,1-1-3,-1 1 1,1 0 0,-1 1 0,0-1 0,-1 1 0,-2-1 0,1 1 0,0 0 0,-1-1 9,0 1-11,1-1 3,-2 0-1,0 1 9,0-1-2,-1 1-8,-2-1 2,0 1-1,0 0 0,0 0 0,0 1-9,1 0 11,1-1-3,1 1 10,1-1-11,1 0 22,-1 0-26,0-1 18,-2 0-14,-2 0 12,-1 1-3,0 0-8,0 1 2,1 1-1,0 0-9,2 0 11,0 0-3,3 0 1,2-1 0,1 1 0,3-1-9,1 0 2,2 0-10,1 1 21,-1-1-16,0 0 14,-2 2-12,0 0 3,-2 0-1,-1 2 0,0 0 9,-1 0-2,0 1-8,-1 1 11,0 1-12,-1 0 12,0 1-3,0-1 1,2-1 0,1 0 0,2-1-9,2-1 2,2-1-1,1 0-75,0 0 96,1 0-87,1 0 91,-1 1-36,1 0-34,-1 1 58,1 0-19,1 2 6,0-1 9,1 1-30,0 0 37,1 0-12,0 0-6,1 1 4,-1-1-2,1 1-10,0-1 13,1 1-4,-1 0 1,0 0 0,0-2 0,0-1 9,0 0-12,0-1-14,0 1 22,0 1-7,1 0 2,0 2 9,2 1-12,0 0 14,0 2-4,0 0-9,1 0 13,-1-1-4,1 0 1,1-1-10,-1-1 4,1-1-58,0 1 72,0 0-24,1-1 17,1 1-12,1 0 5,0 1-2,0-1 9,1 1-2,-1-1 1,2 1 0,-1-1-10,2 0 13,-1 0-14,1 0 5,1-1-2,1 0-10,0-1 13,0-1 5,2 1-11,0 0 14,2-1-4,0 0-9,2-1 13,2 0-14,0-1 5,2-1 7,1 0-12,0-2 5,1 0 7,-1-1-21,1-1-40,0 0 76,1-1-35,0-1 13,1 0-2,1-1 0,1 0 9,2 0-68,1 0 77,0 0-26,0-1-48,-1-1 72,-2-1-24,-1 0-2,-3 1 4,-2 0-40,-2 0 68,-2 1-32,-1 1 12,-2 0 7,-1-1-12,1 0 14,2-1-4,2-1 1,2-1 0,3-1 0,3 0-19,2-1 24,1 0-17,2-1 15,0 1-14,0 0 14,0-1-4,-2 0 1,-2-1-10,-3 1 4,-3 0-2,-5 1 9,-5 0 91,-4 3 3,-4 0 51,-3 2 38,-2 0-62,0 0 3,-1 1-49,0 0-73,1-1 7,-1 0-204,1-3-693,-1 0-7525,1-1 10675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8:05.58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369.34033"/>
      <inkml:brushProperty name="anchorY" value="-1990.4386"/>
      <inkml:brushProperty name="scaleFactor" value="0.5"/>
    </inkml:brush>
  </inkml:definitions>
  <inkml:trace contextRef="#ctx0" brushRef="#br0">1 137 760,'0'0'0,"0"0"464,0 0-233,0 0 141,0 0-101,0 0 5,0 0 185,21-20 243,4-3 17,1-1-484,-3 3-134,-3 3-74,-4 5-120,-2 5-150,0 2-331,0 3-1573,-3 2 589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1:48:08.36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823.7832"/>
      <inkml:brushProperty name="anchorY" value="-3123.94507"/>
      <inkml:brushProperty name="scaleFactor" value="0.5"/>
    </inkml:brush>
  </inkml:definitions>
  <inkml:trace contextRef="#ctx0" brushRef="#br0">2235 441 3209,'0'0'0,"0"0"1568,0 0-1101,0 0 576,0 0-242,0 0-146,0 0-172,0 0 18,-3-2-278,-3-1-90,-2-2 1,-2-2-133,-2-1 124,-3-1-145,-1-1 118,-2-1-112,-2 1 24,-2-2 0,0 1-3,-1 1 1,-1-1 56,0 0-81,-2 1 26,-1-2 0,-2 1-2,-1-1 85,-2 0-61,-1 0 31,1 0 68,1 0-12,2 0-38,1 2-69,3 0 8,1 0 102,1 2-154,1 0 50,-1 1-17,0 0-9,-2 1-54,-2 1 80,0-1-26,-1 1 9,0-1 9,1 1-2,0-1 10,2 1-21,-1-1 7,1 0 16,0 1-15,2-1-4,1 1 11,2 0-14,0 0 4,1 1 9,0-1-4,-1 0-7,0 0 2,-2-1-1,0 1-65,-2 0 83,1 0-27,-1 1 18,1 0-11,0 1 3,1 0-10,1 0 11,-1 0-3,1 1-8,1-1 11,-1 1-12,1 0-6,0 1 10,-1 0-50,1 0 71,0 0-14,0 1-3,1 0 3,0 0-1,1 0 0,0 0 0,0 0-75,0 0 97,0 0-33,1 0 2,1 0 11,0 0-3,2 0-8,1 0 2,-1 0-10,2 0 21,-1 0-16,1 0 5,0 0 8,1 0-2,1 1 1,0 1-19,0-1 15,0 2-5,-2-1-46,0 1 70,-1 1-23,-2-1 8,0 1 0,-1 0 0,-1 0 0,1 0 0,0 0 9,0 1-21,1-1 16,1 1-154,2 0 15,1 0 99,1 1-64,1 1 33,0 1 69,1 0-21,-1 0 20,0 2-2,0-1-8,0 0 11,0 1-12,0-1 3,1 1-38,0 0-9,0 1 57,1 0-10,1-1 15,0 2-1,-1 0-8,1 0 2,0 0-48,1 0-5,0 0 55,1 0-84,0 0 101,0 1-40,1 1 22,0 0-3,0 2 1,0 0 9,0 0-11,1 0-16,1 0 24,0-2-28,0 1-28,1-2 63,0 0-68,0 0 69,0 0-2,0-1-18,0 1 18,0 0-5,0 0 1,0 0 0,0 1 0,0-1-9,0 0 11,0 0-12,0 0 12,0 0-12,0 1 3,0 0-1,2 0-9,0 0 11,0 1-3,1 0-8,1 0-7,0 0 10,1 1-87,-1 0 109,1 0-27,1-1-46,0 1 64,1 0-78,1-1 88,0 1-35,1 0-36,1 0 50,1-1-8,1 0 3,-1 0-8,2-1-82,0 1 116,0-1-29,2-1-101,0 0 145,1-1-58,2-1 29,1 1 52,2-1-71,1 0 24,3 0-8,2-1-28,2 1 36,1-1-12,1-1 22,0 0-23,0-2 17,-2 0 70,-2-2-96,-1 0 42,-1-1-32,-2-1-87,0 0-22,0 0 140,2-1 74,2 1-51,2-1 18,2 0-68,0-1 17,-1 1-18,0-1 11,-3 0-12,-2 0 3,-2 0-1,-2 0 9,0 0-11,-1-1 12,0 1-3,1-1-8,2 1 30,0-1-37,1 0-72,0 0 104,-1 0 20,0 0 15,-1 0-63,-2 0 77,-2 0-90,-2 0 26,1-1-9,-1-1 9,2-1-2,1 0-8,1-1 2,1 0-66,1-1 83,-2 1-18,-1-1 63,-2 1-71,-1-1 127,-2 0-85,-1 0 29,0-1 2,1-1 17,1-1-24,1-2 9,2 0-78,1-1 22,0 0-11,-1 0 0,-1 1 0,-1 1 9,-3 2 73,-1 0-12,-2 0-28,-1 0 30,1-1-76,-1 0 12,1-2 114,0 0-147,1 0 49,0-2 77,-1-1-119,0 1 76,-1-1-4,0-1-48,-1 1 148,-1 0-138,1 0 64,-1 0-37,0 0-49,-1 1 14,2-1-17,-1-1 2,2 0-1,0-1 0,0-1-84,0 0 108,1-1-27,-2 0-158,1 1 217,-1 0-63,-1 1 134,0 0-143,-1 1 48,1 0-25,-1 0 2,0-1-1,-1 1 0,0 0 0,0 0 0,-1 0 19,-2 0 69,1-1-103,-2 1 26,0 0-10,0 1 83,0-1-108,0 1 83,-1 1-72,1 0 19,0 0 125,-1 0-159,0 0 44,1 0-5,-1 0-5,-1 1 114,0 0-88,-2 2-33,0-1-64,-2 1-7,0 0 22,-2 1 46,0-1-77,-1 1 101,-2-1-31,-2 0 11,-3 0-18,-3 0-108,-4 0 67,-3 0-17,-2 0 87,-1 1-23,2 1 12,4 2 0,4 1 0,4 1-65,5 1-57,4 2-118,2-1-272,2 1-251,1 4 30,0 4-526,1 3-947,-1-1-2316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06:16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1024 432,'0'0'926,"0"0"-309,0 0-59,0 0 171,0 0-79,0 0-157,0 0-154,0 0-101,0 0-34,0 0-33,0 0-23,0 0-17,0 0-47,0 0 9,0 0-6,0 0 17,0 0 49,0 0 30,0 0 8,0 0-25,0 0-11,4-24 49,5 9-202,-1 1 0,2 1 0,0-1 0,0 2 0,1-1 1,1 1-1,0 1 0,1 0 0,1 1-2,34-26-18,47-24 18,-35 23-33,95-53-194,4 7-1,164-61 228,-175 86 0,3 7 0,1 6 0,3 7 0,14 4 0,264-36 8,343-37-17,-566 92-14,0 9-1,59 12 24,-209-1 38,0 2 0,0 3 0,-1 3 0,33 13-38,-81-21 46,1 0-1,-1 1 0,-1 1 1,1 0-1,-1 0 0,7 8-45,-16-15-1022,-11 0-1308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06:17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2 3833,'0'0'811,"0"0"-358,0 0 19,0 0 143,0 0-238,0 0-129,-1-1 130,2 8-605,14 21 221,2-1 0,0 0 0,2-1 0,1 0 0,1-2 0,13 11 6,-33-33-1,22 20-8,1 0 0,25 17 9,15 13-48,-64-51 51,1-1-1,-1 1 0,0-1 0,0 1 0,0-1 1,0 1-1,0-1 0,0 1 0,0 0 0,0-1 1,0 1-1,0-1 0,0 1 0,0-1 0,0 1 1,0-1-1,0 1 0,-1-1 0,1 1 0,0-1 1,0 1-1,-1-1 0,1 0 0,0 1 0,0-1 1,-1 1-1,1-1 0,-1 0 0,1 1 0,0-1 1,-1 0-1,1 1 0,-1-1 0,1 0 0,-1 0 1,1 1-1,-1-1 0,1 0-2,-26 17 127,18-13-105,-39 31-12,2 2 0,1 1 0,2 3 0,2 1 0,1 2 0,-13 22-10,40-52-579,12-14-1031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09:07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 2551 4369,'0'0'497,"0"0"10,0 0 107,0 0-84,0 0-24,-4-2-63,3 2-430,1 0 1,0 0-1,-1 0 1,1 0-1,-1 0 1,1 0 0,-1 0-1,1 0 1,0 0-1,-1 0 1,1 0-1,-1 0 1,1 0-1,0-1 1,-1 1 0,1 0-1,0 0 1,-1 0-1,1-1 1,-1 1-1,1 0 1,0-1-1,0 1 1,-1 0 0,1-1-1,0 1 1,0 0-1,-1-1 1,1 1-1,0 0 1,0-1 0,0 1-1,0-1 1,-1 1-1,1-1 1,0 1-1,0 0 1,0-1-1,0 1 1,0-1 0,0 1-1,0-1 1,0 1-1,0 0 1,0-1-1,1 1-13,20-12 729,10-3-701,-21 7-6,1-1-1,-2 0 1,1 0 0,-1-1-1,-1 0 1,0-1 0,0 0-1,-1 0 1,0-1 0,-1 0-1,-1 0 1,0 0 0,0-1-1,-1 1 1,-1-1 0,0 0 0,0-5-22,4-36 75,-2 1 1,-2-1-1,-5-39-75,2 33 32,-5-636 72,5 696-111,0 0-1,0 0 0,0 0 4,0 0 15,0 0-2,0 0 10,0 0 41,-1-38 693,-3 6-736,-3 1 0,0 1 1,-2-1-1,-1 1 0,-14-26-17,1-4 10,-37-97-8,-13-35 4,7-9-6,58 169-7,3-1-1,0 1 0,2-1 1,2-28 7,0 23-4,-1 1 1,-2 0-1,-4-15 4,7 47-80,0 1 1,-1 0-1,1-1 1,-1 1-1,1 0 1,-1 0-1,-1 0 1,1 0-1,0 1 1,-1-1-1,0 1 1,0-1-1,0 1 1,0 0-1,-1 0 1,-1-1 79,-15-12-2031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09:07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1120,'0'0'679,"0"0"-170,21 0-74,173 0 431,-191 0-846,130 0 1701,112 15-1721,-111-3 1522,114-7-1522,-248-5 214,0 0 83,0 0 87,1 0-341,-1 0-1,0 0 1,1 0 0,-1 0-1,0 0 1,1 0 0,-1 0-1,0 0 1,1 0 0,-1 0-1,0 0 1,1 0 0,-1 0-1,0 1 1,1-1 0,-1 0-1,0 0 1,1 0 0,-1 0 0,0 1-1,1-1 1,-1 0 0,0 0-1,0 1 1,1-1 0,-1 0-1,0 0 1,0 1 0,0-1-1,1 0 1,-1 1 0,0-1-1,0 0 1,0 0 0,0 1-1,0-1 1,0 0 0,0 1-1,0-1 1,0 1 0,0-1-43,11 23-12,-2 0 0,0 1-1,-2-1 1,-1 2 0,3 20 12,12 129 24,-18-138-22,-2-25-1142,-1-11-2257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09:11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286 614 696,'0'0'808,"0"0"-73,0 0 83,0 0 75,0 0-50,0 0-105,0-2 3506,2-15-4086,-2 5-158,0 1-1,-1-1 1,0 1 0,-1-1 0,0 1 0,-1-1 0,0 1-1,-1 0 1,0 0 0,-1 1 0,0-1 0,0 1-1,-1 0 1,-1 1 0,0-1 0,0 1 0,-1 0 0,0 1-1,0 0 1,-1 0 0,0 1 0,-4-2 0,11 7-11,-1 0 1,1 1 0,-1-1-1,1 1 1,-1 0 0,0 0-1,0 0 1,0 0-1,0 0 1,1 1 0,-1-1-1,0 1 1,0-1 0,0 1-1,0 0 1,0 1-1,0-1 1,0 0 0,0 1-1,0 0 1,-2 0 10,1 1-12,0 0 1,0 0-1,1 1 0,-1 0 1,1-1-1,-1 1 1,1 0-1,0 1 0,0-1 1,0 0-1,0 1 0,1 0 1,-1 1 11,-6 11-24,1 1 0,1-1 0,1 1 0,0 0 1,1 1-1,-1 12 24,1-5-16,1 0 1,1 0-1,2 0 0,0 1 1,2-1-1,3 22 16,-4-45-2,0 1-1,1-1 0,-1 0 1,1 0-1,-1 1 0,1-1 1,0 0-1,0 0 0,0 0 1,0 0-1,0 0 0,0 0 1,1 0-1,-1-1 0,0 1 1,1 0-1,0-1 0,-1 1 1,1-1-1,0 1 1,0-1-1,0 0 0,0 0 1,0 0-1,0 0 0,0 0 1,0 0-1,0-1 0,1 1 3,0-1 9,0 0 1,0-1-1,0 1 0,0 0 0,0-1 0,-1 0 0,1 0 0,0 0 1,0 0-1,-1 0 0,1-1 0,-1 1 0,1-1 0,-1 1 0,0-1 1,1 0-1,-1 0 0,0 0 0,0 0 0,0 0 0,-1-1 0,2 0-9,9-14 40,-1-1 0,-1 0 0,0-1 0,-1 0 0,-1 0 0,5-21-40,3-19 79,6-45-79,-21 115-98,0 0-1,1 1 0,1-1 1,0-1-1,3 9 99,0 2-30,-5-20 31,4 18-4,0-1 0,2 1 1,0-1-1,1-1 1,2 1 2,-9-15 1,1 1 1,-1-1 0,1 0 0,0 0 0,1 0-1,-1-1 1,0 1 0,1 0 0,-1-1 0,1 1-1,0-1 1,0 0 0,0 0 0,0 0 0,0-1-1,1 1 1,-1-1 0,0 1 0,1-1 0,-1 0-1,1-1 1,-1 1 0,1 0 0,-1-1 0,1 0-1,0 0 1,-1 0 0,1 0 0,-1-1 0,3 0-2,-3 0 10,0-1 1,0 1 0,0-1 0,-1 0-1,1 0 1,-1 0 0,1 0 0,-1 0-1,0-1 1,0 1 0,0 0 0,0-1-1,0 0 1,-1 0 0,1 1 0,-1-1-1,0 0 1,1 0 0,-1-2-11,17-62 106,-8-8-60,-3-1 0,-4 1-1,-3-1 1,-5-30-46,3 78 18,-1 0 0,-2 0 0,-1 1 0,-1-2-18,8 38-66,0 0 0,-1 0 0,0 0 0,0 0 0,-1 3 66,-1 20-131,1 70 93,1 93 33,2-160 7,2-1-1,1 0 1,1-1 0,8 20-2,6-7-19,-20-45 21,1 0-1,-1 0 1,1 0-1,-1-1 1,1 1-1,-1 0 1,1-1-1,0 1 0,-1 0 1,1-1-1,0 1 1,-1 0-1,1-1 1,0 0-1,0 1 1,0-1-1,-1 1 1,1-1-1,0 0 0,0 1 1,0-1-1,0 0 1,0 0-1,0 0 1,0 0-1,-1 0 1,1 0-1,0 0 1,0 0-1,0 0 1,0 0-1,0 0 0,0-1 1,0 1-1,0 0 1,-1-1-1,1 1 1,0 0-1,0-1 1,0 1-1,-1-1 1,1 0-1,0 1 0,-1-1 1,1 1-1,0-1 1,-1 0-1,1 0 1,-1 1-1,1-1 1,-1 0-2,12-15 24,-2 0 1,0-1-1,-1 0 1,-1-1-1,0 0 1,-1 0 0,-1 0-1,-1-2-24,8-30 27,-3-1-1,1-22-26,-5 1 25,-3 0 0,-4-18-25,1 14 23,-19 124-361,9 4 317,3 1 0,3-1 0,1 1 0,3 0 1,5 30 20,-4-58-1,2-1 0,0 0 0,2 0 0,5 18 1,-7-32-7,0 0 0,1 0 0,0-1 0,1 1 0,0-1 1,1 0-1,-1 0 0,2 0 0,-1-1 0,1 0 0,0-1 0,2 2 7,-7-8 4,-1 1 0,1-1 0,0 0 0,-1 0 0,1 0 0,0 0 0,-1 0-1,1 0 1,0 0 0,0-1 0,0 1 0,0-1 0,0 1 0,0-1 0,0 0 0,0 0 0,0 0 0,0 0 0,0 0 0,0 0 0,-1-1 0,1 1 0,0 0-1,0-1 1,0 0 0,0 1 0,0-1 0,0 0 0,-1 0 0,1 0 0,0 0 0,-1 0 0,1-1 0,-1 1 0,1 0 0,-1-1 0,0 1 0,1-1-1,-1 1 1,0-1 0,0 0 0,0 1 0,0-1 0,0-2-4,6-9 38,-1 0-1,0 0 1,-1-1 0,0 0-1,1-7-37,3-21-45,-2 0 0,-2 0-1,-2 0 1,-1-1 0,-3-12 45,4 91-47,2-1 1,1 0 0,7 19 46,-9-42-2,-1 0 1,2 0-1,-1 0 0,1-1 1,1 0-1,0 0 0,1 0 1,0-1-1,1 0 0,0 0 1,0-1-1,1 0 2,-4-6-3,-1 0-1,1 0 1,0-1 0,0 1 0,0-1-1,0 0 1,0-1 0,1 0 0,-1 1-1,0-2 1,1 1 0,0 0 3,-3-1 9,-1 0-1,0 1 1,1-1 0,-1 0 0,0 0 0,1 0 0,-1-1-1,0 1 1,0-1 0,1 1 0,-1-1 0,0 0 0,0 1-1,0-1 1,0 0 0,1-1 0,-2 1 0,1 0 0,0 0-1,0-1 1,0 1 0,-1-1 0,1 0 0,0 0 0,-1 1-1,0-1 1,1 0 0,-1-1-9,2-7 10,0 1-1,-1-1 1,0 0-1,-1 1 1,0-1-1,-1 0 1,0 0-1,0 0 1,-1 0-1,0 0 1,-1 1-1,0-1 1,-1 1-1,0-1 1,0 1-1,-1 0 1,0 0-1,-1 0 1,0 1-1,-2-3-9,2 3-39,0 0-1,-1 1 1,0 0-1,0 0 1,-1 1-1,1 0 1,-1 0-1,-1 0 1,1 1-1,-1 0 1,0 1 0,0-1-1,-1 2 1,1-1-1,-1 1 1,0 0-1,1 1 1,-1 0-1,-1 0 1,1 1-1,-5 0 40,5 2-43,1 0 0,-1 0 0,1 0 0,0 1 0,-1 1 0,1-1-1,0 1 1,-2 2 43,8-5-12,1 1-1,-1 0 0,0-1 1,0 1-1,0 0 1,1 0-1,-1 0 0,0 0 1,1 1-1,-1-1 1,1 0-1,0 1 0,-1-1 1,1 1-1,0-1 0,0 1 1,0 0-1,0-1 1,0 1-1,0 0 0,0 0 1,1-1-1,-1 1 1,1 0-1,-1 0 0,1 0 1,0 0-1,0 0 1,-1 0-1,2 0 0,-1 0 1,0 0-1,0 0 0,0 0 1,1 0-1,-1 0 1,1-1-1,0 3 13,1-3-8,-1 0 1,0 0-1,0 0 1,0 0-1,1 0 1,-1 0-1,0 0 1,1 0-1,-1-1 1,1 1-1,-1-1 0,1 1 1,-1-1-1,1 1 1,-1-1-1,1 0 1,0 0-1,-1 0 1,1 0-1,0 0 8,42 0 2,-29-1-6,7-1 20,0-1 1,0-1-1,0-1 1,-1-1 0,0-1-1,0 0 1,-1-2-1,1-1 1,-2 0-1,0-1 1,0-1 0,-1-1-1,0-1 1,0-2-17,-17 16 9,-1-1 1,1 0-1,-1 0 1,1 1-1,-1-1 1,1 0-1,0 1 1,-1-1 0,1 1-1,0-1 1,0 1-1,0-1 1,-1 1-1,1 0 1,0-1-1,0 1 1,0 0-1,0-1 1,0 1-1,0 0 1,-1 0 0,1 0-1,0 0 1,0 0-1,0 0-9,4 21 60,-3 0-101,4 23 34,-1-8 10,1-1 0,5 15-3,-9-41 1,1-1-1,0 1 1,1-1 0,-1 1-1,2-1 1,-1 0 0,1-1 0,0 1-1,1-1 1,0 0 0,5 5-1,-10-11 6,0 0 0,0 0 0,1 0-1,-1 0 1,1 0 0,-1 0 0,1-1 0,-1 1 0,1 0 0,0-1 0,-1 1 0,1-1 0,-1 0 0,1 0 0,0 1 0,-1-1-1,1 0 1,0-1 0,-1 1 0,1 0 0,0 0 0,-1-1 0,1 1 0,0-1 0,-1 1 0,1-1 0,-1 1 0,1-1-1,-1 0 1,1 0 0,-1 0 0,0 0 0,1 0 0,-1 0 0,0 0 0,0-1 0,0 1 0,0-1-6,7-6 53,0-2-1,-1 1 1,0-1 0,-1 0 0,0-2-53,0 3 10,10-22 118,-2 0 0,0-1 0,5-24-128,13-29 141,-28 94-216,1 1 0,-1 0 0,0 0 0,-1 0 0,0 1 0,-1-1 75,10 31-13,-1-12 10,0 0 0,2-1 0,7 12 3,-14-30-1,0-1 0,0 1 0,1-1 1,0 0-1,1-1 0,-1 0 1,2 0-1,-1 0 0,1-1 1,0-1-1,1 1 1,-10-7 2,1 0 0,-1 0-1,0 1 1,1-1 0,-1 0 0,0 0 0,1 0 0,-1 0 0,1 0-1,-1 1 1,0-1 0,1 0 0,-1 0 0,0 0 0,1 0 0,-1 0-1,1 0 1,-1 0 0,0 0 0,1-1 0,-1 1 0,0 0 0,1 0-1,-1 0 1,1 0 0,-1 0 0,0-1 0,1 1 0,-1 0 0,0 0-1,0 0 1,1-1 0,-1 1 0,0 0 0,1-1-2,4-17 155,-4-32 184,-2 36-278,0-61-20,-4 0 1,-2 0-1,-16-61-41,19 122-498,6 34 348,10 36 149,-8-46-3,0-1 1,1 0-1,0 0 0,0 0 1,1-1-1,0 1 1,2 0 3,-5-6-2,0 0 1,0 0-1,0-1 1,1 1-1,-1 0 1,1-1-1,0 0 1,-1 0-1,1 0 1,0-1-1,0 1 1,1-1-1,-1 0 1,0 0-1,0 0 1,0-1-1,1 1 1,1-1 1,0 0 15,0 0 1,0-1 0,0 1-1,0-2 1,0 1 0,0 0 0,0-1-1,0 0 1,-1-1 0,1 1-1,-1-1 1,0 0 0,1 0 0,-1-1-1,-1 1 1,1-1 0,0 0-1,-1-1 1,0 1 0,0-1-1,0 0 1,-1 0 0,1 0 0,-1 0-1,0 0 1,-1-1 0,0 0-1,1 1 1,-2-1 0,1 0 0,-1 0-1,1-2-15,0-5 29,0 1-1,-1-1 1,-1 1-1,0 0 1,0-1-1,-2-6-28,1 18-4,0 1-1,0-1 1,0 0 0,0 1-1,0-1 1,0 0-1,0 1 1,0-1 0,0 1-1,0-1 1,0 1 0,0 0-1,0 0 1,0-1-1,-1 1 1,1 0 0,0 0-1,0 0 1,0 0 0,0 0-1,0 0 1,-1 1 0,1-1-1,0 0 1,0 1-1,0-1 1,-1 1 4,-32 9-170,30-8 155,1 1 0,0 0 0,0-1-1,0 1 1,0 0 0,0 1 0,1-1 0,-1 0 0,1 1 0,0-1 0,0 1-1,0 0 1,1 0 0,-1 0 0,1 0 0,0 0 0,0 0 0,0 0 0,1 0-1,-1 0 1,1 0 0,0 0 0,0 0 0,1 1 0,-1-1 0,1 0 0,0 0-1,0 0 1,0 0 0,0 0 0,1 0 0,0 0 0,0-1 0,0 1 0,0-1-1,0 1 1,1-1 0,0 0 0,-1 0 0,1 0 0,1 1 15,28 17-39,0-2 0,4 1 39,-15-10 0,-1 1 0,0 1 0,-1 1-1,0 1 1,-1 0 0,0 2 0,-1 0 0,-16-15 3,0 0-1,0 0 1,0 0-1,-1 0 0,1 0 1,0 0-1,0 0 1,-1 1-1,1-1 1,0 0-1,-1 0 1,1 1-1,-1-1 1,0 0-1,1 1 1,-1-1-1,0 1 0,0-1 1,0 0-1,0 1 1,0-1-1,0 1 1,0-1-1,0 0 1,-1 1-1,1-1 1,-1 1-3,0 1 8,-1-1 0,0 0 1,1 0-1,-1 0 1,0 0-1,0-1 0,0 1 1,0-1-1,-1 1 1,1-1-1,0 1 0,0-1 1,-1 0-1,0 0-8,-12 4 40,0 0 0,-1-1 0,0 0 1,-7 0-41,21-4-1,-3 1-64,-11 1 158,0 0 0,0 0 1,-14-2-94,27 0-74,1 1 0,-1-1 0,1-1 1,-1 1-1,1 0 0,-1-1 1,1 1-1,-1-1 0,1 0 0,-1 0 1,1 0-1,0 0 0,0 0 0,-1 0 1,1 0-1,0-1 0,0 0 0,0 1 1,0-1-1,1 0 0,-1 0 1,0 0-1,1 0 0,-1 0 0,1 0 1,0 0-1,-1-1 74,-2-21-4018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26:15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56 1016,'0'0'1179,"0"0"-163,0 0-128,0 0-190,0 0-171,3-6-133,-1 3-275,8-17-70,-8 18-4,-7 14 133,5-12-161,0 0 0,0 1 1,0-1-1,0 0 0,0 1 0,0-1 1,0 0-1,0 1 0,0-1 0,0 0 1,-1 1-1,1-1 0,0 0 0,0 1 1,0-1-1,0 0 0,-1 0 0,1 1 0,0-1 1,0 0-1,-1 0 0,1 1 0,0-1 1,0 0-1,-1 0 0,1 0 0,0 1 1,-1-1-1,1 0 0,0 0 0,-1 0 0,1 0 1,0 0-1,-1 0 0,1 0 0,0 1 1,-1-1-18,-2-11 758,2 2-430,1 24-981,1-8 672,-1-6 2,0-1 0,0 1 0,0-1 0,1 1 0,-1-1 0,0 1 0,0-1 0,0 1 0,0 0 0,0-1 0,0 1 0,0-1 0,0 1 0,0-1 0,0 1 0,-1-1 0,1 1 0,0-1 0,0 1 0,0-1 0,0 1 0,-1-1 0,1 1 0,0-1 0,-1 1 0,1-1 0,0 0 0,-1 1 0,1-1 0,-1 0 0,1 1 0,0-1 0,-1 0 0,1 1 0,-1-1 0,1 0 0,-1 0 0,1 1 0,-1-1 0,1 0 0,-1 0 0,1 0 0,-1 0 0,1 0 0,-1 0 0,1 0 0,-1 0 0,0 0 0,1 0-21,2-31-206,9 12-564,7 3-849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09:12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32 122 1072,'0'0'707,"0"0"-252,0 0-79,0 0 49,0 0 91,0 0 38,9-4-54,2-1-371,55-28 392,-60 30-457,0-1 1,-1 0-1,1 0 0,-1 0 1,0 0-1,0-1 1,0 0-1,-1 0 0,0 0 1,1-2-65,-4 7 49,-1-1 0,1 0 1,-1 1-1,0-1 0,1 0 1,-1 1-1,0-1 1,1 0-1,-1 0 0,0 1 1,0-1-1,1 0 0,-1 0 1,0 1-1,0-1 1,0 0-1,0 0 0,0 0 1,0 1-1,-1-1 0,1 0 1,0 0-1,0 1 1,0-1-1,-1 0 0,1 0 1,0 1-1,-1-1 1,1 0-1,-1 0-49,0 0 12,0 1 0,-1-1 1,1 0-1,0 1 0,-1-1 0,1 1 1,0-1-1,-1 1 0,1 0 0,-1-1 1,1 1-1,-1 0 0,1 0 0,-1 0 1,0 0-13,-3 0-34,-1 1 1,1-1-1,0 1 1,-1 0 0,1 1-1,0-1 1,0 1-1,0 0 1,-1 1 33,-2 3-19,1 1 0,-1 0 1,1 1-1,0-1 0,1 1 1,0 1-1,0-1 0,0 1 0,2 0 1,-1 0-1,1 1 0,0-1 1,-1 6 18,1-4-20,1 1 1,0 0 0,1 0-1,0 0 1,1 1 0,1-1-1,0 0 1,0 1-1,1-1 1,0 0 0,2 3 19,-2-12-6,0-1 1,0 1-1,1-1 1,-1 0-1,1 0 1,-1 0 0,1 0-1,0 0 1,0 0-1,0 0 1,0 0-1,0-1 1,0 1-1,0-1 1,0 0-1,1 1 1,-1-1 0,0 0-1,1 0 1,-1-1-1,1 1 1,-1 0-1,1-1 1,0 0-1,-1 1 1,1-1-1,0 0 1,0-1 5,6 2 46,0-1-1,0 0 1,0-1-1,0 0 1,-1-1 0,1 0-1,0 0 1,0-1-46,9-5-19,-1 0 0,0-1 0,0-1 0,-1-1 0,6-6 19,-14 12-123,27-22-1637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09:12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239 382 888,'0'0'1777,"0"0"-799,0 0-203,0 0-96,0 0-212,0 0-220,-22-7-170,-71-17-68,90 23-11,0 1 0,1 0-1,-1 0 1,1 0 0,-1 0 0,0 1-1,1-1 1,-1 1 0,1-1-1,-1 1 1,1 0 0,-1 0 0,1 0-1,-1 0 1,1 1 0,0-1-1,0 0 1,0 1 0,0 0 0,0-1-1,-2 3 3,0 1-12,0 0 0,0 1 0,0 0 0,1-1 0,-1 2 0,1 1 12,-2 0 2,-1 8-26,-1-1 0,2 2 0,0-1 1,1 0-1,0 1 0,2 0 0,0 0 0,0 0 1,2 0-1,0 0 0,3 14 24,-3-30-12,0 1 0,0-1 0,1 0 0,-1 0 0,1 0 0,-1 0 1,1 0-1,0 0 0,-1 0 0,1 0 0,0 0 0,0 0 0,-1 0 0,1 0 0,0 0 0,0-1 0,0 1 0,0 0 0,0-1 0,0 1 0,0 0 0,0-1 0,1 0 0,-1 1 0,0-1 0,0 0 0,0 1 0,0-1 1,1 0-1,-1 0 0,0 0 0,0 0 0,1 0 0,-1 0 0,0 0 0,0-1 0,1 1 12,1 0 76,0-1 0,1 1 0,-1-1 0,0 0 0,1 0 0,-1 0 0,0 0 1,0-1-1,0 1 0,0-1 0,0 0 0,0 0 0,1-1-76,5-7 139,-1-1 0,0-1 0,-1 1 0,0-1 0,0-1 0,-2 1 0,1-1 0,-2 0 0,2-4-139,7-30 159,5-45-159,-9 25 117,-3 0 0,-2-1 1,-4 1-1,-6-37-117,3 166-687,5 62 687,7-53 33,2-1-1,4-1 1,22 64-33,-36-129-13,0-1 1,1 1 0,0 0 0,0 0 0,0-1 0,0 1-1,0-1 1,1 0 0,-1 0 0,4 3 12,-5-5 1,0-1 1,-1 1-1,1-1 0,0 1 1,0-1-1,0 0 0,0 1 1,0-1-1,0 0 0,0 0 1,1 0-1,-1 0 0,0 0 1,0 0-1,0 0 0,0 0 1,0 0-1,0 0 0,0 0 1,0-1-1,0 1 0,0 0 1,0-1-1,0 1 0,0-1 1,0 1-1,0-1 0,-1 1 1,1-1-1,0 0 0,0 0 1,0 1-1,-1-1 1,1 0-1,0 0 0,-1 0 1,1 0-1,-1 1 0,1-1 1,-1 0-1,1 0 0,-1-1-1,15-20 68,-1 0-1,-1-2 1,-2 1 0,0-2-1,-1 1 1,-1-1-1,-2-1 1,0 1-1,-2-1 1,-1-1-1,-1 1 1,-1-1-68,-4 92-193,1-25 145,1 0 0,4 31 48,-3-65-4,0 0 1,1 0 0,-1 0 0,1 0-1,0-1 1,1 1 0,-1 0-1,1-1 1,0 0 0,1 0 0,-1 0-1,2 2 4,-2-5-1,-1 0 0,0 1 0,1-1 0,-1 0-1,1 0 1,0 0 0,0 0 0,0-1 0,0 1 0,0-1-1,0 0 1,0 1 0,0-1 0,0-1 0,1 1-1,-1 0 1,0-1 0,0 0 0,1 0 0,-1 0 0,0 0-1,4-1 2,-5 1 14,0-1 0,0 0 0,1 0 1,-1 0-1,0-1 0,0 1 0,-1 0 0,1-1 0,0 1 0,0-1 0,-1 1 0,1-1 0,-1 0 0,1 0 0,-1 0 0,0 0 0,0 0-14,21-40-956,-18 34 250,11-29-5615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09:13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5737,'0'0'688,"0"0"-688,0 0-80,0 0-832,0 0 408,0 0-1312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09:14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0 689 3321,'0'0'1473,"0"0"-30,0 0-242,0 0-496,0 0-352,6-19-124,12-41-116,6-12 45,-4-1 0,9-69-158,-23 97 4,-3-1 1,-2 1 0,-1-1-1,-3 0 1,-8-43-5,9 83-146,0 9 39,-2 17-16,0 33 51,2 27 33,7 50 39,-2-99-5,2 0 0,1-1 1,1 0-1,1 0 0,11 23 5,-15-39-6,2 0-1,0-1 1,0 1 0,1-1 0,1-1-1,0 1 1,1-1 0,0-1-1,1 0 1,5 5 6,-14-15 3,0 0-1,1 0 1,-1 0-1,1 0 0,-1 0 1,1 0-1,0 0 1,-1-1-1,1 1 1,0-1-1,0 1 1,-1-1-1,1 1 1,0-1-1,0 0 0,0 0 1,-1 0-1,1 0 1,0 0-1,0-1 1,0 1-1,-1 0 1,1-1-1,0 1 1,0-1-1,0 0-2,1-1 9,0 0 0,0 0 0,-1-1 0,1 1 0,-1-1 0,1 0 0,-1 1 0,0-1 0,0 0 0,0 0 0,0-1 0,-1 1 0,1 0-9,4-12 41,-1 0 0,0 0 1,-1-1-1,-1 1 0,2-12-41,-1-101 119,-5 74-86,1 41-50,0 14-30,-2 43-20,1-16 57,0 0 1,2 0-1,3 14 10,-3-36-5,-1 0-1,2 0 0,-1-1 1,0 1-1,1 0 0,0-1 1,1 0-1,-1 1 0,1-1 1,0 0-1,0 0 0,0 0 1,1-1-1,0 1 1,0-1-1,0 0 0,0 0 1,5 3 5,-8-6 2,1 0 0,0 0 0,-1 0 1,1 0-1,0 0 0,0-1 0,-1 1 1,1-1-1,0 1 0,0-1 0,0 1 1,0-1-1,0 0 0,0 0 1,0 0-1,0 0 0,0 0 0,0 0 1,0-1-1,0 1 0,-1-1 0,1 1 1,1-1-3,0-1 9,-1 0 1,1 0-1,-1 0 0,1 0 1,-1 0-1,0 0 1,0-1-1,0 1 1,0-1-1,0 0 1,-1 1-1,1-1 1,0-2-10,5-12 51,-1 0 0,-1 0 0,0-1 0,1-16-51,-3 22 1,21-122-3,-24 134-7,0-1-1,0 1 0,0 0 1,0 0-1,0-1 1,0 1-1,0 0 0,0 0 1,0 0-1,0-1 0,0 1 1,0 0-1,0 0 0,0-1 1,0 1-1,0 0 1,1 0-1,-1 0 0,0-1 1,0 1-1,0 0 0,0 0 1,0 0-1,1 0 1,-1-1-1,0 1 0,0 0 1,0 0-1,0 0 0,1 0 1,-1 0-1,0-1 0,0 1 1,0 0-1,1 0 1,-1 0-1,0 0 0,0 0 1,1 0-1,-1 0 0,0 0 1,0 0-1,0 0 0,1 0 1,-1 0-1,0 0 10,8 11-162,3 17 88,-1 4 40,-7-18-95,1 1-1,1-1 1,0-1 0,1 1 0,1-1 0,5 9 129,-12-22-2,1 0 0,-1 0 1,0 0-1,0 0 0,0 0 0,1 1 1,-1-1-1,0 0 0,0 0 0,1 0 0,-1 0 1,0 0-1,0 0 0,0 0 0,1 0 0,-1 0 1,0 0-1,0 0 0,1 0 0,-1 0 1,0 0-1,0-1 0,0 1 0,1 0 0,-1 0 1,0 0-1,0 0 0,0 0 0,1 0 0,-1 0 1,0-1-1,0 1 0,0 0 0,0 0 1,1 0-1,-1 0 0,0-1 0,0 1 0,0 0 1,0 0-1,0 0 0,0-1 0,0 1 1,0 0-1,1 0 0,-1-1 0,0 1 0,0 0 1,0 0-1,0-1 0,0 1 0,0 0 0,0 0 1,0 0-1,-1-1 2,6-15 48,-5 15-54,4-17 19,1 0 0,1 1 0,0 0 0,1 0 0,1 0 1,1 1-1,0 0 0,1 0 0,1 1 0,0 1 0,2-1-13,-13 14-10,1 1 0,-1 0 0,0-1 1,1 1-1,-1 0 0,0 0 0,0 0 0,1-1 0,-1 1 0,0 0 0,1 0 0,-1 0 1,0 0-1,1 0 0,-1-1 0,1 1 0,-1 0 0,0 0 0,1 0 0,-1 0 1,0 0-1,1 0 0,-1 0 0,0 0 0,1 0 0,-1 1 0,1-1 0,-1 0 1,0 0-1,1 0 0,-1 0 0,0 0 0,1 1 0,-1-1 0,0 0 0,0 0 1,1 1-1,-1-1 0,0 0 0,0 0 0,1 1 0,-1-1 0,0 0 0,0 1 1,1-1-1,-1 0 0,0 1 10,7 18 7,-6-15-23,10 28 20,-6-14-1,0 0-1,2-1 1,0 0-1,1 0 0,7 10-2,-12-23 4,0 0 0,0 0 0,1 0 0,-1 0 0,1-1 0,0 1 0,0-1 0,0 0 0,0 0 0,0 0 0,1-1 0,-1 0 0,1 1 0,0-2 0,0 1 0,0 0 0,0-1 0,0 0 0,0 0 0,0-1 0,0 1 0,4-1-4,-1 0 8,-1 0 1,1 0-1,0 0 1,-1-1-1,1 0 1,-1-1-1,1 0 1,-1 0-1,1 0 1,-1-1-1,0 0 1,0-1-1,0 1 1,-1-1-1,0 0 1,1-1-1,-1 0 1,-1 0-1,1 0 1,-1-1-1,0 0 1,0 0-1,0 0 0,-1 0 1,0-1-1,0 0 1,2-6-9,-3 5-10,-1 0 0,1 0 1,-2-1-1,1 1 0,-1-1 0,0 1 0,-1-1 1,0 1-1,0-1 0,-1 1 0,0-1 0,-1 1 1,-1-6 9,2 11-4,0 0 1,0 1 0,0-1 0,0 0-1,0 0 1,-1 0 0,1 1 0,-1-1-1,0 1 1,1-1 0,-1 1-1,0 0 1,-1 0 0,1 0 0,0 0-1,-1 0 1,1 0 0,-1 1 0,1-1-1,-1 1 1,0 0 0,0-1 0,0 1-1,1 1 1,-1-1 0,0 0-1,0 1 1,0-1 0,0 1 0,0 0-1,0 0 1,-1 0 0,1 1 0,0-1-1,0 1 1,1-1 0,-1 1 0,0 0-1,0 0 4,-2 1-7,1 0 0,0 0 0,0 0 0,0 1 0,0-1 0,1 1 0,-1 0 0,1 0 0,-1 0 0,1 1 0,0-1-1,0 1 1,1 0 0,-1 0 0,1-1 0,0 2 0,0-1 0,0 0 0,0 0 0,1 1 0,-1 3 7,-2 7-29,0 0 0,2 0 1,0 1-1,0-1 0,1 13 29,1-25-4,0 0 0,0 0 0,0 0 0,0 0 1,0 0-1,1 0 0,-1 0 0,1 0 0,0-1 0,0 1 0,0 0 0,0 0 0,0-1 0,1 1 0,-1-1 0,1 1 0,-1-1 0,1 0 0,0 1 0,1-1 4,0 0-2,1 0 0,-1 0-1,1-1 1,0 0-1,0 1 1,-1-1 0,1-1-1,0 1 1,0 0-1,0-1 1,0 0 0,0 0-1,0 0 1,0-1 0,0 1 2,1-1 5,-1-1 0,0 1 1,1-1-1,-1 0 1,0 0-1,0 0 1,0-1-1,0 1 1,0-1-1,0 0 0,-1 0 1,1-1-1,-1 1 1,0 0-1,0-1 1,0 0-1,1-3-5,2-2 22,0 1 0,-1-1 0,0 0 0,-1-1 0,0 1 0,0-1 0,1-8-22,-2-52 110,-3 58-199,1 38-106,0 105 177,7-2 0,5 1 0,6-1 0,7 6 18,-18-90 109,-31-58 430,12 2-420,0-1 1,0 0-1,1-1 1,1 0-1,0 0 1,1-1 0,0 0-1,2-1 1,-1 0-1,2 0 1,0 0-1,0-1-119,-1-9 69,1 0-1,1 0 0,1-1 0,2 1 1,0-1-1,2 1 0,1-7-68,1 16-7,0 1 0,1 0 0,1 0 0,0 0 0,1 0 0,1 0 7,0 0-181,-1 0 0,0 0-1,-2-1 1,0 1 0,0-3 181,1-25-2433,-4 5-3764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09:15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6065,'0'0'880,"0"0"-495,0 0-113,0 0-256,0 0-16,0 0-488,0 0-1913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09:15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 1592,'0'0'1617,"0"0"-833,0 0-160,0 0-360,0 0-112,0 0 24,153-28-176,-94 13-704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09:16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47 343 4801,'0'0'887,"0"0"80,0 0-210,0 0-347,0 0-205,-11 3-237,8 2 15,0-1 0,0 1 0,1 0 1,0 0-1,0 0 0,0 0 0,1 0 0,-1 0 0,1 0 0,0 5 17,-6 55-39,6-63 40,0 9-10,0 1-1,1-1 0,0 0 1,1 1-1,0-1 0,1 0 1,2 6 9,-3-14-9,0-1 1,0 1 0,1 0-1,-1-1 1,1 1-1,0-1 1,0 1 0,0-1-1,0 0 1,0 0-1,0 0 1,0 0-1,1 0 1,-1-1 0,1 1-1,-1-1 1,1 1-1,0-1 1,0 0-1,-1 0 1,1 0 0,0-1-1,0 1 1,0-1-1,0 1 1,0-1 0,0 0-1,0 0 1,0 0-1,1-1 9,5 2 15,0-1-1,0-1 1,0 0-1,0 0 1,-1-1-1,1 0 1,0 0-1,4-2-14,-10 2 15,0 1 0,-1-1-1,1 0 1,0 0 0,-1 0 0,0 0-1,1 0 1,-1 0 0,0 0-1,0-1 1,0 1 0,0-1 0,-1 0-1,1 0 1,-1 1 0,1-1 0,-1 0-1,0 0 1,0 0 0,-1 0-1,1 0 1,0-1 0,-1 1 0,0 0-1,0-3-14,1-5 14,-1-1-1,0 1 0,-1 0 0,-1 0 1,0-1-1,0 1 0,-1 0 0,0 1 0,-1-1 1,0 0-1,-3-3-13,4 9-21,0 0-1,0 0 1,0 0 0,-1 1-1,0 0 1,1 0 0,-2 0 0,1 0-1,0 0 1,-1 1 0,0 0-1,1 0 1,-1 0 0,0 0 0,-1 1-1,1 0 1,0 0 0,-1 0-1,1 1 1,-1 0 0,0 0 0,1 0-1,-4 1 22,-2-1-69,-29 2-48,39-1 105,0 1-1,-1-1 1,1 1 0,0-1-1,0 0 1,0 1-1,0 0 1,1-1 0,-1 1-1,0 0 1,0-1-1,0 1 1,0 0 0,1 0-1,-1 0 1,0 0-1,1-1 1,-1 1 0,1 0-1,-1 0 1,1 0-1,-1 0 1,1 0 0,0 1-1,-1-1 1,1 0-1,0 0 1,0 0 0,0 0-1,0 0 1,0 0 0,0 1 12,0-1-10,1-1 1,-1 1 0,1 0-1,-1 0 1,1-1 0,-1 1-1,1 0 1,-1-1 0,1 1-1,0 0 1,-1-1 0,1 1 0,0-1-1,0 1 1,-1-1 0,1 0-1,0 1 1,0-1 0,0 0-1,-1 1 1,1-1 0,0 0-1,0 0 1,0 0 0,0 0 0,0 0-1,0 0 1,-1 0 0,2 0 9,34 1-15,-30-1-6,10 0 43,0-1 0,0-1 0,0-1 0,0 0 0,-1 0 0,0-2 0,0 0 0,5-3-22,-12 5 35,0-1-1,0 0 0,0-1 1,0 0-1,-1 0 0,0-1 1,0 1-1,0-2 0,-1 1 0,0-1 1,0 0-1,-1 0 0,0 0 1,0-1-1,3-6-34,-4 3 10,0-1 0,-1 0 0,0 0 0,-1 0 1,0 0-1,-1-1 0,0 1 0,-2-12-10,1 17 8,0 0 0,0 0 1,-1 0-1,0 0 0,-1 1 0,0-1 0,0 0 1,0 1-1,0-1 0,-1 1 0,0 0 0,-1 0 0,0 0 1,1 0-1,-2 0 0,-1-1-8,6 7-4,0 0 0,0-1 0,-1 1 1,1 0-1,0 0 0,0-1 0,-1 1 0,1 0 1,0 0-1,-1 0 0,1 0 0,0-1 0,-1 1 0,1 0 1,0 0-1,-1 0 0,1 0 0,0 0 0,-1 0 0,1 0 1,0 0-1,-1 0 0,1 0 0,0 0 0,-1 0 0,1 0 1,0 0-1,-1 0 0,1 1 0,0-1 0,-1 0 1,1 0-1,0 0 0,-1 0 0,1 1 0,0-1 0,0 0 1,-1 0-1,1 1 0,0-1 0,0 0 0,-1 0 0,1 1 1,0-1-1,0 0 0,0 1 0,0-1 0,-1 0 1,1 0-1,0 1 0,0-1 4,-5 20-115,4-18 116,-9 66-27,2 1-1,3 0 1,3 0 0,5 21 26,30 277 38,-17-221-29,-15-137-10,0 8-1,1 0 0,0-1-1,2 1 1,0-1 0,0 0-1,1 0 1,3 4 2,-7-19-1,-1 0 0,1 0 0,-1 0 0,1 0 0,-1 0 0,1 0 0,0 0 0,-1-1 0,1 1 0,0 0 0,0-1 0,0 1 0,-1 0 0,1-1 0,0 1 0,0-1 0,0 1 0,0-1 0,0 1 0,0-1 0,0 0 0,0 0 0,0 1 0,0-1 0,0 0 0,0 0 0,0 0 0,0 0 0,0 0 0,0 0 0,1 0 0,-1-1 0,0 1 0,0 0 0,0-1 0,0 1 0,0 0 0,-1-1 0,1 1 0,0-1 0,0 0 0,0 1 0,0-1 0,0 0 0,0 0 1,3-2 42,0-1 0,0 0 0,0 0 0,0 0 0,-1 0 0,0 0 0,0-1 0,1-1-42,2-8 97,-1-1 1,0 0 0,-1 0-1,-1 0 1,0 0 0,-1-1 0,0 1-1,-2-1 1,0 1 0,-1-9-98,1 16 28,0 4-24,0 0 0,0 0-1,0 0 1,-1 0 0,0 0 0,0 0 0,0 0-1,0 0 1,0 0 0,-1 0 0,0 1 0,1-1-1,-1 1 1,-1-1 0,1 1 0,-1 0-1,1-1 1,-1 1 0,0 1 0,0-1 0,0 0-1,0 1 1,-1-1 0,1 1 0,-1 0-1,1 0 1,-1 1 0,0-1 0,0 1 0,-2-1-4,-12-3-206,0 2 0,0 0 0,-1 1 0,1 1 1,-1 1-1,-3 0 206,10 0-263,-39 0-1519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09:17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26 300 4089,'0'0'963,"0"0"52,0 0-234,0 0-233,0 0-109,0 0-72,-3-10-18,-3-8-207,2 0 0,0 0 0,0-1 0,2-4-142,1 19-1,0-1 0,1 1 0,-1 0-1,1 0 1,0 0 0,0-1 0,1 1-1,0 0 1,-1 0 0,1 0 0,0-1 0,1 1-1,-1 0 1,1 1 0,0-1 0,0 0-1,0 0 1,0 1 0,1-1 0,-1 1 0,1 0-1,0 0 1,0 0 0,0 0 0,1 0 1,-3 3-23,-1 0 1,1-1-1,0 1 1,-1 0-1,1 0 1,0 0 0,0 0-1,-1 0 1,1 0-1,0 0 1,0 1-1,-1-1 1,1 0-1,0 0 1,-1 0 0,1 1-1,0-1 1,-1 0-1,1 1 1,0-1-1,-1 1 1,1-1-1,0 0 1,-1 1 0,1-1-1,-1 1 1,1 0-1,-1-1 1,0 1-1,1-1 1,-1 1-1,1 0 1,-1-1 0,0 1-1,0 0 1,1 0-1,-1-1 1,0 1 22,12 34 140,-10-27-202,8 31 33,-2 1 0,2 37 29,-10-105 23,2 0-1,0 1 1,2-1-1,7-22-22,-9 39 8,1 1 0,0 0 0,1 0 0,0 1 0,1-1-1,0 1 1,0 0 0,1 0 0,0 1 0,0-1 0,1 1 0,0 1 0,1-1-1,3-2-7,-10 9-20,1 0-1,-1 0 1,0 0-1,1 1 1,-1-1-1,1 0 0,0 1 1,-1-1-1,1 1 1,-1-1-1,1 1 0,0 0 1,-1-1-1,1 1 1,0 0-1,0 0 0,-1 0 1,1 1-1,0-1 1,-1 0-1,1 1 0,-1-1 1,1 1-1,0-1 1,-1 1-1,1 0 1,-1-1-1,1 1 0,-1 0 1,0 0-1,1 0 1,-1 0-1,0 1 0,0-1 1,0 0-1,1 0 1,-1 1-1,-1-1 0,1 1 1,0-1-1,0 1 1,0-1 20,5 10 46,0 1 1,-1 0 0,0 0 0,-1 0 0,1 4-47,-2-5-30,7 25 87,-1 1 1,-2 0-1,-1 11-57,2 7 59,-8-55-46,0 0-1,0 0 1,0 1 0,0-1-1,0 0 1,0 0-1,0 1 1,0-1 0,0 0-1,0 0 1,1 1-1,-1-1 1,0 0 0,0 0-1,0 1 1,0-1 0,0 0-1,1 0 1,-1 0-1,0 0 1,0 1 0,0-1-1,1 0 1,-1 0 0,0 0-1,0 0 1,0 0-1,1 1 1,-1-1 0,0 0-1,0 0 1,1 0-1,-1 0 1,0 0 0,0 0-1,1 0 1,-1 0 0,0 0-1,0 0 1,1 0-1,-1 0 1,0 0 0,0 0-1,1 0 1,-1 0 0,0 0-1,0-1 1,1 1-1,-1 0 1,0 0 0,0 0-1,0 0 1,1 0-1,-1-1 1,0 1 0,0 0-1,0 0 1,0 0 0,1-1-1,-1 1 1,0 0-13,12-12 421,11-18-945,1 2-1,2 1 1,1 1-1,9-5 525,-8 8-4343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09:19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161 311 3649,'0'0'819,"0"0"193,0 0-103,0 0-68,0-21-200,1-10-448,-2-67 404,1 97-582,0 0 1,0 0 0,1 0 0,-1 0 0,-1 0 0,1 0 0,0 0 0,0 0 0,0 0 0,0 0 0,-1 0 0,1 0 0,0 0 0,-1 0 0,1 0 0,-1 0 0,1 0 0,-1 0 0,0 0 0,1 0 0,-1 0 0,0 1 0,0-1 0,1 0 0,-1 0 0,0 1 0,0-1 0,0 1 0,0-1 0,0 1-1,0-1 1,0 1 0,0-1 0,0 1 0,0 0 0,0 0 0,0 0 0,0-1 0,0 1 0,0 0 0,0 0 0,-1 0-16,0 1-13,-1 0-1,0 0 0,1 0 1,-1 0-1,1 0 1,-1 1-1,1-1 1,-1 1-1,1-1 0,0 1 1,0 0-1,0 0 1,0 0-1,0 0 1,1 0-1,-1 1 14,-11 17-48,0 1 1,2 0-1,1 0 0,1 1 1,0 1-1,2 0 0,1 0 1,0 0-1,2 1 0,0-1 1,2 1-1,1 18 48,1-41-15,0-1-1,0 1 1,0-1 0,0 1-1,0-1 1,0 1 0,1-1-1,-1 1 1,0-1 0,0 1 0,1-1-1,-1 1 1,0-1 0,0 1-1,1-1 1,-1 1 0,1-1-1,-1 1 1,0-1 0,1 0 0,-1 1-1,1-1 1,-1 0 0,1 1-1,-1-1 1,1 0 0,-1 0-1,1 0 1,0 1 0,-1-1-1,1 0 1,-1 0 0,1 0 0,-1 0-1,1 0 1,-1 0 0,1 0-1,0 0 1,-1 0 0,1 0-1,-1-1 1,1 1 0,-1 0 0,1 0-1,-1 0 1,1-1 0,-1 1-1,1 0 1,-1 0 0,1-1-1,-1 1 1,1-1 0,-1 1 0,1 0-1,-1-1 16,29-20 182,-11-8-44,-2-1 0,0-1 1,-2-1-1,-1 0 0,-2 0 1,-1-1-1,0-8-138,-10 39-140,1 17 92,1 0-1,0 0 1,1-1-1,1 1 1,0-1 0,1 0-1,1 0 1,0 0 0,0-1-1,2 0 1,-1 0 0,3 1 48,-10-13-5,1 0 0,0 0 0,0 1 0,0-1 0,0 0 0,0 0 0,0 0 1,0 0-1,1 0 0,-1-1 0,0 1 0,0 0 0,1 0 0,-1-1 0,0 1 0,1-1 1,-1 1-1,1-1 0,-1 0 0,1 1 0,-1-1 0,0 0 0,1 0 0,-1 0 0,1 0 1,-1 0-1,1-1 0,-1 1 0,2-1 5,-1 0 18,0 0 1,0 0-1,-1 0 1,1 0-1,0-1 1,-1 1-1,1-1 1,-1 1-1,1-1 1,-1 1-1,0-1 1,0 0-1,0 0 1,0 0-1,0 0 1,0 0-1,0 0 1,0 0-1,-1-1-18,8-31 166,-1-1 0,-3 0 0,0 0 0,-2 0 0,-2-7-166,0 42-26,0 0 1,0 0-1,0 0 1,0 0-1,0 0 1,0 0-1,0 0 1,0 1 0,0-1-1,0 0 1,0 0-1,0 0 1,0 0-1,0 0 1,1 0-1,-1 0 1,0 0-1,0 0 1,0 0 0,0 0-1,0 0 1,0 0-1,0 0 1,0 0-1,0 0 1,0 0-1,1 0 1,-1 0-1,0 0 1,0 0 0,0 0-1,0 0 1,0 0-1,0 0 1,0 0-1,0 0 1,1 0-1,-1 0 1,0 0-1,0 0 1,0 0 0,0 0-1,0 0 1,0 0 25,8 19-229,7 26 289,-4-6-143,-4-12-507,1 0 0,8 15 590,-16-42 0,0 0 0,0-1 0,0 1 0,0 0 0,0 0 0,0 0 0,0 0 0,0 0 0,0 0 0,0 0 0,0 0 0,0 0 0,0-1 0,0 1 0,0 0 0,0 0 0,0 0 0,0 0 0,0 0 0,0 0 0,0 0 0,0 0 0,0 0 0,0-1 0,0 1 0,0 0-1,0 0 1,0 0 0,0 0 0,1 0 0,-1 0 0,0 0 0,0 0 0,0 0 0,0 0 0,0 0 0,0 0 0,0 0 0,0 0 0,0 0 0,0 0 0,1 0 0,-1 0 0,0 0 0,0 0 0,0 0 0,0 0 0,0 0 0,0 0 0,0 0 0,0 0 0,1 0 0,-1 0 0,0 0 0,0 0 0,0 0-1,0 0 1,0 0 0,0 0 0,2-18 175,0-20 293,-2 16-214,1 1 1,0 0 0,5-16-255,-5 30 3,1-1 1,0 1 0,1 0 0,-1 1 0,1-1-1,0 0 1,1 1 0,0 0 0,0 0-1,0 0 1,1 0 0,3-3-4,-6 8-23,-1-1 0,1 1 0,-1 0 0,1 0 0,-1-1 0,1 1 0,0 1 0,0-1 0,-1 0 0,1 0 0,0 1 0,0-1 0,0 1 0,0-1 0,0 1 0,0 0 0,0 0 0,0 0 0,0 0 0,0 0 0,0 0 0,0 0 0,-1 1 0,1-1 0,0 1 0,0-1 0,0 1 0,0 0 0,0 0 0,-1 0 0,1 0 0,0 0 0,-1 0 0,1 0 0,-1 1 0,1-1 0,-1 0 0,0 1 0,0 0 0,1-1 0,0 2 23,7 9 37,-1 0-1,0 0 0,0 1 0,-1 0 0,0 2-36,-5-10 11,57 120 131,-56-124-85,-1-8 79,0-7 168,0-11-33,1 0 0,1 1 0,3-10-271,-5 26-3,0 0 0,1 0 1,-1 0-1,2 0 0,-1 1 1,1-1-1,0 1 0,1 0 0,0 0 1,0 0-1,5-5 3,-9 12-21,0-1 1,0 1-1,0 0 0,0-1 1,-1 1-1,1 0 1,0-1-1,0 1 0,0 0 1,0 0-1,0 0 1,0 0-1,0 0 0,0 0 1,0 0-1,-1 0 0,1 0 1,0 1-1,0-1 1,0 0-1,0 1 0,0-1 1,0 0-1,-1 1 1,1-1-1,0 1 0,0-1 1,-1 1-1,1 0 1,0-1-1,-1 1 0,1 0 1,0-1-1,-1 1 0,1 0 1,-1 0-1,1-1 1,-1 1-1,0 0 0,1 0 1,-1 0-1,0 0 1,1 0 20,21 48 227,-18-40-263,-1 0 34,1-1 1,1 1-1,-1-1 0,1 0 0,0 0 1,1-1-1,6 7 2,-11-13-1,1 1 0,0 0-1,0-1 1,0 1 0,0-1 0,0 0 0,1 1 0,-1-1 0,0 0 0,1-1 0,-1 1-1,1 0 1,-1-1 0,1 1 0,-1-1 0,1 1 0,-1-1 0,1 0 0,-1 0-1,1-1 1,-1 1 0,1 0 0,-1-1 0,1 0 0,-1 1 0,0-1 0,1 0 0,-1 0-1,0 0 1,1-1 0,-1 1 0,0 0 1,10-7 54,-1 1-1,0-2 1,0 1 0,-1-2 0,0 1-1,0-1 1,-1-1 0,5-8-54,-9 12 3,-1 0-1,0 0 1,0 0 0,-1 0 0,1-1 0,-2 1 0,1-1-1,-1 0 1,-1 0 0,1 0 0,-1 0 0,-1 0 0,1 0-1,-1 0 1,-1-4-3,1 11 4,-1 0 1,1 0-1,-1 0 0,1 0 1,-1 0-1,1 0 0,-1 0 1,0 0-1,1 0 0,-1 0 0,0 1 1,0-1-1,0 0 0,0 1 1,1-1-1,-1 0 0,0 1 1,0-1-1,0 1 0,0 0 1,0-1-1,0 1 0,-1 0 0,1-1 1,0 1-1,0 0 0,0 0 1,0 0-1,0 0 0,0 0 1,0 0-1,0 0 0,0 0 0,-1 1 1,1-1-1,0 0 0,0 1 1,0-1-1,0 1 0,0-1-4,-3 1-14,-1 1 0,1-1 0,-1 1-1,1-1 1,0 1 0,0 1 0,0-1-1,0 1 1,-1 0 14,-3 5-23,1 1 1,-1 1-1,2-1 0,0 1 0,0 0 0,0 0 0,1 1 1,1-1-1,0 1 0,0 0 0,1 0 0,1 1 1,0-1-1,0 1 0,1-1 0,0 1 0,1 0 1,1-1-1,1 9 23,-2-18-10,1 0 1,0 0 0,0 0-1,0-1 1,0 1 0,0 0-1,1 0 1,-1-1 0,0 1-1,1-1 1,0 1 0,-1-1-1,1 1 1,0-1 0,-1 0-1,1 0 1,0 0 0,0 0-1,0 0 1,0 0 0,0-1-1,0 1 1,0-1 0,0 1-1,0-1 1,0 0 0,1 1-1,-1-1 1,0-1 0,1 1 9,2 0 82,0 1 1,0-2-1,-1 1 1,1 0-1,-1-1 0,1 0 1,0 0-1,-1 0 1,1-1-1,-1 0 1,0 1-1,0-1 1,4-3-83,8-9-87,-1-2-1,0 0 1,6-9 87,-9 10-674,13-14-3347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09:19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304 497 2801,'0'0'3486,"0"0"-2045,0 0-719,0 0-198,0 0-255,0 0-147,-15-23-57,1 3-56,-35-50-6,-14-34-3,33 45-316,-9-25 316,32 68-51,1 0 0,0-1 0,1 0 0,1 0 0,1 0 0,0 0 0,1-2 51,4 90-26,-4-1 0,-3 1 0,-3-1 0,-9 31 26,11-77 1,0 0 0,0 1 1,2-1 0,1 1 0,0 12-2,3-37-7,9-1 12,6-7 80,-1 1 0,-1-1 0,0-1 0,0-1-1,0 0 1,-2 0 0,10-10-85,7-6 41,73-68-1815,-89 80-2349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26:16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52 280 904,'0'0'2056,"0"0"-640,0 0-222,0 0-250,-6 0-97,-39-5 1447,45 46-3037,0-34 674,0-1 1,0 0 0,1 0-1,0 0 1,0 0 0,0 0-1,1 0 1,0-1-1,0 1 1,0 0 0,1-1-1,0 1 1,0-1 0,3 3 68,-3-4-44,0-1 1,1 0 0,-1 0-1,1 0 1,0 0 0,0-1-1,0 1 1,0-1 0,0 0-1,0 0 1,1-1-1,-1 1 1,1-1 0,-1 0-1,1 0 1,0-1 0,-1 1-1,1-1 1,0 0 0,0 0 43,-2 0-14,1 0 1,0-1 0,0 1 0,-1-1 0,1 1 0,0-1-1,-1 0 1,1 0 0,-1-1 0,1 1 0,-1-1-1,1 0 1,-1 0 0,0 0 0,0 0 0,0-1 0,0 1-1,0-1 1,-1 1 0,1-1 0,-1 0 0,0 0-1,0 0 1,0-1 0,0 1 0,0-1 13,2-5 106,-1 0 1,0-1-1,0 0 0,-1 0 1,0 1-1,-1-1 1,0 0-1,0 0 0,-1-4-106,-1 12 15,1 0 0,-1 0 0,0 0 0,1 0-1,-1 0 1,0 0 0,0 0 0,0 0-1,0 1 1,0-1 0,-1 0 0,1 1 0,-1-1-1,1 1 1,-1-1 0,1 1 0,-1-1 0,0 1-1,0 0 1,1 0 0,-1 0 0,0 0 0,0 0-1,0 1 1,0-1 0,0 1 0,0-1 0,0 1-1,0 0 1,-1-1 0,1 1-15,-13-2-36,1 0 0,-1 1 0,-13 1 36,26 0-15,-1 0-17,0 0 0,-1 0 0,1 1-1,-1 0 1,1 0 0,0 0 0,0 0-1,-1 0 1,1 1 0,0-1 0,0 1-1,0 0 1,1 0 0,-1 0 0,0 0-1,1 1 1,-1-1 0,1 1 0,0-1-1,0 1 1,0 0 0,0 0 0,0 0 0,1 0-1,-1 0 1,1 0 0,0 0 0,0 0-1,0 1 1,0-1 0,1 1 0,-1-1-1,1 2 33,39-7-732,-29-2 746,0-1 1,0-1-1,-1 1 0,0-1 0,0-1 0,-1 0 0,1 0 0,-1-1 0,-1 0 1,6-7-15,-4 4 33,-1 0 1,0 0 0,0-1 0,-1-1 0,-1 1 0,0-1-1,-1 0 1,1-2-34,3-38 363,-9 51-345,0 0 0,0 0 1,0 0-1,0 0 0,0 0 0,0 0 0,0-1 0,-1 1 0,1 0 0,-1 0 0,1 0 0,-1 0 0,0 1 0,0-1 0,0 0 0,0 0 0,0 0 0,0 1 0,-1-1 0,1 0 0,0 1 0,-1-1-18,-38-28 194,36 29-201,3 1-29,1 0-11,0 0-69,0 4 108,0 0 0,0 0 0,0 0 0,0 0 0,1 0 0,0 1 0,0-1 0,0 0 0,0-1 0,1 1 0,-1 0 0,1 0 0,0-1 0,1 3 8,36 54-75,-28-45 69,84 116-20,-47-67-19,-2 2 0,26 54 45,-54-86-139,1 0 0,2-1-1,1-2 1,1 0 0,2-1 139,-21-26-29,0 0 0,1 0 0,0 0 0,-1 0 0,1-1 0,1 0 0,-1 0-1,0 0 1,1-1 0,0 0 29,-5-2-61,5-46 890,-5 36-785,-2 1 0,0-1 0,0 1-1,0-1 1,-1 1 0,-1 0-1,0 0 1,0 0 0,0 0 0,-1 0-1,-1 1 1,1-1 0,-2 1 0,1 0-1,-1 1 1,0-1 0,0 1 0,-1 0-1,0 1 1,0 0 0,-1 0-1,1 0 1,-2 1 0,1 0 0,-8-3-44,9 5-108,-1 0 0,0 0 1,1 1-1,-1 0 1,0 0-1,0 1 0,0 0 1,-1 0 107,-39 3-3426,34 2 561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09:21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0 560 2393,'0'0'1098,"0"0"-340,0 0-229,0 0-109,0 0 41,0 0 37,22-16-66,72-54-140,-81 60-227,-1 1-1,0-2 0,-1 1 0,0-2 1,-1 1-1,0-2 0,-1 1 0,5-11-64,-10 15 31,0 0 0,-1 0 0,0 0 0,0-1 0,-1 1-1,0-1 1,-1 0 0,0 1 0,0-1 0,-1 0 0,0 0-1,0 0 1,-1-2-31,0 10 5,1 0-1,-1 1 0,0-1 1,1 0-1,-1 0 0,1 0 1,-1 0-1,0 1 0,0-1 1,0 0-1,1 1 1,-1-1-1,0 1 0,0-1 1,0 1-1,0-1 0,0 1 1,0-1-1,0 1 0,0 0 1,0 0-1,0-1 0,0 1 1,0 0-1,0 0 0,0 0 1,0 0-1,0 0 0,0 1 1,-1-1-1,1 0 1,0 1-5,-37 8-138,33-5 121,0-1 0,1 1 0,0 1 0,0-1 1,0 1-1,0-1 0,0 1 0,1 0 0,0 0 0,0 1 1,1-1-1,-1 1 0,1-1 0,0 1 0,1 0 1,-1 0-1,1-1 0,0 1 0,1 0 0,0 0 0,0 4 17,-1-6-10,1-1-1,1 1 1,-1 0-1,0 0 0,1-1 1,0 1-1,0-1 0,0 1 1,0-1-1,1 1 0,-1-1 1,1 1-1,0-1 1,0 0-1,0 0 0,0 0 1,1 0-1,-1 0 0,1-1 1,0 1-1,-1-1 0,1 0 1,0 0-1,1 0 1,-1 0-1,0 0 0,1 0 1,-1-1-1,0 0 0,1 0 1,0 0-1,-1 0 0,1 0 1,3 0 10,1 0 34,0 0 1,0-1 0,-1 0-1,1 0 1,0 0-1,0-1 1,0 0 0,-1-1-1,1 1 1,0-2-1,-1 1 1,0-1-1,1 0 1,-1-1 0,0 1-1,-1-1 1,1-1-1,-1 1 1,0-1 0,0 0-1,0-1 1,-1 1-1,1-1 1,-1 0 0,-1-1-1,1 1 1,-1-1-1,0 0 1,-1 0-1,0 0 1,0-1-35,5-8 44,-1 1 0,-1-2 1,-1 1-1,0-1 0,-1 0 0,-1 1 0,-1-2 0,0-4-44,-2 21-48,0 1-94,-1 4 101,1-1 1,-1 1-1,1 0 1,0 0-1,0-1 1,0 1-1,1 0 1,-1 0-1,1-1 1,0 2 40,1 4-47,0 28 51,-2-19 2,1-1-1,1 0 0,0 0 0,1 0 0,4 10-5,-5-104 1454,8 6-1388,-9 66-73,0-1 0,1 1 0,0 0 1,0 0-1,0 0 0,0 0 0,1 0 0,0 0 0,0 0 1,0 1-1,4-4 7,-6 7-17,0 1 0,0-1 1,0 1-1,0-1 0,0 1 1,0-1-1,0 1 0,0 0 1,0-1-1,0 1 1,1 0-1,-1 0 0,0 0 1,0 0-1,0 0 0,0 0 1,0 0-1,0 0 0,1 0 1,-1 1-1,0-1 0,0 0 1,0 1-1,0-1 0,0 1 1,0-1-1,0 1 1,0 0-1,0-1 0,0 1 1,0 0-1,-1-1 0,1 1 1,0 0-1,0 0 0,-1 0 1,1 0-1,0 0 17,26 39-1,-25-36-11,7 10-85,-2 0 1,1 0-1,-2 1 0,0 0 0,-1 0 1,0 1-1,-1 0 0,-1-1 0,1 7 97,-4-21-150,0-11 148,-2-38 241,0 18-3,2 0 0,3-19-236,-3 42 10,1 0 0,0 1 0,0-1 0,1 0 0,0 1 0,0-1 0,1 1 0,0 0 0,0 0 0,0 0 0,1 0 0,0 0-1,3-3-9,-6 8-12,0 0 0,-1 1-1,1-1 1,0 1-1,0-1 1,-1 1-1,1-1 1,0 1-1,0-1 1,0 1-1,0 0 1,0-1-1,0 1 1,-1 0 0,1 0-1,0 0 1,0 0-1,0 0 1,0 0-1,0 0 1,0 0-1,0 0 1,0 0-1,0 0 1,0 1-1,0-1 1,0 0-1,-1 1 1,1-1 0,0 0-1,0 1 1,0-1-1,-1 1 1,1 0-1,0-1 1,0 1-1,-1 0 1,1-1-1,0 1 1,-1 0-1,1 0 1,-1-1-1,1 1 1,-1 0 0,0 0-1,1 0 1,-1 0-1,0 0 1,1 0 12,20 52 67,-19-47-90,16 63 108,-15-52-82,1-1 0,0 1 0,2-1 0,6 14-3,-12-29-4,0 0-1,1 0 1,-1 0-1,1 0 1,0 0-1,-1 0 1,1 0-1,0 0 1,-1 0-1,1-1 1,0 1 0,0 0-1,0-1 1,0 1-1,0 0 1,0-1-1,0 1 1,0-1-1,0 1 1,0-1-1,0 1 1,0-1 0,0 0-1,0 0 1,0 0-1,0 1 1,0-1-1,0 0 1,2 0 4,-1-1 10,1 0-1,0 0 1,-1 0 0,1 0-1,-1-1 1,1 1 0,-1-1 0,0 1-1,1-1 1,-1 0 0,0 0 0,1 0-10,6-8 66,0 0 1,-1-1-1,0 1 0,5-12-66,-4 4 36,-1-1 0,-1 0-1,0 0 1,-2-1 0,0 0-1,-1 0 1,-1 0 0,-1 0 0,-1-1-1,-1 1 1,-1-1 0,-2-13-36,3 33 0,0 0 1,-1 1 0,1-1 0,0 0 0,-1 1 0,1-1 0,0 0 0,-1 1 0,1-1 0,-1 0 0,1 1 0,-1-1 0,1 1 0,-1-1 0,0 1 0,1-1 0,-1 1 0,0-1 0,1 1 0,-1 0 0,0-1-1,0 1 1,1 0 0,-1 0 0,0-1 0,0 1 0,1 0 0,-1 0 0,0 0 0,0 0 0,1 0 0,-1 0 0,0 0 0,0 0 0,0 1 0,1-1 0,-1 0 0,0 0 0,0 1 0,1-1 0,-1 0-1,0 1 1,1-1 0,-1 0 0,0 1 0,1-1 0,-1 1 0,0 0-1,-34 22-131,27-12 110,1 0 1,0 0-1,0 1 0,1-1 0,1 1 0,0 1 1,0-1-1,1 1 0,1 0 0,-1 7 21,-1 14-84,1 1-1,2 0 1,2 13 84,0-47-9,0 0 0,0-1 1,0 1-1,0 0 0,0-1 0,0 1 1,0 0-1,0-1 0,0 1 0,1-1 1,-1 1-1,0 0 0,1-1 1,-1 1-1,0-1 0,1 1 0,-1-1 1,0 1-1,1-1 0,-1 1 0,1-1 1,-1 1-1,1-1 0,-1 0 0,1 1 1,-1-1-1,1 0 0,0 1 1,-1-1-1,1 0 0,-1 0 0,1 0 1,0 0-1,-1 1 0,1-1 0,0 0 1,-1 0-1,1 0 0,0 0 1,-1 0-1,1-1 0,-1 1 0,1 0 1,0 0-1,-1 0 0,1-1 9,1 1 5,1-1-1,-1 1 1,0-1 0,0 0-1,0 0 1,0 0 0,0 0-1,0 0 1,0 0-1,0-1 1,-1 1 0,1-1-1,0 0-4,8-14 61,-1 0 0,-1 0-1,0-1 1,-1-1 0,-1 1-1,0-1 1,-2 0-1,3-18-60,8-26 306,-12 73-386,0-1 0,1 1 0,0-1-1,1 1 1,0-1 0,0-1 0,1 1 80,-5-7 6,1 0 0,-1 0 0,1-1 0,-1 1 0,1 0 1,0-1-1,0 1 0,0-1 0,1 0 0,-1 0 0,0 0 0,1 0 0,-1 0 1,1 0-1,0-1 0,0 1 0,0-1 0,-1 0 0,1 0 0,0 0 1,1 0-1,-1 0 0,0-1 0,0 1 0,2-1-6,-3 0 23,-1-1 0,0 1 0,0-1 0,0 0 0,0 0-1,-1 1 1,1-1 0,0 0 0,0 0 0,0 0 0,-1 0 0,1 0 0,0 0 0,-1 0-1,1 0 1,-1 0 0,1 0 0,-1-1 0,1 1 0,-1 0 0,0 0 0,0 0-23,8-31 341,-7 30-318,4-29 364,-1-1 1,-2 0-1,-1-29-387,-1 60 23,0 1-86,0 19-433,0 18 447,2 0 0,5 26 49,-5-51-18,0-1-1,1 1 0,0 0 0,1-1 0,0 1 0,1-1 0,0 0 0,1-1 0,0 1 0,3 2 19,-9-12 9,1-1-1,-1 1 1,1 0 0,-1 0 0,1-1-1,-1 1 1,1 0 0,-1-1-1,1 1 1,0-1 0,-1 1 0,1-1-1,0 1 1,0-1 0,-1 0-1,1 1 1,0-1 0,0 0 0,-1 1-1,1-1 1,0 0 0,0 0-1,0 0 1,0 0 0,0 0 0,-1 0-1,1 0 1,0 0 0,0 0-1,0 0 1,0 0 0,-1 0 0,1-1-1,0 1 1,0 0 0,0-1-1,-1 1 1,1-1 0,0 1 0,-1-1-1,1 1 1,0-1 0,-1 1-1,1-1 1,0 0-9,23-38 264,-23 37-305,41-96-1986,-25 52-2586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09:21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31 7786,'0'0'960,"0"0"-544,0 0-8,0 0-96,0 0-248,0 0-64,0 0-352,-13-24-776,33 19-1049,-3 3-2224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09:22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95 2905,'125'-79'945,"-100"64"-145,-25 15-70,0 0-314,0 0-279,15 22-211,-3 20 121,-2 1 0,-1 0 1,-3 0-1,-1 9-47,2 175 184,-8-216-181,2 0 0,-1 0 1,2 0-1,-1 0 0,3 6-3,-4-15 1,1 0 1,0 0-1,-1 0 0,1 0 1,0 0-1,0 0 0,0 0 1,0 0-1,1 0 0,-1 0 1,0-1-1,1 1 0,-1-1 1,1 1-1,-1-1 0,1 1 1,0-1-1,0 0 0,0 0 1,0 0-1,0 0 0,0 0 1,0 0-1,0-1 0,0 1 1,0-1-1,0 1 0,0-1 1,0 0-1,2 0-1,6 0-10,0 0-1,0-1 1,0 0-1,0-1 1,-1 0-1,1-1 1,-1 0 0,1 0-1,-1-1 1,0 0-1,1-2 11,22-13-2580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09:22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5233,'0'0'1326,"0"0"-299,0 0-34,0 0-311,0 0-213,0 0-122,0 0-155,0 0-144,0 0-144,0 23-290,0-5 390,1-1-1,1 1 0,1-1 0,0 1 1,1-1-1,1 0 0,0 0 0,1-1 0,1 1 1,1-1-1,0-1 0,6 8-3,-11-21-3,0-1 0,0 0-1,0 0 1,0 0 0,1 0 0,-1 0 0,0-1-1,0 0 1,1 1 0,-1-1 0,0 0-1,1 0 1,-1-1 0,2 0 3,5 1 56,-5 0-33,0 0 1,0-1-1,0 0 1,0 0-1,0 0 0,1 0 1,-2-1-1,1 0 1,0 0-1,0 0 1,-1 0-1,1-1 0,2-1-23,4-5-178,-1 0 0,0-1 0,0 0 0,4-7 178,14-18-2187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09:22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7466,'0'0'952,"0"0"-704,0 0-248,0 0-544,0 0-272,0 0 720,0 0-32,149 26-1465,-108-6-2728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09:23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217 481 5401,'0'0'1526,"0"0"-410,0 0-552,0 0-264,0 0-98,0 0-38,-9-7-36,-31-22-104,38 27-29,-1 1-1,1 0 1,0 0 0,-1 0 0,1 0 0,-1 0 0,0 1-1,1-1 1,-1 1 0,0 0 0,1-1 0,-1 1 0,0 0 0,1 1-1,-1-1 1,0 0 0,1 1 0,-1-1 0,1 1 0,-1 0 0,1 0-1,-1 0 1,1 0 0,-1 1 0,1-1 0,0 1 0,0-1-1,0 1 1,-1 0 5,-4 5-21,-1 0 0,1 1-1,0-1 1,1 2 0,-6 8 21,11-16 1,-5 9-21,0 1-1,0 0 1,1 0 0,1 1-1,0 0 1,0-1-1,1 1 1,1 1 0,0-1-1,1 0 1,0 0 0,1 1-1,0-1 1,1 0 0,1 8 20,-2-18 5,1 0 0,-1 1-1,1-1 1,0 0 0,0 1 0,0-1 0,0 0 0,0 0 0,1 0 0,-1 0 0,1 0 0,-1 0 0,1 0 0,0-1 0,-1 1 0,1 0 0,0-1 0,0 0 0,0 1 0,1-1 0,-1 0 0,0 0 0,0 0 0,0 0 0,1 0 0,-1-1 0,1 1 0,-1-1 0,0 0 0,1 1 0,-1-1 0,1 0 0,-1 0 0,1-1 0,-1 1 0,0-1-1,1 1 1,-1-1 0,0 1 0,1-1 0,-1 0 0,0 0 0,0 0 0,1-1 0,-1 1 0,0 0 0,-1-1 0,1 0 0,0 1 0,0-1 0,-1 0 0,1 0 0,0 0 0,-1 0 0,0 0-5,8-17 70,-1-1 1,-1 0-1,0-1 0,-2 0 1,0 0-1,-2 0 0,1-13-70,1-42-70,-4-37 70,-1 80 3,2-66-2,-1-3 106,-4-2-107,-1 85-118,1 37-51,-2 36 64,-2 134 68,10 48 37,-2-216-6,2-1-1,0 0 1,0 0 0,2 0 0,3 7 6,-4-16-6,0 1 1,0-1 0,1 0 0,0-1 0,1 1 0,0-1 0,0 0 0,1 0-1,0-1 1,3 2 5,-4-6-2,-1-1-1,1 1 0,0-1 0,0-1 0,0 1 1,0-1-1,0 0 0,1 0 0,-1-1 1,1 0-1,-1 0 0,1-1 0,-1 1 0,1-1 1,-1-1-1,4 0 3,4 0 17,0-1-1,0 0 1,-1-1 0,1-1 0,-1 0 0,1 0 0,4-4-17,8-6-528,-1-1 1,14-10 527,-7 0-2457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10:14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33 0,'31'-3'0,"-1"2"0,1 0 0,6 3 0,69-3 0,-94-3 0,-15-2 0,-22-3 0,-20 4 0,0 2 0,-5 3 0,35-1 0,-141 1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10:21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1 125 0,'22'-6'0,"14"-3"0,-24 2 0,35 1 0,1-1 0,8 1 0,12 3 0,8-12 0,9 2 0,-5-2 0,-16 2 0,-40 2 0,51 2 0,-45 4 0,-28 5 0,-2 3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10:51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34 998 1008,'0'0'860,"0"0"-501,0 0-259,0 0 14,0 0 131,0 0 132,-2-21 1840,11-25-2109,-3 0-1,-1-1 1,-3 0 0,-1 1 0,-6-36-108,5 79 4,-1-1 0,0 1-1,0 0 1,0 0 0,-1 0 0,1 0 0,-1 0 0,0 0 0,-1-1-4,3 3 2,-1 1-1,1-1 1,0 1 0,0 0-1,-1-1 1,1 1-1,-1 0 1,1-1-1,0 1 1,-1 0 0,1-1-1,-1 1 1,1 0-1,-1 0 1,1 0-1,-1-1 1,1 1 0,-1 0-1,1 0 1,-1 0-1,1 0 1,-1 0-1,1 0 1,-1 0 0,1 0-1,-1 0 1,1 0-1,-1 0 1,1 0-1,-1 0 1,1 1 0,-1-1-1,1 0 1,0 0-1,-1 0 1,1 1-1,-1-1 1,1 0 0,-1 1-1,1-1 1,0 0-1,-1 1 1,1-1-1,0 0 1,-1 1 0,1-1-1,0 1 1,0-1-1,-1 1 1,1-1-1,0 1 1,0-1 0,0 1-1,0-1 1,0 1-1,-1-1 1,1 1-1,0-1 1,0 1 0,0-1-1,0 1 1,0-1-1,1 1-1,-5 8-15,2 0 0,-1 0 0,1 0 0,1 0 0,0 0 0,0 1 0,1-1 0,0 1 0,0-1 0,1 0 0,1 1 15,-2-9-8,1 0 0,-1 0 0,1 0 1,0 0-1,-1-1 0,1 1 0,0 0 0,0 0 0,-1-1 0,1 1 1,0-1-1,0 1 0,0 0 0,0-1 0,0 0 0,0 1 1,0-1-1,0 0 0,0 1 0,0-1 0,0 0 0,0 0 1,0 0-1,1 0 8,30 1-45,-26-1 22,8 0 14,-1-1 0,0 0 0,0-1 0,0-1 0,0 0 0,0-1 0,0 0 0,9-5 9,7-6 41,-1-1 0,0-1 1,1-2-42,-18 11-7,-6 4-8,0 0-1,-1 0 1,2 1 0,-1 0 0,0 0-1,1 0 1,-1 1 0,1 0 0,0 0-1,-1 0 1,3 0 15,-8 33 67,0 18 53,-2-14 41,3-1 1,3 29-162,-2-53 8,-1 0 0,2 0 0,-1 0 0,1 0 0,1-1 1,0 0-1,0 1 0,0-1 0,2-1 0,-1 1 0,6 6-8,-9-13-6,0 0 0,0 1-1,0-1 1,0-1 0,0 1 0,0 0 0,1 0-1,-1-1 1,1 0 0,-1 1 0,1-1 0,0 0 0,-1 0-1,1 0 1,0-1 0,0 1 0,0-1 0,0 1-1,-1-1 1,1 0 0,0 0 0,0 0 0,0-1-1,0 1 1,0-1 0,-1 1 0,1-1 0,2-1 6,1-1 16,1 1 1,-1-1-1,-1-1 1,1 0 0,0 1-1,-1-2 1,0 1-1,0 0 1,0-1 0,0 0-1,2-5-16,1 0 25,-1-1 0,0 0 0,0 0 0,-1 0 0,-1-1 0,0 0 0,-1 0-1,0-1 1,-1 1 0,0-1 0,-1 0 0,0-3-25,-1 10-20,-1 0 0,0-1-1,-1 1 1,1 0 0,-1 0 0,0 0 0,-1 0-1,0 0 1,0 0 0,0 0 0,0 0 0,-1 1-1,0-1 1,0 1 0,-1 0 0,0 0-1,1 0 1,-2 0 0,1 1 0,0-1 0,-1 1-1,0 0 1,0 1 0,0-1 0,0 1 0,-2-1 20,-1 1-63,0 0 1,0 0-1,1 1 1,-2-1-1,1 2 1,0-1 0,0 1-1,0 1 1,-1-1-1,1 1 1,-3 1 62,9 54-46,3-45 54,0 1-1,1-1 0,0 1 0,0-1 0,1 0 0,1 0 0,0 0 0,0 0 0,1-1 0,0 1 0,1-1 1,0 0-1,0-1 0,1 0 0,0 0 0,0 0 0,1-1 0,0 0 0,1 0-7,1 2 10,2-1-1,-1 0 1,1-1 0,0 0-1,1-1 1,-1 0-1,1-1 1,0 0 0,1-1-1,-1-1 1,1 0 0,0-1-1,0 0 1,4-1-10,-15-2 11,0 1 0,0-1 0,1-1-1,-1 1 1,0 0 0,0-1 0,-1 0 0,1 1 0,0-1 0,0 0 0,-1 0 0,1-1-1,-1 1 1,0 0 0,0-1 0,0 0 0,0 1 0,0-1 0,0 0 0,-1 0 0,1 0 0,-1 0-1,0 0 1,0-1-11,6-12 66,-1-1 0,-1 0-1,-1 0 1,0 0-66,2-24 25,-3 0-1,-1 0 1,-1 0-1,-3-6-24,0-25 3,-5-36-225,7 107-83,9 9 105,91 87 367,-110-102-46,-2 1 0,1 1 0,-1 0 1,1 0-1,-13-2-121,23 11-11,-1 1 1,2-1 0,-1 0 0,0 0 0,1 1 0,0-1 0,0 0 0,0 3 10,0-6-6,0 8 7,-1 3-1,1 0 1,0 0-1,1 0 1,0 0 0,1 0-1,0 0 1,1-1-1,0 1 1,1-1 0,0 1-1,1-1 1,1 3-1,1-3 0,-1-1-1,1 1 1,1-1 0,0-1-1,0 0 1,1 0 0,2 2 0,-6-7-12,0-1 0,0 1 0,1-1 0,-1 0 0,1 0 1,-1 0-1,1-1 0,0 0 0,0 0 0,0-1 0,0 1 0,0-1 1,1-1-1,-1 1 0,1-1 12,-5 0 6,-1-1 1,0 1-1,0-1 1,1 1-1,-1-1 1,0 1-1,0-1 0,0 0 1,0 1-1,1-1 1,-1 0-1,0 0 1,-1 0-1,1 0 1,0 0-1,0 0 0,0 0 1,0 0-1,-1 0 1,1-1-1,-1 1 1,1 0-1,-1 0 1,1-1-1,-1 1 1,0 0-1,1-2-6,7-42 210,-6 35-165,3-37 43,-2 0 0,-2-1 0,-3-27-88,-6 37-27,7 37 34,1-1-1,-1 1 0,1 0 1,-1-1-1,1 1 1,-1 0-1,1-1 1,-1 1-1,0 0 0,0 0 1,0 0-1,0-1 1,0 1-1,0 0 1,0 0-1,0 1 0,0-1 1,-1 0-1,1 0 1,0 0-1,0 1 0,-1-1 1,1 1-1,0-1 1,-2 0-7,3 26-204,1-9 208,0 0 0,1 0 0,1 0 0,0 0 0,1-1 0,1 0 0,1 0 0,3 8-4,-5-14-4,0-2 0,0 1 0,0 0-1,1-1 1,0 0 0,1 0-1,0 0 1,0 0 0,0-1-1,0 0 1,1-1 0,0 1 0,1-1-1,-1-1 1,1 1 0,4 1 4,-10-5-8,1 0 1,0 0 0,0 0 0,-1 0-1,1-1 1,0 1 0,0-1 0,0 1-1,0-1 1,0 0 0,0 0-1,0-1 1,0 1 0,-1 0 0,1-1-1,0 0 1,0 0 0,0 0 0,-1 0-1,1 0 1,0 0 0,-1-1 0,2 0 7,-1-1 9,0 0 0,0 0 1,0-1-1,-1 1 1,1-1-1,-1 0 1,0 0-1,0 0 1,0 0-1,0 0 1,-1 0-1,1 0 1,-1-1-1,0 0-9,2-16 41,0-1 0,-1 1-1,-1-1 1,-1 0 0,-3-17-41,2 31-1,-1 1-1,0-1 1,0 1-1,-1 0 1,0-1 0,0 1-1,0 1 1,-1-1-1,0 0 1,-1 1 0,1 0-1,-1 0 1,0 0-1,-1 0 1,1 1 0,-1 0-1,0 0 1,-1 1-1,-1-1 2,-2-2-12,0 1-1,0 0 0,-1 1 0,0 0 0,0 1 1,0 0-1,-1 1 0,1 0 0,-1 0 1,0 2-1,0-1 0,-1 2 13,11-1-6,1 1 1,-1 0-1,1 0 1,-1 0-1,1 0 1,-1 1-1,1-1 0,-1 0 1,1 1-1,-1-1 1,1 1-1,-1-1 1,1 1-1,0-1 1,-1 1-1,1 0 0,0 0 1,0 0-1,0 0 1,-1 0-1,1 0 1,0 0-1,0 0 0,1 0 1,-1 1-1,0-1 1,0 0-1,0 1 6,0 3-12,-1 1 1,1-1-1,1 0 0,-1 1 1,1-1-1,0 0 0,0 4 12,0 0-10,1-5 6,-1 0-1,1-1 1,0 1 0,0 0 0,0-1-1,0 1 1,0-1 0,1 1 0,0-1-1,0 0 1,0 0 0,0 1-1,0-2 1,0 1 0,1 0 0,0 0-1,-1-1 1,1 1 0,0-1 0,0 0-1,0 0 1,1 0 0,-1 0-1,0-1 1,1 1 0,-1-1 0,3 1 4,5 1-12,-1 1 0,2-1 0,-1-1 0,0 0 0,0-1 0,1 0 0,-1-1 0,9 0 12,-15-1 14,-1-1 1,0 1-1,1-1 0,-1 0 0,0 0 1,0 0-1,0-1 0,0 0 0,0 1 1,-1-1-1,1-1 0,-1 1 0,0 0 1,0-1-1,0 0 0,0 1 0,0-1 1,0-2-15,6-8 73,-1-1 1,0 0-1,0 0 1,1-7-74,-4 5 39,-1-1-1,-1 1 1,0-1 0,-1 0 0,-1 0-1,-1 0 1,-1-9-39,1 5 49,0 21-47,0 0-1,0 1 1,0-1-1,0 0 1,-1 1 0,1-1-1,0 0 1,0 1-1,-1-1 1,1 0-1,0 1 1,-1-1 0,1 1-1,0-1 1,-1 0-1,1 1 1,-1-1 0,1 1-1,-1 0 1,1-1-1,-1 1 1,0-1-1,1 1 1,-1 0 0,0-1-1,1 1 1,-1 0-1,0 0 1,1-1-1,-1 1 1,0 0 0,1 0-1,-1 0 1,0 0-1,1 0 1,-1 0 0,0 0-1,0 0-1,1 0-65,0 0-2,0 10 61,-1-4-9,1 0 0,0-1 0,0 1 0,1 0 0,0 0 0,0-1 0,0 1 0,2 4 15,-2-8-4,1 0-1,0 0 1,-1 1-1,1-1 1,0 0-1,0 0 1,0-1-1,0 1 1,1 0-1,-1-1 1,0 1-1,1-1 1,-1 0-1,1 0 1,-1 0-1,1 0 1,0 0-1,-1 0 1,1-1-1,0 0 5,12 3-15,1 0 0,-1-2-1,0 0 1,1 0 0,-1-2 0,1 0 0,-1 0 0,1-2-1,-1 0 1,0 0 0,0-2 0,-1 0 0,1-1 15,-2 4-32,-13 2 46,0 0 28,-4 6 16,-8 10 38,0 2 0,1-1 0,-7 16-96,15-27-2,1-1 0,0 1 0,0 0 0,0 0-1,1 0 1,-1 0 0,1 0 0,1 0-1,-1 0 1,1 1 0,0-1 0,1 0 0,-1 0-1,1 0 1,1 4 2,3-3-5,0 1 0,0-1 0,1 0 1,0-1-1,0 1 0,0-1 0,1 0 0,0-1 0,0 1 0,0-1 1,1-1-1,0 1 0,0-1 0,2 0 5,-9-3-2,1-1 1,-1 1-1,1-1 1,0 1-1,-1-1 0,1 1 1,0-1-1,-1 0 1,1 0-1,0 0 0,0 0 1,-1 0-1,1 0 1,0 0-1,-1-1 1,1 1-1,0-1 0,-1 1 1,1-1-1,0 0 1,-1 1-1,1-1 0,-1 0 1,1 0-1,-1 0 1,0 0-1,1 0 0,-1 0 1,0-1-1,0 1 1,0 0-1,0-1 0,0 1 1,0-1-1,0 1 1,0-1-1,-1 1 0,1-2 2,4-9 52,-2 1-1,1-1 1,-2 1-1,1-1 0,-1-7-51,2-5-35,-3 17 45,21-77 33,-20 78-56,1-1 0,-1 2 0,1-1 0,0 0 0,1 1 0,-1-1 1,1 1-1,0 0 0,0 0 0,1 0 0,0 1 0,0-1 13,-3 3-24,0 1 1,1 0-1,-1 0 1,0 0-1,1 0 1,-1 0-1,1 0 1,-1 1-1,1-1 1,-1 1-1,1 0 1,0 0-1,-1 0 1,1 0-1,-1 0 1,1 0-1,-1 1 1,1-1-1,-1 1 1,1-1-1,-1 1 1,1 0-1,-1 0 1,0 1-1,1-1 1,0 1 23,0 0 0,1 0 0,-1 1 0,1-1 0,-1 1-1,0 0 1,0 0 0,0 0 0,-1 0 0,1 1 0,-1-1 0,0 1 0,0 0 0,0-1 0,0 1 0,0 3 0,-68 16 78,61-20-86,0 1-1,0 0 1,0 0 0,0 0-1,1 0 1,-1 1-1,1 0 1,0 0 0,0 0-1,1 0 1,0 1-1,0 0 1,0-1-1,1 1 1,-1 0 0,1 0-1,1 0 1,-1 3 8,-1 11-14,0 0 0,1 0 0,2 0 0,0 0 0,1 4 14,0-18-5,1-1 1,-1 0-1,1 0 0,0 0 1,0 0-1,0 0 0,1 0 1,0-1-1,0 1 1,0-1-1,0 0 0,1 0 1,0 0-1,2 2 5,-4-4-6,0 1 1,1-1-1,-1 1 0,1-1 1,0 0-1,0 0 1,-1 0-1,1-1 0,1 1 1,-1-1-1,0 0 0,0 0 1,0 0-1,1 0 0,-1 0 1,1-1-1,-1 1 0,0-1 1,1 0-1,-1 0 0,1 0 1,-1 0-1,3-1 6,-4 0 16,-1-1 0,0 1 0,1 0 0,-1 0-1,0 0 1,0-1 0,0 1 0,0 0 0,0-1 0,0 1 0,0-1-1,0 0 1,-1 1 0,1-1 0,0 1 0,-1-1 0,1-1-16,8-37 220,-7 30-180,3-22-58,-2 1 0,-1 0 0,-2-1 0,0 1 0,-3-1 0,0 1 0,-2 0 0,-1 0 0,-2 1 0,-1-1 0,-1 2 0,-2-1 0,-1 2 0,-1-1 0,-1 2 0,-1 0 18,14 24 22,1 1-8,0-1 0,-1 1 0,1 0 0,-1-1 0,1 1 0,-1 0 0,0 0-1,0 0 1,0 0 0,0 0 0,0 1 0,0-1 0,0 1 0,-1-1 0,1 1 0,-2-1-14,10 45-153,19 18 169,1 0 0,4-2 0,2-2 0,26 36-16,-53-86 1,39 57 16,-41-59-16,1-1 0,0 0 0,0 0 0,0 0 0,0 0 0,0-1 0,1 1 0,0-1 0,-1 0 0,1-1 0,5 3-1,-9-5 4,1 0 1,0 0 0,0 0-1,0 0 1,-1-1-1,1 1 1,0 0-1,0-1 1,-1 1-1,1-1 1,0 0-1,-1 1 1,1-1 0,0 0-1,-1 0 1,1 0-1,-1 0 1,0 0-1,1-1 1,-1 1-1,0 0 1,0-1-1,0 1 1,0-1-1,0 1 1,0-1 0,0 1-1,0-1 1,0-1-5,25-57 205,-22 49-235,7-17 58,-2 0 0,-1-1 0,-2 0 0,0 0 0,-2 0 0,-1-1 0,-2 0 0,-1 0 0,-2-19-28,2 47 3,-1-1 0,1 1 0,-1-1 0,1 1 0,-1 0 0,0-1 0,0 1 0,0 0 0,0 0 0,-1-1 0,1 1 0,-1 0 0,1 0 0,-1 1 0,1-1 0,-1 0 0,0 0 0,0 1 0,0-1 0,0 1 0,0 0 0,0-1 0,-1 1 0,1 0 0,0 0 0,0 1 0,-1-1 0,1 0 0,-1 1 0,1-1 1,-1 1-1,1 0 0,-1 0 0,1 0 0,-1 0 0,1 0 0,0 1 0,-1-1 0,1 1 0,-1-1 0,0 2-3,2-2-4,-1 1 0,1 0 0,0 0 1,-1 1-1,1-1 0,0 0 0,0 0 0,0 1 0,0-1 1,0 0-1,0 1 0,0-1 0,0 1 0,0 0 1,1-1-1,-1 1 0,1 0 0,-1-1 0,1 1 0,0 0 1,-1-1-1,1 3 4,-4 44-49,4-41 43,-1 2-9,1 0 0,0 0 0,0 0 0,1 0 0,0 0 0,1 0 1,0 0-1,2 8 15,-2-14-9,0 1 0,0-1 1,0 0-1,0 0 1,0 0-1,1 0 0,-1 0 1,1-1-1,0 1 1,-1-1-1,1 0 0,0 0 1,1 0-1,-1 0 1,0 0-1,1 0 0,-1-1 1,1 0-1,-1 0 0,1 0 1,-1 0-1,1 0 1,1-1 8,22 4 9,0-2 0,0-2-1,13 0-8,-1-1 3,-38 1 1,-1 0 0,1 0 0,0 0 0,-1 1 0,1-1 0,-1 0 0,1 0 0,0 1 0,-1-1 1,1 0-1,-1 0 0,1 1 0,-1-1 0,1 1 0,-1-1 0,1 1 0,-1-1 0,0 1 0,1-1 0,-1 1 0,1-1 0,-1 1 0,0-1 0,0 1 0,1-1 0,-1 1 0,0 0 0,0-1 0,0 1 0,0-1 1,1 1-1,-1 0 0,0-1 0,0 1 0,0 0 0,0-1 0,-1 1 0,1 0 0,0-1 0,0 1 0,0-1 0,0 1 0,-1 0 0,1-1 0,0 1 0,-1-1 0,1 1 0,0-1 0,-1 1 0,1-1 1,0 1-1,-1-1 0,0 1-4,-20 30 491,6-21-319,0-1 0,0 0 1,-1-1-1,0 0 0,-1-2 1,0 0-1,0-1 0,0 0 1,-1-1-1,1-2 0,-1 1 1,0-2-1,-10 0-172,27-1-153,1 0-334,9-14-1636,2-1 645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06:00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 1632,'0'0'523,"0"0"-107,0 0 131,0 0 1,0 0-141,20 7 462,140 14-885,0-8 0,105-6 16,-145-5-77,23-1 93,0-6 0,98-19-16,-87 1 19,132-15 9,-285 39 23,0-1 1,-1 1 0,1-1-1,0 1 1,0-1-1,-1 1 1,1 0 0,0-1-1,-1 1 1,1 0 0,0-1-1,-1 1 1,1 0-1,-1 0 1,1 0 0,-1 0-1,0-1 1,1 1 0,-1 0-1,0 0 1,0 0-1,0 0 1,1 0 0,-1 0-1,0 0 1,0 0 0,0 0-1,0 0 1,-1 0-52,4 44-243,-2-23 342,14 94-75,4 0 0,6-1 0,18 45-24,25 79-8,-29-95-6,27 55 14,-42-128 1,-4 0 1,-3 1 0,8 68-2,-10-62 17,20 59-17,2 3 31,-19-59-24,54 221 35,-63-258-12,-2 0 0,-2 1 0,0 36-30,1 4 16,27 206 121,9 128-20,-23-232-112,-4-58 5,-1-18-10,10 23 0,-6-39-7,4 95 7,0 59-8,-14-105 4,1 10 24,-10 98-20,-10-138 24,4-58-8,2 46-16,5 17-8,-8 344 14,-4-116 30,12-346-20,0-1 45,-32 0 493,-116-2-339,-194 6 927,163 8-417,0 7 0,-92 26-725,-257 75 285,285-68 171,-84 19-17,308-67-313,14-3-111,0-1 0,-1 1 0,1 1 1,0-1-1,0 1 0,1-1 0,-1 1 1,0 1-1,-1 0-15,6-3-15,0 0-129,0 0-267,9-3-390,18-6-627,0-2-1,21-11 1429,11-12-2375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26:18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333 706 3648,'0'0'1450,"0"0"-503,0 0-418,0 0-327,0 0-20,0 0 181,-6-20-87,4 11-257,-13-46 403,-21-53-422,17 64-47,-2 2-1,-24-38 48,35 65-48,0-1 0,-1 2 1,-1-1-1,0 2 0,-1-1 0,-1 2 1,0 0-1,-13-9 48,-6 2-210,31 18 192,0 0 0,1 0 0,-1 0 0,0 0 0,1 1 0,-1-1 0,0 1 0,0-1 0,0 1 0,0-1 0,0 1 0,0 0 0,1 0 0,-1 0 0,-2 0 18,3 4-20,1 1 0,-1-1 0,1 0 0,0 0-1,0 1 1,1-1 0,-1 0 0,1 1 0,0-1 0,0 0 0,1 0 0,-1 0 0,2 2 20,6 14-17,1 0 0,0 0 0,2-1 0,1-1 0,0 0 0,15 16 17,25 22 43,23 16-43,-49-46 16,-20-19-36,0 0 0,1 0 0,-1 0 0,1-1 0,1-1 0,-1 1-1,1-1 1,0-1 0,0 0 0,0 0 0,1 0 0,-1-1 0,1-1 0,0 0 0,0 0 0,-1-1 0,3 0 20,-10-1 12,-1-1 1,1 1-1,0-1 1,-1 0-1,1 0 1,0 0-1,-1 1 1,1-1-1,-1-1 1,0 1-1,1 0 1,-1 0-1,0 0 1,1-1-1,-1 1 1,0-1-1,0 1 1,0-1-1,-1 1 1,1-1-1,0 0 1,0 1-1,-1-1 1,1 0-1,-1 1 1,1-1-1,-1 0 1,0 0-13,7-53 662,-7 25-423,-4-89 449,3 105-637,-1 1 0,-1 1 0,0-1 1,-1 0-1,-1 1 0,0-1 1,0 1-1,-1 0-51,3 3 63,2 7-30,1 0 1,-1 0-1,1 0 1,-1 0-1,0 1 1,0-1-1,0 0 0,0 0 1,0 1-1,0-1 1,0 1-1,-1-1 1,1 1-1,-1-1-33,1 1-87,2 9-574,4 2 607,0 0 0,0-1 0,1 1 0,1-1 0,0 0 1,0 0-1,1-1 0,5 5 54,12 15-16,0 1-58,1-1 0,1-2 0,5 3 74,-23-21-38,1 0 0,0-1 0,0 0 0,1 0 0,0-2-1,0 1 1,0-1 0,1-1 0,-1 0 0,1 0 0,7 0 38,20-3-182,-38-31 828,-2 24-594,0 0 0,0 0 0,0 0 0,-1 0 1,0 0-1,-1 0 0,1 0 0,-1 1 0,0-1 1,0 1-1,-1 0 0,1 0 0,-1 0 0,-1 0 1,1 1-1,0 0 0,-1 0 0,0 0 0,-4-2-52,-6-5-43,0 1 0,-1 0 0,0 2 0,-1 0 0,-16-6 43,22 11-136,0 0 1,-1 1-1,1 0 0,0 1 1,-1 0-1,-9 1 136,20 1-27,0-1-1,0 1 0,0-1 0,0 1 0,0-1 1,0 1-1,0 0 0,1-1 0,-1 1 0,0 0 1,0 0-1,0 0 0,1 0 0,-1-1 1,0 1-1,1 0 0,-1 0 0,1 0 0,-1 0 1,1 1-1,0-1 0,-1 0 0,1 0 1,0 0-1,0 0 0,0 0 0,0 0 0,0 0 1,0 1-1,0-1 0,0 0 0,0 0 0,0 0 1,1 0-1,-1 0 28,0 1-32,0 0-1,0 0 1,0-1 0,1 1 0,-1 0-1,0 0 1,1-1 0,-1 1 0,1 0-1,0-1 1,0 1 0,-1-1 0,1 1-1,0-1 1,0 1 0,1-1 0,-1 1-1,0-1 1,0 0 0,1 0 0,-1 0-1,0 0 1,1 0 0,0 0 0,0 1 32,12 0 0,1 1 0,0-2 0,0 0 0,1-1 0,-1 0 0,0-1 1,0-1-1,-1-1 0,1 0 0,0 0 0,-1-2 0,0 0 0,0 0 1,0-1-1,0-1 0,-1-1 0,0 0 0,-1 0 0,0-1 0,0-1 1,-1 0-1,0 0 0,-1-1 0,0-1 0,-1 1 0,0-2 0,-1 1 1,0-1-1,6-13 0,-13 24 34,0-1 1,0 1 0,0 0-1,0-1 1,0 1-1,0 0 1,-1-1 0,1 1-1,-1-1 1,1 1-1,-1-1 1,0 1 0,0-1-1,0 1 1,-1-1 0,1 1-1,0-1 1,-1 1-1,0-1 1,1 1 0,-1-1-1,0 1 1,0 0 0,-1 0-1,1-1 1,0 1-1,-1 0-34,-1 0 15,0-1 0,-1 1 0,0 0 0,1 1 0,-1-1-1,0 0 1,0 1 0,0 0 0,0 0 0,0 0 0,0 1-1,0-1 1,0 1 0,0 0 0,0 0 0,-2 0-15,3 0-5,-1 0 0,1 0 1,-1 0-1,1 1 1,-1-1-1,1 1 0,-1 0 1,1 0-1,-1 0 1,1 0-1,0 1 1,0-1-1,-1 1 0,1 0 1,0 0-1,0 0 5,0 2-35,-1 0 1,1 0-1,0 1 0,0-1 0,0 1 0,1 0 1,-1-1-1,1 1 0,0 0 0,-1 5 35,1-1-45,0 0 0,0 1-1,1-1 1,0 0 0,1 1-1,0-1 1,0 0 0,1 1-1,2 8 46,-3-16-14,1 0 0,-1 1-1,0-1 1,1 0-1,-1 0 1,1 0 0,0 0-1,-1 0 1,1 0-1,0 0 1,0 0 0,1 0-1,-1-1 1,0 1-1,0 0 1,1-1 0,-1 1-1,1-1 1,0 1-1,-1-1 1,1 0 0,0 0-1,0 1 1,0-1-1,0 0 1,0-1 0,0 1-1,0 0 1,0-1-1,0 1 1,0-1 0,0 0-1,0 1 1,1-1-1,-1 0 1,0 0 0,0 0-1,0-1 1,0 1-1,0-1 1,1 1 0,-1-1-1,0 0 1,0 1-1,1-2 15,1 0 16,-1 0 0,0 0 0,0 0 0,0-1-1,0 1 1,-1-1 0,1 0 0,-1 0 0,1 0-1,-1 0 1,0 0 0,0 0 0,0-1 0,-1 1-1,1 0 1,-1-1 0,0 0 0,0 1 0,0-1-1,0 0 1,0-3-16,1-14 362,0 1 0,0-1 0,-3-11-362,1 20 208,0 9-171,0 0 0,0 1 0,-1-1 1,1 0-1,-1 1 0,0-1 0,1 1 1,-1-1-1,0 1 0,-1-1 0,1 1 1,0-1-1,-1 1 0,0-1-37,-3-4 119,4 3-23,1 3-195,0 1-286,2 17-866,7 4 1230,1-1 0,0 0 0,1 0-1,1-1 1,1 0 0,8 6 21,20 33 2,23 37-73,-13-21-558,-3 1 1,16 40 628,-61-108-25,0 0 0,-1 0 0,0 1 1,-1-1-1,1 0 0,-1 1 0,-1-1 1,0 1-1,0 7 25,0-14 26,-1 0 0,1 1-1,-1-1 1,0 0 0,0 1 0,1-1-1,-1 0 1,0 0 0,0 0 0,0 0-1,0 0 1,0 0 0,0 0 0,-1 0-1,1 0 1,0 0 0,0-1 0,-1 1-1,1 0 1,0-1 0,-1 1 0,1-1-1,0 0 1,-1 1 0,1-1 0,-1 0 0,1 0-1,-1 0 1,1 0 0,-1 0 0,1 0-1,-1 0-25,-49-2 673,46 0-645,1 1-1,-1-1 0,1 0 1,0 0-1,0 0 0,0-1 1,0 1-1,0-1 0,1 0 1,-1 0-1,1-1 1,0 1-1,-1-1 0,2 1 1,-1-1-1,0 0 0,1 0 1,0 0-1,0 0 0,0-1 1,-1-2-28,-3-7-8,2 1 1,-1-1-1,1 0 1,1 0-1,1 0 1,-1-11 7,-1-61 117,3 0 1,5 0 0,7-39-118,-10 74 813,-1 50-438,0 1-12,0 0-227,0 0-270,0 12-342,1-4 453,1 0 0,-1 1-1,1-1 1,1 0 0,-1-1-1,1 1 1,1 0 0,-1-1 0,1 0-1,3 4 24,-4-5-16,0-1 0,1 0-1,0 1 1,0-1 0,0-1-1,1 1 1,0-1 0,0 1 0,0-1-1,0-1 1,0 1 0,1-1-1,0 0 1,-1 0 16,-1-2-16,-1 0-1,0 0 1,1 0 0,-1 0-1,1-1 1,-1 1 0,1-1-1,-1 0 1,1 0 0,-1 0-1,1-1 1,-1 1-1,0-1 1,1 0 0,0 0 16,-2 0 5,0 0 0,0 0 1,0 0-1,0-1 1,-1 1-1,1-1 0,0 1 1,-1-1-1,1 0 0,-1 1 1,0-1-1,1 0 0,-1 0 1,0 0-1,0 0 1,0 0-1,0-2-5,2-8 66,0-1 0,-1 1 0,-1-1 1,0 1-1,-1-1 0,0 1 0,-1-5-66,0-12 42,0 25-29,1-1 1,-1 1-1,0-1 0,0 1 1,-1 0-1,1-1 1,-1 1-1,0 0 0,0 0 1,0 0-1,-1 0 1,1 1-1,-1-1 1,0 1-1,-1-2-13,2-2-3,2 5-122,0 2-120,0 0-101,55 60-687,-32-34 523,0-2 1,2 0 0,1-1 509,-25-23-11,-1 0 95,0-51 694,-13-141 748,13 192-1595,0 0-107,6 0 147,0 1 1,0-1-1,0 2 0,0-1 0,0 1 1,0 0-1,-1 0 0,1 0 0,-1 1 1,1 0-1,-1 0 0,2 2 29,61 51 100,-10-7-55,-54-47-44,32 17 94,-35-19-84,1 0 1,-1 0-1,0 1 1,1-1-1,-1-1 1,0 1-1,0 0 1,1 0-1,-1 0 1,0-1-1,0 1 1,1-1-1,-1 1 1,0-1-1,0 1 1,0-1-1,0 0 1,0 1-1,0-1 1,0 0-1,0 0 1,0 0-1,0 0 1,0 0-1,0 0 1,-1 0-1,1 0 1,0 0-1,-1-1-11,6-6-67,-2 0 0,1 0 0,-1-1 0,0 1 1,-1-1-1,0 0 0,0 0 0,-1 0 0,0-1 0,-1 1 0,0 0 0,-1-1 0,1 1 0,-2-10 67,-5 1-2837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06:01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840 918 1376,'0'0'1106,"0"0"-210,0 0 78,0 0-109,0 0-225,-9-1 2558,-13-3-2874,-2-14-225,1-2 0,-18-18-99,-20-17 129,33 33-105,-3-2 55,2-1-1,0-1 0,1-2 1,2-1-1,-4-7-78,-51-79 41,42 55 11,-4 1 1,-2 2-1,-2 2 1,-3 2-1,-15-10-52,36 35 17,23 21 28,0 0 0,-1 0 0,0 1 0,0 0 0,-1 1 0,0 0 0,0 0-45,8 4-64,0 1 1,-1-1 0,1 1-1,0 0 1,0-1-1,-1 1 1,1-1-1,0 1 1,0 0-1,0-1 1,0 1-1,0-1 1,-1 1-1,1-1 1,0 1-1,0-1 1,0 1 0,0-1-1,0 1 1,0-1-1,1 1 1,-1-1-1,0 1 1,0-1-1,0 1 1,0 0-1,1-1 1,-1 1-1,0-1 1,0 1-1,1 0 1,-1-1-1,0 1 1,1-1 0,-1 1-1,0 0 1,1 0-1,-1-1 1,0 1-1,1 0 1,-1-1 63,16-15-2804,-15 16 2673,18-19-4017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06:0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404 0 3713,'0'0'629,"0"0"-271,0 0 27,0 0-16,0 0-95,0 0 37,0 0 46,0 0 71,0 0 88,0 0-41,0 0-68,0 0-66,0 0-35,0 0-12,0 0-74,-27 9 223,-44 23-425,42-17 6,-1-3 1,0 0-1,-1-2 1,-22 5-25,37-11 128,0 1-1,0 0 1,1 1-1,0 1 0,-5 3-127,-11 6 49,30-16-76,1 1 1,-1 0 0,1-1 0,0 1-1,-1 0 1,1 0 0,0 0 0,0-1 0,0 1-1,-1 0 1,1 0 0,0 0 0,0-1-1,0 1 1,0 0 0,1 0 0,-1 0 0,0-1-1,0 1 1,0 0 0,1 0 0,-1 0-1,0-1 1,1 1 0,-1 0 0,1 0 26,8 20 63,43 53-35,3-2 1,6 0-29,36 46 23,-62-77-30,1-2-1,3-1 1,9 5 7,-29-26-1,-16-16-56,-3-5-1063,0-8-2832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11:36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641 110 1144,'0'0'1099,"0"0"-456,0 0-312,0 0-85,0 0-2,-3-2 3173,-14-11-3199,6 3-213,0 1 0,0 0 0,0 0 0,-1 2 0,-1-1 1,1 2-1,-1-1 0,0 2 0,0 0 0,-1 0 0,0 1 1,1 1-1,-1 0 0,-1 1 0,1 1 0,-13 0-5,16 0-6,0 2-1,0 0 1,1 0-1,-1 0 1,0 2-1,1-1 1,-1 1-1,1 1 1,0 0-1,0 0 1,1 1-1,-1 0 0,1 1 1,0 0-1,0 0 1,1 1-1,0 0 1,-1 2 6,-18 15 3,-1 0-14,1 1 1,2 2 0,-1 2 10,19-20-4,0 0 0,0 1-1,1 0 1,1 0 0,0 0 0,0 1-1,1 0 1,0 0 0,1 0-1,0 0 1,-1 10 4,-2 54-38,3 62 38,4-129-6,0 0 0,1-1 0,0 1 1,0-1-1,0 0 0,1 1 0,1-1 0,-1 0 1,1-1-1,0 1 0,0-1 0,1 1 1,0-1-1,0-1 0,1 1 0,-1-1 1,4 3 5,11 9-14,1-1 1,0-1-1,1-1 1,14 7 13,-16-11-33,0-2 1,0 0-1,1-1 1,-1-1-1,2-1 1,-1 0 0,14 0 32,31 0-256,55-3 256,-112-2-14,-4-1 19,1 0-1,0 0 1,0-1-1,0 1 1,-1-2-1,1 1 1,-1 0-1,0-1 1,0 0-1,0-1 1,0 1-1,0-1 1,-1 0-1,1 0 1,-1 0-1,0 0 1,2-4-5,9-10 49,-1-1-1,-1 0 1,10-20-49,-17 27 24,0-1 0,-1-1 0,0 1 0,-1-1 0,-1 0-1,0 1 1,-1-1 0,0-7-24,0-29 124,-2-38-124,-1 28 44,-1 45-43,0 1 1,-1-1-1,-1 0 0,0 1 1,-1 0-1,-1 0 0,0 1 1,-1-1-1,0 1 0,-1 0 1,0 1-1,-1 0 0,0 1 1,-1-1-1,-1 2 0,1-1 1,-2 2-1,1-1 0,-6-1-1,14 9 3,-1 0 0,1 0 1,-1 0-1,1 0 0,-1 1 0,0 0 0,1 0 0,-1 0 0,0 0 0,0 0 0,0 1 0,0 0 1,0 0-1,0 0 0,0 0 0,0 1 0,1-1 0,-1 1 0,0 0 0,0 0 0,0 1 1,1-1-1,-1 1 0,1-1 0,-1 1 0,1 0 0,0 1 0,-1-1 0,1 0 0,0 1 1,1 0-1,-1 0 0,0 0 0,1 0 0,0 0 0,-2 3-3,-3 5-156,1 0-1,0 0 0,0 1 1,2 0-1,-1 0 1,1 0-1,1 0 1,0 1-1,1-1 1,0 9 156,1 8-1530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11:37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51 699 3305,'0'0'884,"0"0"-459,0 0-218,-2-28-58,-1-3-113,-3-31 172,3-46-208,-7-334 1162,8 420-1153,2 22-46,0-1-1,0 1 1,-1 0-1,1-1 0,0 1 1,0 0-1,0 0 1,-1-1-1,1 1 0,0 0 1,0-1-1,-1 1 1,1 0-1,0 0 0,0 0 1,-1-1-1,1 1 1,0 0-1,-1 0 0,1 0 1,0 0-1,-1 0 1,1 0-1,0 0 0,-1-1 1,1 1-1,0 0 0,-1 0 1,1 0-1,0 0 1,-1 0-1,1 1 0,-1-1 1,1 0-1,0 0 1,-1 0-1,1 0 0,0 0 1,-1 0-1,1 0 1,0 1-1,0-1 0,-1 0 1,1 0-1,0 1 1,0-1-1,-1 0 0,1 0 1,0 1-1,0-1 1,-1 0-1,1 0 0,0 1 1,0-1-1,0 0 1,0 1 37,-10 9-2752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11:37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1 132 3185,'0'0'229,"0"0"-321,0 0-40,21-3 59,-18 2 71,29-3 25,0-2 0,0-1 0,0-2 0,18-7-23,-32 8 14,2 0 23,0 0 0,0-1 0,-1-2 0,0 0 0,-1-1 0,8-6-37,-26 17 174,0 1 294,0 0 48,0 0-63,0 0-143,0 0-155,0 0-77,0 0-32,0 0-32,0 0-8,0 0-22,0 0-51,0 0-30,0 0-2,0 0-11,10 3 24,-9-3 84,-1 0 1,1 0-1,0 0 1,-1 0-1,1 1 1,0-1-1,-1 0 1,1 0-1,-1 1 1,1-1-1,-1 0 1,1 1-1,-1-1 1,1 1-1,-1-1 1,1 0-1,-1 1 1,1-1-1,-1 1 1,0-1-1,1 1 1,-1 0-1,0-1 1,1 1 1,19 34 104,-1 0 1,-2 1-1,-2 0 1,-1 2 0,7 32-105,0-4-67,11 20 67,-27-71-664,-2-4-695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11:38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74 195 3473,'0'0'737,"0"0"-157,0 0-50,0 0-14,0 0-39,-10-6-163,5 2-307,-23-11-63,27 15 52,1-1 0,-1 1-1,1 0 1,-1 0 0,0 0 0,1 0 0,-1 0-1,0 0 1,1 0 0,-1 0 0,1 1 0,-1-1-1,0 0 1,1 0 0,-1 0 0,1 1 0,-1-1-1,0 0 1,1 1 0,-1-1 0,1 0-1,-1 1 1,1-1 0,-1 1 0,1-1 0,0 1-1,-1-1 1,1 1 0,0-1 0,-1 1 0,1-1-1,0 1 1,-1 0 0,1-1 0,0 1 0,0-1-1,0 1 1,0 0 0,0-1 0,0 1 0,-1 0-1,1-1 1,1 1 0,-1-1 0,0 1 0,0 0-1,0-1 1,0 1 0,0 0 4,-3 128 41,7 53-41,-4-179-10,0 2-18,0-1 0,0 1 0,1-1 1,0 0-1,0 1 0,0-1 1,0 0-1,0 1 0,1-1 0,1 3 28,0-55-84,-8-115 138,-10-30-54,8 44-27,7 148-224,9 12-202,26 39 476,-3 1 1,-1 2 0,-3 1-1,0 7-23,4 5 135,2-1 0,28 38-135,-42-81-1650,-22-21-788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11:38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0 359 4913,'0'0'800,"0"0"-800,0 0 312,0 0-112,0 0-96,69-146-48,-35 97-32,5 6-24,17-10 0,-8 16-304,-6 6-1688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11:39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185 519 904,'0'0'2147,"0"0"-1169,0 0-509,0 0-29,0 0-46,0 0-146,-21-5-96,-68-10 16,88 14-168,0 1-1,-1-1 1,1 1 0,-1 0-1,1 0 1,-1-1 0,1 1 0,0 0-1,-1 0 1,1 1 0,-1-1-1,1 0 1,-1 0 0,1 1-1,0-1 1,-1 1 0,1-1 0,-1 1-1,1-1 1,0 1 0,0 0-1,-1 0 1,1 0 0,0 0-1,0 0 1,0 0 0,0 0 0,0 0-1,0 0 1,0 0 0,1 0-1,-1 1 1,0-1 0,1 0 0,-1 1-1,0-1 1,1 0 0,0 1-1,-1-1 1,1 1 0,0-1 0,-2 7-12,-6 16-5,2 1 1,2-1-1,0 1 0,1 1 1,1-1-1,2 0 0,0 1 1,2 1 16,-1-17-18,0 0 1,1 0 0,0 0 0,0 0 0,1-1 0,1 1 0,-1-1 0,2 0 0,-1 0 0,1 0-1,0 0 1,1-1 0,0 0 0,0 0 0,1-1 0,0 1 0,8 5 17,-14-12-16,0 0-1,0 0 1,0-1 0,0 1 0,0 0-1,0-1 1,0 1 0,0-1 0,1 1 0,-1-1-1,0 1 1,0-1 0,0 0 0,1 0-1,-1 1 1,0-1 0,0 0 0,1 0 0,-1 0-1,0-1 1,0 1 0,1 0 0,-1 0-1,0-1 1,0 1 0,0 0 0,1-1 0,-1 0 16,2-1 7,0 0 0,-1 0 1,1 0-1,-1 0 1,0-1-1,0 1 1,0-1-1,0 0 1,0 0-1,-1 1 1,2-3-8,4-10 120,-1-1 0,0 0 1,-1-1-1,0 0-120,-5 15 0,6-23 50,-1-1 0,-1 1 1,-2-1-1,0 0 0,-2 0 0,-1 0 0,-1 0 0,-1 1 0,-1-1 0,-5-13-50,-2 1 68,-1 0 0,-2 0 0,-2 2 0,-2 0 0,-1 0-1,-11-13-67,19 38-387,10 26 92,9 29 95,6 4 207,2-2 0,2 0 1,5 5-8,-13-30 7,1 0 0,1-1 0,1 0-1,1-1 1,0-1 0,2 0 0,11 10-7,-21-23-3,0 0 0,0 0 1,1 0-1,-1-1 0,1 0 0,0 0 0,1-1 0,-1 0 0,0 0 0,1-1 1,0 0-1,-1 0 0,1-1 0,7 1 3,-10-2 0,1 0 1,-1-1-1,1 1 1,-1-1-1,0 0 1,1-1-1,-1 1 1,0-1-1,0 0 0,0 0 1,0-1-1,0 0 1,0 1-1,-1-1 1,0-1-1,1 1 1,-1-1-1,0 0 1,-1 0-1,1 0 1,1-2-1,4-8 27,-1 1 0,0-1 0,-1 0 0,-1-1 0,0 0 1,-1 0-1,0 0 0,-1-1 0,-1 1 0,-1-1 0,0 0 1,-1 0-1,-1 0 0,0 1 0,-1-1 0,-3-14-27,3 24 2,-1 0 0,-1 1-1,1-1 1,-1 1-1,0-1 1,0 1 0,0 0-1,-1 0 1,0 1 0,0-1-1,-3-3-1,5 6 7,0 0 1,0 0-1,0 0 0,0 0 0,-1 1 1,1-1-1,-1 0 0,1 1 0,-1 0 0,1 0 1,-1 0-1,0 0 0,1 0 0,-1 0 1,0 1-1,0-1 0,0 1 0,0 0 1,0 0-1,1 0 0,-1 0 0,0 0 1,0 1-1,0-1 0,-2 2-7,3-1-3,-1 1 0,1 0 0,-1 0 0,1 0 1,0 0-1,0 0 0,0 0 0,0 1 0,0-1 0,1 1 0,-1 0 0,1-1 0,0 1 1,0 0-1,0 0 0,0 0 0,0 0 0,0-1 0,1 1 0,-1 3 3,-5 66-39,6-65 37,0 14-8,0 0 0,1 0 0,1-1 0,2 1 0,0-1 0,3 10 10,-5-23-17,1 1-1,-1-1 1,1 0 0,1-1 0,-1 1-1,1 0 1,0-1 0,1 0 0,-1 0-1,1 0 1,1-1 0,-1 0 0,1 0-1,0 0 1,0 0 0,0-1 0,1 0-1,-1 0 1,5 1 17,-10-5-3,0 1 0,0-1 1,0 1-1,0-1 0,0 1 0,0-1 0,0 0 0,0 0 0,0 0 0,0 0 0,0 1 0,0-1 0,1-1 1,-1 1-1,0 0 0,0 0 0,0 0 0,0 0 0,0-1 0,0 1 0,0-1 0,0 1 0,0 0 1,0-1-1,0 0 0,-1 1 0,1-1 0,0 0 0,0 1 0,0-1 0,-1 0 0,1 0 0,0 1 0,-1-1 1,1 0-1,-1 0 0,1 0 0,-1 0 0,1 0 0,-1 0 0,1 0 0,-1 0 0,0 0 0,0 0 1,0 0-1,1-1 3,0-8 90,0-1 0,0 1 0,-1 0 0,0-1 0,-1 0-90,1-6 13,-4-56 78,-4 1 1,-2 0 0,-3 0 0,-4 1-1,-18-50-91,-4 15 120,36 96-186,5 16-146,35 73 248,3-1 1,29 39-37,-48-82 23,-10-15-16,-7-12-4,0-1 1,0 1 0,0-1-1,1 0 1,0 0-1,0-1 1,1 1 0,0-1-1,0-1 1,0 1-1,4 2-3,-7-7-5,0 0 0,-1-1 0,1 1 0,0-1 0,-1 1 0,1-1 0,0 0 0,0 0 0,-1 0 0,1 0 0,0 0 0,0-1 0,-1 1 0,1-1 0,0 0 0,-1 0 0,1 0 0,-1 0 0,1 0 0,-1 0 0,1-1 0,-1 1 0,2-2 5,6-5-109,0-1 0,0 0-1,-1-1 1,4-5 109,1-1-420,21-21-1960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11:41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1 831 4097,'0'0'980,"0"0"-140,0 0-316,0 0-336,0 0-273,1 3-68,46 83 1,-33-64 163,-1 1 0,-1 1 0,5 16-11,-2 6-5,-15-45 30,0-1 111,0-14 460,-1-5-565,-2 0-1,0-1 1,-1 1-1,-4-8-30,-9-51 33,14-18-56,4 96 11,-1-1 0,0 1-1,1-1 1,-1 1 0,1 0 0,-1-1 0,1 1-1,-1 0 1,1-1 0,-1 1 0,1 0-1,0 0 1,-1-1 0,1 1 0,-1 0-1,1 0 1,0 0 0,-1 0 0,1 0-1,-1 0 1,1 0 0,0 0 0,-1 0-1,1 0 1,-1 0 0,1 0 0,0 0-1,-1 1 1,1-1 0,-1 0 0,1 0-1,-1 1 1,1-1 0,-1 0 0,1 1-1,0-1 13,23 11-32,8 14-65,-1 0 0,-2 2 0,0 2 0,-2 0 0,-1 2 0,1 4 97,-22-34-97,-3-10 103,-2-17 73,0 20-97,-12-220 230,13 228-235,0-1 0,-1 1 1,1-1-1,0 1 1,0 0-1,0-1 0,1 0 1,-1 1-1,0-1 1,0 0-1,1 1 0,-1-1 1,1 0-1,0 0 23,5 5-13,37 47 36,32 35 48,-68-80-66,0-1 0,1 0 1,-1 0-1,1-1 0,1 0 1,-1-1-1,1 0 0,0 0 1,1-1-6,-8-2 4,1-1 0,0 0 1,-1 0-1,1 0 0,0 0 1,0 0-1,0-1 0,0 0 0,0 0 1,0 0-1,0 0 0,0-1 1,-1 1-1,1-1 0,0 0 1,0 0-1,0-1 0,-1 1 1,1-1-1,-1 1 0,1-1 1,-1 0-1,0-1 0,0 1 1,1 0-1,-2-1 0,1 0 1,0 0-1,0 0 0,-1 0 0,0 0 1,0 0-1,0-1 0,0 1 1,0-1-1,-1 1 0,1-1 1,-1 0-1,1-1-4,3-12 29,-1 1-1,-1-1 1,0 0 0,-1 0-1,-1 0 1,0 0-1,-1 0 1,-2-12-29,0 21 17,1 0 1,-1 0-1,0 0 1,-1 1-1,0-1 1,0 1-1,-1 0 1,0 0-1,0 0 0,-3-4-17,-55-62 240,51 61-141,11 12-103,0 0-1,0 0 0,0 0 1,0 1-1,0-1 0,0 0 1,-1 0-1,1 0 0,0 0 0,0 0 1,0 0-1,0 0 0,0 0 1,0 0-1,0 0 0,0 1 0,0-1 1,0 0-1,0 0 0,0 0 1,-1 0-1,1 0 0,0 0 0,0 0 1,0 0-1,0 0 0,0 0 1,0 0-1,0 0 0,0 0 1,0 0-1,-1 0 0,1 0 0,0 0 1,0 0-1,0 0 0,0 0 1,0 0-1,0 0 0,0 0 0,-1 0 1,1 0-1,0 0 0,0 0 1,0 0-1,0 0 0,0 0 0,0 0 1,0 0-1,0-1 0,0 1 1,0 0-1,-1 0 0,1 0 1,0 0-1,0 0 0,0 0 0,0 0 1,0 0-1,0 0 0,0 0 1,0-1-1,0 1 0,0 0 0,0 0 1,0 0-1,0 0 0,0 0 1,0 0 4,2 12-102,8 18 63,53 63 35,-56-83 6,1 0 1,1-1-1,0 0 0,0-1 0,1 0 1,0 0-1,10 6-2,-18-13 6,0 0 0,-1 0 0,1 0-1,0 0 1,0 0 0,0 0 0,0 0 0,0-1 0,0 1-1,0-1 1,0 0 0,0 1 0,0-1 0,0 0 0,0 0-1,1 0 1,-1 0 0,0-1 0,0 1 0,0-1 0,0 1-1,0-1 1,0 0 0,0 0-6,0 0 30,0-1 0,0 0 0,0 0 0,-1 0-1,1 0 1,-1 0 0,1 0 0,-1 0 0,0 0 0,0-1 0,0 1 0,0-1-1,0 1 1,0-1 0,-1 1 0,1-1 0,-1 1-30,2-9 77,-1 0 1,-1-1-1,0 1 0,0 0 1,-1 0-1,0 0 1,-1 0-1,-2-8-77,-1 9-3,0-1 1,-1 1-1,0 0 1,0 1-1,-1-1 0,-1 1 1,1 1-1,-1-1 1,-1 1-1,0 1 0,0 0 1,0 0-1,-1 0 1,0 1-1,0 1 0,0 0 1,-1 0-1,0 1 1,-6-2 2,17 6-17,-1 1 0,1-1 0,-1 0 0,1 0 0,-1 0 0,1 0 0,-1 0 0,1 0 0,0 1 0,-1-1 0,1 0 0,-1 0 0,1 1 0,0-1 0,-1 0 0,1 1 0,-1-1 0,1 0 0,0 1 0,0-1 0,-1 1 0,1-1 0,0 0 0,0 1 1,-1-1-1,1 1 0,0-1 0,0 1 0,0-1 0,0 1 0,0-1 0,-1 1 17,-2 26-178,2-22 152,1 0 1,1 1-1,-1-1 0,1 1 1,0-1-1,0 0 1,0 0-1,2 4 26,-1-6-5,0-1 0,-1 0 0,1 0 0,0 0 0,0 0 0,0-1 0,0 1 0,0-1 0,1 1 0,-1-1 0,0 0 0,1 1 0,-1-1 0,1-1 0,-1 1 0,1 0 0,-1 0 0,1-1 0,0 0 0,-1 1 0,1-1 0,0 0 1,-1 0-1,1-1 0,0 1 0,-1-1 0,1 1 0,0-1 0,-1 0 0,1 0 0,0 0 5,4-1 19,1-1 1,-1 0 0,0-1 0,0 0 0,0 0 0,-1 0-1,0-1 1,1 0 0,4-5-20,9-12 32,-1-1 0,-1 0 1,-1-2-1,-1 0 0,-1 0 0,-1-2 0,-1 0 1,7-25-33,-18 45 36,0-1 0,-1 1 0,0 0 0,-1-1 1,0 1-1,0-2-36,0 8 8,-1 0 0,0 1 0,0-1 0,0 0 0,0 1 0,1-1 0,-1 1 0,0-1 0,0 1 0,0 0 0,0-1 0,0 1 0,0 0 0,0 0 0,0-1 0,0 1 0,-1 0 0,1 0 0,0 0 0,0 0 0,0 1 0,0-1 0,0 0 0,0 0 0,-1 1-8,-30 5-109,31-6 99,-1 1 0,1-1 0,-1 1 0,1 0 0,-1-1 0,1 1 0,-1 0 0,1 0 1,0 0-1,-1 0 0,1 0 0,0 0 0,0 0 0,0 1 0,0-1 0,0 0 0,0 1 0,0-1 1,1 0-1,-1 1 0,0-1 0,1 1 0,-1 0 0,1-1 0,-1 1 0,1 0 10,1-1-18,-1 1-1,1-1 1,0 0-1,0 0 0,-1 0 1,1 0-1,0 1 1,0-1-1,0 0 1,1-1-1,-1 1 0,0 0 1,0 0-1,0 0 1,1-1-1,-1 1 1,0 0-1,1-1 0,-1 1 1,0-1-1,1 0 1,-1 1-1,1-1 0,-1 0 1,1 0-1,-1 0 1,1 0 18,51 4-8,-36-3 6,0 0 0,0 1 0,0 1 1,-1 0-1,14 5 2,-26-6-11,1 0 1,0 0-1,-1 1 1,0-1-1,0 1 1,1 0-1,-2 0 1,1 0-1,0 1 1,-1-1-1,1 1 1,-1 0-1,0 0 1,0 0-1,-1 0 1,1 0-1,-1 1 1,0 0-1,0-1 1,0 1-1,0 4 11,3 19 20,-1 0-1,-1 1 0,-1-1 0,-2 1 1,-4 27-20,2 21-19,2-77-48,3-1 74,-1 1 1,1-1-1,-1 0 0,1 0 0,-1 0 0,1 0 1,-1 0-1,0 0 0,1-1 0,-1 1 1,0-1-1,0 0 0,0 0 0,0 1 1,-1-1-1,1 0 0,0-1 0,-1 1-7,33-48 206,-23 33-171,79-122 75,-5-5 1,-4-9-111,-78 147 13,0 0 0,-1 0 0,1 0 1,-1 0-1,-1-1 0,1 1 0,-1-1 0,0 1 0,0-1 0,-1 1 0,0-1 0,0 1 0,-2-7-13,2 10 1,-1 0 0,0 1-1,-1-1 1,1 1 0,0-1-1,-1 1 1,0 0 0,1 0-1,-1 0 1,0-1-1,0 2 1,0-1 0,0 0-1,0 0 1,-1 1 0,1-1-1,-1 1 1,1-1 0,-1 1-1,1 0 1,-1 0-1,1 1 1,-1-1 0,0 0-1,0 1 1,1-1 0,-1 1-1,0 0 1,0 0 0,0 0-1,1 1 1,-2-1-1,1 0-12,0 0 0,0 1 0,0-1 1,0 1-1,0-1 0,0 1 0,0 0 0,0 0 1,0 1-1,0-1 0,0 1 0,0-1 0,1 1 1,-1 0-1,1 0 0,0 0 0,-1 0 0,-1 2 12,0 2-9,0-1-1,0 1 0,0 1 1,1-1-1,-1 0 1,2 1-1,-1-1 0,-1 5 10,-1 11-4,0 0 0,1 1 0,1-1-1,1 1 1,1 1 4,1-8-17,0 1 0,1-1 0,0 0 0,2 1 0,0-1 0,0 0 0,7 15 17,-8-24-4,1-1 1,0 1-1,0-1 1,1 0-1,-1 0 1,2-1-1,-1 1 1,0-1-1,1 0 1,0 0-1,0-1 1,1 1-1,-1-1 1,1 0-1,0 0 1,0-1-1,0 0 1,0 0-1,1 0 1,2 0 3,-4-2 17,1 1 0,-1-1 0,0 0-1,1 0 1,0-1 0,-1 0 0,1 0 0,-1 0 0,1 0 0,-1-1 0,1 0 0,-1 0 0,1-1 0,-1 1-1,0-1 1,3-1-17,0-2 27,0 0 0,0 0 0,-1 0-1,1-1 1,-1 0 0,0 0 0,-1-1-1,0 0 1,3-3-27,9-16-6,0-1 1,-2-1-1,-2 0 0,0-1 1,-1-2 5,16-41-682,-6 6-1361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11:44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1294 3137,'0'0'1684,"0"0"-568,0 0-445,0 0-228,0 0-132,0 0-55,-7-25-18,-14-55 401,-5-51-639,22 104 108,-2-1 0,-7-22-108,11 42 10,-1 1 0,0-1 0,0 1 1,-1 0-1,1 0 0,-1 0 0,-1 0 1,0 1-1,0 0 0,0 0 1,0 0-1,-2-1-10,6 7-14,1 0-1,0-1 1,-1 1 0,1-1 0,-1 1 0,1 0-1,-1 0 1,1-1 0,-1 1 0,1 0 0,-1 0-1,1-1 1,-1 1 0,1 0 0,-1 0 0,1 0-1,-1 0 1,1 0 0,-1 0 0,1 0 0,-1 0-1,1 0 1,-1 0 0,1 0 0,-1 0-1,0 1 1,1-1 0,-1 0 0,1 0 0,-1 0-1,1 1 1,0-1 0,-1 0 0,1 1 0,-1-1-1,1 0 15,-10 22-271,6 28-78,4-49 331,0 0 1,0 0 0,0 0 0,0 0 0,0 0 0,0-1-1,1 1 1,-1 0 0,0 0 0,1 0 0,-1 0 0,1 0-1,-1 0 1,1-1 0,-1 1 0,1 0 0,0 0-1,-1-1 1,1 1 0,0 0 0,-1-1 0,1 1 0,0-1-1,0 1 1,0-1 0,0 1 0,-1-1 0,1 1 0,0-1-1,0 0 1,0 0 0,1 1 17,3-1-15,0 1 0,0-1 1,-1 0-1,1 0 0,0 0 0,0-1 1,0 0-1,1 0 15,9-2-7,1-2 0,-1 0 0,1 0-1,6-5 8,27-21-8,-38 23 9,1 1 0,-1 0 1,1 0-1,1 1 0,10-3-1,-22 9-17,-1 1-1,1-1 1,0 1 0,-1 0-1,1-1 1,0 1 0,-1 0-1,1 0 1,-1 0 0,1-1 0,-1 1-1,1 0 1,-1 0 0,0 0-1,1 0 1,-1 0 0,0 0-1,0 0 1,0 0 0,0 0-1,0-1 1,0 1 0,0 0 0,0 0-1,0 0 1,0 0 0,0 0-1,-1 1 18,0 34 153,-10 36-15,7-56-142,2 1 0,-1 0-1,2 0 1,0 0-1,1 0 1,1 8 4,-1-25-4,0 1 0,0 0 0,1 0 1,-1-1-1,0 1 0,0 0 0,0-1 0,0 1 0,1 0 1,-1-1-1,0 1 0,1 0 0,-1-1 0,1 1 0,-1 0 1,1-1-1,-1 1 0,1-1 0,-1 1 0,1-1 1,-1 1-1,1-1 0,-1 0 0,1 1 0,0-1 0,-1 0 1,1 1-1,0-1 0,-1 0 0,1 0 0,0 0 1,0 1-1,-1-1 0,1 0 0,0 0 0,-1 0 0,1 0 1,0 0-1,0 0 0,-1-1 0,1 1 0,0 0 1,-1 0-1,1 0 0,0-1 0,0 1 0,-1 0 0,1-1 1,-1 1-1,1 0 0,0-1 0,0 0 4,2 0 6,0-1 0,0 0 0,0 0 0,0-1-1,-1 1 1,1-1 0,0 1 0,-1-1 0,0 0 0,1 0-6,9-22 69,0 0 0,-1-1 1,-2 0-1,-1 0 0,-1-1 1,2-14-70,-2-10 194,-1 1 1,-3-1 0,-2-9-195,-1 60 9,0 16-317,-1 12 314,3 0 0,0 1 0,1-1-1,6 18-5,-7-37-6,0-1 1,1 0-1,0 0 0,0 0 0,0 0 0,1 0 0,1-1 0,-1 1 0,1-1 0,0 0 0,1-1 0,0 1 1,0-1-1,0 0 0,0 0 0,1-1 0,6 4 6,-10-8-1,-1 1 1,1-1-1,0 1 1,-1-1 0,1 0-1,0 0 1,0 0-1,0 0 1,0-1-1,0 1 1,0-1-1,0 1 1,0-1-1,0 0 1,0-1-1,0 1 1,0 0-1,0-1 1,-1 1-1,1-1 1,0 0 0,0 0-1,0 0 1,0-1-1,-1 1 1,1-1-1,-1 1 1,1-1-1,-1 0 1,0 0-1,1 0 1,-1 0-1,0 0 1,0-1-1,-1 1 1,1 0-1,0-1 1,-1 0 0,1 1-1,-1-1 1,0 0-1,0 0 1,0 0 0,4-11 37,0 0 0,0 0 1,-2 0-1,0-1 0,0 0 1,-2 0-1,1 0 1,-2-4-38,0 7 15,0-1 1,-1 1-1,-1-1 1,0 1-1,-1 0 1,0 0-1,0 0 1,-6-11-16,7 19-12,0-1 1,-1 1-1,1 0 1,-1 0-1,0 0 1,0 0-1,0 0 1,-1 1-1,1-1 1,-1 1-1,0 0 1,0 0-1,0 1 1,0-1-1,-1 1 1,1 0-1,-1 0 1,1 0-1,-1 0 1,0 1-1,0 0 1,0 0-1,1 0 1,-2 1 11,1 0-30,-1 0 0,1 0 1,0 0-1,0 1 0,0 0 1,0 0-1,0 1 1,0-1-1,0 1 0,1 0 1,-1 0-1,0 1 1,1 0-1,0-1 0,-1 1 1,1 1-1,0-1 0,1 1 1,-1-1-1,1 1 1,-1 0-1,1 0 0,0 0 1,1 1-1,-1-1 0,1 1 1,0 0-1,0 0 1,0-1-1,1 1 0,-1 0 1,1 0-1,0 0 0,1 1 1,-1-1-1,1 0 1,0 0-1,1 0 30,32-5-304,-26-2 305,0 0 0,-1 0 0,1 0-1,0-1 1,-1 0 0,1-1 0,-1 1 0,0-1 0,0 0 0,4-5-1,57-53 117,-50 45-86,33-39 39,-32 36 6,0 0 0,1 1 0,1 1 0,3-2-76,-22 20 3,-1 0 0,1 0 0,-1 0 0,1 0 0,0 0 0,-1 0 0,1 0 0,-1 1 0,1-1 0,0 0 0,-1 0 0,1 0 0,-1 1 0,1-1 0,-1 0 0,1 1 0,0-1 0,-1 0 0,1 1 0,-1-1 0,0 0 0,1 1 0,-1-1 0,1 1 0,-1-1 1,0 1-1,1-1 0,-1 1 0,0 0 0,0-1 0,1 1 0,-1-1 0,0 1 0,0-1 0,0 1 0,0 0-3,14 32-23,-9-21 55,4 9 24,42 81 91,-46-93-143,0-1 0,1 0-1,0 0 1,0 0 0,1-1-1,0 0 1,0 0 0,1-1-1,7 6-3,-13-11 1,-1 0 0,1 0 0,0 0-1,-1 0 1,1 0 0,0-1-1,-1 1 1,1-1 0,0 1-1,0-1 1,0 1 0,-1-1-1,1 0 1,0 0 0,0 0 0,0 0-1,0 0 1,-1 0 0,1-1-1,0 1 1,0-1 0,0 1-1,-1-1 1,1 1 0,0-1-1,-1 0 0,2-1 16,-1 0 0,1-1-1,-1 1 1,0-1 0,0 1-1,0-1 1,0 0 0,0 0-1,-1 0 1,1 0 0,-1 0-1,0 0 1,1-3-16,2-9 96,0 0 1,-2-1-1,1 1 1,-2-1 0,0-11-97,-1 7 99,0 0 1,-2 0 0,0 0 0,-1 1 0,-1-1 0,-1 1 0,-1 0 0,0 0-1,-2-1-99,2 6 40,11 18-494,9 12 366,23 20 72,-12-9 12,2-2 0,1-1 0,24 14 4,-52-37 10,0-1 1,0 0-1,0 0 0,1 0 1,-1 1-1,0-1 1,1 0-1,-1 0 0,0 0 1,0 0-1,1 0 1,-1 0-1,0 1 0,1-1 1,-1 0-1,0 0 1,1 0-1,-1 0 0,0 0 1,1 0-1,-1 0 1,0 0-1,1 0 0,-1-1 1,0 1-1,0 0 1,1 0-1,-1 0 0,0 0 1,1 0-1,-1 0 1,0-1-1,0 1 0,1 0 1,-1 0-1,0 0 1,0-1-1,1 1 0,-1 0 1,0 0-1,0-1 1,0 1-1,0 0 0,1-1 1,-1 1-1,0 0 1,0 0-1,0-1 1,0 1-1,0 0 0,0-1 1,0 1-11,1-29 163,-12-30-147,-4 17-44,2-1 0,2-1 0,1 0 0,3 0 0,1-1 0,3-3 28,3 47-9,1-1 0,-1 1 0,1 0 0,0 0 0,-1 0 0,1 0 0,0 0 0,0 0 0,0 0-1,0 0 1,0 0 0,0 0 0,0 0 0,0 1 0,0-1 0,1 0 0,-1 1 0,0-1 0,0 1 0,0-1 0,1 1 0,-1 0 0,0 0 0,1-1 0,-1 1 0,0 0 0,1 0 0,0 0 9,47-4-104,-42 4 99,5 0 5,1-1-1,-1 0 1,0-1-1,0 0 1,0-1-1,-1-1 1,1 1-1,7-5 1,-16 6 35,1 0 1,-1 0-1,0 0 0,0 0 0,0-1 0,0 0 0,0 1 0,-1-1 1,1 0-1,-1 0 0,0 0 0,1-1 0,-1 1 0,-1 0 1,1-1-1,-1 1 0,1-1 0,-1 0 0,0 1 0,0-1 0,-1 0 1,1 0-1,-1 0 0,1 1 0,-1-1 0,-1 0 0,1 0 1,-1-4-36,1 7 1,0 0 0,0 0 0,-1 0 0,1 0 0,0 0 0,0 0 1,-1 0-1,1 0 0,-1 0 0,1 0 0,-1 0 0,1 0 1,-1 1-1,1-1 0,-1 0 0,0 0 0,0 0 0,1 1 0,-1-1 1,0 0-1,0 1 0,0-1 0,0 1 0,0-1 0,0 1 0,0-1 1,0 1-1,0 0 0,0-1 0,0 1 0,0 0 0,0 0 1,0 0-1,0 0 0,0 0 0,0 0 0,0 0 0,0 0 0,0 0 1,0 0-1,0 1 0,0-1 0,0 0 0,-1 1-1,-1 0-26,1 0 0,-1 0 1,0 0-1,0 0 0,1 1 0,-1-1 0,1 1 1,0-1-1,-1 1 0,1 0 0,0 0 0,0 0 0,0 0 1,0 1-1,0-1 0,0 1 26,-1 2-44,0 1 1,1 0 0,-1 0-1,1 0 1,0 1-1,1-1 1,0 0 0,0 1-1,0-1 1,0 1-1,1-1 1,0 1 0,1-1-1,-1 0 1,2 6 43,0-7-11,0 1 1,1-1-1,-1 0 1,1-1 0,0 1-1,0 0 1,0-1-1,0 0 1,1 0-1,0 0 1,0 0 0,0 0-1,0-1 1,1 0-1,-1 0 1,1 0-1,0 0 1,3 0 10,19 9-8,0-1 1,27 6 7,-34-11 10,0 0 0,0 1 1,0 1-1,-1 1 0,-1 1 1,8 6-11,-24-15-1,0 0-1,-1 0 1,1 0 0,-1 0 0,1 1 0,-1-1-1,0 0 1,0 1 0,1-1 0,-1 1 0,0 0-1,0-1 1,-1 1 0,1 0 0,0 0 0,0-1 0,-1 1-1,1 0 1,-1 0 0,0 0 0,0 0 0,1 0-1,-1 0 1,0 0 0,0 0 0,-1 0 1,0 2 15,0 0 1,-1 0-1,1 0 1,-1 0-1,0-1 1,0 1 0,0-1-1,-1 1 1,1-1-1,-1 0 1,0 0-1,-1 1-15,-9 8 112,0 0 0,-2-1 0,1-1 0,-1 0 0,-7 3-112,10-7 185,0-1 1,0 0 0,0-1 0,-1 0 0,1-1 0,-1 0 0,0-1 0,0 0 0,0-1 0,-7-1-186,19 0-84,4-9-913,29-36-2721,-16 23-1995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26:19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2 992,'0'0'3472,"0"8"-2500,-1-1-856,1 0 1,-1 0-1,0 0 0,-1 0 1,0 0-1,0 0 1,-3 6-117,5-12 81,-1 1 0,1-1 0,-1 1-1,1-1 1,-1 1 0,0-1 0,0 1 0,0-1 0,0 0 0,0 1 0,0-1 0,0 0 0,0 0-1,-1 0 1,1 0 0,0 0 0,-1 0 0,1 0 0,-1-1 0,1 1 0,-1 0 0,1-1 0,-1 1 0,1-1-1,-1 1 1,0-1 0,1 0 0,-1 0 0,0 0 0,1 0 0,-1 0 0,0 0 0,1 0 0,-1-1-1,1 1 1,-1 0 0,0-1 0,1 1-81,0-1 4,0 0 0,0 0 0,0 0-1,0 0 1,0 0 0,0 0 0,0 0 0,0 0 0,1 0-1,-1-1 1,0 1 0,1 0 0,-1 0 0,1-1 0,-1 1-1,1 0 1,0-1 0,-1 1 0,1 0 0,0-1 0,0 1-1,0-1-3,1-38-367,-1 29 399,0 10-55,0 0 0,1 0 0,-1 0 0,0 0 0,0 1-1,1-1 1,-1 0 0,0 0 0,1 0 0,-1 1 0,1-1-1,-1 0 1,1 0 0,0 1 0,-1-1 0,1 0 0,0 1 0,-1-1-1,1 1 1,0-1 0,0 1 0,-1-1 0,1 1 0,0 0-1,0-1 1,0 1 0,0 0 0,0 0 0,-1 0 0,1-1 0,0 1-1,0 0 1,0 0 0,0 0 0,0 0 0,0 1 0,0-1-1,0 0 1,-1 0 0,1 0 0,0 1 0,0-1 0,0 0 23,38 13-1182,-7 14-689,-5-1-1171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12:13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16 1840,'-22'-13'1045,"18"11"-361,4 2-153,0 0 55,0 0-90,-6 0-70,-25 0 466,19 48-949,4 65 68,4 1 1,5-1 0,9 41-12,-2-6 10,-8-146-10,18 245 9,-17-244-138,-1 0-1,1 0 1,0 0 0,0 0-1,0 1 1,0-1-1,1 0 1,-1-1-1,1 1 1,1 2 129,-3-5-38,1 1-1,-1-1 1,0 0 0,0 1 0,1-1 0,-1 0 0,0 0-1,1 1 1,-1-1 0,0 0 0,1 0 0,-1 0 0,0 1-1,1-1 1,-1 0 0,0 0 0,1 0 0,-1 0 0,1 0 0,-1 0-1,0 0 1,1 0 0,-1 0 0,0 0 0,1 0 0,-1 0-1,1 0 1,-1 0 0,0 0 0,1 0 38,9-18-1056,-4-3-626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12:13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40 40,'0'0'400,"0"0"-136,0 0 200,0 0 104,0 0-216,0 0-200,0 0-72,0 0-64,-12-33-16,12 33-72,0-3-232,0 1-120,5 0-1032</inkml:trace>
  <inkml:trace contextRef="#ctx0" brushRef="#br0" timeOffset="1">12 40 640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12:14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1 640,'-10'25'532,"8"-20"-185,2-5-92,0 0-65,0 0-59,0 0-24,0 0-31,0 0-17,0 0-11,0 0-32,0 0-8,0 0 0,0 1-5,0 0 0,0 0 1,0 0-1,0 0 1,0 0-1,1 0 1,-1 0-1,0 0 0,0 0 1,1 0-1,-1 0 1,0 0-1,1 0 1,-1-1-1,1 1 0,-1 0 1,1 0-1,0 0 1,-1-1-1,1 1 1,0 0-4,9 5-11,0-1 1,1 0 0,-1 0 0,1-1 0,0-1-1,0 0 1,0 0 0,1-1 0,-1 0 0,1-1 0,4-1 10,40-3 77,0-2 0,0-3 0,55-15-77,-49 10 23,0 4 38,1 2 1,50 2-62,-4 0 85,169 0 88,-193 5-131,166 7-17,-135-7 29,276-7-20,-224 3-190,-168 4 154,0 0 10,0 0 8,0 0 24,0 0-8,0 0 60,0 0 41,0 0 35,0 0-27,0 0-27,0 0 45,3 21-26,25 121-87,-17-92-20,-1 0 0,-3 1 0,0 22-26,-7 155 417,27-226-723,-12-2-120,-1 0-587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12:16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0 955 384,'0'0'448,"0"0"82,0 0-40,0 0-26,0 0 10,0 0-11,0 0-26,37 0 274,-8-3-701,0-1 1,-1-1 0,1-2-1,-1 0 1,0-2-1,-1-1 1,21-11-11,-2 2 23,0 2 0,8 1-23,3 6-90,0 2 1,1 3-1,0 2 0,-1 3 0,5 2 90,33 0 106,-16-1-36,-22 0-37,0-2 0,43-7-33,52-9-233,25 5 233,-84 2 15,0-4 1,-1-4-1,16-8-15,-93 22-15,13-3 17,-16 3-2,0 1 0,0 0 0,1 1 0,-1 1 0,4-1 0,37-2 168,-53 4-165,14-2-205,-11-1 3839,-6-28-3557,-1-1 0,-2 0 0,-1 1 0,-1 0 0,-2 1 0,-1 0 0,-4-5-80,-15-47-33,-86-213 37,111 285 1,3 6 8,0 1 0,0-1 0,0 0 1,1 1-1,0-1 0,0 0 1,0 0-1,0-2-13,9 12-3429,1 0-600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12:17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440 0 520,'0'0'630,"0"0"-118,0 0-79,0 0-50,0 0-15,0 0 31,-7 3 3864,-38 17-4153,-23 20-155,-11 11 45,37-22 44,0-2 0,-2-2 0,-1-2 1,-23 7-45,98-33-54,0 1 1,0 1-1,2 2 54,-3-1-26,7 1 33,0 2 0,-1 1 0,0 1 0,0 3 0,3 1-7,50 20-2368,-80-24-558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12:18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93 3745,'0'0'873,"0"0"-535,0 0-257,0 0-90,0 0-53,4 1 42,68 7 34,0-2 0,0-4-1,0-2 1,43-8-14,11-8 152,67-19-152,-59 9 109,29 2-109,-155 24 18,-7 0 197,-11 3 70,-30 26-1509,22-17-675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12:19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61 416 1432,'0'0'1702,"0"0"-492,0 0-106,0 0 35,0 0-248,0 0-339,-1-9-376,-4-101 121,6-52-297,1 34-171,-2 128 162,0 0 0,0 0 0,0 0-1,0-1 1,0 1 0,0 0-1,0 0 1,0-1 0,0 1-1,0 0 1,0 0 0,0 0 0,0-1-1,0 1 1,0 0 0,0 0-1,0 0 1,0 0 0,0-1 0,0 1-1,0 0 1,-1 0 0,1 0-1,0 0 1,0-1 0,0 1-1,0 0 1,0 0 0,-1 0 0,1 0-1,0 0 1,0 0 0,0-1-1,0 1 1,-1 0 0,1 0-1,0 0 1,0 0 0,0 0 0,-1 0-1,1 0 1,0 0 0,0 0-1,0 0 1,-1 0 0,1 0 0,0 0-1,0 0 1,-1 0 0,1 0-1,0 0 1,0 0 0,0 0-1,0 1 1,-1-1 0,1 0 0,0 0-1,0 0 1,0 0 0,0 0-1,-1 0 1,1 1 0,0-1-1,0 0 1,0 0 0,0 0 0,0 0 9,-11 15-508,7-3 371,1 0 0,0 0 1,1 1-1,0-1 1,1 1-1,1 0 1,0 0 136,0-7-35,0-1 0,0 1 0,1-1 0,0 1 0,0-1 0,0 1 0,1-1 0,-1 0 0,1 0 0,1 0 0,-1 0 0,1 0 0,0-1 0,0 1 0,0-1 0,0 1 0,3 1 35,7 4-18,1-1 1,0 0-1,0-1 1,1-1-1,10 4 18,-11-6-2,-2 1 0,1 0 0,-1 1 0,0 0 0,0 1 0,-1 0 0,0 1 0,0 0 2,-10-7 10,1 0-1,0-1 1,-1 1 0,1 0 0,-1 0 0,0 0 0,0 0 0,0 0 0,0 0 0,0 1 0,0-1 0,0 0 0,-1 0 0,1 1 0,-1-1 0,0 0 0,1 1 0,-1-1 0,0 1 0,-1-1 0,1 0 0,0 1-10,-2 1 22,1 0-1,0 0 1,-1 0 0,0 0-1,0 0 1,0-1 0,-1 1-1,1-1 1,-1 0-1,0 1 1,0-1 0,0 0-22,-10 8 68,0-1 0,0 0-1,-1-1 1,0 0 0,-1-1 0,-1-1-68,2 1 98,-1-1 0,0-1 0,0 0 0,0-2 0,-1 1 0,0-2-1,0 0 1,-10 0-98,26-3-6,0 0 0,-1 0 0,1 0 0,0 0 0,0 0 0,0 0 0,0 0 0,0 0 0,-1 0 0,1 0 0,0 0 0,0 0 0,0 0 0,0 0-1,0 0 1,0 0 0,-1-1 0,1 1 0,0 0 0,0 0 0,0 0 0,0 0 0,0 0 0,0 0 0,0 0 0,0 0 0,0 0 0,0-1 0,-1 1 0,1 0 0,0 0 0,0 0 0,0 0 0,0 0-1,0 0 1,0-1 0,0 1 0,0 0 0,0 0 0,0 0 0,0 0 0,0 0 0,0-1 0,0 1 0,0 0 0,0 0 0,0 0 0,0 0 0,0 0 0,1 0 0,-1-1 0,0 1 0,0 0 0,0 0-1,0 0 1,0 0 0,0 0 6,9-12-609,11-9-847,13-5-533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12:20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336 419 3473,'0'0'807,"0"0"82,0 0-301,-22-15-274,0 0-236,3 0 17,-1 2 0,0 0-1,-1 1 1,0 1 0,-1 1-1,-8-1-94,25 9 14,0 0 0,0 1 0,0-1 0,0 1 0,0 1 0,0-1 0,0 1 0,0 0-1,0 0 1,0 0 0,-1 1 0,1-1 0,0 2 0,0-1 0,-2 1-14,4 0-8,0 0 0,-1 0 1,1 0-1,0 1 0,1 0 1,-1-1-1,0 1 0,1 0 1,-1 0-1,1 0 0,0 1 1,0-1-1,0 1 0,1-1 1,-1 1-1,1-1 0,0 1 0,0 0 1,0 0-1,0 0 8,-2 11-17,0 0 0,1 0-1,1 0 1,0 0 0,1 0-1,0 0 1,2 1 0,0-1-1,1 2 18,-3-12-10,2 1 0,-1 0-1,0-1 1,1 1 0,0-1-1,1 0 1,-1 0 0,1 0-1,0 0 1,0 0-1,1 0 1,-1-1 0,1 1-1,0-1 1,0 0 0,0 0-1,1-1 1,-1 1 0,1-1-1,0 0 1,0 0-1,0-1 1,1 1 0,-1-1-1,1 0 11,-3-1 2,0-1 0,-1 1 0,1-1 0,-1 1 0,1-1 0,0 0 0,-1 0 0,1 0 0,0 0 0,-1-1 0,1 1 0,0-1 0,-1 1 0,1-1 0,-1 0 0,1 0 0,-1 0 0,1 0 0,-1-1 0,0 1 0,0-1 0,2-1-2,0 0 23,-1-1 1,0 0-1,0 0 0,0-1 1,-1 1-1,1-1 1,-1 1-1,0-1 1,0 0-1,-1 1 1,2-5-24,1-15 102,0 0 1,-1 0 0,-2 0 0,-1-19-103,0 39-3,1-20 67,-2-1-1,-1 1 1,-1 0 0,-5-20-64,15 56-106,1-1 1,1 0-1,0 0 1,0-1-1,1 0 1,6 4 105,8 10-38,-13-13 36,53 50 27,-60-57-29,1-1 0,0 0 0,-1 0-1,1 0 1,1 0 0,-1-1 0,0 0 0,1 0 0,-1 0 0,1-1-1,-1 0 1,1 0 0,4 0 4,-8-3 21,-1 0 1,0 1-1,0-1 0,0 0 0,0 0 0,0 0 1,-1 0-1,1 0 0,-1-1 0,1 1 1,-1 0-1,0 0 0,1 0 0,-1 0 1,0-1-1,-1 1 0,1-1-21,0-3 39,3-152 364,-1 157-468,1 1 0,-1 0 0,0 0 0,1 1 0,-1-1 0,1 1 0,-1-1 0,0 1 0,0 0 0,1-1 0,1 2 65,18 13 4,-1 1-1,-1 0 1,0 2 0,-1 0-1,-1 1 1,13 17-4,25 26 41,-55-62-29,-1 1 1,0-1 0,0 0-1,0 0 1,0 0-1,0 1 1,0-1-1,1 0 1,-1 0 0,0 0-1,0 0 1,0 0-1,0 0 1,1 1 0,-1-1-1,0 0 1,0 0-1,0 0 1,1 0-1,-1 0 1,0 0 0,0 0-1,0 0 1,1 0-1,-1 0 1,0 0 0,0 0-1,0 0 1,1 0-1,-1 0 1,0 0-1,0 0 1,1 0 0,-1 0-1,0 0 1,0 0-1,0-1 1,0 1 0,1 0-1,-1 0 1,0 0-1,0 0 1,0 0-1,0 0 1,1-1 0,-1 1-1,0 0 1,0 0-1,0 0 1,0 0 0,0-1-1,0 1 1,0 0-13,4-19 365,-4-32-121,0 44-213,-2-23 6,-2 1 0,-5-23-37,3 24-51,2 1 0,0-1 0,2-11 51,46 38-1034,-30 2 1033,0 2-1,1-1 1,-1 2-1,13 5 2,-12-4 5,0-1-1,1 0 1,0-1-1,1 0-4,-12-3-2,9 2 18,1-1 0,-1-1-1,1 0 1,-1-1 0,1 0-1,3-2-15,-15 3 14,0-1-1,0 0 0,0 0 1,0 0-1,0 0 0,0-1 1,0 1-1,-1-1 0,1 0 1,0 0-1,-1 0 0,0 0 1,1 0-1,-1 0 0,0 0 1,0-1-1,0 1 0,-1-1 1,1 0-1,0 0 0,-1 1 1,0-1-1,0 0 1,0 0-1,0 0 0,0 0 1,0 0-1,-1 0 0,0-1 1,1 1-1,-1-1-13,0-4 20,0 0-1,0 1 1,-1-1 0,0 1 0,-1-1 0,1 1-1,-1 0 1,-1 0 0,1 0 0,-1 0-1,-2-3-19,4 7 10,-1 0-1,0 0 0,-1 0 0,1 0 0,0 0 0,-1 0 1,1 0-1,-1 1 0,0 0 0,0-1 0,0 1 0,0 0 1,0 1-1,-1-1 0,1 0 0,-1 1 0,1 0 0,-1 0 1,1 0-1,-1 0 0,0 0 0,1 1 0,-1 0 0,-2-1-9,5 1-3,1 0 0,-1 1 0,1-1 0,-1 0 0,0 0-1,1 0 1,-1 0 0,1 1 0,-1-1 0,1 0 0,-1 0 0,1 1-1,-1-1 1,1 0 0,-1 1 0,1-1 0,-1 1 0,1-1 0,-1 1-1,1-1 1,0 1 0,-1-1 0,1 1 0,0-1 0,-1 1-1,1-1 1,0 1 0,0 0 0,0-1 0,-1 1 0,1-1 0,0 1 3,-1 23-75,1-18 66,0 28-20,1-1 0,2 0 1,3 14 28,-4-36-11,0-1 0,1 0 1,0 0-1,1 0 0,0-1 1,0 1-1,1-1 0,0 0 1,1 0-1,0-1 0,0 0 1,1 0-1,2 1 11,-7-6 7,1-1 0,-1 0 1,1 0-1,0-1 0,0 1 1,0 0-1,0-1 0,0 0 0,0 0 1,0 0-1,1 0 0,-1 0 0,0 0 1,0-1-1,1 0 0,-1 0 0,0 0 1,1 0-1,-1 0 0,0-1 0,1 1 1,-1-1-1,0 0 0,0 0 0,1 0 1,-1 0-1,0-1 0,0 1 0,0-1 1,-1 0-1,1 0 0,0 0 1,-1 0-1,2-2-7,12-9 87,-1-1 0,-1 0 1,0-1-1,-1-1 0,1-2-87,-8 10-42,57-66-2211,-50 60-1902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12:22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232 294 3393,'0'0'704,"0"0"-24,-23 4-120,-77 20-152,94-23-387,1 2 0,-1-1-1,1 0 1,-1 1 0,1 0-1,0 1 1,0-1 0,0 1-1,0 0 1,1 0 0,0 0-1,-1 0 1,2 1 0,-1 0-1,0 0 1,1 0 0,0 0-1,0 1 1,1-1 0,-1 1 0,-1 5-21,0 6 22,1 0 0,0-1 0,1 1 0,1 0 0,0 1 0,2 2-22,-1-12 2,1 0-1,0 0 1,1 0-1,-1-1 1,1 1-1,1 0 1,0-1 0,0 1-1,0-1-1,-2-5-18,0 0 0,0 1-1,0-1 1,0 0 0,0 0 0,1 0-1,-1-1 1,1 1 0,-1 0 0,1 0-1,0-1 1,-1 1 0,1-1 0,0 0-1,0 1 1,0-1 0,0 0 0,0 0-1,1 0 1,-1-1 0,0 1 0,0 0-1,0-1 1,1 1 0,-1-1 0,0 0-1,1 0 1,-1 0 0,0 0 0,1 0-1,-1 0 1,0-1 0,1 1 18,-1-3 35,0 1 0,0-1 0,0 0-1,0 0 1,0 0 0,-1 0 0,1 0 0,-1 0 0,0 0 0,1 0 0,-2 0 0,1-1-1,0 1 1,-1 0 0,1-4-35,1-1 102,3-29 48,0 0 0,-3 0 0,-1-1 0,-2 1 0,-3-17-150,-2 7-11,-3 1 1,-1 0-1,-3 0 0,-2 1 1,-8-15 10,16 45-221,4 20-496,6 27 237,7 9 512,2 1 1,2-2-1,2 0 1,2 0-1,1-2 1,23 34-33,-29-51 7,1 0 1,1-2 0,1 1 0,0-2 0,2 0 0,5 4-8,-15-15 1,1 0 0,0-1 1,0 0-1,0 0 0,1-1 1,0-1-1,0 1 0,0-1 0,1-1 1,-1 0-1,1 0 0,0-1 1,-1-1-1,1 0 0,3 0-1,-8-1 30,1 0 0,-1 0 1,1 0-1,-1-1 0,1 0 0,-1-1 0,0 1 0,1-1 0,-1 0 0,5-3-30,-8 3 49,0-1 0,1 1 0,-1-1 0,0 0 0,-1 0 0,1 0-1,0 0 1,-1-1 0,0 1 0,0-1 0,0 1 0,0-1 0,0 0 0,-1 0 0,0 0 0,0 0 0,1-3-50,0-4 33,0 0 0,0 0 0,-1 0-1,0 0 1,-1-1 0,-1 1-1,0 0 1,0 0 0,-1 0-1,0 0 1,-1 1 0,0-1 0,-1 1-1,0-1 1,-1 1 0,0 0-1,-1 1 1,0-1 0,0 1-1,-1 0 1,0 1 0,0-1 0,-1 2-1,0-1 1,-1 1 0,-6-5-32,14 11 2,0 1 1,1-1 0,-1 0 0,0 1-1,0-1 1,1 1 0,-1-1 0,0 1 0,0 0-1,0-1 1,0 1 0,0 0 0,0-1-1,0 1 1,0 0 0,1 0 0,-1 0-1,0 0 1,0 0 0,0 0 0,0 0-1,0 0 1,0 0 0,0 1 0,0-1-1,0 0 1,0 1 0,0-1 0,0 1-3,-1 0-2,1 1 0,0-1 0,0 1 0,0-1 0,0 1 0,0 0 0,0 0 1,0-1-1,0 1 0,1 0 0,-1 0 0,1 0 0,-1 0 0,1 1 2,-2 14-32,0 1 0,2-1 0,1 13 32,-1-16 21,0 11-34,1-1 0,1 1 0,2-1 0,0 0 0,3 7 13,-5-22-7,1 0 0,0-1 0,0 1 0,1-1 1,0 0-1,1 0 0,-1-1 0,2 1 0,-1-1 0,1 0 1,0-1-1,0 1 0,1-1 0,0 0 0,0-1 1,1 1 6,-7-5-12,0-1 0,0 1 1,0 0-1,0-1 0,0 1 1,1-1-1,-1 1 1,0-1-1,1 1 0,-1-1 1,0 0-1,1 0 0,-1 0 1,0 0-1,1 0 0,-1 0 1,0 0-1,1 0 1,-1 0-1,0-1 0,0 1 1,1 0-1,-1-1 0,0 1 1,0-1-1,2 0 12,-1-1 9,1 0 0,-1-1 0,0 1 0,0 0 0,0-1 0,0 0 0,0 1 0,0-1 1,-1 0-1,1 0 0,0-2-9,4-12 99,0-1 0,-1 0 0,-1 0 0,-1-2-99,-1 9-23,4-28-30,-2-1 0,-1 0-1,-3-25 54,0 63-282,0 2 72,6 19-145,1 2 351,1-1 0,1 0-1,0 0 1,2-1-1,0-1 1,1 1 4,-7-13-1,0 0 0,0-1 0,0 1 0,0-1 0,1 0 0,0-1 0,0 1 0,0-1 0,2 1 1,-4-4-12,-1 1 0,1 0 1,0-1-1,0 0 0,0 0 0,0 0 0,0 0 0,0-1 0,0 0 0,0 0 0,0 0 1,0 0-1,0 0 0,0-1 0,0 0 0,0 0 0,1 0 12,-2 0 17,-1-1 0,1 0 0,0 1 0,-1-1 0,1 0 0,-1-1 0,0 1 0,1 0 0,-1-1 0,0 1 0,-1-1 0,1 1 0,0-1 0,-1 0 0,1 0 0,-1 0 0,0 0 0,0 0 0,0 0 0,0 0 0,-1 0 0,1 0 0,-1-3-17,3-13 145,-2-1 1,0 0 0,-1-7-146,0 20 42,-1-22-14,-2 0 0,-1 0 0,-1 0 0,-2 1 0,-1 0 0,-1 1 0,-1-1 0,-2 2 1,0-1-1,-2 2 0,-1 0 0,0 1 0,-5-4-28,19 27-73,2 14 21,0-1 0,1 1 0,1-1 0,0 1 0,0-1 1,1 0-1,1 0 0,1 2 52,51 93 116,-44-84-145,0 0 31,1 0 0,1-1 0,2 0 0,0-1 0,7 6-2,-17-20-9,1 0 0,0 0 0,0-1 0,0 0 0,0-1 1,1 0-1,0 0 0,0-1 0,0 0 0,1 0 0,0-1 0,-1-1 1,1 1-1,0-1 0,8 0 9,-10-1 10,-1-1 0,1 0 0,-1 0 1,1 0-1,-1-1 0,1 0 0,-1 0 0,1-1 0,-1 0 1,0-1-1,0 1 0,0-1 0,0 0 0,0-1 0,-1 0 1,0 0-1,0 0 0,0-1 0,0 0 0,0 0 0,-1-1 0,0 1 1,0-1-1,-1 0 0,1 0 0,-1-1 0,-1 1 0,1-1 1,1-5-11,-1 2 22,0 0 1,-1 0 0,0 0 0,-1-1 0,0 1-1,-1-1 1,0 1 0,0-1 0,-1 1-1,-1-1 1,1 1 0,-2-1 0,-1-5-23,2 9-24,-1 0 1,0 0 0,0 0-1,-1 0 1,0 1-1,0-1 1,0 1 0,-1 0-1,0 0 1,0 0-1,-1 0 1,1 1-1,-1-1 1,-1 1 0,1 1-1,-1-1 1,1 1-1,-1 0 1,0 0 0,-1 0 23,6 3 1,-1 1 1,1-1 0,-1 0 0,1 1-1,-1-1 1,1 1 0,-1-1 0,1 1-1,-1 0 1,1 0 0,-1-1 0,0 1-1,1 0 1,-1 1 0,1-1 0,-1 0 0,0 0-1,1 1 1,-1-1 0,1 1 0,-1-1-1,1 1 1,-1-1 0,1 1 0,-1 0-2,0 1-3,0 0 1,1 0 0,-1 0 0,0 0-1,1 1 1,-1-1 0,1 0 0,0 1-1,0-1 1,-1 1 0,2 0-1,-1-1 1,0 1 0,1 0 2,-3 14-17,0 0 1,2 1-1,0-1 1,2 12 16,-1-17 15,0 8-21,-1 6 10,2 1 0,1-1 0,4 19-4,-5-38-5,0 0-1,1 0 1,0-1 0,0 1 0,1 0 0,0-1 0,0 0 0,1 0 0,-1 0 0,1 0-1,0-1 1,1 1 0,0-1 0,0 0 0,0 0 0,3 1 5,-7-4-14,1-1 0,0 1 0,0-1 1,0 0-1,0 0 0,1 0 0,-1 0 0,0 0 1,0 0-1,1 0 0,-1-1 0,0 1 0,1-1 0,-1 0 1,1 0-1,-1 0 0,0 0 0,1 0 0,-1 0 1,1-1-1,-1 1 0,0-1 0,2 0 14,-1-1 15,1 0 1,-1 0-1,0 0 0,0-1 1,0 1-1,0-1 0,0 0 0,-1 0 1,1 0-1,-1 0 0,0 0 1,0 0-1,1-3-15,5-9 88,-1 0 1,-1-1-1,-1 0 1,0 0-1,-1 0 1,0-5-89,0-13 37,-2-1 0,-1 1 0,-2-11-37,1 1 70,0 34-184,1 15-206,9 23 140,-2-16 191,0 0 0,1 0 0,0-1 0,1 0 0,1-1 1,0 0-1,1 0-11,-6-5-5,1-1 0,0 0 0,0 0 1,0-1-1,0 0 0,0 0 0,1-1 0,-1 1 1,1-2-1,0 1 0,-1-1 0,1 0 1,8-1 4,-14 0-12,0-1 0,0 1 0,0-1 1,0 1-1,0-1 0,0 0 0,-1 0 1,1 0-1,0 0 0,0 0 0,-1-1 1,1 1-1,-1 0 0,1-1 0,-1 1 1,1-1-1,-1 1 0,0-1 0,0 0 1,0 0-1,0 1 0,0-1 0,0 0 1,-1 0-1,1 0 0,0 0 0,-1 0 1,0 0-1,1 0 0,-1 0 0,0-1 12,2-21-1540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12:22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1 256 6057,'0'0'1257,"0"0"-617,0 0-160,0 0-432,0 0 32,0 0 16,77-129-24,-18 77-72,-11 8-640,-9 13-1217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26:21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1 468 2560,'0'0'1455,"0"0"-428,0 0-159,0 0-130,0 0-100,1-3 567,5 8-1518,20 36-52,0-2 1,3-1-1,23 24 365,-26-32-492,-25-27 457,1-1 0,0 0 1,0 1-1,0-1 0,0 0 1,0 0-1,0 0 0,0-1 1,1 1-1,-1 0 0,1-1 1,-1 0-1,1 1 0,0-1 1,0 0-1,-1-1 0,1 1 1,0 0-1,0-1 0,0 1 1,0-1-1,0 0 0,0 0 1,-1 0-1,1 0 0,3-1 35,-5 0 4,0 0 0,0 0 0,0 0 0,0 0 0,0-1-1,0 1 1,0 0 0,-1 0 0,1-1 0,0 1 0,-1 0 0,1-1-1,-1 1 1,1 0 0,-1-1 0,0 1 0,1-1 0,-1 1 0,0-1-4,4-36 85,-3 25-60,1-3 26,-1-1-1,-1 1 1,-1-1-1,0 1 1,-1-1-1,-1 1 0,0 0 1,-1-1-1,-1 2 1,-1-1-1,0 0 1,-4-6-51,6 15 60,2 3-28,0-1 0,0 1 0,0-1 0,1 1 0,-1-1 0,1 1 0,0-1 0,1 0 0,-1 0 0,1-2-32,0 6-92,0 1-124,8 21-184,21 29 384,1-2 1,3-1 0,2-1 0,2-3 0,7 6 15,-43-48-1,0 0 1,0 0-1,0 0 1,0 0-1,-1-1 1,1 1-1,0 0 1,0 0-1,0-1 0,1 1 1,-1-1-1,0 1 1,0-1-1,0 1 1,0-1-1,1 1 1,-1-1-1,0 0 1,0 0-1,0 0 1,1 0-1,-1 0 1,0 0-1,0 0 1,1 0-1,-1 0 1,1-1 13,0 0 0,-1 0 0,0-1 0,1 1-1,-1 0 1,0 0 0,1-1 0,-1 1 0,0-1 0,0 1-1,0-1 1,0 1 0,0-1 0,-1 0 0,1 1 0,0-2-13,4-12 126,-1-1 0,0 0 0,-1 0 0,-1-5-126,1 6 44,3-20 82,-1 0 0,-2 0 0,-2 0 0,-1 0 0,-1-1 0,-6-30-126,6 59-3,1 7 3,0-1 0,0 1-1,0-1 1,0 0 0,0 1 0,0-1-1,0 1 1,0-1 0,0 0 0,-1 1-1,1-1 1,0 1 0,0-1-1,-1 1 1,1-1 0,0 1 0,-1-1-1,1 1 1,-1-1 0,1 1-1,0-1 1,-1 1 0,1 0 0,-1-1-1,1 1 1,-1 0 0,1-1-1,-1 1 1,0 0 0,1-1 0,-1 1-1,1 0 1,-1 0 0,1 0 0,-1 0-1,0 0 1,1 0 0,-1 0-1,1 0 1,-1 0 0,0 0 0,1 0-1,-1 0 1,0 0 0,0 3-44,-1-1 1,1 1-1,0-1 1,1 1-1,-1-1 1,0 1-1,1 0 0,-1-1 1,1 1-1,0 0 1,0 0-1,0 2 44,-1 1-78,0 6 16,-1-1 5,1 1-1,0-1 0,1 1 0,0-1 1,1 1-1,1 9 58,-1-17-10,0-1-1,1 1 1,-1-1 0,1 1 0,-1-1-1,1 1 1,0-1 0,0 0 0,1 0-1,-1 0 1,1 0 0,-1-1-1,1 1 1,0-1 0,0 1 0,0-1-1,0 0 1,1 0 0,-1-1-1,0 1 1,1 0 0,-1-1 0,3 1 10,20 5-6,0-1-1,0 0 1,19 0 6,-24-4 6,1 1 0,-1 2 0,0 0 0,0 1 0,-1 0 0,3 3-6,-22-8-2,1-1 0,-1 1 0,1 0 0,-1 0 0,0-1 0,1 1 0,-1 0 0,0 0 1,0 0-1,0 0 0,0 1 0,0-1 0,0 0 0,0 0 0,0 1 0,0-1 0,-1 0 0,1 1 0,0-1 0,-1 1 0,1-1 0,-1 1 0,0-1 0,1 2 2,-1 0 8,0-1-1,-1 1 0,1-1 0,-1 1 0,0-1 0,1 1 1,-1-1-1,0 1 0,0-1 0,-1 0 0,1 1 0,0-1 0,-2 2-7,-3 4 27,-1-1-1,0 0 1,0 0-1,0 0 1,-1-1 0,0 0-1,-3 1-26,4-2 79,-1 0-1,0-1 1,0 0 0,0 0-1,0-1 1,0 0 0,-1 0-1,0-1 1,-6 1-79,17-29 149,8 8-167,0 1-1,1 0 1,1 1-1,1 0 1,0 1-1,1 0 0,3-2 19,5-4-27,-2-2-1,13-19 28,-26 33 11,0 0-1,-1 0 1,-1-1-1,1 0 1,-2 0-1,1 0 1,-1 0 0,-1-1-1,0 0 1,0 0-1,-1 0 1,-1 0 0,0 0-1,0 0 1,-1-4-11,-1 13-28,-1 0 0,1 0 0,0 1 0,-1-1 0,0 0 0,1 1 0,-1-1 0,0 1 0,1 0 1,-1-1-1,0 1 0,0 0 0,0 0 0,0 1 0,0-1 0,-1 0 0,1 0 0,0 1 0,0 0 0,0-1 1,0 1-1,-1 0 0,0 0 28,-2-1-76,1 0 0,-1 0 0,0 1-1,0 0 1,0 0 0,0 0 0,1 0 0,-1 1 0,0 0 0,0 0 0,0 0 0,0 1 76,2 0-12,0 1 0,0 0 0,0-1 0,0 1 0,0 1-1,0-1 1,1 0 0,-1 1 0,1-1 0,0 1 0,0 0 0,1 0 0,-1-1 0,1 1 0,0 0-1,0 0 1,0 1 0,0-1 0,1 0 0,0 0 0,0 0 0,0 0 0,0 3 12,0-2-8,1 1 1,-1-1 0,1 0-1,0 1 1,1-1 0,-1 0 0,1 0-1,0 1 1,0-1 0,1-1-1,-1 1 1,1 0 0,0-1-1,0 1 1,1-1 0,0 0-1,2 3 8,7 3 17,58 42-1,-65-49 10,0 1 0,1-1 0,-1-1 0,1 1 0,0-1 0,-1 0 0,1 0 0,0-1 0,0 0 0,0 0 0,1-1-26,-6 0 37,-1 0 0,1-1-1,0 1 1,-1-1 0,1 0 0,-1 1 0,1-1-1,-1 0 1,1 0 0,-1 0 0,0 0 0,1 0 0,-1 0-1,0 0 1,0-1 0,0 1 0,0 0 0,0-1-1,0 1 1,0-1 0,0-1-37,18-38 556,-14 29-405,8-15-82,-2 0 0,-1-1 1,-1 0-1,-2 0 0,0-1 0,-2 0 0,-2-1 0,0 1 1,-2-14-70,0 36-7,-2 0 1,1 0-1,-1 0 1,0 0-1,0 0 1,0 0-1,-3-3 7,4 9-18,0 0 0,-1 0 0,1 0 0,-1 0 0,0 0 0,1 0 0,-1 0 0,0 0 0,1 0 0,-1 1 0,0-1-1,0 0 1,0 1 0,0-1 0,1 0 0,-1 1 0,0-1 0,0 1 0,0-1 0,-1 1 18,0 0-47,0 0-1,0 0 1,0 0 0,0 0 0,0 0-1,0 1 1,0-1 0,1 0 0,-1 1-1,0 0 1,0-1 0,1 1 0,-1 0-1,0 0 1,1 0 0,-2 1 47,-22 22-425,24-24 419,1 1-1,0-1 1,0 0 0,-1 1 0,1-1-1,0 0 1,0 1 0,0-1 0,-1 0-1,1 1 1,0-1 0,0 1-1,0-1 1,0 0 0,0 1 0,0-1-1,0 1 1,0-1 0,0 1-1,0-1 1,0 0 0,0 1 0,0-1-1,0 1 1,0-1 0,1 0 0,-1 1-1,0-1 1,0 1 0,0-1-1,1 0 1,-1 1 0,0-1 0,0 0-1,1 1 1,-1-1 0,0 0-1,1 0 1,-1 1 0,0-1 0,1 0-1,-1 0 1,0 0 0,1 1 0,-1-1-1,1 0 1,-1 0 0,0 0-1,1 0 1,-1 0 0,1 0 0,-1 0-1,0 0 1,1 0 0,-1 0 0,1 0-1,-1 0 1,1 0 0,-1 0-1,0 0 1,1 0 0,-1 0 0,1-1-1,-1 1 7,165-15 71,-163 15-74,1 0 1,-1 0-1,1 1 0,-1-1 1,0 1-1,1-1 0,-1 1 1,0 0-1,1 0 0,-1 0 0,0 0 1,0 0-1,0 0 0,0 1 1,0-1-1,0 1 0,0 0 1,0-1-1,1 3 3,0 0 10,0 1 0,0 0 0,-1-1 0,1 1-1,-1 0 1,0 0 0,0 1 0,-1-1 0,1 1-10,2 16 52,-1-1 1,-1 0-1,-1 1 0,-1 5-52,0-24 1,0 88 176,0-90-63,0-1 99,3-2-153,1-1 0,-1 1 0,0-1 0,0 0 0,0 0 0,0 0 0,0 0 0,0-1 0,-1 1-1,0-1 1,2-3-60,4-4 120,47-59 119,-3 5-655,-3-2 1,3-12 415,-30 40-2123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12:23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39 541 1096,'0'0'1426,"0"0"-439,0 0 257,0 0 4,0 0-284,0 0-190,0-3-217,2-69 288,-1 6-445,-4-32-400,1 78-6,0 1-1,-1 0 1,-1 0 0,-1 0 0,-1 0 0,-1 1 0,-2-5 6,10 36-1346,10 17 1316,-2-14 23,-3-3 7,1 0 0,1-1 1,-1 0-1,2-1 0,0 1 0,0-1 1,1-1-1,0 0 0,1 0 1,0-1-1,-9-8-19,-1-1 1,0 1-1,0 0 1,1 0-1,-1-1 0,0 1 1,1-1-1,-1 1 1,1-1-1,-1 0 1,0 1-1,1-1 1,-1 0-1,1 0 1,-1 0-1,1 0 0,-1 0 1,1-1-1,-1 1 1,1 0-1,-1-1 1,0 1-1,1-1 1,-1 1-1,0-1 1,1 0 18,0 0 0,0-1 1,0 0 0,-1 0 0,1 0 0,-1 0 0,1 0-1,-1-1 1,1 1 0,-1 0 0,0-1 0,0 1 0,0 0 0,-1-1-1,1 0 0,2-13 98,0 0 0,-1-1 0,0 1 0,-2-10-98,1 19-1,-1-162 179,0 168-386,18 26-517,17 28 796,-20-30-60,0 0 1,2 0 0,0-2-1,19 18-11,-36-39-11,0 1 0,1-1 0,-1 1 0,1-1 1,-1 0-1,0 1 0,1-1 0,-1 0 0,1 1 0,-1-1 0,1 0 0,-1 1 0,1-1 0,-1 0 0,1 0 0,-1 0 0,1 0 0,-1 1 0,1-1 0,0 0 0,-1 0 0,1 0 0,-1 0 0,1 0 1,-1 0-1,1 0 0,-1-1 0,1 1 0,-1 0 0,1 0 0,0 0 0,-1 0 0,1-1 0,-1 1 0,1 0 11,8-22-12,-6-44 334,-3 52-319,0-26 26,0 19-5,0 0 1,2 0-1,1-6-24,-3 26-14,0 1-1,0-1 1,1 1-1,-1 0 1,0-1-1,1 1 0,-1-1 1,0 1-1,1 0 1,-1-1-1,0 1 1,1 0-1,-1 0 1,1-1-1,-1 1 1,1 0-1,-1 0 0,1-1 1,-1 1-1,1 0 1,-1 0-1,1 0 1,-1 0-1,1 0 1,-1 0-1,1 0 1,-1 0-1,1 0 1,-1 0-1,1 0 0,-1 0 1,1 0-1,-1 0 1,1 1-1,-1-1 1,0 0-1,1 0 1,-1 0-1,1 1 1,-1-1-1,1 1 15,20 10-77,58 68 420,-65-61-286,1-2 1,1 0-1,0-1 1,1-1-1,1 0 1,0-1-1,1-1 1,1-1-58,-19-10 7,0-1 1,0 1 0,0-1 0,0 1 0,1-1 0,-1 0 0,0 0-1,0 0 1,0 1 0,0-1 0,0 0 0,1 0 0,-1-1-1,0 1 1,0 0 0,0 0 0,0 0 0,0-1 0,1 1-1,-1-1 1,0 1 0,0-1 0,0 1 0,0-1 0,0 0 0,0 1-1,-1-1 1,1 0 0,0 0 0,0 0 0,0 1 0,-1-1-1,1 0 1,0 0 0,-1 0 0,1 0 0,-1 0 0,1 0-1,-1-1 1,0 1 0,1 0 0,-1 0 0,0 0 0,0 0 0,0 0-1,0-1 1,0 1 0,0 0 0,0 0-8,2-14-21,-1 1-1,-1 0 1,0-1-1,-1-2 22,0-2-300,1-27-1827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12:23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66 7210,'0'0'8,"0"0"272,0 0-280,0 0-1033,0 0 409,0 0-88,151-66-4297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12:24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179 531 3593,'0'0'563,"0"0"-194,0 0 71,0 0 142,0 0-210,-19 4-220,3-1-151,0 0 0,1 2 1,0 0-1,-2 1-1,15-4-3,0-1 0,0 1-1,0 0 1,0 0 0,0 0 0,0 0-1,1 1 1,-1-1 0,1 0 0,-1 1 0,1-1-1,0 1 1,0-1 0,0 1 0,0-1-1,1 1 1,-1 0 0,1 0 0,-1-1 0,1 1-1,0 0 1,0 0 0,0-1 0,1 1-1,-1 0 1,1-1 0,0 2 3,-1 11-16,1 3 9,0 1 0,0 0 0,2-1 0,1 1-1,3 13 8,-4-24-22,0 1-1,0-1 1,1 1-1,0-1 1,0 0 0,1 0-1,0-1 1,1 0-1,-1 0 1,1 0-1,1 0 1,-1-1-1,1 0 23,-6-5-23,1 0-1,-1 0 0,0 1 1,1-1-1,-1-1 0,1 1 1,-1 0-1,1 0 0,-1 0 1,1-1-1,-1 1 0,1-1 1,0 1-1,-1-1 0,1 0 1,0 0-1,0 0 0,-1 0 1,1 0-1,0 0 0,-1 0 1,1 0-1,0-1 0,-1 1 1,1 0-1,1-2 24,-1 1 3,1-1 0,-1 0 0,0 0 0,0 0-1,0 0 1,0 0 0,0-1 0,-1 1 0,1-1 0,-1 1 0,1-1 0,-1 0 0,0 1 0,1-3-3,3-12 133,-1-1 0,0 1 0,-1-1 0,0-12-133,0 0 1,-2 0 0,0-1 1,-3 1-1,0-1 0,-2 1 1,-1 0-1,-1 0 0,-2 1 1,-1 0-1,-1 0 0,-2 1 1,0 0-1,-2 1 0,-1 0 1,-1 2-1,-14-17-1,14 19-6,9 13 26,0 0-1,0 1 1,-1 0 0,0 0-1,0 0 1,-1 1 0,-7-5-20,15 13 2,1 0 0,0 0 0,-1 1 1,1-1-1,0 0 0,-1 0 0,1 1 0,0-1 0,0 0 0,-1 0 1,1 1-1,0-1 0,0 0 0,0 1 0,-1-1 0,1 0 1,0 0-1,0 1 0,0-1 0,0 1 0,0-1 0,0 0 0,0 1 1,0-1-1,0 0 0,0 1 0,0-1 0,0 0 0,0 1 1,0-1-1,0 0 0,0 1 0,0-1 0,0 0 0,0 1 0,1-1 1,-1 1-3,0 0 1,1 11-6,1 0-1,1-1 0,0 1 0,1 0 1,0-1-1,0 0 0,5 8 6,46 79 116,-31-59-101,9 20 86,-9-14-62,1-1 0,3-1 0,1-2 0,3 0 0,9 7-39,-36-43-9,1-1 0,0 1 0,0-1 0,0 0 1,0 0-1,1 0 0,-1-1 0,8 2 9,-12-4 12,-1 0-1,1 0 1,0-1 0,0 1 0,0-1 0,0 1-1,0-1 1,0 0 0,0 0 0,0 0-1,0 0 1,0 0 0,0 0 0,0-1 0,0 1-1,-1-1 1,1 1 0,0-1 0,0 0-1,0 0 1,0 1 0,-1-1 0,1-1-1,0 1 1,-1 0 0,1 0 0,-1 0 0,0-1-1,1 1 1,-1-1 0,0 1 0,0-1-1,1-1-11,4-10 166,-1 0 0,0-1 0,-1 1 0,-1-1 0,0 1-1,-1-1 1,0 0 0,-1-13-166,-1-17 132,-1-1-1,-4-7-131,1 21-24,-2 0-1,-1 0 1,-2 0 0,-1 1-1,-3-6 25,-26-54-143,-4 1 143,37 76 6,4 7 6,-1 1 0,1-1 0,-1 1 0,0 0 0,-1 1-1,1-1 1,-1 0 0,0 1 0,-1-1-12,4 24-232,2 0 215,1-1 0,1 0 0,0 0-1,1-1 1,1 1 0,4 10 17,47 104 34,-38-93-45,-16-34 10,22 48 14,2-1-1,21 30-12,-40-70-8,1 1 0,1-2 1,0 1-1,1-1 0,0 0 0,1-1 0,0-1 0,1 1 0,0-2 0,0 1 0,1-2 0,-1 0 0,2 0 8,-9-5-18,0 0-1,0 0 0,0-1 0,1 0 1,-1 0-1,0 0 0,0-1 1,1 1-1,-1-1 0,0-1 0,0 1 1,1-1-1,-1 0 0,0 0 1,3-1 18,-5 0 20,1 1 1,0-1-1,0 0 1,-1-1-1,1 1 1,-1-1-1,0 0 0,1 1 1,-2-1-1,1-1 1,0 1-1,0 0 1,-1-1-1,0 1 1,0-1-1,0 0 1,0 0-1,1-3-20,2-8 54,0 0 1,-1 0-1,-1-1 0,0 1 0,-1-1 0,-1 1 0,-1-1 0,0 0 0,-1 1 0,0-1 0,-3-10-54,2 16-22,0 0-1,0 1 0,-1 0 1,-1-1-1,1 1 0,-1 1 1,-1-1-1,0 0 0,0 1 1,0 0-1,-1 0 0,-1 1 0,1-1 1,-1 2-1,0-1 0,-1 1 1,1 0-1,-1 0 0,-2 0 23,7 4-14,0 0-1,0 0 0,-1 1 1,1-1-1,0 1 0,-1 0 0,1 0 1,-1 0-1,1 1 0,-1-1 1,1 1-1,-1 0 0,0 0 1,1 0-1,-1 0 0,1 1 0,-1-1 15,2 1-14,-1 0-1,1 0 0,0 0 1,-1 1-1,1-1 0,0 0 1,0 1-1,0 0 0,0-1 1,0 1-1,0 0 0,1 0 0,-1 0 1,1 0-1,-1 1 0,1-1 1,0 0-1,-1 1 15,-1 7-24,-1 1 1,1-1-1,1 1 1,0 0-1,0 0 0,1-1 1,0 1-1,1 0 1,1 9 23,-1-18-8,0 0 0,0-1 0,0 1 1,1 0-1,-1-1 0,0 1 0,1 0 1,-1-1-1,1 1 0,0-1 1,0 1-1,-1-1 0,1 1 0,0-1 1,0 1-1,0-1 0,0 0 0,1 1 1,-1-1-1,0 0 0,1 0 1,-1 0-1,0 0 0,1 0 8,1 0-18,0 0 0,0 0 0,0 0 1,0 0-1,1-1 0,-1 1 0,0-1 0,0 0 0,0 0 0,0 0 1,1-1-1,1 1 18,5-2 7,0-1 1,-1 1-1,1-1 1,-1-1-1,0 0 1,0 0-1,0-1 0,2-2-7,72-58 159,-3-4-1,-3-3 1,24-34-159,-39 41-598,-30 33-1636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10:39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425 362 72,'0'0'383,"0"0"120,0 0-115,0 0-84,0 0 28,0 0 43,-20-9 2925,-9-3-3317,-1 1 0,0 2-1,-1 1 1,0 1 0,0 2-1,0 1 1,0 1 0,-1 2-1,-5 2 18,34-1-6,-1 0 0,0 0-1,1 0 1,-1 1 0,1-1 0,-1 1-1,1 0 1,-1 0 0,1 0 0,0 1-1,0-1 1,-1 1 0,1 0 0,0 0-1,0 0 1,1 0 0,-1 1 0,0-1-1,1 1 1,-1-1 0,1 1 0,0 0-1,0 0 1,0 0 0,0 0 0,1 0-1,-1 1 1,1-1 0,-1 2 6,0 4-14,0-1 1,0 0-1,1 1 1,0-1-1,1 1 0,0 0 1,0-1-1,1 1 1,0-1-1,0 1 1,1-1-1,0 1 14,0-4-25,0 0 0,0 0 0,0-1 0,1 1 0,-1-1 0,1 0-1,0 0 1,1 0 0,-1 0 0,1 0 0,-1-1 0,1 1 0,0-1 0,0 0 0,1 0 0,-1-1 0,1 1 0,-1-1-1,1 0 1,0 0 0,-1 0 0,1-1 0,0 0 0,0 0 0,1 0 0,-1-1 0,0 1 0,0-1 0,0 0-1,0-1 1,0 1 0,4-2 25,-6 1 1,1-1-1,-1 1 1,0-1-1,0 0 1,1 0-1,-1 0 1,-1 0 0,1 0-1,0-1 1,-1 1-1,1-1 1,-1 0-1,1 0 1,-1 0-1,0 0 1,-1 0-1,1 0 1,0 0-1,-1-1 1,0 1 0,0-1-1,0 1 1,1-4-1,1-8 13,1 1 0,-2-1 0,0 1 1,-1-1-1,-1-4-13,2-11 20,-1 22-5,0-1-1,-1 1 1,1 0-1,-2-1 1,1 1-1,-2 0 1,1 0-1,-2-6-14,1 10-29,2 4-189,-1 5 188,1 1 1,0 0-1,0-1 0,0 1 0,1 0 1,1 4 29,2 4 10,0 0 1,2-1 0,-1 1 0,2-1 0,0 0 0,6 9-11,-10-17-11,0 0 0,1-1 0,-1 1 0,1-1 0,0 1 0,0-1 0,0-1 0,1 1 0,0 0 0,-1-1 0,1 0 0,0 0 0,0-1 0,1 1 0,-1-1 0,1 0 0,-1 0 1,2 0 10,-5-2-9,0 0 1,0 0-1,0 0 1,0 0 0,-1-1-1,1 1 1,0 0 0,0-1-1,-1 1 1,1-1 0,0 0-1,-1 1 1,1-1 0,0 0-1,-1 0 1,1 0-1,-1 0 1,0 0 0,1-1-1,-1 1 1,0 0 8,2-3 2,0 1 0,0-1-1,-1 0 1,0 0 0,0 0 0,0 0-1,0-1 1,-1 1 0,1 0-2,2-15 27,0-1 0,-1 0 0,1-17-27,-4 29-22,4-56-74,-5-63 96,-5 98-18,5 28 26,1 0 0,0 0 0,-1 0 0,1 0 0,-1 1 1,1-1-1,-1 0 0,1 0 0,-1 0 0,0 1 0,1-1 1,-1 0-1,0 1 0,0-1 0,1 1 0,-1-1 0,0 1 1,0-1-1,0 1 0,0-1 0,0 1 0,0 0 0,1-1 1,-1 1-1,0 0 0,-1 0-8,-1 30-112,3 0 119,1-1 0,2 1 0,1-1 1,4 18-8,-3-29 4,1-1 0,0 0 0,1 0 0,1 0 0,1-1 0,0 0 0,1 0 0,1 0-4,-2-4-7,0 0 0,1 0 1,0-1-1,2 0 7,-10-9-10,1 0 0,-1 1 0,1-1 0,0 0 0,0-1 0,0 1 0,0 0-1,0-1 1,0 0 0,0 1 0,0-1 0,1 0 0,-1-1 0,0 1 0,1-1 0,-1 1 0,0-1 0,1 0 0,-1 0 0,4-1 10,-6 0 4,1 1-1,0-1 1,-1 0-1,1 0 1,-1 0 0,1-1-1,-1 1 1,1 0-1,-1 0 1,0-1 0,0 1-1,1-1 1,-1 1-1,0-1 1,-1 1 0,1-1-1,0 0 1,0 1-1,0-2-3,12-40 91,-10 33-70,5-26 23,-2 0 0,-2-1 0,-1 0 0,-1 0 0,-3-1 0,-2-19-44,2 51 23,-1-1-1,1 1 0,-1-1 1,0 1-1,-1 0 0,1-1 1,-1 1-1,0 0 0,-1 1 1,1-1-1,-1 1 0,-1-1 1,1 1-1,-1 0 1,1 1-1,-1-1 0,-1 1 1,1 0-1,-1 0 0,1 1 1,-4-2-23,8 7-6,0 0 1,0 0-1,0 0 1,0 0-1,1 0 1,-1 0 0,1 1-1,-1-1 1,1 0-1,0 0 1,0 1-1,0-1 1,0 0-1,0 0 1,1 1-1,-1-1 6,0 3-11,0 14 13,0 0 1,0 0-1,2 0 1,1 0-1,0 0 0,1 0 1,1-1-1,1 0 1,0 0-1,5 6-2,-10-22 0,14 30-45,2-1 1,5 5 44,-17-29-10,-1 0 1,1-1 0,1 1-1,-1-1 1,1 0 0,1 0-1,-1-1 1,1 1 0,-1-1-1,2-1 1,-1 0 0,1 1 9,-7-5-7,1 1-1,-1-1 1,0 1 0,0-1 0,1 1 0,-1-1 0,0 0 0,0 0 0,1 0 0,-1 0 0,0 0 0,1 0-1,-1 0 1,0 0 0,0 0 0,1-1 0,-1 1 0,0-1 0,0 1 0,1-1 0,-1 1 0,0-1 0,0 1-1,0-1 1,0 0 0,0 0 0,0 0 0,1 0 7,0-2 6,0-1 0,0 1-1,0 0 1,0 0 0,0-1 0,-1 1-1,0-1 1,1 0 0,-1 1 0,0-4-6,2-13 67,0-1 0,-2 1 1,-1-16-68,0 32-9,2-18 23,-1-26-21,-1 45 8,0 1 1,0-1 0,-1 1 0,1-1-1,-1 1 1,1-1 0,-1 1 0,0 0-1,0-1 1,0 1 0,0 0 0,0 0-1,-1 0 1,1-1 0,-2 0-2,2 2-140,1 1 71,0 15-61,0 9 144,1-1-1,1 1 1,1 0-1,1-1 1,1 0-1,4 9-13,-7-25-4,0 0 0,1 0 0,0 0 0,0 0 0,1-1-1,0 1 1,0-1 0,0 0 0,1 0 0,0-1 0,0 1 0,1-1 0,-1 0 0,1 0 0,0-1-1,0 0 1,1 0 0,-1 0 0,1-1 0,0 0 0,0 0 0,3 0 4,-6-2-3,-1 0 1,1 0 0,0-1-1,-1 1 1,1-1-1,0 0 1,0 0 0,0 0-1,-1 0 1,1-1-1,0 0 1,0 1 0,-1-1-1,1-1 1,-1 1-1,1 0 1,-1-1-1,1 0 1,-1 0 0,0 0-1,0 0 1,0 0-1,0-1 1,0 1 0,-1-1-1,1 0 1,-1 0-1,1 0 1,-1 0 0,0 0-1,1-3 3,1-2-3,-1 1 0,0 0 0,-1-1 0,0 0 0,0 0-1,0 1 1,-1-1 0,0 0 0,-1 0 0,0 0 0,0 0 0,-1 0 0,0 0 0,0 0 0,-1 0 3,1 4-23,0 0 1,-1 1 0,0-1 0,0 1 0,0 0 0,0 0 0,0 0 0,-1 0 0,1 0 0,-1 0 0,0 0 0,0 1 0,0-1 0,0 1 0,0 0 0,-1 0 0,1 0-1,-1 1 1,1-1 0,-1 1 0,0 0 0,1 0 0,-1 0 0,0 0 0,-1 1 22,-15-4 7,0 2 1,-1 0-1,0 1 1,-2 1-8,18 0 27,0 0-24,1 0-1,0 0 1,0 1 0,0-1 0,0 1-1,-1 0 1,1 0 0,0 0 0,0 1 0,1-1-1,-1 1 1,0 0 0,0 0 0,1 1 0,-1-1-1,1 1 1,0-1 0,0 1 0,0 0-1,0 0 1,0 0 0,1 1 0,-1-1 0,1 1-1,0-1 1,0 1 0,0 0 0,1 0 0,-1 0-1,1 0 1,0 0 0,0 0 0,0 0-1,0 2-2,6-5-3,-1-1 0,1 1 0,-1-1-1,0 0 1,1 0 0,-1 0 0,5-1 3,-1-1 11,0 0 1,1-1 0,-1 0 0,-1-1-1,1 1 1,0-1 0,-1-1 0,0 0-1,5-3-11,63-58 142,-38 33-65,46-37 10,-82 77 57,0 0 0,1 1 0,0-1 0,0 0 0,0 0 0,2 1-144,-3-5 22,7 18-5,0-1-1,2 0 0,0-1 1,5 6-17,-9-17-1,-1 0 0,1 0 0,1 0 0,-1-1 0,1 1 0,1-2 0,-1 1 0,1-1 0,0 0 0,6 2 1,-13-7-2,-1-1 0,1 1-1,0-1 1,0 1-1,0-1 1,-1 0 0,1 0-1,0 1 1,0-1-1,0 0 1,0 0 0,0 0-1,0 0 1,0 0-1,-1 0 1,1 0 0,0 0-1,0 0 1,0-1 0,0 1-1,0 0 1,-1 0-1,1-1 1,0 1 0,0-1-1,0 1 1,-1-1-1,1 1 1,0-1 2,1-1 6,-1 0 0,0 0 0,0 0 0,1 0 0,-1 0 0,0 0 0,-1 0 0,1 0 0,0 0 0,-1 0 0,1-1 0,-1 0-6,2-14 79,-1 1 1,0-1-1,-2-11-79,0 13 17,2 4-2,-1 1 1,0-1 0,0 0-1,-1 1 1,-1-1 0,0 1-1,0-1 1,-1 1-1,0 0 1,-1 0 0,0 0-1,-1 1 1,0-1-1,-3-3-15,45 64-1004,58 74 680,-81-109 337,1 0 1,1-1 0,0-1 0,1 0 0,0-1 0,5 1-14,-21-13-1,0 0 1,0 0-1,1 0 0,-1 0 1,1-1-1,-1 1 1,0 0-1,1-1 0,-1 1 1,1-1-1,-1 1 1,1-1-1,0 0 0,-1 0 1,1 0-1,-1 0 1,1 0-1,-1 0 0,1 0 1,-1 0-1,2-1 1,-2 0 0,0 0-1,0 1 1,-1-1-1,1 0 1,0 0 0,-1 0-1,1 0 1,0 0-1,-1 0 1,1 0-1,-1 0 1,0 0 0,1 0-1,-1 0 1,0 0-1,1 0 1,-1 0-1,0 0 1,0 0 0,0 0-1,0-1 1,0 1 0,-1-8-30,0 1 1,0-1 0,-1 1 0,0-1 0,-1 1-1,1 0 1,-2-2 29,-12-22-380,-1 1 0,-15-20 380,-16-29 336,47 80-437,1 0-50,4 2 124,-1 0 0,1 0 1,-1 1-1,0-1 0,0 1 0,0 0 1,0 0-1,-1 0 0,2 2 27,11 11 13,1-3 27,0-1 0,0 0 0,1-1 0,17 7-40,-28-14 7,1-2 1,-1 1 0,0-1 0,1 1 0,-1-2-1,1 1 1,0-1 0,0 0 0,-1 0-1,1-1 1,0 0 0,0 0 0,0-1-1,-1 0 1,1 0 0,4-1-8,-8 0 19,0 0 0,0 1 0,0-1-1,-1 0 1,1-1 0,-1 1 0,1 0 0,-1-1 0,0 1 0,1-1-1,-1 0 1,-1 0 0,1 0 0,0 0 0,-1 0 0,0 0-1,1 0 1,-1 0 0,0-1 0,-1 1 0,1 0 0,-1-1 0,1 1-1,-1-2-18,1-12 84,0 1 0,-1-1 0,-1 0 0,-1-6-84,1 17 10,0 1-1,-1 0 0,1 0 1,-1 0-1,-1 0 1,1 0-1,-1 0 0,0 0 1,-1-1-10,3 3 58,-1 1 0,1 0 1,-1 0-1,0 0 0,0 0 1,0 0-1,0 0 0,0 0 1,0 0-1,0 1 0,-1-1 0,1 1 1,0 0-1,-1 0 0,1 0 1,-1 0-1,0 0 0,1 0 0,-3 0-58,3 5-4,1-1-1,0 0 1,0 1-1,0-1 0,0 1 1,1 0-1,-1-1 1,1 1-1,0-1 0,0 1 1,1 3 4,-1-6-4,-1 4-7,2 0 1,-1-1 0,0 1-1,1 0 1,0 0-1,0 0 1,1 0 0,-1-1-1,1 1 1,0 0 0,0-1-1,1 0 1,-1 1-1,2-1 11,1 3-4,1 0 0,1-1 0,-1 0 0,1-1-1,0 1 1,1-1 0,5 3 4,32 16 1,-33-19 20,0 2 0,0-1 0,0 1 0,-1 1 0,0 0 0,9 9-21,-19-16 54,-1 0 0,0 0 0,1 0 0,-1 0 1,0 0-1,0 0 0,0 0 0,1-1 0,-1 1 0,0 0 0,0 0 1,-1 0-1,1 0 0,0 0 0,0 0 0,0 0 0,0 0 1,-1 0-1,1-1 0,-1 1 0,1 0 0,0 0 0,-1 0 0,1-1 1,-1 1-1,0 0 0,1 0 0,-1-1 0,0 1 0,1-1 1,-1 1-1,0 0 0,1-1 0,-1 1 0,0-1 0,0 0 0,-1 1-54,-37 23 284,32-20-205,-6 4-166,-1-1 1,1 0-1,-1-1 0,0-1 1,-1 0-1,0-1 1,1 0-1,-1-1 1,-5 0 86,-10-3-2034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12:35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26 928,'0'0'880,"0"0"-366,0 0-121,0 0 113,0 0 70,0-26 3294,5 116-3880,3-1 0,20 83 10,-10-67 11,41 188-3,-36-185-10,17 89 7,50 209-20,-66-317-2,5-1-1,3-2 1,23 40 17,-15-45-58,4-2 0,28 36 58,-50-83-18,2-2 0,0 0 0,2-2-1,2-1 1,0-1 0,2-1 0,7 4 18,-26-23-40,0 1 0,0-2 1,1 1-1,0-2 0,0 1 0,0-2 1,0 1-1,1-2 0,-1 0 0,4 0 40,26 1-45,0-1-1,19-4 46,3 1 126,-18 0-118,0-1 0,0-3 0,0-1-1,-1-2 1,0-3 0,19-7-8,-34 8 14,-2-2 0,1-1 0,-2-1 0,0-1 1,0-1-1,-2-2 0,0-1 0,-1 0 0,-1-2 0,0-2-14,110-106 23,-60 60 185,-3-3 1,26-38-209,-71 79 306,1 0-1,25-21-305,-59 52-2861,-3 2-177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12:36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12 2473,'0'0'1082,"0"0"-172,0 0-174,0 0-190,0 0-76,0 0-50,-15-11-253,246 23-261,3 0 273,-216-10-56,-15 5 381,-21 15 560,1-4-1298,-22 40 222,2 3-1,3 1 1,-3 13 12,-78 199 0,105-247 3,6-20 0,-2 9-2439,6-12-602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12:38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463 1 1776,'0'0'1758,"0"0"-680,0 0-185,0 0-145,0 0-248,0 0-129,-12 31-79,-5 20-292,2 0 1,2 1-1,3 0 0,2 0 0,2 1 0,2 1 1,4 45-1,-3-1 6,-5-1 1,-3 1 0,-5-2-1,-4 0 1,-15 34-7,-112 456 37,93-363-27,50-207-9,-24 97 38,5 0-1,2 30-38,18-134-505,-1-2-837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12:39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 3385,'0'0'555,"0"0"-281,0 0-32,0 0 191,0 0 92,0 0 40,0-11-112,2-34-196,0 42-514,2 11 145,3 13 41,2 21 148,-4-12-51,2 0-1,1 0 0,1-1 1,2 0-1,12 24-25,-20-48-1,0 1 0,1-1 0,-1 0 0,1 1 1,0-2-1,0 1 0,0 0 0,1-1 0,-1 0 0,1 0 1,0 0-1,1-1 0,-1 1 0,1-1 0,-1 0 0,1-1 1,0 0-1,0 0 0,0 0 0,0 0 0,0-1 0,0 0 0,1 0 1,-1-1-1,0 0 0,1 0 0,-1 0 0,0-1 0,0 0 1,0 0-1,1-1 1,2-1 37,-1 0 1,1-1-1,-1 0 1,1 0 0,-1-1-1,0 0 1,-1-1-1,1 0 1,-1 0 0,0 0-1,-1-1 1,1 0-1,4-7-37,7-11 244,-1 0 0,-1 0 0,9-21-244,0-14 496,-19 44-459,0 1 0,1 0 0,0 1 0,1-1 0,1 0-37,-9 36-1764,-4 5-223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12:41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0 946 3577,'0'0'1120,"0"0"4,0 0-46,0 0-314,0 0-359,0 0-214,6-12-152,34-66-9,-10 20 330,11-30-360,-34 70-32,-1 1 0,-1-1 0,0 0 0,-1 0 0,-1 0 0,-1-1 0,0-10 32,-1 344-149,-1-311 141,1-1 0,-1 1-1,1-1 1,0 1 0,1-1-1,-1 1 1,1-1 0,-1 1-1,1-1 1,0 0 0,0 0 0,0 0-1,1 0 1,-1 0 0,1-1-1,-1 1 1,1-1 0,0 0 0,0 1-1,0-1 1,0 0 0,1-1-1,-1 1 1,0-1 0,1 1-1,-1-1 1,1 0 0,-1 0 0,1-1-1,0 1 1,-1-1 0,1 0-1,0 1 1,-1-2 0,1 1-1,0 0 1,-1-1 0,1 0 0,0 0-1,-1 0 1,1 0 0,-1 0-1,1-1 1,-1 1 0,0-1 0,0 0-1,0 0 1,0 0 0,0-1-1,1 0 9,6-8 39,0 0-1,-1-1 0,0 0 0,-1 0 1,0-1-1,-1 0 0,-1-1 0,0 1 1,0-1-1,-2 0 0,0-1 0,2-11-38,1-13-93,-2 0 0,-2 0-1,-2-36 94,-1 448-488,2-407 510,1 1 0,1 0 0,2 0 0,1 0 0,2 1 0,2-4-22,-9 32-16,0 0 0,0-1 0,0 1 0,0 0 0,1 0 0,-1 0 0,1 1 0,0-1 0,0 1 0,1-1 0,-1 1 0,4-3 16,-5 6-12,-1-1 0,0 0-1,0 0 1,1 1 0,-1-1-1,1 1 1,-1-1 0,0 1 0,1 0-1,-1 0 1,1-1 0,-1 1-1,1 0 1,-1 0 0,1 0-1,-1 1 1,1-1 0,-1 0-1,0 0 1,1 1 0,-1-1 0,1 1-1,-1-1 1,0 1 0,1 0-1,-1 0 1,0-1 0,0 1-1,0 0 1,1 0 0,-1 0 0,0 0-1,0 0 1,0 1 0,-1-1-1,1 0 1,0 0 0,0 1-1,-1-1 1,1 0 0,0 2 12,9 16 19,-1 2 0,-1-1 0,0 1 1,-2 0-1,0 0 0,-1 1 0,-2 0 0,0 0 1,-1 0-1,-1 6-19,3-22 122,7-12-78,6-10 45,9-24 190,-2-1 0,5-17-279,-22 43 15,-1 0-1,0 0 0,-2-1 0,0 0 0,0 1 0,-2-2 1,0 1-1,0-14-14,-2 30-126,0 0 34,-10 23-256,6-14 327,0 1 0,1-1 0,0 1-1,0 0 1,1 0 0,0 1 0,1 2 21,0-9-11,1-1 1,0 1 0,0 0 0,0 0 0,1-1 0,-1 1 0,1 0 0,0 0-1,0-1 1,0 1 0,0-1 0,1 1 0,-1-1 0,1 0 0,0 1 0,0-1-1,0 0 1,1 0 0,-1-1 0,1 1 0,1 1 10,45 26-52,-41-26 56,0 0 0,0 0-1,-1 1 1,0 0 0,1 0 0,-2 1-1,1-1 1,-1 2 0,1-1-1,-2 1 1,4 3-4,-9-9 1,1 1 1,-1-1-1,0 0 0,0 0 0,1 0 1,-1 0-1,0 0 0,0 0 0,0 0 1,0 1-1,0-1 0,0 0 0,-1 0 1,1 0-1,0 0 0,0 0 0,-1 0 1,1 0-1,-1 0 0,1 0 0,-1 0 1,1 0-1,-1 0 0,0 0 0,0 0 0,1 0 1,-1 0-1,0 0 0,0-1 0,0 1 1,0 0-1,0-1 0,0 1 0,0-1 1,0 1-1,0-1 0,0 1 0,0-1 1,0 0-2,-51 17 67,42-15-69,3 0 1,-4 1 12,0 0 1,-1-1 0,1 0-1,-1-1 1,-10 0-12,21-1-185,35-2-352,-22-2 563,1 0 0,-1-1-1,0 0 1,-1-1 0,0 0-1,0-1 1,0 0 0,0-1-1,-1 0 1,-1-1 0,1 0-1,-2 0 1,5-6-26,-1 0 47,-1 1-1,-1-2 1,0 0 0,-1 0 0,-1-1 0,-1 0 0,0 0-1,-1-1 1,0-3-47,8-43 153,-3-2-1,-3 1 0,-2-19-152,-1-198 129,-5 234-88,1 40-3,-1 5 8,1 1 0,-1-1 0,0 1 0,0-1 0,0 1 0,0-1 0,0 0 0,-1 1 0,1-1 0,-1 1 0,1-1 0,-1 1 0,0 0 0,0-1 0,0 1 0,-1 0 0,1-1-46,-1 3 148,2 12-449,4 145 202,23 151 99,-14-178 40,-7-50-14,9 29-26,-14-108-9,-1 0 0,0 0 1,1 0-1,-1 0 0,0 0 1,1 0-1,-1 0 1,1 0-1,0 0 0,-1 0 1,1 0-1,0 0 1,-1 0-1,1 0 0,0-1 1,0 1-1,0 0 1,0-1-1,0 1 0,0-1 1,0 1-1,0-1 0,0 1 1,0-1-1,0 0 1,0 1-1,0-1 0,0 0 1,0 0-1,0 0 1,0 0-1,0 0 0,0 0 1,1 0-1,-1 0 0,0 0 1,0-1-1,0 1 1,0 0-1,0-1 0,0 1 1,0-1 8,6-1 5,-1 0 1,0-1 0,0 0-1,0 0 1,-1 0-1,1-1 1,2-1-6,79-73-471,-51 37-823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12:41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1 153 4705,'0'0'1224,"0"0"-864,0 0-200,0 0 232,0 0-135,0 0-97,153-87-104,-102 65-48,-5 2 104,-9 7-112,-13 7-184,-12 1-785,-12 5-2303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26:24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42 518 1824,'0'0'955,"0"0"-367,0 0-60,0 0 39,0 0 24,-6-2 1976,-6 1-2911,7 12 320,1 1 0,1 0 0,0 0 0,0 0 0,1 1 0,1-1 0,0 1 0,1-1 0,0 1 0,1 3 24,0 1 0,-2 8-61,0-19 45,0 0 0,0-1 1,1 1-1,0 0 0,1 0 0,-1-1 1,1 1-1,0 0 0,0-1 0,1 1 0,0-1 1,0 0-1,0 1 0,0-1 0,2 3 16,2-1-24,0 1 0,0-1 1,1 0-1,0-1 0,0 0 0,1 0 0,-1 0 0,1-1 0,0 0 0,1 0 0,-1-1 0,1 0 0,0-1 0,0 0 0,0 0 0,1-1 0,-1 0 0,0-1 0,1 0 0,-1 0 1,1-1-1,0 0 0,1-1 24,-7 0 7,1 0 0,-1 0 0,0-1 1,0 1-1,0-1 0,-1 0 0,1 0 0,0-1 1,-1 1-1,1-1 0,-1 1 0,0-1 1,0 0-1,0 0 0,0-1 0,0 1 0,-1-1 1,0 1-1,1-1 0,-1 0 0,-1 0 1,1 1-1,0-1 0,-1-1 0,0 1 1,0 0-1,0 0 0,-1-1-7,5-17 65,-2 0-1,-1-1 1,0 1-1,-2-14-64,0 34 5,-2-13 4,-1-1 0,0 1 0,-1 0 1,-1-1-1,0 2 0,-1-1 0,0 1 0,-2 0 0,1 0 0,-6-6-9,-21-44 17,-10-18 40,43 77-61,1 4-65,0 1-122,1 3 162,0-1 0,0 1 0,0-1 0,0 0 0,1 0 0,-1 1 0,1-1 0,-1 0 0,1 0 0,0 0 0,-1-1 0,1 1 0,1 0 29,3 4-37,41 50-69,-2 2 1,-3 2 0,-2 2-1,21 47 106,-61-110 4,0 1 0,0 0 0,0 0 0,0 0 0,0 0 0,0-1 0,1 1 0,-1 0 0,0 0 0,0 0 0,0 0 0,0 0 0,0 0 0,0-1 0,1 1 0,-1 0 0,0 0 0,0 0 0,0 0 0,0 0 0,1 0-1,-1 0 1,0 0 0,0 0 0,0 0 0,1 0 0,-1 0 0,0 0 0,0 0 0,0 0 0,1 0 0,-1 0 0,0 0 0,0 0 0,0 0 0,0 0 0,1 0 0,-1 0 0,0 0 0,0 0 0,0 1 0,0-1 0,0 0 0,1 0 0,-1 0 0,0 0 0,0 0-1,0 0 1,0 1 0,0-1 0,0 0 0,1 0 0,-1 0 0,0 0 0,0 1 0,0-1 0,0 0 0,0 0 0,0 0 0,0 0 0,0 1 0,0-1 0,0 0 0,0 0 0,0 0 0,0 1 0,0-1 0,0 0-4,4-25 205,-3-46 57,-1 60-217,0-141 24,-1 151-78,1 1 0,0-1 0,0 0 0,1 0 1,-1 1-1,0-1 0,0 0 0,0 1 0,0-1 0,1 0 0,-1 1 0,0-1 0,0 0 0,1 1 1,-1-1-1,1 0 0,-1 1 0,1-1 0,-1 1 0,1-1 0,-1 1 0,1-1 0,-1 1 0,1-1 1,-1 1-1,1 0 0,0-1 0,-1 1 0,1 0 9,25 0-186,-20 1 175,0 1 0,-1 0 0,1 1 0,0-1 0,-1 1 0,1 0 0,2 2 11,50 51-15,-45-42 19,1-1 1,0 0-1,0 0 1,1-2 0,15 9-5,-28-19-1,0 1 1,0-1 0,1 0-1,-1 0 1,1 0-1,-1 0 1,1 0 0,-1-1-1,1 1 1,-1-1 0,1 1-1,-1-1 1,1 0-1,-1 0 1,1 0 0,0 0-1,-1-1 1,1 1 0,-1-1-1,1 0 1,-1 1-1,1-1 1,-1 0 0,1-1 16,-1-1-1,1 1 1,-1 0-1,1-1 1,-1 1-1,0-1 1,0 1-1,0-1 1,-1 0 0,1 0-1,-1 0 1,1 0-1,-1 0 1,0 0-1,1-3-15,2-15 149,-1 1-1,0-1 0,-1 1 1,-2-1-1,0-6-148,0 20 55,0-1-7,0 0 0,0 0 0,-1 0 1,0 0-1,0 0 0,-1 0 0,0 0 0,-1 1 0,1-1 0,-3-3-48,4 5 49,1 6-41,0-1 0,1 1 1,-1-1-1,0 0 0,-1 1 0,1-1 0,0 1 0,0-1 0,0 0 0,0 1 0,0-1 1,-1 1-1,1-1 0,0 1 0,0-1 0,-1 1 0,1-1 0,0 1 0,-1-1 1,1 1-1,-1-1 0,1 1 0,0-1 0,-1 1 0,1 0 0,-1-1 0,0 1-8,0-1-74,1 1-93,0 0-34,1 2 169,0 0-1,0 0 1,0 0 0,0 0 0,1 0 0,-1 0 0,1 0 0,-1 0 0,1-1 0,-1 1 0,1-1-1,0 1 1,0 0 32,4 3-34,9 11-13,1-1 0,0 0 0,1-1 0,1-1 0,6 3 47,-15-10-15,1-1 1,-1-1-1,1 1 1,1-2 0,-1 1-1,0-1 1,1-1-1,0 0 1,-1 0 0,1-1-1,7 0 15,-17-2 18,0 1 1,-1 0-1,1-1 0,0 1 0,0-1 0,-1 1 0,1-1 0,0 1 0,-1-1 0,1 0 1,0 1-1,-1-1 0,1 0 0,-1 0 0,1 1 0,-1-1 0,1 0 0,-1 0 0,0 0 1,1 1-1,-1-1 0,0 0 0,0 0 0,1 0 0,-1 0 0,0 0 0,0 0 1,0 0-1,0 1 0,0-1 0,-1-1-18,1-39 539,0 29-422,0 6-91,-1-1 1,1 0 0,-1 0 0,0 0 0,-1 0-1,0 0 1,0 1 0,0-1 0,-1 1 0,0 0-1,0-1 1,0 1 0,-2-1-27,-4-4-32,0 0 0,0 1 1,-1 0-1,-1 1 0,-9-7 32,18 14-41,1 0 0,-1 1 0,0-1 0,0 1 1,0 0-1,0 0 0,0 0 0,0 0 0,0 0 0,0 0 0,0 0 0,-1 1 1,1-1-1,0 1 0,-1-1 0,1 1 0,0 0 0,0 0 0,-1 0 0,1 0 0,0 0 1,-1 1-1,1-1 0,0 1 0,0 0 0,-1-1 0,1 1 0,0 0 0,0 0 0,0 0 1,0 1-1,0-1 0,0 0 0,1 1 0,-1-1 0,-1 2 41,0 1-65,-1 0 1,1 1-1,0-1 0,1 1 1,-1-1-1,1 1 0,0 0 0,0 0 1,1 0-1,-1 0 0,1 0 1,0 0-1,0 0 0,1 0 0,0 3 65,-1-1-25,1-1-1,0 1 0,1-1 1,-1 1-1,1-1 1,1 1-1,-1-1 0,1 1 1,2 3 25,-3-8-8,1 0 0,0 0 1,-1 0-1,1 0 1,0 0-1,0 0 1,0 0-1,0-1 0,1 1 1,-1-1-1,0 0 1,1 0-1,-1 1 1,0-1-1,1-1 0,0 1 1,-1 0-1,1-1 1,-1 1-1,1-1 1,0 0-1,-1 0 0,1 0 1,0 0-1,1 0 8,3-2 37,0 1 0,0-1-1,0 0 1,-1 0 0,1-1-1,0 0 1,-1-1-1,0 1 1,0-1 0,0 0-1,0 0 1,0-1 0,-1 0-1,0 0 1,0 0 0,0-1-1,-1 1 1,0-1-37,13-15 115,-2-1 0,0-1 0,-2 0 0,4-9-115,-12 21 61,-1 1 0,0 0-1,-1-1 1,0 0-1,0 0 1,-1 0-1,-1 0 1,0 0 0,0-9-61,-2 19-2,1 1 0,0 0 0,0 0 1,-1 0-1,1 0 0,0-1 1,-1 1-1,1 0 0,0 0 0,0 0 1,-1 0-1,1 0 0,0 0 1,-1 0-1,1 0 0,0 0 0,-1 0 1,1 0-1,0 0 0,0 0 0,-1 0 1,1 0-1,0 0 0,-1 0 1,1 0-1,0 0 0,-1 1 0,1-1 1,0 0-1,0 0 0,-1 0 1,1 0-1,0 1 0,0-1 0,0 0 1,-1 0-1,1 0 0,0 1 0,0-1 1,0 0-1,-1 1 0,1-1 1,0 0-1,0 0 0,0 1 0,0-1 2,-13 13-190,8-3 85,1 0-1,0 1 0,1-1 1,0 1-1,0 0 0,1 0 1,1 0-1,0 9 106,1-19-10,1 0 0,-1 0 0,1-1 0,0 1-1,-1 0 1,1 0 0,0 0 0,0-1 0,-1 1 0,1 0 0,0-1 0,0 1-1,0-1 1,0 1 0,0-1 0,0 1 0,0-1 0,0 0 0,0 1 0,0-1-1,0 0 1,0 0 0,1 0 0,-1 0 0,0 0 0,0 0 0,0 0 10,36 2 20,-35-2-28,29-1 27,-1 2 1,0 0-1,1 2 1,-1 2-1,0 1 1,28 9-20,-57-15 3,0 0 0,1 1 0,-1 0 0,1-1 1,-1 1-1,0 0 0,0 0 0,1-1 0,-1 1 0,0 0 0,0 0 0,0 0 0,0 1 0,0-1 1,0 0-1,0 0 0,0 0 0,-1 1 0,1-1 0,0 0 0,-1 1 0,1-1 0,-1 1 0,0-1 1,1 1-1,-1-1 0,0 1 0,0-1 0,0 1 0,0-1 0,0 1 0,0-1 0,0 1 0,0-1 1,-1 0-1,1 1 0,-1-1 0,1 1 0,-1-1 0,1 0 0,-1 1 0,0-1 0,0 1-3,-2 3 52,0 0 0,-1 1 0,0-2 0,0 1 0,0 0 0,0-1 0,0 0 0,-1 0 0,-3 2-52,8-6 2,-4 3 16,0 0-1,0 0 1,0-1-1,0 1 1,0-1 0,-1 0-1,1 0 1,-1-1-1,1 1 1,-1-1 0,1 0-1,-1-1 1,0 1-1,-3-1-17,8-31 2,2 25-3,-1 0 1,1 0 0,1 1-1,-1-1 1,1 1 0,0-1-1,0 1 1,1 0 0,-1 0-1,3-2 1,48-48 7,-20 21 11,29-36 406,7-17-424,-69 86 34,0-1 0,0 1 0,0 0 0,0-1 0,0 1 0,0-1 0,0 1 0,0-1 1,-1 1-1,1-1 0,-1 1 0,1-1 0,-1 0 0,0 1 0,0-1 0,1 0 0,-1 0 0,0 1 0,-1-1 0,1 0 0,0 1 0,0-1 0,-1 0 0,1 1 0,-1-1 0,1 1 1,-1-1-1,0 0 0,0 0-34,-1 0-13,1 1 0,-1-1 0,1 1 0,-1-1 0,0 1 0,0-1 0,0 1 0,0 0 0,0 0 0,0 0 1,0 0-1,0 1 0,0-1 0,-1 0 0,1 1 0,0 0 0,0-1 0,-1 1 0,1 0 0,-1 0 13,-1 1-28,1-1-1,-1 1 0,1 0 0,-1 1 1,1-1-1,0 0 0,-1 1 0,1 0 1,0 0-1,0 0 0,0 0 0,1 0 1,-1 0-1,0 1 0,1 0 0,-1-1 0,1 1 1,0 0-1,0 0 0,0 0 0,1 0 1,-2 3 28,-1 1-34,0 1 0,1-1 0,0 1 0,1-1 0,-1 1 1,1 0-1,1 0 0,0 0 0,0 4 34,1-7-15,0 0 0,1 0 0,0-1 0,0 1 1,1-1-1,-1 1 0,1-1 0,0 1 0,0-1 0,1 0 0,-1 0 0,1 0 0,0 0 0,0 0 1,0-1-1,0 1 0,1-1 0,-1 0 0,1 0 0,0 0 0,0-1 0,1 1 15,3 2 19,0-1-1,0 0 1,0 0-1,1-1 1,-1 0-1,1 0 1,0-1-1,0 0 1,0-1-1,0 0 1,5 0-19,-13-1 164,-1 0 17,0 0 31,0 0 24,0 0-89,27-6-59,16-26-97,-28 22 14,0 0-1,0-2 1,-1 0-1,-1 0 1,0-1-1,-1-1 1,5-7-5,-17 21-7,1 0 1,-1-1-1,0 1 0,0 0 1,0 0-1,0 0 1,0 0-1,1-1 1,-1 1-1,0 0 1,0 0-1,0 0 0,0-1 1,0 1-1,0 0 1,0 0-1,0-1 1,0 1-1,0 0 1,0 0-1,0 0 1,0-1-1,0 1 0,0 0 1,0 0-1,0-1 1,0 1-1,0 0 1,0 0-1,0 0 1,0-1-1,0 1 0,0 0 1,0 0-1,-1 0 1,1-1-1,0 1 1,0 0-1,0 0 1,0 0-1,0-1 0,-1 1 1,1 0-1,0 0 1,0 0-1,0 0 1,-1 0-1,1 0 1,0 0-1,0-1 7,-15 1-1523,11 0 768,-19 0-3015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12:41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29 232,'0'0'743,"0"0"-234,0 0-62,0 0 15,0 0-89,0 0-44,18-5-59,54-15-108,-71 19-155,0 1-1,0-1 1,0 1-1,0 0 0,0-1 1,0 1-1,0 0 1,0 0-1,0 0 0,-1 0 1,1 0-1,0 0 1,0 0-1,0 0 0,0 0 1,0 0-1,0 0 1,0 1-1,0-1 0,0 0 1,0 1-1,0-1 1,0 1-1,0-1 0,-1 1 1,1-1-1,0 1 1,0 0-1,-1-1 1,1 1-1,0 0 0,-1-1 1,1 1-1,-1 0 1,1 0-1,-1 0 0,1 0 1,-1 0-1,1-1 1,-1 1-1,0 0-6,0 37 451,-1-29-264,0-5-130,1 1 0,-1-1 0,0 0 0,0 0 0,-1 0 0,1 0 0,-1 0 0,0 0 0,0 0 0,0-1 0,-1 1 0,1-1 0,-1 1 0,0-1 0,0 0 0,0 0 0,0 0 0,-1 0 0,1-1 0,-1 0 0,1 1 0,-3 0-57,1 0 64,-1 0-1,1 0 0,-1-1 1,0 0-1,0 0 0,0 0 1,0-1-1,0 1 0,0-1 0,0-1 1,-1 1-1,1-1 0,0 0 1,0-1-1,-3 0-63,8 0 27,0 0 0,0 0 0,-1 0 0,1 0 1,0-1-1,0 1 0,0 0 0,0-1 0,1 1 0,-1 0 0,0-1 0,1 1 0,-1-1 0,1 1 0,-1-1 1,1 0-1,0 1 0,-1-1 0,1 1 0,0-1 0,0 0 0,0 1 0,0-1 0,1 1 0,-1-1-27,0-3 29,0 0 0,0 0-1,1 1 1,-1-1 0,1 0 0,0 0-1,1 1 1,0-3-29,1 3-3,0 0 1,1 0-1,0 1 1,-1-1-1,1 1 0,1 0 1,-1 0-1,0 0 1,1 0-1,-1 1 0,1 0 1,0 0-1,0 0 1,-1 0-1,1 1 0,1 0 1,-1 0-1,5 0 3,-2 0-256,0 0-1,1 0 0,-1 1 1,0 0-1,1 1 0,-1 0 1,0 0-1,1 1 0,-1 0 1,0 1-1,3 1 257,17 11-3701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12:44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0 911 784,'0'0'1255,"0"0"-360,0 0-111,0 0-89,0 0-203,0 0-123,13-9-94,31-23-145,77-57 232,-110 80-323,0-1 0,0 0 1,-1-1-1,0 0 0,-1-1 0,0 0 0,-1 0 1,5-9-40,-12 19 8,0-1 1,1 1 0,-1-1-1,0 0 1,-1 1 0,1-1-1,0 0 1,-1 0-1,0 1 1,1-1 0,-1 0-1,0 0 1,0 0 0,-1 1-1,1-1 1,-1 0 0,1 0-1,-1 1 1,0-1 0,0 0-1,0 1 1,0-1-1,0 1 1,-1-1 0,-1-1-9,1 2 1,0 0 0,-1 0 0,1 1-1,-1-1 1,1 1 0,-1-1 0,0 1 0,1 0 0,-1 0 0,0 0 0,0 0 0,0 1 0,0-1 0,0 1 0,0-1 0,0 1 0,0 0-1,0 0 1,0 1 0,0-1 0,0 1 0,0-1 0,-1 2-1,-3 0-2,1 0-1,0 1 1,0 0-1,0 0 1,0 1-1,0 0 1,1 0-1,0 0 1,-1 1-1,2-1 1,-1 1-1,0 0 1,-2 5 2,-3 3-8,1 0 1,1 1 0,0 0-1,0 0 1,0 5 7,5-13-10,1 0 0,0-1 1,0 1-1,1 0 1,0 0-1,0 0 0,0 0 1,1 0-1,0 0 0,0 1 1,0-1-1,1 0 0,0 0 1,0 0-1,1 0 1,-1-1-1,1 1 0,1 0 1,2 5 9,-2-7-20,0 1 0,0-1 0,1 0 0,-1 0 1,1 0-1,0 0 0,0-1 0,1 0 0,-1 0 1,1 0-1,-1 0 0,1 0 0,0-1 0,0 0 1,0 0-1,0-1 0,1 1 0,-1-1 0,0 0 1,1 0-1,-1-1 0,3 0 20,7 1 42,-1-2 0,1 0 0,-1-1 0,1 0 0,-1-1 0,0-1-1,0 0 1,0-1 0,0 0 0,-1-1 0,0-1 0,0 0 0,-1 0 0,0-2 0,0 1 0,-1-2 0,0 1 0,7-9-42,-1 2 25,1-2 0,-2 0 1,-1-1-1,0 0 0,1-4-25,-10 13 31,-1 0 0,0 0-1,0-1 1,-1 1 0,0-1-1,-1 0 1,0-1 0,-1 1 0,0 0-1,-1-1 1,0-9-31,0 19 26,-1-1 1,0 1-1,0-1 0,-1 0 1,1 1-1,0-1 0,-1 1 1,0-1-1,1 1 1,-1-1-1,0 1 0,0 0 1,0-1-1,-2-1-26,2 3 6,0 1 1,-1-1-1,1 0 0,0 0 1,-1 1-1,1-1 0,-1 1 1,1 0-1,-1-1 0,1 1 1,-1 0-1,1 0 0,-1-1 1,1 1-1,-1 1 0,1-1 1,-1 0-1,1 0 0,-1 0 1,1 1-1,-1-1 0,1 1 1,0-1-1,-1 1 0,1 0 1,0-1-1,-1 2-6,-4 1-16,0 0 0,0 1 0,0 0 0,1 0 0,-1 1 0,1 0 0,0-1 0,1 2 0,-1-1 0,1 1 0,0-1-1,1 1 1,-2 2 16,-8 15-39,2 0 0,-8 22 39,11-26-45,2 0-1,0 1 1,1 0-1,1 0 1,1 0-1,1 0 1,0 0-1,2 1 1,0-1-1,2 1 46,-2-20-17,0 0 0,1 0 0,-1-1 0,0 1 0,1 0 0,-1 0 0,1 0 0,0-1-1,-1 1 1,1 0 0,-1-1 0,1 1 0,0 0 0,0-1 0,-1 1 0,1-1 0,0 1-1,0-1 1,0 0 0,0 1 0,-1-1 0,1 0 0,0 1 0,0-1 0,0 0-1,0 0 1,0 0 0,0 0 0,0 0 0,0 0 0,0 0 0,0 0 0,0 0 0,-1-1-1,1 1 1,0 0 0,0 0 0,0-1 0,0 1 0,0-1 17,3 0 8,0 0 1,0 0 0,0-1-1,-1 1 1,1-1-1,0 0 1,-1 0-1,3-2-8,3-5 33,-1-1 0,0 0 0,0 0 0,-1 0 0,-1-1-1,1 0 1,-2 0 0,0-1 0,0 0 0,2-12-33,-1 1 148,-1-1-1,-1-1 1,-1 1 0,-1 0-1,-2-13-147,21 69-363,-15-19 359,2 0 0,-1-1 0,2 0 0,0 0 0,0-1 0,5 4 4,-12-13 1,0 0 0,0 0 0,1 0 0,-1 0 0,1 0 0,-1 0 0,1 0 0,-1-1 0,1 0 0,0 1 0,0-1 0,0 0 0,0 0 0,0-1 0,0 1 0,0-1 0,0 1 1,0-1-1,0 0 0,0 0 0,0 0 0,0-1 0,0 1 0,0-1 0,0 1 0,0-1 0,0 0 0,0 0 0,0-1 0,0 1 0,0 0 0,-1-1 0,1 0 0,0 0-1,13-12 58,-1-1 0,0 0 0,-1-1 0,0-1 0,-2 0 0,6-10-58,-5 7 18,1 1 0,1 0-1,0 1 1,1 1-1,3-2-17,-18 18-15,0 0 0,0 0-1,0 0 1,0 0 0,1 0 0,-1 0-1,0 0 1,0 0 0,1 0-1,-1 1 1,1-1 0,-1 0 0,1 1-1,-1-1 1,1 1 0,-1 0-1,1 0 1,-1-1 0,1 1 0,-1 0-1,1 0 1,-1 0 0,1 0-1,-1 1 1,1-1 0,-1 0 0,1 1-1,-1-1 1,1 1 0,-1-1-1,1 1 1,-1 0 0,0 0 0,1 0-1,-1-1 1,0 1 0,0 0-1,2 2 16,-1 0 1,0 0-1,0 1 1,0-1-1,0 1 1,0 0-1,-1 0 0,0 0 1,0-1-1,0 1 1,0 0-1,0 1 1,-1-1-1,0 0 0,0 2 0,-2-12 68,-1 0 0,-1 1 0,1-1 0,-1 1 0,0-1 0,-1 1 0,1 1 0,-1-1 0,0 0 0,-1 0-68,4 3-12,-1-1 1,1 1-1,-1 0 0,1-1 1,-1 1-1,0 0 0,1 1 1,-1-1-1,0 0 0,0 1 1,-1 0-1,1 0 0,0 0 1,0 0-1,-1 0 0,1 0 1,0 1-1,-1 0 0,1 0 1,0 0-1,-1 0 1,1 0-1,0 1 0,-1-1 1,-2 2 11,1 1-11,1 1 0,-1 1 0,1-1 0,0 0 0,0 1 1,0 0-1,0 0 0,1 0 0,0 1 0,0-1 1,1 1-1,-1-1 0,1 2 11,-4 10-18,0 0 1,1 0-1,1 1 1,1 0 17,-1 3-22,2 0 0,0 0 0,2 1 0,0-1 0,1 0 0,2 7 22,-3-27-7,0 1 0,0-1 0,0 1 0,0-1 0,1 1 0,-1-1 0,0 1 1,1-1-1,0 1 0,-1-1 0,1 1 0,0-1 0,-1 0 0,1 1 0,0-1 0,0 0 0,0 0 1,0 1-1,1-1 0,-1 0 0,0 0 0,0 0 0,1 0 0,-1-1 0,0 1 0,1 0 0,-1-1 0,1 1 1,-1-1-1,1 1 0,-1-1 0,1 1 0,-1-1 0,1 0 0,-1 0 0,1 0 0,-1 0 0,1 0 1,0 0-1,-1 0 0,1-1 0,-1 1 0,1-1 0,-1 1 0,1-1 7,3-1 21,0 0 1,0-1-1,-1 1 0,1-1 1,-1 0-1,0 0 0,1-1 1,-1 1-1,-1-1 0,1 0 1,-1 0-1,2-2-21,12-23 43,-1 0 1,-1-1-1,-1-1 0,-2 0 0,-1-1 0,-2 0 1,-1 0-1,-1-1 0,1-25-43,2-57 94,-5 0-1,-6-20-93,1 62 139,0 72 8,0 13-341,-10 389 64,10-371 130,-1-11 3,0 0 1,2 0-1,0 0 0,1 0 1,1-1-1,0 1 1,2-1-1,0 0 0,7 15-3,-11-31-13,0 0 1,0 0-1,1 0 0,-1 0 0,1 0 1,-1 0-1,1 0 0,0-1 0,-1 1 0,1-1 1,0 1-1,0-1 0,0 0 0,1 0 0,-1 0 1,0 0-1,0 0 0,1 0 0,-1-1 0,0 1 1,1-1-1,-1 1 0,0-1 0,1 0 0,-1 0 1,1 0-1,0 0 13,2-1-34,0 0 0,-1 1 0,1-2 0,0 1 1,-1 0-1,1-1 0,-1 0 0,1 0 0,-1 0 0,0-1 0,0 0 1,0 1-1,0-1 34,16-17-1446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12:47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373 390 3201,'0'0'733,"0"0"2,0 0 8,0 0-155,0 0-125,0 0-113,-2-1-284,0 0-1,0 0 0,0 1 1,-1-1-1,1 0 1,0 1-1,0-1 0,-1 1 1,1 0-1,0 0 0,0 0 1,-2 0-66,-8 9-25,1 2 1,0-1-1,1 1 1,1 1 0,-1 0-1,2 0 1,0 1-1,0 0 1,1 0 0,0 2 24,1-2-31,0 1 1,0 0-1,2 0 1,0 0 0,0 1-1,1 0 1,1-1 0,1 1-1,0 0 1,1 0 0,0 0-1,1 0 1,1 0 30,-1-12-12,0 0 1,0 0-1,1-1 0,-1 1 1,1 0-1,-1-1 0,1 0 1,0 1-1,0-1 0,0 0 1,0 0-1,1 0 0,-1 0 1,0 0-1,1-1 0,0 1 1,-1-1-1,1 1 1,0-1-1,-1 0 0,1 0 1,0 0-1,0-1 0,0 1 1,0-1-1,0 1 0,0-1 1,0 0-1,0 0 0,0 0 1,0-1-1,0 1 0,0-1 1,0 0-1,0 1 1,-1-1-1,1-1 0,0 1 1,0 0-1,-1-1 0,1 1 1,-1-1-1,1 0 0,-1 0 1,1-1 11,5-7 44,0-1 1,-1-1-1,0 0 0,-1 0 1,0 0-1,-1 0 1,-1-1-1,0 0 1,0 0-1,-1 0 0,-1-1 1,0 1-1,-1 0 1,-1-1-1,0 1 1,-1-5-45,1 15-12,-1 0 1,1-1 0,-1 1 0,0 0-1,0 0 1,0-1 0,-1 1 0,1 0-1,-1 0 1,0 1 0,0-1 0,0 0-1,0 0 1,0 1 0,0-1 0,-1 1 0,1 0-1,-1 0 1,0 0 0,0 0 0,0 0-1,0 1 1,0-1 0,0 1 0,0 0-1,0 0 1,-1 0 11,-7-3-61,0 0 0,-1 1 0,0 1 0,0 0 0,1 0 0,-1 1 0,-2 1 61,-7 0-99,1 1-1,0 1 1,-1 0 0,-13 5 99,25-4-38,-1-1 0,1 2 0,0-1-1,1 1 1,-1 0 0,1 1 0,0 0 0,0 1 0,0-1 0,1 2 0,-2 0 38,8-6-17,0 0 1,-1 0 0,1 0 0,0 0 0,0 0 0,0 0 0,1 0 0,-1 0 0,0 0 0,0 0 0,0 1 0,1-1 0,-1 0 0,1 0 0,-1 1 0,1-1 0,0 0-1,-1 1 1,1-1 0,0 1 0,0-1 0,0 0 0,0 1 0,0 1 16,1-2-12,0 0 0,0 0-1,0 0 1,0 0 0,0 0-1,0 0 1,0 0 0,0 0 0,0-1-1,0 1 1,1 0 0,-1-1-1,0 1 1,1-1 0,-1 1-1,0-1 1,1 1 0,-1-1 0,0 0-1,1 0 13,14 2-21,1 0-1,0-2 0,-1 0 1,3-1 21,-5 1 65,-1-1-29,0-1-1,0 0 0,0-1 1,0 0-1,-1-1 1,1 0-1,-1-1 0,0-1 1,-1 0-1,1 0 0,-1-1 1,3-3-36,5-3 110,-1-2 1,0 0-1,-1-1 0,0-1 1,-1-1-1,5-8-110,-10 10 76,-1 0-1,0 0 1,-2-1-1,0-1 0,0 1 1,-2-1-1,0 0 1,-2 0-1,2-10-75,1-17 124,-3-1 0,-1 1 0,-3-16-124,0 61 104,-5 11-120,1 1-1,0-1 1,1 1-1,0 0 1,1 0-1,0 1 0,1-1 1,0 0 16,2 108 7,1-54-4,0 209 26,-4 290 14,-5-364-306,8-200 238,-1 0 0,1 0 0,-1 0-1,1 0 1,0-1 0,0 1 0,-1 0 0,1 0 0,0-1 0,0 1 0,0-1 0,0 1 0,0-1 0,0 1 0,0-1-1,0 1 1,0-1 0,0 0 0,0 0 0,0 0 0,0 1 0,0-1 0,0 0 0,0 0 0,0 0 0,0 0-1,0-1 1,0 1 0,0 0 0,0 0 0,0-1 0,1 1 25,38-10-95,-31 5 116,0-1 0,-1 0 0,0-1 0,0 0-1,0-1 1,-1 1 0,0-1 0,0-1 0,-1 1-1,0-1 1,-1 0 0,0 0 0,0-1 0,-1 0 0,0 0-1,-1 0 1,0 0 0,-1 0 0,1-6-21,2-15 92,-1-1 0,-1 0 0,-2-1 0,-1 1 0,-5-27-92,4 53 28,0 1-1,-1-1 1,0 1-1,0 0 0,-1 0 1,1 0-1,-1 0 0,0 0 1,0 0-1,-1 1 1,0-1-1,1 1 0,-1 0 1,-1 0-1,1 1 0,0-1 1,-1 1-1,0 0 1,0 0-1,0 1 0,0-1 1,0 1-1,0 0 0,-1 0-27,-10-4-2,0 1 0,-1 0 0,0 1 0,1 1-1,-1 1 1,0 0 0,-8 1 2,25 1-2,-1 0-1,1 0 1,0 0 0,-1 1-1,1-1 1,0 0 0,-1 0-1,1 0 1,0 0 0,0 0-1,-1 0 1,1 0 0,0 0-1,-1 0 1,1 0 0,0-1-1,-1 1 1,1 0 0,0 0-1,0 0 1,-1 0 0,1 0-1,0 0 1,-1-1 0,1 1-1,0 0 1,0 0 0,0 0-1,-1-1 1,1 1 0,0 0-1,0 0 1,0-1 0,-1 1-1,1 0 1,0-1 0,0 1-1,0 0 1,0 0 0,0-1-1,0 1 1,0 0 0,0-1-1,0 1 1,0 0 0,0-1-1,0 1 3,12-17-55,24-13 88,99-66-1829,-97 67-2695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12:48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59 2312,'0'0'1203,"0"0"-352,0 0-132,0 0-45,0 0-88,0 0-52,0-8-26,0-42 752,0 49-1044,0 1-98,0 0-70,0 0-130,0 13-164,-3 36 241,-2-1 1,-8 35 4,-5 43 29,15-92-39,-7 78 52,-9 25-42,19-137-16,1 0 0,-1 1 0,0-1 0,1 0 0,-1 0 0,1 0 0,-1 1 0,1-1 0,-1 0 0,0 0 0,1 0 0,-1 0 0,1 0 0,-1 0 0,1 0 0,-1 0 0,1 0 1,-1 0-1,1 0 0,-1 0 0,1 0 0,-1 0 0,1 0 0,-1 0 0,1 0 0,-1-1 0,0 1 0,1 0 0,-1 0 0,1-1 0,-1 1 0,0 0 0,1-1 0,-1 1 0,0 0 0,1-1 1,-1 1-1,0 0 16,29-15 216,-25 12-251,41-23 119,-24 13-103,0 1 0,0 1 0,1 1 0,0 1-1,6-1 20,-17 7-732,-5-3-1219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12:48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1088,'0'0'2395,"0"0"-1313,0 0-522,0 0-194,0 0-205,0 0-68,7-2 202,80-37 604,45-18-638,-118 52-656,-6-1-945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12:49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69 4017,'0'0'884,"0"0"-72,0 0-40,0 0-237,0 0-248,15-20 121,1 12-446,-1 1 0,1 1 0,0 0 0,1 1 0,-1 1 0,1 0 0,7 0 38,-24 4-19,21-4-1658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12:50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313 588 1584,'0'0'1511,"0"0"-296,0 0-236,0 0-204,0 0-244,0 0-247,-9-19-117,-30-59-1,38 75-149,0 0 0,-1 0 0,1 0 0,-1 0 0,1 1 0,-1-1 0,0 0 0,0 1 0,0 0 0,-1-1 0,1 1 0,0 0 0,-1 0 0,1 0-1,-1 0 1,0 1 0,0-1 0,0 1 0,0 0 0,0 0 0,0 0 0,0 0 0,0 0 0,0 0 0,0 1 0,0 0 0,-1-1 0,1 1 0,0 0 0,0 1 0,0-1 0,0 1 0,-1-1 0,1 1 0,0 0-1,0 0 1,0 0 0,-2 2-17,-6 3-34,2 0-1,-1 0 0,1 1 1,0 0-1,0 1 0,1 0 1,0 0-1,-5 7 35,3-2-28,1 0 0,0 1 1,1 0-1,0 0 0,1 0 0,-2 7 28,6-13-27,1 0 0,-1 1 0,1-1 0,1 0 0,-1 1 0,2-1 0,-1 1 0,1-1 0,0 1 0,1 0 0,0-1 0,2 9 27,-2-14-23,1 0 0,-1 0 0,1 0 0,0 0 0,0-1 0,0 1 0,1 0 1,-1-1-1,1 1 0,-1-1 0,1 0 0,0 0 0,0 0 0,0 0 0,0-1 0,0 1 0,0-1 0,1 1 0,-1-1 0,0 0 0,1-1 0,-1 1 0,0 0 0,1-1 0,-1 0 0,1 0 0,-1 0 0,1 0 0,-1-1 0,1 1 1,-1-1-1,1 0 0,-1 0 0,0 0 0,0 0 0,1-1 0,-1 1 0,0-1 0,0 0 0,0 0 0,-1 0 0,3-2 23,4-7 46,0-1 1,0 0-1,-1 0 0,-1-1 0,0 0 1,-1 0-1,-1-1 0,0 1 1,0-1-1,0-7-46,6-31 101,-2-1 0,-2-14-101,1 3 54,7-58 18,-6 0 0,-4-16-72,-5 137 20,0 7-115,-17 388 144,15-347-57,1-18-17,1 0 0,1 1 0,3 13 25,-4-36-5,1-1-1,0 0 0,1 1 1,0-1-1,0 0 0,0 0 1,1-1-1,-1 1 0,1 0 1,1-1-1,-1 1 0,1-1 1,0 0-1,0-1 0,1 1 0,-1-1 1,1 1-1,0-1 6,-2-2-15,0 0-1,0 0 0,0-1 1,1 1-1,-1-1 0,0 0 1,1 0-1,-1 0 1,1 0-1,-1 0 0,1-1 1,-1 1-1,1-1 1,-1 0-1,1 0 0,-1-1 1,1 1-1,0-1 1,-1 1-1,1-1 16,2-2 10,-1 1 1,1-1-1,-1 0 1,1 0-1,-1 0 0,0-1 1,0 0-1,0 0 0,0 0 1,-1 0-1,1-2-10,5-6 37,0 0 0,-2-1 0,1 0 0,-1-1 0,-1 1 0,-1-1 0,0-1 0,0 1 0,-1-2-37,0-10 241,-1-1 0,-2 1-1,0 0 1,-2-26-241,0 37 492,0 15-267,0 22-488,-1 20 243,-1-15 9,2 0 1,1 0-1,1 0 0,2 0 11,-3-21-10,0 0 0,0 0 1,1 0-1,0 0 0,0 0 0,0 0 0,1 0 0,0-1 0,0 0 1,1 1-1,-1-1 0,1 0 0,0-1 0,0 1 0,1-1 0,-1 1 0,1-2 1,0 1-1,3 2 10,-7-6-11,1 1 0,-1 0 0,0-1 1,1 1-1,-1-1 0,1 1 0,-1-1 1,1 1-1,-1-1 0,1 0 0,-1 0 1,0 0-1,1 0 0,-1 0 0,1 0 0,-1 0 1,1 0-1,-1-1 0,1 1 0,-1-1 1,1 1-1,-1-1 0,0 1 0,2-2 11,0 0 18,-1 0 0,1 0 0,0-1 0,-1 1-1,0-1 1,1 0 0,-1 0 0,0 0 0,-1 0-1,1 0 1,0 0-18,5-15 119,0 0-1,-1 0 1,0 0-1,-1-3-118,-3 11-42,12-48 87,-3 0-1,-2-1 1,-3-1 0,-2 1 0,-3-1-1,-5-35-44,4 90 26,-1 0 0,1 0 1,-1 0-1,0-1 0,-1 1 0,1 0 0,-1 1 0,0-1 0,0 0 0,-1 1 0,0-1 1,0 0-27,1 56-368,1-5 379,2 68 78,5 19-89,-2-99-2,0 1 0,2-1-1,2-1 1,1 1 0,2-1-1,1 1 3,-8-26-21,-1-1 1,1 0-1,1 0 0,-1-1 0,1 1 0,0-1 1,0 0-1,1 0 0,0 0 0,0-1 21,-4-4-1,-1 1-1,1-1 0,0 0 0,0 1 1,0-1-1,-1 0 0,1 0 1,0 0-1,0-1 0,0 1 1,1 0-1,-1-1 0,0 1 1,0-1-1,0 0 0,0 0 0,0 0 1,1 0-1,-1 0 0,0 0 1,0-1-1,0 1 0,0-1 1,0 1-1,0-1 0,0 0 0,0 0 1,0 0-1,0 0 0,0 0 1,0 0-1,-1 0 0,1-1 1,0 1-1,-1 0 0,1-1 0,0-1 2,13-16-680,0 0-1,-2-1 0,0 0 0,8-19 681,-1-5-5753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12:50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1 143 4721,'0'0'968,"0"0"-840,0 0 376,0 0-200,0 0-24,0 0-55,0 0-33,146-112-24,-127 99-24,-4 5-88,-5 1-48,-5 5-8,-5 2-8,0 0-272,-3 0-945,-14 0-1535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12:51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3 776,'0'0'844,"0"0"-325,0 0-177,0 0-93,0 0-48,0 0-25,7 0-9,19-3-71,-25 3-90,-1 1 0,1-1 0,0 0 1,0 1-1,-1-1 0,1 1 0,0-1 0,-1 1 0,1-1 0,0 1 1,-1-1-1,1 1 0,-1-1 0,1 1 0,-1 0 0,1-1 0,-1 1 1,0 0-1,1 0 0,-1-1 0,0 1 0,0 0 0,1 0 0,-1 0 1,0-1-1,0 1 0,0 0 0,0 0 0,0 0 0,0-1 0,0 1 1,0 0-1,0 0 0,0 0 0,-1-1 0,1 1-6,-5 28 917,4-27-801,-1 0 0,1 0 0,0 0 0,-1-1 0,0 1 0,1-1 0,-1 1 0,0-1 0,0 1 1,1-1-1,-1 0 0,0 0 0,0 0 0,0 0 0,-1 0 0,1-1 0,0 1 0,0-1 0,-1 1-116,2-3 11,1-1-1,0 1 1,0-1-1,1 1 0,-1 0 1,1-1-1,-1 1 1,1 0-1,-1-1 0,1 1 1,0 0-1,0 0 0,0 0 1,1-1-11,26-12-1638,-16 10-2159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13:01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2801,'0'0'685,"0"0"-17,0 0 176,0 0-106,0 0-173,-12 0 232,91 2-1039,-39 0 388,1-1 1,0-2-1,11-4-146,-42 1-1567,-10-2-1937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26:25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4136,'0'0'1116,"0"0"-323,0 0-164,0 0-191,0 0-145,0 0-61,0 0-127,0 7-325,-1 26 196,1-9 12,0 1 0,1-1 0,3 5 12,-3-20-19,1 0-1,0-1 0,1 0 1,0 1-1,0-1 1,1 0-1,0 0 0,0-1 1,1 1-1,5 6 20,23 23-126,1-2-1,2-1 1,2-1 126,69 67-94,-99-91 22,-1-3 110,-1 1 0,0 0 1,0 1-1,0-1 0,1 5-38,-6-10-27,0 0 0,0 0 1,0 0-1,0 0 0,-1 0 0,1 0 1,-1 0-1,1 0 0,-1 0 0,0 0 0,0 0 1,0 0-1,0 0 0,0 0 0,0 0 0,0 0 1,-1 1-1,1-1 0,-1 0 0,0 0 0,1 0 1,-1-1-1,0 1 0,0 0 0,0 0 0,-2 1 28,-8 8-1689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13:01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2 3065,'0'0'992,"0"0"-323,0 0-143,0 0-298,0 0-392,29 0-76,-19 0 262,18-1 57,1 2 0,0 1 0,-1 1 0,20 5-79,-48-8 11,1 0 0,-1 0 0,1 0 0,-1 1 0,1-1 0,-1 0 0,1 0 0,-1 1 0,1-1 0,-1 0 0,0 1 0,1-1 0,-1 0 0,0 1 0,1-1 0,-1 1-1,0-1 1,1 0 0,-1 1 0,0-1 0,0 1 0,1-1 0,-1 1 0,0-1 0,0 1 0,0-1 0,0 1 0,0-1 0,0 1 0,0 0 0,0-1 0,0 1 0,0-1-1,0 1 1,0-1 0,0 1 0,0-1 0,0 1 0,0-1 0,-1 1 0,1-1 0,0 1 0,0-1 0,-1 1 0,1-1 0,0 1 0,-1-1 0,1 0 0,0 1 0,-1-1-1,1 0 1,-1 1 0,1-1 0,-1 0-11,-24 27 437,21-24-382,-38 36 306,22-23-312,2 1 0,0 1 1,0 0-1,2 2 0,1 0 1,0 0-1,-10 20-49,24-39-19,1 0 0,-1 0 0,1-1 0,-1 1 0,1 0 0,-1 0 0,1 0 0,0 0 0,-1 0 0,1 0 0,0 0 0,0 0 0,-1 0 0,1-1 0,0 1 0,0 0 0,0 0 0,0 0 0,0 0 0,1 0 0,-1 0 0,0 0 0,0 0 0,1 0 0,-1 0 0,0 0 0,1 0 0,-1 0 0,1 0 0,0 0 19,1 0-203,0 0 0,0-1 1,1 1-1,-1-1 0,0 1 1,1-1-1,-1 0 0,0 0 1,1 0-1,-1 0 1,0 0-1,1 0 203,24-2-3913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13:02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35 170 904,'0'0'1155,"0"0"-133,0 0-114,0 0-117,-3-19-59,2 1-469,1 2 72,-1 0 1,0 0-1,-2 0 0,1 1 0,-2-1 1,0 1-1,-4-8-335,4 29 327,2 21-314,0 32 31,2-8-65,3 1 0,1-1 1,3 0-1,11 44 21,-11-75-3290,-7-19 1262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13:02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10 3041,'0'0'838,"0"0"-627,0 0-189,0 0 64,13-2-28,45-5-48,-51 7-9,0 0 0,0 0-1,0 1 1,-1 0 0,1 0-1,0 0 1,0 1 0,-1 0-1,1 1 1,-1 0 0,0 0-1,0 0 1,0 0 0,1 2-1,12 8 26,0 1 0,-1 2 0,4 3-26,-11-8 22,-2-3-2,0 0 1,-1 1 0,0 0 0,-1 1-1,0 0 1,-1 0 0,0 0 0,0 1 0,0 3-21,-4-10 61,0 0 0,-1 0 0,0 1 0,0-1 0,0 1 0,0-1 0,0 1 0,-1-1 0,0 1 0,0-1 0,0 1 0,-1-1 0,1 1 1,-1-1-1,0 1 0,-1-1 0,1 1 0,-1-1 0,1 0 0,-1 0 0,-1 0 0,1 0 0,-1 0 0,1 0 0,-3 1-61,-7 8 144,-2-1 0,1 0 0,-2-1 0,1 0-1,-2-2 1,1 0 0,-1 0 0,-1-1 0,1-1-144,-14 4 238,0-1 1,-1-1-1,1-1 1,-23 2-239,50-12 206,8-2-460,14-9-897,-14 10 705,20-14-1814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13:05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1 612 672,'0'0'432,"0"0"-138,0 0 74,0 0 184,0 0 223,0 0 100,16-3-13,-3 2-715,1-2-1,-1 0 1,1 0-1,-1-1 1,0-1-1,0 0 1,-1-1-1,0-1 1,0 0-1,0 0 1,-1-1-1,6-5-146,-13 9-19,1 0 0,0 0 0,-1-1 0,0 0 1,0 0-1,0 0 0,0 0 0,-1-1 0,0 1 0,0-1 0,-1 0 0,1 0 0,-1 0 0,-1 0 1,1 0-1,-1-1 0,0 1 0,0 0 0,-1-1 0,0 1 0,0 0 0,0-1 0,-1-1 19,0 6-17,0 0-1,1 1 1,-1-1 0,0 1-1,0-1 1,0 1-1,0 0 1,0-1 0,0 1-1,0 0 1,-1 0-1,1-1 1,0 1-1,-1 0 1,1 0 0,-1 1-1,1-1 1,-1 0-1,1 0 1,-1 1-1,1-1 1,-1 1 0,0-1-1,0 1 1,1 0-1,-1 0 1,0 0 0,1 0-1,-1 0 1,0 0-1,0 0 1,1 0-1,-1 1 1,0-1 0,1 1 17,-6-1-32,1 1 0,0 1 0,0-1 0,1 1 0,-1 0 1,0 0-1,0 1 0,1 0 0,-3 2 32,-2 2-1,1 1-1,0 0 1,0 0-1,1 1 1,0 0-1,1 1 1,0-1-1,0 1 0,1 1 1,0 0-1,1-1 1,0 1-1,1 1 1,0-1-1,1 1 1,0 0-1,1-1 1,1 1-1,-1 0 1,2 0-1,0 0 1,0 3 1,0-12-6,0 1 0,0-1 1,0 1-1,0-1 1,0 1-1,1-1 0,0 0 1,-1 1-1,2-1 0,-1 1 1,0-1-1,0 0 0,1 0 1,0 0-1,0 0 0,0 0 1,0 0-1,0 0 0,0-1 1,1 1-1,-1-1 0,1 0 1,0 1-1,-1-1 1,1 0-1,0-1 0,1 1 1,-1 0-1,0-1 0,0 0 1,0 0-1,1 0 0,-1 0 1,1 0-1,-1-1 0,1 0 1,-1 1-1,2-1 6,4 0 62,0 1 1,-1-2-1,1 1 1,0-1-1,-1 0 0,1-1 1,-1 0-1,0 0 1,0-1-1,0 0 0,6-3-62,-4 0 88,0 0-1,-1-1 1,0-1-1,-1 1 0,1-1 1,-2 0-1,1-1 1,4-6-88,3-7 90,-1 0 0,0-1 0,-2 0-1,-1-1 1,-1-1 0,0 1 0,-2-2 0,-1 1 0,-2-1 0,3-17-90,1-42-61,-3-1 0,-4-55 61,-2 140-25,0 5 2,1 0 1,-1 0-1,0 0 1,0 0-1,0 0 1,0 0 0,-1 0-1,0 0 1,0 0-1,0 0 1,-1 2 22,-1 7-12,-30 161 123,-9 154-111,42-323-19,-1 0 0,1 0 0,0 0 0,0 0 0,1 0 0,-1 0 0,1 0 0,1 4 19,-1-7-12,0-1 0,0 0 0,0 1 0,0-1 0,0 0 0,0 0 0,1 0 0,-1 0 0,0 0 0,0 0 0,1 0-1,-1 0 1,1 0 0,-1 0 0,1-1 0,-1 1 0,1-1 0,-1 1 0,1-1 0,0 0 0,-1 1 0,1-1 0,0 0 0,-1 0 0,1 0-1,0 0 1,1-1 12,3 1 19,1 0-1,0-1 1,-1 1-1,1-1 1,-1-1-1,0 1 1,1-1-1,-1-1 1,0 1-1,0-1 1,0 0-1,0 0 1,-1 0-1,1-1 1,-1 0-1,0 0 1,0-1-1,0 1 1,-1-1-1,1 0 1,-1 0-1,0-1 1,0 0-19,12-15 52,0 0 0,-1-1 0,-1-1 0,-1-1 0,-1 1 0,-1-2 0,1-4-52,-12 28 0,1-1 0,-1 1 0,1 0 0,-1-1 0,0 1 0,1-1 0,-1 1 0,0-1 0,0 1 0,0-1 0,0 1 0,0-1-1,0 1 1,-1 0 0,1-1 0,0 1 0,-1-1 0,1 1 0,-1-1 0,0 2-1,1-1 1,-1 1-1,0-1 0,1 1 0,-1-1 0,1 1 0,-1 0 0,0-1 0,0 1 0,1 0 1,-1-1-1,0 1 0,1 0 0,-1 0 0,0 0 0,0 0 0,0 0 0,1 0 1,-1 0-1,0 0 0,0 0 0,1 0 0,-1 0 0,0 0 0,0 1 1,-3 0-3,1 0 0,-1 0 0,0 1 0,1 0 0,-1-1 0,1 1 0,0 1 0,0-1 0,0 0 0,0 1 0,0-1 1,0 1-1,0 1 3,-3 4-6,1 0 1,0 0 0,0 1-1,1 0 1,0 0 0,1 0-1,-1 0 1,2 0 0,-2 9 5,1 5-25,0 1 1,2 0-1,1 9 25,0-31-8,1 0 0,-1 0 0,1 0 0,0 0 0,0 0 0,0 0 0,0 0 0,0 0 0,0 0 0,1-1 0,-1 1 0,1 0 0,-1-1 0,1 0 0,-1 1 0,1-1 0,0 0 0,0 0 0,0 0 0,-1 0 0,1 0 0,0 0 0,0 0 0,0-1 0,0 1 0,1-1 0,-1 1 0,0-1 0,1 0 8,10 3 8,0-1-1,0-1 1,0 0 0,4 0-8,-10-2 43,1 1 0,-1-1 0,1-1 0,-1 1 0,1-1 0,-1 0 0,0-1 0,0 0 0,0 0 1,0-1-1,0 1 0,1-3-43,4-2 68,0-1 1,-1-1-1,0 0 0,0-1 1,-1 0-1,3-5-68,5-8 63,-1-2 0,-1 0 0,-2-1 0,0 0 0,-2-1 0,1-4-63,0-8-13,-1-1 1,-2 0-1,-1 0 0,-3-1 0,-1 0 0,-3 0 0,-1-5 13,0 47 3,-1-1 0,0 0 0,0 1-1,0-1 1,0 0 0,0 0 0,0 1 0,0-1 0,0 0 0,0 1 0,0-1 0,0 0 0,0 0 0,0 1 0,-1-1 0,1 0-1,0 1 1,-1-1 0,1 0 0,0 1 0,-1-1 0,1 1 0,-1-1 0,1 1 0,-1-1 0,1 0 0,-1 1 0,1 0 0,-1-1 0,0 1-1,1-1 1,-1 1 0,1 0 0,-1-1 0,0 1 0,1 0 0,-2 0-3,1 0-4,0 0 0,0 1 1,0-1-1,0 1 0,-1-1 0,1 1 1,0-1-1,0 1 0,0 0 0,0 0 1,0-1-1,1 1 0,-1 0 0,0 0 1,0 0-1,0 0 0,1 0 0,-1 0 1,0 0-1,1 0 0,-1 1 4,-9 20-7,0 1 1,2 1-1,1 0 0,0 0 1,2 0-1,-2 22 7,-2 41 3,4 27-3,4-79 4,0-17-18,-1 3 7,2 0-1,0 0 1,1 0 0,1-1 0,5 21 7,-6-37-16,0 0-1,0 0 1,0 0-1,1 0 1,-1 0 0,1-1-1,0 1 1,0 0-1,1-1 1,-1 0-1,1 1 1,0-1 0,0 0-1,0 0 1,0-1-1,0 1 1,0-1 0,1 1-1,-1-1 1,1 0-1,0 0 1,0-1 0,0 1-1,0-1 1,0 0-1,0 0 1,0 0 0,0 0-1,0-1 1,0 0-1,0 0 1,1 0 16,3 0 16,0 0 0,0-1 0,0 0 0,0-1 0,-1 1-1,1-2 1,-1 1 0,1-1 0,-1 0 0,0 0 0,1-1-16,7-6 55,-1 0-1,0 0 1,-1-1-1,7-8-54,-11 11 5,-1 0 0,1-1-1,-2 0 1,1 0 0,-2-1-1,1 1 1,-1-1-1,0-1 1,-1 1 0,-1-1-1,1 0 1,-2 0 0,1-1-1,-2 1 1,0-1-1,0 1 1,-1-1 0,0 0-1,-1-8-4,-7 18-148,-1 1-1,1 1 1,-1-1-1,0 1 1,-5 1 148,8 0-19,0 1 1,0-1-1,1 1 1,-1 0 0,0 0-1,1 1 1,0-1-1,0 1 1,0 0-1,0 0 1,0 0 0,0 0-1,1 1 1,-1 0-1,-1 3 19,-48 65 21,48-65-33,2-1 12,0-1 0,-1 1 1,2 0-1,-1 0 1,1 0-1,0 0 0,0 0 1,0 0-1,1 0 1,0 1-1,0-1 1,1 1-1,0-1 0,0 0 1,0 1-1,1-1 1,0 2-1,0-4-2,0 0 0,1-1 0,-1 1 0,1-1 0,0 1 0,0-1 0,0 1 0,0-1 0,0 0 0,1 0 0,-1 0 0,1-1 0,0 1 0,0-1 0,0 1 0,0-1 0,1 0 0,-1 0 0,0 0 0,1-1 0,0 1 0,-1-1 0,1 0 0,0 0 0,-1 0 0,1 0 0,0-1 0,2 1 2,13 1 71,0-1-1,1-1 0,-1-1 0,0 0 1,0-1-1,0-1 0,0-1 0,-1-1 0,1 0 1,-1-1-1,0-1 0,-1-1 0,0-1 0,10-6-70,-8 4-57,-2 2 120,-2 0 1,1-1-1,-1-1 1,7-7-64,-18 14-48,-1 1 1,1-1 0,0-1-1,-1 1 1,0-1-1,0 1 1,0-1 0,-1 0-1,0 0 1,1 0-1,-2 0 1,1 0 0,-1-1-1,1 1 1,-2 0-1,1-1 1,0 0 47,-1-17-2238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13:05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51 4033,'0'0'629,"0"0"-453,0 0-324,0 0 38,16-1 279,467-46 1811,-480 47-2113,-3-1-830,0-1-1885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13:10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273 91 1320,'0'0'1798,"0"0"-830,0 0-152,0 0-6,0 0-173,-14-44 1649,14 44-2283,0-1-1,0 1 1,0 0 0,0 0-1,0-1 1,0 1-1,-1 0 1,1-1-1,0 1 1,0 0 0,0 0-1,0-1 1,0 1-1,-1 0 1,1 0 0,0-1-1,0 1 1,0 0-1,-1 0 1,1 0-1,0 0 1,0-1 0,-1 1-1,1 0 1,0 0-1,0 0 1,-1 0 0,1 0-1,0 0 1,-1-1-1,1 1 1,0 0-1,0 0 1,-1 0 0,1 0-1,0 0 1,-1 0-1,1 0 1,0 0 0,-1 0-1,1 1 1,0-1-1,0 0 1,-1 0-1,1 0 1,0 0 0,0 0-1,-1 0 1,1 1-1,0-1 1,0 0 0,-1 0-1,1 0 1,0 1-1,0-1 1,0 0-1,-1 0 1,1 1 0,0-1-1,0 0 1,0 0-1,0 1 1,0-1 0,-1 0-1,1 0 1,0 1-1,0-1 1,0 0-1,0 1 1,0-1-3,-12 22-356,-30 73 254,-5-1 0,-4-3 0,-38 51 102,89-142-7,0 0 0,0-1 1,0 1-1,0 0 0,0 0 1,0 0-1,0 0 0,0 0 0,0 0 1,0 0-1,0 0 0,0-1 1,0 1-1,0 0 0,0 0 1,0 0-1,0 0 0,0 0 0,0 0 1,0 0-1,0 0 0,0 0 1,0 0-1,0-1 0,0 1 0,-1 0 1,1 0-1,0 0 0,0 0 1,0 0-1,0 0 0,0 0 1,0 0-1,0 0 0,0 0 0,0 0 1,-1 0-1,1 0 0,0 0 1,0 0-1,0 0 0,0 0 1,0 0-1,0 0 0,0 0 0,0 0 1,-1 0-1,1 0 0,0 0 1,0 0-1,0 0 0,0 0 1,0 0-1,0 0 0,0 0 0,0 0 1,0 0-1,-1 0 0,1 0 1,0 0-1,0 1 7,0-20-123,6-22 143,15-33 6,4 0 1,3 2 0,3 1-1,36-61-26,-67 132-13,0 0 0,0-1 0,0 1-1,0 0 1,1-1 0,-1 1 0,0 0-1,0 0 1,0-1 0,1 1 0,-1 0-1,0 0 1,0-1 0,1 1 0,-1 0-1,0 0 1,1 0 0,-1 0 0,0-1-1,1 1 1,-1 0 0,0 0 0,0 0 0,1 0-1,-1 0 1,0 0 0,1 0 0,-1 0-1,0 0 1,1 0 0,-1 0 0,0 0-1,1 0 1,-1 0 0,0 0 0,1 0-1,-1 0 14,12 12-154,7 21 219,-18-30-70,18 45 69,-2 1 1,-3 0-1,-1 2 0,-3-1 0,4 44-64,15 75 122,-28-161-76,-1-7-90,0-1-1,0 1 1,1-1-1,-1 1 1,0-1-1,0 0 1,0 1-1,0-1 1,0 1-1,0-1 1,0 1-1,1-1 1,-1 0-1,0 1 1,0-1-1,1 0 1,-1 1-1,0-1 0,1 0 1,-1 1-1,0-1 1,1 0-1,-1 1 1,0-1-1,1 0 1,-1 0-1,1 0 1,-1 1-1,0-1 1,1 0-1,-1 0 1,1 0-1,-1 0 1,1 0-1,-1 0 1,0 0-1,1 0 1,-1 0-1,1 0 1,-1 0-1,1 0 0,-1 0 1,1 0-1,-1 0 1,0 0-1,1 0 1,-1-1-1,1 1 1,-1 0 44,5 0-2183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13:10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1 141 3225,'0'0'1816,"0"0"-1336,0 0-480,0 0 168,0 0 320,0 0-72,0 0 0,126-81-207,-96 61-33,-6 7-16,-2 2-104,-5 5-56,-3-1 0,1 5-56,0 2-96,7 0-393,-3 0-1359,-2 0-1233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13:11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176 489 1224,'0'0'1685,"0"0"-773,0 0-139,0 0 13,0 0-159,0 0-126,-5-13-82,-19-44-70,23 56-334,1 0 1,-1-1-1,0 1 0,0-1 0,1 1 0,-1 0 0,0 0 1,0 0-1,-1-1 0,1 1 0,0 0 0,0 0 0,0 1 0,-1-1 1,1 0-1,0 0 0,-1 0 0,1 1 0,-1-1 0,1 1 1,-1-1-1,1 1 0,-1 0 0,1 0 0,-1-1 0,1 1 1,-1 0-1,1 0 0,-1 0 0,1 1 0,-1-1 0,-1 1-15,0-1-24,0 1 0,0 0 0,0 0 0,0 1 0,0-1 0,0 1 0,0-1 0,1 1-1,-1 0 1,1 0 0,-2 1 24,-2 5-16,-1 1-1,1-1 0,0 1 1,1 0-1,0 1 1,0-1-1,1 1 0,0 0 1,1 0-1,0 0 0,0 3 17,-1 13-44,0 1-1,2-1 0,1 25 45,1-49-14,0 0 0,0 0 0,0 0 1,0 0-1,0-1 0,1 1 0,-1 0 0,1 0 0,-1 0 1,1-1-1,-1 1 0,1 0 0,0-1 0,0 1 1,0-1-1,0 1 0,0-1 0,0 1 0,0-1 0,1 1 1,-1-1-1,0 0 0,1 0 0,-1 0 0,1 0 0,-1 0 1,1 0-1,0 0 0,-1 0 0,1-1 0,0 1 1,0-1-1,0 1 0,-1-1 0,1 0 0,0 1 0,1-1 14,1 0 7,-1 0 0,1-1 0,-1 1 0,1-1 0,-1 0-1,1 0 1,-1 0 0,0 0 0,1 0 0,-1-1 0,0 1 0,0-1-1,0 0 1,0 0 0,0 0 0,0-1 0,-1 1 0,1-1-1,1-1-6,6-11 88,0 0-1,-1-1 1,-1 0-1,0-1 0,-1 1 1,-1-2-1,-1 1 1,0 0-1,0-10-87,6-40 167,2-61-167,-10 89 27,7-194 89,-12 370-297,-1-9 271,9 46-90,-5-161 1,1 0-1,0-1 1,1 1-1,1-1 1,0 0 0,0 0-1,5 9 0,-7-17-15,0 0 0,0 0 0,0-1 0,0 1 0,1-1 0,0 0 0,-1 1 0,1-1 0,0 0 0,0-1 0,1 1-1,-1-1 1,1 1 0,-1-1 0,1 0 0,0 0 0,-1 0 0,1-1 0,0 0 0,0 1 0,0-1 0,0 0 0,1-1 0,3 1 15,0-2 14,1 1 1,0-1 0,0-1 0,-1 0 0,1 0-1,-1-1 1,1 0 0,-1 0 0,0-1-1,0 0 1,-1 0 0,1-1 0,-1 0 0,0-1-1,0 1 1,-1-1 0,0 0 0,0-1-1,0 0 1,-1 0 0,0 0 0,0 0 0,1-4-15,3-5 12,-1-1-1,0 1 1,-2-1 0,0-1 0,-1 1 0,0-1 0,-2 0 0,0 0-1,-1 0 1,-1-17-12,-1 34 4,0-1-1,0 1 1,-1 0-1,1 0 0,0 1 1,-1-1-1,1 0 1,-1 0-1,1 0 0,-1 0 1,0 0-1,1 0 1,-1 1-1,0-1 0,0 0 1,1 1-1,-1-1 1,0 0-1,0 1 0,0-1 1,0 1-1,0-1 1,0 1-1,0 0 0,0-1 1,0 1-1,0 0 1,0 0-1,0-1 0,0 1 1,0 0-1,0 0 1,0 0-1,0 0 0,0 1 1,0-1-1,0 0 1,0 0-1,0 1 1,0-1-1,0 0 0,-1 1-3,-3 0-26,0 0-1,0 1 1,0-1-1,0 1 1,0 0-1,1 0 1,-1 1-1,-2 1 27,-1 3-14,0 0 0,0 1-1,1 0 1,0 0 0,0 1 0,1 0 0,0 0 0,1 1-1,0-1 1,0 1 0,1 0 0,-3 10 14,2 2-29,0 0 1,2 0 0,0 0-1,1 1 1,2 18 28,0-39-11,0 0 1,0 0-1,0 0 1,1 0-1,-1 1 0,1-1 1,-1 0-1,1 0 1,0 0-1,0 0 1,0 0-1,0 0 0,0-1 1,0 1-1,0 0 1,1 0-1,-1-1 1,1 1-1,-1-1 0,1 1 1,-1-1-1,1 0 1,0 0-1,0 1 1,0-1-1,0 0 0,0-1 1,0 1-1,0 0 1,0-1-1,0 1 0,0-1 1,0 1-1,0-1 1,0 0-1,1 0 1,-1 0-1,0 0 11,4 0-5,-1 0 0,1-1 0,-1 1 0,1-1 0,-1-1 0,1 1 0,-1-1 0,0 1 0,0-1 0,0-1 0,0 1 0,0-1 0,0 0 0,-1 0 0,1-1 5,8-9 28,0-1 0,0 0 1,-2-1-1,0 0 0,0-1 1,-2-1-1,0 1 0,-1-1 1,0-1-1,-1 0 0,-1 0 1,-1 0-1,2-15-28,1-18 55,-2-1 0,-3 0 1,-2 0-1,-3-22-55,2 65 24,0 0-1,-1-1 1,0 1-1,0 0 1,-1 0 0,-1 0-1,1 0 1,-2 0-1,1 0 1,-4-5-24,5 46-304,0 99 266,-1-38 86,4 0 1,13 87-49,-13-175-2,-1 0 0,2 1 0,-1-1 0,0 0 0,1 0 0,0 0 0,0 0 0,1 0 0,-1 0 0,1-1 0,0 1 0,3 3 2,-4-7 0,0 0 1,-1 1 0,1-1 0,0 0-1,0 0 1,0 0 0,1 0 0,-1 0-1,0-1 1,0 1 0,0-1 0,1 1-1,-1-1 1,0 0 0,0 0 0,1 0-1,-1 0 1,0 0 0,1 0 0,-1-1-1,0 1 1,0-1 0,0 0 0,0 1-1,1-1 1,-1 0 0,0 0 0,0-1-1,0 1 1,-1 0 0,1 0 0,0-1-1,71-52-372,-39 28-1297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13:14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0 119 5393,'0'0'935,"0"0"-266,0 0-355,0 0-205,0 0-35,5-9-49,19-29-57,-23 37 25,0 1 0,-1-1 0,1 0 0,0 1 0,-1-1 0,1 0 0,0 1 0,0-1 0,-1 1 0,1-1 0,0 1 0,0 0 0,0-1 0,0 1 0,0 0 0,0 0 0,0-1 0,0 1 0,-1 0 0,1 0 0,0 0 0,0 0 0,0 0 0,0 0 0,0 1 0,0-1-1,0 0 1,0 0 0,0 1 0,0-1 0,-1 0 0,1 1 0,0-1 0,0 1 0,0-1 0,-1 1 0,1 0 0,0-1 0,0 1 7,23 28-44,-23-27 50,11 19 160,-1 0 0,-1 1 0,-1 0 0,-1 1 1,0 0-1,-2 0 0,3 23-166,-12-112 130,2 35-101,0 1-1,2 0 1,1-1-29,-1 28-9,0 0 0,0 1 0,0-1 0,0 1 0,1-1 0,-1 1 0,1-1 0,0 1 0,-1 0 0,1 0 0,0 0 0,0 0 0,0 0 0,1 0 0,-1 1 0,0-1 0,1 1 0,-1 0 0,1-1 0,-1 1 1,1 0-1,-1 0 0,1 1 0,0-1 0,0 0 0,-1 1 0,1 0 0,2 0 9,-1-1-29,0 0 0,0 1-1,0 0 1,0 0 0,0 0 0,1 0 0,-1 0 0,0 1 0,0 0 0,0 0 0,0 0-1,-1 0 1,1 1 0,0 0 0,0-1 0,-1 1 0,1 1 0,-1-1 0,2 2 29,3 5 11,-1 1 1,0 0 0,-1 1-1,0 0 1,-1 0 0,0 0-1,-1 1 1,0-1 0,-1 1-1,2 9-11,0 9-187,-1 1 1,-2-1-1,0 24 187,-2-54-195,17-45-19,-8 16 209,2 0 0,1 1 0,12-22 5,-16 37 1,-1 0-1,2 0 1,-1 1-1,2 0 1,0 1 0,0 0-1,1 1 1,10-9-1,-20 18-20,1 0 1,-1 0 0,1 0-1,-1 0 1,1 0 0,0 0-1,-1 0 1,1 0 0,0 1-1,-1-1 1,1 1 0,0-1-1,0 1 1,0 0 0,-1-1-1,1 1 1,0 0 0,0 0-1,0 0 1,0 1 0,0-1 19,-1 1-4,0-1 1,1 1-1,-1 0 1,0 0-1,0 0 1,0 0-1,0 0 0,0 0 1,0 1-1,0-1 1,0 0-1,0 0 1,-1 1-1,1-1 1,0 0-1,-1 1 1,1-1-1,-1 1 1,0-1-1,1 1 4,1 13 37,0-1 0,-1 1-1,-1-1 1,0 1 0,-1 3-37,0 3-25,1-16 21,-1 13 18,2-1-1,0 0 1,0 0-1,2 0 1,4 16-14,-6-30-7,0 1 1,0-1 0,0 0-1,1 0 1,-1 1 0,1-1 0,0 0-1,0 0 1,0 0 0,0-1-1,1 1 1,-1 0 0,1-1 0,0 0-1,0 1 1,-1-1 0,1 0-1,0-1 1,1 1 0,-1 0 0,0-1-1,1 0 1,-1 0 0,0 0-1,1 0 1,-1 0 0,1-1 0,-1 1-1,1-1 1,3 0 6,0-1 14,0 0 1,1-1-1,-1 0 1,0 0-1,0-1 1,0 1-1,-1-2 0,1 1 1,-1-1-1,1 0 1,-1 0-1,0 0 0,-1-1 1,1 0-1,-1 0 1,4-5-15,7-8 18,-1 0 1,-1-1 0,-1 0-1,9-17-18,-16 22 27,0 0 0,-1 0 0,-1-1 0,0 0 0,-1 1 0,-1-1 0,0-1 0,-1 1 0,-1 0 0,0 0 0,-1-4-27,1 19 12,0-1 1,0 1 0,0 0 0,0-1 0,0 1 0,0-1 0,0 1 0,-1-1 0,1 1 0,0 0 0,0-1 0,0 1 0,-1-1 0,1 1 0,0 0 0,0-1 0,-1 1 0,1 0 0,0-1 0,-1 1-1,1 0 1,-1-1 0,1 1 0,0 0 0,-1 0 0,1 0 0,-1-1 0,1 1 0,0 0 0,-1 0 0,1 0 0,-1 0 0,1 0 0,-1 0 0,1 0 0,-1 0 0,1 0 0,0 0 0,-1 0 0,0 0-13,0 0 2,0 0 0,0 0 1,0 1-1,-1-1 0,1 0 0,0 1 1,0-1-1,0 1 0,0-1 1,0 1-1,0 0 0,0-1 1,0 1-1,0 0 0,0 0 1,0 0-1,0 0-2,-3 6-12,0 0 0,0 0 0,0 0 0,1 1 0,0 0 0,1-1 0,0 1 0,0 0 0,0 0 0,1 0 0,0 2 12,-1 98-16,2-72-3,0-30 10,0 0 0,0 0 0,0 0 0,1 0 0,0 0 0,0-1 0,0 1-1,1 0 1,0 0 0,0-1 0,0 0 0,1 1 0,0-1 0,0 0 0,0 0 0,1 0 0,-1-1 0,1 1-1,0-1 1,1 0 0,-1 0 0,1 0 0,-1-1 0,1 1 0,0-1 0,1 0 0,-1-1 0,0 1-1,1-1 1,0 0 0,-1 0 0,1-1 0,0 0 0,0 0 0,0 0 0,-1-1 0,1 0 0,0 0 0,2 0 9,-4 0 19,0 0 0,0 0 1,-1 0-1,1 0 1,0-1-1,0 1 0,-1-1 1,1 0-1,0 0 1,-1-1-1,1 1 0,-1-1 1,0 1-1,1-1 1,-1 0-1,0-1 1,0 1-1,0 0 0,0-1 1,-1 1-1,1-1 1,-1 0-1,1 0 0,-1 0 1,0 0-1,0-1 1,0 1-1,-1 0 0,1-1 1,-1 1-1,0-1 1,0 0-1,0 1 1,-1-1-1,1 0 0,-1-1-19,2-9 37,0 0-1,-1-1 1,-1 1-1,-1-1 0,0 1 1,-1-1-1,0 1 0,-1 0 1,-1 0-1,0 0 1,-4-8-37,5 14 7,-1 0 1,0-1 0,0 2 0,-1-1 0,0 0-1,0 1 1,-1 0 0,0 0 0,0 0-1,-1 1 1,0 0 0,0 0 0,0 1 0,-1 0-1,1 0 1,-1 1 0,0 0 0,-1 0-1,0 1-7,7 1-13,-1 1 0,0 0 0,0 1 0,1-1 0,-1 0 0,0 1 0,0-1 0,0 1 0,1 0 0,-1 0 0,0 0 0,0 1 0,0-1 0,0 0-1,0 1 1,1 0 0,-1 0 0,0 0 0,1 0 0,-1 0 0,1 0 0,-1 1 0,1-1 0,-1 1 0,1 0 0,0 0 0,0 0 0,0 0 0,0 0 0,0 0-1,0 0 1,1 1 13,-2 3-15,0 0-1,1 0 0,-1 0 0,2 0 0,-1 0 0,1 1 0,0-1 0,0 1 1,0-1-1,1 1 0,0-1 0,1 1 0,-1-1 0,1 1 16,0-4-8,0 1 0,1 0-1,-1 0 1,1-1 0,0 1 0,0-1-1,0 1 1,0-1 0,0 0-1,1 0 1,0 0 0,-1 0-1,1 0 1,0-1 0,1 1 0,-1-1-1,0 0 1,1 0 0,-1 0-1,1 0 1,-1-1 0,5 2 8,3 1-21,1 0 0,-1 0-1,1-2 1,0 1 0,0-1 0,13 0 21,-6-2 17,1-1 0,0 0 1,0-2-1,-1 0 0,1-1 0,-1-1 0,0-1 1,17-8-18,-27 11 20,-1-1 0,1 0 1,-1-1-1,0 0 1,0 0-1,-1-1 1,1 0-1,-1 0 1,-1-1-1,1 1 1,-1-2-1,0 1 1,-1-1-1,1 0 1,-2 0-1,1 0 1,-1 0-1,0-1 1,1-8-21,-4 15 1,0 0 1,0-1 0,0 1 0,-1 0 0,1-1 0,-1 1-1,0-1 1,0 1 0,0-1 0,0 1 0,0 0-1,-1-1 1,1 1 0,-1-1 0,1 1 0,-1 0-1,0-1-1,0 2-19,-1-1 0,1 1-1,-1 0 1,1 0-1,-1 0 1,0 0 0,1 0-1,-1 1 1,0-1-1,0 0 1,0 1 0,1-1-1,-1 1 1,0 0-1,0 0 1,0 0-1,0 0 1,0 0 0,0 0-1,-1 0 20,0 0-14,1 1 1,-1-1-1,1 0 0,0 1 0,-1-1 0,1 1 0,0 0 0,0 0 0,-1 0 1,1 0-1,0 0 0,0 1 0,0-1 0,0 1 0,0-1 0,1 1 0,-1-1 1,0 1-1,1 0 0,-1 0 0,1 0 0,-1 0 0,1 0 0,0 0 0,0 1 14,-1 1-18,0 1-1,0-1 1,1 1-1,0 0 1,-1 0-1,2-1 1,-1 1-1,0 0 0,1 0 1,0 0-1,0 0 1,1 0 18,-1-3-10,1-1 1,0 1 0,0-1 0,0 1-1,-1-1 1,1 0 0,0 1-1,1-1 1,-1 0 0,0 0-1,0 1 1,0-1 0,1 0-1,-1 0 1,1-1 0,-1 1-1,1 0 1,-1 0 0,1-1-1,-1 1 1,1-1 0,-1 1-1,1-1 1,0 0 0,-1 1-1,1-1 1,0 0 0,0 0 9,58 1-142,-47-1 177,55 0-39,-67 0-48,-1 0 30,0 0 42,-11 5 138,3 0-151,-1 1 0,1-1 0,1 2 0,-1-1 0,1 1 0,0 0 0,1 1 0,-1-1 0,1 1 1,1 0-1,0 1 0,0 0 0,1-1 0,0 2 0,-2 4-7,1 1 1,1 0 0,0 0-1,1 0 1,1 1 0,0-1 0,1 1 0,1-1-1,0 1 1,3 11-1,-3-25-4,1 0 0,-1-1-1,1 1 1,0 0 0,0 0-1,0 0 1,0 0 0,0-1-1,0 1 1,0 0 0,1-1 0,-1 1-1,1-1 1,-1 1 0,1-1-1,-1 0 1,1 0 0,0 0-1,0 0 1,-1 0 0,1 0 0,0 0-1,0-1 1,0 1 0,0 0-1,0-1 1,0 0 0,1 1 4,10 1-36,0-1 0,0 0 1,0-1-1,3 0 36,-5 0 12,4-1 9,0-1-1,0-1 0,0 0 0,0 0 1,-1-2-1,0 0 0,0 0 0,0-2 1,1 0-21,21-12 45,0-2 1,22-18-46,-50 32 13,1 1 0,-1-1 0,0 0 1,-1-1-1,1 0 0,-2 0 0,1-1 0,4-8-13,-8 12 14,0-1 0,-1 1 1,0 0-1,0-1 0,0 0 0,0 0 0,-1 1 0,0-1 0,0 0 0,-1 0 0,0 0 0,0 0 0,0 0 0,-1 0 0,1 0 1,-2-3-15,0 6 10,1 0 1,0 0 0,-1 1 0,0-1-1,1 0 1,-1 1 0,0 0-1,0-1 1,-1 1 0,1 0 0,0 0-1,-1 0 1,1 0 0,-1 0 0,0 1-1,0-1 1,0 1 0,1 0 0,-1 0-1,0 0 1,0 0 0,-1 0 0,-1 0-11,-3 0 3,1-1 1,-1 1 0,0 1 0,1-1 0,-1 1-1,1 0 1,-1 1 0,0 0 0,-4 1-4,9 0 1,-1 0-1,1 0 1,-1 0 0,1 0-1,0 1 1,0-1 0,0 1 0,1 0-1,-1 0 1,0 0 0,1 0-1,0 0 1,0 0 0,0 1-1,0-1 1,0 1 0,1-1 0,0 1-1,-1 0 1,1 0 0,0 2-1,-3 9 3,1 2 1,0-1 0,1 0-1,0 8-3,2-18 4,-1 7 8,1 0-1,0 1 1,0-1 0,1 0 0,1 0-1,1 1 1,0 2-12,-1-13 1,-1 1 0,1-1-1,-1 0 1,1 0 0,0 0 0,0 0-1,0 0 1,1 0 0,-1 0 0,1-1-1,0 1 1,-1-1 0,1 0 0,0 0 0,0 0-1,1 0 1,-1 0 0,0-1 0,0 1-1,1-1 1,-1 0 0,1 0 0,0 0-1,-1-1 1,1 1 0,-1-1 0,1 0 0,0 0-1,-1 0 0,10 0 44,-1 0 0,0-1 0,0 0 0,0-1 0,0-1 0,0 0-1,0 0 1,-1-1 0,1-1 0,-1 0 0,0 0 0,0-1 0,-1 0 0,0-1-1,0-1 1,-1 1 0,1-1 0,-2-1 0,1 0 0,0-1-44,32-34-2089,-31 35-807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13:18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4336 198 1608,'0'0'1350,"0"0"-334,0 0 122,0 0-94,0 0-253,0 0-140,-12-25 618,0 16-1253,-1 0 0,0 1 0,0 0-1,0 1 1,-1 0 0,0 1 0,-11-3-16,-8-1 48,1 1 0,-35-4-48,-191-16 81,-2 11 0,-83 12-81,10-1 39,172 0 61,-119-3-9,154 15-72,-52 11-19,-53 4 13,-294-6 59,397-13-39,-121 17-33,-44 15 211,200-14-218,-86 28 7,130-32-59,-34 15 59,67-22-19,-1 0 0,2 1 0,-1 0 0,1 1 0,1 1 0,-7 7 19,-1 1-10,2 1-1,0 1 1,2 1 0,0 0-1,1 2 1,-5 10 10,14-18-11,0 0 1,1 0-1,1 0 1,0 1 0,1 0-1,1 0 1,1 1-1,0-1 1,1 1-1,1-1 1,1 2 10,-1 16-21,1-10-24,0 0 0,2 0 1,2 15 44,-2-31-10,0 0 0,1 0 1,0-1-1,0 1 0,1-1 1,0 0-1,0 0 0,1 0 1,0 0-1,0-1 0,6 6 10,14 14-26,1-1 0,2-1-1,0-1 1,2-2-1,1 0 1,0-3 0,1 0-1,1-2 1,1-2 0,0-1-1,1-1 1,1-2 0,6 0 26,25 4-70,1-2 1,0-4 0,38 0 69,207-5-156,17 2 237,321 6-124,-465-13 24,-56-4 33,110-20-14,-24 1 16,-66 11-16,0-7 0,-2-5 0,16-12 0,-60 8 35,69-31-35,-121 39 10,-2-2 0,0-3 1,-1-2-1,7-8-10,-37 22 56,-1-2 0,-1 0-1,11-13-55,29-28-2,-56 57 1,17-15 7,0 0 0,-2-2 0,9-9-6,-20 19 27,0 0 0,0-1 0,-1 1 0,0-1 0,0 0 0,-1 0 1,0 0-1,0-1 0,-1 1 0,0-1 0,0-1-27,29-143 384,-25 121-353,-1 7 62,-1-1 0,-1 0 0,-1 0 0,-1 0 0,-1 0 0,-4-25-93,2 46 50,1 0 0,-1 0 0,0 0 0,-1 0 0,1 1 0,-1-1 0,0 1-1,0 0 1,0-1 0,0 2 0,-1-1 0,1 0 0,-1 1 0,0-1-1,-1 1 1,1 0 0,-1 0-50,-15-9 16,-1 1-1,1 1 1,-11-2-16,-21-12 522,78 41-3559,0-3 1535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09:26:29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1592 1456,'0'0'872,"0"0"-249,20-20-58,-6 5-438,129-137 926,-126 132-856,-9 12-112,-1 0 0,0 0 0,-1-1 0,0 0 1,0 0-1,2-7-85,-8 18 12,0-1 0,0 1 1,0-1-1,0 1 0,0 0 1,0-1-1,1 1 1,-1-1-1,1 0 0,-1 1 1,1-1-1,0 1 0,-1-1 1,1 0-1,0 1 1,0-1-1,0 0 0,0 0-12,32 39 20,-15-22-37,1 0 0,1-1-1,2 0 18,-17-13-3,1-1 0,0 1 0,0-1 0,0 0 0,1 0 0,-1 0 0,1-1 0,-1 0 0,1 0 0,0-1 0,-1 0 0,1 0 0,5-1 3,-9 0 12,1 0 0,-1-1 0,0 0-1,0 0 1,0 0 0,0 0 0,0-1 0,0 1 0,0-1 0,0 0 0,-1 1 0,1-1 0,-1-1 0,1 1 0,-1 0 0,0 0 0,0-1 0,0 0 0,0 1 0,0-1-1,0 0 1,-1 0 0,1 0 0,-1 0 0,0 0 0,0 0 0,0 0 0,0 0 0,-1-2-12,4-9 42,0-1-1,-1 1 1,-1-1 0,0-9-42,-2 20 4,0 1 0,0-1 0,0 0 0,0 0 0,-1 1-1,1-1 1,-1 0 0,0 1 0,0-1 0,-1 0 0,1 1 0,-1 0 0,1-1 0,-1 1 0,0 0 0,0 0 0,-1 0-1,1 0 1,-1 0 0,0-1-4,-3 0-47,0 0-1,1 1 1,-1-1-1,-1 1 1,1 0-1,0 1 0,-1-1 1,1 1-1,-1 0 1,0 1-1,1 0 1,-1 0-1,0 0 0,0 1 1,0 0-1,0 1 1,0-1-1,1 1 1,-2 1 47,-1 0-46,-1 0 0,1 1 1,0 0-1,0 1 1,0 0-1,0 1 1,1 0-1,-1 0 0,1 1 1,0 0-1,1 0 1,-6 6 45,-1 2-22,12-12 14,-1-1-1,1 2 1,-1-1-1,1 0 1,0 0-1,0 1 1,0-1-1,0 1 1,0 0-1,1-1 1,-1 1-1,1 0 1,0 0-1,0 0 1,0 0-1,0 0 1,0 0-1,1 0 1,0 1-1,-1 0 9,1-3-203,28-2 42,-19-3 199,1 0-1,-1-1 1,0 0-1,-1 0 1,1-1-1,-1 0 1,0 0-1,0-1 1,2-3-38,68-73 314,-69 73-256,9-10 150,2-2 336,-2 0 0,9-14-544,-26 34 75,-1 2-52,1 0-35,-1 0 0,1 0 0,-1-1 0,0 1 0,1 0 0,-1 0 0,1 0 0,-1 0 0,1-1 0,-1 1 1,1 0-1,0 0 0,-1 0 0,1 0 0,-1 0 0,1 0 0,-1 1 0,1-1 0,-1 0 0,1 0 0,-1 0 0,1 0 0,-1 1 0,0-1 1,1 0-1,-1 0 0,1 1 0,-1-1 0,1 0 0,-1 1 0,1-1 12,15 9-33,6 16-80,-1 1 0,-1 0 0,-2 2 0,0 0-1,-2 1 1,3 11 113,-19-39-19,1 0-1,-1 0 0,1 1 0,-1-1 0,1 0 0,0 0 1,-1 0-1,1 0 0,0 0 0,0 0 0,0 0 1,-1 0-1,1 0 0,0 0 0,0 0 0,1-1 1,-1 1-1,0 0 0,0-1 0,0 1 0,0-1 1,1 1-1,-1-1 0,1 1 20,-1-2 5,0 1-1,0 0 1,0-1 0,0 1-1,0-1 1,0 0 0,0 1-1,0-1 1,0 0 0,0 1 0,-1-1-1,1 0 1,0 0 0,0 0-1,-1 0 1,1 0 0,0 0-1,-1 0 1,1 0 0,-1 0-1,1 0-4,2-6 123,0 0 0,-1 0-1,0 0 1,0-1-1,0 1 1,-1-1 0,0 1-1,-1-1-122,1-28 516,0 18-303,0 0 0,-2 0 0,0-1-1,-1 1 1,-1 0 0,0 0 0,-1 1 0,-3-5-213,6 17 135,1 4-175,0 1-18,0 0-148,0 1 160,0 0-1,-1-1 1,1 1 0,0 0 0,0 0 0,-1-1 0,1 1 0,0 0 0,0 0 0,0-1 0,0 1 0,0 0 0,0 0-1,0-1 1,0 1 0,0 0 0,1 0 0,-1-1 0,0 1 0,0 0 0,1-1 0,-1 1 0,0 0 0,1-1-1,-1 1 1,1 0 0,-1-1 0,1 1 0,-1 0 46,15 17 113,-14-17-168,18 21 23,-12-13-50,0-1 1,0 0 0,1 0 0,0 0 0,2 0 81,-8-6-6,0-1 0,1 1 0,-1-1 0,0 0 1,1 0-1,-1 0 0,1 0 0,-1 0 0,1 0 1,0 0-1,-1-1 0,1 0 0,0 1 0,-1-1 1,1 0-1,0 0 0,-1 0 0,1-1 0,0 1 0,-1-1 1,1 0-1,0 1 0,0-2 6,-2 1 34,1 0 0,-1 0 1,1-1-1,-1 1 0,0-1 0,0 1 1,0-1-1,0 0 0,0 0 0,0 1 1,0-1-1,-1 0 0,1 0 0,-1 0 1,1 1-1,-1-1 0,0 0 0,0 0 1,1 0-1,-1 0 0,0 0 0,-1 0 1,1 0-1,0 0 0,-1 0 0,0-1-34,1-4 128,-2-1 0,1 1 1,-1 0-1,0 0 0,-1 0 0,0-1-128,-7-11 91,7 12-63,0 0 0,0 0 1,-1 0-1,0 1 0,-1 0 1,0 0-1,-5-6-28,30 46-1995,8 3 1578,-21-27 209,1 0 0,0 0 0,0 0 0,1-1 0,4 3 208,-10-10-75,13 7 142,-14-30 502,-2 20-563,-12-152 2006,12 74-1746,0 78-359,4 1 33,0 0 1,0 1-1,0-1 0,1 1 1,-1 0-1,0 1 0,0-1 1,0 0-1,-1 1 0,1 0 1,0 0-1,-1 0 0,1 1 1,1 0 59,41 45-8,-40-41-16,-1 0 1,1-1-1,0 1 1,1-1-1,-1-1 1,1 1-1,0-1 1,1 0-1,6 3 24,-10-6-10,0-1-1,0 0 1,1 0-1,-1 0 1,0 0-1,0-1 1,1 1-1,-1-1 1,0 0-1,0-1 1,1 1-1,-1-1 1,0 0-1,0 0 1,0 0-1,0 0 1,4-2 10,-2 0-1,0-1-1,1 0 1,-1 0 0,-1 0 0,1-1 0,-1 0-1,0 0 1,0 0 0,0-1 0,1-2 1,2-2 9,-2 0 0,1 0 0,-2-1 0,1 0 0,-1 0 0,-1-1 0,0 1 1,-1-1-1,0 0 0,-1 0 0,0 0 0,0-7-9,-2 16 13,-1 0 0,1 0-1,-1 0 1,0-1 0,0 1 0,0 0 0,-1 0 0,1 0-1,-1 1 1,1-1 0,-1 0 0,0 0 0,0 1-1,0-1 1,0 1 0,-1 0 0,1 0 0,-1-1 0,1 2-1,-1-1 1,0 0 0,0 0 0,0 1 0,0 0 0,0-1-1,0 1 1,0 0 0,0 1 0,0-1 0,0 0-1,-1 1 1,1 0 0,0 0 0,0 0 0,-1 0 0,1 0-1,0 1 1,0-1 0,-2 1-13,4 0-6,0 0 0,-1 0 0,1-1 0,0 1 0,0 0 0,0 0 0,-1 0 0,1 0 0,0 1 0,0-1 0,0 0 0,1 0 0,-1 1 0,0-1 0,0 0 0,1 1 0,-1-1 0,1 0 0,-1 1 0,1-1 0,0 1 0,-1-1 0,1 1 0,0-1 0,0 2 6,0 46-67,0-35 49,0-7-1,1 0 0,-1 0 0,1 0 0,0 0 0,1 0 0,0 0 0,0 0 0,0 0 0,1-1 0,3 7 19,-4-10-12,0-1 0,0 1 0,0 0 0,0-1 0,0 1 0,1-1 0,-1 1 0,1-1 0,-1 0 0,1 0 0,0 0 0,0-1 0,0 1 0,0-1 0,0 1 0,0-1 0,0 0 0,1 0 0,-1-1 0,0 1 0,1 0 0,-1-1 0,3 0 12,-4 0 9,0 0 0,0 0 0,0 0 0,0 0 0,0 0 0,-1 0 0,1-1 0,0 1 0,0-1 0,0 1 0,-1-1 0,1 0 0,0 1 0,-1-1 0,1 0 0,0 0 0,-1 0 0,1-1 0,0 0-9,-1 0 36,1-1-1,-1 1 0,0 0 1,0-1-1,0 0 0,-1 1 1,1-1-1,0 0 1,-1 1-1,0-1 0,0 0 1,0 1-1,0-1 0,0-1-35,0-10 135,1 1-33,-1-1 0,0 0-1,-1 1 1,-1-1 0,0 0 0,-1 1 0,0 0 0,-5-11-102,-9-14 156,-3 2 1,0 0 0,-2 1-1,-2 1 1,-1 1 0,-19-18-157,44 52-20,0-1 1,0 0 0,0 0-1,0 0 1,0 0-1,0 0 1,0 0 0,0 0-1,0 0 1,-1 1-1,1-1 1,0 0 0,0 0-1,0 0 1,0 0 0,0 0-1,0 0 1,0 0-1,0 0 1,0 0 0,0 0-1,0 0 1,-1 0 0,1 1-1,0-1 1,0 0-1,0 0 1,0 0 0,0 0-1,0 0 1,0 0-1,0 0 1,-1 0 0,1 0-1,0 0 1,0 0 0,0 0-1,0 0 1,0 0-1,0 0 1,0 0 0,0 0-1,-1-1 1,1 1 0,0 0-1,0 0 1,0 0-1,0 0 1,0 0 0,0 0-1,0 0 1,0 0 19,5 19-204,13 25 273,-9-28-98,1 1 1,0-2-1,1 1 0,1-2 1,0 1-1,2-2 0,-1 0 0,1 0 1,1-1-1,0-1 0,1-1 1,0 0-1,1 0 29,4 0-51,1-1 0,0 0 0,0-2 0,1-1 0,0 0 0,0-2 0,1 0 0,-1-2 0,1-1 0,2 0 51,-25-1 11,1 0-1,-1 0 0,0 0 0,1 0 1,-1 0-1,1 0 0,-1-1 0,0 1 0,1 0 1,-1-1-1,0 1 0,1-1 0,-1 0 1,0 1-1,0-1 0,1 0 0,-1 0 1,0 1-1,0-1 0,0 0 0,0 0 1,0 0-1,0 0 0,0-1 0,0 1 1,-1 0-1,2-1-10,-2-1 30,1 0 0,0 0 0,-1 0 0,0 0 1,1 0-1,-1 0 0,-1 0 0,1 0 0,0 0 0,-1 0 1,1 0-1,-1 1 0,0-2-30,-3-10 174,-1 1-1,-1 0 1,0 0 0,-1 0 0,-2-4-174,5 11 72,-21-31 164,24 35-204,0 0-1,-1 1 1,1-1 0,-1 0-1,1 1 1,-1-1 0,1 1-1,-1 0 1,0-1-1,1 1 1,-1 0 0,0 0-1,0 0 1,0 0 0,0 1-1,-2-2-31,3 3-22,0 0-1,0-1 0,0 1 0,1 0 0,-1 0 0,0 0 1,0-1-1,1 1 0,-1 0 0,0 0 0,1 0 0,-1 0 1,1 0-1,0 0 0,-1 1 0,1-1 0,0 0 0,-1 0 1,1 0-1,0 0 0,0 0 0,0 0 0,0 1 1,0-1-1,0 0 0,0 1 23,0 43-183,0-36 126,0 12-80,1 0-1,1-1 1,2 12 137,-3-26-50,0 0-1,1-1 1,0 1 0,0 0 0,0-1 0,0 0 0,1 1 0,0-1 0,0 0 0,0 0-1,1-1 1,0 1 0,0-1 0,0 0 0,0 1 50,-3-4 5,0-1 0,-1 1 0,1 0 0,0 0 0,-1-1 1,1 1-1,0-1 0,0 1 0,-1 0 0,1-1 0,0 1 0,0-1 0,0 0 0,0 1 0,0-1 1,0 0-1,0 0 0,0 1 0,0-1 0,0 0 0,0 0 0,0 0 0,0 0 0,0 0 0,0 0 1,0 0-1,0-1 0,0 1 0,0 0 0,-1-1 0,1 1 0,0 0 0,0-1 0,0 1 0,0-1 1,0 1-1,-1-1 0,1 0 0,0 1 0,0-1 0,-1 0 0,1 1 0,0-1 0,-1 0 0,1 0 1,-1 0-1,1 0 0,-1 1 0,0-1 0,1 0 0,-1 0 0,0 0 0,1 0 0,-1 0 0,0 0 1,0 0-1,0 0 0,0 0 0,0-1-5,2-10 227,-1-1 0,0 0 0,-1 1 0,-1-8-227,1 11 43,0-68-258,19 97-318,-12-12 525,0 0 1,1 0-1,-1-1 0,1 0 1,1 0-1,-1-1 0,2 0 8,-7-4 0,1 0-1,-1 0 1,1-1-1,0 1 0,0-1 1,0 0-1,0 0 1,0 0-1,0-1 1,0 1-1,0-1 0,0 0 1,0 0-1,0-1 1,0 1-1,0-1 0,0 0 1,0 0-1,0 0 1,1-1 0,-3 1 17,1-1 0,-1 0-1,1 0 1,-1 0 0,0 0 0,0 0 0,0-1 0,0 1 0,-1-1 0,1 1 0,0-1 0,-1 1 0,0-1 0,0 0-1,0 0 1,0 0 0,0 0 0,0 0 0,-1 0 0,1 0 0,-1 0 0,0 0 0,0-1-17,1-11 110,-1-1 0,0 1 0,-1-1 0,-1 0-110,-1 6 49,1 1 1,-2 0-1,1 0 0,-1 0 1,-1 0-1,1 1 0,-1 0 1,-6-8-50,-11-19 114,-3-7 48,-1 0 0,-2 2 0,-2 2 0,-9-7-162,3 9-228,23 29-430,21 29 16,11 8 618,2-2-1,1 0 0,23 22 25,-9-9 1,-21-24-2,8 11-15,1-1 0,1-1 0,1-1 1,1-2-1,18 12 16,-42-33-13,0 0 1,0-1-1,1 0 1,-1 0-1,0 0 0,0 0 1,1 0-1,-1 0 0,3-1 13,18 6 101,-24-47 575,0-120-692,0 160-126,5 3 81,-1 1 0,1-1-1,0 1 1,-1 0-1,0 0 1,1 0 0,-1 1-1,-1-1 1,1 1-1,0 0 1,-1 0 0,0 1-1,0-1 1,1 3 61,19 20-231,-19-23 181,1 0 0,0 0 1,0-1-1,0 1 0,0-1 1,1 0-1,-1 0 0,1-1 0,0 1 1,0-1-1,0-1 0,0 1 1,0-1-1,0 0 0,6 0 50,-11-32 450,0 13-225,-1 0 0,-1 0 0,-1 0 0,0 0 0,-2 0 0,0 1 0,0-1 0,-4-5-225,2 10 124,-8-29 268,14 40-432,0 2-83,0 0-134,7 36-706,-1-22 927,0-1 0,1-1 0,0 0 0,1 0 1,1 0-1,0-1 0,0 0 0,8 6 36,-11-11-20,0-1 0,0 0 0,1 0 1,0-1-1,-1 0 0,2 0 0,-1 0 0,0-1 1,1 0-1,-1-1 0,1 0 0,0 0 0,0 0 1,0-1-1,0 0 0,2-1 20,-5 0 2,-1-1 0,0 0 0,1 0 0,-1-1-1,1 1 1,-1-1 0,0 0 0,0 0 0,0 0 0,0 0 0,-1-1 0,1 0 0,0 0-1,-1 0 1,0 0 0,0 0 0,0-1 0,0 1 0,0-2-2,4-4 3,0-1 1,0-1-1,-1 0 0,-1 1 1,0-2-1,2-5-3,-5 13 8,0-1 1,-1 1-1,0 0 1,0-1-1,0 0 0,0 1 1,-1-1-1,0 1 1,0-1-1,0 0 0,0 1 1,-1-1-1,0 1 1,0-1-1,0 0 0,-1-2-8,0 4-6,0 0-1,0 1 0,0-1 0,0 1 1,0 0-1,-1-1 0,1 1 0,-1 0 0,1 0 1,-1 1-1,0-1 0,0 0 0,1 1 1,-1 0-1,0 0 0,-1 0 0,1 0 1,0 0-1,0 0 0,0 1 0,0-1 0,-1 1 1,0 0 6,-5-1-21,-1 0-1,1 0 1,-1 1 0,0 0 0,0 0 0,1 1 0,-1 1 0,1 0 0,-1 0-1,1 0 1,0 1 0,0 1 0,0 0 0,0 0 0,0 1 0,1 0 0,0 0-1,0 1 1,-2 2 21,-40 42-5,49-49-6,1-1-5,0 0-29,0 0-22,2-20 242,6 3-114,2 1 0,0 1 0,1 0-1,12-14-60,8-11 21,-28 37-30,-1 0 0,1 0 0,0 0 0,0 0 0,0 1 0,0-1 0,1 1 0,-1-1 0,1 1 0,-1 0 0,1 1 0,0-1 0,0 1 0,-1-1 0,1 1 0,0 0 0,0 0 0,1 1 1,-1 0-1,0-1 0,0 1 0,0 0 0,0 1 0,0-1 0,0 1 0,0 0 0,0 0 0,0 0 0,0 0 0,0 1 0,0 0 0,-1-1 0,1 2 0,-1-1 0,1 0 0,-1 0 0,1 2 9,16 21-169,-1 0 1,-2 1-1,4 8 169,-2-2-779,-19-33 776,0 1 0,0 0 1,0 0-1,0 0 0,0 0 1,0 0-1,0 0 0,0 0 1,0 0-1,0-1 0,0 1 1,0 0-1,0 0 1,0 0-1,0 0 0,0 0 1,0 0-1,0 0 0,0 0 1,0-1-1,0 1 0,0 0 1,0 0-1,0 0 0,0 0 1,0 0-1,0 0 0,0 0 1,0 0-1,1 0 0,-1 0 1,0-1-1,0 1 0,0 0 1,0 0-1,0 0 1,0 0-1,0 0 0,0 0 1,0 0-1,1 0 0,-1 0 1,0 0-1,0 0 0,0 0 1,0 0-1,0 0 0,0 0 1,0 0-1,1 0 0,-1 0 1,0 0-1,0 0 0,0 0 1,0 0-1,0 0 0,0 0 1,0 0-1,0 0 1,0 0-1,1 0 0,-1 1 1,0-1-1,0 0 0,0 0 1,0 0-1,0 0 0,0 0 3,2-18 302,0-25 571,-4-3-381,1 18-309,1 0 1,1 0 0,3-20-184,-3 42 4,0-1-1,0 1 0,1 0 1,0 0-1,0 0 0,0 0 1,1 0-1,0 1 0,0-1 0,0 1 1,1 0-1,0 0 0,0 0 1,0 0-1,0 0 0,1 1 1,0 0-1,2-2-3,-4 4-16,1-1-1,-1 1 1,1 0-1,-1 0 1,1 0-1,0 1 1,0-1 0,0 1-1,-1 0 1,1 0-1,0 0 1,1 1 0,-1-1-1,0 1 1,0 0-1,0 0 1,0 0-1,0 1 1,0-1 0,0 1-1,0 0 1,0 0-1,0 1 1,0-1-1,-1 1 1,1 0 0,0 0-1,-1 0 1,1 0-1,-1 1 1,0-1 0,0 1-1,0 0 1,0 0-1,-1 0 1,1 0-1,-1 1 1,3 2 16,6 13 65,-1 0 0,0 1-1,-1 0 1,0 5-65,23 49 85,-31-72-82,0 0 1,0 0-1,0 0 0,0 0 1,0 0-1,0 0 0,0-1 1,1 1-1,-1 0 1,1-1-1,-1 1 0,1-1 1,0 1-1,-1-1 0,1 1 1,0-1-1,0 0 0,0 0 1,0 0-1,0 0 0,0-1 1,0 1-1,0 0 1,0-1-1,1 0 0,-1 1 1,0-1-1,0 0 0,1 0-3,-1-2 3,-1 0 0,0 0 0,0 0 0,-1 0 0,1 0-1,0-1 1,-1 1 0,1 0 0,-1 0 0,0 0 0,0-1 0,0 1-1,0 0 1,0-1 0,0 1-3,0 1-35,0-19-1038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13:18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 3305,'0'0'800,"0"0"128,0 0-18,0 0-240,0 0-228,0 0-190,36 0-620,220-10 1109,94-22-741,-227 19 200,-104 12-141,-5 1 606,-23-1-2912,-1 1-717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13:19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0 2593,'0'0'1613,"0"0"-842,0 0-220,0 0-82,0 0-247,0 0-321,20 0-172,-6 3 274,0 0 0,0 0-1,0 2 1,-1 0 0,0 0-1,0 1 1,0 1 0,11 8-3,10 3 10,-11-7 30,1 0 0,-1-2 0,3-1-40,-26-8 38,0 1 0,0-1 0,1 0 0,-1 1 0,0-1 0,0 0 0,0 1 0,0-1-1,0 0 1,0 1 0,0-1 0,0 0 0,0 1 0,0-1 0,0 0 0,0 1 0,0-1 0,0 0 0,0 1-1,0-1 1,0 1 0,0-1 0,0 0 0,0 0 0,0 1 0,-1-1 0,1 0 0,0 1 0,0-1 0,0 0-1,-1 1 1,1-1 0,0 0 0,0 0 0,-1 0 0,1 1 0,0-1 0,-1 0 0,1 0 0,0 0 0,-1 1-1,1-1 1,0 0 0,-1 0 0,1 0 0,0 0 0,-1 0 0,1 0 0,0 0-38,-25 17-181,19-13 305,-41 35 4,-41 43-128,48-42 749,-3-2 1,-20 13-750,60-49-48,3-2 6,0 0 1,0 0 0,0 0-1,0 0 1,0 1 0,0-1-1,0 0 1,0 0 0,0 0-1,0 0 1,0 0 0,0 0 0,0 0-1,0 0 1,0 0 0,0 1-1,0-1 1,0 0 0,0 0-1,0 0 1,0 0 0,0 0-1,0 0 1,0 0 0,0 0-1,0 1 1,0-1 0,0 0 0,0 0-1,0 0 1,0 0 0,0 0-1,0 0 1,0 0 0,-1 0-1,1 0 1,0 0 0,0 0-1,0 0 1,0 0 0,0 0-1,0 0 1,0 0 0,0 0 0,0 0-1,-1 1 1,1-1 41,7 0-1718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13:24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6 129 16,'0'0'1154,"0"0"-350,0 0-44,0 0 205,0 0-12,0 0-199,0 0-109,0 0-125,0 0-122,0 0-48,0 0-1,0 0-49,0 0-29,0-32 492,0 25-659,1 4-85,-1 0 1,1 1 0,-1-1-1,0 0 1,0 1 0,0-1-1,0 0 1,0 1 0,-1-1-1,1 1 1,-1-1-1,0 1 1,1-1 0,-2-1-20,0 3 0,2 1-66,0 41-426,0 180 248,4-196 56,-4-25 176,0 1 1,0-1-1,1 0 0,-1 1 1,0-1-1,0 0 1,0 1-1,1-1 0,-1 0 1,0 0-1,1 1 1,-1-1-1,0 0 0,1 0 1,-1 0-1,0 1 0,1-1 1,-1 0-1,0 0 1,1 0-1,-1 0 0,0 0 1,1 0-1,-1 0 1,1 0-1,-1 1 0,0-1 1,1-1-1,-1 1 0,0 0 1,1 0 11,1-1 2,0 0 1,0 0-1,0-1 1,-1 1-1,1 0 0,0-1 1,-1 0-1,1 1 1,-1-1-1,0 0 1,0 0-1,1 0 0,-1 0 1,0 0-1,0 0 1,0-2-3,69-162 389,-70 165-405,0 1 1,0-1-1,1 1 0,-1 0 1,0-1-1,1 1 0,-1 0 1,0-1-1,1 1 0,-1 0 0,0 0 1,1-1-1,-1 1 0,0 0 1,1 0-1,-1 0 0,1-1 1,-1 1-1,1 0 0,-1 0 1,0 0-1,1 0 0,-1 0 0,1 0 1,-1 0-1,1 0 0,-1 0 1,1 0-1,-1 0 0,1 0 1,-1 0-1,0 0 0,1 1 1,-1-1-1,1 0 0,-1 0 0,0 0 1,1 1-1,-1-1 0,1 0 1,-1 0-1,0 1 0,1-1 1,-1 0-1,0 1 0,0-1 0,1 0 1,-1 1-1,0-1 0,0 1 16,17 20-113,-15-19 122,28 45 32,-21-32-45,0-1 0,0 1 0,2-1 0,-1-1 0,2 0 0,0-1 0,0 0 0,2 0 0,3 2 4,-16-13 1,0-1 0,1 1 0,-1 0 0,0 0-1,0 0 1,1-1 0,-1 1 0,0-1 0,1 1 0,-1-1 0,1 1 0,-1-1 0,0 0 0,1 0-1,-1 1 1,1-1 0,-1 0 0,1-1 0,-1 1 0,1 0 0,-1 0 0,0 0 0,1-1 0,-1 1-1,1-1 1,-1 1 0,0-1 0,0 0 0,1 1 0,-1-1 0,0 0 0,0 0 0,0 0 0,0 0-1,0 0 1,0 0 0,0 0 0,0 0 0,0-1 0,0 1 0,0 0 0,-1 0 0,1-1 0,-1 1-1,1 0 1,-1-1 0,1 1 0,-1-1 0,0 1 0,0-2-1,3-9 69,-1-1 0,0 0 0,-1 0 0,-1 0 0,0-4-69,0 11-19,-1-22 40,0 0 0,-2 0 1,-2 1-1,0-1 0,-2 1 1,-5-13-22,29 48-399,0 0 0,1-1 0,0-2 1,0 0-1,1 0 399,-11-4-87,-1-1-1,1 0 1,0 0-1,0-1 1,-1 0 0,1 0-1,-1 0 1,1-1-1,0-1 88,-6 2 154,1 0-1,-1 0 1,0-1-1,0 1 0,0-1 1,0 0-1,0 1 1,0-1-1,0 0 0,-1 0 1,1 0-1,0 0 1,-1-1-1,0 1 0,0 0 1,0-1-1,0 1 1,0-1-1,0 1 0,0-1 1,-1 1-1,1-1 1,-1 1-1,0-1 0,0 1 1,0-1-1,0 0 1,0 0-154,-10 110-267,9-66 252,0-16 10,0 0 0,2 0 0,2 12 5,-2-31-7,0 0 0,0-1 0,0 1 0,1-1 0,0 1 0,0-1-1,0 0 1,1 0 0,-1 0 0,1 0 0,0 0 0,1-1 0,-1 1 0,1-1 0,0 0-1,0 0 1,2 1 7,-3-3-17,0-1 0,-1 1-1,1-1 1,0 0 0,0 0-1,0-1 1,0 1 0,0 0-1,0-1 1,0 0 0,0 0 0,0 0-1,0 0 1,0 0 0,0-1-1,0 1 1,0-1 0,0 0-1,-1 1 1,1-1 0,0-1-1,2 0 18,4-2-314,-1-1 1,1 0-1,-1 0 0,0-1 0,0 0 0,1-2 314,19-18-3834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13:24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7642,'0'0'600,"0"0"-600,0 0-320,0 0-352,0 0-633,0 0-159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13:25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6 576 3089,'0'0'1412,"0"0"-457,0 0-144,0 0-221,0 0-139,0 0-207,3-19-4,0 2-201,12-87 609,0-60-648,-13 118-1,1-45 34,-3 82-40,-1 0-1,0 0 1,0 0 0,-1 0-1,0 1 1,0-1 0,-1 1-1,-2-3 8,-2 2-170,3 15-68,1 21-83,2-22 353,-8 114-61,4 0-1,8 73 30,-2-183-12,0 0-1,0-1 1,0 0-1,1 1 0,1-1 1,-1 0-1,1 0 1,0 0-1,1 0 0,0-1 1,4 7 12,-5-10-54,0-1 1,0 0-1,0 0 1,0 0-1,0 0 1,0 0-1,1 0 1,0-1-1,-1 0 1,1 0-1,0 0 0,0 0 1,0-1-1,0 1 1,0-1-1,1 0 1,-1 0-1,0 0 1,0-1-1,1 0 1,-1 0-1,1 0 1,2 0 53,-4-1 5,0 0 1,0-1-1,1 1 0,-1 0 1,0-1-1,0 0 1,0 0-1,-1 0 0,1 0 1,0 0-1,-1-1 1,1 1-1,-1-1 0,0 1 1,2-3-6,31-47 206,-32 47-203,9-17 51,0 0 0,-2-1-1,0 0 1,-2-1-1,-1 0 1,0-1-1,-2 1 1,1-17-54,1-37 176,-3 0 1,-4-9-177,0 77 9,0 4 45,1 0-1,-1 1 1,-1-1-1,1 0 0,-1 0 1,0 1-1,-1-1 1,1 1-1,-1-1 1,0 1-1,0-1 1,-1 1-1,1 0 0,-4-5-53,-4 34-322,2 48 311,2 0 1,4 1-1,4 44 11,0-3 0,-2-101-19,1 0 1,1 0-1,0 0 1,0 0 0,2 3 18,-3-12-8,0 0 1,0 0 0,1 0-1,0 0 1,-1 0 0,1-1-1,0 1 1,1-1 0,-1 1-1,0-1 1,1 0 0,0 1-1,0-1 1,0-1 0,0 1-1,0 0 1,1-1 0,0 1 7,2-2-15,0 0 0,0 0 1,0 0-1,0 0 1,1-1-1,-1 0 0,0-1 1,0 1-1,0-1 1,0 0-1,0-1 1,0 0-1,0 1 0,-1-2 1,1 1-1,0-1 1,2-2 14,23-14-1001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13:26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1 740 5153,'0'0'840,"0"0"-478,0 0-8,0 0-4,2-19-7,25-109 15,-9 48-7,7-76-351,-21 59 108,-4-4-108,-1 33 40,2 62-25,-1 0 0,0-1 0,0 1 0,0 0 0,-1 0 0,0 0 0,-1-1 1,1 1-1,-1 0 0,0 0 0,-1 1 0,1-1 0,-1 0 0,0 1-15,3 5-5,-1 0 0,1-1 0,0 1 0,-1 0 0,1 0 0,0 0 0,-1 0 0,1 0 0,0 0 0,0 0 0,-1 0 0,1 0 0,0 0 0,-1 0 0,1 0 0,0 0 0,-1 1 1,1-1-1,0 0 0,0 0 0,-1 0 0,1 0 0,0 0 0,0 1 0,-1-1 0,1 0 0,0 0 0,0 0 0,-1 1 0,1-1 0,0 0 0,0 0 0,0 1 0,0-1 0,-1 0 0,1 0 0,0 1 0,0-1 0,0 0 0,0 1 0,0-1 0,0 0 0,0 1 1,0-1-1,0 0 0,0 0 0,0 1 0,0-1 0,0 1 5,-5 19-86,5-18 65,-12 86-15,5 0-1,3 1 0,5 24 37,-1-54-7,1-29 9,0 1-1,2-1 1,2 0-1,2 8-1,-5-28-14,1 0 1,0 0-1,0 0 0,1 0 0,0-1 0,1 1 0,0-1 0,0 0 0,1-1 1,0 1-1,1-1 0,0 0 0,0-1 0,2 2 14,-7-7-12,1 0-1,0 0 1,0 1-1,0-2 1,0 1 0,0 0-1,1-1 1,-1 1 0,0-1-1,1 0 1,-1 0-1,1 0 1,-1-1 0,1 1-1,-1-1 1,1 0 0,0 0-1,-1 0 1,1-1-1,-1 1 1,1-1 0,-1 1-1,1-1 1,-1-1 0,0 1-1,1 0 1,1-2 12,0 0 24,0-1 0,-1 1 0,1-1 0,-1 0 0,0-1 0,0 1 0,0-1 0,-1 0 0,0 0 0,0 0-1,0 0 1,0 0 0,-1-1 0,0 0 0,2-4-24,-1-3 17,1 0 0,-2 0 0,0 0-1,0 0 1,-1 0 0,-1 0 0,0-1-1,-1 1 1,-1 0 0,-1-8-17,2 17-15,0-1 0,0 1 0,0 0-1,-1 0 1,1 0 0,-1 0 0,0 0 0,0 0 0,0 0-1,-1 1 1,0-1 0,1 1 0,-1-1 0,0 1 0,-1 0-1,1 0 1,0 1 0,-1-1 0,0 1 0,1-1 0,-1 1 0,0 1-1,0-1 1,0 0 0,-1 1 0,1 0 0,0 0 0,0 0-1,-1 0 1,1 1 0,-1 0 0,-1 0 15,1 0-26,0 0 0,0 1 1,1 0-1,-1 0 0,0 0 1,1 1-1,-1 0 0,1 0 0,-1 0 1,1 0-1,0 0 0,-4 4 26,7-5-13,-1 0 1,1 0-1,-1 0 1,1 1-1,-1-1 0,1 1 1,0-1-1,-1 1 0,1 0 1,0-1-1,0 1 1,0 0-1,1 0 0,-1-1 1,0 1-1,1 0 0,-1 0 1,1 0-1,0 0 1,-1 0-1,1 0 0,0 0 1,0 0-1,0 0 0,1 0 1,-1 0-1,0 0 1,1 0-1,-1 0 0,1 0 1,0 0-1,-1-1 0,2 2 13,0 0-18,0-1 0,0 0 0,0 0 0,0 0 0,1 0 0,-1 0 0,0-1 0,1 1 0,0-1 0,-1 1 0,1-1 0,0 0 0,0 0-1,-1 0 1,1 0 0,0-1 0,2 1 18,57 6-83,-57-6 84,41 0 23,0-2 0,0-2 0,-1-2 0,1-2 0,-1-2 0,-1-2 0,0-2 0,0-1 0,-2-3 0,27-14-24,-61 27 21,-2 0-1,1 0 1,0 0-1,-1-1 1,0 0 0,0 0-1,0-1 1,-1 1-1,4-5-20,-8 9 14,0-1 1,0 1-1,0-1 0,0 1 0,0-1 0,-1 0 1,1 1-1,0-1 0,-1 0 0,1 1 0,-1-1 1,0 0-1,1 0 0,-1 1 0,0-1 0,0 0 0,0 0 1,0 1-1,0-1 0,-1 0 0,1 0 0,-1 1 1,1-1-1,-1 0 0,1 0 0,-1 1 0,0-1 1,0 1-1,0-1 0,0 1 0,0-1 0,0 1 1,0 0-1,0-1 0,-1 1 0,1 0 0,-1 0 0,1 0 1,0 0-1,-1 0 0,0 0 0,1 0 0,-1 1 1,0-1-15,-5-3 7,0 1 1,1 1-1,-1-1 0,0 1 1,0 1-1,0-1 1,0 1-1,0 0 1,-1 1-1,1-1 1,0 1-1,0 1 1,-1 0-1,1 0 0,0 0 1,0 1-1,0 0 1,0 0-1,0 1 1,1-1-1,-1 2 1,1-1-1,0 1 1,0 0-1,0 0 1,0 0-1,1 1 0,-1 0 1,1 0-1,1 1 1,-1-1-1,-2 5-7,1 0 8,0 0-1,0 0 1,1 1 0,0 0-1,1 0 1,0 0-1,1 0 1,0 1-1,0 6-7,-1 15 2,2 1 0,2 22-2,0-52 0,0 1-1,0-1-1,0 0 0,1 1 1,-1-1-1,1 0 0,0 0 1,1 0-1,-1 0 0,1 0 1,0 0-1,0 0 0,0 0 1,0 0-1,1-1 1,-1 1-1,1-1 0,0 0 1,2 2 1,1 0-11,0-1 0,0 1 0,1-1 0,-1-1 0,1 1 0,0-1 0,0-1 0,0 1 0,0-1 0,5 1 11,4 0 59,0-1 0,0 0 0,0-1 0,1-1-1,-1 0 1,0-2 0,0 1 0,0-2 0,0 0 0,0-1-59,21-11 57,-2-1 1,0-2 0,-1-2 0,0-1-1,-2-1 1,-1-2 0,1-2-58,-29 24-137,-1 1 0,1-1 0,-1 0-1,0 0 1,0 0 0,0 0 0,0 0 0,0 0 0,0 0 0,-1-1 0,1 1 0,-1-1-1,1 1 1,-1-1 0,0 0 0,0 1 0,0-1 0,-1 0 0,1 0 0,0 0 0,-1-1 137,0-5-4567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13:31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18 900 1664,'0'0'1163,"0"0"70,0 0-47,0 0-219,0 0-245,0 0-174,-13-9 819,12 1-1267,-1 1 1,1-1-1,1 1 1,-1-1-1,1 1 1,1-1-1,-1 0 1,1 1-1,1-1 1,-1 1-1,3-5-100,5-16 21,2 1-1,8-14-20,14-38 61,-26 53-122,0-1 1,-2 1-1,0-1 1,-2 0 0,-2 0-1,0-4 61,-1 31-9,0-1-1,-1 1 1,1 0 0,0-1-1,0 1 1,-1 0 0,1-1-1,0 1 1,-1 0 0,1 0-1,0 0 1,-1-1 0,1 1-1,-1 0 1,1 0 0,0 0-1,-1 0 1,1 0 0,-1-1-1,1 1 1,0 0 0,-1 0-1,1 0 1,-1 0 0,1 0-1,0 0 1,-1 1 0,1-1 0,-1 0-1,1 0 1,0 0 0,-1 0-1,1 0 1,-1 1 0,1-1-1,0 0 1,-1 0 0,1 0-1,0 1 1,-1-1 0,1 0 9,-16 8-218,12-5 192,1 0 0,-1 0 0,1 0 0,0 1 0,0-1-1,1 1 1,-1 0 0,1 0 0,0 0 0,0 0 0,0 0 0,0 0 0,1 0 0,-1 3 26,2-6-11,-1 1 1,1 0-1,0 0 1,0 0 0,0 0-1,0-1 1,0 1-1,0 0 1,0 0-1,0 0 1,1 0-1,-1-1 1,1 1-1,0 0 1,-1-1 0,1 1-1,0 0 1,0-1-1,0 1 1,0-1-1,0 1 1,0-1-1,0 1 1,1-1-1,-1 0 1,1 0 0,-1 0-1,1 1 1,-1-1-1,1-1 1,-1 1-1,1 0 1,0 0-1,-1-1 1,1 1-1,0-1 11,16 5-46,0-2-1,0 0 1,0-1-1,1-1 1,-1-1-1,0 0 1,7-2 46,29 0 63,-54 2-169,0 0 44,0 0 46,-42 40 34,20-20 5,0 1-1,2 1 1,-10 15-23,24-30-10,1 1-1,0 0 1,1 0 0,0 0-1,0 1 1,1 0 0,0 0-1,0 0 1,1 0 0,0 0-1,1 0 1,0 0 0,0 7 10,1-16-9,1 1 0,0 0 0,-1 0 0,1 0 0,-1-1 0,1 1 0,0 0 0,-1 0 0,1-1 0,0 1 0,0-1 0,0 1 0,0-1 0,-1 1 0,1-1 0,0 1 0,0-1 0,0 0 0,0 0 0,0 1 0,0-1 0,0 0 0,0 0 0,0 0 0,0 0 0,0 0 0,0 0 0,0 0 0,0 0 9,40-1-85,-31 1 112,4-1-6,0 0 0,-1-1 0,1-1 0,-1 0 0,1-1-1,-1-1 1,0 0 0,0 0 0,-1-1 0,0-1 0,0 0 0,3-3-21,2-2 43,-1 0-1,-1-1 1,0 0 0,-1-2-1,-1 1 1,0-2-1,-1 0 1,4-7-43,-12 17 18,-1-1-1,0 0 1,-1 0 0,0 0-1,0 0 1,0 0 0,-1-1-1,0 1 1,0 0 0,-1-1-1,0 1 1,-1-8-18,1 4-12,0 11 96,0 0-19,-5 0-74,1 1-1,-1 0 0,1 1 0,-1-1 0,1 1 0,-1 0 0,1 0 0,0 0 0,0 1 0,0-1 0,0 1 0,0 0 0,0 0 0,1 0 1,0 1-1,-1-1 0,1 1 0,1 0 0,-1 0 0,0 0 0,1 0 0,0 0 0,0 1 0,0-1 0,0 3 10,-4 6-9,1 1 0,1 0 0,0 0 1,1 0-1,1 1 0,0-1 0,0 14 9,2-25-11,-1-1 1,1 1 0,0 0 0,1 0-1,-1 0 1,0-1 0,1 1-1,0 0 1,-1-1 0,1 1 0,0 0-1,0-1 1,1 1 0,-1-1-1,0 1 1,1-1 0,0 0-1,-1 0 1,1 0 0,0 0 0,0 0-1,0 0 1,0 0 0,1 0-1,-1-1 1,0 1 0,1-1 0,-1 0-1,1 0 1,-1 0 0,1 0-1,0 0 1,-1 0 0,1-1-1,0 1 1,0-1 0,0 0 0,-1 0-1,1 0 11,9 2 8,0-1 0,0 0 0,0-1 0,0 0 0,0-1 0,0 0-1,-1-1 1,1-1 0,0 0 0,-1 0 0,0-1 0,0 0 0,0-1 0,0 0-1,3-3-7,-7 3 16,0 0 0,-1 0 0,0-1 0,0 1 0,0-1 0,-1 0 0,0-1 0,0 0 0,0 1 0,-1-2-1,0 1 1,-1 0 0,1-1 0,-1 1 0,-1-1 0,1 0 0,-2 0 0,1 0 0,-1 0 0,0-1 0,0 1-1,-1-6-15,0-67-449,0 405-198,0-324 607,0 0 80,0-5 116,1-13-131,0-1 0,2 1-1,0 0 1,1 0-1,1 0 1,1 0 0,0 1-1,2-2-24,-3 7 4,0 1-1,1 1 0,0-1 1,1 1-1,0 0 0,0 0 0,1 1 1,0 0-1,1 1 0,0-1 1,0 2-1,1-1 0,0 1-3,-9 6-9,1 0-1,-1 0 1,1 1-1,0-1 1,-1 0 0,1 1-1,0-1 1,-1 1-1,1 0 1,0-1-1,0 1 1,-1 0-1,1 0 1,0 0-1,0 0 1,-1 0 0,1 1-1,0-1 1,0 0-1,-1 1 1,1-1-1,0 1 1,-1 0-1,1 0 1,-1-1-1,1 1 1,-1 0 0,1 0-1,-1 0 1,1 1-1,-1-1 1,0 0-1,0 1 1,0-1-1,0 0 1,0 1-1,0-1 1,0 1 0,0-1-1,0 1 1,-1 0-1,1-1 1,0 2 9,4 11 29,-1 1 1,0-1-1,0 1 1,-1 0-1,-1 1-29,0-1 3,4 12 11,-1-2-16,-1 0 0,-1 0 0,-1 4 2,-1-46 66,1 0-1,0 1 1,1-1 0,0 1-1,2 0 1,0 0-1,1 0 1,0 1 0,4-6-66,-7 15-8,0-1-1,0 1 1,1 1 0,-1-1 0,1 0 0,1 1 0,-1 0 0,1 0 0,0 0 0,0 1 0,0-1-1,0 1 1,1 0 0,0 1 0,0-1 0,0 1 0,0 1 0,1-1 0,-1 1 0,1 0 0,-1 0 0,1 1-1,0 0 1,2 0 8,-8 1-11,1 0-1,0 1 0,-1-1 1,1 1-1,0 0 0,-1-1 1,1 1-1,0 0 1,-1 0-1,1 0 0,-1 0 1,0 0-1,1 1 0,-1-1 1,0 0-1,0 0 0,1 1 1,-1-1-1,0 1 1,0-1-1,-1 1 0,1 0 1,0-1-1,-1 1 0,1 0 1,-1-1-1,1 1 0,-1 0 1,0 0-1,1 0 12,7 63 133,-8-52-143,2 23 50,-2-21-40,0 0 1,2 1 0,-1-1-1,2 0 1,0 0 0,1 0-1,0 0 1,7 13-1,-11-27-7,1 0 0,0-1 0,-1 1 0,1 0 0,0-1 0,-1 1 0,1-1 0,0 1 0,0-1 0,-1 1 0,1-1 0,0 1 1,0-1-1,0 0 0,0 0 0,0 1 0,0-1 0,-1 0 0,1 0 0,0 0 0,0 0 0,0 0 0,0 0 0,0 0 0,0 0 0,0 0 0,0 0 0,0-1 0,-1 1 0,1 0 0,0-1 0,0 1 0,0-1 0,0 1 1,-1-1-1,1 1 0,0-1 0,0 1 0,-1-1 0,1 0 0,-1 1 0,1-1 0,0 0 0,-1 1 0,1-2 7,32-35 149,-31 35-170,12-18 98,-1 0 1,0 0 0,-1-1 0,-1 0 0,-1-1 0,-1 0 0,-1-1 0,-1 0 0,-1 0 0,-1-1 0,-1 1-1,0-18-77,-4 40 192,0 1-73,0 36-436,-1 25 299,0-12 22,4 37-4,-3-82-3,1 0 0,0 0 0,0 0 0,0 0 0,1 1 0,-1-2 0,1 1 0,0 0 0,0 0 0,0-1-1,1 1 1,-1-1 0,1 1 0,0-1 0,0 0 0,0 0 0,0 0 0,1-1 0,-1 1 0,1-1 0,0 0 0,-1 0-1,1 0 1,0 0 0,0-1 0,0 0 0,0 1 0,1-1 0,-1-1 0,0 1 0,0-1 0,1 0 0,-1 1-1,0-2 1,2 1 3,-4-1 46,0 0-1,0-1 0,0 1 1,0 0-1,0-1 0,-1 1 1,1-1-1,0 0 0,-1 1 1,1-1-1,-1 0 0,0 0 1,0 0-1,1 0 0,-1 0 1,-1-1-1,1 1 0,0 0 1,0-1-46,13-47 453,-13 46-422,3-20 7,-1-1 0,0 0 0,-2 0 0,-1-1-1,-3-20-37,3 43-2,-1-1 0,0 1 0,0 0 0,0 0 0,0 0-1,0 0 1,-1 0 0,1 0 0,-1 0 0,0 1 0,0-1-1,0 0 1,0 1 0,-1-1 0,1 1 0,0 0 0,-1 0-1,0 0 1,1 0 0,-1 1 0,0-1 0,0 1 0,0-1-1,0 1 1,0 0 0,-1 0 0,1 0 0,0 1 0,0-1-1,-1 1 1,1 0 0,0 0 0,-1 0 0,1 0 2,-5 0-44,0 0-1,0 0 1,1 1 0,-1 0-1,0 0 1,0 1 0,1 0-1,-1 1 1,1-1 0,0 1 0,-1 1-1,1-1 1,-5 5 44,11-8-21,1 0 0,0 1 0,-1-1 0,1 0 0,-1 0 0,1 0-1,0 0 1,-1 0 0,1 1 0,0-1 0,-1 0 0,1 0 0,0 1 0,-1-1 0,1 0 0,0 0 0,0 1 0,-1-1 0,1 0 0,0 1 0,0-1-1,0 1 1,0-1 0,-1 0 0,1 1 0,0-1 0,0 0 0,0 1 0,0-1 0,0 1 0,0-1 0,0 0 0,0 1 0,0-1 0,0 1 0,0-1-1,0 0 1,0 1 0,0-1 0,0 0 0,1 1 0,-1-1 0,0 1 0,0-1 0,0 0 0,1 1 0,-1-1 0,0 0 0,0 0 0,1 1 0,-1-1-1,0 0 1,0 1 0,1-1 21,31 5-229,44-10 372,-46-3-97,-1-2 0,1 0 0,-2-2 0,6-5-46,0 2 176,-31 13-173,1 1 0,-1 0 0,1-1 0,0 1 0,-1 1 0,1-1 0,0 0 0,0 1 0,-1 0 0,1 0 0,0 0 0,0 0 0,-1 1 0,1 0 0,0-1 0,-1 1 0,1 1 0,3 0-3,-1 1 5,0 1 1,-1-1 0,1 1 0,-1 0 0,1 1-1,-1-1 1,-1 1 0,1 0 0,-1 0 0,2 2-6,9 16 28,-1 0 1,-1 0 0,-1 1-1,7 23-28,-17-43 4,9 31 35,-9-28-57,-1 0 0,1 1 0,1-1 0,0-1 0,0 1 0,0 0 0,1-1 0,-1 1 0,2-1 0,0 1 18,4-30 656,33-135-266,-34 133-385,1 2-1,1-1 1,1 1-1,0 0 0,7-7-4,-17 29-20,0-1-1,0 0 0,-1 1 0,1-1 0,0 1 1,0 0-1,0-1 0,1 1 0,-1 0 1,0 0-1,0 0 0,1 0 0,-1 0 1,1 0-1,-1 0 0,1 0 0,-1 0 1,1 1-1,-1-1 0,1 0 0,0 1 0,-1 0 1,1-1-1,0 1 0,-1 0 0,1 0 1,1 0 20,1 1-39,-1 1 0,1 0 0,-1 0 1,1 0-1,-1 1 0,0-1 0,0 1 1,0 0-1,0 0 0,1 2 39,3 2 143,-1-1-139,0 1 0,0-1 0,0 0 0,1-1 1,0 1-1,0-1 0,1-1 0,-1 1 0,1-1 0,0-1 0,0 1 1,0-1-1,1-1 0,-1 1 0,1-2 0,0 1 0,-1-1 1,6 0-5,-12-1 10,-1-1 0,0 1 1,0-1-1,0 1 0,0-1 1,0 0-1,1 1 0,-1-1 1,0 0-1,-1 0 0,1 0 1,0 0-1,0 0 0,0 0 1,0 0-1,-1 0 0,1 0 1,0 0-1,-1 0 0,1 0 1,-1 0-1,0-1 1,1 1-1,-1 0 0,0 0 1,0-1-1,1 1 0,-1 0 1,0 0-1,0-1 0,-1 0-10,2-50 25,-1 40-34,-1 6 13,1-1 1,-1 0-1,-1 1 1,1-1 0,-1 1-1,0-1 1,-1 1 0,1 0-1,-1 0 1,-3-4-5,5 8-3,0 0 1,0 1-1,0-1 1,1 1-1,-2 0 1,1-1-1,0 1 1,0 0-1,0 0 1,-1 0-1,1-1 1,0 1-1,-1 0 1,1 1-1,-1-1 1,1 0-1,-1 0 1,0 1-1,1-1 1,-1 1-1,0-1 1,1 1-1,-1 0 1,0 0-1,1 0 1,-1 0-1,0 0 1,0 0-1,1 0 1,-1 0-1,0 1 1,1-1-1,-1 1 1,0-1-1,1 1 1,-1 0-1,1-1 1,-1 1-1,1 0 1,-1 0-1,1 0 1,-1 0-1,0 1 3,-3 3-12,1 0-1,-1 1 0,1-1 1,0 1-1,1 0 0,-1 0 1,1 0-1,0 1 0,1-1 1,-1 1-1,1-1 1,1 1-1,-1 0 0,1 0 1,0 0-1,1 4 13,-2 22-1,1 0 0,4 31 1,-2-43 7,0-16-16,-1 1 0,1-1 0,0 1 1,0-1-1,1 0 0,0 0 0,-1 0 1,2 0-1,-1 0 0,1 0 0,-1-1 0,1 1 1,0-1-1,1 0 0,-1 1 0,1-2 1,0 1-1,0 0 0,0-1 0,0 0 0,1 0 1,4 3 8,-5-4-3,0-1 1,0 1 0,0-1 0,0 1-1,0-1 1,1-1 0,-1 1 0,0-1-1,1 1 1,-1-1 0,0 0 0,1-1-1,-1 1 1,0-1 0,0 0 0,1 0-1,-1 0 1,0-1 0,0 1 0,0-1-1,0 0 1,-1 0 0,1 0 0,0-1 0,-1 1-1,0-1 1,1 0 0,0-1 2,23-25 133,0-2 0,-2-1 1,1-5-134,1 0 36,1 1 1,8-5-37,-18 22-43,33-32 131,-48 48-127,1 1 1,-1-1-1,1 1 1,0 0-1,-1-1 0,1 2 1,0-1-1,1 0 0,-1 1 1,0 0-1,0 0 0,0 0 1,1 0-1,0 1 39,-3 1-4,0-1-1,0 1 0,0 0 1,-1 0-1,1 0 1,0 0-1,-1 1 0,1-1 1,-1 0-1,0 1 1,1-1-1,-1 1 0,0-1 1,0 1-1,0 0 1,0-1-1,0 1 0,0 0 1,0 0-1,-1 0 1,1 0-1,0 0 1,-1 0-1,0 0 0,1 0 5,8 53 35,-8-42-80,-1-3 96,-7-15-18,2-1-55,0 0 1,0 0-1,-1 1 1,1 0-1,-1 1 1,0-1-1,0 1 1,-1 0-1,1 0 1,-1 1-1,0 0 1,-6-2 21,10 4-7,-1 0-1,0 0 1,0 0 0,1 1 0,-1 0 0,0-1 0,0 1-1,0 1 1,1-1 0,-1 1 0,0-1 0,0 1-1,1 0 1,-1 0 0,0 1 0,1-1 0,0 1 0,-1-1-1,1 1 1,0 0 0,-1 1 0,1-1 0,1 0 0,-1 1-1,-2 2 8,0 1-6,-1 1 0,1-1 1,0 1-1,1 0 0,0 0 0,0 1 0,1-1 0,0 1 0,0 0 0,0 0 0,1 0 0,1 1 6,-2 9-13,1 1 0,1 0 1,0 0-1,3 15 13,-2-30-8,1-1-1,-1 0 1,1 0 0,0 0 0,0 0 0,0 0 0,1 0 0,-1 0 0,1 0 0,0 0 0,-1 0 0,1-1-1,0 1 1,1-1 0,-1 1 0,0-1 0,1 0 0,-1 0 0,1 0 0,0 0 0,-1 0 0,4 1 8,-2-1-12,1 0 0,-1-1 1,1 1-1,-1-1 1,1 1-1,0-1 0,0-1 1,-1 1-1,1-1 1,0 1-1,0-2 0,0 1 1,0 0-1,-1-1 1,4-1 11,-4 1 13,0-1 0,-1 0 0,1-1 0,-1 1 0,0-1 0,0 1 0,0-1 0,0 0 0,0 0 0,-1-1 0,1 1 0,-1 0 0,0-1 0,0 1 0,0-1 0,0 0 0,-1 0 0,0 0-13,26-75 295,-26 75-288,44-185 234,2-62-241,-42 169 177,-5 49 214,0 28-84,0 9 90,-3 161-361,-18 111-36,14-181-1,4 64 1,3-140-8,0-16-5,0-1 1,0 1-1,0-1 1,0 1-1,0-1 0,0 0 1,1 1-1,-1-1 1,1 1-1,0-1 0,-1 0 1,1 0-1,0 1 0,0-1 1,1 0-1,-1 0 1,0 0-1,1 0 0,-1 0 1,1 0-1,0-1 1,0 1-1,-1 0 0,1-1 1,0 1-1,0-1 1,1 0 12,-1 0-6,1-1 1,0 1 0,0-1-1,-1 0 1,1 0 0,0 0-1,0-1 1,0 1 0,-1-1-1,1 1 1,0-1 0,-1 0-1,1 0 1,-1 0 0,1 0-1,-1-1 1,1 1 0,-1-1 0,0 1-1,1-1 1,-1 0 0,0 0-1,1-1 6,65-65 316,-3-2-1,5-13-315,-60 66-1338,-9 8-777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10:34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1 511 1792,'0'0'935,"0"0"-613,0 0-264,0 0 25,0 0 81,0 0 91,0 0 58,0 0 14,0 0-136,0 0-113,0 0-59,0 0-11,0 0-3,0 0-27,0 0-65,22-12-356,57-80 784,33-55-341,49-59 110,-150 192-138,-10 11 18,1 0 0,-1 0 0,1 1 0,0-1 0,0 1 1,0-1-1,0 1 0,1 0 0,-1-1 0,1 1 0,-1 1 1,1-1-1,0 0 0,0 1 0,0-1 0,0 1 0,0 0 1,0-1 9,-2 2-26,-1 0-124,-4 27-1417,-5-12-350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10:36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88 3201,'0'0'625,"0"0"-297,0 0-357,-7-1-349,102-25 804,-57 14-326,-1 2-1,1 2 1,1 1-100,139-14 68,-76 18-114,-102 3-32,0 0 58,0 0 45,0 0 95,0 0 71,0 0 9,0 0-71,0 28-90,10 161 238,-10-189-229,14 13-1582,-8-8 540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6T12:10:43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0 111 5113,'0'0'588,"0"0"-782,0 0 49,0 0 80,0 0 36,6 0 19,12 0-89,-17 1 123,0-1 1,1 0 0,-1 1 0,0-1-1,1 0 1,-1 0 0,1 0 0,-1 0-1,0 0 1,1 0 0,-1-1 0,1 1-1,-1 0 1,0-1 0,1 1 0,-1-1-1,0 1 1,0-1 0,1 0 0,-1 1-1,0-1 1,0 0 0,0 0 0,0 0-1,0 0 1,0 0 0,0 0 0,0 0-1,0 0 1,0 0 0,-1-1 0,1 1-1,0 0 1,-1 0 0,1-1 0,-1 1-1,0 0 1,1-1 0,-1 0-25,3-14 45,-2 8-12,0 1 0,1-1 0,0 0 0,0 1 1,1-1-1,0 1-33,-3 6-20,1 0 1,-1 0-1,1 0 1,0 0-1,-1 0 1,1 0-1,-1 1 1,1-1-1,0 0 0,0 0 1,0 1-1,-1-1 1,1 0-1,0 1 1,0-1-1,0 1 1,0-1-1,0 1 1,0 0-1,0-1 1,0 1-1,0 0 1,0 0-1,0 0 1,0 0-1,0 0 1,0 0-1,0 0 1,0 0-1,0 0 0,0 0 1,0 0-1,0 1 1,0-1-1,0 0 1,0 1-1,0-1 1,0 1-1,0-1 1,0 1-1,0-1 1,0 1-1,0 0 1,-1-1-1,2 2 20,13 16-1000,-3 5-584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5BE6A-9E01-47F8-92F8-A30B6AE88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8AB0C3-1A35-4500-9EC8-CA9D04307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0C20A-4F4B-4812-88BD-0AA2B75BC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A083-A606-4E5E-9737-D9936C8BE3D0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F7070-B954-4296-9511-5A8D369D4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F2AF5-7170-4CC1-8B13-40C327C7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A9A7-A7C6-41F9-B5A8-744C9D9DD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8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DC6D-38E5-4026-A6D5-CE3011B23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0B11B4-C489-486A-9303-F41766759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A22B6-9C75-4055-BCFC-C20A05CD7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A083-A606-4E5E-9737-D9936C8BE3D0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9C741-F462-4E77-A1E6-633717958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C5DC9-C0C7-471F-BA7F-0F0954980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A9A7-A7C6-41F9-B5A8-744C9D9DD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28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791E33-4A8F-4428-A4DC-4552364B8D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04C1D-72B8-4D65-8F3A-7EA1DF6D1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35989-440C-411A-BFAC-4C8D7F20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A083-A606-4E5E-9737-D9936C8BE3D0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0F3E5-78C1-40EF-949F-B011CA71A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224A3-2F78-4FEA-B447-68896AD80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A9A7-A7C6-41F9-B5A8-744C9D9DD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0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B24C4-FF6C-4451-B6F8-3F4F5C7B4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94C3C-7987-4583-8B33-F653B1F49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057FA-427D-42F7-AB83-3F287B45B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A083-A606-4E5E-9737-D9936C8BE3D0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3C574-14D4-4491-87C4-2577471A4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26856-D3BD-4EE7-8192-F88F4BA6E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A9A7-A7C6-41F9-B5A8-744C9D9DD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1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24F1B-48C3-42F9-800E-14A614315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E1F8D-F9A3-4BE4-A272-A73700F7A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DC381-FB05-4CB8-B528-599BB89D5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A083-A606-4E5E-9737-D9936C8BE3D0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0AE32-62B3-4BBC-B9F7-27FE74BE3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4B0B4-25A1-4727-8364-BBD9F8BEB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A9A7-A7C6-41F9-B5A8-744C9D9DD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74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11ED1-B5BC-46E7-8E31-7EFF59D0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9F15A-5091-42B6-B050-EE21418151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42A048-1CD4-4511-AD08-4725B347E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2A164-1DFE-4A4B-B4AF-645E807D7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A083-A606-4E5E-9737-D9936C8BE3D0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A783A-7120-44E2-9113-E7CFC2A7F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F0742-6C62-49FA-B896-0F0F0BCDB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A9A7-A7C6-41F9-B5A8-744C9D9DD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3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D534D-7FEE-4C59-B8FB-3BF8A0BBC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74060-14C6-4B27-8204-5C18B8CEB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7BE13-79EA-45E6-A5B3-20A535CAA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635D24-B444-474E-863A-3AD894D823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815D63-5122-46EF-BF76-2FB74D05C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410175-9903-43F1-8140-D11625926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A083-A606-4E5E-9737-D9936C8BE3D0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ACE048-BC1A-433F-B0DC-3B032F814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7BB340-3948-447B-A302-9DC829BD9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A9A7-A7C6-41F9-B5A8-744C9D9DD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43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32BA3-DA6E-4703-9D6A-37ECC3ACC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3A7632-F1B8-4012-9781-E8664AEEA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A083-A606-4E5E-9737-D9936C8BE3D0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2920C0-A110-46F5-BEC7-95B73052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B96E68-D862-46DD-812A-A1374F19D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A9A7-A7C6-41F9-B5A8-744C9D9DD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07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CE1C6D-0EE8-42AA-9431-53670EABD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A083-A606-4E5E-9737-D9936C8BE3D0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B13219-E7CC-4B9B-91D5-581EE500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EE5D9-0C03-4134-B6AB-31D378568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A9A7-A7C6-41F9-B5A8-744C9D9DD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43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00898-4E20-47D5-AD4B-2F30218C0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5A55F-4753-47DD-8825-679C59FA9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4FC118-4AF2-428F-8C07-6EED28661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F4692-54C7-42BA-8909-ECA5A901F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A083-A606-4E5E-9737-D9936C8BE3D0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9EB64-95B9-4AB8-AD66-3709FAA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72CC2-8DDD-496C-8204-5D9A0538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A9A7-A7C6-41F9-B5A8-744C9D9DD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46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BD86E-2691-4806-B00E-6EBEBE030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36F911-9F3C-4BC1-BE56-4FE2FAD2E6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FA62B-DF7F-430F-AA18-7A1C9266B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31254-5940-4CA6-8652-2A4654EE8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A083-A606-4E5E-9737-D9936C8BE3D0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27348-7931-4A89-9B3B-FB5F6AB2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761A1-A2BC-4EA5-AD2C-40D212D8A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A9A7-A7C6-41F9-B5A8-744C9D9DD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30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6C741F-B63A-4E07-B96F-A8EB3E246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4987F-C07B-40B9-8273-6C43CCA8E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DC4AF-BB3B-44C8-8265-7EABAE97FD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A083-A606-4E5E-9737-D9936C8BE3D0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7B566-91EC-490E-9E10-DF12A45A1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96A15-E9F9-4176-8BCF-AFC8E9355D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7A9A7-A7C6-41F9-B5A8-744C9D9DD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8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8.xml"/><Relationship Id="rId13" Type="http://schemas.openxmlformats.org/officeDocument/2006/relationships/image" Target="../media/image216.png"/><Relationship Id="rId18" Type="http://schemas.openxmlformats.org/officeDocument/2006/relationships/customXml" Target="../ink/ink243.xml"/><Relationship Id="rId26" Type="http://schemas.openxmlformats.org/officeDocument/2006/relationships/customXml" Target="../ink/ink247.xml"/><Relationship Id="rId3" Type="http://schemas.openxmlformats.org/officeDocument/2006/relationships/image" Target="../media/image210.png"/><Relationship Id="rId21" Type="http://schemas.openxmlformats.org/officeDocument/2006/relationships/image" Target="../media/image220.png"/><Relationship Id="rId34" Type="http://schemas.openxmlformats.org/officeDocument/2006/relationships/customXml" Target="../ink/ink251.xml"/><Relationship Id="rId7" Type="http://schemas.openxmlformats.org/officeDocument/2006/relationships/image" Target="../media/image213.png"/><Relationship Id="rId12" Type="http://schemas.openxmlformats.org/officeDocument/2006/relationships/customXml" Target="../ink/ink240.xml"/><Relationship Id="rId17" Type="http://schemas.openxmlformats.org/officeDocument/2006/relationships/image" Target="../media/image218.png"/><Relationship Id="rId25" Type="http://schemas.openxmlformats.org/officeDocument/2006/relationships/image" Target="../media/image222.png"/><Relationship Id="rId33" Type="http://schemas.openxmlformats.org/officeDocument/2006/relationships/image" Target="../media/image226.png"/><Relationship Id="rId2" Type="http://schemas.openxmlformats.org/officeDocument/2006/relationships/image" Target="../media/image1.jpeg"/><Relationship Id="rId16" Type="http://schemas.openxmlformats.org/officeDocument/2006/relationships/customXml" Target="../ink/ink242.xml"/><Relationship Id="rId20" Type="http://schemas.openxmlformats.org/officeDocument/2006/relationships/customXml" Target="../ink/ink244.xml"/><Relationship Id="rId29" Type="http://schemas.openxmlformats.org/officeDocument/2006/relationships/image" Target="../media/image22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7.xml"/><Relationship Id="rId11" Type="http://schemas.openxmlformats.org/officeDocument/2006/relationships/image" Target="../media/image215.png"/><Relationship Id="rId24" Type="http://schemas.openxmlformats.org/officeDocument/2006/relationships/customXml" Target="../ink/ink246.xml"/><Relationship Id="rId32" Type="http://schemas.openxmlformats.org/officeDocument/2006/relationships/customXml" Target="../ink/ink250.xml"/><Relationship Id="rId5" Type="http://schemas.openxmlformats.org/officeDocument/2006/relationships/image" Target="../media/image212.png"/><Relationship Id="rId15" Type="http://schemas.openxmlformats.org/officeDocument/2006/relationships/image" Target="../media/image217.png"/><Relationship Id="rId23" Type="http://schemas.openxmlformats.org/officeDocument/2006/relationships/image" Target="../media/image221.png"/><Relationship Id="rId28" Type="http://schemas.openxmlformats.org/officeDocument/2006/relationships/customXml" Target="../ink/ink248.xml"/><Relationship Id="rId10" Type="http://schemas.openxmlformats.org/officeDocument/2006/relationships/customXml" Target="../ink/ink239.xml"/><Relationship Id="rId19" Type="http://schemas.openxmlformats.org/officeDocument/2006/relationships/image" Target="../media/image219.png"/><Relationship Id="rId31" Type="http://schemas.openxmlformats.org/officeDocument/2006/relationships/image" Target="../media/image225.png"/><Relationship Id="rId4" Type="http://schemas.openxmlformats.org/officeDocument/2006/relationships/image" Target="../media/image211.png"/><Relationship Id="rId9" Type="http://schemas.openxmlformats.org/officeDocument/2006/relationships/image" Target="../media/image214.png"/><Relationship Id="rId14" Type="http://schemas.openxmlformats.org/officeDocument/2006/relationships/customXml" Target="../ink/ink241.xml"/><Relationship Id="rId22" Type="http://schemas.openxmlformats.org/officeDocument/2006/relationships/customXml" Target="../ink/ink245.xml"/><Relationship Id="rId27" Type="http://schemas.openxmlformats.org/officeDocument/2006/relationships/image" Target="../media/image223.png"/><Relationship Id="rId30" Type="http://schemas.openxmlformats.org/officeDocument/2006/relationships/customXml" Target="../ink/ink249.xml"/><Relationship Id="rId35" Type="http://schemas.openxmlformats.org/officeDocument/2006/relationships/image" Target="../media/image2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84.png"/><Relationship Id="rId21" Type="http://schemas.openxmlformats.org/officeDocument/2006/relationships/image" Target="../media/image236.png"/><Relationship Id="rId42" Type="http://schemas.openxmlformats.org/officeDocument/2006/relationships/customXml" Target="../ink/ink271.xml"/><Relationship Id="rId63" Type="http://schemas.openxmlformats.org/officeDocument/2006/relationships/image" Target="../media/image257.png"/><Relationship Id="rId84" Type="http://schemas.openxmlformats.org/officeDocument/2006/relationships/customXml" Target="../ink/ink292.xml"/><Relationship Id="rId138" Type="http://schemas.openxmlformats.org/officeDocument/2006/relationships/customXml" Target="../ink/ink319.xml"/><Relationship Id="rId159" Type="http://schemas.openxmlformats.org/officeDocument/2006/relationships/image" Target="../media/image305.png"/><Relationship Id="rId170" Type="http://schemas.openxmlformats.org/officeDocument/2006/relationships/customXml" Target="../ink/ink335.xml"/><Relationship Id="rId191" Type="http://schemas.openxmlformats.org/officeDocument/2006/relationships/image" Target="../media/image321.png"/><Relationship Id="rId205" Type="http://schemas.openxmlformats.org/officeDocument/2006/relationships/image" Target="../media/image328.png"/><Relationship Id="rId107" Type="http://schemas.openxmlformats.org/officeDocument/2006/relationships/image" Target="../media/image279.png"/><Relationship Id="rId11" Type="http://schemas.openxmlformats.org/officeDocument/2006/relationships/image" Target="../media/image231.png"/><Relationship Id="rId32" Type="http://schemas.openxmlformats.org/officeDocument/2006/relationships/customXml" Target="../ink/ink266.xml"/><Relationship Id="rId37" Type="http://schemas.openxmlformats.org/officeDocument/2006/relationships/image" Target="../media/image244.png"/><Relationship Id="rId53" Type="http://schemas.openxmlformats.org/officeDocument/2006/relationships/image" Target="../media/image252.png"/><Relationship Id="rId58" Type="http://schemas.openxmlformats.org/officeDocument/2006/relationships/customXml" Target="../ink/ink279.xml"/><Relationship Id="rId74" Type="http://schemas.openxmlformats.org/officeDocument/2006/relationships/customXml" Target="../ink/ink287.xml"/><Relationship Id="rId79" Type="http://schemas.openxmlformats.org/officeDocument/2006/relationships/image" Target="../media/image265.png"/><Relationship Id="rId102" Type="http://schemas.openxmlformats.org/officeDocument/2006/relationships/customXml" Target="../ink/ink301.xml"/><Relationship Id="rId123" Type="http://schemas.openxmlformats.org/officeDocument/2006/relationships/image" Target="../media/image287.png"/><Relationship Id="rId128" Type="http://schemas.openxmlformats.org/officeDocument/2006/relationships/customXml" Target="../ink/ink314.xml"/><Relationship Id="rId144" Type="http://schemas.openxmlformats.org/officeDocument/2006/relationships/customXml" Target="../ink/ink322.xml"/><Relationship Id="rId149" Type="http://schemas.openxmlformats.org/officeDocument/2006/relationships/image" Target="../media/image300.png"/><Relationship Id="rId5" Type="http://schemas.openxmlformats.org/officeDocument/2006/relationships/image" Target="../media/image228.png"/><Relationship Id="rId90" Type="http://schemas.openxmlformats.org/officeDocument/2006/relationships/customXml" Target="../ink/ink295.xml"/><Relationship Id="rId95" Type="http://schemas.openxmlformats.org/officeDocument/2006/relationships/image" Target="../media/image273.png"/><Relationship Id="rId160" Type="http://schemas.openxmlformats.org/officeDocument/2006/relationships/customXml" Target="../ink/ink330.xml"/><Relationship Id="rId165" Type="http://schemas.openxmlformats.org/officeDocument/2006/relationships/image" Target="../media/image308.png"/><Relationship Id="rId181" Type="http://schemas.openxmlformats.org/officeDocument/2006/relationships/image" Target="../media/image316.png"/><Relationship Id="rId186" Type="http://schemas.openxmlformats.org/officeDocument/2006/relationships/customXml" Target="../ink/ink343.xml"/><Relationship Id="rId211" Type="http://schemas.openxmlformats.org/officeDocument/2006/relationships/image" Target="../media/image12.png"/><Relationship Id="rId22" Type="http://schemas.openxmlformats.org/officeDocument/2006/relationships/customXml" Target="../ink/ink261.xml"/><Relationship Id="rId27" Type="http://schemas.openxmlformats.org/officeDocument/2006/relationships/image" Target="../media/image239.png"/><Relationship Id="rId43" Type="http://schemas.openxmlformats.org/officeDocument/2006/relationships/image" Target="../media/image247.png"/><Relationship Id="rId48" Type="http://schemas.openxmlformats.org/officeDocument/2006/relationships/customXml" Target="../ink/ink274.xml"/><Relationship Id="rId64" Type="http://schemas.openxmlformats.org/officeDocument/2006/relationships/customXml" Target="../ink/ink282.xml"/><Relationship Id="rId69" Type="http://schemas.openxmlformats.org/officeDocument/2006/relationships/image" Target="../media/image260.png"/><Relationship Id="rId113" Type="http://schemas.openxmlformats.org/officeDocument/2006/relationships/image" Target="../media/image282.png"/><Relationship Id="rId118" Type="http://schemas.openxmlformats.org/officeDocument/2006/relationships/customXml" Target="../ink/ink309.xml"/><Relationship Id="rId134" Type="http://schemas.openxmlformats.org/officeDocument/2006/relationships/customXml" Target="../ink/ink317.xml"/><Relationship Id="rId139" Type="http://schemas.openxmlformats.org/officeDocument/2006/relationships/image" Target="../media/image295.png"/><Relationship Id="rId80" Type="http://schemas.openxmlformats.org/officeDocument/2006/relationships/customXml" Target="../ink/ink290.xml"/><Relationship Id="rId85" Type="http://schemas.openxmlformats.org/officeDocument/2006/relationships/image" Target="../media/image268.png"/><Relationship Id="rId150" Type="http://schemas.openxmlformats.org/officeDocument/2006/relationships/customXml" Target="../ink/ink325.xml"/><Relationship Id="rId155" Type="http://schemas.openxmlformats.org/officeDocument/2006/relationships/image" Target="../media/image303.png"/><Relationship Id="rId171" Type="http://schemas.openxmlformats.org/officeDocument/2006/relationships/image" Target="../media/image311.png"/><Relationship Id="rId176" Type="http://schemas.openxmlformats.org/officeDocument/2006/relationships/customXml" Target="../ink/ink338.xml"/><Relationship Id="rId192" Type="http://schemas.openxmlformats.org/officeDocument/2006/relationships/customXml" Target="../ink/ink346.xml"/><Relationship Id="rId197" Type="http://schemas.openxmlformats.org/officeDocument/2006/relationships/image" Target="../media/image324.png"/><Relationship Id="rId206" Type="http://schemas.openxmlformats.org/officeDocument/2006/relationships/customXml" Target="../ink/ink353.xml"/><Relationship Id="rId201" Type="http://schemas.openxmlformats.org/officeDocument/2006/relationships/image" Target="../media/image326.png"/><Relationship Id="rId12" Type="http://schemas.openxmlformats.org/officeDocument/2006/relationships/customXml" Target="../ink/ink256.xml"/><Relationship Id="rId17" Type="http://schemas.openxmlformats.org/officeDocument/2006/relationships/image" Target="../media/image234.png"/><Relationship Id="rId33" Type="http://schemas.openxmlformats.org/officeDocument/2006/relationships/image" Target="../media/image242.png"/><Relationship Id="rId38" Type="http://schemas.openxmlformats.org/officeDocument/2006/relationships/customXml" Target="../ink/ink269.xml"/><Relationship Id="rId59" Type="http://schemas.openxmlformats.org/officeDocument/2006/relationships/image" Target="../media/image255.png"/><Relationship Id="rId103" Type="http://schemas.openxmlformats.org/officeDocument/2006/relationships/image" Target="../media/image277.png"/><Relationship Id="rId108" Type="http://schemas.openxmlformats.org/officeDocument/2006/relationships/customXml" Target="../ink/ink304.xml"/><Relationship Id="rId124" Type="http://schemas.openxmlformats.org/officeDocument/2006/relationships/customXml" Target="../ink/ink312.xml"/><Relationship Id="rId129" Type="http://schemas.openxmlformats.org/officeDocument/2006/relationships/image" Target="../media/image290.png"/><Relationship Id="rId54" Type="http://schemas.openxmlformats.org/officeDocument/2006/relationships/customXml" Target="../ink/ink277.xml"/><Relationship Id="rId70" Type="http://schemas.openxmlformats.org/officeDocument/2006/relationships/customXml" Target="../ink/ink285.xml"/><Relationship Id="rId75" Type="http://schemas.openxmlformats.org/officeDocument/2006/relationships/image" Target="../media/image263.png"/><Relationship Id="rId91" Type="http://schemas.openxmlformats.org/officeDocument/2006/relationships/image" Target="../media/image271.png"/><Relationship Id="rId96" Type="http://schemas.openxmlformats.org/officeDocument/2006/relationships/customXml" Target="../ink/ink298.xml"/><Relationship Id="rId140" Type="http://schemas.openxmlformats.org/officeDocument/2006/relationships/customXml" Target="../ink/ink320.xml"/><Relationship Id="rId145" Type="http://schemas.openxmlformats.org/officeDocument/2006/relationships/image" Target="../media/image298.png"/><Relationship Id="rId161" Type="http://schemas.openxmlformats.org/officeDocument/2006/relationships/image" Target="../media/image306.png"/><Relationship Id="rId166" Type="http://schemas.openxmlformats.org/officeDocument/2006/relationships/customXml" Target="../ink/ink333.xml"/><Relationship Id="rId182" Type="http://schemas.openxmlformats.org/officeDocument/2006/relationships/customXml" Target="../ink/ink341.xml"/><Relationship Id="rId187" Type="http://schemas.openxmlformats.org/officeDocument/2006/relationships/image" Target="../media/image31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3.xml"/><Relationship Id="rId23" Type="http://schemas.openxmlformats.org/officeDocument/2006/relationships/image" Target="../media/image237.png"/><Relationship Id="rId28" Type="http://schemas.openxmlformats.org/officeDocument/2006/relationships/customXml" Target="../ink/ink264.xml"/><Relationship Id="rId49" Type="http://schemas.openxmlformats.org/officeDocument/2006/relationships/image" Target="../media/image250.png"/><Relationship Id="rId114" Type="http://schemas.openxmlformats.org/officeDocument/2006/relationships/customXml" Target="../ink/ink307.xml"/><Relationship Id="rId119" Type="http://schemas.openxmlformats.org/officeDocument/2006/relationships/image" Target="../media/image285.png"/><Relationship Id="rId44" Type="http://schemas.openxmlformats.org/officeDocument/2006/relationships/customXml" Target="../ink/ink272.xml"/><Relationship Id="rId60" Type="http://schemas.openxmlformats.org/officeDocument/2006/relationships/customXml" Target="../ink/ink280.xml"/><Relationship Id="rId65" Type="http://schemas.openxmlformats.org/officeDocument/2006/relationships/image" Target="../media/image258.png"/><Relationship Id="rId81" Type="http://schemas.openxmlformats.org/officeDocument/2006/relationships/image" Target="../media/image266.png"/><Relationship Id="rId86" Type="http://schemas.openxmlformats.org/officeDocument/2006/relationships/customXml" Target="../ink/ink293.xml"/><Relationship Id="rId130" Type="http://schemas.openxmlformats.org/officeDocument/2006/relationships/customXml" Target="../ink/ink315.xml"/><Relationship Id="rId135" Type="http://schemas.openxmlformats.org/officeDocument/2006/relationships/image" Target="../media/image293.png"/><Relationship Id="rId151" Type="http://schemas.openxmlformats.org/officeDocument/2006/relationships/image" Target="../media/image301.png"/><Relationship Id="rId156" Type="http://schemas.openxmlformats.org/officeDocument/2006/relationships/customXml" Target="../ink/ink328.xml"/><Relationship Id="rId177" Type="http://schemas.openxmlformats.org/officeDocument/2006/relationships/image" Target="../media/image314.png"/><Relationship Id="rId198" Type="http://schemas.openxmlformats.org/officeDocument/2006/relationships/customXml" Target="../ink/ink349.xml"/><Relationship Id="rId172" Type="http://schemas.openxmlformats.org/officeDocument/2006/relationships/customXml" Target="../ink/ink336.xml"/><Relationship Id="rId193" Type="http://schemas.openxmlformats.org/officeDocument/2006/relationships/image" Target="../media/image322.png"/><Relationship Id="rId202" Type="http://schemas.openxmlformats.org/officeDocument/2006/relationships/customXml" Target="../ink/ink351.xml"/><Relationship Id="rId207" Type="http://schemas.openxmlformats.org/officeDocument/2006/relationships/image" Target="../media/image329.png"/><Relationship Id="rId13" Type="http://schemas.openxmlformats.org/officeDocument/2006/relationships/image" Target="../media/image232.png"/><Relationship Id="rId18" Type="http://schemas.openxmlformats.org/officeDocument/2006/relationships/customXml" Target="../ink/ink259.xml"/><Relationship Id="rId39" Type="http://schemas.openxmlformats.org/officeDocument/2006/relationships/image" Target="../media/image245.png"/><Relationship Id="rId109" Type="http://schemas.openxmlformats.org/officeDocument/2006/relationships/image" Target="../media/image280.png"/><Relationship Id="rId34" Type="http://schemas.openxmlformats.org/officeDocument/2006/relationships/customXml" Target="../ink/ink267.xml"/><Relationship Id="rId50" Type="http://schemas.openxmlformats.org/officeDocument/2006/relationships/customXml" Target="../ink/ink275.xml"/><Relationship Id="rId55" Type="http://schemas.openxmlformats.org/officeDocument/2006/relationships/image" Target="../media/image253.png"/><Relationship Id="rId76" Type="http://schemas.openxmlformats.org/officeDocument/2006/relationships/customXml" Target="../ink/ink288.xml"/><Relationship Id="rId97" Type="http://schemas.openxmlformats.org/officeDocument/2006/relationships/image" Target="../media/image274.png"/><Relationship Id="rId104" Type="http://schemas.openxmlformats.org/officeDocument/2006/relationships/customXml" Target="../ink/ink302.xml"/><Relationship Id="rId120" Type="http://schemas.openxmlformats.org/officeDocument/2006/relationships/customXml" Target="../ink/ink310.xml"/><Relationship Id="rId125" Type="http://schemas.openxmlformats.org/officeDocument/2006/relationships/image" Target="../media/image288.png"/><Relationship Id="rId141" Type="http://schemas.openxmlformats.org/officeDocument/2006/relationships/image" Target="../media/image296.png"/><Relationship Id="rId146" Type="http://schemas.openxmlformats.org/officeDocument/2006/relationships/customXml" Target="../ink/ink323.xml"/><Relationship Id="rId167" Type="http://schemas.openxmlformats.org/officeDocument/2006/relationships/image" Target="../media/image309.png"/><Relationship Id="rId188" Type="http://schemas.openxmlformats.org/officeDocument/2006/relationships/customXml" Target="../ink/ink344.xml"/><Relationship Id="rId7" Type="http://schemas.openxmlformats.org/officeDocument/2006/relationships/image" Target="../media/image229.png"/><Relationship Id="rId71" Type="http://schemas.openxmlformats.org/officeDocument/2006/relationships/image" Target="../media/image261.png"/><Relationship Id="rId92" Type="http://schemas.openxmlformats.org/officeDocument/2006/relationships/customXml" Target="../ink/ink296.xml"/><Relationship Id="rId162" Type="http://schemas.openxmlformats.org/officeDocument/2006/relationships/customXml" Target="../ink/ink331.xml"/><Relationship Id="rId183" Type="http://schemas.openxmlformats.org/officeDocument/2006/relationships/image" Target="../media/image317.png"/><Relationship Id="rId2" Type="http://schemas.openxmlformats.org/officeDocument/2006/relationships/image" Target="../media/image1.jpeg"/><Relationship Id="rId29" Type="http://schemas.openxmlformats.org/officeDocument/2006/relationships/image" Target="../media/image240.png"/><Relationship Id="rId24" Type="http://schemas.openxmlformats.org/officeDocument/2006/relationships/customXml" Target="../ink/ink262.xml"/><Relationship Id="rId40" Type="http://schemas.openxmlformats.org/officeDocument/2006/relationships/customXml" Target="../ink/ink270.xml"/><Relationship Id="rId45" Type="http://schemas.openxmlformats.org/officeDocument/2006/relationships/image" Target="../media/image248.png"/><Relationship Id="rId66" Type="http://schemas.openxmlformats.org/officeDocument/2006/relationships/customXml" Target="../ink/ink283.xml"/><Relationship Id="rId87" Type="http://schemas.openxmlformats.org/officeDocument/2006/relationships/image" Target="../media/image269.png"/><Relationship Id="rId110" Type="http://schemas.openxmlformats.org/officeDocument/2006/relationships/customXml" Target="../ink/ink305.xml"/><Relationship Id="rId115" Type="http://schemas.openxmlformats.org/officeDocument/2006/relationships/image" Target="../media/image283.png"/><Relationship Id="rId131" Type="http://schemas.openxmlformats.org/officeDocument/2006/relationships/image" Target="../media/image291.png"/><Relationship Id="rId136" Type="http://schemas.openxmlformats.org/officeDocument/2006/relationships/customXml" Target="../ink/ink318.xml"/><Relationship Id="rId157" Type="http://schemas.openxmlformats.org/officeDocument/2006/relationships/image" Target="../media/image304.png"/><Relationship Id="rId178" Type="http://schemas.openxmlformats.org/officeDocument/2006/relationships/customXml" Target="../ink/ink339.xml"/><Relationship Id="rId61" Type="http://schemas.openxmlformats.org/officeDocument/2006/relationships/image" Target="../media/image256.png"/><Relationship Id="rId82" Type="http://schemas.openxmlformats.org/officeDocument/2006/relationships/customXml" Target="../ink/ink291.xml"/><Relationship Id="rId152" Type="http://schemas.openxmlformats.org/officeDocument/2006/relationships/customXml" Target="../ink/ink326.xml"/><Relationship Id="rId173" Type="http://schemas.openxmlformats.org/officeDocument/2006/relationships/image" Target="../media/image312.png"/><Relationship Id="rId194" Type="http://schemas.openxmlformats.org/officeDocument/2006/relationships/customXml" Target="../ink/ink347.xml"/><Relationship Id="rId199" Type="http://schemas.openxmlformats.org/officeDocument/2006/relationships/image" Target="../media/image325.png"/><Relationship Id="rId203" Type="http://schemas.openxmlformats.org/officeDocument/2006/relationships/image" Target="../media/image327.png"/><Relationship Id="rId208" Type="http://schemas.openxmlformats.org/officeDocument/2006/relationships/customXml" Target="../ink/ink354.xml"/><Relationship Id="rId19" Type="http://schemas.openxmlformats.org/officeDocument/2006/relationships/image" Target="../media/image235.png"/><Relationship Id="rId14" Type="http://schemas.openxmlformats.org/officeDocument/2006/relationships/customXml" Target="../ink/ink257.xml"/><Relationship Id="rId30" Type="http://schemas.openxmlformats.org/officeDocument/2006/relationships/customXml" Target="../ink/ink265.xml"/><Relationship Id="rId35" Type="http://schemas.openxmlformats.org/officeDocument/2006/relationships/image" Target="../media/image243.png"/><Relationship Id="rId56" Type="http://schemas.openxmlformats.org/officeDocument/2006/relationships/customXml" Target="../ink/ink278.xml"/><Relationship Id="rId77" Type="http://schemas.openxmlformats.org/officeDocument/2006/relationships/image" Target="../media/image264.png"/><Relationship Id="rId100" Type="http://schemas.openxmlformats.org/officeDocument/2006/relationships/customXml" Target="../ink/ink300.xml"/><Relationship Id="rId105" Type="http://schemas.openxmlformats.org/officeDocument/2006/relationships/image" Target="../media/image278.png"/><Relationship Id="rId126" Type="http://schemas.openxmlformats.org/officeDocument/2006/relationships/customXml" Target="../ink/ink313.xml"/><Relationship Id="rId147" Type="http://schemas.openxmlformats.org/officeDocument/2006/relationships/image" Target="../media/image299.png"/><Relationship Id="rId168" Type="http://schemas.openxmlformats.org/officeDocument/2006/relationships/customXml" Target="../ink/ink334.xml"/><Relationship Id="rId8" Type="http://schemas.openxmlformats.org/officeDocument/2006/relationships/customXml" Target="../ink/ink254.xml"/><Relationship Id="rId51" Type="http://schemas.openxmlformats.org/officeDocument/2006/relationships/image" Target="../media/image251.png"/><Relationship Id="rId72" Type="http://schemas.openxmlformats.org/officeDocument/2006/relationships/customXml" Target="../ink/ink286.xml"/><Relationship Id="rId93" Type="http://schemas.openxmlformats.org/officeDocument/2006/relationships/image" Target="../media/image272.png"/><Relationship Id="rId98" Type="http://schemas.openxmlformats.org/officeDocument/2006/relationships/customXml" Target="../ink/ink299.xml"/><Relationship Id="rId121" Type="http://schemas.openxmlformats.org/officeDocument/2006/relationships/image" Target="../media/image286.png"/><Relationship Id="rId142" Type="http://schemas.openxmlformats.org/officeDocument/2006/relationships/customXml" Target="../ink/ink321.xml"/><Relationship Id="rId163" Type="http://schemas.openxmlformats.org/officeDocument/2006/relationships/image" Target="../media/image307.png"/><Relationship Id="rId184" Type="http://schemas.openxmlformats.org/officeDocument/2006/relationships/customXml" Target="../ink/ink342.xml"/><Relationship Id="rId189" Type="http://schemas.openxmlformats.org/officeDocument/2006/relationships/image" Target="../media/image320.png"/><Relationship Id="rId3" Type="http://schemas.openxmlformats.org/officeDocument/2006/relationships/image" Target="../media/image210.png"/><Relationship Id="rId25" Type="http://schemas.openxmlformats.org/officeDocument/2006/relationships/image" Target="../media/image238.png"/><Relationship Id="rId46" Type="http://schemas.openxmlformats.org/officeDocument/2006/relationships/customXml" Target="../ink/ink273.xml"/><Relationship Id="rId67" Type="http://schemas.openxmlformats.org/officeDocument/2006/relationships/image" Target="../media/image259.png"/><Relationship Id="rId116" Type="http://schemas.openxmlformats.org/officeDocument/2006/relationships/customXml" Target="../ink/ink308.xml"/><Relationship Id="rId137" Type="http://schemas.openxmlformats.org/officeDocument/2006/relationships/image" Target="../media/image294.png"/><Relationship Id="rId158" Type="http://schemas.openxmlformats.org/officeDocument/2006/relationships/customXml" Target="../ink/ink329.xml"/><Relationship Id="rId20" Type="http://schemas.openxmlformats.org/officeDocument/2006/relationships/customXml" Target="../ink/ink260.xml"/><Relationship Id="rId41" Type="http://schemas.openxmlformats.org/officeDocument/2006/relationships/image" Target="../media/image246.png"/><Relationship Id="rId62" Type="http://schemas.openxmlformats.org/officeDocument/2006/relationships/customXml" Target="../ink/ink281.xml"/><Relationship Id="rId83" Type="http://schemas.openxmlformats.org/officeDocument/2006/relationships/image" Target="../media/image267.png"/><Relationship Id="rId88" Type="http://schemas.openxmlformats.org/officeDocument/2006/relationships/customXml" Target="../ink/ink294.xml"/><Relationship Id="rId111" Type="http://schemas.openxmlformats.org/officeDocument/2006/relationships/image" Target="../media/image281.png"/><Relationship Id="rId132" Type="http://schemas.openxmlformats.org/officeDocument/2006/relationships/customXml" Target="../ink/ink316.xml"/><Relationship Id="rId153" Type="http://schemas.openxmlformats.org/officeDocument/2006/relationships/image" Target="../media/image302.png"/><Relationship Id="rId174" Type="http://schemas.openxmlformats.org/officeDocument/2006/relationships/customXml" Target="../ink/ink337.xml"/><Relationship Id="rId179" Type="http://schemas.openxmlformats.org/officeDocument/2006/relationships/image" Target="../media/image315.png"/><Relationship Id="rId195" Type="http://schemas.openxmlformats.org/officeDocument/2006/relationships/image" Target="../media/image323.png"/><Relationship Id="rId209" Type="http://schemas.openxmlformats.org/officeDocument/2006/relationships/image" Target="../media/image330.png"/><Relationship Id="rId190" Type="http://schemas.openxmlformats.org/officeDocument/2006/relationships/customXml" Target="../ink/ink345.xml"/><Relationship Id="rId204" Type="http://schemas.openxmlformats.org/officeDocument/2006/relationships/customXml" Target="../ink/ink352.xml"/><Relationship Id="rId15" Type="http://schemas.openxmlformats.org/officeDocument/2006/relationships/image" Target="../media/image233.png"/><Relationship Id="rId36" Type="http://schemas.openxmlformats.org/officeDocument/2006/relationships/customXml" Target="../ink/ink268.xml"/><Relationship Id="rId57" Type="http://schemas.openxmlformats.org/officeDocument/2006/relationships/image" Target="../media/image254.png"/><Relationship Id="rId106" Type="http://schemas.openxmlformats.org/officeDocument/2006/relationships/customXml" Target="../ink/ink303.xml"/><Relationship Id="rId127" Type="http://schemas.openxmlformats.org/officeDocument/2006/relationships/image" Target="../media/image289.png"/><Relationship Id="rId10" Type="http://schemas.openxmlformats.org/officeDocument/2006/relationships/customXml" Target="../ink/ink255.xml"/><Relationship Id="rId31" Type="http://schemas.openxmlformats.org/officeDocument/2006/relationships/image" Target="../media/image241.png"/><Relationship Id="rId52" Type="http://schemas.openxmlformats.org/officeDocument/2006/relationships/customXml" Target="../ink/ink276.xml"/><Relationship Id="rId73" Type="http://schemas.openxmlformats.org/officeDocument/2006/relationships/image" Target="../media/image262.png"/><Relationship Id="rId78" Type="http://schemas.openxmlformats.org/officeDocument/2006/relationships/customXml" Target="../ink/ink289.xml"/><Relationship Id="rId94" Type="http://schemas.openxmlformats.org/officeDocument/2006/relationships/customXml" Target="../ink/ink297.xml"/><Relationship Id="rId99" Type="http://schemas.openxmlformats.org/officeDocument/2006/relationships/image" Target="../media/image275.png"/><Relationship Id="rId101" Type="http://schemas.openxmlformats.org/officeDocument/2006/relationships/image" Target="../media/image276.png"/><Relationship Id="rId122" Type="http://schemas.openxmlformats.org/officeDocument/2006/relationships/customXml" Target="../ink/ink311.xml"/><Relationship Id="rId143" Type="http://schemas.openxmlformats.org/officeDocument/2006/relationships/image" Target="../media/image297.png"/><Relationship Id="rId148" Type="http://schemas.openxmlformats.org/officeDocument/2006/relationships/customXml" Target="../ink/ink324.xml"/><Relationship Id="rId164" Type="http://schemas.openxmlformats.org/officeDocument/2006/relationships/customXml" Target="../ink/ink332.xml"/><Relationship Id="rId169" Type="http://schemas.openxmlformats.org/officeDocument/2006/relationships/image" Target="../media/image310.png"/><Relationship Id="rId185" Type="http://schemas.openxmlformats.org/officeDocument/2006/relationships/image" Target="../media/image318.png"/><Relationship Id="rId4" Type="http://schemas.openxmlformats.org/officeDocument/2006/relationships/customXml" Target="../ink/ink252.xml"/><Relationship Id="rId9" Type="http://schemas.openxmlformats.org/officeDocument/2006/relationships/image" Target="../media/image230.png"/><Relationship Id="rId180" Type="http://schemas.openxmlformats.org/officeDocument/2006/relationships/customXml" Target="../ink/ink340.xml"/><Relationship Id="rId210" Type="http://schemas.openxmlformats.org/officeDocument/2006/relationships/customXml" Target="../ink/ink355.xml"/><Relationship Id="rId26" Type="http://schemas.openxmlformats.org/officeDocument/2006/relationships/customXml" Target="../ink/ink263.xml"/><Relationship Id="rId47" Type="http://schemas.openxmlformats.org/officeDocument/2006/relationships/image" Target="../media/image249.png"/><Relationship Id="rId68" Type="http://schemas.openxmlformats.org/officeDocument/2006/relationships/customXml" Target="../ink/ink284.xml"/><Relationship Id="rId89" Type="http://schemas.openxmlformats.org/officeDocument/2006/relationships/image" Target="../media/image270.png"/><Relationship Id="rId112" Type="http://schemas.openxmlformats.org/officeDocument/2006/relationships/customXml" Target="../ink/ink306.xml"/><Relationship Id="rId133" Type="http://schemas.openxmlformats.org/officeDocument/2006/relationships/image" Target="../media/image292.png"/><Relationship Id="rId154" Type="http://schemas.openxmlformats.org/officeDocument/2006/relationships/customXml" Target="../ink/ink327.xml"/><Relationship Id="rId175" Type="http://schemas.openxmlformats.org/officeDocument/2006/relationships/image" Target="../media/image313.png"/><Relationship Id="rId196" Type="http://schemas.openxmlformats.org/officeDocument/2006/relationships/customXml" Target="../ink/ink348.xml"/><Relationship Id="rId200" Type="http://schemas.openxmlformats.org/officeDocument/2006/relationships/customXml" Target="../ink/ink350.xml"/><Relationship Id="rId16" Type="http://schemas.openxmlformats.org/officeDocument/2006/relationships/customXml" Target="../ink/ink258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87.png"/><Relationship Id="rId21" Type="http://schemas.openxmlformats.org/officeDocument/2006/relationships/image" Target="../media/image339.png"/><Relationship Id="rId42" Type="http://schemas.openxmlformats.org/officeDocument/2006/relationships/customXml" Target="../ink/ink375.xml"/><Relationship Id="rId63" Type="http://schemas.openxmlformats.org/officeDocument/2006/relationships/image" Target="../media/image360.png"/><Relationship Id="rId84" Type="http://schemas.openxmlformats.org/officeDocument/2006/relationships/customXml" Target="../ink/ink396.xml"/><Relationship Id="rId138" Type="http://schemas.openxmlformats.org/officeDocument/2006/relationships/customXml" Target="../ink/ink423.xml"/><Relationship Id="rId159" Type="http://schemas.openxmlformats.org/officeDocument/2006/relationships/image" Target="../media/image408.png"/><Relationship Id="rId170" Type="http://schemas.openxmlformats.org/officeDocument/2006/relationships/customXml" Target="../ink/ink439.xml"/><Relationship Id="rId191" Type="http://schemas.openxmlformats.org/officeDocument/2006/relationships/image" Target="../media/image424.png"/><Relationship Id="rId205" Type="http://schemas.openxmlformats.org/officeDocument/2006/relationships/image" Target="../media/image431.png"/><Relationship Id="rId226" Type="http://schemas.openxmlformats.org/officeDocument/2006/relationships/customXml" Target="../ink/ink467.xml"/><Relationship Id="rId247" Type="http://schemas.openxmlformats.org/officeDocument/2006/relationships/image" Target="../media/image452.png"/><Relationship Id="rId107" Type="http://schemas.openxmlformats.org/officeDocument/2006/relationships/image" Target="../media/image382.png"/><Relationship Id="rId268" Type="http://schemas.openxmlformats.org/officeDocument/2006/relationships/customXml" Target="../ink/ink488.xml"/><Relationship Id="rId11" Type="http://schemas.openxmlformats.org/officeDocument/2006/relationships/image" Target="../media/image334.png"/><Relationship Id="rId32" Type="http://schemas.openxmlformats.org/officeDocument/2006/relationships/customXml" Target="../ink/ink370.xml"/><Relationship Id="rId53" Type="http://schemas.openxmlformats.org/officeDocument/2006/relationships/image" Target="../media/image355.png"/><Relationship Id="rId74" Type="http://schemas.openxmlformats.org/officeDocument/2006/relationships/customXml" Target="../ink/ink391.xml"/><Relationship Id="rId128" Type="http://schemas.openxmlformats.org/officeDocument/2006/relationships/customXml" Target="../ink/ink418.xml"/><Relationship Id="rId149" Type="http://schemas.openxmlformats.org/officeDocument/2006/relationships/image" Target="../media/image403.png"/><Relationship Id="rId5" Type="http://schemas.openxmlformats.org/officeDocument/2006/relationships/image" Target="../media/image331.png"/><Relationship Id="rId95" Type="http://schemas.openxmlformats.org/officeDocument/2006/relationships/image" Target="../media/image376.png"/><Relationship Id="rId160" Type="http://schemas.openxmlformats.org/officeDocument/2006/relationships/customXml" Target="../ink/ink434.xml"/><Relationship Id="rId181" Type="http://schemas.openxmlformats.org/officeDocument/2006/relationships/image" Target="../media/image419.png"/><Relationship Id="rId216" Type="http://schemas.openxmlformats.org/officeDocument/2006/relationships/customXml" Target="../ink/ink462.xml"/><Relationship Id="rId237" Type="http://schemas.openxmlformats.org/officeDocument/2006/relationships/image" Target="../media/image447.png"/><Relationship Id="rId258" Type="http://schemas.openxmlformats.org/officeDocument/2006/relationships/customXml" Target="../ink/ink483.xml"/><Relationship Id="rId279" Type="http://schemas.openxmlformats.org/officeDocument/2006/relationships/image" Target="../media/image468.png"/><Relationship Id="rId22" Type="http://schemas.openxmlformats.org/officeDocument/2006/relationships/customXml" Target="../ink/ink365.xml"/><Relationship Id="rId43" Type="http://schemas.openxmlformats.org/officeDocument/2006/relationships/image" Target="../media/image350.png"/><Relationship Id="rId64" Type="http://schemas.openxmlformats.org/officeDocument/2006/relationships/customXml" Target="../ink/ink386.xml"/><Relationship Id="rId118" Type="http://schemas.openxmlformats.org/officeDocument/2006/relationships/customXml" Target="../ink/ink413.xml"/><Relationship Id="rId139" Type="http://schemas.openxmlformats.org/officeDocument/2006/relationships/image" Target="../media/image398.png"/><Relationship Id="rId85" Type="http://schemas.openxmlformats.org/officeDocument/2006/relationships/image" Target="../media/image371.png"/><Relationship Id="rId150" Type="http://schemas.openxmlformats.org/officeDocument/2006/relationships/customXml" Target="../ink/ink429.xml"/><Relationship Id="rId171" Type="http://schemas.openxmlformats.org/officeDocument/2006/relationships/image" Target="../media/image414.png"/><Relationship Id="rId192" Type="http://schemas.openxmlformats.org/officeDocument/2006/relationships/customXml" Target="../ink/ink450.xml"/><Relationship Id="rId206" Type="http://schemas.openxmlformats.org/officeDocument/2006/relationships/customXml" Target="../ink/ink457.xml"/><Relationship Id="rId227" Type="http://schemas.openxmlformats.org/officeDocument/2006/relationships/image" Target="../media/image442.png"/><Relationship Id="rId248" Type="http://schemas.openxmlformats.org/officeDocument/2006/relationships/customXml" Target="../ink/ink478.xml"/><Relationship Id="rId269" Type="http://schemas.openxmlformats.org/officeDocument/2006/relationships/image" Target="../media/image463.png"/><Relationship Id="rId12" Type="http://schemas.openxmlformats.org/officeDocument/2006/relationships/customXml" Target="../ink/ink360.xml"/><Relationship Id="rId33" Type="http://schemas.openxmlformats.org/officeDocument/2006/relationships/image" Target="../media/image345.png"/><Relationship Id="rId108" Type="http://schemas.openxmlformats.org/officeDocument/2006/relationships/customXml" Target="../ink/ink408.xml"/><Relationship Id="rId129" Type="http://schemas.openxmlformats.org/officeDocument/2006/relationships/image" Target="../media/image393.png"/><Relationship Id="rId280" Type="http://schemas.openxmlformats.org/officeDocument/2006/relationships/customXml" Target="../ink/ink494.xml"/><Relationship Id="rId54" Type="http://schemas.openxmlformats.org/officeDocument/2006/relationships/customXml" Target="../ink/ink381.xml"/><Relationship Id="rId75" Type="http://schemas.openxmlformats.org/officeDocument/2006/relationships/image" Target="../media/image366.png"/><Relationship Id="rId96" Type="http://schemas.openxmlformats.org/officeDocument/2006/relationships/customXml" Target="../ink/ink402.xml"/><Relationship Id="rId140" Type="http://schemas.openxmlformats.org/officeDocument/2006/relationships/customXml" Target="../ink/ink424.xml"/><Relationship Id="rId161" Type="http://schemas.openxmlformats.org/officeDocument/2006/relationships/image" Target="../media/image409.png"/><Relationship Id="rId182" Type="http://schemas.openxmlformats.org/officeDocument/2006/relationships/customXml" Target="../ink/ink445.xml"/><Relationship Id="rId217" Type="http://schemas.openxmlformats.org/officeDocument/2006/relationships/image" Target="../media/image437.png"/><Relationship Id="rId6" Type="http://schemas.openxmlformats.org/officeDocument/2006/relationships/customXml" Target="../ink/ink357.xml"/><Relationship Id="rId238" Type="http://schemas.openxmlformats.org/officeDocument/2006/relationships/customXml" Target="../ink/ink473.xml"/><Relationship Id="rId259" Type="http://schemas.openxmlformats.org/officeDocument/2006/relationships/image" Target="../media/image458.png"/><Relationship Id="rId23" Type="http://schemas.openxmlformats.org/officeDocument/2006/relationships/image" Target="../media/image340.png"/><Relationship Id="rId119" Type="http://schemas.openxmlformats.org/officeDocument/2006/relationships/image" Target="../media/image388.png"/><Relationship Id="rId270" Type="http://schemas.openxmlformats.org/officeDocument/2006/relationships/customXml" Target="../ink/ink489.xml"/><Relationship Id="rId44" Type="http://schemas.openxmlformats.org/officeDocument/2006/relationships/customXml" Target="../ink/ink376.xml"/><Relationship Id="rId65" Type="http://schemas.openxmlformats.org/officeDocument/2006/relationships/image" Target="../media/image361.png"/><Relationship Id="rId86" Type="http://schemas.openxmlformats.org/officeDocument/2006/relationships/customXml" Target="../ink/ink397.xml"/><Relationship Id="rId130" Type="http://schemas.openxmlformats.org/officeDocument/2006/relationships/customXml" Target="../ink/ink419.xml"/><Relationship Id="rId151" Type="http://schemas.openxmlformats.org/officeDocument/2006/relationships/image" Target="../media/image404.png"/><Relationship Id="rId172" Type="http://schemas.openxmlformats.org/officeDocument/2006/relationships/customXml" Target="../ink/ink440.xml"/><Relationship Id="rId193" Type="http://schemas.openxmlformats.org/officeDocument/2006/relationships/image" Target="../media/image425.png"/><Relationship Id="rId207" Type="http://schemas.openxmlformats.org/officeDocument/2006/relationships/image" Target="../media/image432.png"/><Relationship Id="rId228" Type="http://schemas.openxmlformats.org/officeDocument/2006/relationships/customXml" Target="../ink/ink468.xml"/><Relationship Id="rId249" Type="http://schemas.openxmlformats.org/officeDocument/2006/relationships/image" Target="../media/image453.png"/><Relationship Id="rId13" Type="http://schemas.openxmlformats.org/officeDocument/2006/relationships/image" Target="../media/image335.png"/><Relationship Id="rId18" Type="http://schemas.openxmlformats.org/officeDocument/2006/relationships/customXml" Target="../ink/ink363.xml"/><Relationship Id="rId39" Type="http://schemas.openxmlformats.org/officeDocument/2006/relationships/image" Target="../media/image348.png"/><Relationship Id="rId109" Type="http://schemas.openxmlformats.org/officeDocument/2006/relationships/image" Target="../media/image383.png"/><Relationship Id="rId260" Type="http://schemas.openxmlformats.org/officeDocument/2006/relationships/customXml" Target="../ink/ink484.xml"/><Relationship Id="rId265" Type="http://schemas.openxmlformats.org/officeDocument/2006/relationships/image" Target="../media/image461.png"/><Relationship Id="rId281" Type="http://schemas.openxmlformats.org/officeDocument/2006/relationships/image" Target="../media/image469.png"/><Relationship Id="rId34" Type="http://schemas.openxmlformats.org/officeDocument/2006/relationships/customXml" Target="../ink/ink371.xml"/><Relationship Id="rId50" Type="http://schemas.openxmlformats.org/officeDocument/2006/relationships/customXml" Target="../ink/ink379.xml"/><Relationship Id="rId55" Type="http://schemas.openxmlformats.org/officeDocument/2006/relationships/image" Target="../media/image356.png"/><Relationship Id="rId76" Type="http://schemas.openxmlformats.org/officeDocument/2006/relationships/customXml" Target="../ink/ink392.xml"/><Relationship Id="rId97" Type="http://schemas.openxmlformats.org/officeDocument/2006/relationships/image" Target="../media/image377.png"/><Relationship Id="rId104" Type="http://schemas.openxmlformats.org/officeDocument/2006/relationships/customXml" Target="../ink/ink406.xml"/><Relationship Id="rId120" Type="http://schemas.openxmlformats.org/officeDocument/2006/relationships/customXml" Target="../ink/ink414.xml"/><Relationship Id="rId125" Type="http://schemas.openxmlformats.org/officeDocument/2006/relationships/image" Target="../media/image391.png"/><Relationship Id="rId141" Type="http://schemas.openxmlformats.org/officeDocument/2006/relationships/image" Target="../media/image399.png"/><Relationship Id="rId146" Type="http://schemas.openxmlformats.org/officeDocument/2006/relationships/customXml" Target="../ink/ink427.xml"/><Relationship Id="rId167" Type="http://schemas.openxmlformats.org/officeDocument/2006/relationships/image" Target="../media/image412.png"/><Relationship Id="rId188" Type="http://schemas.openxmlformats.org/officeDocument/2006/relationships/customXml" Target="../ink/ink448.xml"/><Relationship Id="rId7" Type="http://schemas.openxmlformats.org/officeDocument/2006/relationships/image" Target="../media/image332.png"/><Relationship Id="rId71" Type="http://schemas.openxmlformats.org/officeDocument/2006/relationships/image" Target="../media/image364.png"/><Relationship Id="rId92" Type="http://schemas.openxmlformats.org/officeDocument/2006/relationships/customXml" Target="../ink/ink400.xml"/><Relationship Id="rId162" Type="http://schemas.openxmlformats.org/officeDocument/2006/relationships/customXml" Target="../ink/ink435.xml"/><Relationship Id="rId183" Type="http://schemas.openxmlformats.org/officeDocument/2006/relationships/image" Target="../media/image420.png"/><Relationship Id="rId213" Type="http://schemas.openxmlformats.org/officeDocument/2006/relationships/image" Target="../media/image435.png"/><Relationship Id="rId218" Type="http://schemas.openxmlformats.org/officeDocument/2006/relationships/customXml" Target="../ink/ink463.xml"/><Relationship Id="rId234" Type="http://schemas.openxmlformats.org/officeDocument/2006/relationships/customXml" Target="../ink/ink471.xml"/><Relationship Id="rId239" Type="http://schemas.openxmlformats.org/officeDocument/2006/relationships/image" Target="../media/image448.png"/><Relationship Id="rId2" Type="http://schemas.openxmlformats.org/officeDocument/2006/relationships/image" Target="../media/image1.jpeg"/><Relationship Id="rId29" Type="http://schemas.openxmlformats.org/officeDocument/2006/relationships/image" Target="../media/image343.png"/><Relationship Id="rId250" Type="http://schemas.openxmlformats.org/officeDocument/2006/relationships/customXml" Target="../ink/ink479.xml"/><Relationship Id="rId255" Type="http://schemas.openxmlformats.org/officeDocument/2006/relationships/image" Target="../media/image456.png"/><Relationship Id="rId271" Type="http://schemas.openxmlformats.org/officeDocument/2006/relationships/image" Target="../media/image464.png"/><Relationship Id="rId276" Type="http://schemas.openxmlformats.org/officeDocument/2006/relationships/customXml" Target="../ink/ink492.xml"/><Relationship Id="rId24" Type="http://schemas.openxmlformats.org/officeDocument/2006/relationships/customXml" Target="../ink/ink366.xml"/><Relationship Id="rId40" Type="http://schemas.openxmlformats.org/officeDocument/2006/relationships/customXml" Target="../ink/ink374.xml"/><Relationship Id="rId45" Type="http://schemas.openxmlformats.org/officeDocument/2006/relationships/image" Target="../media/image351.png"/><Relationship Id="rId66" Type="http://schemas.openxmlformats.org/officeDocument/2006/relationships/customXml" Target="../ink/ink387.xml"/><Relationship Id="rId87" Type="http://schemas.openxmlformats.org/officeDocument/2006/relationships/image" Target="../media/image372.png"/><Relationship Id="rId110" Type="http://schemas.openxmlformats.org/officeDocument/2006/relationships/customXml" Target="../ink/ink409.xml"/><Relationship Id="rId115" Type="http://schemas.openxmlformats.org/officeDocument/2006/relationships/image" Target="../media/image386.png"/><Relationship Id="rId131" Type="http://schemas.openxmlformats.org/officeDocument/2006/relationships/image" Target="../media/image394.png"/><Relationship Id="rId136" Type="http://schemas.openxmlformats.org/officeDocument/2006/relationships/customXml" Target="../ink/ink422.xml"/><Relationship Id="rId157" Type="http://schemas.openxmlformats.org/officeDocument/2006/relationships/image" Target="../media/image407.png"/><Relationship Id="rId178" Type="http://schemas.openxmlformats.org/officeDocument/2006/relationships/customXml" Target="../ink/ink443.xml"/><Relationship Id="rId61" Type="http://schemas.openxmlformats.org/officeDocument/2006/relationships/image" Target="../media/image359.png"/><Relationship Id="rId82" Type="http://schemas.openxmlformats.org/officeDocument/2006/relationships/customXml" Target="../ink/ink395.xml"/><Relationship Id="rId152" Type="http://schemas.openxmlformats.org/officeDocument/2006/relationships/customXml" Target="../ink/ink430.xml"/><Relationship Id="rId173" Type="http://schemas.openxmlformats.org/officeDocument/2006/relationships/image" Target="../media/image415.png"/><Relationship Id="rId194" Type="http://schemas.openxmlformats.org/officeDocument/2006/relationships/customXml" Target="../ink/ink451.xml"/><Relationship Id="rId199" Type="http://schemas.openxmlformats.org/officeDocument/2006/relationships/image" Target="../media/image428.png"/><Relationship Id="rId203" Type="http://schemas.openxmlformats.org/officeDocument/2006/relationships/image" Target="../media/image430.png"/><Relationship Id="rId208" Type="http://schemas.openxmlformats.org/officeDocument/2006/relationships/customXml" Target="../ink/ink458.xml"/><Relationship Id="rId229" Type="http://schemas.openxmlformats.org/officeDocument/2006/relationships/image" Target="../media/image443.png"/><Relationship Id="rId19" Type="http://schemas.openxmlformats.org/officeDocument/2006/relationships/image" Target="../media/image338.png"/><Relationship Id="rId224" Type="http://schemas.openxmlformats.org/officeDocument/2006/relationships/customXml" Target="../ink/ink466.xml"/><Relationship Id="rId240" Type="http://schemas.openxmlformats.org/officeDocument/2006/relationships/customXml" Target="../ink/ink474.xml"/><Relationship Id="rId245" Type="http://schemas.openxmlformats.org/officeDocument/2006/relationships/image" Target="../media/image451.png"/><Relationship Id="rId261" Type="http://schemas.openxmlformats.org/officeDocument/2006/relationships/image" Target="../media/image459.png"/><Relationship Id="rId266" Type="http://schemas.openxmlformats.org/officeDocument/2006/relationships/customXml" Target="../ink/ink487.xml"/><Relationship Id="rId14" Type="http://schemas.openxmlformats.org/officeDocument/2006/relationships/customXml" Target="../ink/ink361.xml"/><Relationship Id="rId30" Type="http://schemas.openxmlformats.org/officeDocument/2006/relationships/customXml" Target="../ink/ink369.xml"/><Relationship Id="rId35" Type="http://schemas.openxmlformats.org/officeDocument/2006/relationships/image" Target="../media/image346.png"/><Relationship Id="rId56" Type="http://schemas.openxmlformats.org/officeDocument/2006/relationships/customXml" Target="../ink/ink382.xml"/><Relationship Id="rId77" Type="http://schemas.openxmlformats.org/officeDocument/2006/relationships/image" Target="../media/image367.png"/><Relationship Id="rId100" Type="http://schemas.openxmlformats.org/officeDocument/2006/relationships/customXml" Target="../ink/ink404.xml"/><Relationship Id="rId105" Type="http://schemas.openxmlformats.org/officeDocument/2006/relationships/image" Target="../media/image381.png"/><Relationship Id="rId126" Type="http://schemas.openxmlformats.org/officeDocument/2006/relationships/customXml" Target="../ink/ink417.xml"/><Relationship Id="rId147" Type="http://schemas.openxmlformats.org/officeDocument/2006/relationships/image" Target="../media/image402.png"/><Relationship Id="rId168" Type="http://schemas.openxmlformats.org/officeDocument/2006/relationships/customXml" Target="../ink/ink438.xml"/><Relationship Id="rId282" Type="http://schemas.openxmlformats.org/officeDocument/2006/relationships/customXml" Target="../ink/ink495.xml"/><Relationship Id="rId8" Type="http://schemas.openxmlformats.org/officeDocument/2006/relationships/customXml" Target="../ink/ink358.xml"/><Relationship Id="rId51" Type="http://schemas.openxmlformats.org/officeDocument/2006/relationships/image" Target="../media/image354.png"/><Relationship Id="rId72" Type="http://schemas.openxmlformats.org/officeDocument/2006/relationships/customXml" Target="../ink/ink390.xml"/><Relationship Id="rId93" Type="http://schemas.openxmlformats.org/officeDocument/2006/relationships/image" Target="../media/image375.png"/><Relationship Id="rId98" Type="http://schemas.openxmlformats.org/officeDocument/2006/relationships/customXml" Target="../ink/ink403.xml"/><Relationship Id="rId121" Type="http://schemas.openxmlformats.org/officeDocument/2006/relationships/image" Target="../media/image389.png"/><Relationship Id="rId142" Type="http://schemas.openxmlformats.org/officeDocument/2006/relationships/customXml" Target="../ink/ink425.xml"/><Relationship Id="rId163" Type="http://schemas.openxmlformats.org/officeDocument/2006/relationships/image" Target="../media/image410.png"/><Relationship Id="rId184" Type="http://schemas.openxmlformats.org/officeDocument/2006/relationships/customXml" Target="../ink/ink446.xml"/><Relationship Id="rId189" Type="http://schemas.openxmlformats.org/officeDocument/2006/relationships/image" Target="../media/image423.png"/><Relationship Id="rId219" Type="http://schemas.openxmlformats.org/officeDocument/2006/relationships/image" Target="../media/image438.png"/><Relationship Id="rId3" Type="http://schemas.openxmlformats.org/officeDocument/2006/relationships/image" Target="../media/image210.png"/><Relationship Id="rId214" Type="http://schemas.openxmlformats.org/officeDocument/2006/relationships/customXml" Target="../ink/ink461.xml"/><Relationship Id="rId230" Type="http://schemas.openxmlformats.org/officeDocument/2006/relationships/customXml" Target="../ink/ink469.xml"/><Relationship Id="rId235" Type="http://schemas.openxmlformats.org/officeDocument/2006/relationships/image" Target="../media/image446.png"/><Relationship Id="rId251" Type="http://schemas.openxmlformats.org/officeDocument/2006/relationships/image" Target="../media/image454.png"/><Relationship Id="rId256" Type="http://schemas.openxmlformats.org/officeDocument/2006/relationships/customXml" Target="../ink/ink482.xml"/><Relationship Id="rId277" Type="http://schemas.openxmlformats.org/officeDocument/2006/relationships/image" Target="../media/image467.png"/><Relationship Id="rId25" Type="http://schemas.openxmlformats.org/officeDocument/2006/relationships/image" Target="../media/image341.png"/><Relationship Id="rId46" Type="http://schemas.openxmlformats.org/officeDocument/2006/relationships/customXml" Target="../ink/ink377.xml"/><Relationship Id="rId67" Type="http://schemas.openxmlformats.org/officeDocument/2006/relationships/image" Target="../media/image362.png"/><Relationship Id="rId116" Type="http://schemas.openxmlformats.org/officeDocument/2006/relationships/customXml" Target="../ink/ink412.xml"/><Relationship Id="rId137" Type="http://schemas.openxmlformats.org/officeDocument/2006/relationships/image" Target="../media/image397.png"/><Relationship Id="rId158" Type="http://schemas.openxmlformats.org/officeDocument/2006/relationships/customXml" Target="../ink/ink433.xml"/><Relationship Id="rId272" Type="http://schemas.openxmlformats.org/officeDocument/2006/relationships/customXml" Target="../ink/ink490.xml"/><Relationship Id="rId20" Type="http://schemas.openxmlformats.org/officeDocument/2006/relationships/customXml" Target="../ink/ink364.xml"/><Relationship Id="rId41" Type="http://schemas.openxmlformats.org/officeDocument/2006/relationships/image" Target="../media/image349.png"/><Relationship Id="rId62" Type="http://schemas.openxmlformats.org/officeDocument/2006/relationships/customXml" Target="../ink/ink385.xml"/><Relationship Id="rId83" Type="http://schemas.openxmlformats.org/officeDocument/2006/relationships/image" Target="../media/image370.png"/><Relationship Id="rId88" Type="http://schemas.openxmlformats.org/officeDocument/2006/relationships/customXml" Target="../ink/ink398.xml"/><Relationship Id="rId111" Type="http://schemas.openxmlformats.org/officeDocument/2006/relationships/image" Target="../media/image384.png"/><Relationship Id="rId132" Type="http://schemas.openxmlformats.org/officeDocument/2006/relationships/customXml" Target="../ink/ink420.xml"/><Relationship Id="rId153" Type="http://schemas.openxmlformats.org/officeDocument/2006/relationships/image" Target="../media/image405.png"/><Relationship Id="rId174" Type="http://schemas.openxmlformats.org/officeDocument/2006/relationships/customXml" Target="../ink/ink441.xml"/><Relationship Id="rId179" Type="http://schemas.openxmlformats.org/officeDocument/2006/relationships/image" Target="../media/image418.png"/><Relationship Id="rId195" Type="http://schemas.openxmlformats.org/officeDocument/2006/relationships/image" Target="../media/image426.png"/><Relationship Id="rId209" Type="http://schemas.openxmlformats.org/officeDocument/2006/relationships/image" Target="../media/image433.png"/><Relationship Id="rId190" Type="http://schemas.openxmlformats.org/officeDocument/2006/relationships/customXml" Target="../ink/ink449.xml"/><Relationship Id="rId204" Type="http://schemas.openxmlformats.org/officeDocument/2006/relationships/customXml" Target="../ink/ink456.xml"/><Relationship Id="rId220" Type="http://schemas.openxmlformats.org/officeDocument/2006/relationships/customXml" Target="../ink/ink464.xml"/><Relationship Id="rId225" Type="http://schemas.openxmlformats.org/officeDocument/2006/relationships/image" Target="../media/image441.png"/><Relationship Id="rId241" Type="http://schemas.openxmlformats.org/officeDocument/2006/relationships/image" Target="../media/image449.png"/><Relationship Id="rId246" Type="http://schemas.openxmlformats.org/officeDocument/2006/relationships/customXml" Target="../ink/ink477.xml"/><Relationship Id="rId267" Type="http://schemas.openxmlformats.org/officeDocument/2006/relationships/image" Target="../media/image462.png"/><Relationship Id="rId15" Type="http://schemas.openxmlformats.org/officeDocument/2006/relationships/image" Target="../media/image336.png"/><Relationship Id="rId36" Type="http://schemas.openxmlformats.org/officeDocument/2006/relationships/customXml" Target="../ink/ink372.xml"/><Relationship Id="rId57" Type="http://schemas.openxmlformats.org/officeDocument/2006/relationships/image" Target="../media/image357.png"/><Relationship Id="rId106" Type="http://schemas.openxmlformats.org/officeDocument/2006/relationships/customXml" Target="../ink/ink407.xml"/><Relationship Id="rId127" Type="http://schemas.openxmlformats.org/officeDocument/2006/relationships/image" Target="../media/image392.png"/><Relationship Id="rId262" Type="http://schemas.openxmlformats.org/officeDocument/2006/relationships/customXml" Target="../ink/ink485.xml"/><Relationship Id="rId283" Type="http://schemas.openxmlformats.org/officeDocument/2006/relationships/image" Target="../media/image470.png"/><Relationship Id="rId10" Type="http://schemas.openxmlformats.org/officeDocument/2006/relationships/customXml" Target="../ink/ink359.xml"/><Relationship Id="rId31" Type="http://schemas.openxmlformats.org/officeDocument/2006/relationships/image" Target="../media/image344.png"/><Relationship Id="rId52" Type="http://schemas.openxmlformats.org/officeDocument/2006/relationships/customXml" Target="../ink/ink380.xml"/><Relationship Id="rId73" Type="http://schemas.openxmlformats.org/officeDocument/2006/relationships/image" Target="../media/image365.png"/><Relationship Id="rId78" Type="http://schemas.openxmlformats.org/officeDocument/2006/relationships/customXml" Target="../ink/ink393.xml"/><Relationship Id="rId94" Type="http://schemas.openxmlformats.org/officeDocument/2006/relationships/customXml" Target="../ink/ink401.xml"/><Relationship Id="rId99" Type="http://schemas.openxmlformats.org/officeDocument/2006/relationships/image" Target="../media/image378.png"/><Relationship Id="rId101" Type="http://schemas.openxmlformats.org/officeDocument/2006/relationships/image" Target="../media/image379.png"/><Relationship Id="rId122" Type="http://schemas.openxmlformats.org/officeDocument/2006/relationships/customXml" Target="../ink/ink415.xml"/><Relationship Id="rId143" Type="http://schemas.openxmlformats.org/officeDocument/2006/relationships/image" Target="../media/image400.png"/><Relationship Id="rId148" Type="http://schemas.openxmlformats.org/officeDocument/2006/relationships/customXml" Target="../ink/ink428.xml"/><Relationship Id="rId164" Type="http://schemas.openxmlformats.org/officeDocument/2006/relationships/customXml" Target="../ink/ink436.xml"/><Relationship Id="rId169" Type="http://schemas.openxmlformats.org/officeDocument/2006/relationships/image" Target="../media/image413.png"/><Relationship Id="rId185" Type="http://schemas.openxmlformats.org/officeDocument/2006/relationships/image" Target="../media/image421.png"/><Relationship Id="rId4" Type="http://schemas.openxmlformats.org/officeDocument/2006/relationships/customXml" Target="../ink/ink356.xml"/><Relationship Id="rId9" Type="http://schemas.openxmlformats.org/officeDocument/2006/relationships/image" Target="../media/image333.png"/><Relationship Id="rId180" Type="http://schemas.openxmlformats.org/officeDocument/2006/relationships/customXml" Target="../ink/ink444.xml"/><Relationship Id="rId210" Type="http://schemas.openxmlformats.org/officeDocument/2006/relationships/customXml" Target="../ink/ink459.xml"/><Relationship Id="rId215" Type="http://schemas.openxmlformats.org/officeDocument/2006/relationships/image" Target="../media/image436.png"/><Relationship Id="rId236" Type="http://schemas.openxmlformats.org/officeDocument/2006/relationships/customXml" Target="../ink/ink472.xml"/><Relationship Id="rId257" Type="http://schemas.openxmlformats.org/officeDocument/2006/relationships/image" Target="../media/image457.png"/><Relationship Id="rId278" Type="http://schemas.openxmlformats.org/officeDocument/2006/relationships/customXml" Target="../ink/ink493.xml"/><Relationship Id="rId26" Type="http://schemas.openxmlformats.org/officeDocument/2006/relationships/customXml" Target="../ink/ink367.xml"/><Relationship Id="rId231" Type="http://schemas.openxmlformats.org/officeDocument/2006/relationships/image" Target="../media/image444.png"/><Relationship Id="rId252" Type="http://schemas.openxmlformats.org/officeDocument/2006/relationships/customXml" Target="../ink/ink480.xml"/><Relationship Id="rId273" Type="http://schemas.openxmlformats.org/officeDocument/2006/relationships/image" Target="../media/image465.png"/><Relationship Id="rId47" Type="http://schemas.openxmlformats.org/officeDocument/2006/relationships/image" Target="../media/image352.png"/><Relationship Id="rId68" Type="http://schemas.openxmlformats.org/officeDocument/2006/relationships/customXml" Target="../ink/ink388.xml"/><Relationship Id="rId89" Type="http://schemas.openxmlformats.org/officeDocument/2006/relationships/image" Target="../media/image373.png"/><Relationship Id="rId112" Type="http://schemas.openxmlformats.org/officeDocument/2006/relationships/customXml" Target="../ink/ink410.xml"/><Relationship Id="rId133" Type="http://schemas.openxmlformats.org/officeDocument/2006/relationships/image" Target="../media/image395.png"/><Relationship Id="rId154" Type="http://schemas.openxmlformats.org/officeDocument/2006/relationships/customXml" Target="../ink/ink431.xml"/><Relationship Id="rId175" Type="http://schemas.openxmlformats.org/officeDocument/2006/relationships/image" Target="../media/image416.png"/><Relationship Id="rId196" Type="http://schemas.openxmlformats.org/officeDocument/2006/relationships/customXml" Target="../ink/ink452.xml"/><Relationship Id="rId200" Type="http://schemas.openxmlformats.org/officeDocument/2006/relationships/customXml" Target="../ink/ink454.xml"/><Relationship Id="rId16" Type="http://schemas.openxmlformats.org/officeDocument/2006/relationships/customXml" Target="../ink/ink362.xml"/><Relationship Id="rId221" Type="http://schemas.openxmlformats.org/officeDocument/2006/relationships/image" Target="../media/image439.png"/><Relationship Id="rId242" Type="http://schemas.openxmlformats.org/officeDocument/2006/relationships/customXml" Target="../ink/ink475.xml"/><Relationship Id="rId263" Type="http://schemas.openxmlformats.org/officeDocument/2006/relationships/image" Target="../media/image460.png"/><Relationship Id="rId284" Type="http://schemas.openxmlformats.org/officeDocument/2006/relationships/image" Target="../media/image471.png"/><Relationship Id="rId37" Type="http://schemas.openxmlformats.org/officeDocument/2006/relationships/image" Target="../media/image347.png"/><Relationship Id="rId58" Type="http://schemas.openxmlformats.org/officeDocument/2006/relationships/customXml" Target="../ink/ink383.xml"/><Relationship Id="rId79" Type="http://schemas.openxmlformats.org/officeDocument/2006/relationships/image" Target="../media/image368.png"/><Relationship Id="rId102" Type="http://schemas.openxmlformats.org/officeDocument/2006/relationships/customXml" Target="../ink/ink405.xml"/><Relationship Id="rId123" Type="http://schemas.openxmlformats.org/officeDocument/2006/relationships/image" Target="../media/image390.png"/><Relationship Id="rId144" Type="http://schemas.openxmlformats.org/officeDocument/2006/relationships/customXml" Target="../ink/ink426.xml"/><Relationship Id="rId90" Type="http://schemas.openxmlformats.org/officeDocument/2006/relationships/customXml" Target="../ink/ink399.xml"/><Relationship Id="rId165" Type="http://schemas.openxmlformats.org/officeDocument/2006/relationships/image" Target="../media/image411.png"/><Relationship Id="rId186" Type="http://schemas.openxmlformats.org/officeDocument/2006/relationships/customXml" Target="../ink/ink447.xml"/><Relationship Id="rId211" Type="http://schemas.openxmlformats.org/officeDocument/2006/relationships/image" Target="../media/image434.png"/><Relationship Id="rId232" Type="http://schemas.openxmlformats.org/officeDocument/2006/relationships/customXml" Target="../ink/ink470.xml"/><Relationship Id="rId253" Type="http://schemas.openxmlformats.org/officeDocument/2006/relationships/image" Target="../media/image455.png"/><Relationship Id="rId274" Type="http://schemas.openxmlformats.org/officeDocument/2006/relationships/customXml" Target="../ink/ink491.xml"/><Relationship Id="rId27" Type="http://schemas.openxmlformats.org/officeDocument/2006/relationships/image" Target="../media/image342.png"/><Relationship Id="rId48" Type="http://schemas.openxmlformats.org/officeDocument/2006/relationships/customXml" Target="../ink/ink378.xml"/><Relationship Id="rId69" Type="http://schemas.openxmlformats.org/officeDocument/2006/relationships/image" Target="../media/image363.png"/><Relationship Id="rId113" Type="http://schemas.openxmlformats.org/officeDocument/2006/relationships/image" Target="../media/image385.png"/><Relationship Id="rId134" Type="http://schemas.openxmlformats.org/officeDocument/2006/relationships/customXml" Target="../ink/ink421.xml"/><Relationship Id="rId80" Type="http://schemas.openxmlformats.org/officeDocument/2006/relationships/customXml" Target="../ink/ink394.xml"/><Relationship Id="rId155" Type="http://schemas.openxmlformats.org/officeDocument/2006/relationships/image" Target="../media/image406.png"/><Relationship Id="rId176" Type="http://schemas.openxmlformats.org/officeDocument/2006/relationships/customXml" Target="../ink/ink442.xml"/><Relationship Id="rId197" Type="http://schemas.openxmlformats.org/officeDocument/2006/relationships/image" Target="../media/image427.png"/><Relationship Id="rId201" Type="http://schemas.openxmlformats.org/officeDocument/2006/relationships/image" Target="../media/image429.png"/><Relationship Id="rId222" Type="http://schemas.openxmlformats.org/officeDocument/2006/relationships/customXml" Target="../ink/ink465.xml"/><Relationship Id="rId243" Type="http://schemas.openxmlformats.org/officeDocument/2006/relationships/image" Target="../media/image450.png"/><Relationship Id="rId264" Type="http://schemas.openxmlformats.org/officeDocument/2006/relationships/customXml" Target="../ink/ink486.xml"/><Relationship Id="rId17" Type="http://schemas.openxmlformats.org/officeDocument/2006/relationships/image" Target="../media/image337.png"/><Relationship Id="rId38" Type="http://schemas.openxmlformats.org/officeDocument/2006/relationships/customXml" Target="../ink/ink373.xml"/><Relationship Id="rId59" Type="http://schemas.openxmlformats.org/officeDocument/2006/relationships/image" Target="../media/image358.png"/><Relationship Id="rId103" Type="http://schemas.openxmlformats.org/officeDocument/2006/relationships/image" Target="../media/image380.png"/><Relationship Id="rId124" Type="http://schemas.openxmlformats.org/officeDocument/2006/relationships/customXml" Target="../ink/ink416.xml"/><Relationship Id="rId70" Type="http://schemas.openxmlformats.org/officeDocument/2006/relationships/customXml" Target="../ink/ink389.xml"/><Relationship Id="rId91" Type="http://schemas.openxmlformats.org/officeDocument/2006/relationships/image" Target="../media/image374.png"/><Relationship Id="rId145" Type="http://schemas.openxmlformats.org/officeDocument/2006/relationships/image" Target="../media/image401.png"/><Relationship Id="rId166" Type="http://schemas.openxmlformats.org/officeDocument/2006/relationships/customXml" Target="../ink/ink437.xml"/><Relationship Id="rId187" Type="http://schemas.openxmlformats.org/officeDocument/2006/relationships/image" Target="../media/image422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460.xml"/><Relationship Id="rId233" Type="http://schemas.openxmlformats.org/officeDocument/2006/relationships/image" Target="../media/image445.png"/><Relationship Id="rId254" Type="http://schemas.openxmlformats.org/officeDocument/2006/relationships/customXml" Target="../ink/ink481.xml"/><Relationship Id="rId28" Type="http://schemas.openxmlformats.org/officeDocument/2006/relationships/customXml" Target="../ink/ink368.xml"/><Relationship Id="rId49" Type="http://schemas.openxmlformats.org/officeDocument/2006/relationships/image" Target="../media/image353.png"/><Relationship Id="rId114" Type="http://schemas.openxmlformats.org/officeDocument/2006/relationships/customXml" Target="../ink/ink411.xml"/><Relationship Id="rId275" Type="http://schemas.openxmlformats.org/officeDocument/2006/relationships/image" Target="../media/image466.png"/><Relationship Id="rId60" Type="http://schemas.openxmlformats.org/officeDocument/2006/relationships/customXml" Target="../ink/ink384.xml"/><Relationship Id="rId81" Type="http://schemas.openxmlformats.org/officeDocument/2006/relationships/image" Target="../media/image369.png"/><Relationship Id="rId135" Type="http://schemas.openxmlformats.org/officeDocument/2006/relationships/image" Target="../media/image396.png"/><Relationship Id="rId156" Type="http://schemas.openxmlformats.org/officeDocument/2006/relationships/customXml" Target="../ink/ink432.xml"/><Relationship Id="rId177" Type="http://schemas.openxmlformats.org/officeDocument/2006/relationships/image" Target="../media/image417.png"/><Relationship Id="rId198" Type="http://schemas.openxmlformats.org/officeDocument/2006/relationships/customXml" Target="../ink/ink453.xml"/><Relationship Id="rId202" Type="http://schemas.openxmlformats.org/officeDocument/2006/relationships/customXml" Target="../ink/ink455.xml"/><Relationship Id="rId223" Type="http://schemas.openxmlformats.org/officeDocument/2006/relationships/image" Target="../media/image440.png"/><Relationship Id="rId244" Type="http://schemas.openxmlformats.org/officeDocument/2006/relationships/customXml" Target="../ink/ink476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26.png"/><Relationship Id="rId299" Type="http://schemas.openxmlformats.org/officeDocument/2006/relationships/image" Target="../media/image614.png"/><Relationship Id="rId21" Type="http://schemas.openxmlformats.org/officeDocument/2006/relationships/customXml" Target="../ink/ink504.xml"/><Relationship Id="rId63" Type="http://schemas.openxmlformats.org/officeDocument/2006/relationships/image" Target="../media/image499.png"/><Relationship Id="rId159" Type="http://schemas.openxmlformats.org/officeDocument/2006/relationships/customXml" Target="../ink/ink575.xml"/><Relationship Id="rId324" Type="http://schemas.openxmlformats.org/officeDocument/2006/relationships/customXml" Target="../ink/ink660.xml"/><Relationship Id="rId366" Type="http://schemas.openxmlformats.org/officeDocument/2006/relationships/image" Target="../media/image646.png"/><Relationship Id="rId170" Type="http://schemas.openxmlformats.org/officeDocument/2006/relationships/customXml" Target="../ink/ink581.xml"/><Relationship Id="rId226" Type="http://schemas.openxmlformats.org/officeDocument/2006/relationships/customXml" Target="../ink/ink610.xml"/><Relationship Id="rId433" Type="http://schemas.openxmlformats.org/officeDocument/2006/relationships/customXml" Target="../ink/ink716.xml"/><Relationship Id="rId268" Type="http://schemas.openxmlformats.org/officeDocument/2006/relationships/customXml" Target="../ink/ink631.xml"/><Relationship Id="rId32" Type="http://schemas.openxmlformats.org/officeDocument/2006/relationships/image" Target="../media/image484.png"/><Relationship Id="rId74" Type="http://schemas.openxmlformats.org/officeDocument/2006/relationships/customXml" Target="../ink/ink531.xml"/><Relationship Id="rId128" Type="http://schemas.openxmlformats.org/officeDocument/2006/relationships/image" Target="../media/image531.png"/><Relationship Id="rId335" Type="http://schemas.openxmlformats.org/officeDocument/2006/relationships/image" Target="../media/image631.png"/><Relationship Id="rId377" Type="http://schemas.openxmlformats.org/officeDocument/2006/relationships/customXml" Target="../ink/ink687.xml"/><Relationship Id="rId5" Type="http://schemas.openxmlformats.org/officeDocument/2006/relationships/customXml" Target="../ink/ink496.xml"/><Relationship Id="rId181" Type="http://schemas.openxmlformats.org/officeDocument/2006/relationships/customXml" Target="../ink/ink587.xml"/><Relationship Id="rId237" Type="http://schemas.openxmlformats.org/officeDocument/2006/relationships/image" Target="../media/image583.png"/><Relationship Id="rId402" Type="http://schemas.openxmlformats.org/officeDocument/2006/relationships/customXml" Target="../ink/ink700.xml"/><Relationship Id="rId279" Type="http://schemas.openxmlformats.org/officeDocument/2006/relationships/image" Target="../media/image604.png"/><Relationship Id="rId43" Type="http://schemas.openxmlformats.org/officeDocument/2006/relationships/customXml" Target="../ink/ink515.xml"/><Relationship Id="rId139" Type="http://schemas.openxmlformats.org/officeDocument/2006/relationships/customXml" Target="../ink/ink564.xml"/><Relationship Id="rId290" Type="http://schemas.openxmlformats.org/officeDocument/2006/relationships/customXml" Target="../ink/ink642.xml"/><Relationship Id="rId304" Type="http://schemas.openxmlformats.org/officeDocument/2006/relationships/image" Target="../media/image616.png"/><Relationship Id="rId346" Type="http://schemas.openxmlformats.org/officeDocument/2006/relationships/customXml" Target="../ink/ink671.xml"/><Relationship Id="rId388" Type="http://schemas.openxmlformats.org/officeDocument/2006/relationships/customXml" Target="../ink/ink693.xml"/><Relationship Id="rId85" Type="http://schemas.openxmlformats.org/officeDocument/2006/relationships/image" Target="../media/image510.png"/><Relationship Id="rId150" Type="http://schemas.openxmlformats.org/officeDocument/2006/relationships/image" Target="../media/image542.png"/><Relationship Id="rId192" Type="http://schemas.openxmlformats.org/officeDocument/2006/relationships/customXml" Target="../ink/ink593.xml"/><Relationship Id="rId206" Type="http://schemas.openxmlformats.org/officeDocument/2006/relationships/customXml" Target="../ink/ink600.xml"/><Relationship Id="rId413" Type="http://schemas.openxmlformats.org/officeDocument/2006/relationships/image" Target="../media/image669.png"/><Relationship Id="rId248" Type="http://schemas.openxmlformats.org/officeDocument/2006/relationships/customXml" Target="../ink/ink621.xml"/><Relationship Id="rId12" Type="http://schemas.openxmlformats.org/officeDocument/2006/relationships/image" Target="../media/image475.png"/><Relationship Id="rId33" Type="http://schemas.openxmlformats.org/officeDocument/2006/relationships/customXml" Target="../ink/ink510.xml"/><Relationship Id="rId108" Type="http://schemas.openxmlformats.org/officeDocument/2006/relationships/customXml" Target="../ink/ink548.xml"/><Relationship Id="rId129" Type="http://schemas.openxmlformats.org/officeDocument/2006/relationships/customXml" Target="../ink/ink559.xml"/><Relationship Id="rId280" Type="http://schemas.openxmlformats.org/officeDocument/2006/relationships/customXml" Target="../ink/ink637.xml"/><Relationship Id="rId315" Type="http://schemas.openxmlformats.org/officeDocument/2006/relationships/customXml" Target="../ink/ink655.xml"/><Relationship Id="rId336" Type="http://schemas.openxmlformats.org/officeDocument/2006/relationships/customXml" Target="../ink/ink666.xml"/><Relationship Id="rId357" Type="http://schemas.openxmlformats.org/officeDocument/2006/relationships/customXml" Target="../ink/ink677.xml"/><Relationship Id="rId54" Type="http://schemas.openxmlformats.org/officeDocument/2006/relationships/image" Target="../media/image495.png"/><Relationship Id="rId75" Type="http://schemas.openxmlformats.org/officeDocument/2006/relationships/image" Target="../media/image505.png"/><Relationship Id="rId96" Type="http://schemas.openxmlformats.org/officeDocument/2006/relationships/customXml" Target="../ink/ink542.xml"/><Relationship Id="rId140" Type="http://schemas.openxmlformats.org/officeDocument/2006/relationships/image" Target="../media/image537.png"/><Relationship Id="rId161" Type="http://schemas.openxmlformats.org/officeDocument/2006/relationships/customXml" Target="../ink/ink576.xml"/><Relationship Id="rId182" Type="http://schemas.openxmlformats.org/officeDocument/2006/relationships/image" Target="../media/image556.png"/><Relationship Id="rId217" Type="http://schemas.openxmlformats.org/officeDocument/2006/relationships/image" Target="../media/image573.png"/><Relationship Id="rId378" Type="http://schemas.openxmlformats.org/officeDocument/2006/relationships/image" Target="../media/image652.png"/><Relationship Id="rId399" Type="http://schemas.openxmlformats.org/officeDocument/2006/relationships/image" Target="../media/image662.png"/><Relationship Id="rId403" Type="http://schemas.openxmlformats.org/officeDocument/2006/relationships/image" Target="../media/image664.png"/><Relationship Id="rId6" Type="http://schemas.openxmlformats.org/officeDocument/2006/relationships/image" Target="../media/image472.png"/><Relationship Id="rId238" Type="http://schemas.openxmlformats.org/officeDocument/2006/relationships/customXml" Target="../ink/ink616.xml"/><Relationship Id="rId259" Type="http://schemas.openxmlformats.org/officeDocument/2006/relationships/image" Target="../media/image594.png"/><Relationship Id="rId424" Type="http://schemas.openxmlformats.org/officeDocument/2006/relationships/customXml" Target="../ink/ink711.xml"/><Relationship Id="rId23" Type="http://schemas.openxmlformats.org/officeDocument/2006/relationships/customXml" Target="../ink/ink505.xml"/><Relationship Id="rId119" Type="http://schemas.openxmlformats.org/officeDocument/2006/relationships/image" Target="../media/image527.png"/><Relationship Id="rId270" Type="http://schemas.openxmlformats.org/officeDocument/2006/relationships/customXml" Target="../ink/ink632.xml"/><Relationship Id="rId291" Type="http://schemas.openxmlformats.org/officeDocument/2006/relationships/image" Target="../media/image610.png"/><Relationship Id="rId305" Type="http://schemas.openxmlformats.org/officeDocument/2006/relationships/customXml" Target="../ink/ink650.xml"/><Relationship Id="rId326" Type="http://schemas.openxmlformats.org/officeDocument/2006/relationships/customXml" Target="../ink/ink661.xml"/><Relationship Id="rId347" Type="http://schemas.openxmlformats.org/officeDocument/2006/relationships/image" Target="../media/image637.png"/><Relationship Id="rId44" Type="http://schemas.openxmlformats.org/officeDocument/2006/relationships/image" Target="../media/image490.png"/><Relationship Id="rId65" Type="http://schemas.openxmlformats.org/officeDocument/2006/relationships/image" Target="../media/image500.png"/><Relationship Id="rId86" Type="http://schemas.openxmlformats.org/officeDocument/2006/relationships/customXml" Target="../ink/ink537.xml"/><Relationship Id="rId130" Type="http://schemas.openxmlformats.org/officeDocument/2006/relationships/image" Target="../media/image532.png"/><Relationship Id="rId151" Type="http://schemas.openxmlformats.org/officeDocument/2006/relationships/customXml" Target="../ink/ink570.xml"/><Relationship Id="rId368" Type="http://schemas.openxmlformats.org/officeDocument/2006/relationships/image" Target="../media/image647.png"/><Relationship Id="rId389" Type="http://schemas.openxmlformats.org/officeDocument/2006/relationships/image" Target="../media/image657.png"/><Relationship Id="rId172" Type="http://schemas.openxmlformats.org/officeDocument/2006/relationships/customXml" Target="../ink/ink582.xml"/><Relationship Id="rId193" Type="http://schemas.openxmlformats.org/officeDocument/2006/relationships/image" Target="../media/image561.png"/><Relationship Id="rId207" Type="http://schemas.openxmlformats.org/officeDocument/2006/relationships/image" Target="../media/image568.png"/><Relationship Id="rId228" Type="http://schemas.openxmlformats.org/officeDocument/2006/relationships/customXml" Target="../ink/ink611.xml"/><Relationship Id="rId249" Type="http://schemas.openxmlformats.org/officeDocument/2006/relationships/image" Target="../media/image589.png"/><Relationship Id="rId414" Type="http://schemas.openxmlformats.org/officeDocument/2006/relationships/customXml" Target="../ink/ink706.xml"/><Relationship Id="rId435" Type="http://schemas.openxmlformats.org/officeDocument/2006/relationships/customXml" Target="../ink/ink717.xml"/><Relationship Id="rId13" Type="http://schemas.openxmlformats.org/officeDocument/2006/relationships/customXml" Target="../ink/ink500.xml"/><Relationship Id="rId109" Type="http://schemas.openxmlformats.org/officeDocument/2006/relationships/image" Target="../media/image522.png"/><Relationship Id="rId260" Type="http://schemas.openxmlformats.org/officeDocument/2006/relationships/customXml" Target="../ink/ink627.xml"/><Relationship Id="rId281" Type="http://schemas.openxmlformats.org/officeDocument/2006/relationships/image" Target="../media/image605.png"/><Relationship Id="rId316" Type="http://schemas.openxmlformats.org/officeDocument/2006/relationships/image" Target="../media/image622.png"/><Relationship Id="rId337" Type="http://schemas.openxmlformats.org/officeDocument/2006/relationships/image" Target="../media/image632.png"/><Relationship Id="rId34" Type="http://schemas.openxmlformats.org/officeDocument/2006/relationships/image" Target="../media/image485.png"/><Relationship Id="rId55" Type="http://schemas.openxmlformats.org/officeDocument/2006/relationships/customXml" Target="../ink/ink521.xml"/><Relationship Id="rId76" Type="http://schemas.openxmlformats.org/officeDocument/2006/relationships/customXml" Target="../ink/ink532.xml"/><Relationship Id="rId97" Type="http://schemas.openxmlformats.org/officeDocument/2006/relationships/image" Target="../media/image516.png"/><Relationship Id="rId120" Type="http://schemas.openxmlformats.org/officeDocument/2006/relationships/customXml" Target="../ink/ink554.xml"/><Relationship Id="rId141" Type="http://schemas.openxmlformats.org/officeDocument/2006/relationships/customXml" Target="../ink/ink565.xml"/><Relationship Id="rId358" Type="http://schemas.openxmlformats.org/officeDocument/2006/relationships/image" Target="../media/image642.png"/><Relationship Id="rId379" Type="http://schemas.openxmlformats.org/officeDocument/2006/relationships/customXml" Target="../ink/ink688.xml"/><Relationship Id="rId7" Type="http://schemas.openxmlformats.org/officeDocument/2006/relationships/customXml" Target="../ink/ink497.xml"/><Relationship Id="rId162" Type="http://schemas.openxmlformats.org/officeDocument/2006/relationships/customXml" Target="../ink/ink577.xml"/><Relationship Id="rId183" Type="http://schemas.openxmlformats.org/officeDocument/2006/relationships/customXml" Target="../ink/ink588.xml"/><Relationship Id="rId218" Type="http://schemas.openxmlformats.org/officeDocument/2006/relationships/customXml" Target="../ink/ink606.xml"/><Relationship Id="rId239" Type="http://schemas.openxmlformats.org/officeDocument/2006/relationships/image" Target="../media/image584.png"/><Relationship Id="rId390" Type="http://schemas.openxmlformats.org/officeDocument/2006/relationships/customXml" Target="../ink/ink694.xml"/><Relationship Id="rId404" Type="http://schemas.openxmlformats.org/officeDocument/2006/relationships/customXml" Target="../ink/ink701.xml"/><Relationship Id="rId425" Type="http://schemas.openxmlformats.org/officeDocument/2006/relationships/image" Target="../media/image675.png"/><Relationship Id="rId250" Type="http://schemas.openxmlformats.org/officeDocument/2006/relationships/customXml" Target="../ink/ink622.xml"/><Relationship Id="rId271" Type="http://schemas.openxmlformats.org/officeDocument/2006/relationships/image" Target="../media/image600.png"/><Relationship Id="rId292" Type="http://schemas.openxmlformats.org/officeDocument/2006/relationships/customXml" Target="../ink/ink643.xml"/><Relationship Id="rId306" Type="http://schemas.openxmlformats.org/officeDocument/2006/relationships/image" Target="../media/image617.png"/><Relationship Id="rId24" Type="http://schemas.openxmlformats.org/officeDocument/2006/relationships/image" Target="../media/image481.png"/><Relationship Id="rId45" Type="http://schemas.openxmlformats.org/officeDocument/2006/relationships/customXml" Target="../ink/ink516.xml"/><Relationship Id="rId66" Type="http://schemas.openxmlformats.org/officeDocument/2006/relationships/customXml" Target="../ink/ink527.xml"/><Relationship Id="rId87" Type="http://schemas.openxmlformats.org/officeDocument/2006/relationships/image" Target="../media/image511.png"/><Relationship Id="rId110" Type="http://schemas.openxmlformats.org/officeDocument/2006/relationships/customXml" Target="../ink/ink549.xml"/><Relationship Id="rId131" Type="http://schemas.openxmlformats.org/officeDocument/2006/relationships/customXml" Target="../ink/ink560.xml"/><Relationship Id="rId327" Type="http://schemas.openxmlformats.org/officeDocument/2006/relationships/image" Target="../media/image627.png"/><Relationship Id="rId348" Type="http://schemas.openxmlformats.org/officeDocument/2006/relationships/customXml" Target="../ink/ink672.xml"/><Relationship Id="rId369" Type="http://schemas.openxmlformats.org/officeDocument/2006/relationships/customXml" Target="../ink/ink683.xml"/><Relationship Id="rId152" Type="http://schemas.openxmlformats.org/officeDocument/2006/relationships/customXml" Target="../ink/ink571.xml"/><Relationship Id="rId173" Type="http://schemas.openxmlformats.org/officeDocument/2006/relationships/image" Target="../media/image552.png"/><Relationship Id="rId194" Type="http://schemas.openxmlformats.org/officeDocument/2006/relationships/customXml" Target="../ink/ink594.xml"/><Relationship Id="rId208" Type="http://schemas.openxmlformats.org/officeDocument/2006/relationships/customXml" Target="../ink/ink601.xml"/><Relationship Id="rId229" Type="http://schemas.openxmlformats.org/officeDocument/2006/relationships/image" Target="../media/image579.png"/><Relationship Id="rId380" Type="http://schemas.openxmlformats.org/officeDocument/2006/relationships/image" Target="../media/image653.png"/><Relationship Id="rId415" Type="http://schemas.openxmlformats.org/officeDocument/2006/relationships/image" Target="../media/image670.png"/><Relationship Id="rId436" Type="http://schemas.openxmlformats.org/officeDocument/2006/relationships/image" Target="../media/image680.png"/><Relationship Id="rId240" Type="http://schemas.openxmlformats.org/officeDocument/2006/relationships/customXml" Target="../ink/ink617.xml"/><Relationship Id="rId261" Type="http://schemas.openxmlformats.org/officeDocument/2006/relationships/image" Target="../media/image595.png"/><Relationship Id="rId14" Type="http://schemas.openxmlformats.org/officeDocument/2006/relationships/image" Target="../media/image476.png"/><Relationship Id="rId35" Type="http://schemas.openxmlformats.org/officeDocument/2006/relationships/customXml" Target="../ink/ink511.xml"/><Relationship Id="rId56" Type="http://schemas.openxmlformats.org/officeDocument/2006/relationships/image" Target="../media/image496.png"/><Relationship Id="rId77" Type="http://schemas.openxmlformats.org/officeDocument/2006/relationships/image" Target="../media/image506.png"/><Relationship Id="rId100" Type="http://schemas.openxmlformats.org/officeDocument/2006/relationships/customXml" Target="../ink/ink544.xml"/><Relationship Id="rId282" Type="http://schemas.openxmlformats.org/officeDocument/2006/relationships/customXml" Target="../ink/ink638.xml"/><Relationship Id="rId317" Type="http://schemas.openxmlformats.org/officeDocument/2006/relationships/customXml" Target="../ink/ink656.xml"/><Relationship Id="rId338" Type="http://schemas.openxmlformats.org/officeDocument/2006/relationships/customXml" Target="../ink/ink667.xml"/><Relationship Id="rId359" Type="http://schemas.openxmlformats.org/officeDocument/2006/relationships/customXml" Target="../ink/ink678.xml"/><Relationship Id="rId8" Type="http://schemas.openxmlformats.org/officeDocument/2006/relationships/image" Target="../media/image473.png"/><Relationship Id="rId98" Type="http://schemas.openxmlformats.org/officeDocument/2006/relationships/customXml" Target="../ink/ink543.xml"/><Relationship Id="rId121" Type="http://schemas.openxmlformats.org/officeDocument/2006/relationships/image" Target="../media/image528.png"/><Relationship Id="rId142" Type="http://schemas.openxmlformats.org/officeDocument/2006/relationships/image" Target="../media/image538.png"/><Relationship Id="rId163" Type="http://schemas.openxmlformats.org/officeDocument/2006/relationships/image" Target="../media/image547.png"/><Relationship Id="rId184" Type="http://schemas.openxmlformats.org/officeDocument/2006/relationships/customXml" Target="../ink/ink589.xml"/><Relationship Id="rId219" Type="http://schemas.openxmlformats.org/officeDocument/2006/relationships/image" Target="../media/image574.png"/><Relationship Id="rId370" Type="http://schemas.openxmlformats.org/officeDocument/2006/relationships/image" Target="../media/image648.png"/><Relationship Id="rId391" Type="http://schemas.openxmlformats.org/officeDocument/2006/relationships/image" Target="../media/image658.png"/><Relationship Id="rId405" Type="http://schemas.openxmlformats.org/officeDocument/2006/relationships/image" Target="../media/image665.png"/><Relationship Id="rId426" Type="http://schemas.openxmlformats.org/officeDocument/2006/relationships/customXml" Target="../ink/ink712.xml"/><Relationship Id="rId230" Type="http://schemas.openxmlformats.org/officeDocument/2006/relationships/customXml" Target="../ink/ink612.xml"/><Relationship Id="rId251" Type="http://schemas.openxmlformats.org/officeDocument/2006/relationships/image" Target="../media/image590.png"/><Relationship Id="rId25" Type="http://schemas.openxmlformats.org/officeDocument/2006/relationships/customXml" Target="../ink/ink506.xml"/><Relationship Id="rId46" Type="http://schemas.openxmlformats.org/officeDocument/2006/relationships/image" Target="../media/image491.png"/><Relationship Id="rId67" Type="http://schemas.openxmlformats.org/officeDocument/2006/relationships/image" Target="../media/image501.png"/><Relationship Id="rId272" Type="http://schemas.openxmlformats.org/officeDocument/2006/relationships/customXml" Target="../ink/ink633.xml"/><Relationship Id="rId293" Type="http://schemas.openxmlformats.org/officeDocument/2006/relationships/image" Target="../media/image611.png"/><Relationship Id="rId307" Type="http://schemas.openxmlformats.org/officeDocument/2006/relationships/customXml" Target="../ink/ink651.xml"/><Relationship Id="rId328" Type="http://schemas.openxmlformats.org/officeDocument/2006/relationships/customXml" Target="../ink/ink662.xml"/><Relationship Id="rId349" Type="http://schemas.openxmlformats.org/officeDocument/2006/relationships/image" Target="../media/image638.png"/><Relationship Id="rId88" Type="http://schemas.openxmlformats.org/officeDocument/2006/relationships/customXml" Target="../ink/ink538.xml"/><Relationship Id="rId111" Type="http://schemas.openxmlformats.org/officeDocument/2006/relationships/image" Target="../media/image523.png"/><Relationship Id="rId132" Type="http://schemas.openxmlformats.org/officeDocument/2006/relationships/image" Target="../media/image533.png"/><Relationship Id="rId153" Type="http://schemas.openxmlformats.org/officeDocument/2006/relationships/image" Target="../media/image543.png"/><Relationship Id="rId174" Type="http://schemas.openxmlformats.org/officeDocument/2006/relationships/customXml" Target="../ink/ink583.xml"/><Relationship Id="rId195" Type="http://schemas.openxmlformats.org/officeDocument/2006/relationships/image" Target="../media/image562.png"/><Relationship Id="rId209" Type="http://schemas.openxmlformats.org/officeDocument/2006/relationships/image" Target="../media/image569.png"/><Relationship Id="rId360" Type="http://schemas.openxmlformats.org/officeDocument/2006/relationships/image" Target="../media/image643.png"/><Relationship Id="rId381" Type="http://schemas.openxmlformats.org/officeDocument/2006/relationships/customXml" Target="../ink/ink689.xml"/><Relationship Id="rId416" Type="http://schemas.openxmlformats.org/officeDocument/2006/relationships/customXml" Target="../ink/ink707.xml"/><Relationship Id="rId220" Type="http://schemas.openxmlformats.org/officeDocument/2006/relationships/customXml" Target="../ink/ink607.xml"/><Relationship Id="rId241" Type="http://schemas.openxmlformats.org/officeDocument/2006/relationships/image" Target="../media/image585.png"/><Relationship Id="rId437" Type="http://schemas.openxmlformats.org/officeDocument/2006/relationships/customXml" Target="../ink/ink718.xml"/><Relationship Id="rId15" Type="http://schemas.openxmlformats.org/officeDocument/2006/relationships/customXml" Target="../ink/ink501.xml"/><Relationship Id="rId36" Type="http://schemas.openxmlformats.org/officeDocument/2006/relationships/image" Target="../media/image486.png"/><Relationship Id="rId57" Type="http://schemas.openxmlformats.org/officeDocument/2006/relationships/customXml" Target="../ink/ink522.xml"/><Relationship Id="rId262" Type="http://schemas.openxmlformats.org/officeDocument/2006/relationships/customXml" Target="../ink/ink628.xml"/><Relationship Id="rId283" Type="http://schemas.openxmlformats.org/officeDocument/2006/relationships/image" Target="../media/image606.png"/><Relationship Id="rId318" Type="http://schemas.openxmlformats.org/officeDocument/2006/relationships/image" Target="../media/image623.png"/><Relationship Id="rId339" Type="http://schemas.openxmlformats.org/officeDocument/2006/relationships/image" Target="../media/image633.png"/><Relationship Id="rId78" Type="http://schemas.openxmlformats.org/officeDocument/2006/relationships/customXml" Target="../ink/ink533.xml"/><Relationship Id="rId99" Type="http://schemas.openxmlformats.org/officeDocument/2006/relationships/image" Target="../media/image517.png"/><Relationship Id="rId101" Type="http://schemas.openxmlformats.org/officeDocument/2006/relationships/image" Target="../media/image518.png"/><Relationship Id="rId122" Type="http://schemas.openxmlformats.org/officeDocument/2006/relationships/customXml" Target="../ink/ink555.xml"/><Relationship Id="rId143" Type="http://schemas.openxmlformats.org/officeDocument/2006/relationships/customXml" Target="../ink/ink566.xml"/><Relationship Id="rId164" Type="http://schemas.openxmlformats.org/officeDocument/2006/relationships/customXml" Target="../ink/ink578.xml"/><Relationship Id="rId185" Type="http://schemas.openxmlformats.org/officeDocument/2006/relationships/image" Target="../media/image557.png"/><Relationship Id="rId350" Type="http://schemas.openxmlformats.org/officeDocument/2006/relationships/customXml" Target="../ink/ink673.xml"/><Relationship Id="rId371" Type="http://schemas.openxmlformats.org/officeDocument/2006/relationships/customXml" Target="../ink/ink684.xml"/><Relationship Id="rId406" Type="http://schemas.openxmlformats.org/officeDocument/2006/relationships/customXml" Target="../ink/ink702.xml"/><Relationship Id="rId9" Type="http://schemas.openxmlformats.org/officeDocument/2006/relationships/customXml" Target="../ink/ink498.xml"/><Relationship Id="rId210" Type="http://schemas.openxmlformats.org/officeDocument/2006/relationships/customXml" Target="../ink/ink602.xml"/><Relationship Id="rId392" Type="http://schemas.openxmlformats.org/officeDocument/2006/relationships/customXml" Target="../ink/ink695.xml"/><Relationship Id="rId427" Type="http://schemas.openxmlformats.org/officeDocument/2006/relationships/customXml" Target="../ink/ink713.xml"/><Relationship Id="rId26" Type="http://schemas.openxmlformats.org/officeDocument/2006/relationships/image" Target="../media/image482.png"/><Relationship Id="rId231" Type="http://schemas.openxmlformats.org/officeDocument/2006/relationships/image" Target="../media/image580.png"/><Relationship Id="rId252" Type="http://schemas.openxmlformats.org/officeDocument/2006/relationships/customXml" Target="../ink/ink623.xml"/><Relationship Id="rId273" Type="http://schemas.openxmlformats.org/officeDocument/2006/relationships/image" Target="../media/image601.png"/><Relationship Id="rId294" Type="http://schemas.openxmlformats.org/officeDocument/2006/relationships/customXml" Target="../ink/ink644.xml"/><Relationship Id="rId308" Type="http://schemas.openxmlformats.org/officeDocument/2006/relationships/image" Target="../media/image618.png"/><Relationship Id="rId329" Type="http://schemas.openxmlformats.org/officeDocument/2006/relationships/image" Target="../media/image628.png"/><Relationship Id="rId47" Type="http://schemas.openxmlformats.org/officeDocument/2006/relationships/customXml" Target="../ink/ink517.xml"/><Relationship Id="rId68" Type="http://schemas.openxmlformats.org/officeDocument/2006/relationships/customXml" Target="../ink/ink528.xml"/><Relationship Id="rId89" Type="http://schemas.openxmlformats.org/officeDocument/2006/relationships/image" Target="../media/image512.png"/><Relationship Id="rId112" Type="http://schemas.openxmlformats.org/officeDocument/2006/relationships/customXml" Target="../ink/ink550.xml"/><Relationship Id="rId133" Type="http://schemas.openxmlformats.org/officeDocument/2006/relationships/customXml" Target="../ink/ink561.xml"/><Relationship Id="rId154" Type="http://schemas.openxmlformats.org/officeDocument/2006/relationships/customXml" Target="../ink/ink572.xml"/><Relationship Id="rId175" Type="http://schemas.openxmlformats.org/officeDocument/2006/relationships/customXml" Target="../ink/ink584.xml"/><Relationship Id="rId340" Type="http://schemas.openxmlformats.org/officeDocument/2006/relationships/customXml" Target="../ink/ink668.xml"/><Relationship Id="rId361" Type="http://schemas.openxmlformats.org/officeDocument/2006/relationships/customXml" Target="../ink/ink679.xml"/><Relationship Id="rId196" Type="http://schemas.openxmlformats.org/officeDocument/2006/relationships/customXml" Target="../ink/ink595.xml"/><Relationship Id="rId200" Type="http://schemas.openxmlformats.org/officeDocument/2006/relationships/customXml" Target="../ink/ink597.xml"/><Relationship Id="rId382" Type="http://schemas.openxmlformats.org/officeDocument/2006/relationships/image" Target="../media/image654.png"/><Relationship Id="rId417" Type="http://schemas.openxmlformats.org/officeDocument/2006/relationships/image" Target="../media/image671.png"/><Relationship Id="rId438" Type="http://schemas.openxmlformats.org/officeDocument/2006/relationships/image" Target="../media/image681.png"/><Relationship Id="rId16" Type="http://schemas.openxmlformats.org/officeDocument/2006/relationships/image" Target="../media/image477.png"/><Relationship Id="rId221" Type="http://schemas.openxmlformats.org/officeDocument/2006/relationships/image" Target="../media/image575.png"/><Relationship Id="rId242" Type="http://schemas.openxmlformats.org/officeDocument/2006/relationships/customXml" Target="../ink/ink618.xml"/><Relationship Id="rId263" Type="http://schemas.openxmlformats.org/officeDocument/2006/relationships/image" Target="../media/image596.png"/><Relationship Id="rId284" Type="http://schemas.openxmlformats.org/officeDocument/2006/relationships/customXml" Target="../ink/ink639.xml"/><Relationship Id="rId319" Type="http://schemas.openxmlformats.org/officeDocument/2006/relationships/customXml" Target="../ink/ink657.xml"/><Relationship Id="rId37" Type="http://schemas.openxmlformats.org/officeDocument/2006/relationships/customXml" Target="../ink/ink512.xml"/><Relationship Id="rId58" Type="http://schemas.openxmlformats.org/officeDocument/2006/relationships/customXml" Target="../ink/ink523.xml"/><Relationship Id="rId79" Type="http://schemas.openxmlformats.org/officeDocument/2006/relationships/image" Target="../media/image507.png"/><Relationship Id="rId102" Type="http://schemas.openxmlformats.org/officeDocument/2006/relationships/customXml" Target="../ink/ink545.xml"/><Relationship Id="rId123" Type="http://schemas.openxmlformats.org/officeDocument/2006/relationships/customXml" Target="../ink/ink556.xml"/><Relationship Id="rId144" Type="http://schemas.openxmlformats.org/officeDocument/2006/relationships/image" Target="../media/image539.png"/><Relationship Id="rId330" Type="http://schemas.openxmlformats.org/officeDocument/2006/relationships/customXml" Target="../ink/ink663.xml"/><Relationship Id="rId90" Type="http://schemas.openxmlformats.org/officeDocument/2006/relationships/customXml" Target="../ink/ink539.xml"/><Relationship Id="rId165" Type="http://schemas.openxmlformats.org/officeDocument/2006/relationships/image" Target="../media/image548.png"/><Relationship Id="rId186" Type="http://schemas.openxmlformats.org/officeDocument/2006/relationships/customXml" Target="../ink/ink590.xml"/><Relationship Id="rId351" Type="http://schemas.openxmlformats.org/officeDocument/2006/relationships/image" Target="../media/image639.png"/><Relationship Id="rId372" Type="http://schemas.openxmlformats.org/officeDocument/2006/relationships/image" Target="../media/image649.png"/><Relationship Id="rId393" Type="http://schemas.openxmlformats.org/officeDocument/2006/relationships/image" Target="../media/image659.png"/><Relationship Id="rId407" Type="http://schemas.openxmlformats.org/officeDocument/2006/relationships/image" Target="../media/image666.png"/><Relationship Id="rId428" Type="http://schemas.openxmlformats.org/officeDocument/2006/relationships/image" Target="../media/image676.png"/><Relationship Id="rId211" Type="http://schemas.openxmlformats.org/officeDocument/2006/relationships/image" Target="../media/image570.png"/><Relationship Id="rId232" Type="http://schemas.openxmlformats.org/officeDocument/2006/relationships/customXml" Target="../ink/ink613.xml"/><Relationship Id="rId253" Type="http://schemas.openxmlformats.org/officeDocument/2006/relationships/image" Target="../media/image591.png"/><Relationship Id="rId274" Type="http://schemas.openxmlformats.org/officeDocument/2006/relationships/customXml" Target="../ink/ink634.xml"/><Relationship Id="rId295" Type="http://schemas.openxmlformats.org/officeDocument/2006/relationships/image" Target="../media/image612.png"/><Relationship Id="rId309" Type="http://schemas.openxmlformats.org/officeDocument/2006/relationships/customXml" Target="../ink/ink652.xml"/><Relationship Id="rId27" Type="http://schemas.openxmlformats.org/officeDocument/2006/relationships/customXml" Target="../ink/ink507.xml"/><Relationship Id="rId48" Type="http://schemas.openxmlformats.org/officeDocument/2006/relationships/image" Target="../media/image492.png"/><Relationship Id="rId69" Type="http://schemas.openxmlformats.org/officeDocument/2006/relationships/image" Target="../media/image502.png"/><Relationship Id="rId113" Type="http://schemas.openxmlformats.org/officeDocument/2006/relationships/image" Target="../media/image524.png"/><Relationship Id="rId134" Type="http://schemas.openxmlformats.org/officeDocument/2006/relationships/image" Target="../media/image534.png"/><Relationship Id="rId320" Type="http://schemas.openxmlformats.org/officeDocument/2006/relationships/customXml" Target="../ink/ink658.xml"/><Relationship Id="rId80" Type="http://schemas.openxmlformats.org/officeDocument/2006/relationships/customXml" Target="../ink/ink534.xml"/><Relationship Id="rId155" Type="http://schemas.openxmlformats.org/officeDocument/2006/relationships/customXml" Target="../ink/ink573.xml"/><Relationship Id="rId176" Type="http://schemas.openxmlformats.org/officeDocument/2006/relationships/image" Target="../media/image553.png"/><Relationship Id="rId197" Type="http://schemas.openxmlformats.org/officeDocument/2006/relationships/image" Target="../media/image563.png"/><Relationship Id="rId341" Type="http://schemas.openxmlformats.org/officeDocument/2006/relationships/image" Target="../media/image634.png"/><Relationship Id="rId362" Type="http://schemas.openxmlformats.org/officeDocument/2006/relationships/image" Target="../media/image644.png"/><Relationship Id="rId383" Type="http://schemas.openxmlformats.org/officeDocument/2006/relationships/customXml" Target="../ink/ink690.xml"/><Relationship Id="rId418" Type="http://schemas.openxmlformats.org/officeDocument/2006/relationships/customXml" Target="../ink/ink708.xml"/><Relationship Id="rId439" Type="http://schemas.openxmlformats.org/officeDocument/2006/relationships/customXml" Target="../ink/ink719.xml"/><Relationship Id="rId201" Type="http://schemas.openxmlformats.org/officeDocument/2006/relationships/image" Target="../media/image565.png"/><Relationship Id="rId222" Type="http://schemas.openxmlformats.org/officeDocument/2006/relationships/customXml" Target="../ink/ink608.xml"/><Relationship Id="rId243" Type="http://schemas.openxmlformats.org/officeDocument/2006/relationships/image" Target="../media/image586.png"/><Relationship Id="rId264" Type="http://schemas.openxmlformats.org/officeDocument/2006/relationships/customXml" Target="../ink/ink629.xml"/><Relationship Id="rId285" Type="http://schemas.openxmlformats.org/officeDocument/2006/relationships/image" Target="../media/image607.png"/><Relationship Id="rId17" Type="http://schemas.openxmlformats.org/officeDocument/2006/relationships/customXml" Target="../ink/ink502.xml"/><Relationship Id="rId38" Type="http://schemas.openxmlformats.org/officeDocument/2006/relationships/image" Target="../media/image487.png"/><Relationship Id="rId59" Type="http://schemas.openxmlformats.org/officeDocument/2006/relationships/image" Target="../media/image497.png"/><Relationship Id="rId103" Type="http://schemas.openxmlformats.org/officeDocument/2006/relationships/image" Target="../media/image519.png"/><Relationship Id="rId124" Type="http://schemas.openxmlformats.org/officeDocument/2006/relationships/image" Target="../media/image529.png"/><Relationship Id="rId310" Type="http://schemas.openxmlformats.org/officeDocument/2006/relationships/image" Target="../media/image619.png"/><Relationship Id="rId70" Type="http://schemas.openxmlformats.org/officeDocument/2006/relationships/customXml" Target="../ink/ink529.xml"/><Relationship Id="rId91" Type="http://schemas.openxmlformats.org/officeDocument/2006/relationships/image" Target="../media/image513.png"/><Relationship Id="rId145" Type="http://schemas.openxmlformats.org/officeDocument/2006/relationships/customXml" Target="../ink/ink567.xml"/><Relationship Id="rId166" Type="http://schemas.openxmlformats.org/officeDocument/2006/relationships/customXml" Target="../ink/ink579.xml"/><Relationship Id="rId187" Type="http://schemas.openxmlformats.org/officeDocument/2006/relationships/image" Target="../media/image558.png"/><Relationship Id="rId331" Type="http://schemas.openxmlformats.org/officeDocument/2006/relationships/image" Target="../media/image629.png"/><Relationship Id="rId352" Type="http://schemas.openxmlformats.org/officeDocument/2006/relationships/customXml" Target="../ink/ink674.xml"/><Relationship Id="rId373" Type="http://schemas.openxmlformats.org/officeDocument/2006/relationships/customXml" Target="../ink/ink685.xml"/><Relationship Id="rId394" Type="http://schemas.openxmlformats.org/officeDocument/2006/relationships/customXml" Target="../ink/ink696.xml"/><Relationship Id="rId408" Type="http://schemas.openxmlformats.org/officeDocument/2006/relationships/customXml" Target="../ink/ink703.xml"/><Relationship Id="rId429" Type="http://schemas.openxmlformats.org/officeDocument/2006/relationships/customXml" Target="../ink/ink714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603.xml"/><Relationship Id="rId233" Type="http://schemas.openxmlformats.org/officeDocument/2006/relationships/image" Target="../media/image581.png"/><Relationship Id="rId254" Type="http://schemas.openxmlformats.org/officeDocument/2006/relationships/customXml" Target="../ink/ink624.xml"/><Relationship Id="rId440" Type="http://schemas.openxmlformats.org/officeDocument/2006/relationships/image" Target="../media/image682.png"/><Relationship Id="rId28" Type="http://schemas.openxmlformats.org/officeDocument/2006/relationships/image" Target="../media/image483.png"/><Relationship Id="rId49" Type="http://schemas.openxmlformats.org/officeDocument/2006/relationships/customXml" Target="../ink/ink518.xml"/><Relationship Id="rId114" Type="http://schemas.openxmlformats.org/officeDocument/2006/relationships/customXml" Target="../ink/ink551.xml"/><Relationship Id="rId275" Type="http://schemas.openxmlformats.org/officeDocument/2006/relationships/image" Target="../media/image602.png"/><Relationship Id="rId296" Type="http://schemas.openxmlformats.org/officeDocument/2006/relationships/customXml" Target="../ink/ink645.xml"/><Relationship Id="rId300" Type="http://schemas.openxmlformats.org/officeDocument/2006/relationships/customXml" Target="../ink/ink647.xml"/><Relationship Id="rId60" Type="http://schemas.openxmlformats.org/officeDocument/2006/relationships/customXml" Target="../ink/ink524.xml"/><Relationship Id="rId81" Type="http://schemas.openxmlformats.org/officeDocument/2006/relationships/image" Target="../media/image508.png"/><Relationship Id="rId135" Type="http://schemas.openxmlformats.org/officeDocument/2006/relationships/customXml" Target="../ink/ink562.xml"/><Relationship Id="rId156" Type="http://schemas.openxmlformats.org/officeDocument/2006/relationships/image" Target="../media/image544.png"/><Relationship Id="rId177" Type="http://schemas.openxmlformats.org/officeDocument/2006/relationships/customXml" Target="../ink/ink585.xml"/><Relationship Id="rId198" Type="http://schemas.openxmlformats.org/officeDocument/2006/relationships/customXml" Target="../ink/ink596.xml"/><Relationship Id="rId321" Type="http://schemas.openxmlformats.org/officeDocument/2006/relationships/image" Target="../media/image624.png"/><Relationship Id="rId342" Type="http://schemas.openxmlformats.org/officeDocument/2006/relationships/customXml" Target="../ink/ink669.xml"/><Relationship Id="rId363" Type="http://schemas.openxmlformats.org/officeDocument/2006/relationships/customXml" Target="../ink/ink680.xml"/><Relationship Id="rId384" Type="http://schemas.openxmlformats.org/officeDocument/2006/relationships/image" Target="../media/image655.png"/><Relationship Id="rId419" Type="http://schemas.openxmlformats.org/officeDocument/2006/relationships/image" Target="../media/image672.png"/><Relationship Id="rId202" Type="http://schemas.openxmlformats.org/officeDocument/2006/relationships/customXml" Target="../ink/ink598.xml"/><Relationship Id="rId223" Type="http://schemas.openxmlformats.org/officeDocument/2006/relationships/image" Target="../media/image576.png"/><Relationship Id="rId244" Type="http://schemas.openxmlformats.org/officeDocument/2006/relationships/customXml" Target="../ink/ink619.xml"/><Relationship Id="rId430" Type="http://schemas.openxmlformats.org/officeDocument/2006/relationships/image" Target="../media/image677.png"/><Relationship Id="rId18" Type="http://schemas.openxmlformats.org/officeDocument/2006/relationships/image" Target="../media/image478.png"/><Relationship Id="rId39" Type="http://schemas.openxmlformats.org/officeDocument/2006/relationships/customXml" Target="../ink/ink513.xml"/><Relationship Id="rId265" Type="http://schemas.openxmlformats.org/officeDocument/2006/relationships/image" Target="../media/image597.png"/><Relationship Id="rId286" Type="http://schemas.openxmlformats.org/officeDocument/2006/relationships/customXml" Target="../ink/ink640.xml"/><Relationship Id="rId50" Type="http://schemas.openxmlformats.org/officeDocument/2006/relationships/image" Target="../media/image493.png"/><Relationship Id="rId104" Type="http://schemas.openxmlformats.org/officeDocument/2006/relationships/customXml" Target="../ink/ink546.xml"/><Relationship Id="rId125" Type="http://schemas.openxmlformats.org/officeDocument/2006/relationships/customXml" Target="../ink/ink557.xml"/><Relationship Id="rId146" Type="http://schemas.openxmlformats.org/officeDocument/2006/relationships/image" Target="../media/image540.png"/><Relationship Id="rId167" Type="http://schemas.openxmlformats.org/officeDocument/2006/relationships/image" Target="../media/image549.png"/><Relationship Id="rId188" Type="http://schemas.openxmlformats.org/officeDocument/2006/relationships/customXml" Target="../ink/ink591.xml"/><Relationship Id="rId311" Type="http://schemas.openxmlformats.org/officeDocument/2006/relationships/customXml" Target="../ink/ink653.xml"/><Relationship Id="rId332" Type="http://schemas.openxmlformats.org/officeDocument/2006/relationships/customXml" Target="../ink/ink664.xml"/><Relationship Id="rId353" Type="http://schemas.openxmlformats.org/officeDocument/2006/relationships/image" Target="../media/image640.png"/><Relationship Id="rId374" Type="http://schemas.openxmlformats.org/officeDocument/2006/relationships/image" Target="../media/image650.png"/><Relationship Id="rId395" Type="http://schemas.openxmlformats.org/officeDocument/2006/relationships/image" Target="../media/image660.png"/><Relationship Id="rId409" Type="http://schemas.openxmlformats.org/officeDocument/2006/relationships/image" Target="../media/image667.png"/><Relationship Id="rId71" Type="http://schemas.openxmlformats.org/officeDocument/2006/relationships/image" Target="../media/image503.png"/><Relationship Id="rId92" Type="http://schemas.openxmlformats.org/officeDocument/2006/relationships/customXml" Target="../ink/ink540.xml"/><Relationship Id="rId213" Type="http://schemas.openxmlformats.org/officeDocument/2006/relationships/image" Target="../media/image571.png"/><Relationship Id="rId234" Type="http://schemas.openxmlformats.org/officeDocument/2006/relationships/customXml" Target="../ink/ink614.xml"/><Relationship Id="rId420" Type="http://schemas.openxmlformats.org/officeDocument/2006/relationships/customXml" Target="../ink/ink709.xml"/><Relationship Id="rId2" Type="http://schemas.openxmlformats.org/officeDocument/2006/relationships/image" Target="../media/image210.png"/><Relationship Id="rId29" Type="http://schemas.openxmlformats.org/officeDocument/2006/relationships/customXml" Target="../ink/ink508.xml"/><Relationship Id="rId255" Type="http://schemas.openxmlformats.org/officeDocument/2006/relationships/image" Target="../media/image592.png"/><Relationship Id="rId276" Type="http://schemas.openxmlformats.org/officeDocument/2006/relationships/customXml" Target="../ink/ink635.xml"/><Relationship Id="rId297" Type="http://schemas.openxmlformats.org/officeDocument/2006/relationships/image" Target="../media/image613.png"/><Relationship Id="rId441" Type="http://schemas.openxmlformats.org/officeDocument/2006/relationships/customXml" Target="../ink/ink720.xml"/><Relationship Id="rId40" Type="http://schemas.openxmlformats.org/officeDocument/2006/relationships/image" Target="../media/image488.png"/><Relationship Id="rId115" Type="http://schemas.openxmlformats.org/officeDocument/2006/relationships/image" Target="../media/image525.png"/><Relationship Id="rId136" Type="http://schemas.openxmlformats.org/officeDocument/2006/relationships/image" Target="../media/image535.png"/><Relationship Id="rId157" Type="http://schemas.openxmlformats.org/officeDocument/2006/relationships/customXml" Target="../ink/ink574.xml"/><Relationship Id="rId178" Type="http://schemas.openxmlformats.org/officeDocument/2006/relationships/image" Target="../media/image554.png"/><Relationship Id="rId301" Type="http://schemas.openxmlformats.org/officeDocument/2006/relationships/image" Target="../media/image615.png"/><Relationship Id="rId322" Type="http://schemas.openxmlformats.org/officeDocument/2006/relationships/customXml" Target="../ink/ink659.xml"/><Relationship Id="rId343" Type="http://schemas.openxmlformats.org/officeDocument/2006/relationships/image" Target="../media/image635.png"/><Relationship Id="rId364" Type="http://schemas.openxmlformats.org/officeDocument/2006/relationships/image" Target="../media/image645.png"/><Relationship Id="rId61" Type="http://schemas.openxmlformats.org/officeDocument/2006/relationships/image" Target="../media/image498.png"/><Relationship Id="rId82" Type="http://schemas.openxmlformats.org/officeDocument/2006/relationships/customXml" Target="../ink/ink535.xml"/><Relationship Id="rId199" Type="http://schemas.openxmlformats.org/officeDocument/2006/relationships/image" Target="../media/image564.png"/><Relationship Id="rId203" Type="http://schemas.openxmlformats.org/officeDocument/2006/relationships/image" Target="../media/image566.png"/><Relationship Id="rId385" Type="http://schemas.openxmlformats.org/officeDocument/2006/relationships/customXml" Target="../ink/ink691.xml"/><Relationship Id="rId19" Type="http://schemas.openxmlformats.org/officeDocument/2006/relationships/customXml" Target="../ink/ink503.xml"/><Relationship Id="rId224" Type="http://schemas.openxmlformats.org/officeDocument/2006/relationships/customXml" Target="../ink/ink609.xml"/><Relationship Id="rId245" Type="http://schemas.openxmlformats.org/officeDocument/2006/relationships/image" Target="../media/image587.png"/><Relationship Id="rId266" Type="http://schemas.openxmlformats.org/officeDocument/2006/relationships/customXml" Target="../ink/ink630.xml"/><Relationship Id="rId287" Type="http://schemas.openxmlformats.org/officeDocument/2006/relationships/image" Target="../media/image608.png"/><Relationship Id="rId410" Type="http://schemas.openxmlformats.org/officeDocument/2006/relationships/customXml" Target="../ink/ink704.xml"/><Relationship Id="rId431" Type="http://schemas.openxmlformats.org/officeDocument/2006/relationships/customXml" Target="../ink/ink715.xml"/><Relationship Id="rId30" Type="http://schemas.openxmlformats.org/officeDocument/2006/relationships/image" Target="../media/image12.png"/><Relationship Id="rId105" Type="http://schemas.openxmlformats.org/officeDocument/2006/relationships/image" Target="../media/image520.png"/><Relationship Id="rId126" Type="http://schemas.openxmlformats.org/officeDocument/2006/relationships/image" Target="../media/image530.png"/><Relationship Id="rId147" Type="http://schemas.openxmlformats.org/officeDocument/2006/relationships/customXml" Target="../ink/ink568.xml"/><Relationship Id="rId168" Type="http://schemas.openxmlformats.org/officeDocument/2006/relationships/customXml" Target="../ink/ink580.xml"/><Relationship Id="rId312" Type="http://schemas.openxmlformats.org/officeDocument/2006/relationships/image" Target="../media/image620.png"/><Relationship Id="rId333" Type="http://schemas.openxmlformats.org/officeDocument/2006/relationships/image" Target="../media/image630.png"/><Relationship Id="rId354" Type="http://schemas.openxmlformats.org/officeDocument/2006/relationships/customXml" Target="../ink/ink675.xml"/><Relationship Id="rId51" Type="http://schemas.openxmlformats.org/officeDocument/2006/relationships/customXml" Target="../ink/ink519.xml"/><Relationship Id="rId72" Type="http://schemas.openxmlformats.org/officeDocument/2006/relationships/customXml" Target="../ink/ink530.xml"/><Relationship Id="rId93" Type="http://schemas.openxmlformats.org/officeDocument/2006/relationships/image" Target="../media/image514.png"/><Relationship Id="rId189" Type="http://schemas.openxmlformats.org/officeDocument/2006/relationships/image" Target="../media/image559.png"/><Relationship Id="rId375" Type="http://schemas.openxmlformats.org/officeDocument/2006/relationships/customXml" Target="../ink/ink686.xml"/><Relationship Id="rId396" Type="http://schemas.openxmlformats.org/officeDocument/2006/relationships/customXml" Target="../ink/ink697.xml"/><Relationship Id="rId3" Type="http://schemas.openxmlformats.org/officeDocument/2006/relationships/image" Target="../media/image1.jpeg"/><Relationship Id="rId214" Type="http://schemas.openxmlformats.org/officeDocument/2006/relationships/customXml" Target="../ink/ink604.xml"/><Relationship Id="rId235" Type="http://schemas.openxmlformats.org/officeDocument/2006/relationships/image" Target="../media/image582.png"/><Relationship Id="rId256" Type="http://schemas.openxmlformats.org/officeDocument/2006/relationships/customXml" Target="../ink/ink625.xml"/><Relationship Id="rId277" Type="http://schemas.openxmlformats.org/officeDocument/2006/relationships/image" Target="../media/image603.png"/><Relationship Id="rId298" Type="http://schemas.openxmlformats.org/officeDocument/2006/relationships/customXml" Target="../ink/ink646.xml"/><Relationship Id="rId400" Type="http://schemas.openxmlformats.org/officeDocument/2006/relationships/customXml" Target="../ink/ink699.xml"/><Relationship Id="rId421" Type="http://schemas.openxmlformats.org/officeDocument/2006/relationships/image" Target="../media/image673.png"/><Relationship Id="rId442" Type="http://schemas.openxmlformats.org/officeDocument/2006/relationships/image" Target="../media/image683.png"/><Relationship Id="rId116" Type="http://schemas.openxmlformats.org/officeDocument/2006/relationships/customXml" Target="../ink/ink552.xml"/><Relationship Id="rId137" Type="http://schemas.openxmlformats.org/officeDocument/2006/relationships/customXml" Target="../ink/ink563.xml"/><Relationship Id="rId158" Type="http://schemas.openxmlformats.org/officeDocument/2006/relationships/image" Target="../media/image545.png"/><Relationship Id="rId302" Type="http://schemas.openxmlformats.org/officeDocument/2006/relationships/customXml" Target="../ink/ink648.xml"/><Relationship Id="rId323" Type="http://schemas.openxmlformats.org/officeDocument/2006/relationships/image" Target="../media/image625.png"/><Relationship Id="rId344" Type="http://schemas.openxmlformats.org/officeDocument/2006/relationships/customXml" Target="../ink/ink670.xml"/><Relationship Id="rId20" Type="http://schemas.openxmlformats.org/officeDocument/2006/relationships/image" Target="../media/image479.png"/><Relationship Id="rId41" Type="http://schemas.openxmlformats.org/officeDocument/2006/relationships/customXml" Target="../ink/ink514.xml"/><Relationship Id="rId62" Type="http://schemas.openxmlformats.org/officeDocument/2006/relationships/customXml" Target="../ink/ink525.xml"/><Relationship Id="rId83" Type="http://schemas.openxmlformats.org/officeDocument/2006/relationships/image" Target="../media/image509.png"/><Relationship Id="rId179" Type="http://schemas.openxmlformats.org/officeDocument/2006/relationships/customXml" Target="../ink/ink586.xml"/><Relationship Id="rId365" Type="http://schemas.openxmlformats.org/officeDocument/2006/relationships/customXml" Target="../ink/ink681.xml"/><Relationship Id="rId386" Type="http://schemas.openxmlformats.org/officeDocument/2006/relationships/customXml" Target="../ink/ink692.xml"/><Relationship Id="rId190" Type="http://schemas.openxmlformats.org/officeDocument/2006/relationships/customXml" Target="../ink/ink592.xml"/><Relationship Id="rId204" Type="http://schemas.openxmlformats.org/officeDocument/2006/relationships/customXml" Target="../ink/ink599.xml"/><Relationship Id="rId225" Type="http://schemas.openxmlformats.org/officeDocument/2006/relationships/image" Target="../media/image577.png"/><Relationship Id="rId246" Type="http://schemas.openxmlformats.org/officeDocument/2006/relationships/customXml" Target="../ink/ink620.xml"/><Relationship Id="rId267" Type="http://schemas.openxmlformats.org/officeDocument/2006/relationships/image" Target="../media/image598.png"/><Relationship Id="rId288" Type="http://schemas.openxmlformats.org/officeDocument/2006/relationships/customXml" Target="../ink/ink641.xml"/><Relationship Id="rId411" Type="http://schemas.openxmlformats.org/officeDocument/2006/relationships/image" Target="../media/image668.png"/><Relationship Id="rId432" Type="http://schemas.openxmlformats.org/officeDocument/2006/relationships/image" Target="../media/image678.png"/><Relationship Id="rId106" Type="http://schemas.openxmlformats.org/officeDocument/2006/relationships/customXml" Target="../ink/ink547.xml"/><Relationship Id="rId127" Type="http://schemas.openxmlformats.org/officeDocument/2006/relationships/customXml" Target="../ink/ink558.xml"/><Relationship Id="rId313" Type="http://schemas.openxmlformats.org/officeDocument/2006/relationships/customXml" Target="../ink/ink654.xml"/><Relationship Id="rId10" Type="http://schemas.openxmlformats.org/officeDocument/2006/relationships/image" Target="../media/image474.png"/><Relationship Id="rId31" Type="http://schemas.openxmlformats.org/officeDocument/2006/relationships/customXml" Target="../ink/ink509.xml"/><Relationship Id="rId52" Type="http://schemas.openxmlformats.org/officeDocument/2006/relationships/image" Target="../media/image494.png"/><Relationship Id="rId73" Type="http://schemas.openxmlformats.org/officeDocument/2006/relationships/image" Target="../media/image504.png"/><Relationship Id="rId94" Type="http://schemas.openxmlformats.org/officeDocument/2006/relationships/customXml" Target="../ink/ink541.xml"/><Relationship Id="rId148" Type="http://schemas.openxmlformats.org/officeDocument/2006/relationships/image" Target="../media/image541.png"/><Relationship Id="rId169" Type="http://schemas.openxmlformats.org/officeDocument/2006/relationships/image" Target="../media/image550.png"/><Relationship Id="rId334" Type="http://schemas.openxmlformats.org/officeDocument/2006/relationships/customXml" Target="../ink/ink665.xml"/><Relationship Id="rId355" Type="http://schemas.openxmlformats.org/officeDocument/2006/relationships/customXml" Target="../ink/ink676.xml"/><Relationship Id="rId376" Type="http://schemas.openxmlformats.org/officeDocument/2006/relationships/image" Target="../media/image651.png"/><Relationship Id="rId397" Type="http://schemas.openxmlformats.org/officeDocument/2006/relationships/image" Target="../media/image661.png"/><Relationship Id="rId4" Type="http://schemas.openxmlformats.org/officeDocument/2006/relationships/slide" Target="slide17.xml"/><Relationship Id="rId180" Type="http://schemas.openxmlformats.org/officeDocument/2006/relationships/image" Target="../media/image555.png"/><Relationship Id="rId215" Type="http://schemas.openxmlformats.org/officeDocument/2006/relationships/image" Target="../media/image572.png"/><Relationship Id="rId236" Type="http://schemas.openxmlformats.org/officeDocument/2006/relationships/customXml" Target="../ink/ink615.xml"/><Relationship Id="rId257" Type="http://schemas.openxmlformats.org/officeDocument/2006/relationships/image" Target="../media/image593.png"/><Relationship Id="rId278" Type="http://schemas.openxmlformats.org/officeDocument/2006/relationships/customXml" Target="../ink/ink636.xml"/><Relationship Id="rId401" Type="http://schemas.openxmlformats.org/officeDocument/2006/relationships/image" Target="../media/image663.png"/><Relationship Id="rId422" Type="http://schemas.openxmlformats.org/officeDocument/2006/relationships/customXml" Target="../ink/ink710.xml"/><Relationship Id="rId303" Type="http://schemas.openxmlformats.org/officeDocument/2006/relationships/customXml" Target="../ink/ink649.xml"/><Relationship Id="rId42" Type="http://schemas.openxmlformats.org/officeDocument/2006/relationships/image" Target="../media/image489.png"/><Relationship Id="rId84" Type="http://schemas.openxmlformats.org/officeDocument/2006/relationships/customXml" Target="../ink/ink536.xml"/><Relationship Id="rId138" Type="http://schemas.openxmlformats.org/officeDocument/2006/relationships/image" Target="../media/image536.png"/><Relationship Id="rId345" Type="http://schemas.openxmlformats.org/officeDocument/2006/relationships/image" Target="../media/image636.png"/><Relationship Id="rId387" Type="http://schemas.openxmlformats.org/officeDocument/2006/relationships/image" Target="../media/image656.png"/><Relationship Id="rId191" Type="http://schemas.openxmlformats.org/officeDocument/2006/relationships/image" Target="../media/image560.png"/><Relationship Id="rId205" Type="http://schemas.openxmlformats.org/officeDocument/2006/relationships/image" Target="../media/image567.png"/><Relationship Id="rId247" Type="http://schemas.openxmlformats.org/officeDocument/2006/relationships/image" Target="../media/image588.png"/><Relationship Id="rId412" Type="http://schemas.openxmlformats.org/officeDocument/2006/relationships/customXml" Target="../ink/ink705.xml"/><Relationship Id="rId107" Type="http://schemas.openxmlformats.org/officeDocument/2006/relationships/image" Target="../media/image521.png"/><Relationship Id="rId289" Type="http://schemas.openxmlformats.org/officeDocument/2006/relationships/image" Target="../media/image609.png"/><Relationship Id="rId11" Type="http://schemas.openxmlformats.org/officeDocument/2006/relationships/customXml" Target="../ink/ink499.xml"/><Relationship Id="rId53" Type="http://schemas.openxmlformats.org/officeDocument/2006/relationships/customXml" Target="../ink/ink520.xml"/><Relationship Id="rId149" Type="http://schemas.openxmlformats.org/officeDocument/2006/relationships/customXml" Target="../ink/ink569.xml"/><Relationship Id="rId314" Type="http://schemas.openxmlformats.org/officeDocument/2006/relationships/image" Target="../media/image621.png"/><Relationship Id="rId356" Type="http://schemas.openxmlformats.org/officeDocument/2006/relationships/image" Target="../media/image641.png"/><Relationship Id="rId398" Type="http://schemas.openxmlformats.org/officeDocument/2006/relationships/customXml" Target="../ink/ink698.xml"/><Relationship Id="rId95" Type="http://schemas.openxmlformats.org/officeDocument/2006/relationships/image" Target="../media/image515.png"/><Relationship Id="rId160" Type="http://schemas.openxmlformats.org/officeDocument/2006/relationships/image" Target="../media/image546.png"/><Relationship Id="rId216" Type="http://schemas.openxmlformats.org/officeDocument/2006/relationships/customXml" Target="../ink/ink605.xml"/><Relationship Id="rId423" Type="http://schemas.openxmlformats.org/officeDocument/2006/relationships/image" Target="../media/image674.png"/><Relationship Id="rId258" Type="http://schemas.openxmlformats.org/officeDocument/2006/relationships/customXml" Target="../ink/ink626.xml"/><Relationship Id="rId22" Type="http://schemas.openxmlformats.org/officeDocument/2006/relationships/image" Target="../media/image480.png"/><Relationship Id="rId64" Type="http://schemas.openxmlformats.org/officeDocument/2006/relationships/customXml" Target="../ink/ink526.xml"/><Relationship Id="rId118" Type="http://schemas.openxmlformats.org/officeDocument/2006/relationships/customXml" Target="../ink/ink553.xml"/><Relationship Id="rId325" Type="http://schemas.openxmlformats.org/officeDocument/2006/relationships/image" Target="../media/image626.png"/><Relationship Id="rId367" Type="http://schemas.openxmlformats.org/officeDocument/2006/relationships/customXml" Target="../ink/ink682.xml"/><Relationship Id="rId171" Type="http://schemas.openxmlformats.org/officeDocument/2006/relationships/image" Target="../media/image551.png"/><Relationship Id="rId227" Type="http://schemas.openxmlformats.org/officeDocument/2006/relationships/image" Target="../media/image578.png"/><Relationship Id="rId269" Type="http://schemas.openxmlformats.org/officeDocument/2006/relationships/image" Target="../media/image599.png"/><Relationship Id="rId434" Type="http://schemas.openxmlformats.org/officeDocument/2006/relationships/image" Target="../media/image679.png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80.xml"/><Relationship Id="rId299" Type="http://schemas.openxmlformats.org/officeDocument/2006/relationships/image" Target="../media/image826.png"/><Relationship Id="rId303" Type="http://schemas.openxmlformats.org/officeDocument/2006/relationships/image" Target="../media/image828.png"/><Relationship Id="rId21" Type="http://schemas.openxmlformats.org/officeDocument/2006/relationships/customXml" Target="../ink/ink730.xml"/><Relationship Id="rId42" Type="http://schemas.openxmlformats.org/officeDocument/2006/relationships/image" Target="../media/image701.png"/><Relationship Id="rId63" Type="http://schemas.openxmlformats.org/officeDocument/2006/relationships/customXml" Target="../ink/ink752.xml"/><Relationship Id="rId84" Type="http://schemas.openxmlformats.org/officeDocument/2006/relationships/image" Target="../media/image722.png"/><Relationship Id="rId138" Type="http://schemas.openxmlformats.org/officeDocument/2006/relationships/customXml" Target="../ink/ink791.xml"/><Relationship Id="rId159" Type="http://schemas.openxmlformats.org/officeDocument/2006/relationships/customXml" Target="../ink/ink803.xml"/><Relationship Id="rId324" Type="http://schemas.openxmlformats.org/officeDocument/2006/relationships/customXml" Target="../ink/ink886.xml"/><Relationship Id="rId345" Type="http://schemas.openxmlformats.org/officeDocument/2006/relationships/image" Target="../media/image848.png"/><Relationship Id="rId366" Type="http://schemas.openxmlformats.org/officeDocument/2006/relationships/image" Target="../media/image858.png"/><Relationship Id="rId170" Type="http://schemas.openxmlformats.org/officeDocument/2006/relationships/image" Target="../media/image762.png"/><Relationship Id="rId191" Type="http://schemas.openxmlformats.org/officeDocument/2006/relationships/customXml" Target="../ink/ink819.xml"/><Relationship Id="rId205" Type="http://schemas.openxmlformats.org/officeDocument/2006/relationships/customXml" Target="../ink/ink826.xml"/><Relationship Id="rId226" Type="http://schemas.openxmlformats.org/officeDocument/2006/relationships/customXml" Target="../ink/ink837.xml"/><Relationship Id="rId247" Type="http://schemas.openxmlformats.org/officeDocument/2006/relationships/image" Target="../media/image800.png"/><Relationship Id="rId107" Type="http://schemas.openxmlformats.org/officeDocument/2006/relationships/customXml" Target="../ink/ink775.xml"/><Relationship Id="rId268" Type="http://schemas.openxmlformats.org/officeDocument/2006/relationships/customXml" Target="../ink/ink858.xml"/><Relationship Id="rId289" Type="http://schemas.openxmlformats.org/officeDocument/2006/relationships/image" Target="../media/image821.png"/><Relationship Id="rId11" Type="http://schemas.openxmlformats.org/officeDocument/2006/relationships/customXml" Target="../ink/ink725.xml"/><Relationship Id="rId32" Type="http://schemas.openxmlformats.org/officeDocument/2006/relationships/image" Target="../media/image696.png"/><Relationship Id="rId53" Type="http://schemas.openxmlformats.org/officeDocument/2006/relationships/customXml" Target="../ink/ink747.xml"/><Relationship Id="rId74" Type="http://schemas.openxmlformats.org/officeDocument/2006/relationships/image" Target="../media/image717.png"/><Relationship Id="rId128" Type="http://schemas.openxmlformats.org/officeDocument/2006/relationships/image" Target="../media/image743.png"/><Relationship Id="rId149" Type="http://schemas.openxmlformats.org/officeDocument/2006/relationships/image" Target="../media/image752.png"/><Relationship Id="rId314" Type="http://schemas.openxmlformats.org/officeDocument/2006/relationships/customXml" Target="../ink/ink881.xml"/><Relationship Id="rId335" Type="http://schemas.openxmlformats.org/officeDocument/2006/relationships/customXml" Target="../ink/ink892.xml"/><Relationship Id="rId356" Type="http://schemas.openxmlformats.org/officeDocument/2006/relationships/image" Target="../media/image853.png"/><Relationship Id="rId377" Type="http://schemas.openxmlformats.org/officeDocument/2006/relationships/customXml" Target="../ink/ink914.xml"/><Relationship Id="rId5" Type="http://schemas.openxmlformats.org/officeDocument/2006/relationships/customXml" Target="../ink/ink722.xml"/><Relationship Id="rId95" Type="http://schemas.openxmlformats.org/officeDocument/2006/relationships/image" Target="../media/image727.png"/><Relationship Id="rId160" Type="http://schemas.openxmlformats.org/officeDocument/2006/relationships/image" Target="../media/image757.png"/><Relationship Id="rId181" Type="http://schemas.openxmlformats.org/officeDocument/2006/relationships/customXml" Target="../ink/ink814.xml"/><Relationship Id="rId216" Type="http://schemas.openxmlformats.org/officeDocument/2006/relationships/customXml" Target="../ink/ink832.xml"/><Relationship Id="rId237" Type="http://schemas.openxmlformats.org/officeDocument/2006/relationships/image" Target="../media/image795.png"/><Relationship Id="rId258" Type="http://schemas.openxmlformats.org/officeDocument/2006/relationships/customXml" Target="../ink/ink853.xml"/><Relationship Id="rId279" Type="http://schemas.openxmlformats.org/officeDocument/2006/relationships/image" Target="../media/image816.png"/><Relationship Id="rId22" Type="http://schemas.openxmlformats.org/officeDocument/2006/relationships/image" Target="../media/image12.png"/><Relationship Id="rId43" Type="http://schemas.openxmlformats.org/officeDocument/2006/relationships/customXml" Target="../ink/ink742.xml"/><Relationship Id="rId64" Type="http://schemas.openxmlformats.org/officeDocument/2006/relationships/image" Target="../media/image712.png"/><Relationship Id="rId118" Type="http://schemas.openxmlformats.org/officeDocument/2006/relationships/image" Target="../media/image738.png"/><Relationship Id="rId139" Type="http://schemas.openxmlformats.org/officeDocument/2006/relationships/image" Target="../media/image748.png"/><Relationship Id="rId290" Type="http://schemas.openxmlformats.org/officeDocument/2006/relationships/customXml" Target="../ink/ink869.xml"/><Relationship Id="rId304" Type="http://schemas.openxmlformats.org/officeDocument/2006/relationships/customXml" Target="../ink/ink876.xml"/><Relationship Id="rId325" Type="http://schemas.openxmlformats.org/officeDocument/2006/relationships/image" Target="../media/image839.png"/><Relationship Id="rId346" Type="http://schemas.openxmlformats.org/officeDocument/2006/relationships/customXml" Target="../ink/ink898.xml"/><Relationship Id="rId367" Type="http://schemas.openxmlformats.org/officeDocument/2006/relationships/customXml" Target="../ink/ink909.xml"/><Relationship Id="rId85" Type="http://schemas.openxmlformats.org/officeDocument/2006/relationships/customXml" Target="../ink/ink763.xml"/><Relationship Id="rId150" Type="http://schemas.openxmlformats.org/officeDocument/2006/relationships/customXml" Target="../ink/ink798.xml"/><Relationship Id="rId171" Type="http://schemas.openxmlformats.org/officeDocument/2006/relationships/customXml" Target="../ink/ink809.xml"/><Relationship Id="rId192" Type="http://schemas.openxmlformats.org/officeDocument/2006/relationships/image" Target="../media/image773.png"/><Relationship Id="rId206" Type="http://schemas.openxmlformats.org/officeDocument/2006/relationships/customXml" Target="../ink/ink827.xml"/><Relationship Id="rId227" Type="http://schemas.openxmlformats.org/officeDocument/2006/relationships/image" Target="../media/image790.png"/><Relationship Id="rId248" Type="http://schemas.openxmlformats.org/officeDocument/2006/relationships/customXml" Target="../ink/ink848.xml"/><Relationship Id="rId269" Type="http://schemas.openxmlformats.org/officeDocument/2006/relationships/image" Target="../media/image811.png"/><Relationship Id="rId12" Type="http://schemas.openxmlformats.org/officeDocument/2006/relationships/image" Target="../media/image688.png"/><Relationship Id="rId33" Type="http://schemas.openxmlformats.org/officeDocument/2006/relationships/customXml" Target="../ink/ink737.xml"/><Relationship Id="rId108" Type="http://schemas.openxmlformats.org/officeDocument/2006/relationships/image" Target="../media/image733.png"/><Relationship Id="rId129" Type="http://schemas.openxmlformats.org/officeDocument/2006/relationships/customXml" Target="../ink/ink786.xml"/><Relationship Id="rId280" Type="http://schemas.openxmlformats.org/officeDocument/2006/relationships/customXml" Target="../ink/ink864.xml"/><Relationship Id="rId315" Type="http://schemas.openxmlformats.org/officeDocument/2006/relationships/image" Target="../media/image834.png"/><Relationship Id="rId336" Type="http://schemas.openxmlformats.org/officeDocument/2006/relationships/image" Target="../media/image844.png"/><Relationship Id="rId357" Type="http://schemas.openxmlformats.org/officeDocument/2006/relationships/customXml" Target="../ink/ink904.xml"/><Relationship Id="rId54" Type="http://schemas.openxmlformats.org/officeDocument/2006/relationships/image" Target="../media/image707.png"/><Relationship Id="rId75" Type="http://schemas.openxmlformats.org/officeDocument/2006/relationships/customXml" Target="../ink/ink758.xml"/><Relationship Id="rId96" Type="http://schemas.openxmlformats.org/officeDocument/2006/relationships/customXml" Target="../ink/ink769.xml"/><Relationship Id="rId140" Type="http://schemas.openxmlformats.org/officeDocument/2006/relationships/customXml" Target="../ink/ink792.xml"/><Relationship Id="rId161" Type="http://schemas.openxmlformats.org/officeDocument/2006/relationships/customXml" Target="../ink/ink804.xml"/><Relationship Id="rId182" Type="http://schemas.openxmlformats.org/officeDocument/2006/relationships/image" Target="../media/image768.png"/><Relationship Id="rId217" Type="http://schemas.openxmlformats.org/officeDocument/2006/relationships/image" Target="../media/image785.png"/><Relationship Id="rId378" Type="http://schemas.openxmlformats.org/officeDocument/2006/relationships/image" Target="../media/image864.png"/><Relationship Id="rId6" Type="http://schemas.openxmlformats.org/officeDocument/2006/relationships/image" Target="../media/image685.png"/><Relationship Id="rId238" Type="http://schemas.openxmlformats.org/officeDocument/2006/relationships/customXml" Target="../ink/ink843.xml"/><Relationship Id="rId259" Type="http://schemas.openxmlformats.org/officeDocument/2006/relationships/image" Target="../media/image806.png"/><Relationship Id="rId23" Type="http://schemas.openxmlformats.org/officeDocument/2006/relationships/customXml" Target="../ink/ink731.xml"/><Relationship Id="rId119" Type="http://schemas.openxmlformats.org/officeDocument/2006/relationships/customXml" Target="../ink/ink781.xml"/><Relationship Id="rId270" Type="http://schemas.openxmlformats.org/officeDocument/2006/relationships/customXml" Target="../ink/ink859.xml"/><Relationship Id="rId291" Type="http://schemas.openxmlformats.org/officeDocument/2006/relationships/image" Target="../media/image822.png"/><Relationship Id="rId305" Type="http://schemas.openxmlformats.org/officeDocument/2006/relationships/image" Target="../media/image829.png"/><Relationship Id="rId326" Type="http://schemas.openxmlformats.org/officeDocument/2006/relationships/customXml" Target="../ink/ink887.xml"/><Relationship Id="rId347" Type="http://schemas.openxmlformats.org/officeDocument/2006/relationships/customXml" Target="../ink/ink899.xml"/><Relationship Id="rId44" Type="http://schemas.openxmlformats.org/officeDocument/2006/relationships/image" Target="../media/image702.png"/><Relationship Id="rId65" Type="http://schemas.openxmlformats.org/officeDocument/2006/relationships/customXml" Target="../ink/ink753.xml"/><Relationship Id="rId86" Type="http://schemas.openxmlformats.org/officeDocument/2006/relationships/image" Target="../media/image723.png"/><Relationship Id="rId130" Type="http://schemas.openxmlformats.org/officeDocument/2006/relationships/customXml" Target="../ink/ink787.xml"/><Relationship Id="rId151" Type="http://schemas.openxmlformats.org/officeDocument/2006/relationships/image" Target="../media/image753.png"/><Relationship Id="rId368" Type="http://schemas.openxmlformats.org/officeDocument/2006/relationships/image" Target="../media/image859.png"/><Relationship Id="rId172" Type="http://schemas.openxmlformats.org/officeDocument/2006/relationships/image" Target="../media/image763.png"/><Relationship Id="rId193" Type="http://schemas.openxmlformats.org/officeDocument/2006/relationships/customXml" Target="../ink/ink820.xml"/><Relationship Id="rId207" Type="http://schemas.openxmlformats.org/officeDocument/2006/relationships/image" Target="../media/image780.png"/><Relationship Id="rId228" Type="http://schemas.openxmlformats.org/officeDocument/2006/relationships/customXml" Target="../ink/ink838.xml"/><Relationship Id="rId249" Type="http://schemas.openxmlformats.org/officeDocument/2006/relationships/image" Target="../media/image801.png"/><Relationship Id="rId13" Type="http://schemas.openxmlformats.org/officeDocument/2006/relationships/customXml" Target="../ink/ink726.xml"/><Relationship Id="rId109" Type="http://schemas.openxmlformats.org/officeDocument/2006/relationships/customXml" Target="../ink/ink776.xml"/><Relationship Id="rId260" Type="http://schemas.openxmlformats.org/officeDocument/2006/relationships/customXml" Target="../ink/ink854.xml"/><Relationship Id="rId281" Type="http://schemas.openxmlformats.org/officeDocument/2006/relationships/image" Target="../media/image817.png"/><Relationship Id="rId316" Type="http://schemas.openxmlformats.org/officeDocument/2006/relationships/customXml" Target="../ink/ink882.xml"/><Relationship Id="rId337" Type="http://schemas.openxmlformats.org/officeDocument/2006/relationships/customXml" Target="../ink/ink893.xml"/><Relationship Id="rId34" Type="http://schemas.openxmlformats.org/officeDocument/2006/relationships/image" Target="../media/image697.png"/><Relationship Id="rId55" Type="http://schemas.openxmlformats.org/officeDocument/2006/relationships/customXml" Target="../ink/ink748.xml"/><Relationship Id="rId76" Type="http://schemas.openxmlformats.org/officeDocument/2006/relationships/image" Target="../media/image718.png"/><Relationship Id="rId97" Type="http://schemas.openxmlformats.org/officeDocument/2006/relationships/image" Target="../media/image728.png"/><Relationship Id="rId120" Type="http://schemas.openxmlformats.org/officeDocument/2006/relationships/image" Target="../media/image739.png"/><Relationship Id="rId141" Type="http://schemas.openxmlformats.org/officeDocument/2006/relationships/customXml" Target="../ink/ink793.xml"/><Relationship Id="rId358" Type="http://schemas.openxmlformats.org/officeDocument/2006/relationships/image" Target="../media/image854.png"/><Relationship Id="rId7" Type="http://schemas.openxmlformats.org/officeDocument/2006/relationships/customXml" Target="../ink/ink723.xml"/><Relationship Id="rId162" Type="http://schemas.openxmlformats.org/officeDocument/2006/relationships/image" Target="../media/image758.png"/><Relationship Id="rId183" Type="http://schemas.openxmlformats.org/officeDocument/2006/relationships/customXml" Target="../ink/ink815.xml"/><Relationship Id="rId218" Type="http://schemas.openxmlformats.org/officeDocument/2006/relationships/customXml" Target="../ink/ink833.xml"/><Relationship Id="rId239" Type="http://schemas.openxmlformats.org/officeDocument/2006/relationships/image" Target="../media/image796.png"/><Relationship Id="rId250" Type="http://schemas.openxmlformats.org/officeDocument/2006/relationships/customXml" Target="../ink/ink849.xml"/><Relationship Id="rId271" Type="http://schemas.openxmlformats.org/officeDocument/2006/relationships/image" Target="../media/image812.png"/><Relationship Id="rId292" Type="http://schemas.openxmlformats.org/officeDocument/2006/relationships/customXml" Target="../ink/ink870.xml"/><Relationship Id="rId306" Type="http://schemas.openxmlformats.org/officeDocument/2006/relationships/customXml" Target="../ink/ink877.xml"/><Relationship Id="rId24" Type="http://schemas.openxmlformats.org/officeDocument/2006/relationships/customXml" Target="../ink/ink732.xml"/><Relationship Id="rId45" Type="http://schemas.openxmlformats.org/officeDocument/2006/relationships/customXml" Target="../ink/ink743.xml"/><Relationship Id="rId66" Type="http://schemas.openxmlformats.org/officeDocument/2006/relationships/image" Target="../media/image713.png"/><Relationship Id="rId87" Type="http://schemas.openxmlformats.org/officeDocument/2006/relationships/customXml" Target="../ink/ink764.xml"/><Relationship Id="rId110" Type="http://schemas.openxmlformats.org/officeDocument/2006/relationships/image" Target="../media/image734.png"/><Relationship Id="rId131" Type="http://schemas.openxmlformats.org/officeDocument/2006/relationships/image" Target="../media/image744.png"/><Relationship Id="rId327" Type="http://schemas.openxmlformats.org/officeDocument/2006/relationships/image" Target="../media/image840.png"/><Relationship Id="rId348" Type="http://schemas.openxmlformats.org/officeDocument/2006/relationships/image" Target="../media/image849.png"/><Relationship Id="rId369" Type="http://schemas.openxmlformats.org/officeDocument/2006/relationships/customXml" Target="../ink/ink910.xml"/><Relationship Id="rId152" Type="http://schemas.openxmlformats.org/officeDocument/2006/relationships/customXml" Target="../ink/ink799.xml"/><Relationship Id="rId173" Type="http://schemas.openxmlformats.org/officeDocument/2006/relationships/customXml" Target="../ink/ink810.xml"/><Relationship Id="rId194" Type="http://schemas.openxmlformats.org/officeDocument/2006/relationships/image" Target="../media/image774.png"/><Relationship Id="rId208" Type="http://schemas.openxmlformats.org/officeDocument/2006/relationships/customXml" Target="../ink/ink828.xml"/><Relationship Id="rId229" Type="http://schemas.openxmlformats.org/officeDocument/2006/relationships/image" Target="../media/image791.png"/><Relationship Id="rId240" Type="http://schemas.openxmlformats.org/officeDocument/2006/relationships/customXml" Target="../ink/ink844.xml"/><Relationship Id="rId261" Type="http://schemas.openxmlformats.org/officeDocument/2006/relationships/image" Target="../media/image807.png"/><Relationship Id="rId14" Type="http://schemas.openxmlformats.org/officeDocument/2006/relationships/image" Target="../media/image689.png"/><Relationship Id="rId35" Type="http://schemas.openxmlformats.org/officeDocument/2006/relationships/customXml" Target="../ink/ink738.xml"/><Relationship Id="rId56" Type="http://schemas.openxmlformats.org/officeDocument/2006/relationships/image" Target="../media/image708.png"/><Relationship Id="rId77" Type="http://schemas.openxmlformats.org/officeDocument/2006/relationships/customXml" Target="../ink/ink759.xml"/><Relationship Id="rId100" Type="http://schemas.openxmlformats.org/officeDocument/2006/relationships/customXml" Target="../ink/ink771.xml"/><Relationship Id="rId282" Type="http://schemas.openxmlformats.org/officeDocument/2006/relationships/customXml" Target="../ink/ink865.xml"/><Relationship Id="rId317" Type="http://schemas.openxmlformats.org/officeDocument/2006/relationships/image" Target="../media/image835.png"/><Relationship Id="rId338" Type="http://schemas.openxmlformats.org/officeDocument/2006/relationships/customXml" Target="../ink/ink894.xml"/><Relationship Id="rId359" Type="http://schemas.openxmlformats.org/officeDocument/2006/relationships/customXml" Target="../ink/ink905.xml"/><Relationship Id="rId8" Type="http://schemas.openxmlformats.org/officeDocument/2006/relationships/image" Target="../media/image686.png"/><Relationship Id="rId98" Type="http://schemas.openxmlformats.org/officeDocument/2006/relationships/customXml" Target="../ink/ink770.xml"/><Relationship Id="rId121" Type="http://schemas.openxmlformats.org/officeDocument/2006/relationships/customXml" Target="../ink/ink782.xml"/><Relationship Id="rId142" Type="http://schemas.openxmlformats.org/officeDocument/2006/relationships/customXml" Target="../ink/ink794.xml"/><Relationship Id="rId163" Type="http://schemas.openxmlformats.org/officeDocument/2006/relationships/customXml" Target="../ink/ink805.xml"/><Relationship Id="rId184" Type="http://schemas.openxmlformats.org/officeDocument/2006/relationships/image" Target="../media/image769.png"/><Relationship Id="rId219" Type="http://schemas.openxmlformats.org/officeDocument/2006/relationships/image" Target="../media/image786.png"/><Relationship Id="rId370" Type="http://schemas.openxmlformats.org/officeDocument/2006/relationships/image" Target="../media/image860.png"/><Relationship Id="rId230" Type="http://schemas.openxmlformats.org/officeDocument/2006/relationships/customXml" Target="../ink/ink839.xml"/><Relationship Id="rId251" Type="http://schemas.openxmlformats.org/officeDocument/2006/relationships/image" Target="../media/image802.png"/><Relationship Id="rId25" Type="http://schemas.openxmlformats.org/officeDocument/2006/relationships/customXml" Target="../ink/ink733.xml"/><Relationship Id="rId46" Type="http://schemas.openxmlformats.org/officeDocument/2006/relationships/image" Target="../media/image703.png"/><Relationship Id="rId67" Type="http://schemas.openxmlformats.org/officeDocument/2006/relationships/customXml" Target="../ink/ink754.xml"/><Relationship Id="rId272" Type="http://schemas.openxmlformats.org/officeDocument/2006/relationships/customXml" Target="../ink/ink860.xml"/><Relationship Id="rId293" Type="http://schemas.openxmlformats.org/officeDocument/2006/relationships/image" Target="../media/image823.png"/><Relationship Id="rId307" Type="http://schemas.openxmlformats.org/officeDocument/2006/relationships/image" Target="../media/image830.png"/><Relationship Id="rId328" Type="http://schemas.openxmlformats.org/officeDocument/2006/relationships/customXml" Target="../ink/ink888.xml"/><Relationship Id="rId349" Type="http://schemas.openxmlformats.org/officeDocument/2006/relationships/customXml" Target="../ink/ink900.xml"/><Relationship Id="rId88" Type="http://schemas.openxmlformats.org/officeDocument/2006/relationships/image" Target="../media/image724.png"/><Relationship Id="rId111" Type="http://schemas.openxmlformats.org/officeDocument/2006/relationships/customXml" Target="../ink/ink777.xml"/><Relationship Id="rId132" Type="http://schemas.openxmlformats.org/officeDocument/2006/relationships/customXml" Target="../ink/ink788.xml"/><Relationship Id="rId153" Type="http://schemas.openxmlformats.org/officeDocument/2006/relationships/customXml" Target="../ink/ink800.xml"/><Relationship Id="rId174" Type="http://schemas.openxmlformats.org/officeDocument/2006/relationships/image" Target="../media/image764.png"/><Relationship Id="rId195" Type="http://schemas.openxmlformats.org/officeDocument/2006/relationships/customXml" Target="../ink/ink821.xml"/><Relationship Id="rId209" Type="http://schemas.openxmlformats.org/officeDocument/2006/relationships/image" Target="../media/image781.png"/><Relationship Id="rId360" Type="http://schemas.openxmlformats.org/officeDocument/2006/relationships/image" Target="../media/image855.png"/><Relationship Id="rId220" Type="http://schemas.openxmlformats.org/officeDocument/2006/relationships/customXml" Target="../ink/ink834.xml"/><Relationship Id="rId241" Type="http://schemas.openxmlformats.org/officeDocument/2006/relationships/image" Target="../media/image797.png"/><Relationship Id="rId15" Type="http://schemas.openxmlformats.org/officeDocument/2006/relationships/customXml" Target="../ink/ink727.xml"/><Relationship Id="rId36" Type="http://schemas.openxmlformats.org/officeDocument/2006/relationships/image" Target="../media/image698.png"/><Relationship Id="rId57" Type="http://schemas.openxmlformats.org/officeDocument/2006/relationships/customXml" Target="../ink/ink749.xml"/><Relationship Id="rId262" Type="http://schemas.openxmlformats.org/officeDocument/2006/relationships/customXml" Target="../ink/ink855.xml"/><Relationship Id="rId283" Type="http://schemas.openxmlformats.org/officeDocument/2006/relationships/image" Target="../media/image818.png"/><Relationship Id="rId318" Type="http://schemas.openxmlformats.org/officeDocument/2006/relationships/customXml" Target="../ink/ink883.xml"/><Relationship Id="rId339" Type="http://schemas.openxmlformats.org/officeDocument/2006/relationships/image" Target="../media/image845.png"/><Relationship Id="rId78" Type="http://schemas.openxmlformats.org/officeDocument/2006/relationships/image" Target="../media/image719.png"/><Relationship Id="rId99" Type="http://schemas.openxmlformats.org/officeDocument/2006/relationships/image" Target="../media/image729.png"/><Relationship Id="rId101" Type="http://schemas.openxmlformats.org/officeDocument/2006/relationships/customXml" Target="../ink/ink772.xml"/><Relationship Id="rId122" Type="http://schemas.openxmlformats.org/officeDocument/2006/relationships/image" Target="../media/image740.png"/><Relationship Id="rId143" Type="http://schemas.openxmlformats.org/officeDocument/2006/relationships/image" Target="../media/image749.png"/><Relationship Id="rId164" Type="http://schemas.openxmlformats.org/officeDocument/2006/relationships/image" Target="../media/image759.png"/><Relationship Id="rId185" Type="http://schemas.openxmlformats.org/officeDocument/2006/relationships/customXml" Target="../ink/ink816.xml"/><Relationship Id="rId350" Type="http://schemas.openxmlformats.org/officeDocument/2006/relationships/image" Target="../media/image850.png"/><Relationship Id="rId371" Type="http://schemas.openxmlformats.org/officeDocument/2006/relationships/customXml" Target="../ink/ink911.xml"/><Relationship Id="rId4" Type="http://schemas.openxmlformats.org/officeDocument/2006/relationships/image" Target="../media/image684.png"/><Relationship Id="rId9" Type="http://schemas.openxmlformats.org/officeDocument/2006/relationships/customXml" Target="../ink/ink724.xml"/><Relationship Id="rId180" Type="http://schemas.openxmlformats.org/officeDocument/2006/relationships/image" Target="../media/image767.png"/><Relationship Id="rId210" Type="http://schemas.openxmlformats.org/officeDocument/2006/relationships/customXml" Target="../ink/ink829.xml"/><Relationship Id="rId215" Type="http://schemas.openxmlformats.org/officeDocument/2006/relationships/image" Target="../media/image784.png"/><Relationship Id="rId236" Type="http://schemas.openxmlformats.org/officeDocument/2006/relationships/customXml" Target="../ink/ink842.xml"/><Relationship Id="rId257" Type="http://schemas.openxmlformats.org/officeDocument/2006/relationships/image" Target="../media/image805.png"/><Relationship Id="rId278" Type="http://schemas.openxmlformats.org/officeDocument/2006/relationships/customXml" Target="../ink/ink863.xml"/><Relationship Id="rId26" Type="http://schemas.openxmlformats.org/officeDocument/2006/relationships/image" Target="../media/image693.png"/><Relationship Id="rId231" Type="http://schemas.openxmlformats.org/officeDocument/2006/relationships/image" Target="../media/image792.png"/><Relationship Id="rId252" Type="http://schemas.openxmlformats.org/officeDocument/2006/relationships/customXml" Target="../ink/ink850.xml"/><Relationship Id="rId273" Type="http://schemas.openxmlformats.org/officeDocument/2006/relationships/image" Target="../media/image813.png"/><Relationship Id="rId294" Type="http://schemas.openxmlformats.org/officeDocument/2006/relationships/customXml" Target="../ink/ink871.xml"/><Relationship Id="rId308" Type="http://schemas.openxmlformats.org/officeDocument/2006/relationships/customXml" Target="../ink/ink878.xml"/><Relationship Id="rId329" Type="http://schemas.openxmlformats.org/officeDocument/2006/relationships/image" Target="../media/image841.png"/><Relationship Id="rId47" Type="http://schemas.openxmlformats.org/officeDocument/2006/relationships/customXml" Target="../ink/ink744.xml"/><Relationship Id="rId68" Type="http://schemas.openxmlformats.org/officeDocument/2006/relationships/image" Target="../media/image714.png"/><Relationship Id="rId89" Type="http://schemas.openxmlformats.org/officeDocument/2006/relationships/customXml" Target="../ink/ink765.xml"/><Relationship Id="rId112" Type="http://schemas.openxmlformats.org/officeDocument/2006/relationships/image" Target="../media/image735.png"/><Relationship Id="rId133" Type="http://schemas.openxmlformats.org/officeDocument/2006/relationships/image" Target="../media/image745.png"/><Relationship Id="rId154" Type="http://schemas.openxmlformats.org/officeDocument/2006/relationships/image" Target="../media/image754.png"/><Relationship Id="rId175" Type="http://schemas.openxmlformats.org/officeDocument/2006/relationships/customXml" Target="../ink/ink811.xml"/><Relationship Id="rId340" Type="http://schemas.openxmlformats.org/officeDocument/2006/relationships/customXml" Target="../ink/ink895.xml"/><Relationship Id="rId361" Type="http://schemas.openxmlformats.org/officeDocument/2006/relationships/customXml" Target="../ink/ink906.xml"/><Relationship Id="rId196" Type="http://schemas.openxmlformats.org/officeDocument/2006/relationships/image" Target="../media/image775.png"/><Relationship Id="rId200" Type="http://schemas.openxmlformats.org/officeDocument/2006/relationships/image" Target="../media/image777.png"/><Relationship Id="rId16" Type="http://schemas.openxmlformats.org/officeDocument/2006/relationships/image" Target="../media/image690.png"/><Relationship Id="rId221" Type="http://schemas.openxmlformats.org/officeDocument/2006/relationships/image" Target="../media/image787.png"/><Relationship Id="rId242" Type="http://schemas.openxmlformats.org/officeDocument/2006/relationships/customXml" Target="../ink/ink845.xml"/><Relationship Id="rId263" Type="http://schemas.openxmlformats.org/officeDocument/2006/relationships/image" Target="../media/image808.png"/><Relationship Id="rId284" Type="http://schemas.openxmlformats.org/officeDocument/2006/relationships/customXml" Target="../ink/ink866.xml"/><Relationship Id="rId319" Type="http://schemas.openxmlformats.org/officeDocument/2006/relationships/image" Target="../media/image836.png"/><Relationship Id="rId37" Type="http://schemas.openxmlformats.org/officeDocument/2006/relationships/customXml" Target="../ink/ink739.xml"/><Relationship Id="rId58" Type="http://schemas.openxmlformats.org/officeDocument/2006/relationships/image" Target="../media/image709.png"/><Relationship Id="rId79" Type="http://schemas.openxmlformats.org/officeDocument/2006/relationships/customXml" Target="../ink/ink760.xml"/><Relationship Id="rId102" Type="http://schemas.openxmlformats.org/officeDocument/2006/relationships/image" Target="../media/image730.png"/><Relationship Id="rId123" Type="http://schemas.openxmlformats.org/officeDocument/2006/relationships/customXml" Target="../ink/ink783.xml"/><Relationship Id="rId144" Type="http://schemas.openxmlformats.org/officeDocument/2006/relationships/customXml" Target="../ink/ink795.xml"/><Relationship Id="rId330" Type="http://schemas.openxmlformats.org/officeDocument/2006/relationships/customXml" Target="../ink/ink889.xml"/><Relationship Id="rId90" Type="http://schemas.openxmlformats.org/officeDocument/2006/relationships/image" Target="../media/image725.png"/><Relationship Id="rId165" Type="http://schemas.openxmlformats.org/officeDocument/2006/relationships/customXml" Target="../ink/ink806.xml"/><Relationship Id="rId186" Type="http://schemas.openxmlformats.org/officeDocument/2006/relationships/image" Target="../media/image770.png"/><Relationship Id="rId351" Type="http://schemas.openxmlformats.org/officeDocument/2006/relationships/customXml" Target="../ink/ink901.xml"/><Relationship Id="rId372" Type="http://schemas.openxmlformats.org/officeDocument/2006/relationships/image" Target="../media/image861.png"/><Relationship Id="rId211" Type="http://schemas.openxmlformats.org/officeDocument/2006/relationships/image" Target="../media/image782.png"/><Relationship Id="rId232" Type="http://schemas.openxmlformats.org/officeDocument/2006/relationships/customXml" Target="../ink/ink840.xml"/><Relationship Id="rId253" Type="http://schemas.openxmlformats.org/officeDocument/2006/relationships/image" Target="../media/image803.png"/><Relationship Id="rId274" Type="http://schemas.openxmlformats.org/officeDocument/2006/relationships/customXml" Target="../ink/ink861.xml"/><Relationship Id="rId295" Type="http://schemas.openxmlformats.org/officeDocument/2006/relationships/image" Target="../media/image824.png"/><Relationship Id="rId309" Type="http://schemas.openxmlformats.org/officeDocument/2006/relationships/image" Target="../media/image831.png"/><Relationship Id="rId27" Type="http://schemas.openxmlformats.org/officeDocument/2006/relationships/customXml" Target="../ink/ink734.xml"/><Relationship Id="rId48" Type="http://schemas.openxmlformats.org/officeDocument/2006/relationships/image" Target="../media/image704.png"/><Relationship Id="rId69" Type="http://schemas.openxmlformats.org/officeDocument/2006/relationships/customXml" Target="../ink/ink755.xml"/><Relationship Id="rId113" Type="http://schemas.openxmlformats.org/officeDocument/2006/relationships/customXml" Target="../ink/ink778.xml"/><Relationship Id="rId134" Type="http://schemas.openxmlformats.org/officeDocument/2006/relationships/customXml" Target="../ink/ink789.xml"/><Relationship Id="rId320" Type="http://schemas.openxmlformats.org/officeDocument/2006/relationships/customXml" Target="../ink/ink884.xml"/><Relationship Id="rId80" Type="http://schemas.openxmlformats.org/officeDocument/2006/relationships/image" Target="../media/image720.png"/><Relationship Id="rId155" Type="http://schemas.openxmlformats.org/officeDocument/2006/relationships/customXml" Target="../ink/ink801.xml"/><Relationship Id="rId176" Type="http://schemas.openxmlformats.org/officeDocument/2006/relationships/image" Target="../media/image765.png"/><Relationship Id="rId197" Type="http://schemas.openxmlformats.org/officeDocument/2006/relationships/customXml" Target="../ink/ink822.xml"/><Relationship Id="rId341" Type="http://schemas.openxmlformats.org/officeDocument/2006/relationships/image" Target="../media/image846.png"/><Relationship Id="rId362" Type="http://schemas.openxmlformats.org/officeDocument/2006/relationships/image" Target="../media/image856.png"/><Relationship Id="rId201" Type="http://schemas.openxmlformats.org/officeDocument/2006/relationships/customXml" Target="../ink/ink824.xml"/><Relationship Id="rId222" Type="http://schemas.openxmlformats.org/officeDocument/2006/relationships/customXml" Target="../ink/ink835.xml"/><Relationship Id="rId243" Type="http://schemas.openxmlformats.org/officeDocument/2006/relationships/image" Target="../media/image798.png"/><Relationship Id="rId264" Type="http://schemas.openxmlformats.org/officeDocument/2006/relationships/customXml" Target="../ink/ink856.xml"/><Relationship Id="rId285" Type="http://schemas.openxmlformats.org/officeDocument/2006/relationships/image" Target="../media/image819.png"/><Relationship Id="rId17" Type="http://schemas.openxmlformats.org/officeDocument/2006/relationships/customXml" Target="../ink/ink728.xml"/><Relationship Id="rId38" Type="http://schemas.openxmlformats.org/officeDocument/2006/relationships/image" Target="../media/image699.png"/><Relationship Id="rId59" Type="http://schemas.openxmlformats.org/officeDocument/2006/relationships/customXml" Target="../ink/ink750.xml"/><Relationship Id="rId103" Type="http://schemas.openxmlformats.org/officeDocument/2006/relationships/customXml" Target="../ink/ink773.xml"/><Relationship Id="rId124" Type="http://schemas.openxmlformats.org/officeDocument/2006/relationships/image" Target="../media/image741.png"/><Relationship Id="rId310" Type="http://schemas.openxmlformats.org/officeDocument/2006/relationships/customXml" Target="../ink/ink879.xml"/><Relationship Id="rId70" Type="http://schemas.openxmlformats.org/officeDocument/2006/relationships/image" Target="../media/image715.png"/><Relationship Id="rId91" Type="http://schemas.openxmlformats.org/officeDocument/2006/relationships/customXml" Target="../ink/ink766.xml"/><Relationship Id="rId145" Type="http://schemas.openxmlformats.org/officeDocument/2006/relationships/image" Target="../media/image750.png"/><Relationship Id="rId166" Type="http://schemas.openxmlformats.org/officeDocument/2006/relationships/image" Target="../media/image760.png"/><Relationship Id="rId187" Type="http://schemas.openxmlformats.org/officeDocument/2006/relationships/customXml" Target="../ink/ink817.xml"/><Relationship Id="rId331" Type="http://schemas.openxmlformats.org/officeDocument/2006/relationships/customXml" Target="../ink/ink890.xml"/><Relationship Id="rId352" Type="http://schemas.openxmlformats.org/officeDocument/2006/relationships/image" Target="../media/image851.png"/><Relationship Id="rId373" Type="http://schemas.openxmlformats.org/officeDocument/2006/relationships/customXml" Target="../ink/ink912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830.xml"/><Relationship Id="rId233" Type="http://schemas.openxmlformats.org/officeDocument/2006/relationships/image" Target="../media/image793.png"/><Relationship Id="rId254" Type="http://schemas.openxmlformats.org/officeDocument/2006/relationships/customXml" Target="../ink/ink851.xml"/><Relationship Id="rId28" Type="http://schemas.openxmlformats.org/officeDocument/2006/relationships/image" Target="../media/image694.png"/><Relationship Id="rId49" Type="http://schemas.openxmlformats.org/officeDocument/2006/relationships/customXml" Target="../ink/ink745.xml"/><Relationship Id="rId114" Type="http://schemas.openxmlformats.org/officeDocument/2006/relationships/image" Target="../media/image736.png"/><Relationship Id="rId275" Type="http://schemas.openxmlformats.org/officeDocument/2006/relationships/image" Target="../media/image814.png"/><Relationship Id="rId296" Type="http://schemas.openxmlformats.org/officeDocument/2006/relationships/customXml" Target="../ink/ink872.xml"/><Relationship Id="rId300" Type="http://schemas.openxmlformats.org/officeDocument/2006/relationships/customXml" Target="../ink/ink874.xml"/><Relationship Id="rId60" Type="http://schemas.openxmlformats.org/officeDocument/2006/relationships/image" Target="../media/image710.png"/><Relationship Id="rId81" Type="http://schemas.openxmlformats.org/officeDocument/2006/relationships/customXml" Target="../ink/ink761.xml"/><Relationship Id="rId135" Type="http://schemas.openxmlformats.org/officeDocument/2006/relationships/image" Target="../media/image746.png"/><Relationship Id="rId156" Type="http://schemas.openxmlformats.org/officeDocument/2006/relationships/image" Target="../media/image755.png"/><Relationship Id="rId177" Type="http://schemas.openxmlformats.org/officeDocument/2006/relationships/customXml" Target="../ink/ink812.xml"/><Relationship Id="rId198" Type="http://schemas.openxmlformats.org/officeDocument/2006/relationships/image" Target="../media/image776.png"/><Relationship Id="rId321" Type="http://schemas.openxmlformats.org/officeDocument/2006/relationships/image" Target="../media/image837.png"/><Relationship Id="rId342" Type="http://schemas.openxmlformats.org/officeDocument/2006/relationships/customXml" Target="../ink/ink896.xml"/><Relationship Id="rId363" Type="http://schemas.openxmlformats.org/officeDocument/2006/relationships/customXml" Target="../ink/ink907.xml"/><Relationship Id="rId202" Type="http://schemas.openxmlformats.org/officeDocument/2006/relationships/image" Target="../media/image778.png"/><Relationship Id="rId223" Type="http://schemas.openxmlformats.org/officeDocument/2006/relationships/image" Target="../media/image788.png"/><Relationship Id="rId244" Type="http://schemas.openxmlformats.org/officeDocument/2006/relationships/customXml" Target="../ink/ink846.xml"/><Relationship Id="rId18" Type="http://schemas.openxmlformats.org/officeDocument/2006/relationships/image" Target="../media/image691.png"/><Relationship Id="rId39" Type="http://schemas.openxmlformats.org/officeDocument/2006/relationships/customXml" Target="../ink/ink740.xml"/><Relationship Id="rId265" Type="http://schemas.openxmlformats.org/officeDocument/2006/relationships/image" Target="../media/image809.png"/><Relationship Id="rId286" Type="http://schemas.openxmlformats.org/officeDocument/2006/relationships/customXml" Target="../ink/ink867.xml"/><Relationship Id="rId50" Type="http://schemas.openxmlformats.org/officeDocument/2006/relationships/image" Target="../media/image705.png"/><Relationship Id="rId104" Type="http://schemas.openxmlformats.org/officeDocument/2006/relationships/image" Target="../media/image731.png"/><Relationship Id="rId125" Type="http://schemas.openxmlformats.org/officeDocument/2006/relationships/customXml" Target="../ink/ink784.xml"/><Relationship Id="rId146" Type="http://schemas.openxmlformats.org/officeDocument/2006/relationships/customXml" Target="../ink/ink796.xml"/><Relationship Id="rId167" Type="http://schemas.openxmlformats.org/officeDocument/2006/relationships/customXml" Target="../ink/ink807.xml"/><Relationship Id="rId188" Type="http://schemas.openxmlformats.org/officeDocument/2006/relationships/image" Target="../media/image771.png"/><Relationship Id="rId311" Type="http://schemas.openxmlformats.org/officeDocument/2006/relationships/image" Target="../media/image832.png"/><Relationship Id="rId332" Type="http://schemas.openxmlformats.org/officeDocument/2006/relationships/image" Target="../media/image842.png"/><Relationship Id="rId353" Type="http://schemas.openxmlformats.org/officeDocument/2006/relationships/customXml" Target="../ink/ink902.xml"/><Relationship Id="rId374" Type="http://schemas.openxmlformats.org/officeDocument/2006/relationships/image" Target="../media/image862.png"/><Relationship Id="rId71" Type="http://schemas.openxmlformats.org/officeDocument/2006/relationships/customXml" Target="../ink/ink756.xml"/><Relationship Id="rId92" Type="http://schemas.openxmlformats.org/officeDocument/2006/relationships/image" Target="../media/image726.png"/><Relationship Id="rId213" Type="http://schemas.openxmlformats.org/officeDocument/2006/relationships/image" Target="../media/image783.png"/><Relationship Id="rId234" Type="http://schemas.openxmlformats.org/officeDocument/2006/relationships/customXml" Target="../ink/ink841.xml"/><Relationship Id="rId2" Type="http://schemas.openxmlformats.org/officeDocument/2006/relationships/image" Target="../media/image1.jpeg"/><Relationship Id="rId29" Type="http://schemas.openxmlformats.org/officeDocument/2006/relationships/customXml" Target="../ink/ink735.xml"/><Relationship Id="rId255" Type="http://schemas.openxmlformats.org/officeDocument/2006/relationships/image" Target="../media/image804.png"/><Relationship Id="rId276" Type="http://schemas.openxmlformats.org/officeDocument/2006/relationships/customXml" Target="../ink/ink862.xml"/><Relationship Id="rId297" Type="http://schemas.openxmlformats.org/officeDocument/2006/relationships/image" Target="../media/image825.png"/><Relationship Id="rId40" Type="http://schemas.openxmlformats.org/officeDocument/2006/relationships/image" Target="../media/image700.png"/><Relationship Id="rId115" Type="http://schemas.openxmlformats.org/officeDocument/2006/relationships/customXml" Target="../ink/ink779.xml"/><Relationship Id="rId136" Type="http://schemas.openxmlformats.org/officeDocument/2006/relationships/customXml" Target="../ink/ink790.xml"/><Relationship Id="rId157" Type="http://schemas.openxmlformats.org/officeDocument/2006/relationships/customXml" Target="../ink/ink802.xml"/><Relationship Id="rId178" Type="http://schemas.openxmlformats.org/officeDocument/2006/relationships/image" Target="../media/image766.png"/><Relationship Id="rId301" Type="http://schemas.openxmlformats.org/officeDocument/2006/relationships/image" Target="../media/image827.png"/><Relationship Id="rId322" Type="http://schemas.openxmlformats.org/officeDocument/2006/relationships/customXml" Target="../ink/ink885.xml"/><Relationship Id="rId343" Type="http://schemas.openxmlformats.org/officeDocument/2006/relationships/image" Target="../media/image847.png"/><Relationship Id="rId364" Type="http://schemas.openxmlformats.org/officeDocument/2006/relationships/image" Target="../media/image857.png"/><Relationship Id="rId61" Type="http://schemas.openxmlformats.org/officeDocument/2006/relationships/customXml" Target="../ink/ink751.xml"/><Relationship Id="rId82" Type="http://schemas.openxmlformats.org/officeDocument/2006/relationships/image" Target="../media/image721.png"/><Relationship Id="rId199" Type="http://schemas.openxmlformats.org/officeDocument/2006/relationships/customXml" Target="../ink/ink823.xml"/><Relationship Id="rId203" Type="http://schemas.openxmlformats.org/officeDocument/2006/relationships/customXml" Target="../ink/ink825.xml"/><Relationship Id="rId19" Type="http://schemas.openxmlformats.org/officeDocument/2006/relationships/customXml" Target="../ink/ink729.xml"/><Relationship Id="rId224" Type="http://schemas.openxmlformats.org/officeDocument/2006/relationships/customXml" Target="../ink/ink836.xml"/><Relationship Id="rId245" Type="http://schemas.openxmlformats.org/officeDocument/2006/relationships/image" Target="../media/image799.png"/><Relationship Id="rId266" Type="http://schemas.openxmlformats.org/officeDocument/2006/relationships/customXml" Target="../ink/ink857.xml"/><Relationship Id="rId287" Type="http://schemas.openxmlformats.org/officeDocument/2006/relationships/image" Target="../media/image820.png"/><Relationship Id="rId30" Type="http://schemas.openxmlformats.org/officeDocument/2006/relationships/image" Target="../media/image695.png"/><Relationship Id="rId105" Type="http://schemas.openxmlformats.org/officeDocument/2006/relationships/customXml" Target="../ink/ink774.xml"/><Relationship Id="rId126" Type="http://schemas.openxmlformats.org/officeDocument/2006/relationships/image" Target="../media/image742.png"/><Relationship Id="rId147" Type="http://schemas.openxmlformats.org/officeDocument/2006/relationships/image" Target="../media/image751.png"/><Relationship Id="rId168" Type="http://schemas.openxmlformats.org/officeDocument/2006/relationships/image" Target="../media/image761.png"/><Relationship Id="rId312" Type="http://schemas.openxmlformats.org/officeDocument/2006/relationships/customXml" Target="../ink/ink880.xml"/><Relationship Id="rId333" Type="http://schemas.openxmlformats.org/officeDocument/2006/relationships/customXml" Target="../ink/ink891.xml"/><Relationship Id="rId354" Type="http://schemas.openxmlformats.org/officeDocument/2006/relationships/image" Target="../media/image852.png"/><Relationship Id="rId51" Type="http://schemas.openxmlformats.org/officeDocument/2006/relationships/customXml" Target="../ink/ink746.xml"/><Relationship Id="rId72" Type="http://schemas.openxmlformats.org/officeDocument/2006/relationships/image" Target="../media/image716.png"/><Relationship Id="rId93" Type="http://schemas.openxmlformats.org/officeDocument/2006/relationships/customXml" Target="../ink/ink767.xml"/><Relationship Id="rId189" Type="http://schemas.openxmlformats.org/officeDocument/2006/relationships/customXml" Target="../ink/ink818.xml"/><Relationship Id="rId375" Type="http://schemas.openxmlformats.org/officeDocument/2006/relationships/customXml" Target="../ink/ink913.xml"/><Relationship Id="rId3" Type="http://schemas.openxmlformats.org/officeDocument/2006/relationships/customXml" Target="../ink/ink721.xml"/><Relationship Id="rId214" Type="http://schemas.openxmlformats.org/officeDocument/2006/relationships/customXml" Target="../ink/ink831.xml"/><Relationship Id="rId235" Type="http://schemas.openxmlformats.org/officeDocument/2006/relationships/image" Target="../media/image794.png"/><Relationship Id="rId256" Type="http://schemas.openxmlformats.org/officeDocument/2006/relationships/customXml" Target="../ink/ink852.xml"/><Relationship Id="rId277" Type="http://schemas.openxmlformats.org/officeDocument/2006/relationships/image" Target="../media/image815.png"/><Relationship Id="rId298" Type="http://schemas.openxmlformats.org/officeDocument/2006/relationships/customXml" Target="../ink/ink873.xml"/><Relationship Id="rId116" Type="http://schemas.openxmlformats.org/officeDocument/2006/relationships/image" Target="../media/image737.png"/><Relationship Id="rId137" Type="http://schemas.openxmlformats.org/officeDocument/2006/relationships/image" Target="../media/image747.png"/><Relationship Id="rId158" Type="http://schemas.openxmlformats.org/officeDocument/2006/relationships/image" Target="../media/image756.png"/><Relationship Id="rId302" Type="http://schemas.openxmlformats.org/officeDocument/2006/relationships/customXml" Target="../ink/ink875.xml"/><Relationship Id="rId323" Type="http://schemas.openxmlformats.org/officeDocument/2006/relationships/image" Target="../media/image838.png"/><Relationship Id="rId344" Type="http://schemas.openxmlformats.org/officeDocument/2006/relationships/customXml" Target="../ink/ink897.xml"/><Relationship Id="rId20" Type="http://schemas.openxmlformats.org/officeDocument/2006/relationships/image" Target="../media/image692.png"/><Relationship Id="rId41" Type="http://schemas.openxmlformats.org/officeDocument/2006/relationships/customXml" Target="../ink/ink741.xml"/><Relationship Id="rId62" Type="http://schemas.openxmlformats.org/officeDocument/2006/relationships/image" Target="../media/image711.png"/><Relationship Id="rId83" Type="http://schemas.openxmlformats.org/officeDocument/2006/relationships/customXml" Target="../ink/ink762.xml"/><Relationship Id="rId179" Type="http://schemas.openxmlformats.org/officeDocument/2006/relationships/customXml" Target="../ink/ink813.xml"/><Relationship Id="rId365" Type="http://schemas.openxmlformats.org/officeDocument/2006/relationships/customXml" Target="../ink/ink908.xml"/><Relationship Id="rId190" Type="http://schemas.openxmlformats.org/officeDocument/2006/relationships/image" Target="../media/image772.png"/><Relationship Id="rId204" Type="http://schemas.openxmlformats.org/officeDocument/2006/relationships/image" Target="../media/image779.png"/><Relationship Id="rId225" Type="http://schemas.openxmlformats.org/officeDocument/2006/relationships/image" Target="../media/image789.png"/><Relationship Id="rId246" Type="http://schemas.openxmlformats.org/officeDocument/2006/relationships/customXml" Target="../ink/ink847.xml"/><Relationship Id="rId267" Type="http://schemas.openxmlformats.org/officeDocument/2006/relationships/image" Target="../media/image810.png"/><Relationship Id="rId288" Type="http://schemas.openxmlformats.org/officeDocument/2006/relationships/customXml" Target="../ink/ink868.xml"/><Relationship Id="rId106" Type="http://schemas.openxmlformats.org/officeDocument/2006/relationships/image" Target="../media/image732.png"/><Relationship Id="rId127" Type="http://schemas.openxmlformats.org/officeDocument/2006/relationships/customXml" Target="../ink/ink785.xml"/><Relationship Id="rId313" Type="http://schemas.openxmlformats.org/officeDocument/2006/relationships/image" Target="../media/image833.png"/><Relationship Id="rId10" Type="http://schemas.openxmlformats.org/officeDocument/2006/relationships/image" Target="../media/image687.png"/><Relationship Id="rId31" Type="http://schemas.openxmlformats.org/officeDocument/2006/relationships/customXml" Target="../ink/ink736.xml"/><Relationship Id="rId52" Type="http://schemas.openxmlformats.org/officeDocument/2006/relationships/image" Target="../media/image706.png"/><Relationship Id="rId73" Type="http://schemas.openxmlformats.org/officeDocument/2006/relationships/customXml" Target="../ink/ink757.xml"/><Relationship Id="rId94" Type="http://schemas.openxmlformats.org/officeDocument/2006/relationships/customXml" Target="../ink/ink768.xml"/><Relationship Id="rId148" Type="http://schemas.openxmlformats.org/officeDocument/2006/relationships/customXml" Target="../ink/ink797.xml"/><Relationship Id="rId169" Type="http://schemas.openxmlformats.org/officeDocument/2006/relationships/customXml" Target="../ink/ink808.xml"/><Relationship Id="rId334" Type="http://schemas.openxmlformats.org/officeDocument/2006/relationships/image" Target="../media/image843.png"/><Relationship Id="rId355" Type="http://schemas.openxmlformats.org/officeDocument/2006/relationships/customXml" Target="../ink/ink903.xml"/><Relationship Id="rId376" Type="http://schemas.openxmlformats.org/officeDocument/2006/relationships/image" Target="../media/image86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27.xml"/><Relationship Id="rId117" Type="http://schemas.openxmlformats.org/officeDocument/2006/relationships/image" Target="../media/image920.png"/><Relationship Id="rId21" Type="http://schemas.openxmlformats.org/officeDocument/2006/relationships/customXml" Target="../ink/ink924.xml"/><Relationship Id="rId42" Type="http://schemas.openxmlformats.org/officeDocument/2006/relationships/customXml" Target="../ink/ink935.xml"/><Relationship Id="rId47" Type="http://schemas.openxmlformats.org/officeDocument/2006/relationships/image" Target="../media/image885.png"/><Relationship Id="rId63" Type="http://schemas.openxmlformats.org/officeDocument/2006/relationships/image" Target="../media/image893.png"/><Relationship Id="rId68" Type="http://schemas.openxmlformats.org/officeDocument/2006/relationships/customXml" Target="../ink/ink948.xml"/><Relationship Id="rId84" Type="http://schemas.openxmlformats.org/officeDocument/2006/relationships/customXml" Target="../ink/ink956.xml"/><Relationship Id="rId89" Type="http://schemas.openxmlformats.org/officeDocument/2006/relationships/image" Target="../media/image906.png"/><Relationship Id="rId112" Type="http://schemas.openxmlformats.org/officeDocument/2006/relationships/customXml" Target="../ink/ink970.xml"/><Relationship Id="rId133" Type="http://schemas.openxmlformats.org/officeDocument/2006/relationships/image" Target="../media/image928.png"/><Relationship Id="rId138" Type="http://schemas.openxmlformats.org/officeDocument/2006/relationships/customXml" Target="../ink/ink983.xml"/><Relationship Id="rId154" Type="http://schemas.openxmlformats.org/officeDocument/2006/relationships/customXml" Target="../ink/ink991.xml"/><Relationship Id="rId159" Type="http://schemas.openxmlformats.org/officeDocument/2006/relationships/customXml" Target="../ink/ink994.xml"/><Relationship Id="rId175" Type="http://schemas.openxmlformats.org/officeDocument/2006/relationships/customXml" Target="../ink/ink1002.xml"/><Relationship Id="rId170" Type="http://schemas.openxmlformats.org/officeDocument/2006/relationships/image" Target="../media/image946.png"/><Relationship Id="rId16" Type="http://schemas.openxmlformats.org/officeDocument/2006/relationships/image" Target="../media/image871.png"/><Relationship Id="rId107" Type="http://schemas.openxmlformats.org/officeDocument/2006/relationships/image" Target="../media/image915.png"/><Relationship Id="rId11" Type="http://schemas.openxmlformats.org/officeDocument/2006/relationships/customXml" Target="../ink/ink919.xml"/><Relationship Id="rId32" Type="http://schemas.openxmlformats.org/officeDocument/2006/relationships/customXml" Target="../ink/ink930.xml"/><Relationship Id="rId37" Type="http://schemas.openxmlformats.org/officeDocument/2006/relationships/image" Target="../media/image880.png"/><Relationship Id="rId53" Type="http://schemas.openxmlformats.org/officeDocument/2006/relationships/image" Target="../media/image888.png"/><Relationship Id="rId58" Type="http://schemas.openxmlformats.org/officeDocument/2006/relationships/customXml" Target="../ink/ink943.xml"/><Relationship Id="rId74" Type="http://schemas.openxmlformats.org/officeDocument/2006/relationships/customXml" Target="../ink/ink951.xml"/><Relationship Id="rId79" Type="http://schemas.openxmlformats.org/officeDocument/2006/relationships/image" Target="../media/image901.png"/><Relationship Id="rId102" Type="http://schemas.openxmlformats.org/officeDocument/2006/relationships/customXml" Target="../ink/ink965.xml"/><Relationship Id="rId123" Type="http://schemas.openxmlformats.org/officeDocument/2006/relationships/image" Target="../media/image923.png"/><Relationship Id="rId128" Type="http://schemas.openxmlformats.org/officeDocument/2006/relationships/customXml" Target="../ink/ink978.xml"/><Relationship Id="rId144" Type="http://schemas.openxmlformats.org/officeDocument/2006/relationships/customXml" Target="../ink/ink986.xml"/><Relationship Id="rId149" Type="http://schemas.openxmlformats.org/officeDocument/2006/relationships/image" Target="../media/image936.png"/><Relationship Id="rId5" Type="http://schemas.openxmlformats.org/officeDocument/2006/relationships/customXml" Target="../ink/ink916.xml"/><Relationship Id="rId90" Type="http://schemas.openxmlformats.org/officeDocument/2006/relationships/customXml" Target="../ink/ink959.xml"/><Relationship Id="rId95" Type="http://schemas.openxmlformats.org/officeDocument/2006/relationships/image" Target="../media/image909.png"/><Relationship Id="rId160" Type="http://schemas.openxmlformats.org/officeDocument/2006/relationships/image" Target="../media/image941.png"/><Relationship Id="rId165" Type="http://schemas.openxmlformats.org/officeDocument/2006/relationships/customXml" Target="../ink/ink997.xml"/><Relationship Id="rId22" Type="http://schemas.openxmlformats.org/officeDocument/2006/relationships/customXml" Target="../ink/ink925.xml"/><Relationship Id="rId27" Type="http://schemas.openxmlformats.org/officeDocument/2006/relationships/image" Target="../media/image875.png"/><Relationship Id="rId43" Type="http://schemas.openxmlformats.org/officeDocument/2006/relationships/image" Target="../media/image883.png"/><Relationship Id="rId48" Type="http://schemas.openxmlformats.org/officeDocument/2006/relationships/customXml" Target="../ink/ink938.xml"/><Relationship Id="rId64" Type="http://schemas.openxmlformats.org/officeDocument/2006/relationships/customXml" Target="../ink/ink946.xml"/><Relationship Id="rId69" Type="http://schemas.openxmlformats.org/officeDocument/2006/relationships/image" Target="../media/image896.png"/><Relationship Id="rId113" Type="http://schemas.openxmlformats.org/officeDocument/2006/relationships/image" Target="../media/image918.png"/><Relationship Id="rId118" Type="http://schemas.openxmlformats.org/officeDocument/2006/relationships/customXml" Target="../ink/ink973.xml"/><Relationship Id="rId134" Type="http://schemas.openxmlformats.org/officeDocument/2006/relationships/customXml" Target="../ink/ink981.xml"/><Relationship Id="rId139" Type="http://schemas.openxmlformats.org/officeDocument/2006/relationships/image" Target="../media/image931.png"/><Relationship Id="rId80" Type="http://schemas.openxmlformats.org/officeDocument/2006/relationships/customXml" Target="../ink/ink954.xml"/><Relationship Id="rId85" Type="http://schemas.openxmlformats.org/officeDocument/2006/relationships/image" Target="../media/image904.png"/><Relationship Id="rId150" Type="http://schemas.openxmlformats.org/officeDocument/2006/relationships/customXml" Target="../ink/ink989.xml"/><Relationship Id="rId155" Type="http://schemas.openxmlformats.org/officeDocument/2006/relationships/image" Target="../media/image939.png"/><Relationship Id="rId171" Type="http://schemas.openxmlformats.org/officeDocument/2006/relationships/customXml" Target="../ink/ink1000.xml"/><Relationship Id="rId176" Type="http://schemas.openxmlformats.org/officeDocument/2006/relationships/image" Target="../media/image949.png"/><Relationship Id="rId12" Type="http://schemas.openxmlformats.org/officeDocument/2006/relationships/image" Target="../media/image869.png"/><Relationship Id="rId17" Type="http://schemas.openxmlformats.org/officeDocument/2006/relationships/customXml" Target="../ink/ink922.xml"/><Relationship Id="rId33" Type="http://schemas.openxmlformats.org/officeDocument/2006/relationships/image" Target="../media/image878.png"/><Relationship Id="rId38" Type="http://schemas.openxmlformats.org/officeDocument/2006/relationships/customXml" Target="../ink/ink933.xml"/><Relationship Id="rId59" Type="http://schemas.openxmlformats.org/officeDocument/2006/relationships/image" Target="../media/image891.png"/><Relationship Id="rId103" Type="http://schemas.openxmlformats.org/officeDocument/2006/relationships/image" Target="../media/image913.png"/><Relationship Id="rId108" Type="http://schemas.openxmlformats.org/officeDocument/2006/relationships/customXml" Target="../ink/ink968.xml"/><Relationship Id="rId124" Type="http://schemas.openxmlformats.org/officeDocument/2006/relationships/customXml" Target="../ink/ink976.xml"/><Relationship Id="rId129" Type="http://schemas.openxmlformats.org/officeDocument/2006/relationships/image" Target="../media/image926.png"/><Relationship Id="rId54" Type="http://schemas.openxmlformats.org/officeDocument/2006/relationships/customXml" Target="../ink/ink941.xml"/><Relationship Id="rId70" Type="http://schemas.openxmlformats.org/officeDocument/2006/relationships/customXml" Target="../ink/ink949.xml"/><Relationship Id="rId75" Type="http://schemas.openxmlformats.org/officeDocument/2006/relationships/image" Target="../media/image899.png"/><Relationship Id="rId91" Type="http://schemas.openxmlformats.org/officeDocument/2006/relationships/image" Target="../media/image907.png"/><Relationship Id="rId96" Type="http://schemas.openxmlformats.org/officeDocument/2006/relationships/customXml" Target="../ink/ink962.xml"/><Relationship Id="rId140" Type="http://schemas.openxmlformats.org/officeDocument/2006/relationships/customXml" Target="../ink/ink984.xml"/><Relationship Id="rId145" Type="http://schemas.openxmlformats.org/officeDocument/2006/relationships/image" Target="../media/image934.png"/><Relationship Id="rId161" Type="http://schemas.openxmlformats.org/officeDocument/2006/relationships/customXml" Target="../ink/ink995.xml"/><Relationship Id="rId166" Type="http://schemas.openxmlformats.org/officeDocument/2006/relationships/image" Target="../media/image9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6.png"/><Relationship Id="rId23" Type="http://schemas.openxmlformats.org/officeDocument/2006/relationships/image" Target="../media/image873.png"/><Relationship Id="rId28" Type="http://schemas.openxmlformats.org/officeDocument/2006/relationships/customXml" Target="../ink/ink928.xml"/><Relationship Id="rId49" Type="http://schemas.openxmlformats.org/officeDocument/2006/relationships/image" Target="../media/image886.png"/><Relationship Id="rId114" Type="http://schemas.openxmlformats.org/officeDocument/2006/relationships/customXml" Target="../ink/ink971.xml"/><Relationship Id="rId119" Type="http://schemas.openxmlformats.org/officeDocument/2006/relationships/image" Target="../media/image921.png"/><Relationship Id="rId10" Type="http://schemas.openxmlformats.org/officeDocument/2006/relationships/image" Target="../media/image868.png"/><Relationship Id="rId31" Type="http://schemas.openxmlformats.org/officeDocument/2006/relationships/image" Target="../media/image877.png"/><Relationship Id="rId44" Type="http://schemas.openxmlformats.org/officeDocument/2006/relationships/customXml" Target="../ink/ink936.xml"/><Relationship Id="rId52" Type="http://schemas.openxmlformats.org/officeDocument/2006/relationships/customXml" Target="../ink/ink940.xml"/><Relationship Id="rId60" Type="http://schemas.openxmlformats.org/officeDocument/2006/relationships/customXml" Target="../ink/ink944.xml"/><Relationship Id="rId65" Type="http://schemas.openxmlformats.org/officeDocument/2006/relationships/image" Target="../media/image894.png"/><Relationship Id="rId73" Type="http://schemas.openxmlformats.org/officeDocument/2006/relationships/image" Target="../media/image898.png"/><Relationship Id="rId78" Type="http://schemas.openxmlformats.org/officeDocument/2006/relationships/customXml" Target="../ink/ink953.xml"/><Relationship Id="rId81" Type="http://schemas.openxmlformats.org/officeDocument/2006/relationships/image" Target="../media/image902.png"/><Relationship Id="rId86" Type="http://schemas.openxmlformats.org/officeDocument/2006/relationships/customXml" Target="../ink/ink957.xml"/><Relationship Id="rId94" Type="http://schemas.openxmlformats.org/officeDocument/2006/relationships/customXml" Target="../ink/ink961.xml"/><Relationship Id="rId99" Type="http://schemas.openxmlformats.org/officeDocument/2006/relationships/image" Target="../media/image911.png"/><Relationship Id="rId101" Type="http://schemas.openxmlformats.org/officeDocument/2006/relationships/image" Target="../media/image912.png"/><Relationship Id="rId122" Type="http://schemas.openxmlformats.org/officeDocument/2006/relationships/customXml" Target="../ink/ink975.xml"/><Relationship Id="rId130" Type="http://schemas.openxmlformats.org/officeDocument/2006/relationships/customXml" Target="../ink/ink979.xml"/><Relationship Id="rId135" Type="http://schemas.openxmlformats.org/officeDocument/2006/relationships/image" Target="../media/image929.png"/><Relationship Id="rId143" Type="http://schemas.openxmlformats.org/officeDocument/2006/relationships/image" Target="../media/image933.png"/><Relationship Id="rId148" Type="http://schemas.openxmlformats.org/officeDocument/2006/relationships/customXml" Target="../ink/ink988.xml"/><Relationship Id="rId151" Type="http://schemas.openxmlformats.org/officeDocument/2006/relationships/image" Target="../media/image937.png"/><Relationship Id="rId156" Type="http://schemas.openxmlformats.org/officeDocument/2006/relationships/customXml" Target="../ink/ink992.xml"/><Relationship Id="rId164" Type="http://schemas.openxmlformats.org/officeDocument/2006/relationships/image" Target="../media/image943.png"/><Relationship Id="rId169" Type="http://schemas.openxmlformats.org/officeDocument/2006/relationships/customXml" Target="../ink/ink999.xml"/><Relationship Id="rId177" Type="http://schemas.openxmlformats.org/officeDocument/2006/relationships/customXml" Target="../ink/ink1003.xml"/><Relationship Id="rId4" Type="http://schemas.openxmlformats.org/officeDocument/2006/relationships/image" Target="../media/image865.png"/><Relationship Id="rId9" Type="http://schemas.openxmlformats.org/officeDocument/2006/relationships/customXml" Target="../ink/ink918.xml"/><Relationship Id="rId172" Type="http://schemas.openxmlformats.org/officeDocument/2006/relationships/image" Target="../media/image947.png"/><Relationship Id="rId13" Type="http://schemas.openxmlformats.org/officeDocument/2006/relationships/customXml" Target="../ink/ink920.xml"/><Relationship Id="rId18" Type="http://schemas.openxmlformats.org/officeDocument/2006/relationships/image" Target="../media/image12.png"/><Relationship Id="rId39" Type="http://schemas.openxmlformats.org/officeDocument/2006/relationships/image" Target="../media/image881.png"/><Relationship Id="rId109" Type="http://schemas.openxmlformats.org/officeDocument/2006/relationships/image" Target="../media/image916.png"/><Relationship Id="rId34" Type="http://schemas.openxmlformats.org/officeDocument/2006/relationships/customXml" Target="../ink/ink931.xml"/><Relationship Id="rId50" Type="http://schemas.openxmlformats.org/officeDocument/2006/relationships/customXml" Target="../ink/ink939.xml"/><Relationship Id="rId55" Type="http://schemas.openxmlformats.org/officeDocument/2006/relationships/image" Target="../media/image889.png"/><Relationship Id="rId76" Type="http://schemas.openxmlformats.org/officeDocument/2006/relationships/customXml" Target="../ink/ink952.xml"/><Relationship Id="rId97" Type="http://schemas.openxmlformats.org/officeDocument/2006/relationships/image" Target="../media/image910.png"/><Relationship Id="rId104" Type="http://schemas.openxmlformats.org/officeDocument/2006/relationships/customXml" Target="../ink/ink966.xml"/><Relationship Id="rId120" Type="http://schemas.openxmlformats.org/officeDocument/2006/relationships/customXml" Target="../ink/ink974.xml"/><Relationship Id="rId125" Type="http://schemas.openxmlformats.org/officeDocument/2006/relationships/image" Target="../media/image924.png"/><Relationship Id="rId141" Type="http://schemas.openxmlformats.org/officeDocument/2006/relationships/image" Target="../media/image932.png"/><Relationship Id="rId146" Type="http://schemas.openxmlformats.org/officeDocument/2006/relationships/customXml" Target="../ink/ink987.xml"/><Relationship Id="rId167" Type="http://schemas.openxmlformats.org/officeDocument/2006/relationships/customXml" Target="../ink/ink998.xml"/><Relationship Id="rId7" Type="http://schemas.openxmlformats.org/officeDocument/2006/relationships/customXml" Target="../ink/ink917.xml"/><Relationship Id="rId71" Type="http://schemas.openxmlformats.org/officeDocument/2006/relationships/image" Target="../media/image897.png"/><Relationship Id="rId92" Type="http://schemas.openxmlformats.org/officeDocument/2006/relationships/customXml" Target="../ink/ink960.xml"/><Relationship Id="rId162" Type="http://schemas.openxmlformats.org/officeDocument/2006/relationships/image" Target="../media/image942.png"/><Relationship Id="rId2" Type="http://schemas.openxmlformats.org/officeDocument/2006/relationships/image" Target="../media/image1.jpeg"/><Relationship Id="rId29" Type="http://schemas.openxmlformats.org/officeDocument/2006/relationships/image" Target="../media/image876.png"/><Relationship Id="rId24" Type="http://schemas.openxmlformats.org/officeDocument/2006/relationships/customXml" Target="../ink/ink926.xml"/><Relationship Id="rId40" Type="http://schemas.openxmlformats.org/officeDocument/2006/relationships/customXml" Target="../ink/ink934.xml"/><Relationship Id="rId45" Type="http://schemas.openxmlformats.org/officeDocument/2006/relationships/image" Target="../media/image884.png"/><Relationship Id="rId66" Type="http://schemas.openxmlformats.org/officeDocument/2006/relationships/customXml" Target="../ink/ink947.xml"/><Relationship Id="rId87" Type="http://schemas.openxmlformats.org/officeDocument/2006/relationships/image" Target="../media/image905.png"/><Relationship Id="rId110" Type="http://schemas.openxmlformats.org/officeDocument/2006/relationships/customXml" Target="../ink/ink969.xml"/><Relationship Id="rId115" Type="http://schemas.openxmlformats.org/officeDocument/2006/relationships/image" Target="../media/image919.png"/><Relationship Id="rId131" Type="http://schemas.openxmlformats.org/officeDocument/2006/relationships/image" Target="../media/image927.png"/><Relationship Id="rId136" Type="http://schemas.openxmlformats.org/officeDocument/2006/relationships/customXml" Target="../ink/ink982.xml"/><Relationship Id="rId157" Type="http://schemas.openxmlformats.org/officeDocument/2006/relationships/image" Target="../media/image940.png"/><Relationship Id="rId178" Type="http://schemas.openxmlformats.org/officeDocument/2006/relationships/image" Target="../media/image950.png"/><Relationship Id="rId61" Type="http://schemas.openxmlformats.org/officeDocument/2006/relationships/image" Target="../media/image892.png"/><Relationship Id="rId82" Type="http://schemas.openxmlformats.org/officeDocument/2006/relationships/customXml" Target="../ink/ink955.xml"/><Relationship Id="rId152" Type="http://schemas.openxmlformats.org/officeDocument/2006/relationships/customXml" Target="../ink/ink990.xml"/><Relationship Id="rId173" Type="http://schemas.openxmlformats.org/officeDocument/2006/relationships/customXml" Target="../ink/ink1001.xml"/><Relationship Id="rId19" Type="http://schemas.openxmlformats.org/officeDocument/2006/relationships/customXml" Target="../ink/ink923.xml"/><Relationship Id="rId14" Type="http://schemas.openxmlformats.org/officeDocument/2006/relationships/image" Target="../media/image870.png"/><Relationship Id="rId30" Type="http://schemas.openxmlformats.org/officeDocument/2006/relationships/customXml" Target="../ink/ink929.xml"/><Relationship Id="rId35" Type="http://schemas.openxmlformats.org/officeDocument/2006/relationships/image" Target="../media/image879.png"/><Relationship Id="rId56" Type="http://schemas.openxmlformats.org/officeDocument/2006/relationships/customXml" Target="../ink/ink942.xml"/><Relationship Id="rId77" Type="http://schemas.openxmlformats.org/officeDocument/2006/relationships/image" Target="../media/image900.png"/><Relationship Id="rId100" Type="http://schemas.openxmlformats.org/officeDocument/2006/relationships/customXml" Target="../ink/ink964.xml"/><Relationship Id="rId105" Type="http://schemas.openxmlformats.org/officeDocument/2006/relationships/image" Target="../media/image914.png"/><Relationship Id="rId126" Type="http://schemas.openxmlformats.org/officeDocument/2006/relationships/customXml" Target="../ink/ink977.xml"/><Relationship Id="rId147" Type="http://schemas.openxmlformats.org/officeDocument/2006/relationships/image" Target="../media/image935.png"/><Relationship Id="rId168" Type="http://schemas.openxmlformats.org/officeDocument/2006/relationships/image" Target="../media/image945.png"/><Relationship Id="rId8" Type="http://schemas.openxmlformats.org/officeDocument/2006/relationships/image" Target="../media/image867.png"/><Relationship Id="rId51" Type="http://schemas.openxmlformats.org/officeDocument/2006/relationships/image" Target="../media/image887.png"/><Relationship Id="rId72" Type="http://schemas.openxmlformats.org/officeDocument/2006/relationships/customXml" Target="../ink/ink950.xml"/><Relationship Id="rId93" Type="http://schemas.openxmlformats.org/officeDocument/2006/relationships/image" Target="../media/image908.png"/><Relationship Id="rId98" Type="http://schemas.openxmlformats.org/officeDocument/2006/relationships/customXml" Target="../ink/ink963.xml"/><Relationship Id="rId121" Type="http://schemas.openxmlformats.org/officeDocument/2006/relationships/image" Target="../media/image922.png"/><Relationship Id="rId142" Type="http://schemas.openxmlformats.org/officeDocument/2006/relationships/customXml" Target="../ink/ink985.xml"/><Relationship Id="rId163" Type="http://schemas.openxmlformats.org/officeDocument/2006/relationships/customXml" Target="../ink/ink996.xml"/><Relationship Id="rId3" Type="http://schemas.openxmlformats.org/officeDocument/2006/relationships/customXml" Target="../ink/ink915.xml"/><Relationship Id="rId25" Type="http://schemas.openxmlformats.org/officeDocument/2006/relationships/image" Target="../media/image874.png"/><Relationship Id="rId46" Type="http://schemas.openxmlformats.org/officeDocument/2006/relationships/customXml" Target="../ink/ink937.xml"/><Relationship Id="rId67" Type="http://schemas.openxmlformats.org/officeDocument/2006/relationships/image" Target="../media/image895.png"/><Relationship Id="rId116" Type="http://schemas.openxmlformats.org/officeDocument/2006/relationships/customXml" Target="../ink/ink972.xml"/><Relationship Id="rId137" Type="http://schemas.openxmlformats.org/officeDocument/2006/relationships/image" Target="../media/image930.png"/><Relationship Id="rId158" Type="http://schemas.openxmlformats.org/officeDocument/2006/relationships/customXml" Target="../ink/ink993.xml"/><Relationship Id="rId20" Type="http://schemas.openxmlformats.org/officeDocument/2006/relationships/image" Target="../media/image872.png"/><Relationship Id="rId41" Type="http://schemas.openxmlformats.org/officeDocument/2006/relationships/image" Target="../media/image882.png"/><Relationship Id="rId62" Type="http://schemas.openxmlformats.org/officeDocument/2006/relationships/customXml" Target="../ink/ink945.xml"/><Relationship Id="rId83" Type="http://schemas.openxmlformats.org/officeDocument/2006/relationships/image" Target="../media/image903.png"/><Relationship Id="rId88" Type="http://schemas.openxmlformats.org/officeDocument/2006/relationships/customXml" Target="../ink/ink958.xml"/><Relationship Id="rId111" Type="http://schemas.openxmlformats.org/officeDocument/2006/relationships/image" Target="../media/image917.png"/><Relationship Id="rId132" Type="http://schemas.openxmlformats.org/officeDocument/2006/relationships/customXml" Target="../ink/ink980.xml"/><Relationship Id="rId153" Type="http://schemas.openxmlformats.org/officeDocument/2006/relationships/image" Target="../media/image938.png"/><Relationship Id="rId174" Type="http://schemas.openxmlformats.org/officeDocument/2006/relationships/image" Target="../media/image948.png"/><Relationship Id="rId15" Type="http://schemas.openxmlformats.org/officeDocument/2006/relationships/customXml" Target="../ink/ink921.xml"/><Relationship Id="rId36" Type="http://schemas.openxmlformats.org/officeDocument/2006/relationships/customXml" Target="../ink/ink932.xml"/><Relationship Id="rId57" Type="http://schemas.openxmlformats.org/officeDocument/2006/relationships/image" Target="../media/image890.png"/><Relationship Id="rId106" Type="http://schemas.openxmlformats.org/officeDocument/2006/relationships/customXml" Target="../ink/ink967.xml"/><Relationship Id="rId127" Type="http://schemas.openxmlformats.org/officeDocument/2006/relationships/image" Target="../media/image925.png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84.png"/><Relationship Id="rId299" Type="http://schemas.openxmlformats.org/officeDocument/2006/relationships/image" Target="../media/image999.png"/><Relationship Id="rId21" Type="http://schemas.openxmlformats.org/officeDocument/2006/relationships/image" Target="../media/image236.png"/><Relationship Id="rId42" Type="http://schemas.openxmlformats.org/officeDocument/2006/relationships/customXml" Target="../ink/ink1023.xml"/><Relationship Id="rId63" Type="http://schemas.openxmlformats.org/officeDocument/2006/relationships/image" Target="../media/image257.png"/><Relationship Id="rId84" Type="http://schemas.openxmlformats.org/officeDocument/2006/relationships/customXml" Target="../ink/ink1044.xml"/><Relationship Id="rId138" Type="http://schemas.openxmlformats.org/officeDocument/2006/relationships/customXml" Target="../ink/ink1071.xml"/><Relationship Id="rId159" Type="http://schemas.openxmlformats.org/officeDocument/2006/relationships/image" Target="../media/image305.png"/><Relationship Id="rId170" Type="http://schemas.openxmlformats.org/officeDocument/2006/relationships/customXml" Target="../ink/ink1087.xml"/><Relationship Id="rId191" Type="http://schemas.openxmlformats.org/officeDocument/2006/relationships/image" Target="../media/image321.png"/><Relationship Id="rId205" Type="http://schemas.openxmlformats.org/officeDocument/2006/relationships/image" Target="../media/image953.png"/><Relationship Id="rId226" Type="http://schemas.openxmlformats.org/officeDocument/2006/relationships/customXml" Target="../ink/ink1115.xml"/><Relationship Id="rId247" Type="http://schemas.openxmlformats.org/officeDocument/2006/relationships/image" Target="../media/image974.png"/><Relationship Id="rId107" Type="http://schemas.openxmlformats.org/officeDocument/2006/relationships/image" Target="../media/image279.png"/><Relationship Id="rId268" Type="http://schemas.openxmlformats.org/officeDocument/2006/relationships/customXml" Target="../ink/ink1136.xml"/><Relationship Id="rId289" Type="http://schemas.openxmlformats.org/officeDocument/2006/relationships/image" Target="../media/image994.png"/><Relationship Id="rId11" Type="http://schemas.openxmlformats.org/officeDocument/2006/relationships/image" Target="../media/image231.png"/><Relationship Id="rId32" Type="http://schemas.openxmlformats.org/officeDocument/2006/relationships/customXml" Target="../ink/ink1018.xml"/><Relationship Id="rId53" Type="http://schemas.openxmlformats.org/officeDocument/2006/relationships/image" Target="../media/image252.png"/><Relationship Id="rId74" Type="http://schemas.openxmlformats.org/officeDocument/2006/relationships/customXml" Target="../ink/ink1039.xml"/><Relationship Id="rId128" Type="http://schemas.openxmlformats.org/officeDocument/2006/relationships/customXml" Target="../ink/ink1066.xml"/><Relationship Id="rId149" Type="http://schemas.openxmlformats.org/officeDocument/2006/relationships/image" Target="../media/image300.png"/><Relationship Id="rId5" Type="http://schemas.openxmlformats.org/officeDocument/2006/relationships/image" Target="../media/image228.png"/><Relationship Id="rId95" Type="http://schemas.openxmlformats.org/officeDocument/2006/relationships/image" Target="../media/image273.png"/><Relationship Id="rId160" Type="http://schemas.openxmlformats.org/officeDocument/2006/relationships/customXml" Target="../ink/ink1082.xml"/><Relationship Id="rId181" Type="http://schemas.openxmlformats.org/officeDocument/2006/relationships/image" Target="../media/image316.png"/><Relationship Id="rId216" Type="http://schemas.openxmlformats.org/officeDocument/2006/relationships/customXml" Target="../ink/ink1110.xml"/><Relationship Id="rId237" Type="http://schemas.openxmlformats.org/officeDocument/2006/relationships/image" Target="../media/image969.png"/><Relationship Id="rId258" Type="http://schemas.openxmlformats.org/officeDocument/2006/relationships/customXml" Target="../ink/ink1131.xml"/><Relationship Id="rId279" Type="http://schemas.openxmlformats.org/officeDocument/2006/relationships/image" Target="../media/image990.png"/><Relationship Id="rId22" Type="http://schemas.openxmlformats.org/officeDocument/2006/relationships/customXml" Target="../ink/ink1013.xml"/><Relationship Id="rId43" Type="http://schemas.openxmlformats.org/officeDocument/2006/relationships/image" Target="../media/image247.png"/><Relationship Id="rId64" Type="http://schemas.openxmlformats.org/officeDocument/2006/relationships/customXml" Target="../ink/ink1034.xml"/><Relationship Id="rId118" Type="http://schemas.openxmlformats.org/officeDocument/2006/relationships/customXml" Target="../ink/ink1061.xml"/><Relationship Id="rId139" Type="http://schemas.openxmlformats.org/officeDocument/2006/relationships/image" Target="../media/image295.png"/><Relationship Id="rId290" Type="http://schemas.openxmlformats.org/officeDocument/2006/relationships/customXml" Target="../ink/ink1147.xml"/><Relationship Id="rId85" Type="http://schemas.openxmlformats.org/officeDocument/2006/relationships/image" Target="../media/image268.png"/><Relationship Id="rId150" Type="http://schemas.openxmlformats.org/officeDocument/2006/relationships/customXml" Target="../ink/ink1077.xml"/><Relationship Id="rId171" Type="http://schemas.openxmlformats.org/officeDocument/2006/relationships/image" Target="../media/image311.png"/><Relationship Id="rId192" Type="http://schemas.openxmlformats.org/officeDocument/2006/relationships/customXml" Target="../ink/ink1098.xml"/><Relationship Id="rId206" Type="http://schemas.openxmlformats.org/officeDocument/2006/relationships/customXml" Target="../ink/ink1105.xml"/><Relationship Id="rId227" Type="http://schemas.openxmlformats.org/officeDocument/2006/relationships/image" Target="../media/image964.png"/><Relationship Id="rId248" Type="http://schemas.openxmlformats.org/officeDocument/2006/relationships/customXml" Target="../ink/ink1126.xml"/><Relationship Id="rId269" Type="http://schemas.openxmlformats.org/officeDocument/2006/relationships/image" Target="../media/image985.png"/><Relationship Id="rId12" Type="http://schemas.openxmlformats.org/officeDocument/2006/relationships/customXml" Target="../ink/ink1008.xml"/><Relationship Id="rId33" Type="http://schemas.openxmlformats.org/officeDocument/2006/relationships/image" Target="../media/image242.png"/><Relationship Id="rId108" Type="http://schemas.openxmlformats.org/officeDocument/2006/relationships/customXml" Target="../ink/ink1056.xml"/><Relationship Id="rId129" Type="http://schemas.openxmlformats.org/officeDocument/2006/relationships/image" Target="../media/image290.png"/><Relationship Id="rId280" Type="http://schemas.openxmlformats.org/officeDocument/2006/relationships/customXml" Target="../ink/ink1142.xml"/><Relationship Id="rId54" Type="http://schemas.openxmlformats.org/officeDocument/2006/relationships/customXml" Target="../ink/ink1029.xml"/><Relationship Id="rId75" Type="http://schemas.openxmlformats.org/officeDocument/2006/relationships/image" Target="../media/image263.png"/><Relationship Id="rId96" Type="http://schemas.openxmlformats.org/officeDocument/2006/relationships/customXml" Target="../ink/ink1050.xml"/><Relationship Id="rId140" Type="http://schemas.openxmlformats.org/officeDocument/2006/relationships/customXml" Target="../ink/ink1072.xml"/><Relationship Id="rId161" Type="http://schemas.openxmlformats.org/officeDocument/2006/relationships/image" Target="../media/image306.png"/><Relationship Id="rId182" Type="http://schemas.openxmlformats.org/officeDocument/2006/relationships/customXml" Target="../ink/ink1093.xml"/><Relationship Id="rId217" Type="http://schemas.openxmlformats.org/officeDocument/2006/relationships/image" Target="../media/image959.png"/><Relationship Id="rId6" Type="http://schemas.openxmlformats.org/officeDocument/2006/relationships/customXml" Target="../ink/ink1005.xml"/><Relationship Id="rId238" Type="http://schemas.openxmlformats.org/officeDocument/2006/relationships/customXml" Target="../ink/ink1121.xml"/><Relationship Id="rId259" Type="http://schemas.openxmlformats.org/officeDocument/2006/relationships/image" Target="../media/image980.png"/><Relationship Id="rId23" Type="http://schemas.openxmlformats.org/officeDocument/2006/relationships/image" Target="../media/image237.png"/><Relationship Id="rId119" Type="http://schemas.openxmlformats.org/officeDocument/2006/relationships/image" Target="../media/image285.png"/><Relationship Id="rId270" Type="http://schemas.openxmlformats.org/officeDocument/2006/relationships/customXml" Target="../ink/ink1137.xml"/><Relationship Id="rId291" Type="http://schemas.openxmlformats.org/officeDocument/2006/relationships/image" Target="../media/image995.png"/><Relationship Id="rId44" Type="http://schemas.openxmlformats.org/officeDocument/2006/relationships/customXml" Target="../ink/ink1024.xml"/><Relationship Id="rId65" Type="http://schemas.openxmlformats.org/officeDocument/2006/relationships/image" Target="../media/image258.png"/><Relationship Id="rId86" Type="http://schemas.openxmlformats.org/officeDocument/2006/relationships/customXml" Target="../ink/ink1045.xml"/><Relationship Id="rId130" Type="http://schemas.openxmlformats.org/officeDocument/2006/relationships/customXml" Target="../ink/ink1067.xml"/><Relationship Id="rId151" Type="http://schemas.openxmlformats.org/officeDocument/2006/relationships/image" Target="../media/image301.png"/><Relationship Id="rId172" Type="http://schemas.openxmlformats.org/officeDocument/2006/relationships/customXml" Target="../ink/ink1088.xml"/><Relationship Id="rId193" Type="http://schemas.openxmlformats.org/officeDocument/2006/relationships/image" Target="../media/image322.png"/><Relationship Id="rId207" Type="http://schemas.openxmlformats.org/officeDocument/2006/relationships/image" Target="../media/image954.png"/><Relationship Id="rId228" Type="http://schemas.openxmlformats.org/officeDocument/2006/relationships/customXml" Target="../ink/ink1116.xml"/><Relationship Id="rId249" Type="http://schemas.openxmlformats.org/officeDocument/2006/relationships/image" Target="../media/image975.png"/><Relationship Id="rId13" Type="http://schemas.openxmlformats.org/officeDocument/2006/relationships/image" Target="../media/image232.png"/><Relationship Id="rId109" Type="http://schemas.openxmlformats.org/officeDocument/2006/relationships/image" Target="../media/image280.png"/><Relationship Id="rId260" Type="http://schemas.openxmlformats.org/officeDocument/2006/relationships/customXml" Target="../ink/ink1132.xml"/><Relationship Id="rId281" Type="http://schemas.openxmlformats.org/officeDocument/2006/relationships/image" Target="../media/image991.png"/><Relationship Id="rId34" Type="http://schemas.openxmlformats.org/officeDocument/2006/relationships/customXml" Target="../ink/ink1019.xml"/><Relationship Id="rId55" Type="http://schemas.openxmlformats.org/officeDocument/2006/relationships/image" Target="../media/image253.png"/><Relationship Id="rId76" Type="http://schemas.openxmlformats.org/officeDocument/2006/relationships/customXml" Target="../ink/ink1040.xml"/><Relationship Id="rId97" Type="http://schemas.openxmlformats.org/officeDocument/2006/relationships/image" Target="../media/image274.png"/><Relationship Id="rId120" Type="http://schemas.openxmlformats.org/officeDocument/2006/relationships/customXml" Target="../ink/ink1062.xml"/><Relationship Id="rId141" Type="http://schemas.openxmlformats.org/officeDocument/2006/relationships/image" Target="../media/image296.png"/><Relationship Id="rId7" Type="http://schemas.openxmlformats.org/officeDocument/2006/relationships/image" Target="../media/image229.png"/><Relationship Id="rId162" Type="http://schemas.openxmlformats.org/officeDocument/2006/relationships/customXml" Target="../ink/ink1083.xml"/><Relationship Id="rId183" Type="http://schemas.openxmlformats.org/officeDocument/2006/relationships/image" Target="../media/image317.png"/><Relationship Id="rId218" Type="http://schemas.openxmlformats.org/officeDocument/2006/relationships/customXml" Target="../ink/ink1111.xml"/><Relationship Id="rId239" Type="http://schemas.openxmlformats.org/officeDocument/2006/relationships/image" Target="../media/image970.png"/><Relationship Id="rId2" Type="http://schemas.openxmlformats.org/officeDocument/2006/relationships/image" Target="../media/image1.jpeg"/><Relationship Id="rId29" Type="http://schemas.openxmlformats.org/officeDocument/2006/relationships/image" Target="../media/image240.png"/><Relationship Id="rId250" Type="http://schemas.openxmlformats.org/officeDocument/2006/relationships/customXml" Target="../ink/ink1127.xml"/><Relationship Id="rId255" Type="http://schemas.openxmlformats.org/officeDocument/2006/relationships/image" Target="../media/image978.png"/><Relationship Id="rId271" Type="http://schemas.openxmlformats.org/officeDocument/2006/relationships/image" Target="../media/image986.png"/><Relationship Id="rId276" Type="http://schemas.openxmlformats.org/officeDocument/2006/relationships/customXml" Target="../ink/ink1140.xml"/><Relationship Id="rId292" Type="http://schemas.openxmlformats.org/officeDocument/2006/relationships/customXml" Target="../ink/ink1148.xml"/><Relationship Id="rId297" Type="http://schemas.openxmlformats.org/officeDocument/2006/relationships/image" Target="../media/image998.png"/><Relationship Id="rId24" Type="http://schemas.openxmlformats.org/officeDocument/2006/relationships/customXml" Target="../ink/ink1014.xml"/><Relationship Id="rId40" Type="http://schemas.openxmlformats.org/officeDocument/2006/relationships/customXml" Target="../ink/ink1022.xml"/><Relationship Id="rId45" Type="http://schemas.openxmlformats.org/officeDocument/2006/relationships/image" Target="../media/image248.png"/><Relationship Id="rId66" Type="http://schemas.openxmlformats.org/officeDocument/2006/relationships/customXml" Target="../ink/ink1035.xml"/><Relationship Id="rId87" Type="http://schemas.openxmlformats.org/officeDocument/2006/relationships/image" Target="../media/image269.png"/><Relationship Id="rId110" Type="http://schemas.openxmlformats.org/officeDocument/2006/relationships/customXml" Target="../ink/ink1057.xml"/><Relationship Id="rId115" Type="http://schemas.openxmlformats.org/officeDocument/2006/relationships/image" Target="../media/image283.png"/><Relationship Id="rId131" Type="http://schemas.openxmlformats.org/officeDocument/2006/relationships/image" Target="../media/image291.png"/><Relationship Id="rId136" Type="http://schemas.openxmlformats.org/officeDocument/2006/relationships/customXml" Target="../ink/ink1070.xml"/><Relationship Id="rId157" Type="http://schemas.openxmlformats.org/officeDocument/2006/relationships/image" Target="../media/image304.png"/><Relationship Id="rId178" Type="http://schemas.openxmlformats.org/officeDocument/2006/relationships/customXml" Target="../ink/ink1091.xml"/><Relationship Id="rId301" Type="http://schemas.openxmlformats.org/officeDocument/2006/relationships/image" Target="../media/image1000.png"/><Relationship Id="rId61" Type="http://schemas.openxmlformats.org/officeDocument/2006/relationships/image" Target="../media/image256.png"/><Relationship Id="rId82" Type="http://schemas.openxmlformats.org/officeDocument/2006/relationships/customXml" Target="../ink/ink1043.xml"/><Relationship Id="rId152" Type="http://schemas.openxmlformats.org/officeDocument/2006/relationships/customXml" Target="../ink/ink1078.xml"/><Relationship Id="rId173" Type="http://schemas.openxmlformats.org/officeDocument/2006/relationships/image" Target="../media/image312.png"/><Relationship Id="rId194" Type="http://schemas.openxmlformats.org/officeDocument/2006/relationships/customXml" Target="../ink/ink1099.xml"/><Relationship Id="rId199" Type="http://schemas.openxmlformats.org/officeDocument/2006/relationships/image" Target="../media/image325.png"/><Relationship Id="rId203" Type="http://schemas.openxmlformats.org/officeDocument/2006/relationships/image" Target="../media/image952.png"/><Relationship Id="rId208" Type="http://schemas.openxmlformats.org/officeDocument/2006/relationships/customXml" Target="../ink/ink1106.xml"/><Relationship Id="rId229" Type="http://schemas.openxmlformats.org/officeDocument/2006/relationships/image" Target="../media/image965.png"/><Relationship Id="rId19" Type="http://schemas.openxmlformats.org/officeDocument/2006/relationships/image" Target="../media/image235.png"/><Relationship Id="rId224" Type="http://schemas.openxmlformats.org/officeDocument/2006/relationships/customXml" Target="../ink/ink1114.xml"/><Relationship Id="rId240" Type="http://schemas.openxmlformats.org/officeDocument/2006/relationships/customXml" Target="../ink/ink1122.xml"/><Relationship Id="rId245" Type="http://schemas.openxmlformats.org/officeDocument/2006/relationships/image" Target="../media/image973.png"/><Relationship Id="rId261" Type="http://schemas.openxmlformats.org/officeDocument/2006/relationships/image" Target="../media/image981.png"/><Relationship Id="rId266" Type="http://schemas.openxmlformats.org/officeDocument/2006/relationships/customXml" Target="../ink/ink1135.xml"/><Relationship Id="rId287" Type="http://schemas.openxmlformats.org/officeDocument/2006/relationships/image" Target="../media/image12.png"/><Relationship Id="rId14" Type="http://schemas.openxmlformats.org/officeDocument/2006/relationships/customXml" Target="../ink/ink1009.xml"/><Relationship Id="rId30" Type="http://schemas.openxmlformats.org/officeDocument/2006/relationships/customXml" Target="../ink/ink1017.xml"/><Relationship Id="rId35" Type="http://schemas.openxmlformats.org/officeDocument/2006/relationships/image" Target="../media/image243.png"/><Relationship Id="rId56" Type="http://schemas.openxmlformats.org/officeDocument/2006/relationships/customXml" Target="../ink/ink1030.xml"/><Relationship Id="rId77" Type="http://schemas.openxmlformats.org/officeDocument/2006/relationships/image" Target="../media/image264.png"/><Relationship Id="rId100" Type="http://schemas.openxmlformats.org/officeDocument/2006/relationships/customXml" Target="../ink/ink1052.xml"/><Relationship Id="rId105" Type="http://schemas.openxmlformats.org/officeDocument/2006/relationships/image" Target="../media/image278.png"/><Relationship Id="rId126" Type="http://schemas.openxmlformats.org/officeDocument/2006/relationships/customXml" Target="../ink/ink1065.xml"/><Relationship Id="rId147" Type="http://schemas.openxmlformats.org/officeDocument/2006/relationships/image" Target="../media/image299.png"/><Relationship Id="rId168" Type="http://schemas.openxmlformats.org/officeDocument/2006/relationships/customXml" Target="../ink/ink1086.xml"/><Relationship Id="rId282" Type="http://schemas.openxmlformats.org/officeDocument/2006/relationships/customXml" Target="../ink/ink1143.xml"/><Relationship Id="rId8" Type="http://schemas.openxmlformats.org/officeDocument/2006/relationships/customXml" Target="../ink/ink1006.xml"/><Relationship Id="rId51" Type="http://schemas.openxmlformats.org/officeDocument/2006/relationships/image" Target="../media/image251.png"/><Relationship Id="rId72" Type="http://schemas.openxmlformats.org/officeDocument/2006/relationships/customXml" Target="../ink/ink1038.xml"/><Relationship Id="rId93" Type="http://schemas.openxmlformats.org/officeDocument/2006/relationships/image" Target="../media/image272.png"/><Relationship Id="rId98" Type="http://schemas.openxmlformats.org/officeDocument/2006/relationships/customXml" Target="../ink/ink1051.xml"/><Relationship Id="rId121" Type="http://schemas.openxmlformats.org/officeDocument/2006/relationships/image" Target="../media/image286.png"/><Relationship Id="rId142" Type="http://schemas.openxmlformats.org/officeDocument/2006/relationships/customXml" Target="../ink/ink1073.xml"/><Relationship Id="rId163" Type="http://schemas.openxmlformats.org/officeDocument/2006/relationships/image" Target="../media/image307.png"/><Relationship Id="rId184" Type="http://schemas.openxmlformats.org/officeDocument/2006/relationships/customXml" Target="../ink/ink1094.xml"/><Relationship Id="rId189" Type="http://schemas.openxmlformats.org/officeDocument/2006/relationships/image" Target="../media/image320.png"/><Relationship Id="rId219" Type="http://schemas.openxmlformats.org/officeDocument/2006/relationships/image" Target="../media/image960.png"/><Relationship Id="rId3" Type="http://schemas.openxmlformats.org/officeDocument/2006/relationships/image" Target="../media/image210.png"/><Relationship Id="rId214" Type="http://schemas.openxmlformats.org/officeDocument/2006/relationships/customXml" Target="../ink/ink1109.xml"/><Relationship Id="rId230" Type="http://schemas.openxmlformats.org/officeDocument/2006/relationships/customXml" Target="../ink/ink1117.xml"/><Relationship Id="rId235" Type="http://schemas.openxmlformats.org/officeDocument/2006/relationships/image" Target="../media/image968.png"/><Relationship Id="rId251" Type="http://schemas.openxmlformats.org/officeDocument/2006/relationships/image" Target="../media/image976.png"/><Relationship Id="rId256" Type="http://schemas.openxmlformats.org/officeDocument/2006/relationships/customXml" Target="../ink/ink1130.xml"/><Relationship Id="rId277" Type="http://schemas.openxmlformats.org/officeDocument/2006/relationships/image" Target="../media/image989.png"/><Relationship Id="rId298" Type="http://schemas.openxmlformats.org/officeDocument/2006/relationships/customXml" Target="../ink/ink1151.xml"/><Relationship Id="rId25" Type="http://schemas.openxmlformats.org/officeDocument/2006/relationships/image" Target="../media/image238.png"/><Relationship Id="rId46" Type="http://schemas.openxmlformats.org/officeDocument/2006/relationships/customXml" Target="../ink/ink1025.xml"/><Relationship Id="rId67" Type="http://schemas.openxmlformats.org/officeDocument/2006/relationships/image" Target="../media/image259.png"/><Relationship Id="rId116" Type="http://schemas.openxmlformats.org/officeDocument/2006/relationships/customXml" Target="../ink/ink1060.xml"/><Relationship Id="rId137" Type="http://schemas.openxmlformats.org/officeDocument/2006/relationships/image" Target="../media/image294.png"/><Relationship Id="rId158" Type="http://schemas.openxmlformats.org/officeDocument/2006/relationships/customXml" Target="../ink/ink1081.xml"/><Relationship Id="rId272" Type="http://schemas.openxmlformats.org/officeDocument/2006/relationships/customXml" Target="../ink/ink1138.xml"/><Relationship Id="rId293" Type="http://schemas.openxmlformats.org/officeDocument/2006/relationships/image" Target="../media/image996.png"/><Relationship Id="rId20" Type="http://schemas.openxmlformats.org/officeDocument/2006/relationships/customXml" Target="../ink/ink1012.xml"/><Relationship Id="rId41" Type="http://schemas.openxmlformats.org/officeDocument/2006/relationships/image" Target="../media/image246.png"/><Relationship Id="rId62" Type="http://schemas.openxmlformats.org/officeDocument/2006/relationships/customXml" Target="../ink/ink1033.xml"/><Relationship Id="rId83" Type="http://schemas.openxmlformats.org/officeDocument/2006/relationships/image" Target="../media/image267.png"/><Relationship Id="rId88" Type="http://schemas.openxmlformats.org/officeDocument/2006/relationships/customXml" Target="../ink/ink1046.xml"/><Relationship Id="rId111" Type="http://schemas.openxmlformats.org/officeDocument/2006/relationships/image" Target="../media/image281.png"/><Relationship Id="rId132" Type="http://schemas.openxmlformats.org/officeDocument/2006/relationships/customXml" Target="../ink/ink1068.xml"/><Relationship Id="rId153" Type="http://schemas.openxmlformats.org/officeDocument/2006/relationships/image" Target="../media/image302.png"/><Relationship Id="rId174" Type="http://schemas.openxmlformats.org/officeDocument/2006/relationships/customXml" Target="../ink/ink1089.xml"/><Relationship Id="rId179" Type="http://schemas.openxmlformats.org/officeDocument/2006/relationships/image" Target="../media/image315.png"/><Relationship Id="rId195" Type="http://schemas.openxmlformats.org/officeDocument/2006/relationships/image" Target="../media/image323.png"/><Relationship Id="rId209" Type="http://schemas.openxmlformats.org/officeDocument/2006/relationships/image" Target="../media/image955.png"/><Relationship Id="rId190" Type="http://schemas.openxmlformats.org/officeDocument/2006/relationships/customXml" Target="../ink/ink1097.xml"/><Relationship Id="rId204" Type="http://schemas.openxmlformats.org/officeDocument/2006/relationships/customXml" Target="../ink/ink1104.xml"/><Relationship Id="rId220" Type="http://schemas.openxmlformats.org/officeDocument/2006/relationships/customXml" Target="../ink/ink1112.xml"/><Relationship Id="rId225" Type="http://schemas.openxmlformats.org/officeDocument/2006/relationships/image" Target="../media/image963.png"/><Relationship Id="rId241" Type="http://schemas.openxmlformats.org/officeDocument/2006/relationships/image" Target="../media/image971.png"/><Relationship Id="rId246" Type="http://schemas.openxmlformats.org/officeDocument/2006/relationships/customXml" Target="../ink/ink1125.xml"/><Relationship Id="rId267" Type="http://schemas.openxmlformats.org/officeDocument/2006/relationships/image" Target="../media/image984.png"/><Relationship Id="rId288" Type="http://schemas.openxmlformats.org/officeDocument/2006/relationships/customXml" Target="../ink/ink1146.xml"/><Relationship Id="rId15" Type="http://schemas.openxmlformats.org/officeDocument/2006/relationships/image" Target="../media/image233.png"/><Relationship Id="rId36" Type="http://schemas.openxmlformats.org/officeDocument/2006/relationships/customXml" Target="../ink/ink1020.xml"/><Relationship Id="rId57" Type="http://schemas.openxmlformats.org/officeDocument/2006/relationships/image" Target="../media/image254.png"/><Relationship Id="rId106" Type="http://schemas.openxmlformats.org/officeDocument/2006/relationships/customXml" Target="../ink/ink1055.xml"/><Relationship Id="rId127" Type="http://schemas.openxmlformats.org/officeDocument/2006/relationships/image" Target="../media/image289.png"/><Relationship Id="rId262" Type="http://schemas.openxmlformats.org/officeDocument/2006/relationships/customXml" Target="../ink/ink1133.xml"/><Relationship Id="rId283" Type="http://schemas.openxmlformats.org/officeDocument/2006/relationships/image" Target="../media/image992.png"/><Relationship Id="rId10" Type="http://schemas.openxmlformats.org/officeDocument/2006/relationships/customXml" Target="../ink/ink1007.xml"/><Relationship Id="rId31" Type="http://schemas.openxmlformats.org/officeDocument/2006/relationships/image" Target="../media/image241.png"/><Relationship Id="rId52" Type="http://schemas.openxmlformats.org/officeDocument/2006/relationships/customXml" Target="../ink/ink1028.xml"/><Relationship Id="rId73" Type="http://schemas.openxmlformats.org/officeDocument/2006/relationships/image" Target="../media/image262.png"/><Relationship Id="rId78" Type="http://schemas.openxmlformats.org/officeDocument/2006/relationships/customXml" Target="../ink/ink1041.xml"/><Relationship Id="rId94" Type="http://schemas.openxmlformats.org/officeDocument/2006/relationships/customXml" Target="../ink/ink1049.xml"/><Relationship Id="rId99" Type="http://schemas.openxmlformats.org/officeDocument/2006/relationships/image" Target="../media/image275.png"/><Relationship Id="rId101" Type="http://schemas.openxmlformats.org/officeDocument/2006/relationships/image" Target="../media/image276.png"/><Relationship Id="rId122" Type="http://schemas.openxmlformats.org/officeDocument/2006/relationships/customXml" Target="../ink/ink1063.xml"/><Relationship Id="rId143" Type="http://schemas.openxmlformats.org/officeDocument/2006/relationships/image" Target="../media/image297.png"/><Relationship Id="rId148" Type="http://schemas.openxmlformats.org/officeDocument/2006/relationships/customXml" Target="../ink/ink1076.xml"/><Relationship Id="rId164" Type="http://schemas.openxmlformats.org/officeDocument/2006/relationships/customXml" Target="../ink/ink1084.xml"/><Relationship Id="rId169" Type="http://schemas.openxmlformats.org/officeDocument/2006/relationships/image" Target="../media/image310.png"/><Relationship Id="rId185" Type="http://schemas.openxmlformats.org/officeDocument/2006/relationships/image" Target="../media/image318.png"/><Relationship Id="rId4" Type="http://schemas.openxmlformats.org/officeDocument/2006/relationships/customXml" Target="../ink/ink1004.xml"/><Relationship Id="rId9" Type="http://schemas.openxmlformats.org/officeDocument/2006/relationships/image" Target="../media/image230.png"/><Relationship Id="rId180" Type="http://schemas.openxmlformats.org/officeDocument/2006/relationships/customXml" Target="../ink/ink1092.xml"/><Relationship Id="rId210" Type="http://schemas.openxmlformats.org/officeDocument/2006/relationships/customXml" Target="../ink/ink1107.xml"/><Relationship Id="rId215" Type="http://schemas.openxmlformats.org/officeDocument/2006/relationships/image" Target="../media/image958.png"/><Relationship Id="rId236" Type="http://schemas.openxmlformats.org/officeDocument/2006/relationships/customXml" Target="../ink/ink1120.xml"/><Relationship Id="rId257" Type="http://schemas.openxmlformats.org/officeDocument/2006/relationships/image" Target="../media/image979.png"/><Relationship Id="rId278" Type="http://schemas.openxmlformats.org/officeDocument/2006/relationships/customXml" Target="../ink/ink1141.xml"/><Relationship Id="rId26" Type="http://schemas.openxmlformats.org/officeDocument/2006/relationships/customXml" Target="../ink/ink1015.xml"/><Relationship Id="rId231" Type="http://schemas.openxmlformats.org/officeDocument/2006/relationships/image" Target="../media/image966.png"/><Relationship Id="rId252" Type="http://schemas.openxmlformats.org/officeDocument/2006/relationships/customXml" Target="../ink/ink1128.xml"/><Relationship Id="rId273" Type="http://schemas.openxmlformats.org/officeDocument/2006/relationships/image" Target="../media/image987.png"/><Relationship Id="rId294" Type="http://schemas.openxmlformats.org/officeDocument/2006/relationships/customXml" Target="../ink/ink1149.xml"/><Relationship Id="rId47" Type="http://schemas.openxmlformats.org/officeDocument/2006/relationships/image" Target="../media/image249.png"/><Relationship Id="rId68" Type="http://schemas.openxmlformats.org/officeDocument/2006/relationships/customXml" Target="../ink/ink1036.xml"/><Relationship Id="rId89" Type="http://schemas.openxmlformats.org/officeDocument/2006/relationships/image" Target="../media/image270.png"/><Relationship Id="rId112" Type="http://schemas.openxmlformats.org/officeDocument/2006/relationships/customXml" Target="../ink/ink1058.xml"/><Relationship Id="rId133" Type="http://schemas.openxmlformats.org/officeDocument/2006/relationships/image" Target="../media/image292.png"/><Relationship Id="rId154" Type="http://schemas.openxmlformats.org/officeDocument/2006/relationships/customXml" Target="../ink/ink1079.xml"/><Relationship Id="rId175" Type="http://schemas.openxmlformats.org/officeDocument/2006/relationships/image" Target="../media/image313.png"/><Relationship Id="rId196" Type="http://schemas.openxmlformats.org/officeDocument/2006/relationships/customXml" Target="../ink/ink1100.xml"/><Relationship Id="rId200" Type="http://schemas.openxmlformats.org/officeDocument/2006/relationships/customXml" Target="../ink/ink1102.xml"/><Relationship Id="rId16" Type="http://schemas.openxmlformats.org/officeDocument/2006/relationships/customXml" Target="../ink/ink1010.xml"/><Relationship Id="rId221" Type="http://schemas.openxmlformats.org/officeDocument/2006/relationships/image" Target="../media/image961.png"/><Relationship Id="rId242" Type="http://schemas.openxmlformats.org/officeDocument/2006/relationships/customXml" Target="../ink/ink1123.xml"/><Relationship Id="rId263" Type="http://schemas.openxmlformats.org/officeDocument/2006/relationships/image" Target="../media/image982.png"/><Relationship Id="rId284" Type="http://schemas.openxmlformats.org/officeDocument/2006/relationships/customXml" Target="../ink/ink1144.xml"/><Relationship Id="rId37" Type="http://schemas.openxmlformats.org/officeDocument/2006/relationships/image" Target="../media/image244.png"/><Relationship Id="rId58" Type="http://schemas.openxmlformats.org/officeDocument/2006/relationships/customXml" Target="../ink/ink1031.xml"/><Relationship Id="rId79" Type="http://schemas.openxmlformats.org/officeDocument/2006/relationships/image" Target="../media/image265.png"/><Relationship Id="rId102" Type="http://schemas.openxmlformats.org/officeDocument/2006/relationships/customXml" Target="../ink/ink1053.xml"/><Relationship Id="rId123" Type="http://schemas.openxmlformats.org/officeDocument/2006/relationships/image" Target="../media/image287.png"/><Relationship Id="rId144" Type="http://schemas.openxmlformats.org/officeDocument/2006/relationships/customXml" Target="../ink/ink1074.xml"/><Relationship Id="rId90" Type="http://schemas.openxmlformats.org/officeDocument/2006/relationships/customXml" Target="../ink/ink1047.xml"/><Relationship Id="rId165" Type="http://schemas.openxmlformats.org/officeDocument/2006/relationships/image" Target="../media/image308.png"/><Relationship Id="rId186" Type="http://schemas.openxmlformats.org/officeDocument/2006/relationships/customXml" Target="../ink/ink1095.xml"/><Relationship Id="rId211" Type="http://schemas.openxmlformats.org/officeDocument/2006/relationships/image" Target="../media/image956.png"/><Relationship Id="rId232" Type="http://schemas.openxmlformats.org/officeDocument/2006/relationships/customXml" Target="../ink/ink1118.xml"/><Relationship Id="rId253" Type="http://schemas.openxmlformats.org/officeDocument/2006/relationships/image" Target="../media/image977.png"/><Relationship Id="rId274" Type="http://schemas.openxmlformats.org/officeDocument/2006/relationships/customXml" Target="../ink/ink1139.xml"/><Relationship Id="rId295" Type="http://schemas.openxmlformats.org/officeDocument/2006/relationships/image" Target="../media/image997.png"/><Relationship Id="rId27" Type="http://schemas.openxmlformats.org/officeDocument/2006/relationships/image" Target="../media/image239.png"/><Relationship Id="rId48" Type="http://schemas.openxmlformats.org/officeDocument/2006/relationships/customXml" Target="../ink/ink1026.xml"/><Relationship Id="rId69" Type="http://schemas.openxmlformats.org/officeDocument/2006/relationships/image" Target="../media/image260.png"/><Relationship Id="rId113" Type="http://schemas.openxmlformats.org/officeDocument/2006/relationships/image" Target="../media/image282.png"/><Relationship Id="rId134" Type="http://schemas.openxmlformats.org/officeDocument/2006/relationships/customXml" Target="../ink/ink1069.xml"/><Relationship Id="rId80" Type="http://schemas.openxmlformats.org/officeDocument/2006/relationships/customXml" Target="../ink/ink1042.xml"/><Relationship Id="rId155" Type="http://schemas.openxmlformats.org/officeDocument/2006/relationships/image" Target="../media/image303.png"/><Relationship Id="rId176" Type="http://schemas.openxmlformats.org/officeDocument/2006/relationships/customXml" Target="../ink/ink1090.xml"/><Relationship Id="rId197" Type="http://schemas.openxmlformats.org/officeDocument/2006/relationships/image" Target="../media/image324.png"/><Relationship Id="rId201" Type="http://schemas.openxmlformats.org/officeDocument/2006/relationships/image" Target="../media/image951.png"/><Relationship Id="rId222" Type="http://schemas.openxmlformats.org/officeDocument/2006/relationships/customXml" Target="../ink/ink1113.xml"/><Relationship Id="rId243" Type="http://schemas.openxmlformats.org/officeDocument/2006/relationships/image" Target="../media/image972.png"/><Relationship Id="rId264" Type="http://schemas.openxmlformats.org/officeDocument/2006/relationships/customXml" Target="../ink/ink1134.xml"/><Relationship Id="rId285" Type="http://schemas.openxmlformats.org/officeDocument/2006/relationships/image" Target="../media/image993.png"/><Relationship Id="rId17" Type="http://schemas.openxmlformats.org/officeDocument/2006/relationships/image" Target="../media/image234.png"/><Relationship Id="rId38" Type="http://schemas.openxmlformats.org/officeDocument/2006/relationships/customXml" Target="../ink/ink1021.xml"/><Relationship Id="rId59" Type="http://schemas.openxmlformats.org/officeDocument/2006/relationships/image" Target="../media/image255.png"/><Relationship Id="rId103" Type="http://schemas.openxmlformats.org/officeDocument/2006/relationships/image" Target="../media/image277.png"/><Relationship Id="rId124" Type="http://schemas.openxmlformats.org/officeDocument/2006/relationships/customXml" Target="../ink/ink1064.xml"/><Relationship Id="rId70" Type="http://schemas.openxmlformats.org/officeDocument/2006/relationships/customXml" Target="../ink/ink1037.xml"/><Relationship Id="rId91" Type="http://schemas.openxmlformats.org/officeDocument/2006/relationships/image" Target="../media/image271.png"/><Relationship Id="rId145" Type="http://schemas.openxmlformats.org/officeDocument/2006/relationships/image" Target="../media/image298.png"/><Relationship Id="rId166" Type="http://schemas.openxmlformats.org/officeDocument/2006/relationships/customXml" Target="../ink/ink1085.xml"/><Relationship Id="rId187" Type="http://schemas.openxmlformats.org/officeDocument/2006/relationships/image" Target="../media/image3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108.xml"/><Relationship Id="rId233" Type="http://schemas.openxmlformats.org/officeDocument/2006/relationships/image" Target="../media/image967.png"/><Relationship Id="rId254" Type="http://schemas.openxmlformats.org/officeDocument/2006/relationships/customXml" Target="../ink/ink1129.xml"/><Relationship Id="rId28" Type="http://schemas.openxmlformats.org/officeDocument/2006/relationships/customXml" Target="../ink/ink1016.xml"/><Relationship Id="rId49" Type="http://schemas.openxmlformats.org/officeDocument/2006/relationships/image" Target="../media/image250.png"/><Relationship Id="rId114" Type="http://schemas.openxmlformats.org/officeDocument/2006/relationships/customXml" Target="../ink/ink1059.xml"/><Relationship Id="rId275" Type="http://schemas.openxmlformats.org/officeDocument/2006/relationships/image" Target="../media/image988.png"/><Relationship Id="rId296" Type="http://schemas.openxmlformats.org/officeDocument/2006/relationships/customXml" Target="../ink/ink1150.xml"/><Relationship Id="rId300" Type="http://schemas.openxmlformats.org/officeDocument/2006/relationships/customXml" Target="../ink/ink1152.xml"/><Relationship Id="rId60" Type="http://schemas.openxmlformats.org/officeDocument/2006/relationships/customXml" Target="../ink/ink1032.xml"/><Relationship Id="rId81" Type="http://schemas.openxmlformats.org/officeDocument/2006/relationships/image" Target="../media/image266.png"/><Relationship Id="rId135" Type="http://schemas.openxmlformats.org/officeDocument/2006/relationships/image" Target="../media/image293.png"/><Relationship Id="rId156" Type="http://schemas.openxmlformats.org/officeDocument/2006/relationships/customXml" Target="../ink/ink1080.xml"/><Relationship Id="rId177" Type="http://schemas.openxmlformats.org/officeDocument/2006/relationships/image" Target="../media/image314.png"/><Relationship Id="rId198" Type="http://schemas.openxmlformats.org/officeDocument/2006/relationships/customXml" Target="../ink/ink1101.xml"/><Relationship Id="rId202" Type="http://schemas.openxmlformats.org/officeDocument/2006/relationships/customXml" Target="../ink/ink1103.xml"/><Relationship Id="rId223" Type="http://schemas.openxmlformats.org/officeDocument/2006/relationships/image" Target="../media/image962.png"/><Relationship Id="rId244" Type="http://schemas.openxmlformats.org/officeDocument/2006/relationships/customXml" Target="../ink/ink1124.xml"/><Relationship Id="rId18" Type="http://schemas.openxmlformats.org/officeDocument/2006/relationships/customXml" Target="../ink/ink1011.xml"/><Relationship Id="rId39" Type="http://schemas.openxmlformats.org/officeDocument/2006/relationships/image" Target="../media/image245.png"/><Relationship Id="rId265" Type="http://schemas.openxmlformats.org/officeDocument/2006/relationships/image" Target="../media/image983.png"/><Relationship Id="rId286" Type="http://schemas.openxmlformats.org/officeDocument/2006/relationships/customXml" Target="../ink/ink1145.xml"/><Relationship Id="rId50" Type="http://schemas.openxmlformats.org/officeDocument/2006/relationships/customXml" Target="../ink/ink1027.xml"/><Relationship Id="rId104" Type="http://schemas.openxmlformats.org/officeDocument/2006/relationships/customXml" Target="../ink/ink1054.xml"/><Relationship Id="rId125" Type="http://schemas.openxmlformats.org/officeDocument/2006/relationships/image" Target="../media/image288.png"/><Relationship Id="rId146" Type="http://schemas.openxmlformats.org/officeDocument/2006/relationships/customXml" Target="../ink/ink1075.xml"/><Relationship Id="rId167" Type="http://schemas.openxmlformats.org/officeDocument/2006/relationships/image" Target="../media/image309.png"/><Relationship Id="rId188" Type="http://schemas.openxmlformats.org/officeDocument/2006/relationships/customXml" Target="../ink/ink1096.xml"/><Relationship Id="rId71" Type="http://schemas.openxmlformats.org/officeDocument/2006/relationships/image" Target="../media/image261.png"/><Relationship Id="rId92" Type="http://schemas.openxmlformats.org/officeDocument/2006/relationships/customXml" Target="../ink/ink1048.xml"/><Relationship Id="rId213" Type="http://schemas.openxmlformats.org/officeDocument/2006/relationships/image" Target="../media/image957.png"/><Relationship Id="rId234" Type="http://schemas.openxmlformats.org/officeDocument/2006/relationships/customXml" Target="../ink/ink1119.xml"/></Relationships>
</file>

<file path=ppt/slides/_rels/slide1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87.png"/><Relationship Id="rId299" Type="http://schemas.openxmlformats.org/officeDocument/2006/relationships/customXml" Target="../ink/ink1300.xml"/><Relationship Id="rId303" Type="http://schemas.openxmlformats.org/officeDocument/2006/relationships/customXml" Target="../ink/ink1302.xml"/><Relationship Id="rId21" Type="http://schemas.openxmlformats.org/officeDocument/2006/relationships/image" Target="../media/image339.png"/><Relationship Id="rId42" Type="http://schemas.openxmlformats.org/officeDocument/2006/relationships/customXml" Target="../ink/ink1172.xml"/><Relationship Id="rId63" Type="http://schemas.openxmlformats.org/officeDocument/2006/relationships/image" Target="../media/image360.png"/><Relationship Id="rId84" Type="http://schemas.openxmlformats.org/officeDocument/2006/relationships/customXml" Target="../ink/ink1193.xml"/><Relationship Id="rId138" Type="http://schemas.openxmlformats.org/officeDocument/2006/relationships/customXml" Target="../ink/ink1220.xml"/><Relationship Id="rId159" Type="http://schemas.openxmlformats.org/officeDocument/2006/relationships/image" Target="../media/image408.png"/><Relationship Id="rId324" Type="http://schemas.openxmlformats.org/officeDocument/2006/relationships/image" Target="../media/image1019.png"/><Relationship Id="rId345" Type="http://schemas.openxmlformats.org/officeDocument/2006/relationships/customXml" Target="../ink/ink1323.xml"/><Relationship Id="rId170" Type="http://schemas.openxmlformats.org/officeDocument/2006/relationships/customXml" Target="../ink/ink1236.xml"/><Relationship Id="rId191" Type="http://schemas.openxmlformats.org/officeDocument/2006/relationships/image" Target="../media/image424.png"/><Relationship Id="rId205" Type="http://schemas.openxmlformats.org/officeDocument/2006/relationships/image" Target="../media/image431.png"/><Relationship Id="rId226" Type="http://schemas.openxmlformats.org/officeDocument/2006/relationships/customXml" Target="../ink/ink1264.xml"/><Relationship Id="rId247" Type="http://schemas.openxmlformats.org/officeDocument/2006/relationships/image" Target="../media/image452.png"/><Relationship Id="rId107" Type="http://schemas.openxmlformats.org/officeDocument/2006/relationships/image" Target="../media/image382.png"/><Relationship Id="rId268" Type="http://schemas.openxmlformats.org/officeDocument/2006/relationships/customXml" Target="../ink/ink1285.xml"/><Relationship Id="rId289" Type="http://schemas.openxmlformats.org/officeDocument/2006/relationships/customXml" Target="../ink/ink1295.xml"/><Relationship Id="rId11" Type="http://schemas.openxmlformats.org/officeDocument/2006/relationships/image" Target="../media/image334.png"/><Relationship Id="rId32" Type="http://schemas.openxmlformats.org/officeDocument/2006/relationships/customXml" Target="../ink/ink1167.xml"/><Relationship Id="rId53" Type="http://schemas.openxmlformats.org/officeDocument/2006/relationships/image" Target="../media/image355.png"/><Relationship Id="rId74" Type="http://schemas.openxmlformats.org/officeDocument/2006/relationships/customXml" Target="../ink/ink1188.xml"/><Relationship Id="rId128" Type="http://schemas.openxmlformats.org/officeDocument/2006/relationships/customXml" Target="../ink/ink1215.xml"/><Relationship Id="rId149" Type="http://schemas.openxmlformats.org/officeDocument/2006/relationships/image" Target="../media/image403.png"/><Relationship Id="rId314" Type="http://schemas.openxmlformats.org/officeDocument/2006/relationships/image" Target="../media/image1014.png"/><Relationship Id="rId335" Type="http://schemas.openxmlformats.org/officeDocument/2006/relationships/customXml" Target="../ink/ink1318.xml"/><Relationship Id="rId356" Type="http://schemas.openxmlformats.org/officeDocument/2006/relationships/image" Target="../media/image1035.png"/><Relationship Id="rId5" Type="http://schemas.openxmlformats.org/officeDocument/2006/relationships/image" Target="../media/image331.png"/><Relationship Id="rId95" Type="http://schemas.openxmlformats.org/officeDocument/2006/relationships/image" Target="../media/image376.png"/><Relationship Id="rId160" Type="http://schemas.openxmlformats.org/officeDocument/2006/relationships/customXml" Target="../ink/ink1231.xml"/><Relationship Id="rId181" Type="http://schemas.openxmlformats.org/officeDocument/2006/relationships/image" Target="../media/image419.png"/><Relationship Id="rId216" Type="http://schemas.openxmlformats.org/officeDocument/2006/relationships/customXml" Target="../ink/ink1259.xml"/><Relationship Id="rId237" Type="http://schemas.openxmlformats.org/officeDocument/2006/relationships/image" Target="../media/image447.png"/><Relationship Id="rId258" Type="http://schemas.openxmlformats.org/officeDocument/2006/relationships/customXml" Target="../ink/ink1280.xml"/><Relationship Id="rId279" Type="http://schemas.openxmlformats.org/officeDocument/2006/relationships/image" Target="../media/image468.png"/><Relationship Id="rId22" Type="http://schemas.openxmlformats.org/officeDocument/2006/relationships/customXml" Target="../ink/ink1162.xml"/><Relationship Id="rId43" Type="http://schemas.openxmlformats.org/officeDocument/2006/relationships/image" Target="../media/image350.png"/><Relationship Id="rId64" Type="http://schemas.openxmlformats.org/officeDocument/2006/relationships/customXml" Target="../ink/ink1183.xml"/><Relationship Id="rId118" Type="http://schemas.openxmlformats.org/officeDocument/2006/relationships/customXml" Target="../ink/ink1210.xml"/><Relationship Id="rId139" Type="http://schemas.openxmlformats.org/officeDocument/2006/relationships/image" Target="../media/image398.png"/><Relationship Id="rId290" Type="http://schemas.openxmlformats.org/officeDocument/2006/relationships/image" Target="../media/image1003.png"/><Relationship Id="rId304" Type="http://schemas.openxmlformats.org/officeDocument/2006/relationships/image" Target="../media/image12.png"/><Relationship Id="rId325" Type="http://schemas.openxmlformats.org/officeDocument/2006/relationships/customXml" Target="../ink/ink1313.xml"/><Relationship Id="rId346" Type="http://schemas.openxmlformats.org/officeDocument/2006/relationships/image" Target="../media/image1030.png"/><Relationship Id="rId85" Type="http://schemas.openxmlformats.org/officeDocument/2006/relationships/image" Target="../media/image371.png"/><Relationship Id="rId150" Type="http://schemas.openxmlformats.org/officeDocument/2006/relationships/customXml" Target="../ink/ink1226.xml"/><Relationship Id="rId171" Type="http://schemas.openxmlformats.org/officeDocument/2006/relationships/image" Target="../media/image414.png"/><Relationship Id="rId192" Type="http://schemas.openxmlformats.org/officeDocument/2006/relationships/customXml" Target="../ink/ink1247.xml"/><Relationship Id="rId206" Type="http://schemas.openxmlformats.org/officeDocument/2006/relationships/customXml" Target="../ink/ink1254.xml"/><Relationship Id="rId227" Type="http://schemas.openxmlformats.org/officeDocument/2006/relationships/image" Target="../media/image442.png"/><Relationship Id="rId248" Type="http://schemas.openxmlformats.org/officeDocument/2006/relationships/customXml" Target="../ink/ink1275.xml"/><Relationship Id="rId269" Type="http://schemas.openxmlformats.org/officeDocument/2006/relationships/image" Target="../media/image463.png"/><Relationship Id="rId12" Type="http://schemas.openxmlformats.org/officeDocument/2006/relationships/customXml" Target="../ink/ink1157.xml"/><Relationship Id="rId33" Type="http://schemas.openxmlformats.org/officeDocument/2006/relationships/image" Target="../media/image345.png"/><Relationship Id="rId108" Type="http://schemas.openxmlformats.org/officeDocument/2006/relationships/customXml" Target="../ink/ink1205.xml"/><Relationship Id="rId129" Type="http://schemas.openxmlformats.org/officeDocument/2006/relationships/image" Target="../media/image393.png"/><Relationship Id="rId280" Type="http://schemas.openxmlformats.org/officeDocument/2006/relationships/customXml" Target="../ink/ink1291.xml"/><Relationship Id="rId315" Type="http://schemas.openxmlformats.org/officeDocument/2006/relationships/customXml" Target="../ink/ink1308.xml"/><Relationship Id="rId336" Type="http://schemas.openxmlformats.org/officeDocument/2006/relationships/image" Target="../media/image1025.png"/><Relationship Id="rId357" Type="http://schemas.openxmlformats.org/officeDocument/2006/relationships/customXml" Target="../ink/ink1329.xml"/><Relationship Id="rId54" Type="http://schemas.openxmlformats.org/officeDocument/2006/relationships/customXml" Target="../ink/ink1178.xml"/><Relationship Id="rId75" Type="http://schemas.openxmlformats.org/officeDocument/2006/relationships/image" Target="../media/image366.png"/><Relationship Id="rId96" Type="http://schemas.openxmlformats.org/officeDocument/2006/relationships/customXml" Target="../ink/ink1199.xml"/><Relationship Id="rId140" Type="http://schemas.openxmlformats.org/officeDocument/2006/relationships/customXml" Target="../ink/ink1221.xml"/><Relationship Id="rId161" Type="http://schemas.openxmlformats.org/officeDocument/2006/relationships/image" Target="../media/image409.png"/><Relationship Id="rId182" Type="http://schemas.openxmlformats.org/officeDocument/2006/relationships/customXml" Target="../ink/ink1242.xml"/><Relationship Id="rId217" Type="http://schemas.openxmlformats.org/officeDocument/2006/relationships/image" Target="../media/image437.png"/><Relationship Id="rId6" Type="http://schemas.openxmlformats.org/officeDocument/2006/relationships/customXml" Target="../ink/ink1154.xml"/><Relationship Id="rId238" Type="http://schemas.openxmlformats.org/officeDocument/2006/relationships/customXml" Target="../ink/ink1270.xml"/><Relationship Id="rId259" Type="http://schemas.openxmlformats.org/officeDocument/2006/relationships/image" Target="../media/image458.png"/><Relationship Id="rId23" Type="http://schemas.openxmlformats.org/officeDocument/2006/relationships/image" Target="../media/image340.png"/><Relationship Id="rId119" Type="http://schemas.openxmlformats.org/officeDocument/2006/relationships/image" Target="../media/image388.png"/><Relationship Id="rId270" Type="http://schemas.openxmlformats.org/officeDocument/2006/relationships/customXml" Target="../ink/ink1286.xml"/><Relationship Id="rId291" Type="http://schemas.openxmlformats.org/officeDocument/2006/relationships/customXml" Target="../ink/ink1296.xml"/><Relationship Id="rId305" Type="http://schemas.openxmlformats.org/officeDocument/2006/relationships/customXml" Target="../ink/ink1303.xml"/><Relationship Id="rId326" Type="http://schemas.openxmlformats.org/officeDocument/2006/relationships/image" Target="../media/image1020.png"/><Relationship Id="rId347" Type="http://schemas.openxmlformats.org/officeDocument/2006/relationships/customXml" Target="../ink/ink1324.xml"/><Relationship Id="rId44" Type="http://schemas.openxmlformats.org/officeDocument/2006/relationships/customXml" Target="../ink/ink1173.xml"/><Relationship Id="rId65" Type="http://schemas.openxmlformats.org/officeDocument/2006/relationships/image" Target="../media/image361.png"/><Relationship Id="rId86" Type="http://schemas.openxmlformats.org/officeDocument/2006/relationships/customXml" Target="../ink/ink1194.xml"/><Relationship Id="rId130" Type="http://schemas.openxmlformats.org/officeDocument/2006/relationships/customXml" Target="../ink/ink1216.xml"/><Relationship Id="rId151" Type="http://schemas.openxmlformats.org/officeDocument/2006/relationships/image" Target="../media/image404.png"/><Relationship Id="rId172" Type="http://schemas.openxmlformats.org/officeDocument/2006/relationships/customXml" Target="../ink/ink1237.xml"/><Relationship Id="rId193" Type="http://schemas.openxmlformats.org/officeDocument/2006/relationships/image" Target="../media/image425.png"/><Relationship Id="rId207" Type="http://schemas.openxmlformats.org/officeDocument/2006/relationships/image" Target="../media/image432.png"/><Relationship Id="rId228" Type="http://schemas.openxmlformats.org/officeDocument/2006/relationships/customXml" Target="../ink/ink1265.xml"/><Relationship Id="rId249" Type="http://schemas.openxmlformats.org/officeDocument/2006/relationships/image" Target="../media/image453.png"/><Relationship Id="rId13" Type="http://schemas.openxmlformats.org/officeDocument/2006/relationships/image" Target="../media/image335.png"/><Relationship Id="rId109" Type="http://schemas.openxmlformats.org/officeDocument/2006/relationships/image" Target="../media/image383.png"/><Relationship Id="rId260" Type="http://schemas.openxmlformats.org/officeDocument/2006/relationships/customXml" Target="../ink/ink1281.xml"/><Relationship Id="rId281" Type="http://schemas.openxmlformats.org/officeDocument/2006/relationships/image" Target="../media/image469.png"/><Relationship Id="rId316" Type="http://schemas.openxmlformats.org/officeDocument/2006/relationships/image" Target="../media/image1015.png"/><Relationship Id="rId337" Type="http://schemas.openxmlformats.org/officeDocument/2006/relationships/customXml" Target="../ink/ink1319.xml"/><Relationship Id="rId34" Type="http://schemas.openxmlformats.org/officeDocument/2006/relationships/customXml" Target="../ink/ink1168.xml"/><Relationship Id="rId55" Type="http://schemas.openxmlformats.org/officeDocument/2006/relationships/image" Target="../media/image356.png"/><Relationship Id="rId76" Type="http://schemas.openxmlformats.org/officeDocument/2006/relationships/customXml" Target="../ink/ink1189.xml"/><Relationship Id="rId97" Type="http://schemas.openxmlformats.org/officeDocument/2006/relationships/image" Target="../media/image377.png"/><Relationship Id="rId120" Type="http://schemas.openxmlformats.org/officeDocument/2006/relationships/customXml" Target="../ink/ink1211.xml"/><Relationship Id="rId141" Type="http://schemas.openxmlformats.org/officeDocument/2006/relationships/image" Target="../media/image399.png"/><Relationship Id="rId358" Type="http://schemas.openxmlformats.org/officeDocument/2006/relationships/image" Target="../media/image1036.png"/><Relationship Id="rId7" Type="http://schemas.openxmlformats.org/officeDocument/2006/relationships/image" Target="../media/image332.png"/><Relationship Id="rId162" Type="http://schemas.openxmlformats.org/officeDocument/2006/relationships/customXml" Target="../ink/ink1232.xml"/><Relationship Id="rId183" Type="http://schemas.openxmlformats.org/officeDocument/2006/relationships/image" Target="../media/image420.png"/><Relationship Id="rId218" Type="http://schemas.openxmlformats.org/officeDocument/2006/relationships/customXml" Target="../ink/ink1260.xml"/><Relationship Id="rId239" Type="http://schemas.openxmlformats.org/officeDocument/2006/relationships/image" Target="../media/image448.png"/><Relationship Id="rId250" Type="http://schemas.openxmlformats.org/officeDocument/2006/relationships/customXml" Target="../ink/ink1276.xml"/><Relationship Id="rId271" Type="http://schemas.openxmlformats.org/officeDocument/2006/relationships/image" Target="../media/image464.png"/><Relationship Id="rId292" Type="http://schemas.openxmlformats.org/officeDocument/2006/relationships/image" Target="../media/image1004.png"/><Relationship Id="rId306" Type="http://schemas.openxmlformats.org/officeDocument/2006/relationships/image" Target="../media/image1010.png"/><Relationship Id="rId24" Type="http://schemas.openxmlformats.org/officeDocument/2006/relationships/customXml" Target="../ink/ink1163.xml"/><Relationship Id="rId45" Type="http://schemas.openxmlformats.org/officeDocument/2006/relationships/image" Target="../media/image351.png"/><Relationship Id="rId66" Type="http://schemas.openxmlformats.org/officeDocument/2006/relationships/customXml" Target="../ink/ink1184.xml"/><Relationship Id="rId87" Type="http://schemas.openxmlformats.org/officeDocument/2006/relationships/image" Target="../media/image372.png"/><Relationship Id="rId110" Type="http://schemas.openxmlformats.org/officeDocument/2006/relationships/customXml" Target="../ink/ink1206.xml"/><Relationship Id="rId131" Type="http://schemas.openxmlformats.org/officeDocument/2006/relationships/image" Target="../media/image394.png"/><Relationship Id="rId327" Type="http://schemas.openxmlformats.org/officeDocument/2006/relationships/customXml" Target="../ink/ink1314.xml"/><Relationship Id="rId348" Type="http://schemas.openxmlformats.org/officeDocument/2006/relationships/image" Target="../media/image1031.png"/><Relationship Id="rId152" Type="http://schemas.openxmlformats.org/officeDocument/2006/relationships/customXml" Target="../ink/ink1227.xml"/><Relationship Id="rId173" Type="http://schemas.openxmlformats.org/officeDocument/2006/relationships/image" Target="../media/image415.png"/><Relationship Id="rId194" Type="http://schemas.openxmlformats.org/officeDocument/2006/relationships/customXml" Target="../ink/ink1248.xml"/><Relationship Id="rId208" Type="http://schemas.openxmlformats.org/officeDocument/2006/relationships/customXml" Target="../ink/ink1255.xml"/><Relationship Id="rId229" Type="http://schemas.openxmlformats.org/officeDocument/2006/relationships/image" Target="../media/image443.png"/><Relationship Id="rId240" Type="http://schemas.openxmlformats.org/officeDocument/2006/relationships/customXml" Target="../ink/ink1271.xml"/><Relationship Id="rId261" Type="http://schemas.openxmlformats.org/officeDocument/2006/relationships/image" Target="../media/image459.png"/><Relationship Id="rId14" Type="http://schemas.openxmlformats.org/officeDocument/2006/relationships/customXml" Target="../ink/ink1158.xml"/><Relationship Id="rId35" Type="http://schemas.openxmlformats.org/officeDocument/2006/relationships/image" Target="../media/image346.png"/><Relationship Id="rId56" Type="http://schemas.openxmlformats.org/officeDocument/2006/relationships/customXml" Target="../ink/ink1179.xml"/><Relationship Id="rId77" Type="http://schemas.openxmlformats.org/officeDocument/2006/relationships/image" Target="../media/image367.png"/><Relationship Id="rId100" Type="http://schemas.openxmlformats.org/officeDocument/2006/relationships/customXml" Target="../ink/ink1201.xml"/><Relationship Id="rId282" Type="http://schemas.openxmlformats.org/officeDocument/2006/relationships/customXml" Target="../ink/ink1292.xml"/><Relationship Id="rId317" Type="http://schemas.openxmlformats.org/officeDocument/2006/relationships/customXml" Target="../ink/ink1309.xml"/><Relationship Id="rId338" Type="http://schemas.openxmlformats.org/officeDocument/2006/relationships/image" Target="../media/image1026.png"/><Relationship Id="rId359" Type="http://schemas.openxmlformats.org/officeDocument/2006/relationships/customXml" Target="../ink/ink1330.xml"/><Relationship Id="rId8" Type="http://schemas.openxmlformats.org/officeDocument/2006/relationships/customXml" Target="../ink/ink1155.xml"/><Relationship Id="rId98" Type="http://schemas.openxmlformats.org/officeDocument/2006/relationships/customXml" Target="../ink/ink1200.xml"/><Relationship Id="rId121" Type="http://schemas.openxmlformats.org/officeDocument/2006/relationships/image" Target="../media/image389.png"/><Relationship Id="rId142" Type="http://schemas.openxmlformats.org/officeDocument/2006/relationships/customXml" Target="../ink/ink1222.xml"/><Relationship Id="rId163" Type="http://schemas.openxmlformats.org/officeDocument/2006/relationships/image" Target="../media/image410.png"/><Relationship Id="rId184" Type="http://schemas.openxmlformats.org/officeDocument/2006/relationships/customXml" Target="../ink/ink1243.xml"/><Relationship Id="rId219" Type="http://schemas.openxmlformats.org/officeDocument/2006/relationships/image" Target="../media/image438.png"/><Relationship Id="rId230" Type="http://schemas.openxmlformats.org/officeDocument/2006/relationships/customXml" Target="../ink/ink1266.xml"/><Relationship Id="rId251" Type="http://schemas.openxmlformats.org/officeDocument/2006/relationships/image" Target="../media/image454.png"/><Relationship Id="rId25" Type="http://schemas.openxmlformats.org/officeDocument/2006/relationships/image" Target="../media/image341.png"/><Relationship Id="rId46" Type="http://schemas.openxmlformats.org/officeDocument/2006/relationships/customXml" Target="../ink/ink1174.xml"/><Relationship Id="rId67" Type="http://schemas.openxmlformats.org/officeDocument/2006/relationships/image" Target="../media/image362.png"/><Relationship Id="rId272" Type="http://schemas.openxmlformats.org/officeDocument/2006/relationships/customXml" Target="../ink/ink1287.xml"/><Relationship Id="rId293" Type="http://schemas.openxmlformats.org/officeDocument/2006/relationships/customXml" Target="../ink/ink1297.xml"/><Relationship Id="rId307" Type="http://schemas.openxmlformats.org/officeDocument/2006/relationships/customXml" Target="../ink/ink1304.xml"/><Relationship Id="rId328" Type="http://schemas.openxmlformats.org/officeDocument/2006/relationships/image" Target="../media/image1021.png"/><Relationship Id="rId349" Type="http://schemas.openxmlformats.org/officeDocument/2006/relationships/customXml" Target="../ink/ink1325.xml"/><Relationship Id="rId88" Type="http://schemas.openxmlformats.org/officeDocument/2006/relationships/customXml" Target="../ink/ink1195.xml"/><Relationship Id="rId111" Type="http://schemas.openxmlformats.org/officeDocument/2006/relationships/image" Target="../media/image384.png"/><Relationship Id="rId132" Type="http://schemas.openxmlformats.org/officeDocument/2006/relationships/customXml" Target="../ink/ink1217.xml"/><Relationship Id="rId153" Type="http://schemas.openxmlformats.org/officeDocument/2006/relationships/image" Target="../media/image405.png"/><Relationship Id="rId174" Type="http://schemas.openxmlformats.org/officeDocument/2006/relationships/customXml" Target="../ink/ink1238.xml"/><Relationship Id="rId195" Type="http://schemas.openxmlformats.org/officeDocument/2006/relationships/image" Target="../media/image426.png"/><Relationship Id="rId209" Type="http://schemas.openxmlformats.org/officeDocument/2006/relationships/image" Target="../media/image433.png"/><Relationship Id="rId360" Type="http://schemas.openxmlformats.org/officeDocument/2006/relationships/image" Target="../media/image1037.png"/><Relationship Id="rId220" Type="http://schemas.openxmlformats.org/officeDocument/2006/relationships/customXml" Target="../ink/ink1261.xml"/><Relationship Id="rId241" Type="http://schemas.openxmlformats.org/officeDocument/2006/relationships/image" Target="../media/image449.png"/><Relationship Id="rId15" Type="http://schemas.openxmlformats.org/officeDocument/2006/relationships/image" Target="../media/image336.png"/><Relationship Id="rId36" Type="http://schemas.openxmlformats.org/officeDocument/2006/relationships/customXml" Target="../ink/ink1169.xml"/><Relationship Id="rId57" Type="http://schemas.openxmlformats.org/officeDocument/2006/relationships/image" Target="../media/image357.png"/><Relationship Id="rId106" Type="http://schemas.openxmlformats.org/officeDocument/2006/relationships/customXml" Target="../ink/ink1204.xml"/><Relationship Id="rId127" Type="http://schemas.openxmlformats.org/officeDocument/2006/relationships/image" Target="../media/image392.png"/><Relationship Id="rId262" Type="http://schemas.openxmlformats.org/officeDocument/2006/relationships/customXml" Target="../ink/ink1282.xml"/><Relationship Id="rId283" Type="http://schemas.openxmlformats.org/officeDocument/2006/relationships/image" Target="../media/image470.png"/><Relationship Id="rId313" Type="http://schemas.openxmlformats.org/officeDocument/2006/relationships/customXml" Target="../ink/ink1307.xml"/><Relationship Id="rId318" Type="http://schemas.openxmlformats.org/officeDocument/2006/relationships/image" Target="../media/image1016.png"/><Relationship Id="rId339" Type="http://schemas.openxmlformats.org/officeDocument/2006/relationships/customXml" Target="../ink/ink1320.xml"/><Relationship Id="rId10" Type="http://schemas.openxmlformats.org/officeDocument/2006/relationships/customXml" Target="../ink/ink1156.xml"/><Relationship Id="rId31" Type="http://schemas.openxmlformats.org/officeDocument/2006/relationships/image" Target="../media/image344.png"/><Relationship Id="rId52" Type="http://schemas.openxmlformats.org/officeDocument/2006/relationships/customXml" Target="../ink/ink1177.xml"/><Relationship Id="rId73" Type="http://schemas.openxmlformats.org/officeDocument/2006/relationships/image" Target="../media/image365.png"/><Relationship Id="rId78" Type="http://schemas.openxmlformats.org/officeDocument/2006/relationships/customXml" Target="../ink/ink1190.xml"/><Relationship Id="rId94" Type="http://schemas.openxmlformats.org/officeDocument/2006/relationships/customXml" Target="../ink/ink1198.xml"/><Relationship Id="rId99" Type="http://schemas.openxmlformats.org/officeDocument/2006/relationships/image" Target="../media/image378.png"/><Relationship Id="rId101" Type="http://schemas.openxmlformats.org/officeDocument/2006/relationships/image" Target="../media/image379.png"/><Relationship Id="rId122" Type="http://schemas.openxmlformats.org/officeDocument/2006/relationships/customXml" Target="../ink/ink1212.xml"/><Relationship Id="rId143" Type="http://schemas.openxmlformats.org/officeDocument/2006/relationships/image" Target="../media/image400.png"/><Relationship Id="rId148" Type="http://schemas.openxmlformats.org/officeDocument/2006/relationships/customXml" Target="../ink/ink1225.xml"/><Relationship Id="rId164" Type="http://schemas.openxmlformats.org/officeDocument/2006/relationships/customXml" Target="../ink/ink1233.xml"/><Relationship Id="rId169" Type="http://schemas.openxmlformats.org/officeDocument/2006/relationships/image" Target="../media/image413.png"/><Relationship Id="rId185" Type="http://schemas.openxmlformats.org/officeDocument/2006/relationships/image" Target="../media/image421.png"/><Relationship Id="rId334" Type="http://schemas.openxmlformats.org/officeDocument/2006/relationships/image" Target="../media/image1024.png"/><Relationship Id="rId350" Type="http://schemas.openxmlformats.org/officeDocument/2006/relationships/image" Target="../media/image1032.png"/><Relationship Id="rId355" Type="http://schemas.openxmlformats.org/officeDocument/2006/relationships/customXml" Target="../ink/ink1328.xml"/><Relationship Id="rId4" Type="http://schemas.openxmlformats.org/officeDocument/2006/relationships/customXml" Target="../ink/ink1153.xml"/><Relationship Id="rId9" Type="http://schemas.openxmlformats.org/officeDocument/2006/relationships/image" Target="../media/image333.png"/><Relationship Id="rId180" Type="http://schemas.openxmlformats.org/officeDocument/2006/relationships/customXml" Target="../ink/ink1241.xml"/><Relationship Id="rId210" Type="http://schemas.openxmlformats.org/officeDocument/2006/relationships/customXml" Target="../ink/ink1256.xml"/><Relationship Id="rId215" Type="http://schemas.openxmlformats.org/officeDocument/2006/relationships/image" Target="../media/image436.png"/><Relationship Id="rId236" Type="http://schemas.openxmlformats.org/officeDocument/2006/relationships/customXml" Target="../ink/ink1269.xml"/><Relationship Id="rId257" Type="http://schemas.openxmlformats.org/officeDocument/2006/relationships/image" Target="../media/image457.png"/><Relationship Id="rId278" Type="http://schemas.openxmlformats.org/officeDocument/2006/relationships/customXml" Target="../ink/ink1290.xml"/><Relationship Id="rId26" Type="http://schemas.openxmlformats.org/officeDocument/2006/relationships/customXml" Target="../ink/ink1164.xml"/><Relationship Id="rId231" Type="http://schemas.openxmlformats.org/officeDocument/2006/relationships/image" Target="../media/image444.png"/><Relationship Id="rId252" Type="http://schemas.openxmlformats.org/officeDocument/2006/relationships/customXml" Target="../ink/ink1277.xml"/><Relationship Id="rId273" Type="http://schemas.openxmlformats.org/officeDocument/2006/relationships/image" Target="../media/image465.png"/><Relationship Id="rId294" Type="http://schemas.openxmlformats.org/officeDocument/2006/relationships/image" Target="../media/image1005.png"/><Relationship Id="rId308" Type="http://schemas.openxmlformats.org/officeDocument/2006/relationships/image" Target="../media/image1011.png"/><Relationship Id="rId329" Type="http://schemas.openxmlformats.org/officeDocument/2006/relationships/customXml" Target="../ink/ink1315.xml"/><Relationship Id="rId47" Type="http://schemas.openxmlformats.org/officeDocument/2006/relationships/image" Target="../media/image352.png"/><Relationship Id="rId68" Type="http://schemas.openxmlformats.org/officeDocument/2006/relationships/customXml" Target="../ink/ink1185.xml"/><Relationship Id="rId89" Type="http://schemas.openxmlformats.org/officeDocument/2006/relationships/image" Target="../media/image373.png"/><Relationship Id="rId112" Type="http://schemas.openxmlformats.org/officeDocument/2006/relationships/customXml" Target="../ink/ink1207.xml"/><Relationship Id="rId133" Type="http://schemas.openxmlformats.org/officeDocument/2006/relationships/image" Target="../media/image395.png"/><Relationship Id="rId154" Type="http://schemas.openxmlformats.org/officeDocument/2006/relationships/customXml" Target="../ink/ink1228.xml"/><Relationship Id="rId175" Type="http://schemas.openxmlformats.org/officeDocument/2006/relationships/image" Target="../media/image416.png"/><Relationship Id="rId340" Type="http://schemas.openxmlformats.org/officeDocument/2006/relationships/image" Target="../media/image1027.png"/><Relationship Id="rId361" Type="http://schemas.openxmlformats.org/officeDocument/2006/relationships/customXml" Target="../ink/ink1331.xml"/><Relationship Id="rId196" Type="http://schemas.openxmlformats.org/officeDocument/2006/relationships/customXml" Target="../ink/ink1249.xml"/><Relationship Id="rId200" Type="http://schemas.openxmlformats.org/officeDocument/2006/relationships/customXml" Target="../ink/ink1251.xml"/><Relationship Id="rId16" Type="http://schemas.openxmlformats.org/officeDocument/2006/relationships/customXml" Target="../ink/ink1159.xml"/><Relationship Id="rId221" Type="http://schemas.openxmlformats.org/officeDocument/2006/relationships/image" Target="../media/image439.png"/><Relationship Id="rId242" Type="http://schemas.openxmlformats.org/officeDocument/2006/relationships/customXml" Target="../ink/ink1272.xml"/><Relationship Id="rId263" Type="http://schemas.openxmlformats.org/officeDocument/2006/relationships/image" Target="../media/image460.png"/><Relationship Id="rId284" Type="http://schemas.openxmlformats.org/officeDocument/2006/relationships/image" Target="../media/image471.png"/><Relationship Id="rId319" Type="http://schemas.openxmlformats.org/officeDocument/2006/relationships/customXml" Target="../ink/ink1310.xml"/><Relationship Id="rId37" Type="http://schemas.openxmlformats.org/officeDocument/2006/relationships/image" Target="../media/image347.png"/><Relationship Id="rId58" Type="http://schemas.openxmlformats.org/officeDocument/2006/relationships/customXml" Target="../ink/ink1180.xml"/><Relationship Id="rId79" Type="http://schemas.openxmlformats.org/officeDocument/2006/relationships/image" Target="../media/image368.png"/><Relationship Id="rId102" Type="http://schemas.openxmlformats.org/officeDocument/2006/relationships/customXml" Target="../ink/ink1202.xml"/><Relationship Id="rId123" Type="http://schemas.openxmlformats.org/officeDocument/2006/relationships/image" Target="../media/image390.png"/><Relationship Id="rId144" Type="http://schemas.openxmlformats.org/officeDocument/2006/relationships/customXml" Target="../ink/ink1223.xml"/><Relationship Id="rId330" Type="http://schemas.openxmlformats.org/officeDocument/2006/relationships/image" Target="../media/image1022.png"/><Relationship Id="rId90" Type="http://schemas.openxmlformats.org/officeDocument/2006/relationships/customXml" Target="../ink/ink1196.xml"/><Relationship Id="rId165" Type="http://schemas.openxmlformats.org/officeDocument/2006/relationships/image" Target="../media/image411.png"/><Relationship Id="rId186" Type="http://schemas.openxmlformats.org/officeDocument/2006/relationships/customXml" Target="../ink/ink1244.xml"/><Relationship Id="rId351" Type="http://schemas.openxmlformats.org/officeDocument/2006/relationships/customXml" Target="../ink/ink1326.xml"/><Relationship Id="rId211" Type="http://schemas.openxmlformats.org/officeDocument/2006/relationships/image" Target="../media/image434.png"/><Relationship Id="rId232" Type="http://schemas.openxmlformats.org/officeDocument/2006/relationships/customXml" Target="../ink/ink1267.xml"/><Relationship Id="rId253" Type="http://schemas.openxmlformats.org/officeDocument/2006/relationships/image" Target="../media/image455.png"/><Relationship Id="rId274" Type="http://schemas.openxmlformats.org/officeDocument/2006/relationships/customXml" Target="../ink/ink1288.xml"/><Relationship Id="rId295" Type="http://schemas.openxmlformats.org/officeDocument/2006/relationships/customXml" Target="../ink/ink1298.xml"/><Relationship Id="rId309" Type="http://schemas.openxmlformats.org/officeDocument/2006/relationships/customXml" Target="../ink/ink1305.xml"/><Relationship Id="rId27" Type="http://schemas.openxmlformats.org/officeDocument/2006/relationships/image" Target="../media/image342.png"/><Relationship Id="rId48" Type="http://schemas.openxmlformats.org/officeDocument/2006/relationships/customXml" Target="../ink/ink1175.xml"/><Relationship Id="rId69" Type="http://schemas.openxmlformats.org/officeDocument/2006/relationships/image" Target="../media/image363.png"/><Relationship Id="rId113" Type="http://schemas.openxmlformats.org/officeDocument/2006/relationships/image" Target="../media/image385.png"/><Relationship Id="rId134" Type="http://schemas.openxmlformats.org/officeDocument/2006/relationships/customXml" Target="../ink/ink1218.xml"/><Relationship Id="rId320" Type="http://schemas.openxmlformats.org/officeDocument/2006/relationships/image" Target="../media/image1017.png"/><Relationship Id="rId80" Type="http://schemas.openxmlformats.org/officeDocument/2006/relationships/customXml" Target="../ink/ink1191.xml"/><Relationship Id="rId155" Type="http://schemas.openxmlformats.org/officeDocument/2006/relationships/image" Target="../media/image406.png"/><Relationship Id="rId176" Type="http://schemas.openxmlformats.org/officeDocument/2006/relationships/customXml" Target="../ink/ink1239.xml"/><Relationship Id="rId197" Type="http://schemas.openxmlformats.org/officeDocument/2006/relationships/image" Target="../media/image427.png"/><Relationship Id="rId341" Type="http://schemas.openxmlformats.org/officeDocument/2006/relationships/customXml" Target="../ink/ink1321.xml"/><Relationship Id="rId362" Type="http://schemas.openxmlformats.org/officeDocument/2006/relationships/image" Target="../media/image1038.png"/><Relationship Id="rId201" Type="http://schemas.openxmlformats.org/officeDocument/2006/relationships/image" Target="../media/image429.png"/><Relationship Id="rId222" Type="http://schemas.openxmlformats.org/officeDocument/2006/relationships/customXml" Target="../ink/ink1262.xml"/><Relationship Id="rId243" Type="http://schemas.openxmlformats.org/officeDocument/2006/relationships/image" Target="../media/image450.png"/><Relationship Id="rId264" Type="http://schemas.openxmlformats.org/officeDocument/2006/relationships/customXml" Target="../ink/ink1283.xml"/><Relationship Id="rId285" Type="http://schemas.openxmlformats.org/officeDocument/2006/relationships/customXml" Target="../ink/ink1293.xml"/><Relationship Id="rId17" Type="http://schemas.openxmlformats.org/officeDocument/2006/relationships/image" Target="../media/image337.png"/><Relationship Id="rId38" Type="http://schemas.openxmlformats.org/officeDocument/2006/relationships/customXml" Target="../ink/ink1170.xml"/><Relationship Id="rId59" Type="http://schemas.openxmlformats.org/officeDocument/2006/relationships/image" Target="../media/image358.png"/><Relationship Id="rId103" Type="http://schemas.openxmlformats.org/officeDocument/2006/relationships/image" Target="../media/image380.png"/><Relationship Id="rId124" Type="http://schemas.openxmlformats.org/officeDocument/2006/relationships/customXml" Target="../ink/ink1213.xml"/><Relationship Id="rId310" Type="http://schemas.openxmlformats.org/officeDocument/2006/relationships/image" Target="../media/image1012.png"/><Relationship Id="rId70" Type="http://schemas.openxmlformats.org/officeDocument/2006/relationships/customXml" Target="../ink/ink1186.xml"/><Relationship Id="rId91" Type="http://schemas.openxmlformats.org/officeDocument/2006/relationships/image" Target="../media/image374.png"/><Relationship Id="rId145" Type="http://schemas.openxmlformats.org/officeDocument/2006/relationships/image" Target="../media/image401.png"/><Relationship Id="rId166" Type="http://schemas.openxmlformats.org/officeDocument/2006/relationships/customXml" Target="../ink/ink1234.xml"/><Relationship Id="rId187" Type="http://schemas.openxmlformats.org/officeDocument/2006/relationships/image" Target="../media/image422.png"/><Relationship Id="rId331" Type="http://schemas.openxmlformats.org/officeDocument/2006/relationships/customXml" Target="../ink/ink1316.xml"/><Relationship Id="rId352" Type="http://schemas.openxmlformats.org/officeDocument/2006/relationships/image" Target="../media/image1033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257.xml"/><Relationship Id="rId233" Type="http://schemas.openxmlformats.org/officeDocument/2006/relationships/image" Target="../media/image445.png"/><Relationship Id="rId254" Type="http://schemas.openxmlformats.org/officeDocument/2006/relationships/customXml" Target="../ink/ink1278.xml"/><Relationship Id="rId28" Type="http://schemas.openxmlformats.org/officeDocument/2006/relationships/customXml" Target="../ink/ink1165.xml"/><Relationship Id="rId49" Type="http://schemas.openxmlformats.org/officeDocument/2006/relationships/image" Target="../media/image353.png"/><Relationship Id="rId114" Type="http://schemas.openxmlformats.org/officeDocument/2006/relationships/customXml" Target="../ink/ink1208.xml"/><Relationship Id="rId275" Type="http://schemas.openxmlformats.org/officeDocument/2006/relationships/image" Target="../media/image466.png"/><Relationship Id="rId296" Type="http://schemas.openxmlformats.org/officeDocument/2006/relationships/image" Target="../media/image1006.png"/><Relationship Id="rId300" Type="http://schemas.openxmlformats.org/officeDocument/2006/relationships/image" Target="../media/image1008.png"/><Relationship Id="rId60" Type="http://schemas.openxmlformats.org/officeDocument/2006/relationships/customXml" Target="../ink/ink1181.xml"/><Relationship Id="rId81" Type="http://schemas.openxmlformats.org/officeDocument/2006/relationships/image" Target="../media/image369.png"/><Relationship Id="rId135" Type="http://schemas.openxmlformats.org/officeDocument/2006/relationships/image" Target="../media/image396.png"/><Relationship Id="rId156" Type="http://schemas.openxmlformats.org/officeDocument/2006/relationships/customXml" Target="../ink/ink1229.xml"/><Relationship Id="rId177" Type="http://schemas.openxmlformats.org/officeDocument/2006/relationships/image" Target="../media/image417.png"/><Relationship Id="rId198" Type="http://schemas.openxmlformats.org/officeDocument/2006/relationships/customXml" Target="../ink/ink1250.xml"/><Relationship Id="rId321" Type="http://schemas.openxmlformats.org/officeDocument/2006/relationships/customXml" Target="../ink/ink1311.xml"/><Relationship Id="rId342" Type="http://schemas.openxmlformats.org/officeDocument/2006/relationships/image" Target="../media/image1028.png"/><Relationship Id="rId363" Type="http://schemas.openxmlformats.org/officeDocument/2006/relationships/customXml" Target="../ink/ink1332.xml"/><Relationship Id="rId202" Type="http://schemas.openxmlformats.org/officeDocument/2006/relationships/customXml" Target="../ink/ink1252.xml"/><Relationship Id="rId223" Type="http://schemas.openxmlformats.org/officeDocument/2006/relationships/image" Target="../media/image440.png"/><Relationship Id="rId244" Type="http://schemas.openxmlformats.org/officeDocument/2006/relationships/customXml" Target="../ink/ink1273.xml"/><Relationship Id="rId18" Type="http://schemas.openxmlformats.org/officeDocument/2006/relationships/customXml" Target="../ink/ink1160.xml"/><Relationship Id="rId39" Type="http://schemas.openxmlformats.org/officeDocument/2006/relationships/image" Target="../media/image348.png"/><Relationship Id="rId265" Type="http://schemas.openxmlformats.org/officeDocument/2006/relationships/image" Target="../media/image461.png"/><Relationship Id="rId286" Type="http://schemas.openxmlformats.org/officeDocument/2006/relationships/image" Target="../media/image1001.png"/><Relationship Id="rId50" Type="http://schemas.openxmlformats.org/officeDocument/2006/relationships/customXml" Target="../ink/ink1176.xml"/><Relationship Id="rId104" Type="http://schemas.openxmlformats.org/officeDocument/2006/relationships/customXml" Target="../ink/ink1203.xml"/><Relationship Id="rId125" Type="http://schemas.openxmlformats.org/officeDocument/2006/relationships/image" Target="../media/image391.png"/><Relationship Id="rId146" Type="http://schemas.openxmlformats.org/officeDocument/2006/relationships/customXml" Target="../ink/ink1224.xml"/><Relationship Id="rId167" Type="http://schemas.openxmlformats.org/officeDocument/2006/relationships/image" Target="../media/image412.png"/><Relationship Id="rId188" Type="http://schemas.openxmlformats.org/officeDocument/2006/relationships/customXml" Target="../ink/ink1245.xml"/><Relationship Id="rId311" Type="http://schemas.openxmlformats.org/officeDocument/2006/relationships/customXml" Target="../ink/ink1306.xml"/><Relationship Id="rId332" Type="http://schemas.openxmlformats.org/officeDocument/2006/relationships/image" Target="../media/image1023.png"/><Relationship Id="rId353" Type="http://schemas.openxmlformats.org/officeDocument/2006/relationships/customXml" Target="../ink/ink1327.xml"/><Relationship Id="rId71" Type="http://schemas.openxmlformats.org/officeDocument/2006/relationships/image" Target="../media/image364.png"/><Relationship Id="rId92" Type="http://schemas.openxmlformats.org/officeDocument/2006/relationships/customXml" Target="../ink/ink1197.xml"/><Relationship Id="rId213" Type="http://schemas.openxmlformats.org/officeDocument/2006/relationships/image" Target="../media/image435.png"/><Relationship Id="rId234" Type="http://schemas.openxmlformats.org/officeDocument/2006/relationships/customXml" Target="../ink/ink1268.xml"/><Relationship Id="rId2" Type="http://schemas.openxmlformats.org/officeDocument/2006/relationships/image" Target="../media/image1.jpeg"/><Relationship Id="rId29" Type="http://schemas.openxmlformats.org/officeDocument/2006/relationships/image" Target="../media/image343.png"/><Relationship Id="rId255" Type="http://schemas.openxmlformats.org/officeDocument/2006/relationships/image" Target="../media/image456.png"/><Relationship Id="rId276" Type="http://schemas.openxmlformats.org/officeDocument/2006/relationships/customXml" Target="../ink/ink1289.xml"/><Relationship Id="rId297" Type="http://schemas.openxmlformats.org/officeDocument/2006/relationships/customXml" Target="../ink/ink1299.xml"/><Relationship Id="rId40" Type="http://schemas.openxmlformats.org/officeDocument/2006/relationships/customXml" Target="../ink/ink1171.xml"/><Relationship Id="rId115" Type="http://schemas.openxmlformats.org/officeDocument/2006/relationships/image" Target="../media/image386.png"/><Relationship Id="rId136" Type="http://schemas.openxmlformats.org/officeDocument/2006/relationships/customXml" Target="../ink/ink1219.xml"/><Relationship Id="rId157" Type="http://schemas.openxmlformats.org/officeDocument/2006/relationships/image" Target="../media/image407.png"/><Relationship Id="rId178" Type="http://schemas.openxmlformats.org/officeDocument/2006/relationships/customXml" Target="../ink/ink1240.xml"/><Relationship Id="rId301" Type="http://schemas.openxmlformats.org/officeDocument/2006/relationships/customXml" Target="../ink/ink1301.xml"/><Relationship Id="rId322" Type="http://schemas.openxmlformats.org/officeDocument/2006/relationships/image" Target="../media/image1018.png"/><Relationship Id="rId343" Type="http://schemas.openxmlformats.org/officeDocument/2006/relationships/customXml" Target="../ink/ink1322.xml"/><Relationship Id="rId364" Type="http://schemas.openxmlformats.org/officeDocument/2006/relationships/image" Target="../media/image1039.png"/><Relationship Id="rId61" Type="http://schemas.openxmlformats.org/officeDocument/2006/relationships/image" Target="../media/image359.png"/><Relationship Id="rId82" Type="http://schemas.openxmlformats.org/officeDocument/2006/relationships/customXml" Target="../ink/ink1192.xml"/><Relationship Id="rId199" Type="http://schemas.openxmlformats.org/officeDocument/2006/relationships/image" Target="../media/image428.png"/><Relationship Id="rId203" Type="http://schemas.openxmlformats.org/officeDocument/2006/relationships/image" Target="../media/image430.png"/><Relationship Id="rId19" Type="http://schemas.openxmlformats.org/officeDocument/2006/relationships/image" Target="../media/image338.png"/><Relationship Id="rId224" Type="http://schemas.openxmlformats.org/officeDocument/2006/relationships/customXml" Target="../ink/ink1263.xml"/><Relationship Id="rId245" Type="http://schemas.openxmlformats.org/officeDocument/2006/relationships/image" Target="../media/image451.png"/><Relationship Id="rId266" Type="http://schemas.openxmlformats.org/officeDocument/2006/relationships/customXml" Target="../ink/ink1284.xml"/><Relationship Id="rId287" Type="http://schemas.openxmlformats.org/officeDocument/2006/relationships/customXml" Target="../ink/ink1294.xml"/><Relationship Id="rId30" Type="http://schemas.openxmlformats.org/officeDocument/2006/relationships/customXml" Target="../ink/ink1166.xml"/><Relationship Id="rId105" Type="http://schemas.openxmlformats.org/officeDocument/2006/relationships/image" Target="../media/image381.png"/><Relationship Id="rId126" Type="http://schemas.openxmlformats.org/officeDocument/2006/relationships/customXml" Target="../ink/ink1214.xml"/><Relationship Id="rId147" Type="http://schemas.openxmlformats.org/officeDocument/2006/relationships/image" Target="../media/image402.png"/><Relationship Id="rId168" Type="http://schemas.openxmlformats.org/officeDocument/2006/relationships/customXml" Target="../ink/ink1235.xml"/><Relationship Id="rId312" Type="http://schemas.openxmlformats.org/officeDocument/2006/relationships/image" Target="../media/image1013.png"/><Relationship Id="rId333" Type="http://schemas.openxmlformats.org/officeDocument/2006/relationships/customXml" Target="../ink/ink1317.xml"/><Relationship Id="rId354" Type="http://schemas.openxmlformats.org/officeDocument/2006/relationships/image" Target="../media/image1034.png"/><Relationship Id="rId51" Type="http://schemas.openxmlformats.org/officeDocument/2006/relationships/image" Target="../media/image354.png"/><Relationship Id="rId72" Type="http://schemas.openxmlformats.org/officeDocument/2006/relationships/customXml" Target="../ink/ink1187.xml"/><Relationship Id="rId93" Type="http://schemas.openxmlformats.org/officeDocument/2006/relationships/image" Target="../media/image375.png"/><Relationship Id="rId189" Type="http://schemas.openxmlformats.org/officeDocument/2006/relationships/image" Target="../media/image423.png"/><Relationship Id="rId3" Type="http://schemas.openxmlformats.org/officeDocument/2006/relationships/image" Target="../media/image210.png"/><Relationship Id="rId214" Type="http://schemas.openxmlformats.org/officeDocument/2006/relationships/customXml" Target="../ink/ink1258.xml"/><Relationship Id="rId235" Type="http://schemas.openxmlformats.org/officeDocument/2006/relationships/image" Target="../media/image446.png"/><Relationship Id="rId256" Type="http://schemas.openxmlformats.org/officeDocument/2006/relationships/customXml" Target="../ink/ink1279.xml"/><Relationship Id="rId277" Type="http://schemas.openxmlformats.org/officeDocument/2006/relationships/image" Target="../media/image467.png"/><Relationship Id="rId298" Type="http://schemas.openxmlformats.org/officeDocument/2006/relationships/image" Target="../media/image1007.png"/><Relationship Id="rId116" Type="http://schemas.openxmlformats.org/officeDocument/2006/relationships/customXml" Target="../ink/ink1209.xml"/><Relationship Id="rId137" Type="http://schemas.openxmlformats.org/officeDocument/2006/relationships/image" Target="../media/image397.png"/><Relationship Id="rId158" Type="http://schemas.openxmlformats.org/officeDocument/2006/relationships/customXml" Target="../ink/ink1230.xml"/><Relationship Id="rId302" Type="http://schemas.openxmlformats.org/officeDocument/2006/relationships/image" Target="../media/image1009.png"/><Relationship Id="rId323" Type="http://schemas.openxmlformats.org/officeDocument/2006/relationships/customXml" Target="../ink/ink1312.xml"/><Relationship Id="rId344" Type="http://schemas.openxmlformats.org/officeDocument/2006/relationships/image" Target="../media/image1029.png"/><Relationship Id="rId20" Type="http://schemas.openxmlformats.org/officeDocument/2006/relationships/customXml" Target="../ink/ink1161.xml"/><Relationship Id="rId41" Type="http://schemas.openxmlformats.org/officeDocument/2006/relationships/image" Target="../media/image349.png"/><Relationship Id="rId62" Type="http://schemas.openxmlformats.org/officeDocument/2006/relationships/customXml" Target="../ink/ink1182.xml"/><Relationship Id="rId83" Type="http://schemas.openxmlformats.org/officeDocument/2006/relationships/image" Target="../media/image370.png"/><Relationship Id="rId179" Type="http://schemas.openxmlformats.org/officeDocument/2006/relationships/image" Target="../media/image418.png"/><Relationship Id="rId190" Type="http://schemas.openxmlformats.org/officeDocument/2006/relationships/customXml" Target="../ink/ink1246.xml"/><Relationship Id="rId204" Type="http://schemas.openxmlformats.org/officeDocument/2006/relationships/customXml" Target="../ink/ink1253.xml"/><Relationship Id="rId225" Type="http://schemas.openxmlformats.org/officeDocument/2006/relationships/image" Target="../media/image441.png"/><Relationship Id="rId246" Type="http://schemas.openxmlformats.org/officeDocument/2006/relationships/customXml" Target="../ink/ink1274.xml"/><Relationship Id="rId267" Type="http://schemas.openxmlformats.org/officeDocument/2006/relationships/image" Target="../media/image462.png"/><Relationship Id="rId288" Type="http://schemas.openxmlformats.org/officeDocument/2006/relationships/image" Target="../media/image100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7.png"/><Relationship Id="rId18" Type="http://schemas.openxmlformats.org/officeDocument/2006/relationships/customXml" Target="../ink/ink8.xml"/><Relationship Id="rId3" Type="http://schemas.openxmlformats.org/officeDocument/2006/relationships/image" Target="../media/image2.png"/><Relationship Id="rId21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openxmlformats.org/officeDocument/2006/relationships/customXml" Target="../ink/ink5.xml"/><Relationship Id="rId17" Type="http://schemas.openxmlformats.org/officeDocument/2006/relationships/image" Target="../media/image9.png"/><Relationship Id="rId2" Type="http://schemas.openxmlformats.org/officeDocument/2006/relationships/image" Target="../media/image1.jpe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customXml" Target="../ink/ink4.xml"/><Relationship Id="rId19" Type="http://schemas.openxmlformats.org/officeDocument/2006/relationships/image" Target="../media/image10.png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4" Type="http://schemas.openxmlformats.org/officeDocument/2006/relationships/customXml" Target="../ink/ink6.xml"/></Relationships>
</file>

<file path=ppt/slides/_rels/slide2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26.png"/><Relationship Id="rId299" Type="http://schemas.openxmlformats.org/officeDocument/2006/relationships/image" Target="../media/image614.png"/><Relationship Id="rId21" Type="http://schemas.openxmlformats.org/officeDocument/2006/relationships/customXml" Target="../ink/ink1341.xml"/><Relationship Id="rId63" Type="http://schemas.openxmlformats.org/officeDocument/2006/relationships/image" Target="../media/image499.png"/><Relationship Id="rId159" Type="http://schemas.openxmlformats.org/officeDocument/2006/relationships/customXml" Target="../ink/ink1412.xml"/><Relationship Id="rId324" Type="http://schemas.openxmlformats.org/officeDocument/2006/relationships/customXml" Target="../ink/ink1497.xml"/><Relationship Id="rId366" Type="http://schemas.openxmlformats.org/officeDocument/2006/relationships/image" Target="../media/image646.png"/><Relationship Id="rId170" Type="http://schemas.openxmlformats.org/officeDocument/2006/relationships/customXml" Target="../ink/ink1418.xml"/><Relationship Id="rId226" Type="http://schemas.openxmlformats.org/officeDocument/2006/relationships/customXml" Target="../ink/ink1447.xml"/><Relationship Id="rId433" Type="http://schemas.openxmlformats.org/officeDocument/2006/relationships/image" Target="../media/image1057.png"/><Relationship Id="rId268" Type="http://schemas.openxmlformats.org/officeDocument/2006/relationships/customXml" Target="../ink/ink1468.xml"/><Relationship Id="rId32" Type="http://schemas.openxmlformats.org/officeDocument/2006/relationships/image" Target="../media/image484.png"/><Relationship Id="rId74" Type="http://schemas.openxmlformats.org/officeDocument/2006/relationships/customXml" Target="../ink/ink1368.xml"/><Relationship Id="rId128" Type="http://schemas.openxmlformats.org/officeDocument/2006/relationships/image" Target="../media/image531.png"/><Relationship Id="rId335" Type="http://schemas.openxmlformats.org/officeDocument/2006/relationships/image" Target="../media/image631.png"/><Relationship Id="rId377" Type="http://schemas.openxmlformats.org/officeDocument/2006/relationships/customXml" Target="../ink/ink1524.xml"/><Relationship Id="rId5" Type="http://schemas.openxmlformats.org/officeDocument/2006/relationships/customXml" Target="../ink/ink1333.xml"/><Relationship Id="rId181" Type="http://schemas.openxmlformats.org/officeDocument/2006/relationships/customXml" Target="../ink/ink1424.xml"/><Relationship Id="rId237" Type="http://schemas.openxmlformats.org/officeDocument/2006/relationships/image" Target="../media/image583.png"/><Relationship Id="rId402" Type="http://schemas.openxmlformats.org/officeDocument/2006/relationships/customXml" Target="../ink/ink1537.xml"/><Relationship Id="rId279" Type="http://schemas.openxmlformats.org/officeDocument/2006/relationships/image" Target="../media/image604.png"/><Relationship Id="rId43" Type="http://schemas.openxmlformats.org/officeDocument/2006/relationships/customXml" Target="../ink/ink1352.xml"/><Relationship Id="rId139" Type="http://schemas.openxmlformats.org/officeDocument/2006/relationships/customXml" Target="../ink/ink1401.xml"/><Relationship Id="rId290" Type="http://schemas.openxmlformats.org/officeDocument/2006/relationships/customXml" Target="../ink/ink1479.xml"/><Relationship Id="rId304" Type="http://schemas.openxmlformats.org/officeDocument/2006/relationships/image" Target="../media/image616.png"/><Relationship Id="rId346" Type="http://schemas.openxmlformats.org/officeDocument/2006/relationships/customXml" Target="../ink/ink1508.xml"/><Relationship Id="rId388" Type="http://schemas.openxmlformats.org/officeDocument/2006/relationships/customXml" Target="../ink/ink1530.xml"/><Relationship Id="rId85" Type="http://schemas.openxmlformats.org/officeDocument/2006/relationships/image" Target="../media/image510.png"/><Relationship Id="rId150" Type="http://schemas.openxmlformats.org/officeDocument/2006/relationships/image" Target="../media/image542.png"/><Relationship Id="rId192" Type="http://schemas.openxmlformats.org/officeDocument/2006/relationships/customXml" Target="../ink/ink1430.xml"/><Relationship Id="rId206" Type="http://schemas.openxmlformats.org/officeDocument/2006/relationships/customXml" Target="../ink/ink1437.xml"/><Relationship Id="rId413" Type="http://schemas.openxmlformats.org/officeDocument/2006/relationships/image" Target="../media/image1047.png"/><Relationship Id="rId248" Type="http://schemas.openxmlformats.org/officeDocument/2006/relationships/customXml" Target="../ink/ink1458.xml"/><Relationship Id="rId269" Type="http://schemas.openxmlformats.org/officeDocument/2006/relationships/image" Target="../media/image599.png"/><Relationship Id="rId12" Type="http://schemas.openxmlformats.org/officeDocument/2006/relationships/image" Target="../media/image475.png"/><Relationship Id="rId33" Type="http://schemas.openxmlformats.org/officeDocument/2006/relationships/customXml" Target="../ink/ink1347.xml"/><Relationship Id="rId108" Type="http://schemas.openxmlformats.org/officeDocument/2006/relationships/customXml" Target="../ink/ink1385.xml"/><Relationship Id="rId129" Type="http://schemas.openxmlformats.org/officeDocument/2006/relationships/customXml" Target="../ink/ink1396.xml"/><Relationship Id="rId280" Type="http://schemas.openxmlformats.org/officeDocument/2006/relationships/customXml" Target="../ink/ink1474.xml"/><Relationship Id="rId315" Type="http://schemas.openxmlformats.org/officeDocument/2006/relationships/customXml" Target="../ink/ink1492.xml"/><Relationship Id="rId336" Type="http://schemas.openxmlformats.org/officeDocument/2006/relationships/customXml" Target="../ink/ink1503.xml"/><Relationship Id="rId357" Type="http://schemas.openxmlformats.org/officeDocument/2006/relationships/customXml" Target="../ink/ink1514.xml"/><Relationship Id="rId54" Type="http://schemas.openxmlformats.org/officeDocument/2006/relationships/image" Target="../media/image495.png"/><Relationship Id="rId75" Type="http://schemas.openxmlformats.org/officeDocument/2006/relationships/image" Target="../media/image505.png"/><Relationship Id="rId96" Type="http://schemas.openxmlformats.org/officeDocument/2006/relationships/customXml" Target="../ink/ink1379.xml"/><Relationship Id="rId140" Type="http://schemas.openxmlformats.org/officeDocument/2006/relationships/image" Target="../media/image537.png"/><Relationship Id="rId161" Type="http://schemas.openxmlformats.org/officeDocument/2006/relationships/customXml" Target="../ink/ink1413.xml"/><Relationship Id="rId182" Type="http://schemas.openxmlformats.org/officeDocument/2006/relationships/image" Target="../media/image556.png"/><Relationship Id="rId217" Type="http://schemas.openxmlformats.org/officeDocument/2006/relationships/image" Target="../media/image573.png"/><Relationship Id="rId378" Type="http://schemas.openxmlformats.org/officeDocument/2006/relationships/image" Target="../media/image652.png"/><Relationship Id="rId399" Type="http://schemas.openxmlformats.org/officeDocument/2006/relationships/image" Target="../media/image1040.png"/><Relationship Id="rId403" Type="http://schemas.openxmlformats.org/officeDocument/2006/relationships/image" Target="../media/image1042.png"/><Relationship Id="rId6" Type="http://schemas.openxmlformats.org/officeDocument/2006/relationships/image" Target="../media/image472.png"/><Relationship Id="rId238" Type="http://schemas.openxmlformats.org/officeDocument/2006/relationships/customXml" Target="../ink/ink1453.xml"/><Relationship Id="rId259" Type="http://schemas.openxmlformats.org/officeDocument/2006/relationships/image" Target="../media/image594.png"/><Relationship Id="rId424" Type="http://schemas.openxmlformats.org/officeDocument/2006/relationships/customXml" Target="../ink/ink1548.xml"/><Relationship Id="rId23" Type="http://schemas.openxmlformats.org/officeDocument/2006/relationships/customXml" Target="../ink/ink1342.xml"/><Relationship Id="rId119" Type="http://schemas.openxmlformats.org/officeDocument/2006/relationships/image" Target="../media/image527.png"/><Relationship Id="rId270" Type="http://schemas.openxmlformats.org/officeDocument/2006/relationships/customXml" Target="../ink/ink1469.xml"/><Relationship Id="rId291" Type="http://schemas.openxmlformats.org/officeDocument/2006/relationships/image" Target="../media/image610.png"/><Relationship Id="rId305" Type="http://schemas.openxmlformats.org/officeDocument/2006/relationships/customXml" Target="../ink/ink1487.xml"/><Relationship Id="rId326" Type="http://schemas.openxmlformats.org/officeDocument/2006/relationships/customXml" Target="../ink/ink1498.xml"/><Relationship Id="rId347" Type="http://schemas.openxmlformats.org/officeDocument/2006/relationships/image" Target="../media/image637.png"/><Relationship Id="rId44" Type="http://schemas.openxmlformats.org/officeDocument/2006/relationships/image" Target="../media/image490.png"/><Relationship Id="rId65" Type="http://schemas.openxmlformats.org/officeDocument/2006/relationships/image" Target="../media/image500.png"/><Relationship Id="rId86" Type="http://schemas.openxmlformats.org/officeDocument/2006/relationships/customXml" Target="../ink/ink1374.xml"/><Relationship Id="rId130" Type="http://schemas.openxmlformats.org/officeDocument/2006/relationships/image" Target="../media/image532.png"/><Relationship Id="rId151" Type="http://schemas.openxmlformats.org/officeDocument/2006/relationships/customXml" Target="../ink/ink1407.xml"/><Relationship Id="rId368" Type="http://schemas.openxmlformats.org/officeDocument/2006/relationships/image" Target="../media/image647.png"/><Relationship Id="rId389" Type="http://schemas.openxmlformats.org/officeDocument/2006/relationships/image" Target="../media/image657.png"/><Relationship Id="rId172" Type="http://schemas.openxmlformats.org/officeDocument/2006/relationships/customXml" Target="../ink/ink1419.xml"/><Relationship Id="rId193" Type="http://schemas.openxmlformats.org/officeDocument/2006/relationships/image" Target="../media/image561.png"/><Relationship Id="rId207" Type="http://schemas.openxmlformats.org/officeDocument/2006/relationships/image" Target="../media/image568.png"/><Relationship Id="rId228" Type="http://schemas.openxmlformats.org/officeDocument/2006/relationships/customXml" Target="../ink/ink1448.xml"/><Relationship Id="rId249" Type="http://schemas.openxmlformats.org/officeDocument/2006/relationships/image" Target="../media/image589.png"/><Relationship Id="rId414" Type="http://schemas.openxmlformats.org/officeDocument/2006/relationships/customXml" Target="../ink/ink1543.xml"/><Relationship Id="rId13" Type="http://schemas.openxmlformats.org/officeDocument/2006/relationships/customXml" Target="../ink/ink1337.xml"/><Relationship Id="rId109" Type="http://schemas.openxmlformats.org/officeDocument/2006/relationships/image" Target="../media/image522.png"/><Relationship Id="rId260" Type="http://schemas.openxmlformats.org/officeDocument/2006/relationships/customXml" Target="../ink/ink1464.xml"/><Relationship Id="rId281" Type="http://schemas.openxmlformats.org/officeDocument/2006/relationships/image" Target="../media/image605.png"/><Relationship Id="rId316" Type="http://schemas.openxmlformats.org/officeDocument/2006/relationships/image" Target="../media/image622.png"/><Relationship Id="rId337" Type="http://schemas.openxmlformats.org/officeDocument/2006/relationships/image" Target="../media/image632.png"/><Relationship Id="rId34" Type="http://schemas.openxmlformats.org/officeDocument/2006/relationships/image" Target="../media/image485.png"/><Relationship Id="rId55" Type="http://schemas.openxmlformats.org/officeDocument/2006/relationships/customXml" Target="../ink/ink1358.xml"/><Relationship Id="rId76" Type="http://schemas.openxmlformats.org/officeDocument/2006/relationships/customXml" Target="../ink/ink1369.xml"/><Relationship Id="rId97" Type="http://schemas.openxmlformats.org/officeDocument/2006/relationships/image" Target="../media/image516.png"/><Relationship Id="rId120" Type="http://schemas.openxmlformats.org/officeDocument/2006/relationships/customXml" Target="../ink/ink1391.xml"/><Relationship Id="rId141" Type="http://schemas.openxmlformats.org/officeDocument/2006/relationships/customXml" Target="../ink/ink1402.xml"/><Relationship Id="rId358" Type="http://schemas.openxmlformats.org/officeDocument/2006/relationships/image" Target="../media/image642.png"/><Relationship Id="rId379" Type="http://schemas.openxmlformats.org/officeDocument/2006/relationships/customXml" Target="../ink/ink1525.xml"/><Relationship Id="rId7" Type="http://schemas.openxmlformats.org/officeDocument/2006/relationships/customXml" Target="../ink/ink1334.xml"/><Relationship Id="rId162" Type="http://schemas.openxmlformats.org/officeDocument/2006/relationships/customXml" Target="../ink/ink1414.xml"/><Relationship Id="rId183" Type="http://schemas.openxmlformats.org/officeDocument/2006/relationships/customXml" Target="../ink/ink1425.xml"/><Relationship Id="rId218" Type="http://schemas.openxmlformats.org/officeDocument/2006/relationships/customXml" Target="../ink/ink1443.xml"/><Relationship Id="rId239" Type="http://schemas.openxmlformats.org/officeDocument/2006/relationships/image" Target="../media/image584.png"/><Relationship Id="rId390" Type="http://schemas.openxmlformats.org/officeDocument/2006/relationships/customXml" Target="../ink/ink1531.xml"/><Relationship Id="rId404" Type="http://schemas.openxmlformats.org/officeDocument/2006/relationships/customXml" Target="../ink/ink1538.xml"/><Relationship Id="rId425" Type="http://schemas.openxmlformats.org/officeDocument/2006/relationships/image" Target="../media/image1053.png"/><Relationship Id="rId250" Type="http://schemas.openxmlformats.org/officeDocument/2006/relationships/customXml" Target="../ink/ink1459.xml"/><Relationship Id="rId271" Type="http://schemas.openxmlformats.org/officeDocument/2006/relationships/image" Target="../media/image600.png"/><Relationship Id="rId292" Type="http://schemas.openxmlformats.org/officeDocument/2006/relationships/customXml" Target="../ink/ink1480.xml"/><Relationship Id="rId306" Type="http://schemas.openxmlformats.org/officeDocument/2006/relationships/image" Target="../media/image617.png"/><Relationship Id="rId24" Type="http://schemas.openxmlformats.org/officeDocument/2006/relationships/image" Target="../media/image481.png"/><Relationship Id="rId45" Type="http://schemas.openxmlformats.org/officeDocument/2006/relationships/customXml" Target="../ink/ink1353.xml"/><Relationship Id="rId66" Type="http://schemas.openxmlformats.org/officeDocument/2006/relationships/customXml" Target="../ink/ink1364.xml"/><Relationship Id="rId87" Type="http://schemas.openxmlformats.org/officeDocument/2006/relationships/image" Target="../media/image511.png"/><Relationship Id="rId110" Type="http://schemas.openxmlformats.org/officeDocument/2006/relationships/customXml" Target="../ink/ink1386.xml"/><Relationship Id="rId131" Type="http://schemas.openxmlformats.org/officeDocument/2006/relationships/customXml" Target="../ink/ink1397.xml"/><Relationship Id="rId327" Type="http://schemas.openxmlformats.org/officeDocument/2006/relationships/image" Target="../media/image627.png"/><Relationship Id="rId348" Type="http://schemas.openxmlformats.org/officeDocument/2006/relationships/customXml" Target="../ink/ink1509.xml"/><Relationship Id="rId369" Type="http://schemas.openxmlformats.org/officeDocument/2006/relationships/customXml" Target="../ink/ink1520.xml"/><Relationship Id="rId152" Type="http://schemas.openxmlformats.org/officeDocument/2006/relationships/customXml" Target="../ink/ink1408.xml"/><Relationship Id="rId173" Type="http://schemas.openxmlformats.org/officeDocument/2006/relationships/image" Target="../media/image552.png"/><Relationship Id="rId194" Type="http://schemas.openxmlformats.org/officeDocument/2006/relationships/customXml" Target="../ink/ink1431.xml"/><Relationship Id="rId208" Type="http://schemas.openxmlformats.org/officeDocument/2006/relationships/customXml" Target="../ink/ink1438.xml"/><Relationship Id="rId229" Type="http://schemas.openxmlformats.org/officeDocument/2006/relationships/image" Target="../media/image579.png"/><Relationship Id="rId380" Type="http://schemas.openxmlformats.org/officeDocument/2006/relationships/image" Target="../media/image653.png"/><Relationship Id="rId415" Type="http://schemas.openxmlformats.org/officeDocument/2006/relationships/image" Target="../media/image1048.png"/><Relationship Id="rId240" Type="http://schemas.openxmlformats.org/officeDocument/2006/relationships/customXml" Target="../ink/ink1454.xml"/><Relationship Id="rId261" Type="http://schemas.openxmlformats.org/officeDocument/2006/relationships/image" Target="../media/image595.png"/><Relationship Id="rId14" Type="http://schemas.openxmlformats.org/officeDocument/2006/relationships/image" Target="../media/image476.png"/><Relationship Id="rId35" Type="http://schemas.openxmlformats.org/officeDocument/2006/relationships/customXml" Target="../ink/ink1348.xml"/><Relationship Id="rId56" Type="http://schemas.openxmlformats.org/officeDocument/2006/relationships/image" Target="../media/image496.png"/><Relationship Id="rId77" Type="http://schemas.openxmlformats.org/officeDocument/2006/relationships/image" Target="../media/image506.png"/><Relationship Id="rId100" Type="http://schemas.openxmlformats.org/officeDocument/2006/relationships/customXml" Target="../ink/ink1381.xml"/><Relationship Id="rId282" Type="http://schemas.openxmlformats.org/officeDocument/2006/relationships/customXml" Target="../ink/ink1475.xml"/><Relationship Id="rId317" Type="http://schemas.openxmlformats.org/officeDocument/2006/relationships/customXml" Target="../ink/ink1493.xml"/><Relationship Id="rId338" Type="http://schemas.openxmlformats.org/officeDocument/2006/relationships/customXml" Target="../ink/ink1504.xml"/><Relationship Id="rId359" Type="http://schemas.openxmlformats.org/officeDocument/2006/relationships/customXml" Target="../ink/ink1515.xml"/><Relationship Id="rId8" Type="http://schemas.openxmlformats.org/officeDocument/2006/relationships/image" Target="../media/image473.png"/><Relationship Id="rId98" Type="http://schemas.openxmlformats.org/officeDocument/2006/relationships/customXml" Target="../ink/ink1380.xml"/><Relationship Id="rId121" Type="http://schemas.openxmlformats.org/officeDocument/2006/relationships/image" Target="../media/image528.png"/><Relationship Id="rId142" Type="http://schemas.openxmlformats.org/officeDocument/2006/relationships/image" Target="../media/image538.png"/><Relationship Id="rId163" Type="http://schemas.openxmlformats.org/officeDocument/2006/relationships/image" Target="../media/image547.png"/><Relationship Id="rId184" Type="http://schemas.openxmlformats.org/officeDocument/2006/relationships/customXml" Target="../ink/ink1426.xml"/><Relationship Id="rId219" Type="http://schemas.openxmlformats.org/officeDocument/2006/relationships/image" Target="../media/image574.png"/><Relationship Id="rId370" Type="http://schemas.openxmlformats.org/officeDocument/2006/relationships/image" Target="../media/image648.png"/><Relationship Id="rId391" Type="http://schemas.openxmlformats.org/officeDocument/2006/relationships/image" Target="../media/image658.png"/><Relationship Id="rId405" Type="http://schemas.openxmlformats.org/officeDocument/2006/relationships/image" Target="../media/image1043.png"/><Relationship Id="rId426" Type="http://schemas.openxmlformats.org/officeDocument/2006/relationships/customXml" Target="../ink/ink1549.xml"/><Relationship Id="rId230" Type="http://schemas.openxmlformats.org/officeDocument/2006/relationships/customXml" Target="../ink/ink1449.xml"/><Relationship Id="rId251" Type="http://schemas.openxmlformats.org/officeDocument/2006/relationships/image" Target="../media/image590.png"/><Relationship Id="rId25" Type="http://schemas.openxmlformats.org/officeDocument/2006/relationships/customXml" Target="../ink/ink1343.xml"/><Relationship Id="rId46" Type="http://schemas.openxmlformats.org/officeDocument/2006/relationships/image" Target="../media/image491.png"/><Relationship Id="rId67" Type="http://schemas.openxmlformats.org/officeDocument/2006/relationships/image" Target="../media/image501.png"/><Relationship Id="rId272" Type="http://schemas.openxmlformats.org/officeDocument/2006/relationships/customXml" Target="../ink/ink1470.xml"/><Relationship Id="rId293" Type="http://schemas.openxmlformats.org/officeDocument/2006/relationships/image" Target="../media/image611.png"/><Relationship Id="rId307" Type="http://schemas.openxmlformats.org/officeDocument/2006/relationships/customXml" Target="../ink/ink1488.xml"/><Relationship Id="rId328" Type="http://schemas.openxmlformats.org/officeDocument/2006/relationships/customXml" Target="../ink/ink1499.xml"/><Relationship Id="rId349" Type="http://schemas.openxmlformats.org/officeDocument/2006/relationships/image" Target="../media/image638.png"/><Relationship Id="rId88" Type="http://schemas.openxmlformats.org/officeDocument/2006/relationships/customXml" Target="../ink/ink1375.xml"/><Relationship Id="rId111" Type="http://schemas.openxmlformats.org/officeDocument/2006/relationships/image" Target="../media/image523.png"/><Relationship Id="rId132" Type="http://schemas.openxmlformats.org/officeDocument/2006/relationships/image" Target="../media/image533.png"/><Relationship Id="rId153" Type="http://schemas.openxmlformats.org/officeDocument/2006/relationships/image" Target="../media/image543.png"/><Relationship Id="rId174" Type="http://schemas.openxmlformats.org/officeDocument/2006/relationships/customXml" Target="../ink/ink1420.xml"/><Relationship Id="rId195" Type="http://schemas.openxmlformats.org/officeDocument/2006/relationships/image" Target="../media/image562.png"/><Relationship Id="rId209" Type="http://schemas.openxmlformats.org/officeDocument/2006/relationships/image" Target="../media/image569.png"/><Relationship Id="rId360" Type="http://schemas.openxmlformats.org/officeDocument/2006/relationships/image" Target="../media/image643.png"/><Relationship Id="rId381" Type="http://schemas.openxmlformats.org/officeDocument/2006/relationships/customXml" Target="../ink/ink1526.xml"/><Relationship Id="rId416" Type="http://schemas.openxmlformats.org/officeDocument/2006/relationships/customXml" Target="../ink/ink1544.xml"/><Relationship Id="rId220" Type="http://schemas.openxmlformats.org/officeDocument/2006/relationships/customXml" Target="../ink/ink1444.xml"/><Relationship Id="rId241" Type="http://schemas.openxmlformats.org/officeDocument/2006/relationships/image" Target="../media/image585.png"/><Relationship Id="rId15" Type="http://schemas.openxmlformats.org/officeDocument/2006/relationships/customXml" Target="../ink/ink1338.xml"/><Relationship Id="rId36" Type="http://schemas.openxmlformats.org/officeDocument/2006/relationships/image" Target="../media/image486.png"/><Relationship Id="rId57" Type="http://schemas.openxmlformats.org/officeDocument/2006/relationships/customXml" Target="../ink/ink1359.xml"/><Relationship Id="rId262" Type="http://schemas.openxmlformats.org/officeDocument/2006/relationships/customXml" Target="../ink/ink1465.xml"/><Relationship Id="rId283" Type="http://schemas.openxmlformats.org/officeDocument/2006/relationships/image" Target="../media/image606.png"/><Relationship Id="rId318" Type="http://schemas.openxmlformats.org/officeDocument/2006/relationships/image" Target="../media/image623.png"/><Relationship Id="rId339" Type="http://schemas.openxmlformats.org/officeDocument/2006/relationships/image" Target="../media/image633.png"/><Relationship Id="rId78" Type="http://schemas.openxmlformats.org/officeDocument/2006/relationships/customXml" Target="../ink/ink1370.xml"/><Relationship Id="rId99" Type="http://schemas.openxmlformats.org/officeDocument/2006/relationships/image" Target="../media/image517.png"/><Relationship Id="rId101" Type="http://schemas.openxmlformats.org/officeDocument/2006/relationships/image" Target="../media/image518.png"/><Relationship Id="rId122" Type="http://schemas.openxmlformats.org/officeDocument/2006/relationships/customXml" Target="../ink/ink1392.xml"/><Relationship Id="rId143" Type="http://schemas.openxmlformats.org/officeDocument/2006/relationships/customXml" Target="../ink/ink1403.xml"/><Relationship Id="rId164" Type="http://schemas.openxmlformats.org/officeDocument/2006/relationships/customXml" Target="../ink/ink1415.xml"/><Relationship Id="rId185" Type="http://schemas.openxmlformats.org/officeDocument/2006/relationships/image" Target="../media/image557.png"/><Relationship Id="rId350" Type="http://schemas.openxmlformats.org/officeDocument/2006/relationships/customXml" Target="../ink/ink1510.xml"/><Relationship Id="rId371" Type="http://schemas.openxmlformats.org/officeDocument/2006/relationships/customXml" Target="../ink/ink1521.xml"/><Relationship Id="rId406" Type="http://schemas.openxmlformats.org/officeDocument/2006/relationships/customXml" Target="../ink/ink1539.xml"/><Relationship Id="rId9" Type="http://schemas.openxmlformats.org/officeDocument/2006/relationships/customXml" Target="../ink/ink1335.xml"/><Relationship Id="rId210" Type="http://schemas.openxmlformats.org/officeDocument/2006/relationships/customXml" Target="../ink/ink1439.xml"/><Relationship Id="rId392" Type="http://schemas.openxmlformats.org/officeDocument/2006/relationships/customXml" Target="../ink/ink1532.xml"/><Relationship Id="rId427" Type="http://schemas.openxmlformats.org/officeDocument/2006/relationships/image" Target="../media/image1054.png"/><Relationship Id="rId26" Type="http://schemas.openxmlformats.org/officeDocument/2006/relationships/image" Target="../media/image482.png"/><Relationship Id="rId231" Type="http://schemas.openxmlformats.org/officeDocument/2006/relationships/image" Target="../media/image580.png"/><Relationship Id="rId252" Type="http://schemas.openxmlformats.org/officeDocument/2006/relationships/customXml" Target="../ink/ink1460.xml"/><Relationship Id="rId273" Type="http://schemas.openxmlformats.org/officeDocument/2006/relationships/image" Target="../media/image601.png"/><Relationship Id="rId294" Type="http://schemas.openxmlformats.org/officeDocument/2006/relationships/customXml" Target="../ink/ink1481.xml"/><Relationship Id="rId308" Type="http://schemas.openxmlformats.org/officeDocument/2006/relationships/image" Target="../media/image618.png"/><Relationship Id="rId329" Type="http://schemas.openxmlformats.org/officeDocument/2006/relationships/image" Target="../media/image628.png"/><Relationship Id="rId47" Type="http://schemas.openxmlformats.org/officeDocument/2006/relationships/customXml" Target="../ink/ink1354.xml"/><Relationship Id="rId68" Type="http://schemas.openxmlformats.org/officeDocument/2006/relationships/customXml" Target="../ink/ink1365.xml"/><Relationship Id="rId89" Type="http://schemas.openxmlformats.org/officeDocument/2006/relationships/image" Target="../media/image512.png"/><Relationship Id="rId112" Type="http://schemas.openxmlformats.org/officeDocument/2006/relationships/customXml" Target="../ink/ink1387.xml"/><Relationship Id="rId133" Type="http://schemas.openxmlformats.org/officeDocument/2006/relationships/customXml" Target="../ink/ink1398.xml"/><Relationship Id="rId154" Type="http://schemas.openxmlformats.org/officeDocument/2006/relationships/customXml" Target="../ink/ink1409.xml"/><Relationship Id="rId175" Type="http://schemas.openxmlformats.org/officeDocument/2006/relationships/customXml" Target="../ink/ink1421.xml"/><Relationship Id="rId340" Type="http://schemas.openxmlformats.org/officeDocument/2006/relationships/customXml" Target="../ink/ink1505.xml"/><Relationship Id="rId361" Type="http://schemas.openxmlformats.org/officeDocument/2006/relationships/customXml" Target="../ink/ink1516.xml"/><Relationship Id="rId196" Type="http://schemas.openxmlformats.org/officeDocument/2006/relationships/customXml" Target="../ink/ink1432.xml"/><Relationship Id="rId200" Type="http://schemas.openxmlformats.org/officeDocument/2006/relationships/customXml" Target="../ink/ink1434.xml"/><Relationship Id="rId382" Type="http://schemas.openxmlformats.org/officeDocument/2006/relationships/image" Target="../media/image654.png"/><Relationship Id="rId417" Type="http://schemas.openxmlformats.org/officeDocument/2006/relationships/image" Target="../media/image1049.png"/><Relationship Id="rId16" Type="http://schemas.openxmlformats.org/officeDocument/2006/relationships/image" Target="../media/image477.png"/><Relationship Id="rId221" Type="http://schemas.openxmlformats.org/officeDocument/2006/relationships/image" Target="../media/image575.png"/><Relationship Id="rId242" Type="http://schemas.openxmlformats.org/officeDocument/2006/relationships/customXml" Target="../ink/ink1455.xml"/><Relationship Id="rId263" Type="http://schemas.openxmlformats.org/officeDocument/2006/relationships/image" Target="../media/image596.png"/><Relationship Id="rId284" Type="http://schemas.openxmlformats.org/officeDocument/2006/relationships/customXml" Target="../ink/ink1476.xml"/><Relationship Id="rId319" Type="http://schemas.openxmlformats.org/officeDocument/2006/relationships/customXml" Target="../ink/ink1494.xml"/><Relationship Id="rId37" Type="http://schemas.openxmlformats.org/officeDocument/2006/relationships/customXml" Target="../ink/ink1349.xml"/><Relationship Id="rId58" Type="http://schemas.openxmlformats.org/officeDocument/2006/relationships/customXml" Target="../ink/ink1360.xml"/><Relationship Id="rId79" Type="http://schemas.openxmlformats.org/officeDocument/2006/relationships/image" Target="../media/image507.png"/><Relationship Id="rId102" Type="http://schemas.openxmlformats.org/officeDocument/2006/relationships/customXml" Target="../ink/ink1382.xml"/><Relationship Id="rId123" Type="http://schemas.openxmlformats.org/officeDocument/2006/relationships/customXml" Target="../ink/ink1393.xml"/><Relationship Id="rId144" Type="http://schemas.openxmlformats.org/officeDocument/2006/relationships/image" Target="../media/image539.png"/><Relationship Id="rId330" Type="http://schemas.openxmlformats.org/officeDocument/2006/relationships/customXml" Target="../ink/ink1500.xml"/><Relationship Id="rId90" Type="http://schemas.openxmlformats.org/officeDocument/2006/relationships/customXml" Target="../ink/ink1376.xml"/><Relationship Id="rId165" Type="http://schemas.openxmlformats.org/officeDocument/2006/relationships/image" Target="../media/image548.png"/><Relationship Id="rId186" Type="http://schemas.openxmlformats.org/officeDocument/2006/relationships/customXml" Target="../ink/ink1427.xml"/><Relationship Id="rId351" Type="http://schemas.openxmlformats.org/officeDocument/2006/relationships/image" Target="../media/image639.png"/><Relationship Id="rId372" Type="http://schemas.openxmlformats.org/officeDocument/2006/relationships/image" Target="../media/image649.png"/><Relationship Id="rId393" Type="http://schemas.openxmlformats.org/officeDocument/2006/relationships/image" Target="../media/image659.png"/><Relationship Id="rId407" Type="http://schemas.openxmlformats.org/officeDocument/2006/relationships/image" Target="../media/image1044.png"/><Relationship Id="rId428" Type="http://schemas.openxmlformats.org/officeDocument/2006/relationships/customXml" Target="../ink/ink1550.xml"/><Relationship Id="rId211" Type="http://schemas.openxmlformats.org/officeDocument/2006/relationships/image" Target="../media/image570.png"/><Relationship Id="rId232" Type="http://schemas.openxmlformats.org/officeDocument/2006/relationships/customXml" Target="../ink/ink1450.xml"/><Relationship Id="rId253" Type="http://schemas.openxmlformats.org/officeDocument/2006/relationships/image" Target="../media/image591.png"/><Relationship Id="rId274" Type="http://schemas.openxmlformats.org/officeDocument/2006/relationships/customXml" Target="../ink/ink1471.xml"/><Relationship Id="rId295" Type="http://schemas.openxmlformats.org/officeDocument/2006/relationships/image" Target="../media/image612.png"/><Relationship Id="rId309" Type="http://schemas.openxmlformats.org/officeDocument/2006/relationships/customXml" Target="../ink/ink1489.xml"/><Relationship Id="rId27" Type="http://schemas.openxmlformats.org/officeDocument/2006/relationships/customXml" Target="../ink/ink1344.xml"/><Relationship Id="rId48" Type="http://schemas.openxmlformats.org/officeDocument/2006/relationships/image" Target="../media/image492.png"/><Relationship Id="rId69" Type="http://schemas.openxmlformats.org/officeDocument/2006/relationships/image" Target="../media/image502.png"/><Relationship Id="rId113" Type="http://schemas.openxmlformats.org/officeDocument/2006/relationships/image" Target="../media/image524.png"/><Relationship Id="rId134" Type="http://schemas.openxmlformats.org/officeDocument/2006/relationships/image" Target="../media/image534.png"/><Relationship Id="rId320" Type="http://schemas.openxmlformats.org/officeDocument/2006/relationships/customXml" Target="../ink/ink1495.xml"/><Relationship Id="rId80" Type="http://schemas.openxmlformats.org/officeDocument/2006/relationships/customXml" Target="../ink/ink1371.xml"/><Relationship Id="rId155" Type="http://schemas.openxmlformats.org/officeDocument/2006/relationships/customXml" Target="../ink/ink1410.xml"/><Relationship Id="rId176" Type="http://schemas.openxmlformats.org/officeDocument/2006/relationships/image" Target="../media/image553.png"/><Relationship Id="rId197" Type="http://schemas.openxmlformats.org/officeDocument/2006/relationships/image" Target="../media/image563.png"/><Relationship Id="rId341" Type="http://schemas.openxmlformats.org/officeDocument/2006/relationships/image" Target="../media/image634.png"/><Relationship Id="rId362" Type="http://schemas.openxmlformats.org/officeDocument/2006/relationships/image" Target="../media/image644.png"/><Relationship Id="rId383" Type="http://schemas.openxmlformats.org/officeDocument/2006/relationships/customXml" Target="../ink/ink1527.xml"/><Relationship Id="rId418" Type="http://schemas.openxmlformats.org/officeDocument/2006/relationships/customXml" Target="../ink/ink1545.xml"/><Relationship Id="rId201" Type="http://schemas.openxmlformats.org/officeDocument/2006/relationships/image" Target="../media/image565.png"/><Relationship Id="rId222" Type="http://schemas.openxmlformats.org/officeDocument/2006/relationships/customXml" Target="../ink/ink1445.xml"/><Relationship Id="rId243" Type="http://schemas.openxmlformats.org/officeDocument/2006/relationships/image" Target="../media/image586.png"/><Relationship Id="rId264" Type="http://schemas.openxmlformats.org/officeDocument/2006/relationships/customXml" Target="../ink/ink1466.xml"/><Relationship Id="rId285" Type="http://schemas.openxmlformats.org/officeDocument/2006/relationships/image" Target="../media/image607.png"/><Relationship Id="rId17" Type="http://schemas.openxmlformats.org/officeDocument/2006/relationships/customXml" Target="../ink/ink1339.xml"/><Relationship Id="rId38" Type="http://schemas.openxmlformats.org/officeDocument/2006/relationships/image" Target="../media/image487.png"/><Relationship Id="rId59" Type="http://schemas.openxmlformats.org/officeDocument/2006/relationships/image" Target="../media/image497.png"/><Relationship Id="rId103" Type="http://schemas.openxmlformats.org/officeDocument/2006/relationships/image" Target="../media/image519.png"/><Relationship Id="rId124" Type="http://schemas.openxmlformats.org/officeDocument/2006/relationships/image" Target="../media/image529.png"/><Relationship Id="rId310" Type="http://schemas.openxmlformats.org/officeDocument/2006/relationships/image" Target="../media/image619.png"/><Relationship Id="rId70" Type="http://schemas.openxmlformats.org/officeDocument/2006/relationships/customXml" Target="../ink/ink1366.xml"/><Relationship Id="rId91" Type="http://schemas.openxmlformats.org/officeDocument/2006/relationships/image" Target="../media/image513.png"/><Relationship Id="rId145" Type="http://schemas.openxmlformats.org/officeDocument/2006/relationships/customXml" Target="../ink/ink1404.xml"/><Relationship Id="rId166" Type="http://schemas.openxmlformats.org/officeDocument/2006/relationships/customXml" Target="../ink/ink1416.xml"/><Relationship Id="rId187" Type="http://schemas.openxmlformats.org/officeDocument/2006/relationships/image" Target="../media/image558.png"/><Relationship Id="rId331" Type="http://schemas.openxmlformats.org/officeDocument/2006/relationships/image" Target="../media/image629.png"/><Relationship Id="rId352" Type="http://schemas.openxmlformats.org/officeDocument/2006/relationships/customXml" Target="../ink/ink1511.xml"/><Relationship Id="rId373" Type="http://schemas.openxmlformats.org/officeDocument/2006/relationships/customXml" Target="../ink/ink1522.xml"/><Relationship Id="rId394" Type="http://schemas.openxmlformats.org/officeDocument/2006/relationships/customXml" Target="../ink/ink1533.xml"/><Relationship Id="rId408" Type="http://schemas.openxmlformats.org/officeDocument/2006/relationships/customXml" Target="../ink/ink1540.xml"/><Relationship Id="rId429" Type="http://schemas.openxmlformats.org/officeDocument/2006/relationships/image" Target="../media/image1055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440.xml"/><Relationship Id="rId233" Type="http://schemas.openxmlformats.org/officeDocument/2006/relationships/image" Target="../media/image581.png"/><Relationship Id="rId254" Type="http://schemas.openxmlformats.org/officeDocument/2006/relationships/customXml" Target="../ink/ink1461.xml"/><Relationship Id="rId28" Type="http://schemas.openxmlformats.org/officeDocument/2006/relationships/image" Target="../media/image483.png"/><Relationship Id="rId49" Type="http://schemas.openxmlformats.org/officeDocument/2006/relationships/customXml" Target="../ink/ink1355.xml"/><Relationship Id="rId114" Type="http://schemas.openxmlformats.org/officeDocument/2006/relationships/customXml" Target="../ink/ink1388.xml"/><Relationship Id="rId275" Type="http://schemas.openxmlformats.org/officeDocument/2006/relationships/image" Target="../media/image602.png"/><Relationship Id="rId296" Type="http://schemas.openxmlformats.org/officeDocument/2006/relationships/customXml" Target="../ink/ink1482.xml"/><Relationship Id="rId300" Type="http://schemas.openxmlformats.org/officeDocument/2006/relationships/customXml" Target="../ink/ink1484.xml"/><Relationship Id="rId60" Type="http://schemas.openxmlformats.org/officeDocument/2006/relationships/customXml" Target="../ink/ink1361.xml"/><Relationship Id="rId81" Type="http://schemas.openxmlformats.org/officeDocument/2006/relationships/image" Target="../media/image508.png"/><Relationship Id="rId135" Type="http://schemas.openxmlformats.org/officeDocument/2006/relationships/customXml" Target="../ink/ink1399.xml"/><Relationship Id="rId156" Type="http://schemas.openxmlformats.org/officeDocument/2006/relationships/image" Target="../media/image544.png"/><Relationship Id="rId177" Type="http://schemas.openxmlformats.org/officeDocument/2006/relationships/customXml" Target="../ink/ink1422.xml"/><Relationship Id="rId198" Type="http://schemas.openxmlformats.org/officeDocument/2006/relationships/customXml" Target="../ink/ink1433.xml"/><Relationship Id="rId321" Type="http://schemas.openxmlformats.org/officeDocument/2006/relationships/image" Target="../media/image624.png"/><Relationship Id="rId342" Type="http://schemas.openxmlformats.org/officeDocument/2006/relationships/customXml" Target="../ink/ink1506.xml"/><Relationship Id="rId363" Type="http://schemas.openxmlformats.org/officeDocument/2006/relationships/customXml" Target="../ink/ink1517.xml"/><Relationship Id="rId384" Type="http://schemas.openxmlformats.org/officeDocument/2006/relationships/image" Target="../media/image655.png"/><Relationship Id="rId419" Type="http://schemas.openxmlformats.org/officeDocument/2006/relationships/image" Target="../media/image1050.png"/><Relationship Id="rId202" Type="http://schemas.openxmlformats.org/officeDocument/2006/relationships/customXml" Target="../ink/ink1435.xml"/><Relationship Id="rId223" Type="http://schemas.openxmlformats.org/officeDocument/2006/relationships/image" Target="../media/image576.png"/><Relationship Id="rId244" Type="http://schemas.openxmlformats.org/officeDocument/2006/relationships/customXml" Target="../ink/ink1456.xml"/><Relationship Id="rId430" Type="http://schemas.openxmlformats.org/officeDocument/2006/relationships/customXml" Target="../ink/ink1551.xml"/><Relationship Id="rId18" Type="http://schemas.openxmlformats.org/officeDocument/2006/relationships/image" Target="../media/image478.png"/><Relationship Id="rId39" Type="http://schemas.openxmlformats.org/officeDocument/2006/relationships/customXml" Target="../ink/ink1350.xml"/><Relationship Id="rId265" Type="http://schemas.openxmlformats.org/officeDocument/2006/relationships/image" Target="../media/image597.png"/><Relationship Id="rId286" Type="http://schemas.openxmlformats.org/officeDocument/2006/relationships/customXml" Target="../ink/ink1477.xml"/><Relationship Id="rId50" Type="http://schemas.openxmlformats.org/officeDocument/2006/relationships/image" Target="../media/image493.png"/><Relationship Id="rId104" Type="http://schemas.openxmlformats.org/officeDocument/2006/relationships/customXml" Target="../ink/ink1383.xml"/><Relationship Id="rId125" Type="http://schemas.openxmlformats.org/officeDocument/2006/relationships/customXml" Target="../ink/ink1394.xml"/><Relationship Id="rId146" Type="http://schemas.openxmlformats.org/officeDocument/2006/relationships/image" Target="../media/image540.png"/><Relationship Id="rId167" Type="http://schemas.openxmlformats.org/officeDocument/2006/relationships/image" Target="../media/image549.png"/><Relationship Id="rId188" Type="http://schemas.openxmlformats.org/officeDocument/2006/relationships/customXml" Target="../ink/ink1428.xml"/><Relationship Id="rId311" Type="http://schemas.openxmlformats.org/officeDocument/2006/relationships/customXml" Target="../ink/ink1490.xml"/><Relationship Id="rId332" Type="http://schemas.openxmlformats.org/officeDocument/2006/relationships/customXml" Target="../ink/ink1501.xml"/><Relationship Id="rId353" Type="http://schemas.openxmlformats.org/officeDocument/2006/relationships/image" Target="../media/image640.png"/><Relationship Id="rId374" Type="http://schemas.openxmlformats.org/officeDocument/2006/relationships/image" Target="../media/image650.png"/><Relationship Id="rId395" Type="http://schemas.openxmlformats.org/officeDocument/2006/relationships/image" Target="../media/image660.png"/><Relationship Id="rId409" Type="http://schemas.openxmlformats.org/officeDocument/2006/relationships/image" Target="../media/image1045.png"/><Relationship Id="rId71" Type="http://schemas.openxmlformats.org/officeDocument/2006/relationships/image" Target="../media/image503.png"/><Relationship Id="rId92" Type="http://schemas.openxmlformats.org/officeDocument/2006/relationships/customXml" Target="../ink/ink1377.xml"/><Relationship Id="rId213" Type="http://schemas.openxmlformats.org/officeDocument/2006/relationships/image" Target="../media/image571.png"/><Relationship Id="rId234" Type="http://schemas.openxmlformats.org/officeDocument/2006/relationships/customXml" Target="../ink/ink1451.xml"/><Relationship Id="rId420" Type="http://schemas.openxmlformats.org/officeDocument/2006/relationships/customXml" Target="../ink/ink1546.xml"/><Relationship Id="rId2" Type="http://schemas.openxmlformats.org/officeDocument/2006/relationships/image" Target="../media/image1.jpeg"/><Relationship Id="rId29" Type="http://schemas.openxmlformats.org/officeDocument/2006/relationships/customXml" Target="../ink/ink1345.xml"/><Relationship Id="rId255" Type="http://schemas.openxmlformats.org/officeDocument/2006/relationships/image" Target="../media/image592.png"/><Relationship Id="rId276" Type="http://schemas.openxmlformats.org/officeDocument/2006/relationships/customXml" Target="../ink/ink1472.xml"/><Relationship Id="rId297" Type="http://schemas.openxmlformats.org/officeDocument/2006/relationships/image" Target="../media/image613.png"/><Relationship Id="rId40" Type="http://schemas.openxmlformats.org/officeDocument/2006/relationships/image" Target="../media/image488.png"/><Relationship Id="rId115" Type="http://schemas.openxmlformats.org/officeDocument/2006/relationships/image" Target="../media/image525.png"/><Relationship Id="rId136" Type="http://schemas.openxmlformats.org/officeDocument/2006/relationships/image" Target="../media/image535.png"/><Relationship Id="rId157" Type="http://schemas.openxmlformats.org/officeDocument/2006/relationships/customXml" Target="../ink/ink1411.xml"/><Relationship Id="rId178" Type="http://schemas.openxmlformats.org/officeDocument/2006/relationships/image" Target="../media/image554.png"/><Relationship Id="rId301" Type="http://schemas.openxmlformats.org/officeDocument/2006/relationships/image" Target="../media/image615.png"/><Relationship Id="rId322" Type="http://schemas.openxmlformats.org/officeDocument/2006/relationships/customXml" Target="../ink/ink1496.xml"/><Relationship Id="rId343" Type="http://schemas.openxmlformats.org/officeDocument/2006/relationships/image" Target="../media/image635.png"/><Relationship Id="rId364" Type="http://schemas.openxmlformats.org/officeDocument/2006/relationships/image" Target="../media/image645.png"/><Relationship Id="rId61" Type="http://schemas.openxmlformats.org/officeDocument/2006/relationships/image" Target="../media/image498.png"/><Relationship Id="rId82" Type="http://schemas.openxmlformats.org/officeDocument/2006/relationships/customXml" Target="../ink/ink1372.xml"/><Relationship Id="rId199" Type="http://schemas.openxmlformats.org/officeDocument/2006/relationships/image" Target="../media/image564.png"/><Relationship Id="rId203" Type="http://schemas.openxmlformats.org/officeDocument/2006/relationships/image" Target="../media/image566.png"/><Relationship Id="rId385" Type="http://schemas.openxmlformats.org/officeDocument/2006/relationships/customXml" Target="../ink/ink1528.xml"/><Relationship Id="rId19" Type="http://schemas.openxmlformats.org/officeDocument/2006/relationships/customXml" Target="../ink/ink1340.xml"/><Relationship Id="rId224" Type="http://schemas.openxmlformats.org/officeDocument/2006/relationships/customXml" Target="../ink/ink1446.xml"/><Relationship Id="rId245" Type="http://schemas.openxmlformats.org/officeDocument/2006/relationships/image" Target="../media/image587.png"/><Relationship Id="rId266" Type="http://schemas.openxmlformats.org/officeDocument/2006/relationships/customXml" Target="../ink/ink1467.xml"/><Relationship Id="rId287" Type="http://schemas.openxmlformats.org/officeDocument/2006/relationships/image" Target="../media/image608.png"/><Relationship Id="rId410" Type="http://schemas.openxmlformats.org/officeDocument/2006/relationships/customXml" Target="../ink/ink1541.xml"/><Relationship Id="rId431" Type="http://schemas.openxmlformats.org/officeDocument/2006/relationships/image" Target="../media/image1056.png"/><Relationship Id="rId30" Type="http://schemas.openxmlformats.org/officeDocument/2006/relationships/image" Target="../media/image12.png"/><Relationship Id="rId105" Type="http://schemas.openxmlformats.org/officeDocument/2006/relationships/image" Target="../media/image520.png"/><Relationship Id="rId126" Type="http://schemas.openxmlformats.org/officeDocument/2006/relationships/image" Target="../media/image530.png"/><Relationship Id="rId147" Type="http://schemas.openxmlformats.org/officeDocument/2006/relationships/customXml" Target="../ink/ink1405.xml"/><Relationship Id="rId168" Type="http://schemas.openxmlformats.org/officeDocument/2006/relationships/customXml" Target="../ink/ink1417.xml"/><Relationship Id="rId312" Type="http://schemas.openxmlformats.org/officeDocument/2006/relationships/image" Target="../media/image620.png"/><Relationship Id="rId333" Type="http://schemas.openxmlformats.org/officeDocument/2006/relationships/image" Target="../media/image630.png"/><Relationship Id="rId354" Type="http://schemas.openxmlformats.org/officeDocument/2006/relationships/customXml" Target="../ink/ink1512.xml"/><Relationship Id="rId51" Type="http://schemas.openxmlformats.org/officeDocument/2006/relationships/customXml" Target="../ink/ink1356.xml"/><Relationship Id="rId72" Type="http://schemas.openxmlformats.org/officeDocument/2006/relationships/customXml" Target="../ink/ink1367.xml"/><Relationship Id="rId93" Type="http://schemas.openxmlformats.org/officeDocument/2006/relationships/image" Target="../media/image514.png"/><Relationship Id="rId189" Type="http://schemas.openxmlformats.org/officeDocument/2006/relationships/image" Target="../media/image559.png"/><Relationship Id="rId375" Type="http://schemas.openxmlformats.org/officeDocument/2006/relationships/customXml" Target="../ink/ink1523.xml"/><Relationship Id="rId396" Type="http://schemas.openxmlformats.org/officeDocument/2006/relationships/customXml" Target="../ink/ink1534.xml"/><Relationship Id="rId3" Type="http://schemas.openxmlformats.org/officeDocument/2006/relationships/image" Target="../media/image210.png"/><Relationship Id="rId214" Type="http://schemas.openxmlformats.org/officeDocument/2006/relationships/customXml" Target="../ink/ink1441.xml"/><Relationship Id="rId235" Type="http://schemas.openxmlformats.org/officeDocument/2006/relationships/image" Target="../media/image582.png"/><Relationship Id="rId256" Type="http://schemas.openxmlformats.org/officeDocument/2006/relationships/customXml" Target="../ink/ink1462.xml"/><Relationship Id="rId277" Type="http://schemas.openxmlformats.org/officeDocument/2006/relationships/image" Target="../media/image603.png"/><Relationship Id="rId298" Type="http://schemas.openxmlformats.org/officeDocument/2006/relationships/customXml" Target="../ink/ink1483.xml"/><Relationship Id="rId400" Type="http://schemas.openxmlformats.org/officeDocument/2006/relationships/customXml" Target="../ink/ink1536.xml"/><Relationship Id="rId421" Type="http://schemas.openxmlformats.org/officeDocument/2006/relationships/image" Target="../media/image1051.png"/><Relationship Id="rId116" Type="http://schemas.openxmlformats.org/officeDocument/2006/relationships/customXml" Target="../ink/ink1389.xml"/><Relationship Id="rId137" Type="http://schemas.openxmlformats.org/officeDocument/2006/relationships/customXml" Target="../ink/ink1400.xml"/><Relationship Id="rId158" Type="http://schemas.openxmlformats.org/officeDocument/2006/relationships/image" Target="../media/image545.png"/><Relationship Id="rId302" Type="http://schemas.openxmlformats.org/officeDocument/2006/relationships/customXml" Target="../ink/ink1485.xml"/><Relationship Id="rId323" Type="http://schemas.openxmlformats.org/officeDocument/2006/relationships/image" Target="../media/image625.png"/><Relationship Id="rId344" Type="http://schemas.openxmlformats.org/officeDocument/2006/relationships/customXml" Target="../ink/ink1507.xml"/><Relationship Id="rId20" Type="http://schemas.openxmlformats.org/officeDocument/2006/relationships/image" Target="../media/image479.png"/><Relationship Id="rId41" Type="http://schemas.openxmlformats.org/officeDocument/2006/relationships/customXml" Target="../ink/ink1351.xml"/><Relationship Id="rId62" Type="http://schemas.openxmlformats.org/officeDocument/2006/relationships/customXml" Target="../ink/ink1362.xml"/><Relationship Id="rId83" Type="http://schemas.openxmlformats.org/officeDocument/2006/relationships/image" Target="../media/image509.png"/><Relationship Id="rId179" Type="http://schemas.openxmlformats.org/officeDocument/2006/relationships/customXml" Target="../ink/ink1423.xml"/><Relationship Id="rId365" Type="http://schemas.openxmlformats.org/officeDocument/2006/relationships/customXml" Target="../ink/ink1518.xml"/><Relationship Id="rId386" Type="http://schemas.openxmlformats.org/officeDocument/2006/relationships/customXml" Target="../ink/ink1529.xml"/><Relationship Id="rId190" Type="http://schemas.openxmlformats.org/officeDocument/2006/relationships/customXml" Target="../ink/ink1429.xml"/><Relationship Id="rId204" Type="http://schemas.openxmlformats.org/officeDocument/2006/relationships/customXml" Target="../ink/ink1436.xml"/><Relationship Id="rId225" Type="http://schemas.openxmlformats.org/officeDocument/2006/relationships/image" Target="../media/image577.png"/><Relationship Id="rId246" Type="http://schemas.openxmlformats.org/officeDocument/2006/relationships/customXml" Target="../ink/ink1457.xml"/><Relationship Id="rId267" Type="http://schemas.openxmlformats.org/officeDocument/2006/relationships/image" Target="../media/image598.png"/><Relationship Id="rId288" Type="http://schemas.openxmlformats.org/officeDocument/2006/relationships/customXml" Target="../ink/ink1478.xml"/><Relationship Id="rId411" Type="http://schemas.openxmlformats.org/officeDocument/2006/relationships/image" Target="../media/image1046.png"/><Relationship Id="rId432" Type="http://schemas.openxmlformats.org/officeDocument/2006/relationships/customXml" Target="../ink/ink1552.xml"/><Relationship Id="rId106" Type="http://schemas.openxmlformats.org/officeDocument/2006/relationships/customXml" Target="../ink/ink1384.xml"/><Relationship Id="rId127" Type="http://schemas.openxmlformats.org/officeDocument/2006/relationships/customXml" Target="../ink/ink1395.xml"/><Relationship Id="rId313" Type="http://schemas.openxmlformats.org/officeDocument/2006/relationships/customXml" Target="../ink/ink1491.xml"/><Relationship Id="rId10" Type="http://schemas.openxmlformats.org/officeDocument/2006/relationships/image" Target="../media/image474.png"/><Relationship Id="rId31" Type="http://schemas.openxmlformats.org/officeDocument/2006/relationships/customXml" Target="../ink/ink1346.xml"/><Relationship Id="rId52" Type="http://schemas.openxmlformats.org/officeDocument/2006/relationships/image" Target="../media/image494.png"/><Relationship Id="rId73" Type="http://schemas.openxmlformats.org/officeDocument/2006/relationships/image" Target="../media/image504.png"/><Relationship Id="rId94" Type="http://schemas.openxmlformats.org/officeDocument/2006/relationships/customXml" Target="../ink/ink1378.xml"/><Relationship Id="rId148" Type="http://schemas.openxmlformats.org/officeDocument/2006/relationships/image" Target="../media/image541.png"/><Relationship Id="rId169" Type="http://schemas.openxmlformats.org/officeDocument/2006/relationships/image" Target="../media/image550.png"/><Relationship Id="rId334" Type="http://schemas.openxmlformats.org/officeDocument/2006/relationships/customXml" Target="../ink/ink1502.xml"/><Relationship Id="rId355" Type="http://schemas.openxmlformats.org/officeDocument/2006/relationships/customXml" Target="../ink/ink1513.xml"/><Relationship Id="rId376" Type="http://schemas.openxmlformats.org/officeDocument/2006/relationships/image" Target="../media/image651.png"/><Relationship Id="rId397" Type="http://schemas.openxmlformats.org/officeDocument/2006/relationships/image" Target="../media/image661.png"/><Relationship Id="rId4" Type="http://schemas.openxmlformats.org/officeDocument/2006/relationships/slide" Target="slide17.xml"/><Relationship Id="rId180" Type="http://schemas.openxmlformats.org/officeDocument/2006/relationships/image" Target="../media/image555.png"/><Relationship Id="rId215" Type="http://schemas.openxmlformats.org/officeDocument/2006/relationships/image" Target="../media/image572.png"/><Relationship Id="rId236" Type="http://schemas.openxmlformats.org/officeDocument/2006/relationships/customXml" Target="../ink/ink1452.xml"/><Relationship Id="rId257" Type="http://schemas.openxmlformats.org/officeDocument/2006/relationships/image" Target="../media/image593.png"/><Relationship Id="rId278" Type="http://schemas.openxmlformats.org/officeDocument/2006/relationships/customXml" Target="../ink/ink1473.xml"/><Relationship Id="rId401" Type="http://schemas.openxmlformats.org/officeDocument/2006/relationships/image" Target="../media/image1041.png"/><Relationship Id="rId422" Type="http://schemas.openxmlformats.org/officeDocument/2006/relationships/customXml" Target="../ink/ink1547.xml"/><Relationship Id="rId303" Type="http://schemas.openxmlformats.org/officeDocument/2006/relationships/customXml" Target="../ink/ink1486.xml"/><Relationship Id="rId42" Type="http://schemas.openxmlformats.org/officeDocument/2006/relationships/image" Target="../media/image489.png"/><Relationship Id="rId84" Type="http://schemas.openxmlformats.org/officeDocument/2006/relationships/customXml" Target="../ink/ink1373.xml"/><Relationship Id="rId138" Type="http://schemas.openxmlformats.org/officeDocument/2006/relationships/image" Target="../media/image536.png"/><Relationship Id="rId345" Type="http://schemas.openxmlformats.org/officeDocument/2006/relationships/image" Target="../media/image636.png"/><Relationship Id="rId387" Type="http://schemas.openxmlformats.org/officeDocument/2006/relationships/image" Target="../media/image656.png"/><Relationship Id="rId191" Type="http://schemas.openxmlformats.org/officeDocument/2006/relationships/image" Target="../media/image560.png"/><Relationship Id="rId205" Type="http://schemas.openxmlformats.org/officeDocument/2006/relationships/image" Target="../media/image567.png"/><Relationship Id="rId247" Type="http://schemas.openxmlformats.org/officeDocument/2006/relationships/image" Target="../media/image588.png"/><Relationship Id="rId412" Type="http://schemas.openxmlformats.org/officeDocument/2006/relationships/customXml" Target="../ink/ink1542.xml"/><Relationship Id="rId107" Type="http://schemas.openxmlformats.org/officeDocument/2006/relationships/image" Target="../media/image521.png"/><Relationship Id="rId289" Type="http://schemas.openxmlformats.org/officeDocument/2006/relationships/image" Target="../media/image609.png"/><Relationship Id="rId11" Type="http://schemas.openxmlformats.org/officeDocument/2006/relationships/customXml" Target="../ink/ink1336.xml"/><Relationship Id="rId53" Type="http://schemas.openxmlformats.org/officeDocument/2006/relationships/customXml" Target="../ink/ink1357.xml"/><Relationship Id="rId149" Type="http://schemas.openxmlformats.org/officeDocument/2006/relationships/customXml" Target="../ink/ink1406.xml"/><Relationship Id="rId314" Type="http://schemas.openxmlformats.org/officeDocument/2006/relationships/image" Target="../media/image621.png"/><Relationship Id="rId356" Type="http://schemas.openxmlformats.org/officeDocument/2006/relationships/image" Target="../media/image641.png"/><Relationship Id="rId398" Type="http://schemas.openxmlformats.org/officeDocument/2006/relationships/customXml" Target="../ink/ink1535.xml"/><Relationship Id="rId95" Type="http://schemas.openxmlformats.org/officeDocument/2006/relationships/image" Target="../media/image515.png"/><Relationship Id="rId160" Type="http://schemas.openxmlformats.org/officeDocument/2006/relationships/image" Target="../media/image546.png"/><Relationship Id="rId216" Type="http://schemas.openxmlformats.org/officeDocument/2006/relationships/customXml" Target="../ink/ink1442.xml"/><Relationship Id="rId423" Type="http://schemas.openxmlformats.org/officeDocument/2006/relationships/image" Target="../media/image1052.png"/><Relationship Id="rId258" Type="http://schemas.openxmlformats.org/officeDocument/2006/relationships/customXml" Target="../ink/ink1463.xml"/><Relationship Id="rId22" Type="http://schemas.openxmlformats.org/officeDocument/2006/relationships/image" Target="../media/image480.png"/><Relationship Id="rId64" Type="http://schemas.openxmlformats.org/officeDocument/2006/relationships/customXml" Target="../ink/ink1363.xml"/><Relationship Id="rId118" Type="http://schemas.openxmlformats.org/officeDocument/2006/relationships/customXml" Target="../ink/ink1390.xml"/><Relationship Id="rId325" Type="http://schemas.openxmlformats.org/officeDocument/2006/relationships/image" Target="../media/image626.png"/><Relationship Id="rId367" Type="http://schemas.openxmlformats.org/officeDocument/2006/relationships/customXml" Target="../ink/ink1519.xml"/><Relationship Id="rId171" Type="http://schemas.openxmlformats.org/officeDocument/2006/relationships/image" Target="../media/image551.png"/><Relationship Id="rId227" Type="http://schemas.openxmlformats.org/officeDocument/2006/relationships/image" Target="../media/image578.png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069.png"/><Relationship Id="rId21" Type="http://schemas.openxmlformats.org/officeDocument/2006/relationships/customXml" Target="../ink/ink1562.xml"/><Relationship Id="rId42" Type="http://schemas.openxmlformats.org/officeDocument/2006/relationships/image" Target="../media/image1077.png"/><Relationship Id="rId47" Type="http://schemas.openxmlformats.org/officeDocument/2006/relationships/customXml" Target="../ink/ink1575.xml"/><Relationship Id="rId63" Type="http://schemas.openxmlformats.org/officeDocument/2006/relationships/customXml" Target="../ink/ink1583.xml"/><Relationship Id="rId68" Type="http://schemas.openxmlformats.org/officeDocument/2006/relationships/image" Target="../media/image1090.png"/><Relationship Id="rId84" Type="http://schemas.openxmlformats.org/officeDocument/2006/relationships/image" Target="../media/image1098.png"/><Relationship Id="rId89" Type="http://schemas.openxmlformats.org/officeDocument/2006/relationships/customXml" Target="../ink/ink1596.xml"/><Relationship Id="rId112" Type="http://schemas.openxmlformats.org/officeDocument/2006/relationships/image" Target="../media/image1112.png"/><Relationship Id="rId2" Type="http://schemas.openxmlformats.org/officeDocument/2006/relationships/image" Target="../media/image1.jpeg"/><Relationship Id="rId16" Type="http://schemas.openxmlformats.org/officeDocument/2006/relationships/image" Target="../media/image1064.png"/><Relationship Id="rId29" Type="http://schemas.openxmlformats.org/officeDocument/2006/relationships/customXml" Target="../ink/ink1566.xml"/><Relationship Id="rId107" Type="http://schemas.openxmlformats.org/officeDocument/2006/relationships/customXml" Target="../ink/ink1605.xml"/><Relationship Id="rId11" Type="http://schemas.openxmlformats.org/officeDocument/2006/relationships/customXml" Target="../ink/ink1557.xml"/><Relationship Id="rId24" Type="http://schemas.openxmlformats.org/officeDocument/2006/relationships/image" Target="../media/image1068.png"/><Relationship Id="rId32" Type="http://schemas.openxmlformats.org/officeDocument/2006/relationships/image" Target="../media/image1072.png"/><Relationship Id="rId37" Type="http://schemas.openxmlformats.org/officeDocument/2006/relationships/customXml" Target="../ink/ink1570.xml"/><Relationship Id="rId40" Type="http://schemas.openxmlformats.org/officeDocument/2006/relationships/image" Target="../media/image1076.png"/><Relationship Id="rId45" Type="http://schemas.openxmlformats.org/officeDocument/2006/relationships/customXml" Target="../ink/ink1574.xml"/><Relationship Id="rId53" Type="http://schemas.openxmlformats.org/officeDocument/2006/relationships/customXml" Target="../ink/ink1578.xml"/><Relationship Id="rId58" Type="http://schemas.openxmlformats.org/officeDocument/2006/relationships/image" Target="../media/image1085.png"/><Relationship Id="rId66" Type="http://schemas.openxmlformats.org/officeDocument/2006/relationships/image" Target="../media/image1089.png"/><Relationship Id="rId74" Type="http://schemas.openxmlformats.org/officeDocument/2006/relationships/image" Target="../media/image1093.png"/><Relationship Id="rId79" Type="http://schemas.openxmlformats.org/officeDocument/2006/relationships/customXml" Target="../ink/ink1591.xml"/><Relationship Id="rId87" Type="http://schemas.openxmlformats.org/officeDocument/2006/relationships/customXml" Target="../ink/ink1595.xml"/><Relationship Id="rId102" Type="http://schemas.openxmlformats.org/officeDocument/2006/relationships/image" Target="../media/image1107.png"/><Relationship Id="rId110" Type="http://schemas.openxmlformats.org/officeDocument/2006/relationships/image" Target="../media/image1111.png"/><Relationship Id="rId5" Type="http://schemas.openxmlformats.org/officeDocument/2006/relationships/customXml" Target="../ink/ink1554.xml"/><Relationship Id="rId61" Type="http://schemas.openxmlformats.org/officeDocument/2006/relationships/customXml" Target="../ink/ink1582.xml"/><Relationship Id="rId82" Type="http://schemas.openxmlformats.org/officeDocument/2006/relationships/image" Target="../media/image1097.png"/><Relationship Id="rId90" Type="http://schemas.openxmlformats.org/officeDocument/2006/relationships/image" Target="../media/image1101.png"/><Relationship Id="rId95" Type="http://schemas.openxmlformats.org/officeDocument/2006/relationships/customXml" Target="../ink/ink1599.xml"/><Relationship Id="rId19" Type="http://schemas.openxmlformats.org/officeDocument/2006/relationships/customXml" Target="../ink/ink1561.xml"/><Relationship Id="rId14" Type="http://schemas.openxmlformats.org/officeDocument/2006/relationships/image" Target="../media/image1063.png"/><Relationship Id="rId22" Type="http://schemas.openxmlformats.org/officeDocument/2006/relationships/image" Target="../media/image1067.png"/><Relationship Id="rId27" Type="http://schemas.openxmlformats.org/officeDocument/2006/relationships/customXml" Target="../ink/ink1565.xml"/><Relationship Id="rId30" Type="http://schemas.openxmlformats.org/officeDocument/2006/relationships/image" Target="../media/image1071.png"/><Relationship Id="rId35" Type="http://schemas.openxmlformats.org/officeDocument/2006/relationships/customXml" Target="../ink/ink1569.xml"/><Relationship Id="rId43" Type="http://schemas.openxmlformats.org/officeDocument/2006/relationships/customXml" Target="../ink/ink1573.xml"/><Relationship Id="rId48" Type="http://schemas.openxmlformats.org/officeDocument/2006/relationships/image" Target="../media/image1080.png"/><Relationship Id="rId56" Type="http://schemas.openxmlformats.org/officeDocument/2006/relationships/image" Target="../media/image1084.png"/><Relationship Id="rId64" Type="http://schemas.openxmlformats.org/officeDocument/2006/relationships/image" Target="../media/image1088.png"/><Relationship Id="rId69" Type="http://schemas.openxmlformats.org/officeDocument/2006/relationships/customXml" Target="../ink/ink1586.xml"/><Relationship Id="rId77" Type="http://schemas.openxmlformats.org/officeDocument/2006/relationships/customXml" Target="../ink/ink1590.xml"/><Relationship Id="rId100" Type="http://schemas.openxmlformats.org/officeDocument/2006/relationships/image" Target="../media/image1106.png"/><Relationship Id="rId105" Type="http://schemas.openxmlformats.org/officeDocument/2006/relationships/customXml" Target="../ink/ink1604.xml"/><Relationship Id="rId113" Type="http://schemas.openxmlformats.org/officeDocument/2006/relationships/customXml" Target="../ink/ink1608.xml"/><Relationship Id="rId8" Type="http://schemas.openxmlformats.org/officeDocument/2006/relationships/image" Target="../media/image1060.png"/><Relationship Id="rId51" Type="http://schemas.openxmlformats.org/officeDocument/2006/relationships/customXml" Target="../ink/ink1577.xml"/><Relationship Id="rId72" Type="http://schemas.openxmlformats.org/officeDocument/2006/relationships/image" Target="../media/image1092.png"/><Relationship Id="rId80" Type="http://schemas.openxmlformats.org/officeDocument/2006/relationships/image" Target="../media/image1096.png"/><Relationship Id="rId85" Type="http://schemas.openxmlformats.org/officeDocument/2006/relationships/customXml" Target="../ink/ink1594.xml"/><Relationship Id="rId93" Type="http://schemas.openxmlformats.org/officeDocument/2006/relationships/customXml" Target="../ink/ink1598.xml"/><Relationship Id="rId98" Type="http://schemas.openxmlformats.org/officeDocument/2006/relationships/image" Target="../media/image1105.png"/><Relationship Id="rId3" Type="http://schemas.openxmlformats.org/officeDocument/2006/relationships/customXml" Target="../ink/ink1553.xml"/><Relationship Id="rId12" Type="http://schemas.openxmlformats.org/officeDocument/2006/relationships/image" Target="../media/image1062.png"/><Relationship Id="rId17" Type="http://schemas.openxmlformats.org/officeDocument/2006/relationships/customXml" Target="../ink/ink1560.xml"/><Relationship Id="rId25" Type="http://schemas.openxmlformats.org/officeDocument/2006/relationships/customXml" Target="../ink/ink1564.xml"/><Relationship Id="rId33" Type="http://schemas.openxmlformats.org/officeDocument/2006/relationships/customXml" Target="../ink/ink1568.xml"/><Relationship Id="rId38" Type="http://schemas.openxmlformats.org/officeDocument/2006/relationships/image" Target="../media/image1075.png"/><Relationship Id="rId46" Type="http://schemas.openxmlformats.org/officeDocument/2006/relationships/image" Target="../media/image1079.png"/><Relationship Id="rId59" Type="http://schemas.openxmlformats.org/officeDocument/2006/relationships/customXml" Target="../ink/ink1581.xml"/><Relationship Id="rId67" Type="http://schemas.openxmlformats.org/officeDocument/2006/relationships/customXml" Target="../ink/ink1585.xml"/><Relationship Id="rId103" Type="http://schemas.openxmlformats.org/officeDocument/2006/relationships/customXml" Target="../ink/ink1603.xml"/><Relationship Id="rId108" Type="http://schemas.openxmlformats.org/officeDocument/2006/relationships/image" Target="../media/image1110.png"/><Relationship Id="rId20" Type="http://schemas.openxmlformats.org/officeDocument/2006/relationships/image" Target="../media/image1066.png"/><Relationship Id="rId41" Type="http://schemas.openxmlformats.org/officeDocument/2006/relationships/customXml" Target="../ink/ink1572.xml"/><Relationship Id="rId54" Type="http://schemas.openxmlformats.org/officeDocument/2006/relationships/image" Target="../media/image1083.png"/><Relationship Id="rId62" Type="http://schemas.openxmlformats.org/officeDocument/2006/relationships/image" Target="../media/image1087.png"/><Relationship Id="rId70" Type="http://schemas.openxmlformats.org/officeDocument/2006/relationships/image" Target="../media/image1091.png"/><Relationship Id="rId75" Type="http://schemas.openxmlformats.org/officeDocument/2006/relationships/customXml" Target="../ink/ink1589.xml"/><Relationship Id="rId83" Type="http://schemas.openxmlformats.org/officeDocument/2006/relationships/customXml" Target="../ink/ink1593.xml"/><Relationship Id="rId88" Type="http://schemas.openxmlformats.org/officeDocument/2006/relationships/image" Target="../media/image1100.png"/><Relationship Id="rId91" Type="http://schemas.openxmlformats.org/officeDocument/2006/relationships/customXml" Target="../ink/ink1597.xml"/><Relationship Id="rId96" Type="http://schemas.openxmlformats.org/officeDocument/2006/relationships/image" Target="../media/image1104.png"/><Relationship Id="rId111" Type="http://schemas.openxmlformats.org/officeDocument/2006/relationships/customXml" Target="../ink/ink160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9.png"/><Relationship Id="rId15" Type="http://schemas.openxmlformats.org/officeDocument/2006/relationships/customXml" Target="../ink/ink1559.xml"/><Relationship Id="rId23" Type="http://schemas.openxmlformats.org/officeDocument/2006/relationships/customXml" Target="../ink/ink1563.xml"/><Relationship Id="rId28" Type="http://schemas.openxmlformats.org/officeDocument/2006/relationships/image" Target="../media/image1070.png"/><Relationship Id="rId36" Type="http://schemas.openxmlformats.org/officeDocument/2006/relationships/image" Target="../media/image1074.png"/><Relationship Id="rId49" Type="http://schemas.openxmlformats.org/officeDocument/2006/relationships/customXml" Target="../ink/ink1576.xml"/><Relationship Id="rId57" Type="http://schemas.openxmlformats.org/officeDocument/2006/relationships/customXml" Target="../ink/ink1580.xml"/><Relationship Id="rId106" Type="http://schemas.openxmlformats.org/officeDocument/2006/relationships/image" Target="../media/image1109.png"/><Relationship Id="rId114" Type="http://schemas.openxmlformats.org/officeDocument/2006/relationships/image" Target="../media/image1113.png"/><Relationship Id="rId10" Type="http://schemas.openxmlformats.org/officeDocument/2006/relationships/image" Target="../media/image1061.png"/><Relationship Id="rId31" Type="http://schemas.openxmlformats.org/officeDocument/2006/relationships/customXml" Target="../ink/ink1567.xml"/><Relationship Id="rId44" Type="http://schemas.openxmlformats.org/officeDocument/2006/relationships/image" Target="../media/image1078.png"/><Relationship Id="rId52" Type="http://schemas.openxmlformats.org/officeDocument/2006/relationships/image" Target="../media/image1082.png"/><Relationship Id="rId60" Type="http://schemas.openxmlformats.org/officeDocument/2006/relationships/image" Target="../media/image1086.png"/><Relationship Id="rId65" Type="http://schemas.openxmlformats.org/officeDocument/2006/relationships/customXml" Target="../ink/ink1584.xml"/><Relationship Id="rId73" Type="http://schemas.openxmlformats.org/officeDocument/2006/relationships/customXml" Target="../ink/ink1588.xml"/><Relationship Id="rId78" Type="http://schemas.openxmlformats.org/officeDocument/2006/relationships/image" Target="../media/image1095.png"/><Relationship Id="rId81" Type="http://schemas.openxmlformats.org/officeDocument/2006/relationships/customXml" Target="../ink/ink1592.xml"/><Relationship Id="rId86" Type="http://schemas.openxmlformats.org/officeDocument/2006/relationships/image" Target="../media/image1099.png"/><Relationship Id="rId94" Type="http://schemas.openxmlformats.org/officeDocument/2006/relationships/image" Target="../media/image1103.png"/><Relationship Id="rId99" Type="http://schemas.openxmlformats.org/officeDocument/2006/relationships/customXml" Target="../ink/ink1601.xml"/><Relationship Id="rId101" Type="http://schemas.openxmlformats.org/officeDocument/2006/relationships/customXml" Target="../ink/ink1602.xml"/><Relationship Id="rId4" Type="http://schemas.openxmlformats.org/officeDocument/2006/relationships/image" Target="../media/image1058.png"/><Relationship Id="rId9" Type="http://schemas.openxmlformats.org/officeDocument/2006/relationships/customXml" Target="../ink/ink1556.xml"/><Relationship Id="rId13" Type="http://schemas.openxmlformats.org/officeDocument/2006/relationships/customXml" Target="../ink/ink1558.xml"/><Relationship Id="rId18" Type="http://schemas.openxmlformats.org/officeDocument/2006/relationships/image" Target="../media/image1065.png"/><Relationship Id="rId39" Type="http://schemas.openxmlformats.org/officeDocument/2006/relationships/customXml" Target="../ink/ink1571.xml"/><Relationship Id="rId109" Type="http://schemas.openxmlformats.org/officeDocument/2006/relationships/customXml" Target="../ink/ink1606.xml"/><Relationship Id="rId34" Type="http://schemas.openxmlformats.org/officeDocument/2006/relationships/image" Target="../media/image1073.png"/><Relationship Id="rId50" Type="http://schemas.openxmlformats.org/officeDocument/2006/relationships/image" Target="../media/image1081.png"/><Relationship Id="rId55" Type="http://schemas.openxmlformats.org/officeDocument/2006/relationships/customXml" Target="../ink/ink1579.xml"/><Relationship Id="rId76" Type="http://schemas.openxmlformats.org/officeDocument/2006/relationships/image" Target="../media/image1094.png"/><Relationship Id="rId97" Type="http://schemas.openxmlformats.org/officeDocument/2006/relationships/customXml" Target="../ink/ink1600.xml"/><Relationship Id="rId104" Type="http://schemas.openxmlformats.org/officeDocument/2006/relationships/image" Target="../media/image1108.png"/><Relationship Id="rId7" Type="http://schemas.openxmlformats.org/officeDocument/2006/relationships/customXml" Target="../ink/ink1555.xml"/><Relationship Id="rId71" Type="http://schemas.openxmlformats.org/officeDocument/2006/relationships/customXml" Target="../ink/ink1587.xml"/><Relationship Id="rId92" Type="http://schemas.openxmlformats.org/officeDocument/2006/relationships/image" Target="../media/image110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84.png"/><Relationship Id="rId21" Type="http://schemas.openxmlformats.org/officeDocument/2006/relationships/image" Target="../media/image236.png"/><Relationship Id="rId42" Type="http://schemas.openxmlformats.org/officeDocument/2006/relationships/customXml" Target="../ink/ink1628.xml"/><Relationship Id="rId63" Type="http://schemas.openxmlformats.org/officeDocument/2006/relationships/image" Target="../media/image257.png"/><Relationship Id="rId84" Type="http://schemas.openxmlformats.org/officeDocument/2006/relationships/customXml" Target="../ink/ink1649.xml"/><Relationship Id="rId138" Type="http://schemas.openxmlformats.org/officeDocument/2006/relationships/customXml" Target="../ink/ink1676.xml"/><Relationship Id="rId159" Type="http://schemas.openxmlformats.org/officeDocument/2006/relationships/image" Target="../media/image305.png"/><Relationship Id="rId170" Type="http://schemas.openxmlformats.org/officeDocument/2006/relationships/customXml" Target="../ink/ink1692.xml"/><Relationship Id="rId191" Type="http://schemas.openxmlformats.org/officeDocument/2006/relationships/image" Target="../media/image321.png"/><Relationship Id="rId205" Type="http://schemas.openxmlformats.org/officeDocument/2006/relationships/image" Target="../media/image953.png"/><Relationship Id="rId226" Type="http://schemas.openxmlformats.org/officeDocument/2006/relationships/customXml" Target="../ink/ink1720.xml"/><Relationship Id="rId107" Type="http://schemas.openxmlformats.org/officeDocument/2006/relationships/image" Target="../media/image279.png"/><Relationship Id="rId11" Type="http://schemas.openxmlformats.org/officeDocument/2006/relationships/image" Target="../media/image231.png"/><Relationship Id="rId32" Type="http://schemas.openxmlformats.org/officeDocument/2006/relationships/customXml" Target="../ink/ink1623.xml"/><Relationship Id="rId53" Type="http://schemas.openxmlformats.org/officeDocument/2006/relationships/image" Target="../media/image252.png"/><Relationship Id="rId74" Type="http://schemas.openxmlformats.org/officeDocument/2006/relationships/customXml" Target="../ink/ink1644.xml"/><Relationship Id="rId128" Type="http://schemas.openxmlformats.org/officeDocument/2006/relationships/customXml" Target="../ink/ink1671.xml"/><Relationship Id="rId149" Type="http://schemas.openxmlformats.org/officeDocument/2006/relationships/image" Target="../media/image300.png"/><Relationship Id="rId5" Type="http://schemas.openxmlformats.org/officeDocument/2006/relationships/image" Target="../media/image228.png"/><Relationship Id="rId95" Type="http://schemas.openxmlformats.org/officeDocument/2006/relationships/image" Target="../media/image273.png"/><Relationship Id="rId160" Type="http://schemas.openxmlformats.org/officeDocument/2006/relationships/customXml" Target="../ink/ink1687.xml"/><Relationship Id="rId181" Type="http://schemas.openxmlformats.org/officeDocument/2006/relationships/image" Target="../media/image316.png"/><Relationship Id="rId216" Type="http://schemas.openxmlformats.org/officeDocument/2006/relationships/customXml" Target="../ink/ink1715.xml"/><Relationship Id="rId22" Type="http://schemas.openxmlformats.org/officeDocument/2006/relationships/customXml" Target="../ink/ink1618.xml"/><Relationship Id="rId27" Type="http://schemas.openxmlformats.org/officeDocument/2006/relationships/image" Target="../media/image239.png"/><Relationship Id="rId43" Type="http://schemas.openxmlformats.org/officeDocument/2006/relationships/image" Target="../media/image247.png"/><Relationship Id="rId48" Type="http://schemas.openxmlformats.org/officeDocument/2006/relationships/customXml" Target="../ink/ink1631.xml"/><Relationship Id="rId64" Type="http://schemas.openxmlformats.org/officeDocument/2006/relationships/customXml" Target="../ink/ink1639.xml"/><Relationship Id="rId69" Type="http://schemas.openxmlformats.org/officeDocument/2006/relationships/image" Target="../media/image260.png"/><Relationship Id="rId113" Type="http://schemas.openxmlformats.org/officeDocument/2006/relationships/image" Target="../media/image282.png"/><Relationship Id="rId118" Type="http://schemas.openxmlformats.org/officeDocument/2006/relationships/customXml" Target="../ink/ink1666.xml"/><Relationship Id="rId134" Type="http://schemas.openxmlformats.org/officeDocument/2006/relationships/customXml" Target="../ink/ink1674.xml"/><Relationship Id="rId139" Type="http://schemas.openxmlformats.org/officeDocument/2006/relationships/image" Target="../media/image295.png"/><Relationship Id="rId80" Type="http://schemas.openxmlformats.org/officeDocument/2006/relationships/customXml" Target="../ink/ink1647.xml"/><Relationship Id="rId85" Type="http://schemas.openxmlformats.org/officeDocument/2006/relationships/image" Target="../media/image268.png"/><Relationship Id="rId150" Type="http://schemas.openxmlformats.org/officeDocument/2006/relationships/customXml" Target="../ink/ink1682.xml"/><Relationship Id="rId155" Type="http://schemas.openxmlformats.org/officeDocument/2006/relationships/image" Target="../media/image303.png"/><Relationship Id="rId171" Type="http://schemas.openxmlformats.org/officeDocument/2006/relationships/image" Target="../media/image311.png"/><Relationship Id="rId176" Type="http://schemas.openxmlformats.org/officeDocument/2006/relationships/customXml" Target="../ink/ink1695.xml"/><Relationship Id="rId192" Type="http://schemas.openxmlformats.org/officeDocument/2006/relationships/customXml" Target="../ink/ink1703.xml"/><Relationship Id="rId197" Type="http://schemas.openxmlformats.org/officeDocument/2006/relationships/image" Target="../media/image324.png"/><Relationship Id="rId206" Type="http://schemas.openxmlformats.org/officeDocument/2006/relationships/customXml" Target="../ink/ink1710.xml"/><Relationship Id="rId227" Type="http://schemas.openxmlformats.org/officeDocument/2006/relationships/image" Target="../media/image964.png"/><Relationship Id="rId201" Type="http://schemas.openxmlformats.org/officeDocument/2006/relationships/image" Target="../media/image951.png"/><Relationship Id="rId222" Type="http://schemas.openxmlformats.org/officeDocument/2006/relationships/customXml" Target="../ink/ink1718.xml"/><Relationship Id="rId12" Type="http://schemas.openxmlformats.org/officeDocument/2006/relationships/customXml" Target="../ink/ink1613.xml"/><Relationship Id="rId17" Type="http://schemas.openxmlformats.org/officeDocument/2006/relationships/image" Target="../media/image234.png"/><Relationship Id="rId33" Type="http://schemas.openxmlformats.org/officeDocument/2006/relationships/image" Target="../media/image242.png"/><Relationship Id="rId38" Type="http://schemas.openxmlformats.org/officeDocument/2006/relationships/customXml" Target="../ink/ink1626.xml"/><Relationship Id="rId59" Type="http://schemas.openxmlformats.org/officeDocument/2006/relationships/image" Target="../media/image255.png"/><Relationship Id="rId103" Type="http://schemas.openxmlformats.org/officeDocument/2006/relationships/image" Target="../media/image277.png"/><Relationship Id="rId108" Type="http://schemas.openxmlformats.org/officeDocument/2006/relationships/customXml" Target="../ink/ink1661.xml"/><Relationship Id="rId124" Type="http://schemas.openxmlformats.org/officeDocument/2006/relationships/customXml" Target="../ink/ink1669.xml"/><Relationship Id="rId129" Type="http://schemas.openxmlformats.org/officeDocument/2006/relationships/image" Target="../media/image290.png"/><Relationship Id="rId54" Type="http://schemas.openxmlformats.org/officeDocument/2006/relationships/customXml" Target="../ink/ink1634.xml"/><Relationship Id="rId70" Type="http://schemas.openxmlformats.org/officeDocument/2006/relationships/customXml" Target="../ink/ink1642.xml"/><Relationship Id="rId75" Type="http://schemas.openxmlformats.org/officeDocument/2006/relationships/image" Target="../media/image263.png"/><Relationship Id="rId91" Type="http://schemas.openxmlformats.org/officeDocument/2006/relationships/image" Target="../media/image271.png"/><Relationship Id="rId96" Type="http://schemas.openxmlformats.org/officeDocument/2006/relationships/customXml" Target="../ink/ink1655.xml"/><Relationship Id="rId140" Type="http://schemas.openxmlformats.org/officeDocument/2006/relationships/customXml" Target="../ink/ink1677.xml"/><Relationship Id="rId145" Type="http://schemas.openxmlformats.org/officeDocument/2006/relationships/image" Target="../media/image298.png"/><Relationship Id="rId161" Type="http://schemas.openxmlformats.org/officeDocument/2006/relationships/image" Target="../media/image306.png"/><Relationship Id="rId166" Type="http://schemas.openxmlformats.org/officeDocument/2006/relationships/customXml" Target="../ink/ink1690.xml"/><Relationship Id="rId182" Type="http://schemas.openxmlformats.org/officeDocument/2006/relationships/customXml" Target="../ink/ink1698.xml"/><Relationship Id="rId187" Type="http://schemas.openxmlformats.org/officeDocument/2006/relationships/image" Target="../media/image319.png"/><Relationship Id="rId217" Type="http://schemas.openxmlformats.org/officeDocument/2006/relationships/image" Target="../media/image95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10.xml"/><Relationship Id="rId212" Type="http://schemas.openxmlformats.org/officeDocument/2006/relationships/customXml" Target="../ink/ink1713.xml"/><Relationship Id="rId23" Type="http://schemas.openxmlformats.org/officeDocument/2006/relationships/image" Target="../media/image237.png"/><Relationship Id="rId28" Type="http://schemas.openxmlformats.org/officeDocument/2006/relationships/customXml" Target="../ink/ink1621.xml"/><Relationship Id="rId49" Type="http://schemas.openxmlformats.org/officeDocument/2006/relationships/image" Target="../media/image250.png"/><Relationship Id="rId114" Type="http://schemas.openxmlformats.org/officeDocument/2006/relationships/customXml" Target="../ink/ink1664.xml"/><Relationship Id="rId119" Type="http://schemas.openxmlformats.org/officeDocument/2006/relationships/image" Target="../media/image285.png"/><Relationship Id="rId44" Type="http://schemas.openxmlformats.org/officeDocument/2006/relationships/customXml" Target="../ink/ink1629.xml"/><Relationship Id="rId60" Type="http://schemas.openxmlformats.org/officeDocument/2006/relationships/customXml" Target="../ink/ink1637.xml"/><Relationship Id="rId65" Type="http://schemas.openxmlformats.org/officeDocument/2006/relationships/image" Target="../media/image258.png"/><Relationship Id="rId81" Type="http://schemas.openxmlformats.org/officeDocument/2006/relationships/image" Target="../media/image266.png"/><Relationship Id="rId86" Type="http://schemas.openxmlformats.org/officeDocument/2006/relationships/customXml" Target="../ink/ink1650.xml"/><Relationship Id="rId130" Type="http://schemas.openxmlformats.org/officeDocument/2006/relationships/customXml" Target="../ink/ink1672.xml"/><Relationship Id="rId135" Type="http://schemas.openxmlformats.org/officeDocument/2006/relationships/image" Target="../media/image293.png"/><Relationship Id="rId151" Type="http://schemas.openxmlformats.org/officeDocument/2006/relationships/image" Target="../media/image301.png"/><Relationship Id="rId156" Type="http://schemas.openxmlformats.org/officeDocument/2006/relationships/customXml" Target="../ink/ink1685.xml"/><Relationship Id="rId177" Type="http://schemas.openxmlformats.org/officeDocument/2006/relationships/image" Target="../media/image314.png"/><Relationship Id="rId198" Type="http://schemas.openxmlformats.org/officeDocument/2006/relationships/customXml" Target="../ink/ink1706.xml"/><Relationship Id="rId172" Type="http://schemas.openxmlformats.org/officeDocument/2006/relationships/customXml" Target="../ink/ink1693.xml"/><Relationship Id="rId193" Type="http://schemas.openxmlformats.org/officeDocument/2006/relationships/image" Target="../media/image322.png"/><Relationship Id="rId202" Type="http://schemas.openxmlformats.org/officeDocument/2006/relationships/customXml" Target="../ink/ink1708.xml"/><Relationship Id="rId207" Type="http://schemas.openxmlformats.org/officeDocument/2006/relationships/image" Target="../media/image954.png"/><Relationship Id="rId223" Type="http://schemas.openxmlformats.org/officeDocument/2006/relationships/image" Target="../media/image962.png"/><Relationship Id="rId228" Type="http://schemas.openxmlformats.org/officeDocument/2006/relationships/customXml" Target="../ink/ink1721.xml"/><Relationship Id="rId13" Type="http://schemas.openxmlformats.org/officeDocument/2006/relationships/image" Target="../media/image232.png"/><Relationship Id="rId18" Type="http://schemas.openxmlformats.org/officeDocument/2006/relationships/customXml" Target="../ink/ink1616.xml"/><Relationship Id="rId39" Type="http://schemas.openxmlformats.org/officeDocument/2006/relationships/image" Target="../media/image245.png"/><Relationship Id="rId109" Type="http://schemas.openxmlformats.org/officeDocument/2006/relationships/image" Target="../media/image280.png"/><Relationship Id="rId34" Type="http://schemas.openxmlformats.org/officeDocument/2006/relationships/customXml" Target="../ink/ink1624.xml"/><Relationship Id="rId50" Type="http://schemas.openxmlformats.org/officeDocument/2006/relationships/customXml" Target="../ink/ink1632.xml"/><Relationship Id="rId55" Type="http://schemas.openxmlformats.org/officeDocument/2006/relationships/image" Target="../media/image253.png"/><Relationship Id="rId76" Type="http://schemas.openxmlformats.org/officeDocument/2006/relationships/customXml" Target="../ink/ink1645.xml"/><Relationship Id="rId97" Type="http://schemas.openxmlformats.org/officeDocument/2006/relationships/image" Target="../media/image274.png"/><Relationship Id="rId104" Type="http://schemas.openxmlformats.org/officeDocument/2006/relationships/customXml" Target="../ink/ink1659.xml"/><Relationship Id="rId120" Type="http://schemas.openxmlformats.org/officeDocument/2006/relationships/customXml" Target="../ink/ink1667.xml"/><Relationship Id="rId125" Type="http://schemas.openxmlformats.org/officeDocument/2006/relationships/image" Target="../media/image288.png"/><Relationship Id="rId141" Type="http://schemas.openxmlformats.org/officeDocument/2006/relationships/image" Target="../media/image296.png"/><Relationship Id="rId146" Type="http://schemas.openxmlformats.org/officeDocument/2006/relationships/customXml" Target="../ink/ink1680.xml"/><Relationship Id="rId167" Type="http://schemas.openxmlformats.org/officeDocument/2006/relationships/image" Target="../media/image309.png"/><Relationship Id="rId188" Type="http://schemas.openxmlformats.org/officeDocument/2006/relationships/customXml" Target="../ink/ink1701.xml"/><Relationship Id="rId7" Type="http://schemas.openxmlformats.org/officeDocument/2006/relationships/image" Target="../media/image229.png"/><Relationship Id="rId71" Type="http://schemas.openxmlformats.org/officeDocument/2006/relationships/image" Target="../media/image261.png"/><Relationship Id="rId92" Type="http://schemas.openxmlformats.org/officeDocument/2006/relationships/customXml" Target="../ink/ink1653.xml"/><Relationship Id="rId162" Type="http://schemas.openxmlformats.org/officeDocument/2006/relationships/customXml" Target="../ink/ink1688.xml"/><Relationship Id="rId183" Type="http://schemas.openxmlformats.org/officeDocument/2006/relationships/image" Target="../media/image317.png"/><Relationship Id="rId213" Type="http://schemas.openxmlformats.org/officeDocument/2006/relationships/image" Target="../media/image957.png"/><Relationship Id="rId218" Type="http://schemas.openxmlformats.org/officeDocument/2006/relationships/customXml" Target="../ink/ink1716.xml"/><Relationship Id="rId2" Type="http://schemas.openxmlformats.org/officeDocument/2006/relationships/image" Target="../media/image1.jpeg"/><Relationship Id="rId29" Type="http://schemas.openxmlformats.org/officeDocument/2006/relationships/image" Target="../media/image240.png"/><Relationship Id="rId24" Type="http://schemas.openxmlformats.org/officeDocument/2006/relationships/customXml" Target="../ink/ink1619.xml"/><Relationship Id="rId40" Type="http://schemas.openxmlformats.org/officeDocument/2006/relationships/customXml" Target="../ink/ink1627.xml"/><Relationship Id="rId45" Type="http://schemas.openxmlformats.org/officeDocument/2006/relationships/image" Target="../media/image248.png"/><Relationship Id="rId66" Type="http://schemas.openxmlformats.org/officeDocument/2006/relationships/customXml" Target="../ink/ink1640.xml"/><Relationship Id="rId87" Type="http://schemas.openxmlformats.org/officeDocument/2006/relationships/image" Target="../media/image269.png"/><Relationship Id="rId110" Type="http://schemas.openxmlformats.org/officeDocument/2006/relationships/customXml" Target="../ink/ink1662.xml"/><Relationship Id="rId115" Type="http://schemas.openxmlformats.org/officeDocument/2006/relationships/image" Target="../media/image283.png"/><Relationship Id="rId131" Type="http://schemas.openxmlformats.org/officeDocument/2006/relationships/image" Target="../media/image291.png"/><Relationship Id="rId136" Type="http://schemas.openxmlformats.org/officeDocument/2006/relationships/customXml" Target="../ink/ink1675.xml"/><Relationship Id="rId157" Type="http://schemas.openxmlformats.org/officeDocument/2006/relationships/image" Target="../media/image304.png"/><Relationship Id="rId178" Type="http://schemas.openxmlformats.org/officeDocument/2006/relationships/customXml" Target="../ink/ink1696.xml"/><Relationship Id="rId61" Type="http://schemas.openxmlformats.org/officeDocument/2006/relationships/image" Target="../media/image256.png"/><Relationship Id="rId82" Type="http://schemas.openxmlformats.org/officeDocument/2006/relationships/customXml" Target="../ink/ink1648.xml"/><Relationship Id="rId152" Type="http://schemas.openxmlformats.org/officeDocument/2006/relationships/customXml" Target="../ink/ink1683.xml"/><Relationship Id="rId173" Type="http://schemas.openxmlformats.org/officeDocument/2006/relationships/image" Target="../media/image312.png"/><Relationship Id="rId194" Type="http://schemas.openxmlformats.org/officeDocument/2006/relationships/customXml" Target="../ink/ink1704.xml"/><Relationship Id="rId199" Type="http://schemas.openxmlformats.org/officeDocument/2006/relationships/image" Target="../media/image325.png"/><Relationship Id="rId203" Type="http://schemas.openxmlformats.org/officeDocument/2006/relationships/image" Target="../media/image952.png"/><Relationship Id="rId208" Type="http://schemas.openxmlformats.org/officeDocument/2006/relationships/customXml" Target="../ink/ink1711.xml"/><Relationship Id="rId229" Type="http://schemas.openxmlformats.org/officeDocument/2006/relationships/image" Target="../media/image965.png"/><Relationship Id="rId19" Type="http://schemas.openxmlformats.org/officeDocument/2006/relationships/image" Target="../media/image235.png"/><Relationship Id="rId224" Type="http://schemas.openxmlformats.org/officeDocument/2006/relationships/customXml" Target="../ink/ink1719.xml"/><Relationship Id="rId14" Type="http://schemas.openxmlformats.org/officeDocument/2006/relationships/customXml" Target="../ink/ink1614.xml"/><Relationship Id="rId30" Type="http://schemas.openxmlformats.org/officeDocument/2006/relationships/customXml" Target="../ink/ink1622.xml"/><Relationship Id="rId35" Type="http://schemas.openxmlformats.org/officeDocument/2006/relationships/image" Target="../media/image243.png"/><Relationship Id="rId56" Type="http://schemas.openxmlformats.org/officeDocument/2006/relationships/customXml" Target="../ink/ink1635.xml"/><Relationship Id="rId77" Type="http://schemas.openxmlformats.org/officeDocument/2006/relationships/image" Target="../media/image264.png"/><Relationship Id="rId100" Type="http://schemas.openxmlformats.org/officeDocument/2006/relationships/customXml" Target="../ink/ink1657.xml"/><Relationship Id="rId105" Type="http://schemas.openxmlformats.org/officeDocument/2006/relationships/image" Target="../media/image278.png"/><Relationship Id="rId126" Type="http://schemas.openxmlformats.org/officeDocument/2006/relationships/customXml" Target="../ink/ink1670.xml"/><Relationship Id="rId147" Type="http://schemas.openxmlformats.org/officeDocument/2006/relationships/image" Target="../media/image299.png"/><Relationship Id="rId168" Type="http://schemas.openxmlformats.org/officeDocument/2006/relationships/customXml" Target="../ink/ink1691.xml"/><Relationship Id="rId8" Type="http://schemas.openxmlformats.org/officeDocument/2006/relationships/customXml" Target="../ink/ink1611.xml"/><Relationship Id="rId51" Type="http://schemas.openxmlformats.org/officeDocument/2006/relationships/image" Target="../media/image251.png"/><Relationship Id="rId72" Type="http://schemas.openxmlformats.org/officeDocument/2006/relationships/customXml" Target="../ink/ink1643.xml"/><Relationship Id="rId93" Type="http://schemas.openxmlformats.org/officeDocument/2006/relationships/image" Target="../media/image272.png"/><Relationship Id="rId98" Type="http://schemas.openxmlformats.org/officeDocument/2006/relationships/customXml" Target="../ink/ink1656.xml"/><Relationship Id="rId121" Type="http://schemas.openxmlformats.org/officeDocument/2006/relationships/image" Target="../media/image286.png"/><Relationship Id="rId142" Type="http://schemas.openxmlformats.org/officeDocument/2006/relationships/customXml" Target="../ink/ink1678.xml"/><Relationship Id="rId163" Type="http://schemas.openxmlformats.org/officeDocument/2006/relationships/image" Target="../media/image307.png"/><Relationship Id="rId184" Type="http://schemas.openxmlformats.org/officeDocument/2006/relationships/customXml" Target="../ink/ink1699.xml"/><Relationship Id="rId189" Type="http://schemas.openxmlformats.org/officeDocument/2006/relationships/image" Target="../media/image320.png"/><Relationship Id="rId219" Type="http://schemas.openxmlformats.org/officeDocument/2006/relationships/image" Target="../media/image960.png"/><Relationship Id="rId3" Type="http://schemas.openxmlformats.org/officeDocument/2006/relationships/image" Target="../media/image210.png"/><Relationship Id="rId214" Type="http://schemas.openxmlformats.org/officeDocument/2006/relationships/customXml" Target="../ink/ink1714.xml"/><Relationship Id="rId230" Type="http://schemas.openxmlformats.org/officeDocument/2006/relationships/customXml" Target="../ink/ink1722.xml"/><Relationship Id="rId25" Type="http://schemas.openxmlformats.org/officeDocument/2006/relationships/image" Target="../media/image238.png"/><Relationship Id="rId46" Type="http://schemas.openxmlformats.org/officeDocument/2006/relationships/customXml" Target="../ink/ink1630.xml"/><Relationship Id="rId67" Type="http://schemas.openxmlformats.org/officeDocument/2006/relationships/image" Target="../media/image259.png"/><Relationship Id="rId116" Type="http://schemas.openxmlformats.org/officeDocument/2006/relationships/customXml" Target="../ink/ink1665.xml"/><Relationship Id="rId137" Type="http://schemas.openxmlformats.org/officeDocument/2006/relationships/image" Target="../media/image294.png"/><Relationship Id="rId158" Type="http://schemas.openxmlformats.org/officeDocument/2006/relationships/customXml" Target="../ink/ink1686.xml"/><Relationship Id="rId20" Type="http://schemas.openxmlformats.org/officeDocument/2006/relationships/customXml" Target="../ink/ink1617.xml"/><Relationship Id="rId41" Type="http://schemas.openxmlformats.org/officeDocument/2006/relationships/image" Target="../media/image246.png"/><Relationship Id="rId62" Type="http://schemas.openxmlformats.org/officeDocument/2006/relationships/customXml" Target="../ink/ink1638.xml"/><Relationship Id="rId83" Type="http://schemas.openxmlformats.org/officeDocument/2006/relationships/image" Target="../media/image267.png"/><Relationship Id="rId88" Type="http://schemas.openxmlformats.org/officeDocument/2006/relationships/customXml" Target="../ink/ink1651.xml"/><Relationship Id="rId111" Type="http://schemas.openxmlformats.org/officeDocument/2006/relationships/image" Target="../media/image281.png"/><Relationship Id="rId132" Type="http://schemas.openxmlformats.org/officeDocument/2006/relationships/customXml" Target="../ink/ink1673.xml"/><Relationship Id="rId153" Type="http://schemas.openxmlformats.org/officeDocument/2006/relationships/image" Target="../media/image302.png"/><Relationship Id="rId174" Type="http://schemas.openxmlformats.org/officeDocument/2006/relationships/customXml" Target="../ink/ink1694.xml"/><Relationship Id="rId179" Type="http://schemas.openxmlformats.org/officeDocument/2006/relationships/image" Target="../media/image315.png"/><Relationship Id="rId195" Type="http://schemas.openxmlformats.org/officeDocument/2006/relationships/image" Target="../media/image323.png"/><Relationship Id="rId209" Type="http://schemas.openxmlformats.org/officeDocument/2006/relationships/image" Target="../media/image955.png"/><Relationship Id="rId190" Type="http://schemas.openxmlformats.org/officeDocument/2006/relationships/customXml" Target="../ink/ink1702.xml"/><Relationship Id="rId204" Type="http://schemas.openxmlformats.org/officeDocument/2006/relationships/customXml" Target="../ink/ink1709.xml"/><Relationship Id="rId220" Type="http://schemas.openxmlformats.org/officeDocument/2006/relationships/customXml" Target="../ink/ink1717.xml"/><Relationship Id="rId225" Type="http://schemas.openxmlformats.org/officeDocument/2006/relationships/image" Target="../media/image963.png"/><Relationship Id="rId15" Type="http://schemas.openxmlformats.org/officeDocument/2006/relationships/image" Target="../media/image233.png"/><Relationship Id="rId36" Type="http://schemas.openxmlformats.org/officeDocument/2006/relationships/customXml" Target="../ink/ink1625.xml"/><Relationship Id="rId57" Type="http://schemas.openxmlformats.org/officeDocument/2006/relationships/image" Target="../media/image254.png"/><Relationship Id="rId106" Type="http://schemas.openxmlformats.org/officeDocument/2006/relationships/customXml" Target="../ink/ink1660.xml"/><Relationship Id="rId127" Type="http://schemas.openxmlformats.org/officeDocument/2006/relationships/image" Target="../media/image289.png"/><Relationship Id="rId10" Type="http://schemas.openxmlformats.org/officeDocument/2006/relationships/customXml" Target="../ink/ink1612.xml"/><Relationship Id="rId31" Type="http://schemas.openxmlformats.org/officeDocument/2006/relationships/image" Target="../media/image241.png"/><Relationship Id="rId52" Type="http://schemas.openxmlformats.org/officeDocument/2006/relationships/customXml" Target="../ink/ink1633.xml"/><Relationship Id="rId73" Type="http://schemas.openxmlformats.org/officeDocument/2006/relationships/image" Target="../media/image262.png"/><Relationship Id="rId78" Type="http://schemas.openxmlformats.org/officeDocument/2006/relationships/customXml" Target="../ink/ink1646.xml"/><Relationship Id="rId94" Type="http://schemas.openxmlformats.org/officeDocument/2006/relationships/customXml" Target="../ink/ink1654.xml"/><Relationship Id="rId99" Type="http://schemas.openxmlformats.org/officeDocument/2006/relationships/image" Target="../media/image275.png"/><Relationship Id="rId101" Type="http://schemas.openxmlformats.org/officeDocument/2006/relationships/image" Target="../media/image276.png"/><Relationship Id="rId122" Type="http://schemas.openxmlformats.org/officeDocument/2006/relationships/customXml" Target="../ink/ink1668.xml"/><Relationship Id="rId143" Type="http://schemas.openxmlformats.org/officeDocument/2006/relationships/image" Target="../media/image297.png"/><Relationship Id="rId148" Type="http://schemas.openxmlformats.org/officeDocument/2006/relationships/customXml" Target="../ink/ink1681.xml"/><Relationship Id="rId164" Type="http://schemas.openxmlformats.org/officeDocument/2006/relationships/customXml" Target="../ink/ink1689.xml"/><Relationship Id="rId169" Type="http://schemas.openxmlformats.org/officeDocument/2006/relationships/image" Target="../media/image310.png"/><Relationship Id="rId185" Type="http://schemas.openxmlformats.org/officeDocument/2006/relationships/image" Target="../media/image318.png"/><Relationship Id="rId4" Type="http://schemas.openxmlformats.org/officeDocument/2006/relationships/customXml" Target="../ink/ink1609.xml"/><Relationship Id="rId9" Type="http://schemas.openxmlformats.org/officeDocument/2006/relationships/image" Target="../media/image230.png"/><Relationship Id="rId180" Type="http://schemas.openxmlformats.org/officeDocument/2006/relationships/customXml" Target="../ink/ink1697.xml"/><Relationship Id="rId210" Type="http://schemas.openxmlformats.org/officeDocument/2006/relationships/customXml" Target="../ink/ink1712.xml"/><Relationship Id="rId215" Type="http://schemas.openxmlformats.org/officeDocument/2006/relationships/image" Target="../media/image958.png"/><Relationship Id="rId26" Type="http://schemas.openxmlformats.org/officeDocument/2006/relationships/customXml" Target="../ink/ink1620.xml"/><Relationship Id="rId231" Type="http://schemas.openxmlformats.org/officeDocument/2006/relationships/image" Target="../media/image966.png"/><Relationship Id="rId47" Type="http://schemas.openxmlformats.org/officeDocument/2006/relationships/image" Target="../media/image249.png"/><Relationship Id="rId68" Type="http://schemas.openxmlformats.org/officeDocument/2006/relationships/customXml" Target="../ink/ink1641.xml"/><Relationship Id="rId89" Type="http://schemas.openxmlformats.org/officeDocument/2006/relationships/image" Target="../media/image270.png"/><Relationship Id="rId112" Type="http://schemas.openxmlformats.org/officeDocument/2006/relationships/customXml" Target="../ink/ink1663.xml"/><Relationship Id="rId133" Type="http://schemas.openxmlformats.org/officeDocument/2006/relationships/image" Target="../media/image292.png"/><Relationship Id="rId154" Type="http://schemas.openxmlformats.org/officeDocument/2006/relationships/customXml" Target="../ink/ink1684.xml"/><Relationship Id="rId175" Type="http://schemas.openxmlformats.org/officeDocument/2006/relationships/image" Target="../media/image313.png"/><Relationship Id="rId196" Type="http://schemas.openxmlformats.org/officeDocument/2006/relationships/customXml" Target="../ink/ink1705.xml"/><Relationship Id="rId200" Type="http://schemas.openxmlformats.org/officeDocument/2006/relationships/customXml" Target="../ink/ink1707.xml"/><Relationship Id="rId16" Type="http://schemas.openxmlformats.org/officeDocument/2006/relationships/customXml" Target="../ink/ink1615.xml"/><Relationship Id="rId221" Type="http://schemas.openxmlformats.org/officeDocument/2006/relationships/image" Target="../media/image961.png"/><Relationship Id="rId37" Type="http://schemas.openxmlformats.org/officeDocument/2006/relationships/image" Target="../media/image244.png"/><Relationship Id="rId58" Type="http://schemas.openxmlformats.org/officeDocument/2006/relationships/customXml" Target="../ink/ink1636.xml"/><Relationship Id="rId79" Type="http://schemas.openxmlformats.org/officeDocument/2006/relationships/image" Target="../media/image265.png"/><Relationship Id="rId102" Type="http://schemas.openxmlformats.org/officeDocument/2006/relationships/customXml" Target="../ink/ink1658.xml"/><Relationship Id="rId123" Type="http://schemas.openxmlformats.org/officeDocument/2006/relationships/image" Target="../media/image287.png"/><Relationship Id="rId144" Type="http://schemas.openxmlformats.org/officeDocument/2006/relationships/customXml" Target="../ink/ink1679.xml"/><Relationship Id="rId90" Type="http://schemas.openxmlformats.org/officeDocument/2006/relationships/customXml" Target="../ink/ink1652.xml"/><Relationship Id="rId165" Type="http://schemas.openxmlformats.org/officeDocument/2006/relationships/image" Target="../media/image308.png"/><Relationship Id="rId186" Type="http://schemas.openxmlformats.org/officeDocument/2006/relationships/customXml" Target="../ink/ink1700.xml"/><Relationship Id="rId211" Type="http://schemas.openxmlformats.org/officeDocument/2006/relationships/image" Target="../media/image956.png"/></Relationships>
</file>

<file path=ppt/slides/_rels/slide2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87.png"/><Relationship Id="rId21" Type="http://schemas.openxmlformats.org/officeDocument/2006/relationships/image" Target="../media/image339.png"/><Relationship Id="rId42" Type="http://schemas.openxmlformats.org/officeDocument/2006/relationships/customXml" Target="../ink/ink1742.xml"/><Relationship Id="rId63" Type="http://schemas.openxmlformats.org/officeDocument/2006/relationships/image" Target="../media/image360.png"/><Relationship Id="rId84" Type="http://schemas.openxmlformats.org/officeDocument/2006/relationships/customXml" Target="../ink/ink1763.xml"/><Relationship Id="rId138" Type="http://schemas.openxmlformats.org/officeDocument/2006/relationships/customXml" Target="../ink/ink1790.xml"/><Relationship Id="rId159" Type="http://schemas.openxmlformats.org/officeDocument/2006/relationships/image" Target="../media/image408.png"/><Relationship Id="rId170" Type="http://schemas.openxmlformats.org/officeDocument/2006/relationships/customXml" Target="../ink/ink1806.xml"/><Relationship Id="rId191" Type="http://schemas.openxmlformats.org/officeDocument/2006/relationships/image" Target="../media/image424.png"/><Relationship Id="rId205" Type="http://schemas.openxmlformats.org/officeDocument/2006/relationships/image" Target="../media/image431.png"/><Relationship Id="rId226" Type="http://schemas.openxmlformats.org/officeDocument/2006/relationships/customXml" Target="../ink/ink1834.xml"/><Relationship Id="rId247" Type="http://schemas.openxmlformats.org/officeDocument/2006/relationships/image" Target="../media/image452.png"/><Relationship Id="rId107" Type="http://schemas.openxmlformats.org/officeDocument/2006/relationships/image" Target="../media/image382.png"/><Relationship Id="rId268" Type="http://schemas.openxmlformats.org/officeDocument/2006/relationships/customXml" Target="../ink/ink1855.xml"/><Relationship Id="rId11" Type="http://schemas.openxmlformats.org/officeDocument/2006/relationships/image" Target="../media/image334.png"/><Relationship Id="rId32" Type="http://schemas.openxmlformats.org/officeDocument/2006/relationships/customXml" Target="../ink/ink1737.xml"/><Relationship Id="rId53" Type="http://schemas.openxmlformats.org/officeDocument/2006/relationships/image" Target="../media/image355.png"/><Relationship Id="rId74" Type="http://schemas.openxmlformats.org/officeDocument/2006/relationships/customXml" Target="../ink/ink1758.xml"/><Relationship Id="rId128" Type="http://schemas.openxmlformats.org/officeDocument/2006/relationships/customXml" Target="../ink/ink1785.xml"/><Relationship Id="rId149" Type="http://schemas.openxmlformats.org/officeDocument/2006/relationships/image" Target="../media/image403.png"/><Relationship Id="rId5" Type="http://schemas.openxmlformats.org/officeDocument/2006/relationships/image" Target="../media/image331.png"/><Relationship Id="rId95" Type="http://schemas.openxmlformats.org/officeDocument/2006/relationships/image" Target="../media/image376.png"/><Relationship Id="rId160" Type="http://schemas.openxmlformats.org/officeDocument/2006/relationships/customXml" Target="../ink/ink1801.xml"/><Relationship Id="rId181" Type="http://schemas.openxmlformats.org/officeDocument/2006/relationships/image" Target="../media/image419.png"/><Relationship Id="rId216" Type="http://schemas.openxmlformats.org/officeDocument/2006/relationships/customXml" Target="../ink/ink1829.xml"/><Relationship Id="rId237" Type="http://schemas.openxmlformats.org/officeDocument/2006/relationships/image" Target="../media/image447.png"/><Relationship Id="rId258" Type="http://schemas.openxmlformats.org/officeDocument/2006/relationships/customXml" Target="../ink/ink1850.xml"/><Relationship Id="rId279" Type="http://schemas.openxmlformats.org/officeDocument/2006/relationships/image" Target="../media/image468.png"/><Relationship Id="rId22" Type="http://schemas.openxmlformats.org/officeDocument/2006/relationships/customXml" Target="../ink/ink1732.xml"/><Relationship Id="rId43" Type="http://schemas.openxmlformats.org/officeDocument/2006/relationships/image" Target="../media/image350.png"/><Relationship Id="rId64" Type="http://schemas.openxmlformats.org/officeDocument/2006/relationships/customXml" Target="../ink/ink1753.xml"/><Relationship Id="rId118" Type="http://schemas.openxmlformats.org/officeDocument/2006/relationships/customXml" Target="../ink/ink1780.xml"/><Relationship Id="rId139" Type="http://schemas.openxmlformats.org/officeDocument/2006/relationships/image" Target="../media/image398.png"/><Relationship Id="rId85" Type="http://schemas.openxmlformats.org/officeDocument/2006/relationships/image" Target="../media/image371.png"/><Relationship Id="rId150" Type="http://schemas.openxmlformats.org/officeDocument/2006/relationships/customXml" Target="../ink/ink1796.xml"/><Relationship Id="rId171" Type="http://schemas.openxmlformats.org/officeDocument/2006/relationships/image" Target="../media/image414.png"/><Relationship Id="rId192" Type="http://schemas.openxmlformats.org/officeDocument/2006/relationships/customXml" Target="../ink/ink1817.xml"/><Relationship Id="rId206" Type="http://schemas.openxmlformats.org/officeDocument/2006/relationships/customXml" Target="../ink/ink1824.xml"/><Relationship Id="rId227" Type="http://schemas.openxmlformats.org/officeDocument/2006/relationships/image" Target="../media/image442.png"/><Relationship Id="rId248" Type="http://schemas.openxmlformats.org/officeDocument/2006/relationships/customXml" Target="../ink/ink1845.xml"/><Relationship Id="rId269" Type="http://schemas.openxmlformats.org/officeDocument/2006/relationships/image" Target="../media/image463.png"/><Relationship Id="rId12" Type="http://schemas.openxmlformats.org/officeDocument/2006/relationships/customXml" Target="../ink/ink1727.xml"/><Relationship Id="rId33" Type="http://schemas.openxmlformats.org/officeDocument/2006/relationships/image" Target="../media/image345.png"/><Relationship Id="rId108" Type="http://schemas.openxmlformats.org/officeDocument/2006/relationships/customXml" Target="../ink/ink1775.xml"/><Relationship Id="rId129" Type="http://schemas.openxmlformats.org/officeDocument/2006/relationships/image" Target="../media/image393.png"/><Relationship Id="rId280" Type="http://schemas.openxmlformats.org/officeDocument/2006/relationships/customXml" Target="../ink/ink1861.xml"/><Relationship Id="rId54" Type="http://schemas.openxmlformats.org/officeDocument/2006/relationships/customXml" Target="../ink/ink1748.xml"/><Relationship Id="rId75" Type="http://schemas.openxmlformats.org/officeDocument/2006/relationships/image" Target="../media/image366.png"/><Relationship Id="rId96" Type="http://schemas.openxmlformats.org/officeDocument/2006/relationships/customXml" Target="../ink/ink1769.xml"/><Relationship Id="rId140" Type="http://schemas.openxmlformats.org/officeDocument/2006/relationships/customXml" Target="../ink/ink1791.xml"/><Relationship Id="rId161" Type="http://schemas.openxmlformats.org/officeDocument/2006/relationships/image" Target="../media/image409.png"/><Relationship Id="rId182" Type="http://schemas.openxmlformats.org/officeDocument/2006/relationships/customXml" Target="../ink/ink1812.xml"/><Relationship Id="rId217" Type="http://schemas.openxmlformats.org/officeDocument/2006/relationships/image" Target="../media/image437.png"/><Relationship Id="rId6" Type="http://schemas.openxmlformats.org/officeDocument/2006/relationships/customXml" Target="../ink/ink1724.xml"/><Relationship Id="rId238" Type="http://schemas.openxmlformats.org/officeDocument/2006/relationships/customXml" Target="../ink/ink1840.xml"/><Relationship Id="rId259" Type="http://schemas.openxmlformats.org/officeDocument/2006/relationships/image" Target="../media/image458.png"/><Relationship Id="rId23" Type="http://schemas.openxmlformats.org/officeDocument/2006/relationships/image" Target="../media/image340.png"/><Relationship Id="rId119" Type="http://schemas.openxmlformats.org/officeDocument/2006/relationships/image" Target="../media/image388.png"/><Relationship Id="rId270" Type="http://schemas.openxmlformats.org/officeDocument/2006/relationships/customXml" Target="../ink/ink1856.xml"/><Relationship Id="rId44" Type="http://schemas.openxmlformats.org/officeDocument/2006/relationships/customXml" Target="../ink/ink1743.xml"/><Relationship Id="rId65" Type="http://schemas.openxmlformats.org/officeDocument/2006/relationships/image" Target="../media/image361.png"/><Relationship Id="rId86" Type="http://schemas.openxmlformats.org/officeDocument/2006/relationships/customXml" Target="../ink/ink1764.xml"/><Relationship Id="rId130" Type="http://schemas.openxmlformats.org/officeDocument/2006/relationships/customXml" Target="../ink/ink1786.xml"/><Relationship Id="rId151" Type="http://schemas.openxmlformats.org/officeDocument/2006/relationships/image" Target="../media/image404.png"/><Relationship Id="rId172" Type="http://schemas.openxmlformats.org/officeDocument/2006/relationships/customXml" Target="../ink/ink1807.xml"/><Relationship Id="rId193" Type="http://schemas.openxmlformats.org/officeDocument/2006/relationships/image" Target="../media/image425.png"/><Relationship Id="rId207" Type="http://schemas.openxmlformats.org/officeDocument/2006/relationships/image" Target="../media/image432.png"/><Relationship Id="rId228" Type="http://schemas.openxmlformats.org/officeDocument/2006/relationships/customXml" Target="../ink/ink1835.xml"/><Relationship Id="rId249" Type="http://schemas.openxmlformats.org/officeDocument/2006/relationships/image" Target="../media/image453.png"/><Relationship Id="rId13" Type="http://schemas.openxmlformats.org/officeDocument/2006/relationships/image" Target="../media/image335.png"/><Relationship Id="rId18" Type="http://schemas.openxmlformats.org/officeDocument/2006/relationships/customXml" Target="../ink/ink1730.xml"/><Relationship Id="rId39" Type="http://schemas.openxmlformats.org/officeDocument/2006/relationships/image" Target="../media/image348.png"/><Relationship Id="rId109" Type="http://schemas.openxmlformats.org/officeDocument/2006/relationships/image" Target="../media/image383.png"/><Relationship Id="rId260" Type="http://schemas.openxmlformats.org/officeDocument/2006/relationships/customXml" Target="../ink/ink1851.xml"/><Relationship Id="rId265" Type="http://schemas.openxmlformats.org/officeDocument/2006/relationships/image" Target="../media/image461.png"/><Relationship Id="rId281" Type="http://schemas.openxmlformats.org/officeDocument/2006/relationships/image" Target="../media/image469.png"/><Relationship Id="rId34" Type="http://schemas.openxmlformats.org/officeDocument/2006/relationships/customXml" Target="../ink/ink1738.xml"/><Relationship Id="rId50" Type="http://schemas.openxmlformats.org/officeDocument/2006/relationships/customXml" Target="../ink/ink1746.xml"/><Relationship Id="rId55" Type="http://schemas.openxmlformats.org/officeDocument/2006/relationships/image" Target="../media/image356.png"/><Relationship Id="rId76" Type="http://schemas.openxmlformats.org/officeDocument/2006/relationships/customXml" Target="../ink/ink1759.xml"/><Relationship Id="rId97" Type="http://schemas.openxmlformats.org/officeDocument/2006/relationships/image" Target="../media/image377.png"/><Relationship Id="rId104" Type="http://schemas.openxmlformats.org/officeDocument/2006/relationships/customXml" Target="../ink/ink1773.xml"/><Relationship Id="rId120" Type="http://schemas.openxmlformats.org/officeDocument/2006/relationships/customXml" Target="../ink/ink1781.xml"/><Relationship Id="rId125" Type="http://schemas.openxmlformats.org/officeDocument/2006/relationships/image" Target="../media/image391.png"/><Relationship Id="rId141" Type="http://schemas.openxmlformats.org/officeDocument/2006/relationships/image" Target="../media/image399.png"/><Relationship Id="rId146" Type="http://schemas.openxmlformats.org/officeDocument/2006/relationships/customXml" Target="../ink/ink1794.xml"/><Relationship Id="rId167" Type="http://schemas.openxmlformats.org/officeDocument/2006/relationships/image" Target="../media/image412.png"/><Relationship Id="rId188" Type="http://schemas.openxmlformats.org/officeDocument/2006/relationships/customXml" Target="../ink/ink1815.xml"/><Relationship Id="rId7" Type="http://schemas.openxmlformats.org/officeDocument/2006/relationships/image" Target="../media/image332.png"/><Relationship Id="rId71" Type="http://schemas.openxmlformats.org/officeDocument/2006/relationships/image" Target="../media/image364.png"/><Relationship Id="rId92" Type="http://schemas.openxmlformats.org/officeDocument/2006/relationships/customXml" Target="../ink/ink1767.xml"/><Relationship Id="rId162" Type="http://schemas.openxmlformats.org/officeDocument/2006/relationships/customXml" Target="../ink/ink1802.xml"/><Relationship Id="rId183" Type="http://schemas.openxmlformats.org/officeDocument/2006/relationships/image" Target="../media/image420.png"/><Relationship Id="rId213" Type="http://schemas.openxmlformats.org/officeDocument/2006/relationships/image" Target="../media/image435.png"/><Relationship Id="rId218" Type="http://schemas.openxmlformats.org/officeDocument/2006/relationships/customXml" Target="../ink/ink1830.xml"/><Relationship Id="rId234" Type="http://schemas.openxmlformats.org/officeDocument/2006/relationships/customXml" Target="../ink/ink1838.xml"/><Relationship Id="rId239" Type="http://schemas.openxmlformats.org/officeDocument/2006/relationships/image" Target="../media/image448.png"/><Relationship Id="rId2" Type="http://schemas.openxmlformats.org/officeDocument/2006/relationships/image" Target="../media/image1.jpeg"/><Relationship Id="rId29" Type="http://schemas.openxmlformats.org/officeDocument/2006/relationships/image" Target="../media/image343.png"/><Relationship Id="rId250" Type="http://schemas.openxmlformats.org/officeDocument/2006/relationships/customXml" Target="../ink/ink1846.xml"/><Relationship Id="rId255" Type="http://schemas.openxmlformats.org/officeDocument/2006/relationships/image" Target="../media/image456.png"/><Relationship Id="rId271" Type="http://schemas.openxmlformats.org/officeDocument/2006/relationships/image" Target="../media/image464.png"/><Relationship Id="rId276" Type="http://schemas.openxmlformats.org/officeDocument/2006/relationships/customXml" Target="../ink/ink1859.xml"/><Relationship Id="rId24" Type="http://schemas.openxmlformats.org/officeDocument/2006/relationships/customXml" Target="../ink/ink1733.xml"/><Relationship Id="rId40" Type="http://schemas.openxmlformats.org/officeDocument/2006/relationships/customXml" Target="../ink/ink1741.xml"/><Relationship Id="rId45" Type="http://schemas.openxmlformats.org/officeDocument/2006/relationships/image" Target="../media/image351.png"/><Relationship Id="rId66" Type="http://schemas.openxmlformats.org/officeDocument/2006/relationships/customXml" Target="../ink/ink1754.xml"/><Relationship Id="rId87" Type="http://schemas.openxmlformats.org/officeDocument/2006/relationships/image" Target="../media/image372.png"/><Relationship Id="rId110" Type="http://schemas.openxmlformats.org/officeDocument/2006/relationships/customXml" Target="../ink/ink1776.xml"/><Relationship Id="rId115" Type="http://schemas.openxmlformats.org/officeDocument/2006/relationships/image" Target="../media/image386.png"/><Relationship Id="rId131" Type="http://schemas.openxmlformats.org/officeDocument/2006/relationships/image" Target="../media/image394.png"/><Relationship Id="rId136" Type="http://schemas.openxmlformats.org/officeDocument/2006/relationships/customXml" Target="../ink/ink1789.xml"/><Relationship Id="rId157" Type="http://schemas.openxmlformats.org/officeDocument/2006/relationships/image" Target="../media/image407.png"/><Relationship Id="rId178" Type="http://schemas.openxmlformats.org/officeDocument/2006/relationships/customXml" Target="../ink/ink1810.xml"/><Relationship Id="rId61" Type="http://schemas.openxmlformats.org/officeDocument/2006/relationships/image" Target="../media/image359.png"/><Relationship Id="rId82" Type="http://schemas.openxmlformats.org/officeDocument/2006/relationships/customXml" Target="../ink/ink1762.xml"/><Relationship Id="rId152" Type="http://schemas.openxmlformats.org/officeDocument/2006/relationships/customXml" Target="../ink/ink1797.xml"/><Relationship Id="rId173" Type="http://schemas.openxmlformats.org/officeDocument/2006/relationships/image" Target="../media/image415.png"/><Relationship Id="rId194" Type="http://schemas.openxmlformats.org/officeDocument/2006/relationships/customXml" Target="../ink/ink1818.xml"/><Relationship Id="rId199" Type="http://schemas.openxmlformats.org/officeDocument/2006/relationships/image" Target="../media/image428.png"/><Relationship Id="rId203" Type="http://schemas.openxmlformats.org/officeDocument/2006/relationships/image" Target="../media/image430.png"/><Relationship Id="rId208" Type="http://schemas.openxmlformats.org/officeDocument/2006/relationships/customXml" Target="../ink/ink1825.xml"/><Relationship Id="rId229" Type="http://schemas.openxmlformats.org/officeDocument/2006/relationships/image" Target="../media/image443.png"/><Relationship Id="rId19" Type="http://schemas.openxmlformats.org/officeDocument/2006/relationships/image" Target="../media/image338.png"/><Relationship Id="rId224" Type="http://schemas.openxmlformats.org/officeDocument/2006/relationships/customXml" Target="../ink/ink1833.xml"/><Relationship Id="rId240" Type="http://schemas.openxmlformats.org/officeDocument/2006/relationships/customXml" Target="../ink/ink1841.xml"/><Relationship Id="rId245" Type="http://schemas.openxmlformats.org/officeDocument/2006/relationships/image" Target="../media/image451.png"/><Relationship Id="rId261" Type="http://schemas.openxmlformats.org/officeDocument/2006/relationships/image" Target="../media/image459.png"/><Relationship Id="rId266" Type="http://schemas.openxmlformats.org/officeDocument/2006/relationships/customXml" Target="../ink/ink1854.xml"/><Relationship Id="rId14" Type="http://schemas.openxmlformats.org/officeDocument/2006/relationships/customXml" Target="../ink/ink1728.xml"/><Relationship Id="rId30" Type="http://schemas.openxmlformats.org/officeDocument/2006/relationships/customXml" Target="../ink/ink1736.xml"/><Relationship Id="rId35" Type="http://schemas.openxmlformats.org/officeDocument/2006/relationships/image" Target="../media/image346.png"/><Relationship Id="rId56" Type="http://schemas.openxmlformats.org/officeDocument/2006/relationships/customXml" Target="../ink/ink1749.xml"/><Relationship Id="rId77" Type="http://schemas.openxmlformats.org/officeDocument/2006/relationships/image" Target="../media/image367.png"/><Relationship Id="rId100" Type="http://schemas.openxmlformats.org/officeDocument/2006/relationships/customXml" Target="../ink/ink1771.xml"/><Relationship Id="rId105" Type="http://schemas.openxmlformats.org/officeDocument/2006/relationships/image" Target="../media/image381.png"/><Relationship Id="rId126" Type="http://schemas.openxmlformats.org/officeDocument/2006/relationships/customXml" Target="../ink/ink1784.xml"/><Relationship Id="rId147" Type="http://schemas.openxmlformats.org/officeDocument/2006/relationships/image" Target="../media/image402.png"/><Relationship Id="rId168" Type="http://schemas.openxmlformats.org/officeDocument/2006/relationships/customXml" Target="../ink/ink1805.xml"/><Relationship Id="rId282" Type="http://schemas.openxmlformats.org/officeDocument/2006/relationships/customXml" Target="../ink/ink1862.xml"/><Relationship Id="rId8" Type="http://schemas.openxmlformats.org/officeDocument/2006/relationships/customXml" Target="../ink/ink1725.xml"/><Relationship Id="rId51" Type="http://schemas.openxmlformats.org/officeDocument/2006/relationships/image" Target="../media/image354.png"/><Relationship Id="rId72" Type="http://schemas.openxmlformats.org/officeDocument/2006/relationships/customXml" Target="../ink/ink1757.xml"/><Relationship Id="rId93" Type="http://schemas.openxmlformats.org/officeDocument/2006/relationships/image" Target="../media/image375.png"/><Relationship Id="rId98" Type="http://schemas.openxmlformats.org/officeDocument/2006/relationships/customXml" Target="../ink/ink1770.xml"/><Relationship Id="rId121" Type="http://schemas.openxmlformats.org/officeDocument/2006/relationships/image" Target="../media/image389.png"/><Relationship Id="rId142" Type="http://schemas.openxmlformats.org/officeDocument/2006/relationships/customXml" Target="../ink/ink1792.xml"/><Relationship Id="rId163" Type="http://schemas.openxmlformats.org/officeDocument/2006/relationships/image" Target="../media/image410.png"/><Relationship Id="rId184" Type="http://schemas.openxmlformats.org/officeDocument/2006/relationships/customXml" Target="../ink/ink1813.xml"/><Relationship Id="rId189" Type="http://schemas.openxmlformats.org/officeDocument/2006/relationships/image" Target="../media/image423.png"/><Relationship Id="rId219" Type="http://schemas.openxmlformats.org/officeDocument/2006/relationships/image" Target="../media/image438.png"/><Relationship Id="rId3" Type="http://schemas.openxmlformats.org/officeDocument/2006/relationships/image" Target="../media/image210.png"/><Relationship Id="rId214" Type="http://schemas.openxmlformats.org/officeDocument/2006/relationships/customXml" Target="../ink/ink1828.xml"/><Relationship Id="rId230" Type="http://schemas.openxmlformats.org/officeDocument/2006/relationships/customXml" Target="../ink/ink1836.xml"/><Relationship Id="rId235" Type="http://schemas.openxmlformats.org/officeDocument/2006/relationships/image" Target="../media/image446.png"/><Relationship Id="rId251" Type="http://schemas.openxmlformats.org/officeDocument/2006/relationships/image" Target="../media/image454.png"/><Relationship Id="rId256" Type="http://schemas.openxmlformats.org/officeDocument/2006/relationships/customXml" Target="../ink/ink1849.xml"/><Relationship Id="rId277" Type="http://schemas.openxmlformats.org/officeDocument/2006/relationships/image" Target="../media/image467.png"/><Relationship Id="rId25" Type="http://schemas.openxmlformats.org/officeDocument/2006/relationships/image" Target="../media/image341.png"/><Relationship Id="rId46" Type="http://schemas.openxmlformats.org/officeDocument/2006/relationships/customXml" Target="../ink/ink1744.xml"/><Relationship Id="rId67" Type="http://schemas.openxmlformats.org/officeDocument/2006/relationships/image" Target="../media/image362.png"/><Relationship Id="rId116" Type="http://schemas.openxmlformats.org/officeDocument/2006/relationships/customXml" Target="../ink/ink1779.xml"/><Relationship Id="rId137" Type="http://schemas.openxmlformats.org/officeDocument/2006/relationships/image" Target="../media/image397.png"/><Relationship Id="rId158" Type="http://schemas.openxmlformats.org/officeDocument/2006/relationships/customXml" Target="../ink/ink1800.xml"/><Relationship Id="rId272" Type="http://schemas.openxmlformats.org/officeDocument/2006/relationships/customXml" Target="../ink/ink1857.xml"/><Relationship Id="rId20" Type="http://schemas.openxmlformats.org/officeDocument/2006/relationships/customXml" Target="../ink/ink1731.xml"/><Relationship Id="rId41" Type="http://schemas.openxmlformats.org/officeDocument/2006/relationships/image" Target="../media/image349.png"/><Relationship Id="rId62" Type="http://schemas.openxmlformats.org/officeDocument/2006/relationships/customXml" Target="../ink/ink1752.xml"/><Relationship Id="rId83" Type="http://schemas.openxmlformats.org/officeDocument/2006/relationships/image" Target="../media/image370.png"/><Relationship Id="rId88" Type="http://schemas.openxmlformats.org/officeDocument/2006/relationships/customXml" Target="../ink/ink1765.xml"/><Relationship Id="rId111" Type="http://schemas.openxmlformats.org/officeDocument/2006/relationships/image" Target="../media/image384.png"/><Relationship Id="rId132" Type="http://schemas.openxmlformats.org/officeDocument/2006/relationships/customXml" Target="../ink/ink1787.xml"/><Relationship Id="rId153" Type="http://schemas.openxmlformats.org/officeDocument/2006/relationships/image" Target="../media/image405.png"/><Relationship Id="rId174" Type="http://schemas.openxmlformats.org/officeDocument/2006/relationships/customXml" Target="../ink/ink1808.xml"/><Relationship Id="rId179" Type="http://schemas.openxmlformats.org/officeDocument/2006/relationships/image" Target="../media/image418.png"/><Relationship Id="rId195" Type="http://schemas.openxmlformats.org/officeDocument/2006/relationships/image" Target="../media/image426.png"/><Relationship Id="rId209" Type="http://schemas.openxmlformats.org/officeDocument/2006/relationships/image" Target="../media/image433.png"/><Relationship Id="rId190" Type="http://schemas.openxmlformats.org/officeDocument/2006/relationships/customXml" Target="../ink/ink1816.xml"/><Relationship Id="rId204" Type="http://schemas.openxmlformats.org/officeDocument/2006/relationships/customXml" Target="../ink/ink1823.xml"/><Relationship Id="rId220" Type="http://schemas.openxmlformats.org/officeDocument/2006/relationships/customXml" Target="../ink/ink1831.xml"/><Relationship Id="rId225" Type="http://schemas.openxmlformats.org/officeDocument/2006/relationships/image" Target="../media/image441.png"/><Relationship Id="rId241" Type="http://schemas.openxmlformats.org/officeDocument/2006/relationships/image" Target="../media/image449.png"/><Relationship Id="rId246" Type="http://schemas.openxmlformats.org/officeDocument/2006/relationships/customXml" Target="../ink/ink1844.xml"/><Relationship Id="rId267" Type="http://schemas.openxmlformats.org/officeDocument/2006/relationships/image" Target="../media/image462.png"/><Relationship Id="rId15" Type="http://schemas.openxmlformats.org/officeDocument/2006/relationships/image" Target="../media/image336.png"/><Relationship Id="rId36" Type="http://schemas.openxmlformats.org/officeDocument/2006/relationships/customXml" Target="../ink/ink1739.xml"/><Relationship Id="rId57" Type="http://schemas.openxmlformats.org/officeDocument/2006/relationships/image" Target="../media/image357.png"/><Relationship Id="rId106" Type="http://schemas.openxmlformats.org/officeDocument/2006/relationships/customXml" Target="../ink/ink1774.xml"/><Relationship Id="rId127" Type="http://schemas.openxmlformats.org/officeDocument/2006/relationships/image" Target="../media/image392.png"/><Relationship Id="rId262" Type="http://schemas.openxmlformats.org/officeDocument/2006/relationships/customXml" Target="../ink/ink1852.xml"/><Relationship Id="rId283" Type="http://schemas.openxmlformats.org/officeDocument/2006/relationships/image" Target="../media/image470.png"/><Relationship Id="rId10" Type="http://schemas.openxmlformats.org/officeDocument/2006/relationships/customXml" Target="../ink/ink1726.xml"/><Relationship Id="rId31" Type="http://schemas.openxmlformats.org/officeDocument/2006/relationships/image" Target="../media/image344.png"/><Relationship Id="rId52" Type="http://schemas.openxmlformats.org/officeDocument/2006/relationships/customXml" Target="../ink/ink1747.xml"/><Relationship Id="rId73" Type="http://schemas.openxmlformats.org/officeDocument/2006/relationships/image" Target="../media/image365.png"/><Relationship Id="rId78" Type="http://schemas.openxmlformats.org/officeDocument/2006/relationships/customXml" Target="../ink/ink1760.xml"/><Relationship Id="rId94" Type="http://schemas.openxmlformats.org/officeDocument/2006/relationships/customXml" Target="../ink/ink1768.xml"/><Relationship Id="rId99" Type="http://schemas.openxmlformats.org/officeDocument/2006/relationships/image" Target="../media/image378.png"/><Relationship Id="rId101" Type="http://schemas.openxmlformats.org/officeDocument/2006/relationships/image" Target="../media/image379.png"/><Relationship Id="rId122" Type="http://schemas.openxmlformats.org/officeDocument/2006/relationships/customXml" Target="../ink/ink1782.xml"/><Relationship Id="rId143" Type="http://schemas.openxmlformats.org/officeDocument/2006/relationships/image" Target="../media/image400.png"/><Relationship Id="rId148" Type="http://schemas.openxmlformats.org/officeDocument/2006/relationships/customXml" Target="../ink/ink1795.xml"/><Relationship Id="rId164" Type="http://schemas.openxmlformats.org/officeDocument/2006/relationships/customXml" Target="../ink/ink1803.xml"/><Relationship Id="rId169" Type="http://schemas.openxmlformats.org/officeDocument/2006/relationships/image" Target="../media/image413.png"/><Relationship Id="rId185" Type="http://schemas.openxmlformats.org/officeDocument/2006/relationships/image" Target="../media/image421.png"/><Relationship Id="rId4" Type="http://schemas.openxmlformats.org/officeDocument/2006/relationships/customXml" Target="../ink/ink1723.xml"/><Relationship Id="rId9" Type="http://schemas.openxmlformats.org/officeDocument/2006/relationships/image" Target="../media/image333.png"/><Relationship Id="rId180" Type="http://schemas.openxmlformats.org/officeDocument/2006/relationships/customXml" Target="../ink/ink1811.xml"/><Relationship Id="rId210" Type="http://schemas.openxmlformats.org/officeDocument/2006/relationships/customXml" Target="../ink/ink1826.xml"/><Relationship Id="rId215" Type="http://schemas.openxmlformats.org/officeDocument/2006/relationships/image" Target="../media/image436.png"/><Relationship Id="rId236" Type="http://schemas.openxmlformats.org/officeDocument/2006/relationships/customXml" Target="../ink/ink1839.xml"/><Relationship Id="rId257" Type="http://schemas.openxmlformats.org/officeDocument/2006/relationships/image" Target="../media/image457.png"/><Relationship Id="rId278" Type="http://schemas.openxmlformats.org/officeDocument/2006/relationships/customXml" Target="../ink/ink1860.xml"/><Relationship Id="rId26" Type="http://schemas.openxmlformats.org/officeDocument/2006/relationships/customXml" Target="../ink/ink1734.xml"/><Relationship Id="rId231" Type="http://schemas.openxmlformats.org/officeDocument/2006/relationships/image" Target="../media/image444.png"/><Relationship Id="rId252" Type="http://schemas.openxmlformats.org/officeDocument/2006/relationships/customXml" Target="../ink/ink1847.xml"/><Relationship Id="rId273" Type="http://schemas.openxmlformats.org/officeDocument/2006/relationships/image" Target="../media/image465.png"/><Relationship Id="rId47" Type="http://schemas.openxmlformats.org/officeDocument/2006/relationships/image" Target="../media/image352.png"/><Relationship Id="rId68" Type="http://schemas.openxmlformats.org/officeDocument/2006/relationships/customXml" Target="../ink/ink1755.xml"/><Relationship Id="rId89" Type="http://schemas.openxmlformats.org/officeDocument/2006/relationships/image" Target="../media/image373.png"/><Relationship Id="rId112" Type="http://schemas.openxmlformats.org/officeDocument/2006/relationships/customXml" Target="../ink/ink1777.xml"/><Relationship Id="rId133" Type="http://schemas.openxmlformats.org/officeDocument/2006/relationships/image" Target="../media/image395.png"/><Relationship Id="rId154" Type="http://schemas.openxmlformats.org/officeDocument/2006/relationships/customXml" Target="../ink/ink1798.xml"/><Relationship Id="rId175" Type="http://schemas.openxmlformats.org/officeDocument/2006/relationships/image" Target="../media/image416.png"/><Relationship Id="rId196" Type="http://schemas.openxmlformats.org/officeDocument/2006/relationships/customXml" Target="../ink/ink1819.xml"/><Relationship Id="rId200" Type="http://schemas.openxmlformats.org/officeDocument/2006/relationships/customXml" Target="../ink/ink1821.xml"/><Relationship Id="rId16" Type="http://schemas.openxmlformats.org/officeDocument/2006/relationships/customXml" Target="../ink/ink1729.xml"/><Relationship Id="rId221" Type="http://schemas.openxmlformats.org/officeDocument/2006/relationships/image" Target="../media/image439.png"/><Relationship Id="rId242" Type="http://schemas.openxmlformats.org/officeDocument/2006/relationships/customXml" Target="../ink/ink1842.xml"/><Relationship Id="rId263" Type="http://schemas.openxmlformats.org/officeDocument/2006/relationships/image" Target="../media/image460.png"/><Relationship Id="rId284" Type="http://schemas.openxmlformats.org/officeDocument/2006/relationships/image" Target="../media/image471.png"/><Relationship Id="rId37" Type="http://schemas.openxmlformats.org/officeDocument/2006/relationships/image" Target="../media/image347.png"/><Relationship Id="rId58" Type="http://schemas.openxmlformats.org/officeDocument/2006/relationships/customXml" Target="../ink/ink1750.xml"/><Relationship Id="rId79" Type="http://schemas.openxmlformats.org/officeDocument/2006/relationships/image" Target="../media/image368.png"/><Relationship Id="rId102" Type="http://schemas.openxmlformats.org/officeDocument/2006/relationships/customXml" Target="../ink/ink1772.xml"/><Relationship Id="rId123" Type="http://schemas.openxmlformats.org/officeDocument/2006/relationships/image" Target="../media/image390.png"/><Relationship Id="rId144" Type="http://schemas.openxmlformats.org/officeDocument/2006/relationships/customXml" Target="../ink/ink1793.xml"/><Relationship Id="rId90" Type="http://schemas.openxmlformats.org/officeDocument/2006/relationships/customXml" Target="../ink/ink1766.xml"/><Relationship Id="rId165" Type="http://schemas.openxmlformats.org/officeDocument/2006/relationships/image" Target="../media/image411.png"/><Relationship Id="rId186" Type="http://schemas.openxmlformats.org/officeDocument/2006/relationships/customXml" Target="../ink/ink1814.xml"/><Relationship Id="rId211" Type="http://schemas.openxmlformats.org/officeDocument/2006/relationships/image" Target="../media/image434.png"/><Relationship Id="rId232" Type="http://schemas.openxmlformats.org/officeDocument/2006/relationships/customXml" Target="../ink/ink1837.xml"/><Relationship Id="rId253" Type="http://schemas.openxmlformats.org/officeDocument/2006/relationships/image" Target="../media/image455.png"/><Relationship Id="rId274" Type="http://schemas.openxmlformats.org/officeDocument/2006/relationships/customXml" Target="../ink/ink1858.xml"/><Relationship Id="rId27" Type="http://schemas.openxmlformats.org/officeDocument/2006/relationships/image" Target="../media/image342.png"/><Relationship Id="rId48" Type="http://schemas.openxmlformats.org/officeDocument/2006/relationships/customXml" Target="../ink/ink1745.xml"/><Relationship Id="rId69" Type="http://schemas.openxmlformats.org/officeDocument/2006/relationships/image" Target="../media/image363.png"/><Relationship Id="rId113" Type="http://schemas.openxmlformats.org/officeDocument/2006/relationships/image" Target="../media/image385.png"/><Relationship Id="rId134" Type="http://schemas.openxmlformats.org/officeDocument/2006/relationships/customXml" Target="../ink/ink1788.xml"/><Relationship Id="rId80" Type="http://schemas.openxmlformats.org/officeDocument/2006/relationships/customXml" Target="../ink/ink1761.xml"/><Relationship Id="rId155" Type="http://schemas.openxmlformats.org/officeDocument/2006/relationships/image" Target="../media/image406.png"/><Relationship Id="rId176" Type="http://schemas.openxmlformats.org/officeDocument/2006/relationships/customXml" Target="../ink/ink1809.xml"/><Relationship Id="rId197" Type="http://schemas.openxmlformats.org/officeDocument/2006/relationships/image" Target="../media/image427.png"/><Relationship Id="rId201" Type="http://schemas.openxmlformats.org/officeDocument/2006/relationships/image" Target="../media/image429.png"/><Relationship Id="rId222" Type="http://schemas.openxmlformats.org/officeDocument/2006/relationships/customXml" Target="../ink/ink1832.xml"/><Relationship Id="rId243" Type="http://schemas.openxmlformats.org/officeDocument/2006/relationships/image" Target="../media/image450.png"/><Relationship Id="rId264" Type="http://schemas.openxmlformats.org/officeDocument/2006/relationships/customXml" Target="../ink/ink1853.xml"/><Relationship Id="rId17" Type="http://schemas.openxmlformats.org/officeDocument/2006/relationships/image" Target="../media/image337.png"/><Relationship Id="rId38" Type="http://schemas.openxmlformats.org/officeDocument/2006/relationships/customXml" Target="../ink/ink1740.xml"/><Relationship Id="rId59" Type="http://schemas.openxmlformats.org/officeDocument/2006/relationships/image" Target="../media/image358.png"/><Relationship Id="rId103" Type="http://schemas.openxmlformats.org/officeDocument/2006/relationships/image" Target="../media/image380.png"/><Relationship Id="rId124" Type="http://schemas.openxmlformats.org/officeDocument/2006/relationships/customXml" Target="../ink/ink1783.xml"/><Relationship Id="rId70" Type="http://schemas.openxmlformats.org/officeDocument/2006/relationships/customXml" Target="../ink/ink1756.xml"/><Relationship Id="rId91" Type="http://schemas.openxmlformats.org/officeDocument/2006/relationships/image" Target="../media/image374.png"/><Relationship Id="rId145" Type="http://schemas.openxmlformats.org/officeDocument/2006/relationships/image" Target="../media/image401.png"/><Relationship Id="rId166" Type="http://schemas.openxmlformats.org/officeDocument/2006/relationships/customXml" Target="../ink/ink1804.xml"/><Relationship Id="rId187" Type="http://schemas.openxmlformats.org/officeDocument/2006/relationships/image" Target="../media/image422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827.xml"/><Relationship Id="rId233" Type="http://schemas.openxmlformats.org/officeDocument/2006/relationships/image" Target="../media/image445.png"/><Relationship Id="rId254" Type="http://schemas.openxmlformats.org/officeDocument/2006/relationships/customXml" Target="../ink/ink1848.xml"/><Relationship Id="rId28" Type="http://schemas.openxmlformats.org/officeDocument/2006/relationships/customXml" Target="../ink/ink1735.xml"/><Relationship Id="rId49" Type="http://schemas.openxmlformats.org/officeDocument/2006/relationships/image" Target="../media/image353.png"/><Relationship Id="rId114" Type="http://schemas.openxmlformats.org/officeDocument/2006/relationships/customXml" Target="../ink/ink1778.xml"/><Relationship Id="rId275" Type="http://schemas.openxmlformats.org/officeDocument/2006/relationships/image" Target="../media/image466.png"/><Relationship Id="rId60" Type="http://schemas.openxmlformats.org/officeDocument/2006/relationships/customXml" Target="../ink/ink1751.xml"/><Relationship Id="rId81" Type="http://schemas.openxmlformats.org/officeDocument/2006/relationships/image" Target="../media/image369.png"/><Relationship Id="rId135" Type="http://schemas.openxmlformats.org/officeDocument/2006/relationships/image" Target="../media/image396.png"/><Relationship Id="rId156" Type="http://schemas.openxmlformats.org/officeDocument/2006/relationships/customXml" Target="../ink/ink1799.xml"/><Relationship Id="rId177" Type="http://schemas.openxmlformats.org/officeDocument/2006/relationships/image" Target="../media/image417.png"/><Relationship Id="rId198" Type="http://schemas.openxmlformats.org/officeDocument/2006/relationships/customXml" Target="../ink/ink1820.xml"/><Relationship Id="rId202" Type="http://schemas.openxmlformats.org/officeDocument/2006/relationships/customXml" Target="../ink/ink1822.xml"/><Relationship Id="rId223" Type="http://schemas.openxmlformats.org/officeDocument/2006/relationships/image" Target="../media/image440.png"/><Relationship Id="rId244" Type="http://schemas.openxmlformats.org/officeDocument/2006/relationships/customXml" Target="../ink/ink1843.xml"/></Relationships>
</file>

<file path=ppt/slides/_rels/slide2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26.png"/><Relationship Id="rId299" Type="http://schemas.openxmlformats.org/officeDocument/2006/relationships/image" Target="../media/image614.png"/><Relationship Id="rId21" Type="http://schemas.openxmlformats.org/officeDocument/2006/relationships/customXml" Target="../ink/ink1871.xml"/><Relationship Id="rId63" Type="http://schemas.openxmlformats.org/officeDocument/2006/relationships/image" Target="../media/image499.png"/><Relationship Id="rId159" Type="http://schemas.openxmlformats.org/officeDocument/2006/relationships/customXml" Target="../ink/ink1942.xml"/><Relationship Id="rId324" Type="http://schemas.openxmlformats.org/officeDocument/2006/relationships/customXml" Target="../ink/ink2027.xml"/><Relationship Id="rId366" Type="http://schemas.openxmlformats.org/officeDocument/2006/relationships/image" Target="../media/image646.png"/><Relationship Id="rId170" Type="http://schemas.openxmlformats.org/officeDocument/2006/relationships/customXml" Target="../ink/ink1948.xml"/><Relationship Id="rId226" Type="http://schemas.openxmlformats.org/officeDocument/2006/relationships/customXml" Target="../ink/ink1977.xml"/><Relationship Id="rId268" Type="http://schemas.openxmlformats.org/officeDocument/2006/relationships/customXml" Target="../ink/ink1998.xml"/><Relationship Id="rId32" Type="http://schemas.openxmlformats.org/officeDocument/2006/relationships/image" Target="../media/image484.png"/><Relationship Id="rId74" Type="http://schemas.openxmlformats.org/officeDocument/2006/relationships/customXml" Target="../ink/ink1898.xml"/><Relationship Id="rId128" Type="http://schemas.openxmlformats.org/officeDocument/2006/relationships/image" Target="../media/image531.png"/><Relationship Id="rId335" Type="http://schemas.openxmlformats.org/officeDocument/2006/relationships/image" Target="../media/image631.png"/><Relationship Id="rId377" Type="http://schemas.openxmlformats.org/officeDocument/2006/relationships/customXml" Target="../ink/ink2054.xml"/><Relationship Id="rId5" Type="http://schemas.openxmlformats.org/officeDocument/2006/relationships/customXml" Target="../ink/ink1863.xml"/><Relationship Id="rId181" Type="http://schemas.openxmlformats.org/officeDocument/2006/relationships/customXml" Target="../ink/ink1954.xml"/><Relationship Id="rId237" Type="http://schemas.openxmlformats.org/officeDocument/2006/relationships/image" Target="../media/image583.png"/><Relationship Id="rId402" Type="http://schemas.openxmlformats.org/officeDocument/2006/relationships/customXml" Target="../ink/ink2067.xml"/><Relationship Id="rId279" Type="http://schemas.openxmlformats.org/officeDocument/2006/relationships/image" Target="../media/image604.png"/><Relationship Id="rId22" Type="http://schemas.openxmlformats.org/officeDocument/2006/relationships/image" Target="../media/image480.png"/><Relationship Id="rId43" Type="http://schemas.openxmlformats.org/officeDocument/2006/relationships/customXml" Target="../ink/ink1882.xml"/><Relationship Id="rId64" Type="http://schemas.openxmlformats.org/officeDocument/2006/relationships/customXml" Target="../ink/ink1893.xml"/><Relationship Id="rId118" Type="http://schemas.openxmlformats.org/officeDocument/2006/relationships/customXml" Target="../ink/ink1920.xml"/><Relationship Id="rId139" Type="http://schemas.openxmlformats.org/officeDocument/2006/relationships/customXml" Target="../ink/ink1931.xml"/><Relationship Id="rId290" Type="http://schemas.openxmlformats.org/officeDocument/2006/relationships/customXml" Target="../ink/ink2009.xml"/><Relationship Id="rId304" Type="http://schemas.openxmlformats.org/officeDocument/2006/relationships/image" Target="../media/image616.png"/><Relationship Id="rId325" Type="http://schemas.openxmlformats.org/officeDocument/2006/relationships/image" Target="../media/image626.png"/><Relationship Id="rId346" Type="http://schemas.openxmlformats.org/officeDocument/2006/relationships/customXml" Target="../ink/ink2038.xml"/><Relationship Id="rId367" Type="http://schemas.openxmlformats.org/officeDocument/2006/relationships/customXml" Target="../ink/ink2049.xml"/><Relationship Id="rId388" Type="http://schemas.openxmlformats.org/officeDocument/2006/relationships/customXml" Target="../ink/ink2060.xml"/><Relationship Id="rId85" Type="http://schemas.openxmlformats.org/officeDocument/2006/relationships/image" Target="../media/image510.png"/><Relationship Id="rId150" Type="http://schemas.openxmlformats.org/officeDocument/2006/relationships/image" Target="../media/image542.png"/><Relationship Id="rId171" Type="http://schemas.openxmlformats.org/officeDocument/2006/relationships/image" Target="../media/image551.png"/><Relationship Id="rId192" Type="http://schemas.openxmlformats.org/officeDocument/2006/relationships/customXml" Target="../ink/ink1960.xml"/><Relationship Id="rId206" Type="http://schemas.openxmlformats.org/officeDocument/2006/relationships/customXml" Target="../ink/ink1967.xml"/><Relationship Id="rId227" Type="http://schemas.openxmlformats.org/officeDocument/2006/relationships/image" Target="../media/image578.png"/><Relationship Id="rId413" Type="http://schemas.openxmlformats.org/officeDocument/2006/relationships/image" Target="../media/image1057.png"/><Relationship Id="rId248" Type="http://schemas.openxmlformats.org/officeDocument/2006/relationships/customXml" Target="../ink/ink1988.xml"/><Relationship Id="rId269" Type="http://schemas.openxmlformats.org/officeDocument/2006/relationships/image" Target="../media/image599.png"/><Relationship Id="rId12" Type="http://schemas.openxmlformats.org/officeDocument/2006/relationships/image" Target="../media/image475.png"/><Relationship Id="rId33" Type="http://schemas.openxmlformats.org/officeDocument/2006/relationships/customXml" Target="../ink/ink1877.xml"/><Relationship Id="rId108" Type="http://schemas.openxmlformats.org/officeDocument/2006/relationships/customXml" Target="../ink/ink1915.xml"/><Relationship Id="rId129" Type="http://schemas.openxmlformats.org/officeDocument/2006/relationships/customXml" Target="../ink/ink1926.xml"/><Relationship Id="rId280" Type="http://schemas.openxmlformats.org/officeDocument/2006/relationships/customXml" Target="../ink/ink2004.xml"/><Relationship Id="rId315" Type="http://schemas.openxmlformats.org/officeDocument/2006/relationships/customXml" Target="../ink/ink2022.xml"/><Relationship Id="rId336" Type="http://schemas.openxmlformats.org/officeDocument/2006/relationships/customXml" Target="../ink/ink2033.xml"/><Relationship Id="rId357" Type="http://schemas.openxmlformats.org/officeDocument/2006/relationships/customXml" Target="../ink/ink2044.xml"/><Relationship Id="rId54" Type="http://schemas.openxmlformats.org/officeDocument/2006/relationships/image" Target="../media/image495.png"/><Relationship Id="rId75" Type="http://schemas.openxmlformats.org/officeDocument/2006/relationships/image" Target="../media/image505.png"/><Relationship Id="rId96" Type="http://schemas.openxmlformats.org/officeDocument/2006/relationships/customXml" Target="../ink/ink1909.xml"/><Relationship Id="rId140" Type="http://schemas.openxmlformats.org/officeDocument/2006/relationships/image" Target="../media/image537.png"/><Relationship Id="rId161" Type="http://schemas.openxmlformats.org/officeDocument/2006/relationships/customXml" Target="../ink/ink1943.xml"/><Relationship Id="rId182" Type="http://schemas.openxmlformats.org/officeDocument/2006/relationships/image" Target="../media/image556.png"/><Relationship Id="rId217" Type="http://schemas.openxmlformats.org/officeDocument/2006/relationships/image" Target="../media/image573.png"/><Relationship Id="rId378" Type="http://schemas.openxmlformats.org/officeDocument/2006/relationships/image" Target="../media/image652.png"/><Relationship Id="rId399" Type="http://schemas.openxmlformats.org/officeDocument/2006/relationships/image" Target="../media/image1040.png"/><Relationship Id="rId403" Type="http://schemas.openxmlformats.org/officeDocument/2006/relationships/image" Target="../media/image1042.png"/><Relationship Id="rId6" Type="http://schemas.openxmlformats.org/officeDocument/2006/relationships/image" Target="../media/image472.png"/><Relationship Id="rId238" Type="http://schemas.openxmlformats.org/officeDocument/2006/relationships/customXml" Target="../ink/ink1983.xml"/><Relationship Id="rId259" Type="http://schemas.openxmlformats.org/officeDocument/2006/relationships/image" Target="../media/image594.png"/><Relationship Id="rId23" Type="http://schemas.openxmlformats.org/officeDocument/2006/relationships/customXml" Target="../ink/ink1872.xml"/><Relationship Id="rId119" Type="http://schemas.openxmlformats.org/officeDocument/2006/relationships/image" Target="../media/image527.png"/><Relationship Id="rId270" Type="http://schemas.openxmlformats.org/officeDocument/2006/relationships/customXml" Target="../ink/ink1999.xml"/><Relationship Id="rId291" Type="http://schemas.openxmlformats.org/officeDocument/2006/relationships/image" Target="../media/image610.png"/><Relationship Id="rId305" Type="http://schemas.openxmlformats.org/officeDocument/2006/relationships/customXml" Target="../ink/ink2017.xml"/><Relationship Id="rId326" Type="http://schemas.openxmlformats.org/officeDocument/2006/relationships/customXml" Target="../ink/ink2028.xml"/><Relationship Id="rId347" Type="http://schemas.openxmlformats.org/officeDocument/2006/relationships/image" Target="../media/image637.png"/><Relationship Id="rId44" Type="http://schemas.openxmlformats.org/officeDocument/2006/relationships/image" Target="../media/image490.png"/><Relationship Id="rId65" Type="http://schemas.openxmlformats.org/officeDocument/2006/relationships/image" Target="../media/image500.png"/><Relationship Id="rId86" Type="http://schemas.openxmlformats.org/officeDocument/2006/relationships/customXml" Target="../ink/ink1904.xml"/><Relationship Id="rId130" Type="http://schemas.openxmlformats.org/officeDocument/2006/relationships/image" Target="../media/image532.png"/><Relationship Id="rId151" Type="http://schemas.openxmlformats.org/officeDocument/2006/relationships/customXml" Target="../ink/ink1937.xml"/><Relationship Id="rId368" Type="http://schemas.openxmlformats.org/officeDocument/2006/relationships/image" Target="../media/image647.png"/><Relationship Id="rId389" Type="http://schemas.openxmlformats.org/officeDocument/2006/relationships/image" Target="../media/image657.png"/><Relationship Id="rId172" Type="http://schemas.openxmlformats.org/officeDocument/2006/relationships/customXml" Target="../ink/ink1949.xml"/><Relationship Id="rId193" Type="http://schemas.openxmlformats.org/officeDocument/2006/relationships/image" Target="../media/image561.png"/><Relationship Id="rId207" Type="http://schemas.openxmlformats.org/officeDocument/2006/relationships/image" Target="../media/image568.png"/><Relationship Id="rId228" Type="http://schemas.openxmlformats.org/officeDocument/2006/relationships/customXml" Target="../ink/ink1978.xml"/><Relationship Id="rId249" Type="http://schemas.openxmlformats.org/officeDocument/2006/relationships/image" Target="../media/image589.png"/><Relationship Id="rId414" Type="http://schemas.openxmlformats.org/officeDocument/2006/relationships/customXml" Target="../ink/ink2073.xml"/><Relationship Id="rId13" Type="http://schemas.openxmlformats.org/officeDocument/2006/relationships/customXml" Target="../ink/ink1867.xml"/><Relationship Id="rId109" Type="http://schemas.openxmlformats.org/officeDocument/2006/relationships/image" Target="../media/image522.png"/><Relationship Id="rId260" Type="http://schemas.openxmlformats.org/officeDocument/2006/relationships/customXml" Target="../ink/ink1994.xml"/><Relationship Id="rId281" Type="http://schemas.openxmlformats.org/officeDocument/2006/relationships/image" Target="../media/image605.png"/><Relationship Id="rId316" Type="http://schemas.openxmlformats.org/officeDocument/2006/relationships/image" Target="../media/image622.png"/><Relationship Id="rId337" Type="http://schemas.openxmlformats.org/officeDocument/2006/relationships/image" Target="../media/image632.png"/><Relationship Id="rId34" Type="http://schemas.openxmlformats.org/officeDocument/2006/relationships/image" Target="../media/image485.png"/><Relationship Id="rId55" Type="http://schemas.openxmlformats.org/officeDocument/2006/relationships/customXml" Target="../ink/ink1888.xml"/><Relationship Id="rId76" Type="http://schemas.openxmlformats.org/officeDocument/2006/relationships/customXml" Target="../ink/ink1899.xml"/><Relationship Id="rId97" Type="http://schemas.openxmlformats.org/officeDocument/2006/relationships/image" Target="../media/image516.png"/><Relationship Id="rId120" Type="http://schemas.openxmlformats.org/officeDocument/2006/relationships/customXml" Target="../ink/ink1921.xml"/><Relationship Id="rId141" Type="http://schemas.openxmlformats.org/officeDocument/2006/relationships/customXml" Target="../ink/ink1932.xml"/><Relationship Id="rId358" Type="http://schemas.openxmlformats.org/officeDocument/2006/relationships/image" Target="../media/image642.png"/><Relationship Id="rId379" Type="http://schemas.openxmlformats.org/officeDocument/2006/relationships/customXml" Target="../ink/ink2055.xml"/><Relationship Id="rId7" Type="http://schemas.openxmlformats.org/officeDocument/2006/relationships/customXml" Target="../ink/ink1864.xml"/><Relationship Id="rId162" Type="http://schemas.openxmlformats.org/officeDocument/2006/relationships/customXml" Target="../ink/ink1944.xml"/><Relationship Id="rId183" Type="http://schemas.openxmlformats.org/officeDocument/2006/relationships/customXml" Target="../ink/ink1955.xml"/><Relationship Id="rId218" Type="http://schemas.openxmlformats.org/officeDocument/2006/relationships/customXml" Target="../ink/ink1973.xml"/><Relationship Id="rId239" Type="http://schemas.openxmlformats.org/officeDocument/2006/relationships/image" Target="../media/image584.png"/><Relationship Id="rId390" Type="http://schemas.openxmlformats.org/officeDocument/2006/relationships/customXml" Target="../ink/ink2061.xml"/><Relationship Id="rId404" Type="http://schemas.openxmlformats.org/officeDocument/2006/relationships/customXml" Target="../ink/ink2068.xml"/><Relationship Id="rId250" Type="http://schemas.openxmlformats.org/officeDocument/2006/relationships/customXml" Target="../ink/ink1989.xml"/><Relationship Id="rId271" Type="http://schemas.openxmlformats.org/officeDocument/2006/relationships/image" Target="../media/image600.png"/><Relationship Id="rId292" Type="http://schemas.openxmlformats.org/officeDocument/2006/relationships/customXml" Target="../ink/ink2010.xml"/><Relationship Id="rId306" Type="http://schemas.openxmlformats.org/officeDocument/2006/relationships/image" Target="../media/image617.png"/><Relationship Id="rId24" Type="http://schemas.openxmlformats.org/officeDocument/2006/relationships/image" Target="../media/image481.png"/><Relationship Id="rId45" Type="http://schemas.openxmlformats.org/officeDocument/2006/relationships/customXml" Target="../ink/ink1883.xml"/><Relationship Id="rId66" Type="http://schemas.openxmlformats.org/officeDocument/2006/relationships/customXml" Target="../ink/ink1894.xml"/><Relationship Id="rId87" Type="http://schemas.openxmlformats.org/officeDocument/2006/relationships/image" Target="../media/image511.png"/><Relationship Id="rId110" Type="http://schemas.openxmlformats.org/officeDocument/2006/relationships/customXml" Target="../ink/ink1916.xml"/><Relationship Id="rId131" Type="http://schemas.openxmlformats.org/officeDocument/2006/relationships/customXml" Target="../ink/ink1927.xml"/><Relationship Id="rId327" Type="http://schemas.openxmlformats.org/officeDocument/2006/relationships/image" Target="../media/image627.png"/><Relationship Id="rId348" Type="http://schemas.openxmlformats.org/officeDocument/2006/relationships/customXml" Target="../ink/ink2039.xml"/><Relationship Id="rId369" Type="http://schemas.openxmlformats.org/officeDocument/2006/relationships/customXml" Target="../ink/ink2050.xml"/><Relationship Id="rId152" Type="http://schemas.openxmlformats.org/officeDocument/2006/relationships/customXml" Target="../ink/ink1938.xml"/><Relationship Id="rId173" Type="http://schemas.openxmlformats.org/officeDocument/2006/relationships/image" Target="../media/image552.png"/><Relationship Id="rId194" Type="http://schemas.openxmlformats.org/officeDocument/2006/relationships/customXml" Target="../ink/ink1961.xml"/><Relationship Id="rId208" Type="http://schemas.openxmlformats.org/officeDocument/2006/relationships/customXml" Target="../ink/ink1968.xml"/><Relationship Id="rId229" Type="http://schemas.openxmlformats.org/officeDocument/2006/relationships/image" Target="../media/image579.png"/><Relationship Id="rId380" Type="http://schemas.openxmlformats.org/officeDocument/2006/relationships/image" Target="../media/image653.png"/><Relationship Id="rId415" Type="http://schemas.openxmlformats.org/officeDocument/2006/relationships/image" Target="../media/image1114.png"/><Relationship Id="rId240" Type="http://schemas.openxmlformats.org/officeDocument/2006/relationships/customXml" Target="../ink/ink1984.xml"/><Relationship Id="rId261" Type="http://schemas.openxmlformats.org/officeDocument/2006/relationships/image" Target="../media/image595.png"/><Relationship Id="rId14" Type="http://schemas.openxmlformats.org/officeDocument/2006/relationships/image" Target="../media/image476.png"/><Relationship Id="rId35" Type="http://schemas.openxmlformats.org/officeDocument/2006/relationships/customXml" Target="../ink/ink1878.xml"/><Relationship Id="rId56" Type="http://schemas.openxmlformats.org/officeDocument/2006/relationships/image" Target="../media/image496.png"/><Relationship Id="rId77" Type="http://schemas.openxmlformats.org/officeDocument/2006/relationships/image" Target="../media/image506.png"/><Relationship Id="rId100" Type="http://schemas.openxmlformats.org/officeDocument/2006/relationships/customXml" Target="../ink/ink1911.xml"/><Relationship Id="rId282" Type="http://schemas.openxmlformats.org/officeDocument/2006/relationships/customXml" Target="../ink/ink2005.xml"/><Relationship Id="rId317" Type="http://schemas.openxmlformats.org/officeDocument/2006/relationships/customXml" Target="../ink/ink2023.xml"/><Relationship Id="rId338" Type="http://schemas.openxmlformats.org/officeDocument/2006/relationships/customXml" Target="../ink/ink2034.xml"/><Relationship Id="rId359" Type="http://schemas.openxmlformats.org/officeDocument/2006/relationships/customXml" Target="../ink/ink2045.xml"/><Relationship Id="rId8" Type="http://schemas.openxmlformats.org/officeDocument/2006/relationships/image" Target="../media/image473.png"/><Relationship Id="rId98" Type="http://schemas.openxmlformats.org/officeDocument/2006/relationships/customXml" Target="../ink/ink1910.xml"/><Relationship Id="rId121" Type="http://schemas.openxmlformats.org/officeDocument/2006/relationships/image" Target="../media/image528.png"/><Relationship Id="rId142" Type="http://schemas.openxmlformats.org/officeDocument/2006/relationships/image" Target="../media/image538.png"/><Relationship Id="rId163" Type="http://schemas.openxmlformats.org/officeDocument/2006/relationships/image" Target="../media/image547.png"/><Relationship Id="rId184" Type="http://schemas.openxmlformats.org/officeDocument/2006/relationships/customXml" Target="../ink/ink1956.xml"/><Relationship Id="rId219" Type="http://schemas.openxmlformats.org/officeDocument/2006/relationships/image" Target="../media/image574.png"/><Relationship Id="rId370" Type="http://schemas.openxmlformats.org/officeDocument/2006/relationships/image" Target="../media/image648.png"/><Relationship Id="rId391" Type="http://schemas.openxmlformats.org/officeDocument/2006/relationships/image" Target="../media/image658.png"/><Relationship Id="rId405" Type="http://schemas.openxmlformats.org/officeDocument/2006/relationships/image" Target="../media/image1043.png"/><Relationship Id="rId230" Type="http://schemas.openxmlformats.org/officeDocument/2006/relationships/customXml" Target="../ink/ink1979.xml"/><Relationship Id="rId251" Type="http://schemas.openxmlformats.org/officeDocument/2006/relationships/image" Target="../media/image590.png"/><Relationship Id="rId25" Type="http://schemas.openxmlformats.org/officeDocument/2006/relationships/customXml" Target="../ink/ink1873.xml"/><Relationship Id="rId46" Type="http://schemas.openxmlformats.org/officeDocument/2006/relationships/image" Target="../media/image491.png"/><Relationship Id="rId67" Type="http://schemas.openxmlformats.org/officeDocument/2006/relationships/image" Target="../media/image501.png"/><Relationship Id="rId272" Type="http://schemas.openxmlformats.org/officeDocument/2006/relationships/customXml" Target="../ink/ink2000.xml"/><Relationship Id="rId293" Type="http://schemas.openxmlformats.org/officeDocument/2006/relationships/image" Target="../media/image611.png"/><Relationship Id="rId307" Type="http://schemas.openxmlformats.org/officeDocument/2006/relationships/customXml" Target="../ink/ink2018.xml"/><Relationship Id="rId328" Type="http://schemas.openxmlformats.org/officeDocument/2006/relationships/customXml" Target="../ink/ink2029.xml"/><Relationship Id="rId349" Type="http://schemas.openxmlformats.org/officeDocument/2006/relationships/image" Target="../media/image638.png"/><Relationship Id="rId88" Type="http://schemas.openxmlformats.org/officeDocument/2006/relationships/customXml" Target="../ink/ink1905.xml"/><Relationship Id="rId111" Type="http://schemas.openxmlformats.org/officeDocument/2006/relationships/image" Target="../media/image523.png"/><Relationship Id="rId132" Type="http://schemas.openxmlformats.org/officeDocument/2006/relationships/image" Target="../media/image533.png"/><Relationship Id="rId153" Type="http://schemas.openxmlformats.org/officeDocument/2006/relationships/image" Target="../media/image543.png"/><Relationship Id="rId174" Type="http://schemas.openxmlformats.org/officeDocument/2006/relationships/customXml" Target="../ink/ink1950.xml"/><Relationship Id="rId195" Type="http://schemas.openxmlformats.org/officeDocument/2006/relationships/image" Target="../media/image562.png"/><Relationship Id="rId209" Type="http://schemas.openxmlformats.org/officeDocument/2006/relationships/image" Target="../media/image569.png"/><Relationship Id="rId360" Type="http://schemas.openxmlformats.org/officeDocument/2006/relationships/image" Target="../media/image643.png"/><Relationship Id="rId381" Type="http://schemas.openxmlformats.org/officeDocument/2006/relationships/customXml" Target="../ink/ink2056.xml"/><Relationship Id="rId416" Type="http://schemas.openxmlformats.org/officeDocument/2006/relationships/customXml" Target="../ink/ink2074.xml"/><Relationship Id="rId220" Type="http://schemas.openxmlformats.org/officeDocument/2006/relationships/customXml" Target="../ink/ink1974.xml"/><Relationship Id="rId241" Type="http://schemas.openxmlformats.org/officeDocument/2006/relationships/image" Target="../media/image585.png"/><Relationship Id="rId15" Type="http://schemas.openxmlformats.org/officeDocument/2006/relationships/customXml" Target="../ink/ink1868.xml"/><Relationship Id="rId36" Type="http://schemas.openxmlformats.org/officeDocument/2006/relationships/image" Target="../media/image486.png"/><Relationship Id="rId57" Type="http://schemas.openxmlformats.org/officeDocument/2006/relationships/customXml" Target="../ink/ink1889.xml"/><Relationship Id="rId262" Type="http://schemas.openxmlformats.org/officeDocument/2006/relationships/customXml" Target="../ink/ink1995.xml"/><Relationship Id="rId283" Type="http://schemas.openxmlformats.org/officeDocument/2006/relationships/image" Target="../media/image606.png"/><Relationship Id="rId318" Type="http://schemas.openxmlformats.org/officeDocument/2006/relationships/image" Target="../media/image623.png"/><Relationship Id="rId339" Type="http://schemas.openxmlformats.org/officeDocument/2006/relationships/image" Target="../media/image633.png"/><Relationship Id="rId78" Type="http://schemas.openxmlformats.org/officeDocument/2006/relationships/customXml" Target="../ink/ink1900.xml"/><Relationship Id="rId99" Type="http://schemas.openxmlformats.org/officeDocument/2006/relationships/image" Target="../media/image517.png"/><Relationship Id="rId101" Type="http://schemas.openxmlformats.org/officeDocument/2006/relationships/image" Target="../media/image518.png"/><Relationship Id="rId122" Type="http://schemas.openxmlformats.org/officeDocument/2006/relationships/customXml" Target="../ink/ink1922.xml"/><Relationship Id="rId143" Type="http://schemas.openxmlformats.org/officeDocument/2006/relationships/customXml" Target="../ink/ink1933.xml"/><Relationship Id="rId164" Type="http://schemas.openxmlformats.org/officeDocument/2006/relationships/customXml" Target="../ink/ink1945.xml"/><Relationship Id="rId185" Type="http://schemas.openxmlformats.org/officeDocument/2006/relationships/image" Target="../media/image557.png"/><Relationship Id="rId350" Type="http://schemas.openxmlformats.org/officeDocument/2006/relationships/customXml" Target="../ink/ink2040.xml"/><Relationship Id="rId371" Type="http://schemas.openxmlformats.org/officeDocument/2006/relationships/customXml" Target="../ink/ink2051.xml"/><Relationship Id="rId406" Type="http://schemas.openxmlformats.org/officeDocument/2006/relationships/customXml" Target="../ink/ink2069.xml"/><Relationship Id="rId9" Type="http://schemas.openxmlformats.org/officeDocument/2006/relationships/customXml" Target="../ink/ink1865.xml"/><Relationship Id="rId210" Type="http://schemas.openxmlformats.org/officeDocument/2006/relationships/customXml" Target="../ink/ink1969.xml"/><Relationship Id="rId392" Type="http://schemas.openxmlformats.org/officeDocument/2006/relationships/customXml" Target="../ink/ink2062.xml"/><Relationship Id="rId26" Type="http://schemas.openxmlformats.org/officeDocument/2006/relationships/image" Target="../media/image482.png"/><Relationship Id="rId231" Type="http://schemas.openxmlformats.org/officeDocument/2006/relationships/image" Target="../media/image580.png"/><Relationship Id="rId252" Type="http://schemas.openxmlformats.org/officeDocument/2006/relationships/customXml" Target="../ink/ink1990.xml"/><Relationship Id="rId273" Type="http://schemas.openxmlformats.org/officeDocument/2006/relationships/image" Target="../media/image601.png"/><Relationship Id="rId294" Type="http://schemas.openxmlformats.org/officeDocument/2006/relationships/customXml" Target="../ink/ink2011.xml"/><Relationship Id="rId308" Type="http://schemas.openxmlformats.org/officeDocument/2006/relationships/image" Target="../media/image618.png"/><Relationship Id="rId329" Type="http://schemas.openxmlformats.org/officeDocument/2006/relationships/image" Target="../media/image628.png"/><Relationship Id="rId47" Type="http://schemas.openxmlformats.org/officeDocument/2006/relationships/customXml" Target="../ink/ink1884.xml"/><Relationship Id="rId68" Type="http://schemas.openxmlformats.org/officeDocument/2006/relationships/customXml" Target="../ink/ink1895.xml"/><Relationship Id="rId89" Type="http://schemas.openxmlformats.org/officeDocument/2006/relationships/image" Target="../media/image512.png"/><Relationship Id="rId112" Type="http://schemas.openxmlformats.org/officeDocument/2006/relationships/customXml" Target="../ink/ink1917.xml"/><Relationship Id="rId133" Type="http://schemas.openxmlformats.org/officeDocument/2006/relationships/customXml" Target="../ink/ink1928.xml"/><Relationship Id="rId154" Type="http://schemas.openxmlformats.org/officeDocument/2006/relationships/customXml" Target="../ink/ink1939.xml"/><Relationship Id="rId175" Type="http://schemas.openxmlformats.org/officeDocument/2006/relationships/customXml" Target="../ink/ink1951.xml"/><Relationship Id="rId340" Type="http://schemas.openxmlformats.org/officeDocument/2006/relationships/customXml" Target="../ink/ink2035.xml"/><Relationship Id="rId361" Type="http://schemas.openxmlformats.org/officeDocument/2006/relationships/customXml" Target="../ink/ink2046.xml"/><Relationship Id="rId196" Type="http://schemas.openxmlformats.org/officeDocument/2006/relationships/customXml" Target="../ink/ink1962.xml"/><Relationship Id="rId200" Type="http://schemas.openxmlformats.org/officeDocument/2006/relationships/customXml" Target="../ink/ink1964.xml"/><Relationship Id="rId382" Type="http://schemas.openxmlformats.org/officeDocument/2006/relationships/image" Target="../media/image654.png"/><Relationship Id="rId417" Type="http://schemas.openxmlformats.org/officeDocument/2006/relationships/customXml" Target="../ink/ink2075.xml"/><Relationship Id="rId16" Type="http://schemas.openxmlformats.org/officeDocument/2006/relationships/image" Target="../media/image477.png"/><Relationship Id="rId221" Type="http://schemas.openxmlformats.org/officeDocument/2006/relationships/image" Target="../media/image575.png"/><Relationship Id="rId242" Type="http://schemas.openxmlformats.org/officeDocument/2006/relationships/customXml" Target="../ink/ink1985.xml"/><Relationship Id="rId263" Type="http://schemas.openxmlformats.org/officeDocument/2006/relationships/image" Target="../media/image596.png"/><Relationship Id="rId284" Type="http://schemas.openxmlformats.org/officeDocument/2006/relationships/customXml" Target="../ink/ink2006.xml"/><Relationship Id="rId319" Type="http://schemas.openxmlformats.org/officeDocument/2006/relationships/customXml" Target="../ink/ink2024.xml"/><Relationship Id="rId37" Type="http://schemas.openxmlformats.org/officeDocument/2006/relationships/customXml" Target="../ink/ink1879.xml"/><Relationship Id="rId58" Type="http://schemas.openxmlformats.org/officeDocument/2006/relationships/customXml" Target="../ink/ink1890.xml"/><Relationship Id="rId79" Type="http://schemas.openxmlformats.org/officeDocument/2006/relationships/image" Target="../media/image507.png"/><Relationship Id="rId102" Type="http://schemas.openxmlformats.org/officeDocument/2006/relationships/customXml" Target="../ink/ink1912.xml"/><Relationship Id="rId123" Type="http://schemas.openxmlformats.org/officeDocument/2006/relationships/customXml" Target="../ink/ink1923.xml"/><Relationship Id="rId144" Type="http://schemas.openxmlformats.org/officeDocument/2006/relationships/image" Target="../media/image539.png"/><Relationship Id="rId330" Type="http://schemas.openxmlformats.org/officeDocument/2006/relationships/customXml" Target="../ink/ink2030.xml"/><Relationship Id="rId90" Type="http://schemas.openxmlformats.org/officeDocument/2006/relationships/customXml" Target="../ink/ink1906.xml"/><Relationship Id="rId165" Type="http://schemas.openxmlformats.org/officeDocument/2006/relationships/image" Target="../media/image548.png"/><Relationship Id="rId186" Type="http://schemas.openxmlformats.org/officeDocument/2006/relationships/customXml" Target="../ink/ink1957.xml"/><Relationship Id="rId351" Type="http://schemas.openxmlformats.org/officeDocument/2006/relationships/image" Target="../media/image639.png"/><Relationship Id="rId372" Type="http://schemas.openxmlformats.org/officeDocument/2006/relationships/image" Target="../media/image649.png"/><Relationship Id="rId393" Type="http://schemas.openxmlformats.org/officeDocument/2006/relationships/image" Target="../media/image659.png"/><Relationship Id="rId407" Type="http://schemas.openxmlformats.org/officeDocument/2006/relationships/image" Target="../media/image1044.png"/><Relationship Id="rId211" Type="http://schemas.openxmlformats.org/officeDocument/2006/relationships/image" Target="../media/image570.png"/><Relationship Id="rId232" Type="http://schemas.openxmlformats.org/officeDocument/2006/relationships/customXml" Target="../ink/ink1980.xml"/><Relationship Id="rId253" Type="http://schemas.openxmlformats.org/officeDocument/2006/relationships/image" Target="../media/image591.png"/><Relationship Id="rId274" Type="http://schemas.openxmlformats.org/officeDocument/2006/relationships/customXml" Target="../ink/ink2001.xml"/><Relationship Id="rId295" Type="http://schemas.openxmlformats.org/officeDocument/2006/relationships/image" Target="../media/image612.png"/><Relationship Id="rId309" Type="http://schemas.openxmlformats.org/officeDocument/2006/relationships/customXml" Target="../ink/ink2019.xml"/><Relationship Id="rId27" Type="http://schemas.openxmlformats.org/officeDocument/2006/relationships/customXml" Target="../ink/ink1874.xml"/><Relationship Id="rId48" Type="http://schemas.openxmlformats.org/officeDocument/2006/relationships/image" Target="../media/image492.png"/><Relationship Id="rId69" Type="http://schemas.openxmlformats.org/officeDocument/2006/relationships/image" Target="../media/image502.png"/><Relationship Id="rId113" Type="http://schemas.openxmlformats.org/officeDocument/2006/relationships/image" Target="../media/image524.png"/><Relationship Id="rId134" Type="http://schemas.openxmlformats.org/officeDocument/2006/relationships/image" Target="../media/image534.png"/><Relationship Id="rId320" Type="http://schemas.openxmlformats.org/officeDocument/2006/relationships/customXml" Target="../ink/ink2025.xml"/><Relationship Id="rId80" Type="http://schemas.openxmlformats.org/officeDocument/2006/relationships/customXml" Target="../ink/ink1901.xml"/><Relationship Id="rId155" Type="http://schemas.openxmlformats.org/officeDocument/2006/relationships/customXml" Target="../ink/ink1940.xml"/><Relationship Id="rId176" Type="http://schemas.openxmlformats.org/officeDocument/2006/relationships/image" Target="../media/image553.png"/><Relationship Id="rId197" Type="http://schemas.openxmlformats.org/officeDocument/2006/relationships/image" Target="../media/image563.png"/><Relationship Id="rId341" Type="http://schemas.openxmlformats.org/officeDocument/2006/relationships/image" Target="../media/image634.png"/><Relationship Id="rId362" Type="http://schemas.openxmlformats.org/officeDocument/2006/relationships/image" Target="../media/image644.png"/><Relationship Id="rId383" Type="http://schemas.openxmlformats.org/officeDocument/2006/relationships/customXml" Target="../ink/ink2057.xml"/><Relationship Id="rId418" Type="http://schemas.openxmlformats.org/officeDocument/2006/relationships/customXml" Target="../ink/ink2076.xml"/><Relationship Id="rId201" Type="http://schemas.openxmlformats.org/officeDocument/2006/relationships/image" Target="../media/image565.png"/><Relationship Id="rId222" Type="http://schemas.openxmlformats.org/officeDocument/2006/relationships/customXml" Target="../ink/ink1975.xml"/><Relationship Id="rId243" Type="http://schemas.openxmlformats.org/officeDocument/2006/relationships/image" Target="../media/image586.png"/><Relationship Id="rId264" Type="http://schemas.openxmlformats.org/officeDocument/2006/relationships/customXml" Target="../ink/ink1996.xml"/><Relationship Id="rId285" Type="http://schemas.openxmlformats.org/officeDocument/2006/relationships/image" Target="../media/image607.png"/><Relationship Id="rId17" Type="http://schemas.openxmlformats.org/officeDocument/2006/relationships/customXml" Target="../ink/ink1869.xml"/><Relationship Id="rId38" Type="http://schemas.openxmlformats.org/officeDocument/2006/relationships/image" Target="../media/image487.png"/><Relationship Id="rId59" Type="http://schemas.openxmlformats.org/officeDocument/2006/relationships/image" Target="../media/image497.png"/><Relationship Id="rId103" Type="http://schemas.openxmlformats.org/officeDocument/2006/relationships/image" Target="../media/image519.png"/><Relationship Id="rId124" Type="http://schemas.openxmlformats.org/officeDocument/2006/relationships/image" Target="../media/image529.png"/><Relationship Id="rId310" Type="http://schemas.openxmlformats.org/officeDocument/2006/relationships/image" Target="../media/image619.png"/><Relationship Id="rId70" Type="http://schemas.openxmlformats.org/officeDocument/2006/relationships/customXml" Target="../ink/ink1896.xml"/><Relationship Id="rId91" Type="http://schemas.openxmlformats.org/officeDocument/2006/relationships/image" Target="../media/image513.png"/><Relationship Id="rId145" Type="http://schemas.openxmlformats.org/officeDocument/2006/relationships/customXml" Target="../ink/ink1934.xml"/><Relationship Id="rId166" Type="http://schemas.openxmlformats.org/officeDocument/2006/relationships/customXml" Target="../ink/ink1946.xml"/><Relationship Id="rId187" Type="http://schemas.openxmlformats.org/officeDocument/2006/relationships/image" Target="../media/image558.png"/><Relationship Id="rId331" Type="http://schemas.openxmlformats.org/officeDocument/2006/relationships/image" Target="../media/image629.png"/><Relationship Id="rId352" Type="http://schemas.openxmlformats.org/officeDocument/2006/relationships/customXml" Target="../ink/ink2041.xml"/><Relationship Id="rId373" Type="http://schemas.openxmlformats.org/officeDocument/2006/relationships/customXml" Target="../ink/ink2052.xml"/><Relationship Id="rId394" Type="http://schemas.openxmlformats.org/officeDocument/2006/relationships/customXml" Target="../ink/ink2063.xml"/><Relationship Id="rId408" Type="http://schemas.openxmlformats.org/officeDocument/2006/relationships/customXml" Target="../ink/ink2070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970.xml"/><Relationship Id="rId233" Type="http://schemas.openxmlformats.org/officeDocument/2006/relationships/image" Target="../media/image581.png"/><Relationship Id="rId254" Type="http://schemas.openxmlformats.org/officeDocument/2006/relationships/customXml" Target="../ink/ink1991.xml"/><Relationship Id="rId28" Type="http://schemas.openxmlformats.org/officeDocument/2006/relationships/image" Target="../media/image483.png"/><Relationship Id="rId49" Type="http://schemas.openxmlformats.org/officeDocument/2006/relationships/customXml" Target="../ink/ink1885.xml"/><Relationship Id="rId114" Type="http://schemas.openxmlformats.org/officeDocument/2006/relationships/customXml" Target="../ink/ink1918.xml"/><Relationship Id="rId275" Type="http://schemas.openxmlformats.org/officeDocument/2006/relationships/image" Target="../media/image602.png"/><Relationship Id="rId296" Type="http://schemas.openxmlformats.org/officeDocument/2006/relationships/customXml" Target="../ink/ink2012.xml"/><Relationship Id="rId300" Type="http://schemas.openxmlformats.org/officeDocument/2006/relationships/customXml" Target="../ink/ink2014.xml"/><Relationship Id="rId60" Type="http://schemas.openxmlformats.org/officeDocument/2006/relationships/customXml" Target="../ink/ink1891.xml"/><Relationship Id="rId81" Type="http://schemas.openxmlformats.org/officeDocument/2006/relationships/image" Target="../media/image508.png"/><Relationship Id="rId135" Type="http://schemas.openxmlformats.org/officeDocument/2006/relationships/customXml" Target="../ink/ink1929.xml"/><Relationship Id="rId156" Type="http://schemas.openxmlformats.org/officeDocument/2006/relationships/image" Target="../media/image544.png"/><Relationship Id="rId177" Type="http://schemas.openxmlformats.org/officeDocument/2006/relationships/customXml" Target="../ink/ink1952.xml"/><Relationship Id="rId198" Type="http://schemas.openxmlformats.org/officeDocument/2006/relationships/customXml" Target="../ink/ink1963.xml"/><Relationship Id="rId321" Type="http://schemas.openxmlformats.org/officeDocument/2006/relationships/image" Target="../media/image624.png"/><Relationship Id="rId342" Type="http://schemas.openxmlformats.org/officeDocument/2006/relationships/customXml" Target="../ink/ink2036.xml"/><Relationship Id="rId363" Type="http://schemas.openxmlformats.org/officeDocument/2006/relationships/customXml" Target="../ink/ink2047.xml"/><Relationship Id="rId384" Type="http://schemas.openxmlformats.org/officeDocument/2006/relationships/image" Target="../media/image655.png"/><Relationship Id="rId419" Type="http://schemas.openxmlformats.org/officeDocument/2006/relationships/image" Target="../media/image1115.png"/><Relationship Id="rId202" Type="http://schemas.openxmlformats.org/officeDocument/2006/relationships/customXml" Target="../ink/ink1965.xml"/><Relationship Id="rId223" Type="http://schemas.openxmlformats.org/officeDocument/2006/relationships/image" Target="../media/image576.png"/><Relationship Id="rId244" Type="http://schemas.openxmlformats.org/officeDocument/2006/relationships/customXml" Target="../ink/ink1986.xml"/><Relationship Id="rId18" Type="http://schemas.openxmlformats.org/officeDocument/2006/relationships/image" Target="../media/image478.png"/><Relationship Id="rId39" Type="http://schemas.openxmlformats.org/officeDocument/2006/relationships/customXml" Target="../ink/ink1880.xml"/><Relationship Id="rId265" Type="http://schemas.openxmlformats.org/officeDocument/2006/relationships/image" Target="../media/image597.png"/><Relationship Id="rId286" Type="http://schemas.openxmlformats.org/officeDocument/2006/relationships/customXml" Target="../ink/ink2007.xml"/><Relationship Id="rId50" Type="http://schemas.openxmlformats.org/officeDocument/2006/relationships/image" Target="../media/image493.png"/><Relationship Id="rId104" Type="http://schemas.openxmlformats.org/officeDocument/2006/relationships/customXml" Target="../ink/ink1913.xml"/><Relationship Id="rId125" Type="http://schemas.openxmlformats.org/officeDocument/2006/relationships/customXml" Target="../ink/ink1924.xml"/><Relationship Id="rId146" Type="http://schemas.openxmlformats.org/officeDocument/2006/relationships/image" Target="../media/image540.png"/><Relationship Id="rId167" Type="http://schemas.openxmlformats.org/officeDocument/2006/relationships/image" Target="../media/image549.png"/><Relationship Id="rId188" Type="http://schemas.openxmlformats.org/officeDocument/2006/relationships/customXml" Target="../ink/ink1958.xml"/><Relationship Id="rId311" Type="http://schemas.openxmlformats.org/officeDocument/2006/relationships/customXml" Target="../ink/ink2020.xml"/><Relationship Id="rId332" Type="http://schemas.openxmlformats.org/officeDocument/2006/relationships/customXml" Target="../ink/ink2031.xml"/><Relationship Id="rId353" Type="http://schemas.openxmlformats.org/officeDocument/2006/relationships/image" Target="../media/image640.png"/><Relationship Id="rId374" Type="http://schemas.openxmlformats.org/officeDocument/2006/relationships/image" Target="../media/image650.png"/><Relationship Id="rId395" Type="http://schemas.openxmlformats.org/officeDocument/2006/relationships/image" Target="../media/image660.png"/><Relationship Id="rId409" Type="http://schemas.openxmlformats.org/officeDocument/2006/relationships/image" Target="../media/image1045.png"/><Relationship Id="rId71" Type="http://schemas.openxmlformats.org/officeDocument/2006/relationships/image" Target="../media/image503.png"/><Relationship Id="rId92" Type="http://schemas.openxmlformats.org/officeDocument/2006/relationships/customXml" Target="../ink/ink1907.xml"/><Relationship Id="rId213" Type="http://schemas.openxmlformats.org/officeDocument/2006/relationships/image" Target="../media/image571.png"/><Relationship Id="rId234" Type="http://schemas.openxmlformats.org/officeDocument/2006/relationships/customXml" Target="../ink/ink1981.xml"/><Relationship Id="rId420" Type="http://schemas.openxmlformats.org/officeDocument/2006/relationships/customXml" Target="../ink/ink2077.xml"/><Relationship Id="rId2" Type="http://schemas.openxmlformats.org/officeDocument/2006/relationships/image" Target="../media/image1.jpeg"/><Relationship Id="rId29" Type="http://schemas.openxmlformats.org/officeDocument/2006/relationships/customXml" Target="../ink/ink1875.xml"/><Relationship Id="rId255" Type="http://schemas.openxmlformats.org/officeDocument/2006/relationships/image" Target="../media/image592.png"/><Relationship Id="rId276" Type="http://schemas.openxmlformats.org/officeDocument/2006/relationships/customXml" Target="../ink/ink2002.xml"/><Relationship Id="rId297" Type="http://schemas.openxmlformats.org/officeDocument/2006/relationships/image" Target="../media/image613.png"/><Relationship Id="rId40" Type="http://schemas.openxmlformats.org/officeDocument/2006/relationships/image" Target="../media/image488.png"/><Relationship Id="rId115" Type="http://schemas.openxmlformats.org/officeDocument/2006/relationships/image" Target="../media/image525.png"/><Relationship Id="rId136" Type="http://schemas.openxmlformats.org/officeDocument/2006/relationships/image" Target="../media/image535.png"/><Relationship Id="rId157" Type="http://schemas.openxmlformats.org/officeDocument/2006/relationships/customXml" Target="../ink/ink1941.xml"/><Relationship Id="rId178" Type="http://schemas.openxmlformats.org/officeDocument/2006/relationships/image" Target="../media/image554.png"/><Relationship Id="rId301" Type="http://schemas.openxmlformats.org/officeDocument/2006/relationships/image" Target="../media/image615.png"/><Relationship Id="rId322" Type="http://schemas.openxmlformats.org/officeDocument/2006/relationships/customXml" Target="../ink/ink2026.xml"/><Relationship Id="rId343" Type="http://schemas.openxmlformats.org/officeDocument/2006/relationships/image" Target="../media/image635.png"/><Relationship Id="rId364" Type="http://schemas.openxmlformats.org/officeDocument/2006/relationships/image" Target="../media/image645.png"/><Relationship Id="rId61" Type="http://schemas.openxmlformats.org/officeDocument/2006/relationships/image" Target="../media/image498.png"/><Relationship Id="rId82" Type="http://schemas.openxmlformats.org/officeDocument/2006/relationships/customXml" Target="../ink/ink1902.xml"/><Relationship Id="rId199" Type="http://schemas.openxmlformats.org/officeDocument/2006/relationships/image" Target="../media/image564.png"/><Relationship Id="rId203" Type="http://schemas.openxmlformats.org/officeDocument/2006/relationships/image" Target="../media/image566.png"/><Relationship Id="rId385" Type="http://schemas.openxmlformats.org/officeDocument/2006/relationships/customXml" Target="../ink/ink2058.xml"/><Relationship Id="rId19" Type="http://schemas.openxmlformats.org/officeDocument/2006/relationships/customXml" Target="../ink/ink1870.xml"/><Relationship Id="rId224" Type="http://schemas.openxmlformats.org/officeDocument/2006/relationships/customXml" Target="../ink/ink1976.xml"/><Relationship Id="rId245" Type="http://schemas.openxmlformats.org/officeDocument/2006/relationships/image" Target="../media/image587.png"/><Relationship Id="rId266" Type="http://schemas.openxmlformats.org/officeDocument/2006/relationships/customXml" Target="../ink/ink1997.xml"/><Relationship Id="rId287" Type="http://schemas.openxmlformats.org/officeDocument/2006/relationships/image" Target="../media/image608.png"/><Relationship Id="rId410" Type="http://schemas.openxmlformats.org/officeDocument/2006/relationships/customXml" Target="../ink/ink2071.xml"/><Relationship Id="rId30" Type="http://schemas.openxmlformats.org/officeDocument/2006/relationships/image" Target="../media/image12.png"/><Relationship Id="rId105" Type="http://schemas.openxmlformats.org/officeDocument/2006/relationships/image" Target="../media/image520.png"/><Relationship Id="rId126" Type="http://schemas.openxmlformats.org/officeDocument/2006/relationships/image" Target="../media/image530.png"/><Relationship Id="rId147" Type="http://schemas.openxmlformats.org/officeDocument/2006/relationships/customXml" Target="../ink/ink1935.xml"/><Relationship Id="rId168" Type="http://schemas.openxmlformats.org/officeDocument/2006/relationships/customXml" Target="../ink/ink1947.xml"/><Relationship Id="rId312" Type="http://schemas.openxmlformats.org/officeDocument/2006/relationships/image" Target="../media/image620.png"/><Relationship Id="rId333" Type="http://schemas.openxmlformats.org/officeDocument/2006/relationships/image" Target="../media/image630.png"/><Relationship Id="rId354" Type="http://schemas.openxmlformats.org/officeDocument/2006/relationships/customXml" Target="../ink/ink2042.xml"/><Relationship Id="rId51" Type="http://schemas.openxmlformats.org/officeDocument/2006/relationships/customXml" Target="../ink/ink1886.xml"/><Relationship Id="rId72" Type="http://schemas.openxmlformats.org/officeDocument/2006/relationships/customXml" Target="../ink/ink1897.xml"/><Relationship Id="rId93" Type="http://schemas.openxmlformats.org/officeDocument/2006/relationships/image" Target="../media/image514.png"/><Relationship Id="rId189" Type="http://schemas.openxmlformats.org/officeDocument/2006/relationships/image" Target="../media/image559.png"/><Relationship Id="rId375" Type="http://schemas.openxmlformats.org/officeDocument/2006/relationships/customXml" Target="../ink/ink2053.xml"/><Relationship Id="rId396" Type="http://schemas.openxmlformats.org/officeDocument/2006/relationships/customXml" Target="../ink/ink2064.xml"/><Relationship Id="rId3" Type="http://schemas.openxmlformats.org/officeDocument/2006/relationships/image" Target="../media/image210.png"/><Relationship Id="rId214" Type="http://schemas.openxmlformats.org/officeDocument/2006/relationships/customXml" Target="../ink/ink1971.xml"/><Relationship Id="rId235" Type="http://schemas.openxmlformats.org/officeDocument/2006/relationships/image" Target="../media/image582.png"/><Relationship Id="rId256" Type="http://schemas.openxmlformats.org/officeDocument/2006/relationships/customXml" Target="../ink/ink1992.xml"/><Relationship Id="rId277" Type="http://schemas.openxmlformats.org/officeDocument/2006/relationships/image" Target="../media/image603.png"/><Relationship Id="rId298" Type="http://schemas.openxmlformats.org/officeDocument/2006/relationships/customXml" Target="../ink/ink2013.xml"/><Relationship Id="rId400" Type="http://schemas.openxmlformats.org/officeDocument/2006/relationships/customXml" Target="../ink/ink2066.xml"/><Relationship Id="rId421" Type="http://schemas.openxmlformats.org/officeDocument/2006/relationships/image" Target="../media/image1116.png"/><Relationship Id="rId116" Type="http://schemas.openxmlformats.org/officeDocument/2006/relationships/customXml" Target="../ink/ink1919.xml"/><Relationship Id="rId137" Type="http://schemas.openxmlformats.org/officeDocument/2006/relationships/customXml" Target="../ink/ink1930.xml"/><Relationship Id="rId158" Type="http://schemas.openxmlformats.org/officeDocument/2006/relationships/image" Target="../media/image545.png"/><Relationship Id="rId302" Type="http://schemas.openxmlformats.org/officeDocument/2006/relationships/customXml" Target="../ink/ink2015.xml"/><Relationship Id="rId323" Type="http://schemas.openxmlformats.org/officeDocument/2006/relationships/image" Target="../media/image625.png"/><Relationship Id="rId344" Type="http://schemas.openxmlformats.org/officeDocument/2006/relationships/customXml" Target="../ink/ink2037.xml"/><Relationship Id="rId20" Type="http://schemas.openxmlformats.org/officeDocument/2006/relationships/image" Target="../media/image479.png"/><Relationship Id="rId41" Type="http://schemas.openxmlformats.org/officeDocument/2006/relationships/customXml" Target="../ink/ink1881.xml"/><Relationship Id="rId62" Type="http://schemas.openxmlformats.org/officeDocument/2006/relationships/customXml" Target="../ink/ink1892.xml"/><Relationship Id="rId83" Type="http://schemas.openxmlformats.org/officeDocument/2006/relationships/image" Target="../media/image509.png"/><Relationship Id="rId179" Type="http://schemas.openxmlformats.org/officeDocument/2006/relationships/customXml" Target="../ink/ink1953.xml"/><Relationship Id="rId365" Type="http://schemas.openxmlformats.org/officeDocument/2006/relationships/customXml" Target="../ink/ink2048.xml"/><Relationship Id="rId386" Type="http://schemas.openxmlformats.org/officeDocument/2006/relationships/customXml" Target="../ink/ink2059.xml"/><Relationship Id="rId190" Type="http://schemas.openxmlformats.org/officeDocument/2006/relationships/customXml" Target="../ink/ink1959.xml"/><Relationship Id="rId204" Type="http://schemas.openxmlformats.org/officeDocument/2006/relationships/customXml" Target="../ink/ink1966.xml"/><Relationship Id="rId225" Type="http://schemas.openxmlformats.org/officeDocument/2006/relationships/image" Target="../media/image577.png"/><Relationship Id="rId246" Type="http://schemas.openxmlformats.org/officeDocument/2006/relationships/customXml" Target="../ink/ink1987.xml"/><Relationship Id="rId267" Type="http://schemas.openxmlformats.org/officeDocument/2006/relationships/image" Target="../media/image598.png"/><Relationship Id="rId288" Type="http://schemas.openxmlformats.org/officeDocument/2006/relationships/customXml" Target="../ink/ink2008.xml"/><Relationship Id="rId411" Type="http://schemas.openxmlformats.org/officeDocument/2006/relationships/image" Target="../media/image1046.png"/><Relationship Id="rId106" Type="http://schemas.openxmlformats.org/officeDocument/2006/relationships/customXml" Target="../ink/ink1914.xml"/><Relationship Id="rId127" Type="http://schemas.openxmlformats.org/officeDocument/2006/relationships/customXml" Target="../ink/ink1925.xml"/><Relationship Id="rId313" Type="http://schemas.openxmlformats.org/officeDocument/2006/relationships/customXml" Target="../ink/ink2021.xml"/><Relationship Id="rId10" Type="http://schemas.openxmlformats.org/officeDocument/2006/relationships/image" Target="../media/image474.png"/><Relationship Id="rId31" Type="http://schemas.openxmlformats.org/officeDocument/2006/relationships/customXml" Target="../ink/ink1876.xml"/><Relationship Id="rId52" Type="http://schemas.openxmlformats.org/officeDocument/2006/relationships/image" Target="../media/image494.png"/><Relationship Id="rId73" Type="http://schemas.openxmlformats.org/officeDocument/2006/relationships/image" Target="../media/image504.png"/><Relationship Id="rId94" Type="http://schemas.openxmlformats.org/officeDocument/2006/relationships/customXml" Target="../ink/ink1908.xml"/><Relationship Id="rId148" Type="http://schemas.openxmlformats.org/officeDocument/2006/relationships/image" Target="../media/image541.png"/><Relationship Id="rId169" Type="http://schemas.openxmlformats.org/officeDocument/2006/relationships/image" Target="../media/image550.png"/><Relationship Id="rId334" Type="http://schemas.openxmlformats.org/officeDocument/2006/relationships/customXml" Target="../ink/ink2032.xml"/><Relationship Id="rId355" Type="http://schemas.openxmlformats.org/officeDocument/2006/relationships/customXml" Target="../ink/ink2043.xml"/><Relationship Id="rId376" Type="http://schemas.openxmlformats.org/officeDocument/2006/relationships/image" Target="../media/image651.png"/><Relationship Id="rId397" Type="http://schemas.openxmlformats.org/officeDocument/2006/relationships/image" Target="../media/image661.png"/><Relationship Id="rId4" Type="http://schemas.openxmlformats.org/officeDocument/2006/relationships/slide" Target="slide17.xml"/><Relationship Id="rId180" Type="http://schemas.openxmlformats.org/officeDocument/2006/relationships/image" Target="../media/image555.png"/><Relationship Id="rId215" Type="http://schemas.openxmlformats.org/officeDocument/2006/relationships/image" Target="../media/image572.png"/><Relationship Id="rId236" Type="http://schemas.openxmlformats.org/officeDocument/2006/relationships/customXml" Target="../ink/ink1982.xml"/><Relationship Id="rId257" Type="http://schemas.openxmlformats.org/officeDocument/2006/relationships/image" Target="../media/image593.png"/><Relationship Id="rId278" Type="http://schemas.openxmlformats.org/officeDocument/2006/relationships/customXml" Target="../ink/ink2003.xml"/><Relationship Id="rId401" Type="http://schemas.openxmlformats.org/officeDocument/2006/relationships/image" Target="../media/image1041.png"/><Relationship Id="rId303" Type="http://schemas.openxmlformats.org/officeDocument/2006/relationships/customXml" Target="../ink/ink2016.xml"/><Relationship Id="rId42" Type="http://schemas.openxmlformats.org/officeDocument/2006/relationships/image" Target="../media/image489.png"/><Relationship Id="rId84" Type="http://schemas.openxmlformats.org/officeDocument/2006/relationships/customXml" Target="../ink/ink1903.xml"/><Relationship Id="rId138" Type="http://schemas.openxmlformats.org/officeDocument/2006/relationships/image" Target="../media/image536.png"/><Relationship Id="rId345" Type="http://schemas.openxmlformats.org/officeDocument/2006/relationships/image" Target="../media/image636.png"/><Relationship Id="rId387" Type="http://schemas.openxmlformats.org/officeDocument/2006/relationships/image" Target="../media/image656.png"/><Relationship Id="rId191" Type="http://schemas.openxmlformats.org/officeDocument/2006/relationships/image" Target="../media/image560.png"/><Relationship Id="rId205" Type="http://schemas.openxmlformats.org/officeDocument/2006/relationships/image" Target="../media/image567.png"/><Relationship Id="rId247" Type="http://schemas.openxmlformats.org/officeDocument/2006/relationships/image" Target="../media/image588.png"/><Relationship Id="rId412" Type="http://schemas.openxmlformats.org/officeDocument/2006/relationships/customXml" Target="../ink/ink2072.xml"/><Relationship Id="rId107" Type="http://schemas.openxmlformats.org/officeDocument/2006/relationships/image" Target="../media/image521.png"/><Relationship Id="rId289" Type="http://schemas.openxmlformats.org/officeDocument/2006/relationships/image" Target="../media/image609.png"/><Relationship Id="rId11" Type="http://schemas.openxmlformats.org/officeDocument/2006/relationships/customXml" Target="../ink/ink1866.xml"/><Relationship Id="rId53" Type="http://schemas.openxmlformats.org/officeDocument/2006/relationships/customXml" Target="../ink/ink1887.xml"/><Relationship Id="rId149" Type="http://schemas.openxmlformats.org/officeDocument/2006/relationships/customXml" Target="../ink/ink1936.xml"/><Relationship Id="rId314" Type="http://schemas.openxmlformats.org/officeDocument/2006/relationships/image" Target="../media/image621.png"/><Relationship Id="rId356" Type="http://schemas.openxmlformats.org/officeDocument/2006/relationships/image" Target="../media/image641.png"/><Relationship Id="rId398" Type="http://schemas.openxmlformats.org/officeDocument/2006/relationships/customXml" Target="../ink/ink2065.xml"/><Relationship Id="rId95" Type="http://schemas.openxmlformats.org/officeDocument/2006/relationships/image" Target="../media/image515.png"/><Relationship Id="rId160" Type="http://schemas.openxmlformats.org/officeDocument/2006/relationships/image" Target="../media/image546.png"/><Relationship Id="rId216" Type="http://schemas.openxmlformats.org/officeDocument/2006/relationships/customXml" Target="../ink/ink1972.xml"/><Relationship Id="rId258" Type="http://schemas.openxmlformats.org/officeDocument/2006/relationships/customXml" Target="../ink/ink1993.xml"/></Relationships>
</file>

<file path=ppt/slides/_rels/slide2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00.png"/><Relationship Id="rId117" Type="http://schemas.openxmlformats.org/officeDocument/2006/relationships/image" Target="../media/image745.png"/><Relationship Id="rId21" Type="http://schemas.openxmlformats.org/officeDocument/2006/relationships/customXml" Target="../ink/ink2088.xml"/><Relationship Id="rId42" Type="http://schemas.openxmlformats.org/officeDocument/2006/relationships/image" Target="../media/image708.png"/><Relationship Id="rId47" Type="http://schemas.openxmlformats.org/officeDocument/2006/relationships/customXml" Target="../ink/ink2101.xml"/><Relationship Id="rId63" Type="http://schemas.openxmlformats.org/officeDocument/2006/relationships/customXml" Target="../ink/ink2109.xml"/><Relationship Id="rId68" Type="http://schemas.openxmlformats.org/officeDocument/2006/relationships/image" Target="../media/image721.png"/><Relationship Id="rId84" Type="http://schemas.openxmlformats.org/officeDocument/2006/relationships/customXml" Target="../ink/ink2120.xml"/><Relationship Id="rId89" Type="http://schemas.openxmlformats.org/officeDocument/2006/relationships/customXml" Target="../ink/ink2123.xml"/><Relationship Id="rId112" Type="http://schemas.openxmlformats.org/officeDocument/2006/relationships/image" Target="../media/image743.png"/><Relationship Id="rId133" Type="http://schemas.openxmlformats.org/officeDocument/2006/relationships/image" Target="../media/image752.png"/><Relationship Id="rId138" Type="http://schemas.openxmlformats.org/officeDocument/2006/relationships/image" Target="../media/image754.png"/><Relationship Id="rId16" Type="http://schemas.openxmlformats.org/officeDocument/2006/relationships/image" Target="../media/image695.png"/><Relationship Id="rId107" Type="http://schemas.openxmlformats.org/officeDocument/2006/relationships/customXml" Target="../ink/ink2132.xml"/><Relationship Id="rId11" Type="http://schemas.openxmlformats.org/officeDocument/2006/relationships/customXml" Target="../ink/ink2083.xml"/><Relationship Id="rId32" Type="http://schemas.openxmlformats.org/officeDocument/2006/relationships/image" Target="../media/image703.png"/><Relationship Id="rId37" Type="http://schemas.openxmlformats.org/officeDocument/2006/relationships/customXml" Target="../ink/ink2096.xml"/><Relationship Id="rId53" Type="http://schemas.openxmlformats.org/officeDocument/2006/relationships/customXml" Target="../ink/ink2104.xml"/><Relationship Id="rId58" Type="http://schemas.openxmlformats.org/officeDocument/2006/relationships/image" Target="../media/image716.png"/><Relationship Id="rId74" Type="http://schemas.openxmlformats.org/officeDocument/2006/relationships/image" Target="../media/image724.png"/><Relationship Id="rId79" Type="http://schemas.openxmlformats.org/officeDocument/2006/relationships/customXml" Target="../ink/ink2117.xml"/><Relationship Id="rId102" Type="http://schemas.openxmlformats.org/officeDocument/2006/relationships/image" Target="../media/image737.png"/><Relationship Id="rId123" Type="http://schemas.openxmlformats.org/officeDocument/2006/relationships/image" Target="../media/image748.png"/><Relationship Id="rId128" Type="http://schemas.openxmlformats.org/officeDocument/2006/relationships/customXml" Target="../ink/ink2144.xml"/><Relationship Id="rId144" Type="http://schemas.openxmlformats.org/officeDocument/2006/relationships/image" Target="../media/image757.png"/><Relationship Id="rId5" Type="http://schemas.openxmlformats.org/officeDocument/2006/relationships/customXml" Target="../ink/ink2079.xml"/><Relationship Id="rId90" Type="http://schemas.openxmlformats.org/officeDocument/2006/relationships/image" Target="../media/image731.png"/><Relationship Id="rId95" Type="http://schemas.openxmlformats.org/officeDocument/2006/relationships/customXml" Target="../ink/ink2126.xml"/><Relationship Id="rId22" Type="http://schemas.openxmlformats.org/officeDocument/2006/relationships/image" Target="../media/image698.png"/><Relationship Id="rId27" Type="http://schemas.openxmlformats.org/officeDocument/2006/relationships/customXml" Target="../ink/ink2091.xml"/><Relationship Id="rId43" Type="http://schemas.openxmlformats.org/officeDocument/2006/relationships/customXml" Target="../ink/ink2099.xml"/><Relationship Id="rId48" Type="http://schemas.openxmlformats.org/officeDocument/2006/relationships/image" Target="../media/image711.png"/><Relationship Id="rId64" Type="http://schemas.openxmlformats.org/officeDocument/2006/relationships/image" Target="../media/image719.png"/><Relationship Id="rId69" Type="http://schemas.openxmlformats.org/officeDocument/2006/relationships/customXml" Target="../ink/ink2112.xml"/><Relationship Id="rId113" Type="http://schemas.openxmlformats.org/officeDocument/2006/relationships/customXml" Target="../ink/ink2135.xml"/><Relationship Id="rId118" Type="http://schemas.openxmlformats.org/officeDocument/2006/relationships/customXml" Target="../ink/ink2138.xml"/><Relationship Id="rId134" Type="http://schemas.openxmlformats.org/officeDocument/2006/relationships/customXml" Target="../ink/ink2147.xml"/><Relationship Id="rId139" Type="http://schemas.openxmlformats.org/officeDocument/2006/relationships/customXml" Target="../ink/ink2150.xml"/><Relationship Id="rId80" Type="http://schemas.openxmlformats.org/officeDocument/2006/relationships/customXml" Target="../ink/ink2118.xml"/><Relationship Id="rId85" Type="http://schemas.openxmlformats.org/officeDocument/2006/relationships/image" Target="../media/image729.png"/><Relationship Id="rId3" Type="http://schemas.openxmlformats.org/officeDocument/2006/relationships/customXml" Target="../ink/ink2078.xml"/><Relationship Id="rId12" Type="http://schemas.openxmlformats.org/officeDocument/2006/relationships/image" Target="../media/image693.png"/><Relationship Id="rId17" Type="http://schemas.openxmlformats.org/officeDocument/2006/relationships/customXml" Target="../ink/ink2086.xml"/><Relationship Id="rId25" Type="http://schemas.openxmlformats.org/officeDocument/2006/relationships/customXml" Target="../ink/ink2090.xml"/><Relationship Id="rId33" Type="http://schemas.openxmlformats.org/officeDocument/2006/relationships/customXml" Target="../ink/ink2094.xml"/><Relationship Id="rId38" Type="http://schemas.openxmlformats.org/officeDocument/2006/relationships/image" Target="../media/image706.png"/><Relationship Id="rId46" Type="http://schemas.openxmlformats.org/officeDocument/2006/relationships/image" Target="../media/image710.png"/><Relationship Id="rId59" Type="http://schemas.openxmlformats.org/officeDocument/2006/relationships/customXml" Target="../ink/ink2107.xml"/><Relationship Id="rId67" Type="http://schemas.openxmlformats.org/officeDocument/2006/relationships/customXml" Target="../ink/ink2111.xml"/><Relationship Id="rId103" Type="http://schemas.openxmlformats.org/officeDocument/2006/relationships/customXml" Target="../ink/ink2130.xml"/><Relationship Id="rId108" Type="http://schemas.openxmlformats.org/officeDocument/2006/relationships/image" Target="../media/image741.png"/><Relationship Id="rId116" Type="http://schemas.openxmlformats.org/officeDocument/2006/relationships/customXml" Target="../ink/ink2137.xml"/><Relationship Id="rId124" Type="http://schemas.openxmlformats.org/officeDocument/2006/relationships/customXml" Target="../ink/ink2141.xml"/><Relationship Id="rId129" Type="http://schemas.openxmlformats.org/officeDocument/2006/relationships/image" Target="../media/image750.png"/><Relationship Id="rId137" Type="http://schemas.openxmlformats.org/officeDocument/2006/relationships/customXml" Target="../ink/ink2149.xml"/><Relationship Id="rId20" Type="http://schemas.openxmlformats.org/officeDocument/2006/relationships/image" Target="../media/image697.png"/><Relationship Id="rId41" Type="http://schemas.openxmlformats.org/officeDocument/2006/relationships/customXml" Target="../ink/ink2098.xml"/><Relationship Id="rId54" Type="http://schemas.openxmlformats.org/officeDocument/2006/relationships/image" Target="../media/image714.png"/><Relationship Id="rId62" Type="http://schemas.openxmlformats.org/officeDocument/2006/relationships/image" Target="../media/image718.png"/><Relationship Id="rId70" Type="http://schemas.openxmlformats.org/officeDocument/2006/relationships/image" Target="../media/image722.png"/><Relationship Id="rId75" Type="http://schemas.openxmlformats.org/officeDocument/2006/relationships/customXml" Target="../ink/ink2115.xml"/><Relationship Id="rId83" Type="http://schemas.openxmlformats.org/officeDocument/2006/relationships/image" Target="../media/image728.png"/><Relationship Id="rId88" Type="http://schemas.openxmlformats.org/officeDocument/2006/relationships/image" Target="../media/image730.png"/><Relationship Id="rId91" Type="http://schemas.openxmlformats.org/officeDocument/2006/relationships/customXml" Target="../ink/ink2124.xml"/><Relationship Id="rId96" Type="http://schemas.openxmlformats.org/officeDocument/2006/relationships/image" Target="../media/image734.png"/><Relationship Id="rId111" Type="http://schemas.openxmlformats.org/officeDocument/2006/relationships/customXml" Target="../ink/ink2134.xml"/><Relationship Id="rId132" Type="http://schemas.openxmlformats.org/officeDocument/2006/relationships/customXml" Target="../ink/ink2146.xml"/><Relationship Id="rId140" Type="http://schemas.openxmlformats.org/officeDocument/2006/relationships/image" Target="../media/image755.png"/><Relationship Id="rId145" Type="http://schemas.openxmlformats.org/officeDocument/2006/relationships/customXml" Target="../ink/ink21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2.png"/><Relationship Id="rId15" Type="http://schemas.openxmlformats.org/officeDocument/2006/relationships/customXml" Target="../ink/ink2085.xml"/><Relationship Id="rId23" Type="http://schemas.openxmlformats.org/officeDocument/2006/relationships/customXml" Target="../ink/ink2089.xml"/><Relationship Id="rId28" Type="http://schemas.openxmlformats.org/officeDocument/2006/relationships/image" Target="../media/image701.png"/><Relationship Id="rId36" Type="http://schemas.openxmlformats.org/officeDocument/2006/relationships/image" Target="../media/image705.png"/><Relationship Id="rId49" Type="http://schemas.openxmlformats.org/officeDocument/2006/relationships/customXml" Target="../ink/ink2102.xml"/><Relationship Id="rId57" Type="http://schemas.openxmlformats.org/officeDocument/2006/relationships/customXml" Target="../ink/ink2106.xml"/><Relationship Id="rId106" Type="http://schemas.openxmlformats.org/officeDocument/2006/relationships/image" Target="../media/image739.png"/><Relationship Id="rId114" Type="http://schemas.openxmlformats.org/officeDocument/2006/relationships/customXml" Target="../ink/ink2136.xml"/><Relationship Id="rId119" Type="http://schemas.openxmlformats.org/officeDocument/2006/relationships/image" Target="../media/image746.png"/><Relationship Id="rId127" Type="http://schemas.openxmlformats.org/officeDocument/2006/relationships/image" Target="../media/image749.png"/><Relationship Id="rId10" Type="http://schemas.openxmlformats.org/officeDocument/2006/relationships/customXml" Target="../ink/ink2082.xml"/><Relationship Id="rId31" Type="http://schemas.openxmlformats.org/officeDocument/2006/relationships/customXml" Target="../ink/ink2093.xml"/><Relationship Id="rId44" Type="http://schemas.openxmlformats.org/officeDocument/2006/relationships/image" Target="../media/image709.png"/><Relationship Id="rId52" Type="http://schemas.openxmlformats.org/officeDocument/2006/relationships/image" Target="../media/image713.png"/><Relationship Id="rId60" Type="http://schemas.openxmlformats.org/officeDocument/2006/relationships/image" Target="../media/image717.png"/><Relationship Id="rId65" Type="http://schemas.openxmlformats.org/officeDocument/2006/relationships/customXml" Target="../ink/ink2110.xml"/><Relationship Id="rId73" Type="http://schemas.openxmlformats.org/officeDocument/2006/relationships/customXml" Target="../ink/ink2114.xml"/><Relationship Id="rId78" Type="http://schemas.openxmlformats.org/officeDocument/2006/relationships/image" Target="../media/image726.png"/><Relationship Id="rId81" Type="http://schemas.openxmlformats.org/officeDocument/2006/relationships/image" Target="../media/image727.png"/><Relationship Id="rId86" Type="http://schemas.openxmlformats.org/officeDocument/2006/relationships/customXml" Target="../ink/ink2121.xml"/><Relationship Id="rId94" Type="http://schemas.openxmlformats.org/officeDocument/2006/relationships/image" Target="../media/image733.png"/><Relationship Id="rId99" Type="http://schemas.openxmlformats.org/officeDocument/2006/relationships/customXml" Target="../ink/ink2128.xml"/><Relationship Id="rId101" Type="http://schemas.openxmlformats.org/officeDocument/2006/relationships/customXml" Target="../ink/ink2129.xml"/><Relationship Id="rId122" Type="http://schemas.openxmlformats.org/officeDocument/2006/relationships/customXml" Target="../ink/ink2140.xml"/><Relationship Id="rId130" Type="http://schemas.openxmlformats.org/officeDocument/2006/relationships/customXml" Target="../ink/ink2145.xml"/><Relationship Id="rId135" Type="http://schemas.openxmlformats.org/officeDocument/2006/relationships/image" Target="../media/image753.png"/><Relationship Id="rId143" Type="http://schemas.openxmlformats.org/officeDocument/2006/relationships/customXml" Target="../ink/ink2152.xml"/><Relationship Id="rId4" Type="http://schemas.openxmlformats.org/officeDocument/2006/relationships/image" Target="../media/image685.png"/><Relationship Id="rId9" Type="http://schemas.openxmlformats.org/officeDocument/2006/relationships/customXml" Target="../ink/ink2081.xml"/><Relationship Id="rId13" Type="http://schemas.openxmlformats.org/officeDocument/2006/relationships/customXml" Target="../ink/ink2084.xml"/><Relationship Id="rId18" Type="http://schemas.openxmlformats.org/officeDocument/2006/relationships/image" Target="../media/image696.png"/><Relationship Id="rId39" Type="http://schemas.openxmlformats.org/officeDocument/2006/relationships/customXml" Target="../ink/ink2097.xml"/><Relationship Id="rId109" Type="http://schemas.openxmlformats.org/officeDocument/2006/relationships/customXml" Target="../ink/ink2133.xml"/><Relationship Id="rId34" Type="http://schemas.openxmlformats.org/officeDocument/2006/relationships/image" Target="../media/image704.png"/><Relationship Id="rId50" Type="http://schemas.openxmlformats.org/officeDocument/2006/relationships/image" Target="../media/image712.png"/><Relationship Id="rId55" Type="http://schemas.openxmlformats.org/officeDocument/2006/relationships/customXml" Target="../ink/ink2105.xml"/><Relationship Id="rId76" Type="http://schemas.openxmlformats.org/officeDocument/2006/relationships/image" Target="../media/image725.png"/><Relationship Id="rId97" Type="http://schemas.openxmlformats.org/officeDocument/2006/relationships/customXml" Target="../ink/ink2127.xml"/><Relationship Id="rId104" Type="http://schemas.openxmlformats.org/officeDocument/2006/relationships/image" Target="../media/image738.png"/><Relationship Id="rId120" Type="http://schemas.openxmlformats.org/officeDocument/2006/relationships/customXml" Target="../ink/ink2139.xml"/><Relationship Id="rId125" Type="http://schemas.openxmlformats.org/officeDocument/2006/relationships/customXml" Target="../ink/ink2142.xml"/><Relationship Id="rId141" Type="http://schemas.openxmlformats.org/officeDocument/2006/relationships/customXml" Target="../ink/ink2151.xml"/><Relationship Id="rId146" Type="http://schemas.openxmlformats.org/officeDocument/2006/relationships/image" Target="../media/image758.png"/><Relationship Id="rId7" Type="http://schemas.openxmlformats.org/officeDocument/2006/relationships/customXml" Target="../ink/ink2080.xml"/><Relationship Id="rId71" Type="http://schemas.openxmlformats.org/officeDocument/2006/relationships/customXml" Target="../ink/ink2113.xml"/><Relationship Id="rId92" Type="http://schemas.openxmlformats.org/officeDocument/2006/relationships/image" Target="../media/image732.png"/><Relationship Id="rId2" Type="http://schemas.openxmlformats.org/officeDocument/2006/relationships/image" Target="../media/image1.jpeg"/><Relationship Id="rId29" Type="http://schemas.openxmlformats.org/officeDocument/2006/relationships/customXml" Target="../ink/ink2092.xml"/><Relationship Id="rId24" Type="http://schemas.openxmlformats.org/officeDocument/2006/relationships/image" Target="../media/image699.png"/><Relationship Id="rId40" Type="http://schemas.openxmlformats.org/officeDocument/2006/relationships/image" Target="../media/image707.png"/><Relationship Id="rId45" Type="http://schemas.openxmlformats.org/officeDocument/2006/relationships/customXml" Target="../ink/ink2100.xml"/><Relationship Id="rId66" Type="http://schemas.openxmlformats.org/officeDocument/2006/relationships/image" Target="../media/image720.png"/><Relationship Id="rId87" Type="http://schemas.openxmlformats.org/officeDocument/2006/relationships/customXml" Target="../ink/ink2122.xml"/><Relationship Id="rId110" Type="http://schemas.openxmlformats.org/officeDocument/2006/relationships/image" Target="../media/image742.png"/><Relationship Id="rId115" Type="http://schemas.openxmlformats.org/officeDocument/2006/relationships/image" Target="../media/image744.png"/><Relationship Id="rId131" Type="http://schemas.openxmlformats.org/officeDocument/2006/relationships/image" Target="../media/image751.png"/><Relationship Id="rId136" Type="http://schemas.openxmlformats.org/officeDocument/2006/relationships/customXml" Target="../ink/ink2148.xml"/><Relationship Id="rId61" Type="http://schemas.openxmlformats.org/officeDocument/2006/relationships/customXml" Target="../ink/ink2108.xml"/><Relationship Id="rId82" Type="http://schemas.openxmlformats.org/officeDocument/2006/relationships/customXml" Target="../ink/ink2119.xml"/><Relationship Id="rId19" Type="http://schemas.openxmlformats.org/officeDocument/2006/relationships/customXml" Target="../ink/ink2087.xml"/><Relationship Id="rId14" Type="http://schemas.openxmlformats.org/officeDocument/2006/relationships/image" Target="../media/image694.png"/><Relationship Id="rId30" Type="http://schemas.openxmlformats.org/officeDocument/2006/relationships/image" Target="../media/image702.png"/><Relationship Id="rId35" Type="http://schemas.openxmlformats.org/officeDocument/2006/relationships/customXml" Target="../ink/ink2095.xml"/><Relationship Id="rId56" Type="http://schemas.openxmlformats.org/officeDocument/2006/relationships/image" Target="../media/image715.png"/><Relationship Id="rId77" Type="http://schemas.openxmlformats.org/officeDocument/2006/relationships/customXml" Target="../ink/ink2116.xml"/><Relationship Id="rId100" Type="http://schemas.openxmlformats.org/officeDocument/2006/relationships/image" Target="../media/image736.png"/><Relationship Id="rId105" Type="http://schemas.openxmlformats.org/officeDocument/2006/relationships/customXml" Target="../ink/ink2131.xml"/><Relationship Id="rId126" Type="http://schemas.openxmlformats.org/officeDocument/2006/relationships/customXml" Target="../ink/ink2143.xml"/><Relationship Id="rId8" Type="http://schemas.openxmlformats.org/officeDocument/2006/relationships/image" Target="../media/image12.png"/><Relationship Id="rId51" Type="http://schemas.openxmlformats.org/officeDocument/2006/relationships/customXml" Target="../ink/ink2103.xml"/><Relationship Id="rId72" Type="http://schemas.openxmlformats.org/officeDocument/2006/relationships/image" Target="../media/image723.png"/><Relationship Id="rId93" Type="http://schemas.openxmlformats.org/officeDocument/2006/relationships/customXml" Target="../ink/ink2125.xml"/><Relationship Id="rId98" Type="http://schemas.openxmlformats.org/officeDocument/2006/relationships/image" Target="../media/image735.png"/><Relationship Id="rId121" Type="http://schemas.openxmlformats.org/officeDocument/2006/relationships/image" Target="../media/image747.png"/><Relationship Id="rId142" Type="http://schemas.openxmlformats.org/officeDocument/2006/relationships/image" Target="../media/image75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5" Type="http://schemas.openxmlformats.org/officeDocument/2006/relationships/customXml" Target="../ink/ink11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4.xml"/><Relationship Id="rId117" Type="http://schemas.openxmlformats.org/officeDocument/2006/relationships/customXml" Target="../ink/ink69.xml"/><Relationship Id="rId21" Type="http://schemas.openxmlformats.org/officeDocument/2006/relationships/image" Target="../media/image1210.png"/><Relationship Id="rId42" Type="http://schemas.openxmlformats.org/officeDocument/2006/relationships/customXml" Target="../ink/ink32.xml"/><Relationship Id="rId47" Type="http://schemas.openxmlformats.org/officeDocument/2006/relationships/image" Target="../media/image25.png"/><Relationship Id="rId63" Type="http://schemas.openxmlformats.org/officeDocument/2006/relationships/image" Target="../media/image33.png"/><Relationship Id="rId68" Type="http://schemas.openxmlformats.org/officeDocument/2006/relationships/customXml" Target="../ink/ink45.xml"/><Relationship Id="rId84" Type="http://schemas.openxmlformats.org/officeDocument/2006/relationships/customXml" Target="../ink/ink53.xml"/><Relationship Id="rId89" Type="http://schemas.openxmlformats.org/officeDocument/2006/relationships/customXml" Target="../ink/ink55.xml"/><Relationship Id="rId112" Type="http://schemas.openxmlformats.org/officeDocument/2006/relationships/image" Target="../media/image57.png"/><Relationship Id="rId16" Type="http://schemas.openxmlformats.org/officeDocument/2006/relationships/customXml" Target="../ink/ink19.xml"/><Relationship Id="rId107" Type="http://schemas.openxmlformats.org/officeDocument/2006/relationships/customXml" Target="../ink/ink64.xml"/><Relationship Id="rId11" Type="http://schemas.openxmlformats.org/officeDocument/2006/relationships/image" Target="../media/image7100.png"/><Relationship Id="rId32" Type="http://schemas.openxmlformats.org/officeDocument/2006/relationships/customXml" Target="../ink/ink27.xml"/><Relationship Id="rId37" Type="http://schemas.openxmlformats.org/officeDocument/2006/relationships/image" Target="../media/image20.png"/><Relationship Id="rId53" Type="http://schemas.openxmlformats.org/officeDocument/2006/relationships/image" Target="../media/image28.png"/><Relationship Id="rId58" Type="http://schemas.openxmlformats.org/officeDocument/2006/relationships/customXml" Target="../ink/ink40.xml"/><Relationship Id="rId74" Type="http://schemas.openxmlformats.org/officeDocument/2006/relationships/customXml" Target="../ink/ink48.xml"/><Relationship Id="rId79" Type="http://schemas.openxmlformats.org/officeDocument/2006/relationships/image" Target="../media/image41.png"/><Relationship Id="rId102" Type="http://schemas.openxmlformats.org/officeDocument/2006/relationships/image" Target="../media/image52.png"/><Relationship Id="rId123" Type="http://schemas.openxmlformats.org/officeDocument/2006/relationships/customXml" Target="../ink/ink72.xml"/><Relationship Id="rId5" Type="http://schemas.openxmlformats.org/officeDocument/2006/relationships/image" Target="../media/image4100.png"/><Relationship Id="rId61" Type="http://schemas.openxmlformats.org/officeDocument/2006/relationships/image" Target="../media/image32.png"/><Relationship Id="rId82" Type="http://schemas.openxmlformats.org/officeDocument/2006/relationships/customXml" Target="../ink/ink52.xml"/><Relationship Id="rId90" Type="http://schemas.openxmlformats.org/officeDocument/2006/relationships/image" Target="../media/image46.png"/><Relationship Id="rId95" Type="http://schemas.openxmlformats.org/officeDocument/2006/relationships/customXml" Target="../ink/ink58.xml"/><Relationship Id="rId19" Type="http://schemas.openxmlformats.org/officeDocument/2006/relationships/image" Target="../media/image1117.png"/><Relationship Id="rId14" Type="http://schemas.openxmlformats.org/officeDocument/2006/relationships/customXml" Target="../ink/ink18.xml"/><Relationship Id="rId22" Type="http://schemas.openxmlformats.org/officeDocument/2006/relationships/customXml" Target="../ink/ink22.xml"/><Relationship Id="rId27" Type="http://schemas.openxmlformats.org/officeDocument/2006/relationships/image" Target="../media/image1510.png"/><Relationship Id="rId30" Type="http://schemas.openxmlformats.org/officeDocument/2006/relationships/customXml" Target="../ink/ink26.xml"/><Relationship Id="rId35" Type="http://schemas.openxmlformats.org/officeDocument/2006/relationships/image" Target="../media/image19.png"/><Relationship Id="rId43" Type="http://schemas.openxmlformats.org/officeDocument/2006/relationships/image" Target="../media/image23.png"/><Relationship Id="rId48" Type="http://schemas.openxmlformats.org/officeDocument/2006/relationships/customXml" Target="../ink/ink35.xml"/><Relationship Id="rId56" Type="http://schemas.openxmlformats.org/officeDocument/2006/relationships/customXml" Target="../ink/ink39.xml"/><Relationship Id="rId64" Type="http://schemas.openxmlformats.org/officeDocument/2006/relationships/customXml" Target="../ink/ink43.xml"/><Relationship Id="rId69" Type="http://schemas.openxmlformats.org/officeDocument/2006/relationships/image" Target="../media/image36.png"/><Relationship Id="rId77" Type="http://schemas.openxmlformats.org/officeDocument/2006/relationships/image" Target="../media/image40.png"/><Relationship Id="rId100" Type="http://schemas.openxmlformats.org/officeDocument/2006/relationships/image" Target="../media/image51.png"/><Relationship Id="rId105" Type="http://schemas.openxmlformats.org/officeDocument/2006/relationships/customXml" Target="../ink/ink63.xml"/><Relationship Id="rId113" Type="http://schemas.openxmlformats.org/officeDocument/2006/relationships/customXml" Target="../ink/ink67.xml"/><Relationship Id="rId118" Type="http://schemas.openxmlformats.org/officeDocument/2006/relationships/image" Target="../media/image60.png"/><Relationship Id="rId126" Type="http://schemas.openxmlformats.org/officeDocument/2006/relationships/image" Target="../media/image64.png"/><Relationship Id="rId8" Type="http://schemas.openxmlformats.org/officeDocument/2006/relationships/customXml" Target="../ink/ink15.xml"/><Relationship Id="rId51" Type="http://schemas.openxmlformats.org/officeDocument/2006/relationships/image" Target="../media/image27.png"/><Relationship Id="rId72" Type="http://schemas.openxmlformats.org/officeDocument/2006/relationships/customXml" Target="../ink/ink47.xml"/><Relationship Id="rId80" Type="http://schemas.openxmlformats.org/officeDocument/2006/relationships/customXml" Target="../ink/ink51.xml"/><Relationship Id="rId85" Type="http://schemas.openxmlformats.org/officeDocument/2006/relationships/image" Target="../media/image44.png"/><Relationship Id="rId93" Type="http://schemas.openxmlformats.org/officeDocument/2006/relationships/customXml" Target="../ink/ink57.xml"/><Relationship Id="rId98" Type="http://schemas.openxmlformats.org/officeDocument/2006/relationships/image" Target="../media/image50.png"/><Relationship Id="rId121" Type="http://schemas.openxmlformats.org/officeDocument/2006/relationships/customXml" Target="../ink/ink71.xml"/><Relationship Id="rId3" Type="http://schemas.openxmlformats.org/officeDocument/2006/relationships/image" Target="../media/image15.png"/><Relationship Id="rId12" Type="http://schemas.openxmlformats.org/officeDocument/2006/relationships/customXml" Target="../ink/ink17.xml"/><Relationship Id="rId17" Type="http://schemas.openxmlformats.org/officeDocument/2006/relationships/image" Target="../media/image1010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30.xml"/><Relationship Id="rId46" Type="http://schemas.openxmlformats.org/officeDocument/2006/relationships/customXml" Target="../ink/ink34.xml"/><Relationship Id="rId59" Type="http://schemas.openxmlformats.org/officeDocument/2006/relationships/image" Target="../media/image31.png"/><Relationship Id="rId67" Type="http://schemas.openxmlformats.org/officeDocument/2006/relationships/image" Target="../media/image35.png"/><Relationship Id="rId103" Type="http://schemas.openxmlformats.org/officeDocument/2006/relationships/customXml" Target="../ink/ink62.xml"/><Relationship Id="rId108" Type="http://schemas.openxmlformats.org/officeDocument/2006/relationships/image" Target="../media/image55.png"/><Relationship Id="rId116" Type="http://schemas.openxmlformats.org/officeDocument/2006/relationships/image" Target="../media/image59.png"/><Relationship Id="rId124" Type="http://schemas.openxmlformats.org/officeDocument/2006/relationships/image" Target="../media/image63.png"/><Relationship Id="rId20" Type="http://schemas.openxmlformats.org/officeDocument/2006/relationships/customXml" Target="../ink/ink21.xml"/><Relationship Id="rId41" Type="http://schemas.openxmlformats.org/officeDocument/2006/relationships/image" Target="../media/image22.png"/><Relationship Id="rId54" Type="http://schemas.openxmlformats.org/officeDocument/2006/relationships/customXml" Target="../ink/ink38.xml"/><Relationship Id="rId62" Type="http://schemas.openxmlformats.org/officeDocument/2006/relationships/customXml" Target="../ink/ink42.xml"/><Relationship Id="rId70" Type="http://schemas.openxmlformats.org/officeDocument/2006/relationships/customXml" Target="../ink/ink46.xml"/><Relationship Id="rId75" Type="http://schemas.openxmlformats.org/officeDocument/2006/relationships/image" Target="../media/image39.png"/><Relationship Id="rId83" Type="http://schemas.openxmlformats.org/officeDocument/2006/relationships/image" Target="../media/image43.png"/><Relationship Id="rId88" Type="http://schemas.openxmlformats.org/officeDocument/2006/relationships/image" Target="../media/image14.svg"/><Relationship Id="rId91" Type="http://schemas.openxmlformats.org/officeDocument/2006/relationships/customXml" Target="../ink/ink56.xml"/><Relationship Id="rId96" Type="http://schemas.openxmlformats.org/officeDocument/2006/relationships/image" Target="../media/image49.png"/><Relationship Id="rId111" Type="http://schemas.openxmlformats.org/officeDocument/2006/relationships/customXml" Target="../ink/ink6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15" Type="http://schemas.openxmlformats.org/officeDocument/2006/relationships/image" Target="../media/image9100.png"/><Relationship Id="rId23" Type="http://schemas.openxmlformats.org/officeDocument/2006/relationships/image" Target="../media/image1310.png"/><Relationship Id="rId28" Type="http://schemas.openxmlformats.org/officeDocument/2006/relationships/customXml" Target="../ink/ink25.xml"/><Relationship Id="rId36" Type="http://schemas.openxmlformats.org/officeDocument/2006/relationships/customXml" Target="../ink/ink29.xml"/><Relationship Id="rId49" Type="http://schemas.openxmlformats.org/officeDocument/2006/relationships/image" Target="../media/image26.png"/><Relationship Id="rId57" Type="http://schemas.openxmlformats.org/officeDocument/2006/relationships/image" Target="../media/image30.png"/><Relationship Id="rId106" Type="http://schemas.openxmlformats.org/officeDocument/2006/relationships/image" Target="../media/image54.png"/><Relationship Id="rId114" Type="http://schemas.openxmlformats.org/officeDocument/2006/relationships/image" Target="../media/image58.png"/><Relationship Id="rId119" Type="http://schemas.openxmlformats.org/officeDocument/2006/relationships/customXml" Target="../ink/ink70.xml"/><Relationship Id="rId10" Type="http://schemas.openxmlformats.org/officeDocument/2006/relationships/customXml" Target="../ink/ink16.xml"/><Relationship Id="rId31" Type="http://schemas.openxmlformats.org/officeDocument/2006/relationships/image" Target="../media/image17.png"/><Relationship Id="rId44" Type="http://schemas.openxmlformats.org/officeDocument/2006/relationships/customXml" Target="../ink/ink33.xml"/><Relationship Id="rId52" Type="http://schemas.openxmlformats.org/officeDocument/2006/relationships/customXml" Target="../ink/ink37.xml"/><Relationship Id="rId60" Type="http://schemas.openxmlformats.org/officeDocument/2006/relationships/customXml" Target="../ink/ink41.xml"/><Relationship Id="rId65" Type="http://schemas.openxmlformats.org/officeDocument/2006/relationships/image" Target="../media/image34.png"/><Relationship Id="rId73" Type="http://schemas.openxmlformats.org/officeDocument/2006/relationships/image" Target="../media/image38.png"/><Relationship Id="rId78" Type="http://schemas.openxmlformats.org/officeDocument/2006/relationships/customXml" Target="../ink/ink50.xml"/><Relationship Id="rId81" Type="http://schemas.openxmlformats.org/officeDocument/2006/relationships/image" Target="../media/image42.png"/><Relationship Id="rId86" Type="http://schemas.openxmlformats.org/officeDocument/2006/relationships/customXml" Target="../ink/ink54.xml"/><Relationship Id="rId94" Type="http://schemas.openxmlformats.org/officeDocument/2006/relationships/image" Target="../media/image48.png"/><Relationship Id="rId99" Type="http://schemas.openxmlformats.org/officeDocument/2006/relationships/customXml" Target="../ink/ink60.xml"/><Relationship Id="rId101" Type="http://schemas.openxmlformats.org/officeDocument/2006/relationships/customXml" Target="../ink/ink61.xml"/><Relationship Id="rId122" Type="http://schemas.openxmlformats.org/officeDocument/2006/relationships/image" Target="../media/image62.png"/><Relationship Id="rId4" Type="http://schemas.openxmlformats.org/officeDocument/2006/relationships/customXml" Target="../ink/ink13.xml"/><Relationship Id="rId9" Type="http://schemas.openxmlformats.org/officeDocument/2006/relationships/image" Target="../media/image6100.png"/><Relationship Id="rId13" Type="http://schemas.openxmlformats.org/officeDocument/2006/relationships/image" Target="../media/image8100.png"/><Relationship Id="rId18" Type="http://schemas.openxmlformats.org/officeDocument/2006/relationships/customXml" Target="../ink/ink20.xml"/><Relationship Id="rId39" Type="http://schemas.openxmlformats.org/officeDocument/2006/relationships/image" Target="../media/image21.png"/><Relationship Id="rId109" Type="http://schemas.openxmlformats.org/officeDocument/2006/relationships/customXml" Target="../ink/ink65.xml"/><Relationship Id="rId34" Type="http://schemas.openxmlformats.org/officeDocument/2006/relationships/customXml" Target="../ink/ink28.xml"/><Relationship Id="rId50" Type="http://schemas.openxmlformats.org/officeDocument/2006/relationships/customXml" Target="../ink/ink36.xml"/><Relationship Id="rId55" Type="http://schemas.openxmlformats.org/officeDocument/2006/relationships/image" Target="../media/image29.png"/><Relationship Id="rId76" Type="http://schemas.openxmlformats.org/officeDocument/2006/relationships/customXml" Target="../ink/ink49.xml"/><Relationship Id="rId97" Type="http://schemas.openxmlformats.org/officeDocument/2006/relationships/customXml" Target="../ink/ink59.xml"/><Relationship Id="rId104" Type="http://schemas.openxmlformats.org/officeDocument/2006/relationships/image" Target="../media/image53.png"/><Relationship Id="rId120" Type="http://schemas.openxmlformats.org/officeDocument/2006/relationships/image" Target="../media/image61.png"/><Relationship Id="rId125" Type="http://schemas.openxmlformats.org/officeDocument/2006/relationships/customXml" Target="../ink/ink73.xml"/><Relationship Id="rId7" Type="http://schemas.openxmlformats.org/officeDocument/2006/relationships/image" Target="../media/image5100.png"/><Relationship Id="rId71" Type="http://schemas.openxmlformats.org/officeDocument/2006/relationships/image" Target="../media/image37.png"/><Relationship Id="rId92" Type="http://schemas.openxmlformats.org/officeDocument/2006/relationships/image" Target="../media/image47.png"/><Relationship Id="rId2" Type="http://schemas.openxmlformats.org/officeDocument/2006/relationships/image" Target="../media/image1.jpeg"/><Relationship Id="rId29" Type="http://schemas.openxmlformats.org/officeDocument/2006/relationships/image" Target="../media/image16.png"/><Relationship Id="rId24" Type="http://schemas.openxmlformats.org/officeDocument/2006/relationships/customXml" Target="../ink/ink23.xml"/><Relationship Id="rId40" Type="http://schemas.openxmlformats.org/officeDocument/2006/relationships/customXml" Target="../ink/ink31.xml"/><Relationship Id="rId45" Type="http://schemas.openxmlformats.org/officeDocument/2006/relationships/image" Target="../media/image24.png"/><Relationship Id="rId66" Type="http://schemas.openxmlformats.org/officeDocument/2006/relationships/customXml" Target="../ink/ink44.xml"/><Relationship Id="rId87" Type="http://schemas.openxmlformats.org/officeDocument/2006/relationships/image" Target="../media/image45.png"/><Relationship Id="rId110" Type="http://schemas.openxmlformats.org/officeDocument/2006/relationships/image" Target="../media/image56.png"/><Relationship Id="rId115" Type="http://schemas.openxmlformats.org/officeDocument/2006/relationships/customXml" Target="../ink/ink68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5.xml"/><Relationship Id="rId21" Type="http://schemas.openxmlformats.org/officeDocument/2006/relationships/image" Target="../media/image5410.png"/><Relationship Id="rId42" Type="http://schemas.openxmlformats.org/officeDocument/2006/relationships/customXml" Target="../ink/ink93.xml"/><Relationship Id="rId47" Type="http://schemas.openxmlformats.org/officeDocument/2006/relationships/image" Target="../media/image67.png"/><Relationship Id="rId63" Type="http://schemas.openxmlformats.org/officeDocument/2006/relationships/image" Target="../media/image75.png"/><Relationship Id="rId68" Type="http://schemas.openxmlformats.org/officeDocument/2006/relationships/customXml" Target="../ink/ink106.xml"/><Relationship Id="rId84" Type="http://schemas.openxmlformats.org/officeDocument/2006/relationships/customXml" Target="../ink/ink114.xml"/><Relationship Id="rId89" Type="http://schemas.openxmlformats.org/officeDocument/2006/relationships/image" Target="../media/image88.png"/><Relationship Id="rId112" Type="http://schemas.openxmlformats.org/officeDocument/2006/relationships/customXml" Target="../ink/ink128.xml"/><Relationship Id="rId16" Type="http://schemas.openxmlformats.org/officeDocument/2006/relationships/customXml" Target="../ink/ink80.xml"/><Relationship Id="rId107" Type="http://schemas.openxmlformats.org/officeDocument/2006/relationships/image" Target="../media/image97.png"/><Relationship Id="rId11" Type="http://schemas.openxmlformats.org/officeDocument/2006/relationships/image" Target="../media/image4910.png"/><Relationship Id="rId24" Type="http://schemas.openxmlformats.org/officeDocument/2006/relationships/customXml" Target="../ink/ink84.xml"/><Relationship Id="rId32" Type="http://schemas.openxmlformats.org/officeDocument/2006/relationships/customXml" Target="../ink/ink88.xml"/><Relationship Id="rId37" Type="http://schemas.openxmlformats.org/officeDocument/2006/relationships/image" Target="../media/image6210.png"/><Relationship Id="rId40" Type="http://schemas.openxmlformats.org/officeDocument/2006/relationships/customXml" Target="../ink/ink92.xml"/><Relationship Id="rId45" Type="http://schemas.openxmlformats.org/officeDocument/2006/relationships/image" Target="../media/image66.png"/><Relationship Id="rId53" Type="http://schemas.openxmlformats.org/officeDocument/2006/relationships/image" Target="../media/image70.png"/><Relationship Id="rId58" Type="http://schemas.openxmlformats.org/officeDocument/2006/relationships/customXml" Target="../ink/ink101.xml"/><Relationship Id="rId66" Type="http://schemas.openxmlformats.org/officeDocument/2006/relationships/customXml" Target="../ink/ink105.xml"/><Relationship Id="rId74" Type="http://schemas.openxmlformats.org/officeDocument/2006/relationships/customXml" Target="../ink/ink109.xml"/><Relationship Id="rId79" Type="http://schemas.openxmlformats.org/officeDocument/2006/relationships/image" Target="../media/image83.png"/><Relationship Id="rId87" Type="http://schemas.openxmlformats.org/officeDocument/2006/relationships/image" Target="../media/image87.png"/><Relationship Id="rId102" Type="http://schemas.openxmlformats.org/officeDocument/2006/relationships/customXml" Target="../ink/ink123.xml"/><Relationship Id="rId110" Type="http://schemas.openxmlformats.org/officeDocument/2006/relationships/customXml" Target="../ink/ink127.xml"/><Relationship Id="rId115" Type="http://schemas.openxmlformats.org/officeDocument/2006/relationships/image" Target="../media/image101.png"/><Relationship Id="rId5" Type="http://schemas.openxmlformats.org/officeDocument/2006/relationships/image" Target="../media/image4610.png"/><Relationship Id="rId61" Type="http://schemas.openxmlformats.org/officeDocument/2006/relationships/image" Target="../media/image74.png"/><Relationship Id="rId82" Type="http://schemas.openxmlformats.org/officeDocument/2006/relationships/customXml" Target="../ink/ink113.xml"/><Relationship Id="rId90" Type="http://schemas.openxmlformats.org/officeDocument/2006/relationships/customXml" Target="../ink/ink117.xml"/><Relationship Id="rId95" Type="http://schemas.openxmlformats.org/officeDocument/2006/relationships/image" Target="../media/image91.png"/><Relationship Id="rId19" Type="http://schemas.openxmlformats.org/officeDocument/2006/relationships/image" Target="../media/image5310.png"/><Relationship Id="rId14" Type="http://schemas.openxmlformats.org/officeDocument/2006/relationships/customXml" Target="../ink/ink79.xml"/><Relationship Id="rId22" Type="http://schemas.openxmlformats.org/officeDocument/2006/relationships/customXml" Target="../ink/ink83.xml"/><Relationship Id="rId27" Type="http://schemas.openxmlformats.org/officeDocument/2006/relationships/image" Target="../media/image5710.png"/><Relationship Id="rId30" Type="http://schemas.openxmlformats.org/officeDocument/2006/relationships/customXml" Target="../ink/ink87.xml"/><Relationship Id="rId35" Type="http://schemas.openxmlformats.org/officeDocument/2006/relationships/image" Target="../media/image6110.png"/><Relationship Id="rId43" Type="http://schemas.openxmlformats.org/officeDocument/2006/relationships/image" Target="../media/image65.png"/><Relationship Id="rId48" Type="http://schemas.openxmlformats.org/officeDocument/2006/relationships/customXml" Target="../ink/ink96.xml"/><Relationship Id="rId56" Type="http://schemas.openxmlformats.org/officeDocument/2006/relationships/customXml" Target="../ink/ink100.xml"/><Relationship Id="rId64" Type="http://schemas.openxmlformats.org/officeDocument/2006/relationships/customXml" Target="../ink/ink104.xml"/><Relationship Id="rId69" Type="http://schemas.openxmlformats.org/officeDocument/2006/relationships/image" Target="../media/image78.png"/><Relationship Id="rId77" Type="http://schemas.openxmlformats.org/officeDocument/2006/relationships/image" Target="../media/image82.png"/><Relationship Id="rId100" Type="http://schemas.openxmlformats.org/officeDocument/2006/relationships/customXml" Target="../ink/ink122.xml"/><Relationship Id="rId105" Type="http://schemas.openxmlformats.org/officeDocument/2006/relationships/image" Target="../media/image96.png"/><Relationship Id="rId113" Type="http://schemas.openxmlformats.org/officeDocument/2006/relationships/image" Target="../media/image100.png"/><Relationship Id="rId8" Type="http://schemas.openxmlformats.org/officeDocument/2006/relationships/customXml" Target="../ink/ink76.xml"/><Relationship Id="rId51" Type="http://schemas.openxmlformats.org/officeDocument/2006/relationships/image" Target="../media/image69.png"/><Relationship Id="rId72" Type="http://schemas.openxmlformats.org/officeDocument/2006/relationships/customXml" Target="../ink/ink108.xml"/><Relationship Id="rId80" Type="http://schemas.openxmlformats.org/officeDocument/2006/relationships/customXml" Target="../ink/ink112.xml"/><Relationship Id="rId85" Type="http://schemas.openxmlformats.org/officeDocument/2006/relationships/image" Target="../media/image86.png"/><Relationship Id="rId93" Type="http://schemas.openxmlformats.org/officeDocument/2006/relationships/image" Target="../media/image90.png"/><Relationship Id="rId98" Type="http://schemas.openxmlformats.org/officeDocument/2006/relationships/customXml" Target="../ink/ink121.xml"/><Relationship Id="rId3" Type="http://schemas.openxmlformats.org/officeDocument/2006/relationships/slide" Target="slide6.xml"/><Relationship Id="rId12" Type="http://schemas.openxmlformats.org/officeDocument/2006/relationships/customXml" Target="../ink/ink78.xml"/><Relationship Id="rId17" Type="http://schemas.openxmlformats.org/officeDocument/2006/relationships/image" Target="../media/image5210.png"/><Relationship Id="rId25" Type="http://schemas.openxmlformats.org/officeDocument/2006/relationships/image" Target="../media/image5610.png"/><Relationship Id="rId33" Type="http://schemas.openxmlformats.org/officeDocument/2006/relationships/image" Target="../media/image6010.png"/><Relationship Id="rId38" Type="http://schemas.openxmlformats.org/officeDocument/2006/relationships/customXml" Target="../ink/ink91.xml"/><Relationship Id="rId46" Type="http://schemas.openxmlformats.org/officeDocument/2006/relationships/customXml" Target="../ink/ink95.xml"/><Relationship Id="rId59" Type="http://schemas.openxmlformats.org/officeDocument/2006/relationships/image" Target="../media/image73.png"/><Relationship Id="rId67" Type="http://schemas.openxmlformats.org/officeDocument/2006/relationships/image" Target="../media/image77.png"/><Relationship Id="rId103" Type="http://schemas.openxmlformats.org/officeDocument/2006/relationships/image" Target="../media/image95.png"/><Relationship Id="rId108" Type="http://schemas.openxmlformats.org/officeDocument/2006/relationships/customXml" Target="../ink/ink126.xml"/><Relationship Id="rId20" Type="http://schemas.openxmlformats.org/officeDocument/2006/relationships/customXml" Target="../ink/ink82.xml"/><Relationship Id="rId41" Type="http://schemas.openxmlformats.org/officeDocument/2006/relationships/image" Target="../media/image6410.png"/><Relationship Id="rId54" Type="http://schemas.openxmlformats.org/officeDocument/2006/relationships/customXml" Target="../ink/ink99.xml"/><Relationship Id="rId62" Type="http://schemas.openxmlformats.org/officeDocument/2006/relationships/customXml" Target="../ink/ink103.xml"/><Relationship Id="rId70" Type="http://schemas.openxmlformats.org/officeDocument/2006/relationships/customXml" Target="../ink/ink107.xml"/><Relationship Id="rId75" Type="http://schemas.openxmlformats.org/officeDocument/2006/relationships/image" Target="../media/image81.png"/><Relationship Id="rId83" Type="http://schemas.openxmlformats.org/officeDocument/2006/relationships/image" Target="../media/image85.png"/><Relationship Id="rId88" Type="http://schemas.openxmlformats.org/officeDocument/2006/relationships/customXml" Target="../ink/ink116.xml"/><Relationship Id="rId91" Type="http://schemas.openxmlformats.org/officeDocument/2006/relationships/image" Target="../media/image89.png"/><Relationship Id="rId96" Type="http://schemas.openxmlformats.org/officeDocument/2006/relationships/customXml" Target="../ink/ink120.xml"/><Relationship Id="rId111" Type="http://schemas.openxmlformats.org/officeDocument/2006/relationships/image" Target="../media/image99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5.xml"/><Relationship Id="rId15" Type="http://schemas.openxmlformats.org/officeDocument/2006/relationships/image" Target="../media/image5110.png"/><Relationship Id="rId23" Type="http://schemas.openxmlformats.org/officeDocument/2006/relationships/image" Target="../media/image5510.png"/><Relationship Id="rId28" Type="http://schemas.openxmlformats.org/officeDocument/2006/relationships/customXml" Target="../ink/ink86.xml"/><Relationship Id="rId36" Type="http://schemas.openxmlformats.org/officeDocument/2006/relationships/customXml" Target="../ink/ink90.xml"/><Relationship Id="rId49" Type="http://schemas.openxmlformats.org/officeDocument/2006/relationships/image" Target="../media/image68.png"/><Relationship Id="rId57" Type="http://schemas.openxmlformats.org/officeDocument/2006/relationships/image" Target="../media/image72.png"/><Relationship Id="rId106" Type="http://schemas.openxmlformats.org/officeDocument/2006/relationships/customXml" Target="../ink/ink125.xml"/><Relationship Id="rId114" Type="http://schemas.openxmlformats.org/officeDocument/2006/relationships/customXml" Target="../ink/ink129.xml"/><Relationship Id="rId10" Type="http://schemas.openxmlformats.org/officeDocument/2006/relationships/customXml" Target="../ink/ink77.xml"/><Relationship Id="rId31" Type="http://schemas.openxmlformats.org/officeDocument/2006/relationships/image" Target="../media/image5910.png"/><Relationship Id="rId44" Type="http://schemas.openxmlformats.org/officeDocument/2006/relationships/customXml" Target="../ink/ink94.xml"/><Relationship Id="rId52" Type="http://schemas.openxmlformats.org/officeDocument/2006/relationships/customXml" Target="../ink/ink98.xml"/><Relationship Id="rId60" Type="http://schemas.openxmlformats.org/officeDocument/2006/relationships/customXml" Target="../ink/ink102.xml"/><Relationship Id="rId65" Type="http://schemas.openxmlformats.org/officeDocument/2006/relationships/image" Target="../media/image76.png"/><Relationship Id="rId73" Type="http://schemas.openxmlformats.org/officeDocument/2006/relationships/image" Target="../media/image80.png"/><Relationship Id="rId78" Type="http://schemas.openxmlformats.org/officeDocument/2006/relationships/customXml" Target="../ink/ink111.xml"/><Relationship Id="rId81" Type="http://schemas.openxmlformats.org/officeDocument/2006/relationships/image" Target="../media/image84.png"/><Relationship Id="rId86" Type="http://schemas.openxmlformats.org/officeDocument/2006/relationships/customXml" Target="../ink/ink115.xml"/><Relationship Id="rId94" Type="http://schemas.openxmlformats.org/officeDocument/2006/relationships/customXml" Target="../ink/ink119.xml"/><Relationship Id="rId99" Type="http://schemas.openxmlformats.org/officeDocument/2006/relationships/image" Target="../media/image93.png"/><Relationship Id="rId101" Type="http://schemas.openxmlformats.org/officeDocument/2006/relationships/image" Target="../media/image94.png"/><Relationship Id="rId4" Type="http://schemas.openxmlformats.org/officeDocument/2006/relationships/customXml" Target="../ink/ink74.xml"/><Relationship Id="rId9" Type="http://schemas.openxmlformats.org/officeDocument/2006/relationships/image" Target="../media/image4810.png"/><Relationship Id="rId13" Type="http://schemas.openxmlformats.org/officeDocument/2006/relationships/image" Target="../media/image5010.png"/><Relationship Id="rId18" Type="http://schemas.openxmlformats.org/officeDocument/2006/relationships/customXml" Target="../ink/ink81.xml"/><Relationship Id="rId39" Type="http://schemas.openxmlformats.org/officeDocument/2006/relationships/image" Target="../media/image6310.png"/><Relationship Id="rId109" Type="http://schemas.openxmlformats.org/officeDocument/2006/relationships/image" Target="../media/image98.png"/><Relationship Id="rId34" Type="http://schemas.openxmlformats.org/officeDocument/2006/relationships/customXml" Target="../ink/ink89.xml"/><Relationship Id="rId50" Type="http://schemas.openxmlformats.org/officeDocument/2006/relationships/customXml" Target="../ink/ink97.xml"/><Relationship Id="rId55" Type="http://schemas.openxmlformats.org/officeDocument/2006/relationships/image" Target="../media/image71.png"/><Relationship Id="rId76" Type="http://schemas.openxmlformats.org/officeDocument/2006/relationships/customXml" Target="../ink/ink110.xml"/><Relationship Id="rId97" Type="http://schemas.openxmlformats.org/officeDocument/2006/relationships/image" Target="../media/image92.png"/><Relationship Id="rId104" Type="http://schemas.openxmlformats.org/officeDocument/2006/relationships/customXml" Target="../ink/ink124.xml"/><Relationship Id="rId7" Type="http://schemas.openxmlformats.org/officeDocument/2006/relationships/image" Target="../media/image4710.png"/><Relationship Id="rId71" Type="http://schemas.openxmlformats.org/officeDocument/2006/relationships/image" Target="../media/image79.png"/><Relationship Id="rId92" Type="http://schemas.openxmlformats.org/officeDocument/2006/relationships/customXml" Target="../ink/ink118.xml"/><Relationship Id="rId2" Type="http://schemas.openxmlformats.org/officeDocument/2006/relationships/image" Target="../media/image1.jpeg"/><Relationship Id="rId29" Type="http://schemas.openxmlformats.org/officeDocument/2006/relationships/image" Target="../media/image58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1.xml"/><Relationship Id="rId117" Type="http://schemas.openxmlformats.org/officeDocument/2006/relationships/image" Target="../media/image158.png"/><Relationship Id="rId21" Type="http://schemas.openxmlformats.org/officeDocument/2006/relationships/image" Target="../media/image111.png"/><Relationship Id="rId42" Type="http://schemas.openxmlformats.org/officeDocument/2006/relationships/customXml" Target="../ink/ink149.xml"/><Relationship Id="rId47" Type="http://schemas.openxmlformats.org/officeDocument/2006/relationships/image" Target="../media/image123.png"/><Relationship Id="rId63" Type="http://schemas.openxmlformats.org/officeDocument/2006/relationships/image" Target="../media/image131.png"/><Relationship Id="rId68" Type="http://schemas.openxmlformats.org/officeDocument/2006/relationships/customXml" Target="../ink/ink162.xml"/><Relationship Id="rId84" Type="http://schemas.openxmlformats.org/officeDocument/2006/relationships/customXml" Target="../ink/ink170.xml"/><Relationship Id="rId89" Type="http://schemas.openxmlformats.org/officeDocument/2006/relationships/image" Target="../media/image144.png"/><Relationship Id="rId112" Type="http://schemas.openxmlformats.org/officeDocument/2006/relationships/customXml" Target="../ink/ink184.xml"/><Relationship Id="rId133" Type="http://schemas.openxmlformats.org/officeDocument/2006/relationships/image" Target="../media/image166.png"/><Relationship Id="rId138" Type="http://schemas.openxmlformats.org/officeDocument/2006/relationships/customXml" Target="../ink/ink197.xml"/><Relationship Id="rId154" Type="http://schemas.openxmlformats.org/officeDocument/2006/relationships/customXml" Target="../ink/ink205.xml"/><Relationship Id="rId159" Type="http://schemas.openxmlformats.org/officeDocument/2006/relationships/image" Target="../media/image179.png"/><Relationship Id="rId16" Type="http://schemas.openxmlformats.org/officeDocument/2006/relationships/customXml" Target="../ink/ink136.xml"/><Relationship Id="rId107" Type="http://schemas.openxmlformats.org/officeDocument/2006/relationships/image" Target="../media/image153.png"/><Relationship Id="rId11" Type="http://schemas.openxmlformats.org/officeDocument/2006/relationships/image" Target="../media/image106.png"/><Relationship Id="rId32" Type="http://schemas.openxmlformats.org/officeDocument/2006/relationships/customXml" Target="../ink/ink144.xml"/><Relationship Id="rId37" Type="http://schemas.openxmlformats.org/officeDocument/2006/relationships/image" Target="../media/image118.png"/><Relationship Id="rId53" Type="http://schemas.openxmlformats.org/officeDocument/2006/relationships/image" Target="../media/image126.png"/><Relationship Id="rId58" Type="http://schemas.openxmlformats.org/officeDocument/2006/relationships/customXml" Target="../ink/ink157.xml"/><Relationship Id="rId74" Type="http://schemas.openxmlformats.org/officeDocument/2006/relationships/customXml" Target="../ink/ink165.xml"/><Relationship Id="rId79" Type="http://schemas.openxmlformats.org/officeDocument/2006/relationships/image" Target="../media/image139.png"/><Relationship Id="rId102" Type="http://schemas.openxmlformats.org/officeDocument/2006/relationships/customXml" Target="../ink/ink179.xml"/><Relationship Id="rId123" Type="http://schemas.openxmlformats.org/officeDocument/2006/relationships/image" Target="../media/image161.png"/><Relationship Id="rId128" Type="http://schemas.openxmlformats.org/officeDocument/2006/relationships/customXml" Target="../ink/ink192.xml"/><Relationship Id="rId144" Type="http://schemas.openxmlformats.org/officeDocument/2006/relationships/customXml" Target="../ink/ink200.xml"/><Relationship Id="rId149" Type="http://schemas.openxmlformats.org/officeDocument/2006/relationships/image" Target="../media/image174.png"/><Relationship Id="rId5" Type="http://schemas.openxmlformats.org/officeDocument/2006/relationships/image" Target="../media/image103.png"/><Relationship Id="rId90" Type="http://schemas.openxmlformats.org/officeDocument/2006/relationships/customXml" Target="../ink/ink173.xml"/><Relationship Id="rId95" Type="http://schemas.openxmlformats.org/officeDocument/2006/relationships/image" Target="../media/image147.png"/><Relationship Id="rId160" Type="http://schemas.openxmlformats.org/officeDocument/2006/relationships/customXml" Target="../ink/ink208.xml"/><Relationship Id="rId22" Type="http://schemas.openxmlformats.org/officeDocument/2006/relationships/customXml" Target="../ink/ink139.xml"/><Relationship Id="rId27" Type="http://schemas.openxmlformats.org/officeDocument/2006/relationships/image" Target="../media/image114.png"/><Relationship Id="rId43" Type="http://schemas.openxmlformats.org/officeDocument/2006/relationships/image" Target="../media/image121.png"/><Relationship Id="rId48" Type="http://schemas.openxmlformats.org/officeDocument/2006/relationships/customXml" Target="../ink/ink152.xml"/><Relationship Id="rId64" Type="http://schemas.openxmlformats.org/officeDocument/2006/relationships/customXml" Target="../ink/ink160.xml"/><Relationship Id="rId69" Type="http://schemas.openxmlformats.org/officeDocument/2006/relationships/image" Target="../media/image134.png"/><Relationship Id="rId113" Type="http://schemas.openxmlformats.org/officeDocument/2006/relationships/image" Target="../media/image156.png"/><Relationship Id="rId118" Type="http://schemas.openxmlformats.org/officeDocument/2006/relationships/customXml" Target="../ink/ink187.xml"/><Relationship Id="rId134" Type="http://schemas.openxmlformats.org/officeDocument/2006/relationships/customXml" Target="../ink/ink195.xml"/><Relationship Id="rId139" Type="http://schemas.openxmlformats.org/officeDocument/2006/relationships/image" Target="../media/image169.png"/><Relationship Id="rId80" Type="http://schemas.openxmlformats.org/officeDocument/2006/relationships/customXml" Target="../ink/ink168.xml"/><Relationship Id="rId85" Type="http://schemas.openxmlformats.org/officeDocument/2006/relationships/image" Target="../media/image142.png"/><Relationship Id="rId150" Type="http://schemas.openxmlformats.org/officeDocument/2006/relationships/customXml" Target="../ink/ink203.xml"/><Relationship Id="rId155" Type="http://schemas.openxmlformats.org/officeDocument/2006/relationships/image" Target="../media/image177.png"/><Relationship Id="rId12" Type="http://schemas.openxmlformats.org/officeDocument/2006/relationships/customXml" Target="../ink/ink134.xml"/><Relationship Id="rId17" Type="http://schemas.openxmlformats.org/officeDocument/2006/relationships/image" Target="../media/image109.png"/><Relationship Id="rId33" Type="http://schemas.openxmlformats.org/officeDocument/2006/relationships/image" Target="../media/image116.png"/><Relationship Id="rId38" Type="http://schemas.openxmlformats.org/officeDocument/2006/relationships/customXml" Target="../ink/ink147.xml"/><Relationship Id="rId59" Type="http://schemas.openxmlformats.org/officeDocument/2006/relationships/image" Target="../media/image129.png"/><Relationship Id="rId103" Type="http://schemas.openxmlformats.org/officeDocument/2006/relationships/image" Target="../media/image151.png"/><Relationship Id="rId108" Type="http://schemas.openxmlformats.org/officeDocument/2006/relationships/customXml" Target="../ink/ink182.xml"/><Relationship Id="rId124" Type="http://schemas.openxmlformats.org/officeDocument/2006/relationships/customXml" Target="../ink/ink190.xml"/><Relationship Id="rId129" Type="http://schemas.openxmlformats.org/officeDocument/2006/relationships/image" Target="../media/image164.png"/><Relationship Id="rId54" Type="http://schemas.openxmlformats.org/officeDocument/2006/relationships/customXml" Target="../ink/ink155.xml"/><Relationship Id="rId70" Type="http://schemas.openxmlformats.org/officeDocument/2006/relationships/customXml" Target="../ink/ink163.xml"/><Relationship Id="rId75" Type="http://schemas.openxmlformats.org/officeDocument/2006/relationships/image" Target="../media/image137.png"/><Relationship Id="rId91" Type="http://schemas.openxmlformats.org/officeDocument/2006/relationships/image" Target="../media/image145.png"/><Relationship Id="rId96" Type="http://schemas.openxmlformats.org/officeDocument/2006/relationships/customXml" Target="../ink/ink176.xml"/><Relationship Id="rId140" Type="http://schemas.openxmlformats.org/officeDocument/2006/relationships/customXml" Target="../ink/ink198.xml"/><Relationship Id="rId145" Type="http://schemas.openxmlformats.org/officeDocument/2006/relationships/image" Target="../media/image172.png"/><Relationship Id="rId161" Type="http://schemas.openxmlformats.org/officeDocument/2006/relationships/image" Target="../media/image18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31.xml"/><Relationship Id="rId15" Type="http://schemas.openxmlformats.org/officeDocument/2006/relationships/image" Target="../media/image108.png"/><Relationship Id="rId23" Type="http://schemas.openxmlformats.org/officeDocument/2006/relationships/image" Target="../media/image112.png"/><Relationship Id="rId28" Type="http://schemas.openxmlformats.org/officeDocument/2006/relationships/customXml" Target="../ink/ink142.xml"/><Relationship Id="rId36" Type="http://schemas.openxmlformats.org/officeDocument/2006/relationships/customXml" Target="../ink/ink146.xml"/><Relationship Id="rId49" Type="http://schemas.openxmlformats.org/officeDocument/2006/relationships/image" Target="../media/image124.png"/><Relationship Id="rId57" Type="http://schemas.openxmlformats.org/officeDocument/2006/relationships/image" Target="../media/image128.png"/><Relationship Id="rId106" Type="http://schemas.openxmlformats.org/officeDocument/2006/relationships/customXml" Target="../ink/ink181.xml"/><Relationship Id="rId114" Type="http://schemas.openxmlformats.org/officeDocument/2006/relationships/customXml" Target="../ink/ink185.xml"/><Relationship Id="rId119" Type="http://schemas.openxmlformats.org/officeDocument/2006/relationships/image" Target="../media/image159.png"/><Relationship Id="rId127" Type="http://schemas.openxmlformats.org/officeDocument/2006/relationships/image" Target="../media/image163.png"/><Relationship Id="rId10" Type="http://schemas.openxmlformats.org/officeDocument/2006/relationships/customXml" Target="../ink/ink133.xml"/><Relationship Id="rId31" Type="http://schemas.openxmlformats.org/officeDocument/2006/relationships/image" Target="../media/image115.png"/><Relationship Id="rId44" Type="http://schemas.openxmlformats.org/officeDocument/2006/relationships/customXml" Target="../ink/ink150.xml"/><Relationship Id="rId52" Type="http://schemas.openxmlformats.org/officeDocument/2006/relationships/customXml" Target="../ink/ink154.xml"/><Relationship Id="rId60" Type="http://schemas.openxmlformats.org/officeDocument/2006/relationships/customXml" Target="../ink/ink158.xml"/><Relationship Id="rId65" Type="http://schemas.openxmlformats.org/officeDocument/2006/relationships/image" Target="../media/image132.png"/><Relationship Id="rId73" Type="http://schemas.openxmlformats.org/officeDocument/2006/relationships/image" Target="../media/image136.png"/><Relationship Id="rId78" Type="http://schemas.openxmlformats.org/officeDocument/2006/relationships/customXml" Target="../ink/ink167.xml"/><Relationship Id="rId81" Type="http://schemas.openxmlformats.org/officeDocument/2006/relationships/image" Target="../media/image140.png"/><Relationship Id="rId86" Type="http://schemas.openxmlformats.org/officeDocument/2006/relationships/customXml" Target="../ink/ink171.xml"/><Relationship Id="rId94" Type="http://schemas.openxmlformats.org/officeDocument/2006/relationships/customXml" Target="../ink/ink175.xml"/><Relationship Id="rId99" Type="http://schemas.openxmlformats.org/officeDocument/2006/relationships/image" Target="../media/image149.png"/><Relationship Id="rId101" Type="http://schemas.openxmlformats.org/officeDocument/2006/relationships/image" Target="../media/image150.png"/><Relationship Id="rId122" Type="http://schemas.openxmlformats.org/officeDocument/2006/relationships/customXml" Target="../ink/ink189.xml"/><Relationship Id="rId130" Type="http://schemas.openxmlformats.org/officeDocument/2006/relationships/customXml" Target="../ink/ink193.xml"/><Relationship Id="rId135" Type="http://schemas.openxmlformats.org/officeDocument/2006/relationships/image" Target="../media/image167.png"/><Relationship Id="rId143" Type="http://schemas.openxmlformats.org/officeDocument/2006/relationships/image" Target="../media/image171.png"/><Relationship Id="rId148" Type="http://schemas.openxmlformats.org/officeDocument/2006/relationships/customXml" Target="../ink/ink202.xml"/><Relationship Id="rId151" Type="http://schemas.openxmlformats.org/officeDocument/2006/relationships/image" Target="../media/image175.png"/><Relationship Id="rId156" Type="http://schemas.openxmlformats.org/officeDocument/2006/relationships/customXml" Target="../ink/ink206.xml"/><Relationship Id="rId4" Type="http://schemas.openxmlformats.org/officeDocument/2006/relationships/customXml" Target="../ink/ink130.xml"/><Relationship Id="rId9" Type="http://schemas.openxmlformats.org/officeDocument/2006/relationships/image" Target="../media/image105.png"/><Relationship Id="rId13" Type="http://schemas.openxmlformats.org/officeDocument/2006/relationships/image" Target="../media/image107.png"/><Relationship Id="rId18" Type="http://schemas.openxmlformats.org/officeDocument/2006/relationships/customXml" Target="../ink/ink137.xml"/><Relationship Id="rId39" Type="http://schemas.openxmlformats.org/officeDocument/2006/relationships/image" Target="../media/image119.png"/><Relationship Id="rId109" Type="http://schemas.openxmlformats.org/officeDocument/2006/relationships/image" Target="../media/image154.png"/><Relationship Id="rId34" Type="http://schemas.openxmlformats.org/officeDocument/2006/relationships/customXml" Target="../ink/ink145.xml"/><Relationship Id="rId50" Type="http://schemas.openxmlformats.org/officeDocument/2006/relationships/customXml" Target="../ink/ink153.xml"/><Relationship Id="rId55" Type="http://schemas.openxmlformats.org/officeDocument/2006/relationships/image" Target="../media/image127.png"/><Relationship Id="rId76" Type="http://schemas.openxmlformats.org/officeDocument/2006/relationships/customXml" Target="../ink/ink166.xml"/><Relationship Id="rId97" Type="http://schemas.openxmlformats.org/officeDocument/2006/relationships/image" Target="../media/image148.png"/><Relationship Id="rId104" Type="http://schemas.openxmlformats.org/officeDocument/2006/relationships/customXml" Target="../ink/ink180.xml"/><Relationship Id="rId120" Type="http://schemas.openxmlformats.org/officeDocument/2006/relationships/customXml" Target="../ink/ink188.xml"/><Relationship Id="rId125" Type="http://schemas.openxmlformats.org/officeDocument/2006/relationships/image" Target="../media/image162.png"/><Relationship Id="rId141" Type="http://schemas.openxmlformats.org/officeDocument/2006/relationships/image" Target="../media/image170.png"/><Relationship Id="rId146" Type="http://schemas.openxmlformats.org/officeDocument/2006/relationships/customXml" Target="../ink/ink201.xml"/><Relationship Id="rId7" Type="http://schemas.openxmlformats.org/officeDocument/2006/relationships/image" Target="../media/image104.png"/><Relationship Id="rId71" Type="http://schemas.openxmlformats.org/officeDocument/2006/relationships/image" Target="../media/image135.png"/><Relationship Id="rId92" Type="http://schemas.openxmlformats.org/officeDocument/2006/relationships/customXml" Target="../ink/ink174.xml"/><Relationship Id="rId162" Type="http://schemas.openxmlformats.org/officeDocument/2006/relationships/customXml" Target="../ink/ink209.xml"/><Relationship Id="rId2" Type="http://schemas.openxmlformats.org/officeDocument/2006/relationships/image" Target="../media/image1.jpeg"/><Relationship Id="rId29" Type="http://schemas.openxmlformats.org/officeDocument/2006/relationships/image" Target="../media/image12.png"/><Relationship Id="rId24" Type="http://schemas.openxmlformats.org/officeDocument/2006/relationships/customXml" Target="../ink/ink140.xml"/><Relationship Id="rId40" Type="http://schemas.openxmlformats.org/officeDocument/2006/relationships/customXml" Target="../ink/ink148.xml"/><Relationship Id="rId45" Type="http://schemas.openxmlformats.org/officeDocument/2006/relationships/image" Target="../media/image122.png"/><Relationship Id="rId66" Type="http://schemas.openxmlformats.org/officeDocument/2006/relationships/customXml" Target="../ink/ink161.xml"/><Relationship Id="rId87" Type="http://schemas.openxmlformats.org/officeDocument/2006/relationships/image" Target="../media/image143.png"/><Relationship Id="rId110" Type="http://schemas.openxmlformats.org/officeDocument/2006/relationships/customXml" Target="../ink/ink183.xml"/><Relationship Id="rId115" Type="http://schemas.openxmlformats.org/officeDocument/2006/relationships/image" Target="../media/image157.png"/><Relationship Id="rId131" Type="http://schemas.openxmlformats.org/officeDocument/2006/relationships/image" Target="../media/image165.png"/><Relationship Id="rId136" Type="http://schemas.openxmlformats.org/officeDocument/2006/relationships/customXml" Target="../ink/ink196.xml"/><Relationship Id="rId157" Type="http://schemas.openxmlformats.org/officeDocument/2006/relationships/image" Target="../media/image178.png"/><Relationship Id="rId61" Type="http://schemas.openxmlformats.org/officeDocument/2006/relationships/image" Target="../media/image130.png"/><Relationship Id="rId82" Type="http://schemas.openxmlformats.org/officeDocument/2006/relationships/customXml" Target="../ink/ink169.xml"/><Relationship Id="rId152" Type="http://schemas.openxmlformats.org/officeDocument/2006/relationships/customXml" Target="../ink/ink204.xml"/><Relationship Id="rId19" Type="http://schemas.openxmlformats.org/officeDocument/2006/relationships/image" Target="../media/image110.png"/><Relationship Id="rId14" Type="http://schemas.openxmlformats.org/officeDocument/2006/relationships/customXml" Target="../ink/ink135.xml"/><Relationship Id="rId30" Type="http://schemas.openxmlformats.org/officeDocument/2006/relationships/customXml" Target="../ink/ink143.xml"/><Relationship Id="rId35" Type="http://schemas.openxmlformats.org/officeDocument/2006/relationships/image" Target="../media/image117.png"/><Relationship Id="rId56" Type="http://schemas.openxmlformats.org/officeDocument/2006/relationships/customXml" Target="../ink/ink156.xml"/><Relationship Id="rId77" Type="http://schemas.openxmlformats.org/officeDocument/2006/relationships/image" Target="../media/image138.png"/><Relationship Id="rId100" Type="http://schemas.openxmlformats.org/officeDocument/2006/relationships/customXml" Target="../ink/ink178.xml"/><Relationship Id="rId105" Type="http://schemas.openxmlformats.org/officeDocument/2006/relationships/image" Target="../media/image152.png"/><Relationship Id="rId126" Type="http://schemas.openxmlformats.org/officeDocument/2006/relationships/customXml" Target="../ink/ink191.xml"/><Relationship Id="rId147" Type="http://schemas.openxmlformats.org/officeDocument/2006/relationships/image" Target="../media/image173.png"/><Relationship Id="rId8" Type="http://schemas.openxmlformats.org/officeDocument/2006/relationships/customXml" Target="../ink/ink132.xml"/><Relationship Id="rId51" Type="http://schemas.openxmlformats.org/officeDocument/2006/relationships/image" Target="../media/image125.png"/><Relationship Id="rId72" Type="http://schemas.openxmlformats.org/officeDocument/2006/relationships/customXml" Target="../ink/ink164.xml"/><Relationship Id="rId93" Type="http://schemas.openxmlformats.org/officeDocument/2006/relationships/image" Target="../media/image146.png"/><Relationship Id="rId98" Type="http://schemas.openxmlformats.org/officeDocument/2006/relationships/customXml" Target="../ink/ink177.xml"/><Relationship Id="rId121" Type="http://schemas.openxmlformats.org/officeDocument/2006/relationships/image" Target="../media/image160.png"/><Relationship Id="rId142" Type="http://schemas.openxmlformats.org/officeDocument/2006/relationships/customXml" Target="../ink/ink199.xml"/><Relationship Id="rId163" Type="http://schemas.openxmlformats.org/officeDocument/2006/relationships/image" Target="../media/image181.png"/><Relationship Id="rId3" Type="http://schemas.openxmlformats.org/officeDocument/2006/relationships/image" Target="../media/image102.png"/><Relationship Id="rId25" Type="http://schemas.openxmlformats.org/officeDocument/2006/relationships/image" Target="../media/image113.png"/><Relationship Id="rId46" Type="http://schemas.openxmlformats.org/officeDocument/2006/relationships/customXml" Target="../ink/ink151.xml"/><Relationship Id="rId67" Type="http://schemas.openxmlformats.org/officeDocument/2006/relationships/image" Target="../media/image133.png"/><Relationship Id="rId116" Type="http://schemas.openxmlformats.org/officeDocument/2006/relationships/customXml" Target="../ink/ink186.xml"/><Relationship Id="rId137" Type="http://schemas.openxmlformats.org/officeDocument/2006/relationships/image" Target="../media/image168.png"/><Relationship Id="rId158" Type="http://schemas.openxmlformats.org/officeDocument/2006/relationships/customXml" Target="../ink/ink207.xml"/><Relationship Id="rId20" Type="http://schemas.openxmlformats.org/officeDocument/2006/relationships/customXml" Target="../ink/ink138.xml"/><Relationship Id="rId41" Type="http://schemas.openxmlformats.org/officeDocument/2006/relationships/image" Target="../media/image120.png"/><Relationship Id="rId62" Type="http://schemas.openxmlformats.org/officeDocument/2006/relationships/customXml" Target="../ink/ink159.xml"/><Relationship Id="rId83" Type="http://schemas.openxmlformats.org/officeDocument/2006/relationships/image" Target="../media/image141.png"/><Relationship Id="rId88" Type="http://schemas.openxmlformats.org/officeDocument/2006/relationships/customXml" Target="../ink/ink172.xml"/><Relationship Id="rId111" Type="http://schemas.openxmlformats.org/officeDocument/2006/relationships/image" Target="../media/image155.png"/><Relationship Id="rId132" Type="http://schemas.openxmlformats.org/officeDocument/2006/relationships/customXml" Target="../ink/ink194.xml"/><Relationship Id="rId153" Type="http://schemas.openxmlformats.org/officeDocument/2006/relationships/image" Target="../media/image176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7.png"/><Relationship Id="rId18" Type="http://schemas.openxmlformats.org/officeDocument/2006/relationships/customXml" Target="../ink/ink217.xml"/><Relationship Id="rId26" Type="http://schemas.openxmlformats.org/officeDocument/2006/relationships/customXml" Target="../ink/ink221.xml"/><Relationship Id="rId39" Type="http://schemas.openxmlformats.org/officeDocument/2006/relationships/image" Target="../media/image200.png"/><Relationship Id="rId21" Type="http://schemas.openxmlformats.org/officeDocument/2006/relationships/image" Target="../media/image191.png"/><Relationship Id="rId34" Type="http://schemas.openxmlformats.org/officeDocument/2006/relationships/customXml" Target="../ink/ink225.xml"/><Relationship Id="rId42" Type="http://schemas.openxmlformats.org/officeDocument/2006/relationships/customXml" Target="../ink/ink229.xml"/><Relationship Id="rId47" Type="http://schemas.openxmlformats.org/officeDocument/2006/relationships/image" Target="../media/image204.png"/><Relationship Id="rId50" Type="http://schemas.openxmlformats.org/officeDocument/2006/relationships/customXml" Target="../ink/ink233.xml"/><Relationship Id="rId55" Type="http://schemas.openxmlformats.org/officeDocument/2006/relationships/image" Target="../media/image208.png"/><Relationship Id="rId7" Type="http://schemas.openxmlformats.org/officeDocument/2006/relationships/image" Target="../media/image184.png"/><Relationship Id="rId12" Type="http://schemas.openxmlformats.org/officeDocument/2006/relationships/customXml" Target="../ink/ink214.xml"/><Relationship Id="rId17" Type="http://schemas.openxmlformats.org/officeDocument/2006/relationships/image" Target="../media/image189.png"/><Relationship Id="rId25" Type="http://schemas.openxmlformats.org/officeDocument/2006/relationships/image" Target="../media/image193.png"/><Relationship Id="rId33" Type="http://schemas.openxmlformats.org/officeDocument/2006/relationships/image" Target="../media/image197.png"/><Relationship Id="rId38" Type="http://schemas.openxmlformats.org/officeDocument/2006/relationships/customXml" Target="../ink/ink227.xml"/><Relationship Id="rId46" Type="http://schemas.openxmlformats.org/officeDocument/2006/relationships/customXml" Target="../ink/ink231.xml"/><Relationship Id="rId2" Type="http://schemas.openxmlformats.org/officeDocument/2006/relationships/image" Target="../media/image1.jpeg"/><Relationship Id="rId16" Type="http://schemas.openxmlformats.org/officeDocument/2006/relationships/customXml" Target="../ink/ink216.xml"/><Relationship Id="rId20" Type="http://schemas.openxmlformats.org/officeDocument/2006/relationships/customXml" Target="../ink/ink218.xml"/><Relationship Id="rId29" Type="http://schemas.openxmlformats.org/officeDocument/2006/relationships/image" Target="../media/image195.png"/><Relationship Id="rId41" Type="http://schemas.openxmlformats.org/officeDocument/2006/relationships/image" Target="../media/image201.png"/><Relationship Id="rId54" Type="http://schemas.openxmlformats.org/officeDocument/2006/relationships/customXml" Target="../ink/ink23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11.xml"/><Relationship Id="rId11" Type="http://schemas.openxmlformats.org/officeDocument/2006/relationships/image" Target="../media/image186.png"/><Relationship Id="rId24" Type="http://schemas.openxmlformats.org/officeDocument/2006/relationships/customXml" Target="../ink/ink220.xml"/><Relationship Id="rId32" Type="http://schemas.openxmlformats.org/officeDocument/2006/relationships/customXml" Target="../ink/ink224.xml"/><Relationship Id="rId37" Type="http://schemas.openxmlformats.org/officeDocument/2006/relationships/image" Target="../media/image199.png"/><Relationship Id="rId40" Type="http://schemas.openxmlformats.org/officeDocument/2006/relationships/customXml" Target="../ink/ink228.xml"/><Relationship Id="rId45" Type="http://schemas.openxmlformats.org/officeDocument/2006/relationships/image" Target="../media/image203.png"/><Relationship Id="rId53" Type="http://schemas.openxmlformats.org/officeDocument/2006/relationships/image" Target="../media/image207.png"/><Relationship Id="rId5" Type="http://schemas.openxmlformats.org/officeDocument/2006/relationships/image" Target="../media/image183.png"/><Relationship Id="rId15" Type="http://schemas.openxmlformats.org/officeDocument/2006/relationships/image" Target="../media/image188.png"/><Relationship Id="rId23" Type="http://schemas.openxmlformats.org/officeDocument/2006/relationships/image" Target="../media/image192.png"/><Relationship Id="rId28" Type="http://schemas.openxmlformats.org/officeDocument/2006/relationships/customXml" Target="../ink/ink222.xml"/><Relationship Id="rId36" Type="http://schemas.openxmlformats.org/officeDocument/2006/relationships/customXml" Target="../ink/ink226.xml"/><Relationship Id="rId49" Type="http://schemas.openxmlformats.org/officeDocument/2006/relationships/image" Target="../media/image205.png"/><Relationship Id="rId57" Type="http://schemas.openxmlformats.org/officeDocument/2006/relationships/image" Target="../media/image209.png"/><Relationship Id="rId10" Type="http://schemas.openxmlformats.org/officeDocument/2006/relationships/customXml" Target="../ink/ink213.xml"/><Relationship Id="rId19" Type="http://schemas.openxmlformats.org/officeDocument/2006/relationships/image" Target="../media/image190.png"/><Relationship Id="rId31" Type="http://schemas.openxmlformats.org/officeDocument/2006/relationships/image" Target="../media/image196.png"/><Relationship Id="rId44" Type="http://schemas.openxmlformats.org/officeDocument/2006/relationships/customXml" Target="../ink/ink230.xml"/><Relationship Id="rId52" Type="http://schemas.openxmlformats.org/officeDocument/2006/relationships/customXml" Target="../ink/ink234.xml"/><Relationship Id="rId4" Type="http://schemas.openxmlformats.org/officeDocument/2006/relationships/customXml" Target="../ink/ink210.xml"/><Relationship Id="rId9" Type="http://schemas.openxmlformats.org/officeDocument/2006/relationships/image" Target="../media/image185.png"/><Relationship Id="rId14" Type="http://schemas.openxmlformats.org/officeDocument/2006/relationships/customXml" Target="../ink/ink215.xml"/><Relationship Id="rId22" Type="http://schemas.openxmlformats.org/officeDocument/2006/relationships/customXml" Target="../ink/ink219.xml"/><Relationship Id="rId27" Type="http://schemas.openxmlformats.org/officeDocument/2006/relationships/image" Target="../media/image194.png"/><Relationship Id="rId30" Type="http://schemas.openxmlformats.org/officeDocument/2006/relationships/customXml" Target="../ink/ink223.xml"/><Relationship Id="rId35" Type="http://schemas.openxmlformats.org/officeDocument/2006/relationships/image" Target="../media/image198.png"/><Relationship Id="rId43" Type="http://schemas.openxmlformats.org/officeDocument/2006/relationships/image" Target="../media/image202.png"/><Relationship Id="rId48" Type="http://schemas.openxmlformats.org/officeDocument/2006/relationships/customXml" Target="../ink/ink232.xml"/><Relationship Id="rId56" Type="http://schemas.openxmlformats.org/officeDocument/2006/relationships/customXml" Target="../ink/ink236.xml"/><Relationship Id="rId8" Type="http://schemas.openxmlformats.org/officeDocument/2006/relationships/customXml" Target="../ink/ink212.xml"/><Relationship Id="rId51" Type="http://schemas.openxmlformats.org/officeDocument/2006/relationships/image" Target="../media/image206.png"/><Relationship Id="rId3" Type="http://schemas.openxmlformats.org/officeDocument/2006/relationships/image" Target="../media/image18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9A66B31-0D7B-4FA3-A18D-7735D2FA2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6982" y="2327564"/>
            <a:ext cx="5943600" cy="14700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StudytoShine.com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5E085A1-0BE9-4D47-B7B6-3DC0F39A4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5800" y="3662065"/>
            <a:ext cx="6400800" cy="1752600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Log-In Flow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8" name="Picture 7" descr="S2SLogo.png">
            <a:extLst>
              <a:ext uri="{FF2B5EF4-FFF2-40B4-BE49-F238E27FC236}">
                <a16:creationId xmlns:a16="http://schemas.microsoft.com/office/drawing/2014/main" id="{EAF948FB-5578-4DAE-A3D1-91D11C1E7E8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t="7070" b="15165"/>
          <a:stretch>
            <a:fillRect/>
          </a:stretch>
        </p:blipFill>
        <p:spPr>
          <a:xfrm>
            <a:off x="0" y="685800"/>
            <a:ext cx="3810000" cy="4191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16FFCA-CDF2-47DD-8BB7-4A4F80E1DDF5}"/>
              </a:ext>
            </a:extLst>
          </p:cNvPr>
          <p:cNvSpPr txBox="1"/>
          <p:nvPr/>
        </p:nvSpPr>
        <p:spPr>
          <a:xfrm>
            <a:off x="381000" y="4953000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Take charge of your learning</a:t>
            </a:r>
          </a:p>
        </p:txBody>
      </p:sp>
    </p:spTree>
    <p:extLst>
      <p:ext uri="{BB962C8B-B14F-4D97-AF65-F5344CB8AC3E}">
        <p14:creationId xmlns:p14="http://schemas.microsoft.com/office/powerpoint/2010/main" val="3768502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885FA0-19AA-462B-80D1-B163267101D7}"/>
              </a:ext>
            </a:extLst>
          </p:cNvPr>
          <p:cNvSpPr txBox="1"/>
          <p:nvPr/>
        </p:nvSpPr>
        <p:spPr>
          <a:xfrm>
            <a:off x="1475509" y="0"/>
            <a:ext cx="10598727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My Course List</a:t>
            </a:r>
          </a:p>
        </p:txBody>
      </p:sp>
      <p:pic>
        <p:nvPicPr>
          <p:cNvPr id="5" name="Picture 4" descr="S2SLogo.png">
            <a:extLst>
              <a:ext uri="{FF2B5EF4-FFF2-40B4-BE49-F238E27FC236}">
                <a16:creationId xmlns:a16="http://schemas.microsoft.com/office/drawing/2014/main" id="{D827C1D8-547B-4F34-A30B-F90E94E6311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764" y="0"/>
            <a:ext cx="1046018" cy="12378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18EA7B-2359-4679-A903-EAF5E0B47A23}"/>
              </a:ext>
            </a:extLst>
          </p:cNvPr>
          <p:cNvSpPr txBox="1"/>
          <p:nvPr/>
        </p:nvSpPr>
        <p:spPr>
          <a:xfrm>
            <a:off x="3571789" y="856469"/>
            <a:ext cx="892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feature shall contain list of videos added to the course list by the user as in YouTube.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E0CE9F-E954-44B4-A3FE-30681DE86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654" y="1296771"/>
            <a:ext cx="7077075" cy="32194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1C68CF-0E2D-4799-BF81-3FD3D5EF6B31}"/>
              </a:ext>
            </a:extLst>
          </p:cNvPr>
          <p:cNvSpPr txBox="1"/>
          <p:nvPr/>
        </p:nvSpPr>
        <p:spPr>
          <a:xfrm>
            <a:off x="1025237" y="1296771"/>
            <a:ext cx="37407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Working :</a:t>
            </a:r>
          </a:p>
          <a:p>
            <a:r>
              <a:rPr lang="en-US" dirty="0"/>
              <a:t>Add to “My Course List” option shall be visible for all the videos and Courses in case of login. </a:t>
            </a:r>
          </a:p>
          <a:p>
            <a:endParaRPr lang="en-US" dirty="0"/>
          </a:p>
          <a:p>
            <a:r>
              <a:rPr lang="en-US" dirty="0"/>
              <a:t>On clicking it a context menu resembling YouTube should be displayed: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F2A7B8-AEB1-4C78-8F0A-79BD59E83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237" y="3583724"/>
            <a:ext cx="1514475" cy="3219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DC145F-1A42-4663-B2E5-4B752EE418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4906" y="5247485"/>
            <a:ext cx="1533525" cy="1314450"/>
          </a:xfrm>
          <a:prstGeom prst="rect">
            <a:avLst/>
          </a:prstGeom>
        </p:spPr>
      </p:pic>
      <p:sp>
        <p:nvSpPr>
          <p:cNvPr id="12" name="Arrow: Up 11">
            <a:extLst>
              <a:ext uri="{FF2B5EF4-FFF2-40B4-BE49-F238E27FC236}">
                <a16:creationId xmlns:a16="http://schemas.microsoft.com/office/drawing/2014/main" id="{C670D526-4CA0-41B6-B396-ACF6A4627F50}"/>
              </a:ext>
            </a:extLst>
          </p:cNvPr>
          <p:cNvSpPr/>
          <p:nvPr/>
        </p:nvSpPr>
        <p:spPr>
          <a:xfrm rot="2979955">
            <a:off x="2713101" y="5507243"/>
            <a:ext cx="558513" cy="152651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96D098C-4818-4AD3-B6DF-C6A858BB4F8D}"/>
              </a:ext>
            </a:extLst>
          </p:cNvPr>
          <p:cNvGrpSpPr/>
          <p:nvPr/>
        </p:nvGrpSpPr>
        <p:grpSpPr>
          <a:xfrm>
            <a:off x="5121633" y="4775651"/>
            <a:ext cx="3809160" cy="612000"/>
            <a:chOff x="5121633" y="4775651"/>
            <a:chExt cx="3809160" cy="61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A7DBCF1-2A5A-4588-B5D6-26661FF58976}"/>
                    </a:ext>
                  </a:extLst>
                </p14:cNvPr>
                <p14:cNvContentPartPr/>
                <p14:nvPr/>
              </p14:nvContentPartPr>
              <p14:xfrm>
                <a:off x="5121633" y="4841171"/>
                <a:ext cx="191520" cy="43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A7DBCF1-2A5A-4588-B5D6-26661FF5897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12633" y="4832171"/>
                  <a:ext cx="2091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763DB31-60A2-4BB1-80F0-62CC7E491CE2}"/>
                    </a:ext>
                  </a:extLst>
                </p14:cNvPr>
                <p14:cNvContentPartPr/>
                <p14:nvPr/>
              </p14:nvContentPartPr>
              <p14:xfrm>
                <a:off x="5128473" y="4797611"/>
                <a:ext cx="49320" cy="271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763DB31-60A2-4BB1-80F0-62CC7E491CE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119833" y="4788971"/>
                  <a:ext cx="6696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DB67001-6FF8-454E-A3BA-5089D8850822}"/>
                    </a:ext>
                  </a:extLst>
                </p14:cNvPr>
                <p14:cNvContentPartPr/>
                <p14:nvPr/>
              </p14:nvContentPartPr>
              <p14:xfrm>
                <a:off x="5181033" y="4838651"/>
                <a:ext cx="276480" cy="250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DB67001-6FF8-454E-A3BA-5089D885082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72393" y="4830011"/>
                  <a:ext cx="2941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49A9709-F61F-4717-B9E1-D3CE6ECF0E80}"/>
                    </a:ext>
                  </a:extLst>
                </p14:cNvPr>
                <p14:cNvContentPartPr/>
                <p14:nvPr/>
              </p14:nvContentPartPr>
              <p14:xfrm>
                <a:off x="5366793" y="4775651"/>
                <a:ext cx="37080" cy="23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49A9709-F61F-4717-B9E1-D3CE6ECF0E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358153" y="4767011"/>
                  <a:ext cx="547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55BDC13-E821-4667-B9F6-784BB603B29F}"/>
                    </a:ext>
                  </a:extLst>
                </p14:cNvPr>
                <p14:cNvContentPartPr/>
                <p14:nvPr/>
              </p14:nvContentPartPr>
              <p14:xfrm>
                <a:off x="5639313" y="4858091"/>
                <a:ext cx="914400" cy="4212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55BDC13-E821-4667-B9F6-784BB603B29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30313" y="4849091"/>
                  <a:ext cx="93204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37C1C36-9868-44E3-8C7B-2E53D8CE46E4}"/>
                    </a:ext>
                  </a:extLst>
                </p14:cNvPr>
                <p14:cNvContentPartPr/>
                <p14:nvPr/>
              </p14:nvContentPartPr>
              <p14:xfrm>
                <a:off x="6134313" y="4879691"/>
                <a:ext cx="164160" cy="9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37C1C36-9868-44E3-8C7B-2E53D8CE46E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125673" y="4870691"/>
                  <a:ext cx="1818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6E77A75-C142-460D-A218-F79EF01B63A9}"/>
                    </a:ext>
                  </a:extLst>
                </p14:cNvPr>
                <p14:cNvContentPartPr/>
                <p14:nvPr/>
              </p14:nvContentPartPr>
              <p14:xfrm>
                <a:off x="6679353" y="5065811"/>
                <a:ext cx="202680" cy="120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6E77A75-C142-460D-A218-F79EF01B63A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670713" y="5056811"/>
                  <a:ext cx="2203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EA43107-5D2E-4D4E-91D8-58AC45EE1FEE}"/>
                    </a:ext>
                  </a:extLst>
                </p14:cNvPr>
                <p14:cNvContentPartPr/>
                <p14:nvPr/>
              </p14:nvContentPartPr>
              <p14:xfrm>
                <a:off x="6705633" y="4934051"/>
                <a:ext cx="46800" cy="20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EA43107-5D2E-4D4E-91D8-58AC45EE1FE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696993" y="4925411"/>
                  <a:ext cx="644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81609E4-C3B9-481E-81C7-C8DFCA171F3D}"/>
                    </a:ext>
                  </a:extLst>
                </p14:cNvPr>
                <p14:cNvContentPartPr/>
                <p14:nvPr/>
              </p14:nvContentPartPr>
              <p14:xfrm>
                <a:off x="7036113" y="5095691"/>
                <a:ext cx="923040" cy="1681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81609E4-C3B9-481E-81C7-C8DFCA171F3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027113" y="5086691"/>
                  <a:ext cx="9406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4E5BCFB-D248-44C8-8356-041A97D81245}"/>
                    </a:ext>
                  </a:extLst>
                </p14:cNvPr>
                <p14:cNvContentPartPr/>
                <p14:nvPr/>
              </p14:nvContentPartPr>
              <p14:xfrm>
                <a:off x="8032953" y="5012531"/>
                <a:ext cx="213120" cy="3751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4E5BCFB-D248-44C8-8356-041A97D8124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024313" y="5003531"/>
                  <a:ext cx="23076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6C08CCB-1B4B-4B1C-A469-31E76F73C2A6}"/>
                    </a:ext>
                  </a:extLst>
                </p14:cNvPr>
                <p14:cNvContentPartPr/>
                <p14:nvPr/>
              </p14:nvContentPartPr>
              <p14:xfrm>
                <a:off x="8554233" y="5299091"/>
                <a:ext cx="8280" cy="50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6C08CCB-1B4B-4B1C-A469-31E76F73C2A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545593" y="5290091"/>
                  <a:ext cx="259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FB93725-9C36-481E-A10B-41C4755EFEE4}"/>
                    </a:ext>
                  </a:extLst>
                </p14:cNvPr>
                <p14:cNvContentPartPr/>
                <p14:nvPr/>
              </p14:nvContentPartPr>
              <p14:xfrm>
                <a:off x="8222313" y="5187851"/>
                <a:ext cx="202680" cy="1645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FB93725-9C36-481E-A10B-41C4755EFEE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213313" y="5178851"/>
                  <a:ext cx="2203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7B8DF88-0045-4246-8214-CBD3A9C749ED}"/>
                    </a:ext>
                  </a:extLst>
                </p14:cNvPr>
                <p14:cNvContentPartPr/>
                <p14:nvPr/>
              </p14:nvContentPartPr>
              <p14:xfrm>
                <a:off x="8553513" y="5083811"/>
                <a:ext cx="377280" cy="2826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7B8DF88-0045-4246-8214-CBD3A9C749E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544873" y="5074811"/>
                  <a:ext cx="394920" cy="30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EDEACC8-9F4D-413A-A393-281D5252510D}"/>
              </a:ext>
            </a:extLst>
          </p:cNvPr>
          <p:cNvGrpSpPr/>
          <p:nvPr/>
        </p:nvGrpSpPr>
        <p:grpSpPr>
          <a:xfrm>
            <a:off x="9091353" y="5237531"/>
            <a:ext cx="762480" cy="173520"/>
            <a:chOff x="9091353" y="5237531"/>
            <a:chExt cx="762480" cy="17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F886098-EAB3-414A-9884-C2DD0E79684D}"/>
                    </a:ext>
                  </a:extLst>
                </p14:cNvPr>
                <p14:cNvContentPartPr/>
                <p14:nvPr/>
              </p14:nvContentPartPr>
              <p14:xfrm>
                <a:off x="9091353" y="5237531"/>
                <a:ext cx="624240" cy="173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F886098-EAB3-414A-9884-C2DD0E79684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082353" y="5228531"/>
                  <a:ext cx="6418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665ED6D-F0FD-426F-9297-604DBA19EC1A}"/>
                    </a:ext>
                  </a:extLst>
                </p14:cNvPr>
                <p14:cNvContentPartPr/>
                <p14:nvPr/>
              </p14:nvContentPartPr>
              <p14:xfrm>
                <a:off x="9833313" y="5366051"/>
                <a:ext cx="20520" cy="230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665ED6D-F0FD-426F-9297-604DBA19EC1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824673" y="5357051"/>
                  <a:ext cx="38160" cy="40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98143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421A3-54B1-4A65-8264-7FE6A64F7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618" y="20804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Features of Student Login</a:t>
            </a:r>
            <a:br>
              <a:rPr lang="en-US" dirty="0"/>
            </a:br>
            <a:r>
              <a:rPr lang="en-US" dirty="0"/>
              <a:t>(Description)</a:t>
            </a:r>
          </a:p>
        </p:txBody>
      </p:sp>
      <p:pic>
        <p:nvPicPr>
          <p:cNvPr id="5" name="Picture 4" descr="S2SLogo.png">
            <a:extLst>
              <a:ext uri="{FF2B5EF4-FFF2-40B4-BE49-F238E27FC236}">
                <a16:creationId xmlns:a16="http://schemas.microsoft.com/office/drawing/2014/main" id="{5ACB1BF3-159F-4F01-B14E-9593430A13D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6310" y="1330036"/>
            <a:ext cx="4388939" cy="424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186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885FA0-19AA-462B-80D1-B163267101D7}"/>
              </a:ext>
            </a:extLst>
          </p:cNvPr>
          <p:cNvSpPr txBox="1"/>
          <p:nvPr/>
        </p:nvSpPr>
        <p:spPr>
          <a:xfrm>
            <a:off x="1475509" y="0"/>
            <a:ext cx="10598727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My Learning -&gt; Set Target</a:t>
            </a:r>
          </a:p>
        </p:txBody>
      </p:sp>
      <p:pic>
        <p:nvPicPr>
          <p:cNvPr id="5" name="Picture 4" descr="S2SLogo.png">
            <a:extLst>
              <a:ext uri="{FF2B5EF4-FFF2-40B4-BE49-F238E27FC236}">
                <a16:creationId xmlns:a16="http://schemas.microsoft.com/office/drawing/2014/main" id="{D827C1D8-547B-4F34-A30B-F90E94E6311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9329" y="-20108"/>
            <a:ext cx="1046018" cy="12378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E6A998-5C9B-4C8B-8ACC-13AA673A16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663"/>
          <a:stretch/>
        </p:blipFill>
        <p:spPr>
          <a:xfrm>
            <a:off x="474516" y="1217774"/>
            <a:ext cx="11291455" cy="32194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ACFAC0-0B1E-4665-9779-4EE9C7433987}"/>
              </a:ext>
            </a:extLst>
          </p:cNvPr>
          <p:cNvSpPr txBox="1"/>
          <p:nvPr/>
        </p:nvSpPr>
        <p:spPr>
          <a:xfrm>
            <a:off x="1475509" y="4235033"/>
            <a:ext cx="32753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Set Start Date : </a:t>
            </a:r>
          </a:p>
          <a:p>
            <a:r>
              <a:rPr lang="en-US" sz="1400" i="1" dirty="0"/>
              <a:t>Set End Date :</a:t>
            </a:r>
          </a:p>
          <a:p>
            <a:r>
              <a:rPr lang="en-US" sz="1400" i="1" dirty="0"/>
              <a:t>Send Reminder : ___ days before End Date</a:t>
            </a:r>
          </a:p>
          <a:p>
            <a:endParaRPr lang="en-US" sz="14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E7FDD0-3EAC-4FC7-8A4A-B486F4D1C6E8}"/>
              </a:ext>
            </a:extLst>
          </p:cNvPr>
          <p:cNvSpPr txBox="1"/>
          <p:nvPr/>
        </p:nvSpPr>
        <p:spPr>
          <a:xfrm>
            <a:off x="5215369" y="4226812"/>
            <a:ext cx="32753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Set Start Date : </a:t>
            </a:r>
          </a:p>
          <a:p>
            <a:r>
              <a:rPr lang="en-US" sz="1400" i="1" dirty="0"/>
              <a:t>Set End Date :</a:t>
            </a:r>
          </a:p>
          <a:p>
            <a:r>
              <a:rPr lang="en-US" sz="1400" i="1" dirty="0"/>
              <a:t>Send Reminder : ___ days before End Date</a:t>
            </a:r>
          </a:p>
          <a:p>
            <a:endParaRPr lang="en-US" sz="1400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AD779A-6E51-4045-BA20-61B84F7C8D49}"/>
              </a:ext>
            </a:extLst>
          </p:cNvPr>
          <p:cNvSpPr txBox="1"/>
          <p:nvPr/>
        </p:nvSpPr>
        <p:spPr>
          <a:xfrm>
            <a:off x="8490670" y="4226813"/>
            <a:ext cx="32753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Set Start Date : </a:t>
            </a:r>
          </a:p>
          <a:p>
            <a:r>
              <a:rPr lang="en-US" sz="1400" i="1" dirty="0"/>
              <a:t>Set End Date :</a:t>
            </a:r>
          </a:p>
          <a:p>
            <a:r>
              <a:rPr lang="en-US" sz="1400" i="1" dirty="0"/>
              <a:t>Send Reminder : ___ days before End Date</a:t>
            </a:r>
          </a:p>
          <a:p>
            <a:endParaRPr lang="en-US" sz="14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FF61A5-3CB9-4435-A693-0C55C16D9278}"/>
              </a:ext>
            </a:extLst>
          </p:cNvPr>
          <p:cNvSpPr txBox="1"/>
          <p:nvPr/>
        </p:nvSpPr>
        <p:spPr>
          <a:xfrm>
            <a:off x="1940068" y="5008667"/>
            <a:ext cx="1163782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Set Target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378993-603A-423C-837D-7DF3299458E9}"/>
              </a:ext>
            </a:extLst>
          </p:cNvPr>
          <p:cNvSpPr txBox="1"/>
          <p:nvPr/>
        </p:nvSpPr>
        <p:spPr>
          <a:xfrm>
            <a:off x="6096000" y="5049550"/>
            <a:ext cx="1163782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Set Target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45E70A-4478-47E0-9C1C-A99C1BF4FC69}"/>
              </a:ext>
            </a:extLst>
          </p:cNvPr>
          <p:cNvSpPr txBox="1"/>
          <p:nvPr/>
        </p:nvSpPr>
        <p:spPr>
          <a:xfrm>
            <a:off x="9552709" y="5049550"/>
            <a:ext cx="1163782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Set Target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CF7CC73-FAA4-41AE-B178-997DEA23A13C}"/>
                  </a:ext>
                </a:extLst>
              </p14:cNvPr>
              <p14:cNvContentPartPr/>
              <p14:nvPr/>
            </p14:nvContentPartPr>
            <p14:xfrm>
              <a:off x="1402473" y="6045371"/>
              <a:ext cx="985320" cy="7045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CF7CC73-FAA4-41AE-B178-997DEA23A13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93473" y="6036731"/>
                <a:ext cx="1002960" cy="722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CBD5CAE-8AA5-40B7-861E-323B6C4A46ED}"/>
              </a:ext>
            </a:extLst>
          </p:cNvPr>
          <p:cNvGrpSpPr/>
          <p:nvPr/>
        </p:nvGrpSpPr>
        <p:grpSpPr>
          <a:xfrm>
            <a:off x="334353" y="5116211"/>
            <a:ext cx="10087200" cy="1786680"/>
            <a:chOff x="334353" y="5116211"/>
            <a:chExt cx="10087200" cy="178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1E512F0-D39E-4415-A8A8-732693108097}"/>
                    </a:ext>
                  </a:extLst>
                </p14:cNvPr>
                <p14:cNvContentPartPr/>
                <p14:nvPr/>
              </p14:nvContentPartPr>
              <p14:xfrm>
                <a:off x="1514433" y="5365331"/>
                <a:ext cx="374400" cy="321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1E512F0-D39E-4415-A8A8-73269310809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05793" y="5356331"/>
                  <a:ext cx="39204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D22B45E-0B98-41F6-915C-910808605747}"/>
                    </a:ext>
                  </a:extLst>
                </p14:cNvPr>
                <p14:cNvContentPartPr/>
                <p14:nvPr/>
              </p14:nvContentPartPr>
              <p14:xfrm>
                <a:off x="1641513" y="5359571"/>
                <a:ext cx="337320" cy="3920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D22B45E-0B98-41F6-915C-91080860574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32873" y="5350571"/>
                  <a:ext cx="35496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C9F30FC-E3DA-469B-88B2-46A3D374D134}"/>
                    </a:ext>
                  </a:extLst>
                </p14:cNvPr>
                <p14:cNvContentPartPr/>
                <p14:nvPr/>
              </p14:nvContentPartPr>
              <p14:xfrm>
                <a:off x="334353" y="5985611"/>
                <a:ext cx="137160" cy="105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C9F30FC-E3DA-469B-88B2-46A3D374D13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5713" y="5976611"/>
                  <a:ext cx="1548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6907349-2F5A-47FA-A242-26BB7F45419E}"/>
                    </a:ext>
                  </a:extLst>
                </p14:cNvPr>
                <p14:cNvContentPartPr/>
                <p14:nvPr/>
              </p14:nvContentPartPr>
              <p14:xfrm>
                <a:off x="400953" y="6021611"/>
                <a:ext cx="115920" cy="209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6907349-2F5A-47FA-A242-26BB7F454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2313" y="6012611"/>
                  <a:ext cx="1335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7BB9902-25DD-4CAC-A1BA-F87B0CD10450}"/>
                    </a:ext>
                  </a:extLst>
                </p14:cNvPr>
                <p14:cNvContentPartPr/>
                <p14:nvPr/>
              </p14:nvContentPartPr>
              <p14:xfrm>
                <a:off x="465033" y="6235091"/>
                <a:ext cx="91800" cy="846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7BB9902-25DD-4CAC-A1BA-F87B0CD1045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56033" y="6226451"/>
                  <a:ext cx="1094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B8064BE-E862-4827-8F8E-7B5EB7EF829F}"/>
                    </a:ext>
                  </a:extLst>
                </p14:cNvPr>
                <p14:cNvContentPartPr/>
                <p14:nvPr/>
              </p14:nvContentPartPr>
              <p14:xfrm>
                <a:off x="452793" y="5973371"/>
                <a:ext cx="219960" cy="264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B8064BE-E862-4827-8F8E-7B5EB7EF829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4153" y="5964731"/>
                  <a:ext cx="2376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7639B3D-F9C1-4E4C-8872-CDE692986A40}"/>
                    </a:ext>
                  </a:extLst>
                </p14:cNvPr>
                <p14:cNvContentPartPr/>
                <p14:nvPr/>
              </p14:nvContentPartPr>
              <p14:xfrm>
                <a:off x="550713" y="6045371"/>
                <a:ext cx="25920" cy="792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7639B3D-F9C1-4E4C-8872-CDE692986A4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42073" y="6036371"/>
                  <a:ext cx="43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E3F8056-FE7C-499A-970B-94EB57D375F8}"/>
                    </a:ext>
                  </a:extLst>
                </p14:cNvPr>
                <p14:cNvContentPartPr/>
                <p14:nvPr/>
              </p14:nvContentPartPr>
              <p14:xfrm>
                <a:off x="691473" y="5853131"/>
                <a:ext cx="299880" cy="2404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E3F8056-FE7C-499A-970B-94EB57D375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82473" y="5844491"/>
                  <a:ext cx="3175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32E93E8-5E1E-4820-A1C7-D2633EE814B5}"/>
                    </a:ext>
                  </a:extLst>
                </p14:cNvPr>
                <p14:cNvContentPartPr/>
                <p14:nvPr/>
              </p14:nvContentPartPr>
              <p14:xfrm>
                <a:off x="776793" y="5802731"/>
                <a:ext cx="29160" cy="90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32E93E8-5E1E-4820-A1C7-D2633EE814B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68153" y="5793731"/>
                  <a:ext cx="468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23C286E-8725-42AE-A95D-1E6891800371}"/>
                    </a:ext>
                  </a:extLst>
                </p14:cNvPr>
                <p14:cNvContentPartPr/>
                <p14:nvPr/>
              </p14:nvContentPartPr>
              <p14:xfrm>
                <a:off x="871113" y="5650451"/>
                <a:ext cx="300600" cy="3204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23C286E-8725-42AE-A95D-1E689180037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62113" y="5641811"/>
                  <a:ext cx="31824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FCB5609-625C-4F60-9929-9B6E0FB9D5F1}"/>
                    </a:ext>
                  </a:extLst>
                </p14:cNvPr>
                <p14:cNvContentPartPr/>
                <p14:nvPr/>
              </p14:nvContentPartPr>
              <p14:xfrm>
                <a:off x="551073" y="6111971"/>
                <a:ext cx="841320" cy="604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FCB5609-625C-4F60-9929-9B6E0FB9D5F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42433" y="6103331"/>
                  <a:ext cx="858960" cy="62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2E900DA-5F0A-4EF6-A0EE-5F66EF1B50DD}"/>
                    </a:ext>
                  </a:extLst>
                </p14:cNvPr>
                <p14:cNvContentPartPr/>
                <p14:nvPr/>
              </p14:nvContentPartPr>
              <p14:xfrm>
                <a:off x="1044993" y="6145451"/>
                <a:ext cx="95040" cy="964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2E900DA-5F0A-4EF6-A0EE-5F66EF1B50D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35993" y="6136451"/>
                  <a:ext cx="1126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5EA2619-EE81-4223-B640-888E5F0EB541}"/>
                    </a:ext>
                  </a:extLst>
                </p14:cNvPr>
                <p14:cNvContentPartPr/>
                <p14:nvPr/>
              </p14:nvContentPartPr>
              <p14:xfrm>
                <a:off x="1453233" y="5799491"/>
                <a:ext cx="454680" cy="367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5EA2619-EE81-4223-B640-888E5F0EB54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444233" y="5790491"/>
                  <a:ext cx="47232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017F712-DDCE-4451-AEB8-AF8BE471AC31}"/>
                    </a:ext>
                  </a:extLst>
                </p14:cNvPr>
                <p14:cNvContentPartPr/>
                <p14:nvPr/>
              </p14:nvContentPartPr>
              <p14:xfrm>
                <a:off x="1509393" y="6005051"/>
                <a:ext cx="59040" cy="680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017F712-DDCE-4451-AEB8-AF8BE471AC3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500393" y="5996411"/>
                  <a:ext cx="766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7737823-DDF8-4390-B803-8872754A8C11}"/>
                    </a:ext>
                  </a:extLst>
                </p14:cNvPr>
                <p14:cNvContentPartPr/>
                <p14:nvPr/>
              </p14:nvContentPartPr>
              <p14:xfrm>
                <a:off x="1990353" y="6496451"/>
                <a:ext cx="336960" cy="262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7737823-DDF8-4390-B803-8872754A8C1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981353" y="6487811"/>
                  <a:ext cx="3546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56DA49D-02F6-46E4-B603-82CB446FAA5B}"/>
                    </a:ext>
                  </a:extLst>
                </p14:cNvPr>
                <p14:cNvContentPartPr/>
                <p14:nvPr/>
              </p14:nvContentPartPr>
              <p14:xfrm>
                <a:off x="2152353" y="6413291"/>
                <a:ext cx="28440" cy="388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56DA49D-02F6-46E4-B603-82CB446FAA5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143713" y="6404651"/>
                  <a:ext cx="460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571E793-153A-417B-8667-929AE0E858D4}"/>
                    </a:ext>
                  </a:extLst>
                </p14:cNvPr>
                <p14:cNvContentPartPr/>
                <p14:nvPr/>
              </p14:nvContentPartPr>
              <p14:xfrm>
                <a:off x="2262873" y="6297371"/>
                <a:ext cx="352800" cy="256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571E793-153A-417B-8667-929AE0E858D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253873" y="6288371"/>
                  <a:ext cx="3704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F351A75-FA99-40FA-AA5C-DEDB384C81ED}"/>
                    </a:ext>
                  </a:extLst>
                </p14:cNvPr>
                <p14:cNvContentPartPr/>
                <p14:nvPr/>
              </p14:nvContentPartPr>
              <p14:xfrm>
                <a:off x="2289873" y="6419051"/>
                <a:ext cx="61560" cy="705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F351A75-FA99-40FA-AA5C-DEDB384C81E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281233" y="6410051"/>
                  <a:ext cx="792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D1B2F70-5780-4E90-8D79-729EC61BD904}"/>
                    </a:ext>
                  </a:extLst>
                </p14:cNvPr>
                <p14:cNvContentPartPr/>
                <p14:nvPr/>
              </p14:nvContentPartPr>
              <p14:xfrm>
                <a:off x="2586873" y="6093971"/>
                <a:ext cx="262440" cy="1904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D1B2F70-5780-4E90-8D79-729EC61BD90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578233" y="6085331"/>
                  <a:ext cx="2800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90B1574-1894-4360-9D3E-20EFEC43E34C}"/>
                    </a:ext>
                  </a:extLst>
                </p14:cNvPr>
                <p14:cNvContentPartPr/>
                <p14:nvPr/>
              </p14:nvContentPartPr>
              <p14:xfrm>
                <a:off x="2670033" y="6044651"/>
                <a:ext cx="37080" cy="10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90B1574-1894-4360-9D3E-20EFEC43E34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661393" y="6035651"/>
                  <a:ext cx="547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3468335-F5CE-43A4-A437-4C9DA12684D1}"/>
                    </a:ext>
                  </a:extLst>
                </p14:cNvPr>
                <p14:cNvContentPartPr/>
                <p14:nvPr/>
              </p14:nvContentPartPr>
              <p14:xfrm>
                <a:off x="2771193" y="5843771"/>
                <a:ext cx="354960" cy="3387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3468335-F5CE-43A4-A437-4C9DA12684D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62553" y="5834771"/>
                  <a:ext cx="3726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B666C6B-F117-4B1E-9B4E-8F4D5EBEDFA4}"/>
                    </a:ext>
                  </a:extLst>
                </p14:cNvPr>
                <p14:cNvContentPartPr/>
                <p14:nvPr/>
              </p14:nvContentPartPr>
              <p14:xfrm>
                <a:off x="2995113" y="5737211"/>
                <a:ext cx="230040" cy="1954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B666C6B-F117-4B1E-9B4E-8F4D5EBEDFA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986473" y="5728211"/>
                  <a:ext cx="2476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A01E5FE-8906-4894-955A-F973E9F0BA0D}"/>
                    </a:ext>
                  </a:extLst>
                </p14:cNvPr>
                <p14:cNvContentPartPr/>
                <p14:nvPr/>
              </p14:nvContentPartPr>
              <p14:xfrm>
                <a:off x="3185193" y="5495291"/>
                <a:ext cx="387000" cy="4028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A01E5FE-8906-4894-955A-F973E9F0BA0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176193" y="5486291"/>
                  <a:ext cx="40464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906B4A2-5C31-48BD-9602-169EFEF2C59B}"/>
                    </a:ext>
                  </a:extLst>
                </p14:cNvPr>
                <p14:cNvContentPartPr/>
                <p14:nvPr/>
              </p14:nvContentPartPr>
              <p14:xfrm>
                <a:off x="2977833" y="6344891"/>
                <a:ext cx="394560" cy="2782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906B4A2-5C31-48BD-9602-169EFEF2C59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968833" y="6335891"/>
                  <a:ext cx="41220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1E42CD8-A363-4E46-9F8D-2370710C51B6}"/>
                    </a:ext>
                  </a:extLst>
                </p14:cNvPr>
                <p14:cNvContentPartPr/>
                <p14:nvPr/>
              </p14:nvContentPartPr>
              <p14:xfrm>
                <a:off x="3329913" y="6146171"/>
                <a:ext cx="208800" cy="2602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1E42CD8-A363-4E46-9F8D-2370710C51B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320913" y="6137531"/>
                  <a:ext cx="2264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8517229-5917-4E51-8A63-0AC82407A341}"/>
                    </a:ext>
                  </a:extLst>
                </p14:cNvPr>
                <p14:cNvContentPartPr/>
                <p14:nvPr/>
              </p14:nvContentPartPr>
              <p14:xfrm>
                <a:off x="3579033" y="6061571"/>
                <a:ext cx="133560" cy="1616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8517229-5917-4E51-8A63-0AC82407A34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570393" y="6052571"/>
                  <a:ext cx="1512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9AD20E4-9299-424D-96A7-7E8BD5147069}"/>
                    </a:ext>
                  </a:extLst>
                </p14:cNvPr>
                <p14:cNvContentPartPr/>
                <p14:nvPr/>
              </p14:nvContentPartPr>
              <p14:xfrm>
                <a:off x="3576153" y="5957891"/>
                <a:ext cx="196560" cy="180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9AD20E4-9299-424D-96A7-7E8BD514706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567153" y="5948891"/>
                  <a:ext cx="2142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222EF95-83AB-43FC-BDC0-952497B48D05}"/>
                    </a:ext>
                  </a:extLst>
                </p14:cNvPr>
                <p14:cNvContentPartPr/>
                <p14:nvPr/>
              </p14:nvContentPartPr>
              <p14:xfrm>
                <a:off x="3687393" y="5968691"/>
                <a:ext cx="50400" cy="81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222EF95-83AB-43FC-BDC0-952497B48D0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678393" y="5960051"/>
                  <a:ext cx="680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DDED7E8-F137-4AFA-9129-F00A062DDAC5}"/>
                    </a:ext>
                  </a:extLst>
                </p14:cNvPr>
                <p14:cNvContentPartPr/>
                <p14:nvPr/>
              </p14:nvContentPartPr>
              <p14:xfrm>
                <a:off x="3755793" y="5731811"/>
                <a:ext cx="267120" cy="3427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DDED7E8-F137-4AFA-9129-F00A062DDAC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747153" y="5723171"/>
                  <a:ext cx="28476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331D3E8-610D-400D-BA21-9703E29A51FB}"/>
                    </a:ext>
                  </a:extLst>
                </p14:cNvPr>
                <p14:cNvContentPartPr/>
                <p14:nvPr/>
              </p14:nvContentPartPr>
              <p14:xfrm>
                <a:off x="3899433" y="5775011"/>
                <a:ext cx="45000" cy="705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331D3E8-610D-400D-BA21-9703E29A51F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890433" y="5766011"/>
                  <a:ext cx="626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EE57582-5DE3-4A9D-BE7F-8685D48FDEF2}"/>
                    </a:ext>
                  </a:extLst>
                </p14:cNvPr>
                <p14:cNvContentPartPr/>
                <p14:nvPr/>
              </p14:nvContentPartPr>
              <p14:xfrm>
                <a:off x="4063233" y="5664491"/>
                <a:ext cx="236880" cy="1670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EE57582-5DE3-4A9D-BE7F-8685D48FDEF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054593" y="5655851"/>
                  <a:ext cx="2545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1BA20B2-65B9-4718-8959-290A2FBCE7C5}"/>
                    </a:ext>
                  </a:extLst>
                </p14:cNvPr>
                <p14:cNvContentPartPr/>
                <p14:nvPr/>
              </p14:nvContentPartPr>
              <p14:xfrm>
                <a:off x="4206153" y="5454971"/>
                <a:ext cx="147960" cy="2494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1BA20B2-65B9-4718-8959-290A2FBCE7C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197513" y="5446331"/>
                  <a:ext cx="1656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CD41E8C-ED1F-4B10-92BA-9BAB0CE4CA68}"/>
                    </a:ext>
                  </a:extLst>
                </p14:cNvPr>
                <p14:cNvContentPartPr/>
                <p14:nvPr/>
              </p14:nvContentPartPr>
              <p14:xfrm>
                <a:off x="4319193" y="5348051"/>
                <a:ext cx="185040" cy="2602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CD41E8C-ED1F-4B10-92BA-9BAB0CE4CA6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310553" y="5339051"/>
                  <a:ext cx="2026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6871C65-A621-48C5-8BE8-21848D5D8932}"/>
                    </a:ext>
                  </a:extLst>
                </p14:cNvPr>
                <p14:cNvContentPartPr/>
                <p14:nvPr/>
              </p14:nvContentPartPr>
              <p14:xfrm>
                <a:off x="4481553" y="5217371"/>
                <a:ext cx="281160" cy="2872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6871C65-A621-48C5-8BE8-21848D5D893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472553" y="5208731"/>
                  <a:ext cx="29880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34CA22B-D5D8-4008-BBF9-77E5D8F66D7C}"/>
                    </a:ext>
                  </a:extLst>
                </p14:cNvPr>
                <p14:cNvContentPartPr/>
                <p14:nvPr/>
              </p14:nvContentPartPr>
              <p14:xfrm>
                <a:off x="4516113" y="5195051"/>
                <a:ext cx="56520" cy="972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34CA22B-D5D8-4008-BBF9-77E5D8F66D7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507473" y="5186051"/>
                  <a:ext cx="741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BA4B905-D78F-4738-8F72-C3C3BE76389E}"/>
                    </a:ext>
                  </a:extLst>
                </p14:cNvPr>
                <p14:cNvContentPartPr/>
                <p14:nvPr/>
              </p14:nvContentPartPr>
              <p14:xfrm>
                <a:off x="3901953" y="5614811"/>
                <a:ext cx="108360" cy="936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BA4B905-D78F-4738-8F72-C3C3BE76389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893313" y="5605811"/>
                  <a:ext cx="1260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CBA3865-614E-4BF4-8890-43465E4C138D}"/>
                    </a:ext>
                  </a:extLst>
                </p14:cNvPr>
                <p14:cNvContentPartPr/>
                <p14:nvPr/>
              </p14:nvContentPartPr>
              <p14:xfrm>
                <a:off x="3909153" y="5613371"/>
                <a:ext cx="110520" cy="1501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CBA3865-614E-4BF4-8890-43465E4C138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900153" y="5604731"/>
                  <a:ext cx="1281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74AE2F3-51FA-40A4-A521-F20297BECDA1}"/>
                    </a:ext>
                  </a:extLst>
                </p14:cNvPr>
                <p14:cNvContentPartPr/>
                <p14:nvPr/>
              </p14:nvContentPartPr>
              <p14:xfrm>
                <a:off x="3396513" y="6503291"/>
                <a:ext cx="283320" cy="2232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74AE2F3-51FA-40A4-A521-F20297BECDA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387513" y="6494291"/>
                  <a:ext cx="3009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1784690-7065-4D64-93CF-29D6CF394974}"/>
                    </a:ext>
                  </a:extLst>
                </p14:cNvPr>
                <p14:cNvContentPartPr/>
                <p14:nvPr/>
              </p14:nvContentPartPr>
              <p14:xfrm>
                <a:off x="3672273" y="6359651"/>
                <a:ext cx="149400" cy="2185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1784690-7065-4D64-93CF-29D6CF39497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663273" y="6351011"/>
                  <a:ext cx="1670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818FF0A-11B2-4881-B31A-2AE9FCA6CBAF}"/>
                    </a:ext>
                  </a:extLst>
                </p14:cNvPr>
                <p14:cNvContentPartPr/>
                <p14:nvPr/>
              </p14:nvContentPartPr>
              <p14:xfrm>
                <a:off x="3924633" y="6161651"/>
                <a:ext cx="211680" cy="1944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818FF0A-11B2-4881-B31A-2AE9FCA6CBA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915993" y="6152651"/>
                  <a:ext cx="2293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A1EF564-8FEB-4336-A1B1-256B37F3D5B7}"/>
                    </a:ext>
                  </a:extLst>
                </p14:cNvPr>
                <p14:cNvContentPartPr/>
                <p14:nvPr/>
              </p14:nvContentPartPr>
              <p14:xfrm>
                <a:off x="4138833" y="5991011"/>
                <a:ext cx="223920" cy="2235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A1EF564-8FEB-4336-A1B1-256B37F3D5B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129833" y="5982011"/>
                  <a:ext cx="2415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2A92B1F-2374-48C0-8526-5DB585AE5239}"/>
                    </a:ext>
                  </a:extLst>
                </p14:cNvPr>
                <p14:cNvContentPartPr/>
                <p14:nvPr/>
              </p14:nvContentPartPr>
              <p14:xfrm>
                <a:off x="3822393" y="6637931"/>
                <a:ext cx="130680" cy="1616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2A92B1F-2374-48C0-8526-5DB585AE523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813753" y="6629291"/>
                  <a:ext cx="1483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701FB5F-7792-494E-BF96-9E00E796713C}"/>
                    </a:ext>
                  </a:extLst>
                </p14:cNvPr>
                <p14:cNvContentPartPr/>
                <p14:nvPr/>
              </p14:nvContentPartPr>
              <p14:xfrm>
                <a:off x="3951993" y="6493571"/>
                <a:ext cx="203400" cy="2469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701FB5F-7792-494E-BF96-9E00E796713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943353" y="6484571"/>
                  <a:ext cx="2210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255A424-68DD-404D-A068-6CFC62C3AD54}"/>
                    </a:ext>
                  </a:extLst>
                </p14:cNvPr>
                <p14:cNvContentPartPr/>
                <p14:nvPr/>
              </p14:nvContentPartPr>
              <p14:xfrm>
                <a:off x="4047393" y="6457571"/>
                <a:ext cx="52200" cy="871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255A424-68DD-404D-A068-6CFC62C3AD5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038753" y="6448571"/>
                  <a:ext cx="698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E4CF3BA-201F-4BAF-870B-05DAB9DE25D2}"/>
                    </a:ext>
                  </a:extLst>
                </p14:cNvPr>
                <p14:cNvContentPartPr/>
                <p14:nvPr/>
              </p14:nvContentPartPr>
              <p14:xfrm>
                <a:off x="4269153" y="6408611"/>
                <a:ext cx="12960" cy="136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E4CF3BA-201F-4BAF-870B-05DAB9DE25D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260153" y="6399971"/>
                  <a:ext cx="306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F81AA36-D528-4546-BB1C-0FCCBDF5A8C8}"/>
                    </a:ext>
                  </a:extLst>
                </p14:cNvPr>
                <p14:cNvContentPartPr/>
                <p14:nvPr/>
              </p14:nvContentPartPr>
              <p14:xfrm>
                <a:off x="4263033" y="6225011"/>
                <a:ext cx="304560" cy="2775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F81AA36-D528-4546-BB1C-0FCCBDF5A8C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254393" y="6216011"/>
                  <a:ext cx="32220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E9F533A-41CF-4835-8FBB-D4CBE29C26AA}"/>
                    </a:ext>
                  </a:extLst>
                </p14:cNvPr>
                <p14:cNvContentPartPr/>
                <p14:nvPr/>
              </p14:nvContentPartPr>
              <p14:xfrm>
                <a:off x="4417113" y="6126371"/>
                <a:ext cx="54720" cy="1256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E9F533A-41CF-4835-8FBB-D4CBE29C26A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408473" y="6117731"/>
                  <a:ext cx="723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69A1EB2-23CB-43E6-9681-3F506329CF1C}"/>
                    </a:ext>
                  </a:extLst>
                </p14:cNvPr>
                <p14:cNvContentPartPr/>
                <p14:nvPr/>
              </p14:nvContentPartPr>
              <p14:xfrm>
                <a:off x="4480473" y="6101531"/>
                <a:ext cx="255240" cy="2696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69A1EB2-23CB-43E6-9681-3F506329CF1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471473" y="6092531"/>
                  <a:ext cx="27288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20D6492-ABBC-4950-8906-4ADAA72B6DE9}"/>
                    </a:ext>
                  </a:extLst>
                </p14:cNvPr>
                <p14:cNvContentPartPr/>
                <p14:nvPr/>
              </p14:nvContentPartPr>
              <p14:xfrm>
                <a:off x="4566873" y="6030971"/>
                <a:ext cx="20520" cy="90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20D6492-ABBC-4950-8906-4ADAA72B6DE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558233" y="6022331"/>
                  <a:ext cx="381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7776BC8-00E4-4ABB-89AD-CA6F3DE702BF}"/>
                    </a:ext>
                  </a:extLst>
                </p14:cNvPr>
                <p14:cNvContentPartPr/>
                <p14:nvPr/>
              </p14:nvContentPartPr>
              <p14:xfrm>
                <a:off x="4688913" y="5770331"/>
                <a:ext cx="495000" cy="4248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7776BC8-00E4-4ABB-89AD-CA6F3DE702B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680273" y="5761331"/>
                  <a:ext cx="51264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ED4EAD1-69CC-4900-AD12-62197BE4C0DB}"/>
                    </a:ext>
                  </a:extLst>
                </p14:cNvPr>
                <p14:cNvContentPartPr/>
                <p14:nvPr/>
              </p14:nvContentPartPr>
              <p14:xfrm>
                <a:off x="4853433" y="5710211"/>
                <a:ext cx="22320" cy="201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ED4EAD1-69CC-4900-AD12-62197BE4C0D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844793" y="5701571"/>
                  <a:ext cx="399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B2613A4-052E-49A8-9398-8CC370989F15}"/>
                    </a:ext>
                  </a:extLst>
                </p14:cNvPr>
                <p14:cNvContentPartPr/>
                <p14:nvPr/>
              </p14:nvContentPartPr>
              <p14:xfrm>
                <a:off x="4798353" y="5841971"/>
                <a:ext cx="57240" cy="1011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B2613A4-052E-49A8-9398-8CC370989F1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789353" y="5833331"/>
                  <a:ext cx="748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D7E9CB9-6D51-4FD8-B517-B9A9BA233ACD}"/>
                    </a:ext>
                  </a:extLst>
                </p14:cNvPr>
                <p14:cNvContentPartPr/>
                <p14:nvPr/>
              </p14:nvContentPartPr>
              <p14:xfrm>
                <a:off x="4689993" y="6402851"/>
                <a:ext cx="171000" cy="2307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D7E9CB9-6D51-4FD8-B517-B9A9BA233AC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680993" y="6394211"/>
                  <a:ext cx="1886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1147D8E-58C4-4B1D-8F8D-56388A3AF032}"/>
                    </a:ext>
                  </a:extLst>
                </p14:cNvPr>
                <p14:cNvContentPartPr/>
                <p14:nvPr/>
              </p14:nvContentPartPr>
              <p14:xfrm>
                <a:off x="4873593" y="6219251"/>
                <a:ext cx="309240" cy="2790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1147D8E-58C4-4B1D-8F8D-56388A3AF03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864953" y="6210251"/>
                  <a:ext cx="32688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3A8EA64-46FA-4CE8-8E4B-5B5B6F647BB0}"/>
                    </a:ext>
                  </a:extLst>
                </p14:cNvPr>
                <p14:cNvContentPartPr/>
                <p14:nvPr/>
              </p14:nvContentPartPr>
              <p14:xfrm>
                <a:off x="4944513" y="6156251"/>
                <a:ext cx="66960" cy="1342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3A8EA64-46FA-4CE8-8E4B-5B5B6F647BB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935873" y="6147611"/>
                  <a:ext cx="846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92F74C8-019B-4C1D-9D1C-7698991CD4A0}"/>
                    </a:ext>
                  </a:extLst>
                </p14:cNvPr>
                <p14:cNvContentPartPr/>
                <p14:nvPr/>
              </p14:nvContentPartPr>
              <p14:xfrm>
                <a:off x="5233593" y="6207731"/>
                <a:ext cx="28440" cy="648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92F74C8-019B-4C1D-9D1C-7698991CD4A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224953" y="6198731"/>
                  <a:ext cx="460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2E273E6-92C0-4A4B-8A06-44A82C0E36DD}"/>
                    </a:ext>
                  </a:extLst>
                </p14:cNvPr>
                <p14:cNvContentPartPr/>
                <p14:nvPr/>
              </p14:nvContentPartPr>
              <p14:xfrm>
                <a:off x="4814913" y="6682211"/>
                <a:ext cx="223560" cy="1522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2E273E6-92C0-4A4B-8A06-44A82C0E36D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806273" y="6673211"/>
                  <a:ext cx="2412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5912385-65BB-4D0A-B076-C6097BCFE8E4}"/>
                    </a:ext>
                  </a:extLst>
                </p14:cNvPr>
                <p14:cNvContentPartPr/>
                <p14:nvPr/>
              </p14:nvContentPartPr>
              <p14:xfrm>
                <a:off x="4885833" y="6628571"/>
                <a:ext cx="29160" cy="208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5912385-65BB-4D0A-B076-C6097BCFE8E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877193" y="6619571"/>
                  <a:ext cx="468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E769DC0-62C4-4DCB-B9A8-9C6E9B3C7853}"/>
                    </a:ext>
                  </a:extLst>
                </p14:cNvPr>
                <p14:cNvContentPartPr/>
                <p14:nvPr/>
              </p14:nvContentPartPr>
              <p14:xfrm>
                <a:off x="5035233" y="6513011"/>
                <a:ext cx="269640" cy="2221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E769DC0-62C4-4DCB-B9A8-9C6E9B3C785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026233" y="6504371"/>
                  <a:ext cx="2872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6FBF20F-DFE6-43CF-91F8-C823DB5CDAD3}"/>
                    </a:ext>
                  </a:extLst>
                </p14:cNvPr>
                <p14:cNvContentPartPr/>
                <p14:nvPr/>
              </p14:nvContentPartPr>
              <p14:xfrm>
                <a:off x="5079513" y="6610211"/>
                <a:ext cx="38160" cy="846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6FBF20F-DFE6-43CF-91F8-C823DB5CDAD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070873" y="6601571"/>
                  <a:ext cx="558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B806B34-850E-4380-B162-28D50393F7EB}"/>
                    </a:ext>
                  </a:extLst>
                </p14:cNvPr>
                <p14:cNvContentPartPr/>
                <p14:nvPr/>
              </p14:nvContentPartPr>
              <p14:xfrm>
                <a:off x="5291553" y="5946371"/>
                <a:ext cx="675720" cy="6076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B806B34-850E-4380-B162-28D50393F7E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282913" y="5937731"/>
                  <a:ext cx="693360" cy="6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FD2F170-A78F-478F-AECD-2A4CEBA0CB34}"/>
                    </a:ext>
                  </a:extLst>
                </p14:cNvPr>
                <p14:cNvContentPartPr/>
                <p14:nvPr/>
              </p14:nvContentPartPr>
              <p14:xfrm>
                <a:off x="5864673" y="5959331"/>
                <a:ext cx="52200" cy="1083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FD2F170-A78F-478F-AECD-2A4CEBA0CB3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855673" y="5950691"/>
                  <a:ext cx="698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9DFAC18-90BB-4396-8E61-4450FEBC7797}"/>
                    </a:ext>
                  </a:extLst>
                </p14:cNvPr>
                <p14:cNvContentPartPr/>
                <p14:nvPr/>
              </p14:nvContentPartPr>
              <p14:xfrm>
                <a:off x="5889873" y="5867891"/>
                <a:ext cx="245520" cy="1479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9DFAC18-90BB-4396-8E61-4450FEBC779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880873" y="5858891"/>
                  <a:ext cx="2631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F4F07B2-053A-420F-95AD-4E25BEB459B9}"/>
                    </a:ext>
                  </a:extLst>
                </p14:cNvPr>
                <p14:cNvContentPartPr/>
                <p14:nvPr/>
              </p14:nvContentPartPr>
              <p14:xfrm>
                <a:off x="5933793" y="5782931"/>
                <a:ext cx="68760" cy="1594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F4F07B2-053A-420F-95AD-4E25BEB459B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924793" y="5773931"/>
                  <a:ext cx="864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F0AD35B-AB58-4CA1-AF62-83E62DD9D971}"/>
                    </a:ext>
                  </a:extLst>
                </p14:cNvPr>
                <p14:cNvContentPartPr/>
                <p14:nvPr/>
              </p14:nvContentPartPr>
              <p14:xfrm>
                <a:off x="5676033" y="6555131"/>
                <a:ext cx="176040" cy="1850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F0AD35B-AB58-4CA1-AF62-83E62DD9D97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667393" y="6546491"/>
                  <a:ext cx="1936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8803CF0-8DF6-4ACE-BC50-53AF32194FC2}"/>
                    </a:ext>
                  </a:extLst>
                </p14:cNvPr>
                <p14:cNvContentPartPr/>
                <p14:nvPr/>
              </p14:nvContentPartPr>
              <p14:xfrm>
                <a:off x="5726073" y="6523091"/>
                <a:ext cx="343080" cy="1998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8803CF0-8DF6-4ACE-BC50-53AF32194FC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717433" y="6514451"/>
                  <a:ext cx="3607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8C036D6-CE10-4242-9D07-7D20D658D3FD}"/>
                    </a:ext>
                  </a:extLst>
                </p14:cNvPr>
                <p14:cNvContentPartPr/>
                <p14:nvPr/>
              </p14:nvContentPartPr>
              <p14:xfrm>
                <a:off x="6087153" y="6207011"/>
                <a:ext cx="448920" cy="3312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8C036D6-CE10-4242-9D07-7D20D658D3F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078513" y="6198371"/>
                  <a:ext cx="46656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018B2E4-AFB5-45CB-8494-F635E13047B1}"/>
                    </a:ext>
                  </a:extLst>
                </p14:cNvPr>
                <p14:cNvContentPartPr/>
                <p14:nvPr/>
              </p14:nvContentPartPr>
              <p14:xfrm>
                <a:off x="6514833" y="5926571"/>
                <a:ext cx="298080" cy="3042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018B2E4-AFB5-45CB-8494-F635E13047B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505833" y="5917931"/>
                  <a:ext cx="3157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AFF6CF3-E4FE-4E98-8903-11C5F55D0FDD}"/>
                    </a:ext>
                  </a:extLst>
                </p14:cNvPr>
                <p14:cNvContentPartPr/>
                <p14:nvPr/>
              </p14:nvContentPartPr>
              <p14:xfrm>
                <a:off x="6672513" y="5893811"/>
                <a:ext cx="33480" cy="1083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AFF6CF3-E4FE-4E98-8903-11C5F55D0FD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663513" y="5885171"/>
                  <a:ext cx="511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E3B4422-9770-4BFC-8B83-E21BA020FEA6}"/>
                    </a:ext>
                  </a:extLst>
                </p14:cNvPr>
                <p14:cNvContentPartPr/>
                <p14:nvPr/>
              </p14:nvContentPartPr>
              <p14:xfrm>
                <a:off x="6797433" y="5634971"/>
                <a:ext cx="404280" cy="4114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E3B4422-9770-4BFC-8B83-E21BA020FEA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788793" y="5626331"/>
                  <a:ext cx="42192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C74190D-21CF-43AC-B78B-5C8B87DE790B}"/>
                    </a:ext>
                  </a:extLst>
                </p14:cNvPr>
                <p14:cNvContentPartPr/>
                <p14:nvPr/>
              </p14:nvContentPartPr>
              <p14:xfrm>
                <a:off x="7212873" y="5789411"/>
                <a:ext cx="35280" cy="601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C74190D-21CF-43AC-B78B-5C8B87DE790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204233" y="5780411"/>
                  <a:ext cx="529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6E204D0-E8C5-4234-AAF1-557B3DB2180D}"/>
                    </a:ext>
                  </a:extLst>
                </p14:cNvPr>
                <p14:cNvContentPartPr/>
                <p14:nvPr/>
              </p14:nvContentPartPr>
              <p14:xfrm>
                <a:off x="7228713" y="6121331"/>
                <a:ext cx="79920" cy="756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6E204D0-E8C5-4234-AAF1-557B3DB2180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219713" y="6112331"/>
                  <a:ext cx="975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6FA33C9-223F-47A6-AAB9-6DC7A75E92C3}"/>
                    </a:ext>
                  </a:extLst>
                </p14:cNvPr>
                <p14:cNvContentPartPr/>
                <p14:nvPr/>
              </p14:nvContentPartPr>
              <p14:xfrm>
                <a:off x="7237353" y="6164171"/>
                <a:ext cx="151920" cy="2188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6FA33C9-223F-47A6-AAB9-6DC7A75E92C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228713" y="6155531"/>
                  <a:ext cx="1695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A1AFD4D-3BA3-45D3-9AD9-A30C1F1D3268}"/>
                    </a:ext>
                  </a:extLst>
                </p14:cNvPr>
                <p14:cNvContentPartPr/>
                <p14:nvPr/>
              </p14:nvContentPartPr>
              <p14:xfrm>
                <a:off x="7306113" y="6150131"/>
                <a:ext cx="246240" cy="1785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A1AFD4D-3BA3-45D3-9AD9-A30C1F1D326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297473" y="6141491"/>
                  <a:ext cx="2638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8B82D79-DC7F-4E4C-B261-21EF091AFDA0}"/>
                    </a:ext>
                  </a:extLst>
                </p14:cNvPr>
                <p14:cNvContentPartPr/>
                <p14:nvPr/>
              </p14:nvContentPartPr>
              <p14:xfrm>
                <a:off x="7535073" y="6113411"/>
                <a:ext cx="113400" cy="1260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8B82D79-DC7F-4E4C-B261-21EF091AFDA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526433" y="6104771"/>
                  <a:ext cx="1310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9683CB4-08EE-46DD-9887-D49FFC22198C}"/>
                    </a:ext>
                  </a:extLst>
                </p14:cNvPr>
                <p14:cNvContentPartPr/>
                <p14:nvPr/>
              </p14:nvContentPartPr>
              <p14:xfrm>
                <a:off x="7691313" y="5929091"/>
                <a:ext cx="172440" cy="2098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9683CB4-08EE-46DD-9887-D49FFC22198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682673" y="5920091"/>
                  <a:ext cx="1900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72C2E52-7957-447C-AE2D-25B42DAE8050}"/>
                    </a:ext>
                  </a:extLst>
                </p14:cNvPr>
                <p14:cNvContentPartPr/>
                <p14:nvPr/>
              </p14:nvContentPartPr>
              <p14:xfrm>
                <a:off x="7713993" y="5826131"/>
                <a:ext cx="234000" cy="2228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72C2E52-7957-447C-AE2D-25B42DAE805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704993" y="5817491"/>
                  <a:ext cx="2516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C921470-6C7A-480A-8977-CB2ECCED1A7E}"/>
                    </a:ext>
                  </a:extLst>
                </p14:cNvPr>
                <p14:cNvContentPartPr/>
                <p14:nvPr/>
              </p14:nvContentPartPr>
              <p14:xfrm>
                <a:off x="7844673" y="5815331"/>
                <a:ext cx="55440" cy="1184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C921470-6C7A-480A-8977-CB2ECCED1A7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835673" y="5806331"/>
                  <a:ext cx="730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28F1416-BE90-4578-93E1-C0F08B69F480}"/>
                    </a:ext>
                  </a:extLst>
                </p14:cNvPr>
                <p14:cNvContentPartPr/>
                <p14:nvPr/>
              </p14:nvContentPartPr>
              <p14:xfrm>
                <a:off x="7935033" y="5633891"/>
                <a:ext cx="323640" cy="3358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28F1416-BE90-4578-93E1-C0F08B69F48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926393" y="5625251"/>
                  <a:ext cx="34128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50E77B8-50A0-44F7-A5DB-8F19B4539029}"/>
                    </a:ext>
                  </a:extLst>
                </p14:cNvPr>
                <p14:cNvContentPartPr/>
                <p14:nvPr/>
              </p14:nvContentPartPr>
              <p14:xfrm>
                <a:off x="8139153" y="5617331"/>
                <a:ext cx="43200" cy="1234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50E77B8-50A0-44F7-A5DB-8F19B453902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130153" y="5608691"/>
                  <a:ext cx="608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8F6EBE6-8FBC-488E-9188-421F85E2AE6F}"/>
                    </a:ext>
                  </a:extLst>
                </p14:cNvPr>
                <p14:cNvContentPartPr/>
                <p14:nvPr/>
              </p14:nvContentPartPr>
              <p14:xfrm>
                <a:off x="8211513" y="5513291"/>
                <a:ext cx="200520" cy="2415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8F6EBE6-8FBC-488E-9188-421F85E2AE6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202513" y="5504651"/>
                  <a:ext cx="21816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B53ED2A-6B5E-4279-8123-846935D24FA7}"/>
                    </a:ext>
                  </a:extLst>
                </p14:cNvPr>
                <p14:cNvContentPartPr/>
                <p14:nvPr/>
              </p14:nvContentPartPr>
              <p14:xfrm>
                <a:off x="7551993" y="6562331"/>
                <a:ext cx="318240" cy="1778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B53ED2A-6B5E-4279-8123-846935D24FA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542993" y="6553331"/>
                  <a:ext cx="3358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89D850F-B8A1-4C3C-BA32-55DA5DED07F1}"/>
                    </a:ext>
                  </a:extLst>
                </p14:cNvPr>
                <p14:cNvContentPartPr/>
                <p14:nvPr/>
              </p14:nvContentPartPr>
              <p14:xfrm>
                <a:off x="7835313" y="6251291"/>
                <a:ext cx="336240" cy="3474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89D850F-B8A1-4C3C-BA32-55DA5DED07F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826673" y="6242651"/>
                  <a:ext cx="35388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D96C3049-BA84-46D7-AC2D-09D7BE1A49C0}"/>
                    </a:ext>
                  </a:extLst>
                </p14:cNvPr>
                <p14:cNvContentPartPr/>
                <p14:nvPr/>
              </p14:nvContentPartPr>
              <p14:xfrm>
                <a:off x="7918833" y="6218531"/>
                <a:ext cx="162720" cy="1850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D96C3049-BA84-46D7-AC2D-09D7BE1A49C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909833" y="6209531"/>
                  <a:ext cx="1803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9E9D92E-59A7-46C6-9CA7-A3F30DA22736}"/>
                    </a:ext>
                  </a:extLst>
                </p14:cNvPr>
                <p14:cNvContentPartPr/>
                <p14:nvPr/>
              </p14:nvContentPartPr>
              <p14:xfrm>
                <a:off x="8098113" y="6087131"/>
                <a:ext cx="318600" cy="2224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9E9D92E-59A7-46C6-9CA7-A3F30DA2273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089113" y="6078131"/>
                  <a:ext cx="3362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8DAC452-09B2-4DE0-B28A-23A04488208D}"/>
                    </a:ext>
                  </a:extLst>
                </p14:cNvPr>
                <p14:cNvContentPartPr/>
                <p14:nvPr/>
              </p14:nvContentPartPr>
              <p14:xfrm>
                <a:off x="8125833" y="6046811"/>
                <a:ext cx="76680" cy="1098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8DAC452-09B2-4DE0-B28A-23A04488208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117193" y="6038171"/>
                  <a:ext cx="943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2F55317-D87F-451D-8E80-533029FF8593}"/>
                    </a:ext>
                  </a:extLst>
                </p14:cNvPr>
                <p14:cNvContentPartPr/>
                <p14:nvPr/>
              </p14:nvContentPartPr>
              <p14:xfrm>
                <a:off x="8489793" y="5574131"/>
                <a:ext cx="549360" cy="5796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2F55317-D87F-451D-8E80-533029FF859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480793" y="5565131"/>
                  <a:ext cx="56700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6310C7A-3814-4311-ACEC-A1B458918013}"/>
                    </a:ext>
                  </a:extLst>
                </p14:cNvPr>
                <p14:cNvContentPartPr/>
                <p14:nvPr/>
              </p14:nvContentPartPr>
              <p14:xfrm>
                <a:off x="8117553" y="6559451"/>
                <a:ext cx="381600" cy="2379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6310C7A-3814-4311-ACEC-A1B45891801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108553" y="6550451"/>
                  <a:ext cx="3992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72489A5-79C4-4E81-98A7-5CFA400EB230}"/>
                    </a:ext>
                  </a:extLst>
                </p14:cNvPr>
                <p14:cNvContentPartPr/>
                <p14:nvPr/>
              </p14:nvContentPartPr>
              <p14:xfrm>
                <a:off x="8657913" y="6270011"/>
                <a:ext cx="275040" cy="3027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72489A5-79C4-4E81-98A7-5CFA400EB23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649273" y="6261371"/>
                  <a:ext cx="29268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9B6CDC6-3FBF-40A2-8586-35662C4C7846}"/>
                    </a:ext>
                  </a:extLst>
                </p14:cNvPr>
                <p14:cNvContentPartPr/>
                <p14:nvPr/>
              </p14:nvContentPartPr>
              <p14:xfrm>
                <a:off x="8923953" y="5686811"/>
                <a:ext cx="666720" cy="6566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9B6CDC6-3FBF-40A2-8586-35662C4C784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914953" y="5677811"/>
                  <a:ext cx="684360" cy="67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CF6002A-4B8A-43BC-899C-B494646C71CF}"/>
                    </a:ext>
                  </a:extLst>
                </p14:cNvPr>
                <p14:cNvContentPartPr/>
                <p14:nvPr/>
              </p14:nvContentPartPr>
              <p14:xfrm>
                <a:off x="9674193" y="5533091"/>
                <a:ext cx="747360" cy="3657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CF6002A-4B8A-43BC-899C-B494646C71C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665553" y="5524451"/>
                  <a:ext cx="765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A7CB2AC-0569-4E40-A3EF-A54BD2C06C5E}"/>
                    </a:ext>
                  </a:extLst>
                </p14:cNvPr>
                <p14:cNvContentPartPr/>
                <p14:nvPr/>
              </p14:nvContentPartPr>
              <p14:xfrm>
                <a:off x="9986673" y="5550371"/>
                <a:ext cx="18720" cy="190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A7CB2AC-0569-4E40-A3EF-A54BD2C06C5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978033" y="5541731"/>
                  <a:ext cx="363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199CD13-0CF7-467C-B0B9-7A82A2CA9EFE}"/>
                    </a:ext>
                  </a:extLst>
                </p14:cNvPr>
                <p14:cNvContentPartPr/>
                <p14:nvPr/>
              </p14:nvContentPartPr>
              <p14:xfrm>
                <a:off x="8898033" y="6690131"/>
                <a:ext cx="152280" cy="2127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199CD13-0CF7-467C-B0B9-7A82A2CA9E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889393" y="6681491"/>
                  <a:ext cx="1699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FF50234-B206-44BF-A15E-E09695005FB5}"/>
                    </a:ext>
                  </a:extLst>
                </p14:cNvPr>
                <p14:cNvContentPartPr/>
                <p14:nvPr/>
              </p14:nvContentPartPr>
              <p14:xfrm>
                <a:off x="9121953" y="6381971"/>
                <a:ext cx="503280" cy="4006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FF50234-B206-44BF-A15E-E09695005FB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113313" y="6372971"/>
                  <a:ext cx="52092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787BF8A-9484-457B-9573-1EB7425DDB4E}"/>
                    </a:ext>
                  </a:extLst>
                </p14:cNvPr>
                <p14:cNvContentPartPr/>
                <p14:nvPr/>
              </p14:nvContentPartPr>
              <p14:xfrm>
                <a:off x="9639273" y="6083531"/>
                <a:ext cx="515520" cy="3794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787BF8A-9484-457B-9573-1EB7425DDB4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630633" y="6074891"/>
                  <a:ext cx="53316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B89CB66-E37C-4AB4-85A7-FB5E26B76868}"/>
                    </a:ext>
                  </a:extLst>
                </p14:cNvPr>
                <p14:cNvContentPartPr/>
                <p14:nvPr/>
              </p14:nvContentPartPr>
              <p14:xfrm>
                <a:off x="10185753" y="6068771"/>
                <a:ext cx="39600" cy="597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B89CB66-E37C-4AB4-85A7-FB5E26B7686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176753" y="6060131"/>
                  <a:ext cx="572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744E1B8-AE8F-4E66-B95B-ABF53F7ACA7B}"/>
                    </a:ext>
                  </a:extLst>
                </p14:cNvPr>
                <p14:cNvContentPartPr/>
                <p14:nvPr/>
              </p14:nvContentPartPr>
              <p14:xfrm>
                <a:off x="8891193" y="6667451"/>
                <a:ext cx="241560" cy="2073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744E1B8-AE8F-4E66-B95B-ABF53F7ACA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882193" y="6658451"/>
                  <a:ext cx="2592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8F154C8-C293-43F9-B4B4-3A3BB1BCC153}"/>
                    </a:ext>
                  </a:extLst>
                </p14:cNvPr>
                <p14:cNvContentPartPr/>
                <p14:nvPr/>
              </p14:nvContentPartPr>
              <p14:xfrm>
                <a:off x="3994833" y="5448851"/>
                <a:ext cx="18000" cy="925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8F154C8-C293-43F9-B4B4-3A3BB1BCC15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986193" y="5439851"/>
                  <a:ext cx="356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426B3D1-151D-49DC-BB9A-DE3DC11D2B02}"/>
                    </a:ext>
                  </a:extLst>
                </p14:cNvPr>
                <p14:cNvContentPartPr/>
                <p14:nvPr/>
              </p14:nvContentPartPr>
              <p14:xfrm>
                <a:off x="3966033" y="5524451"/>
                <a:ext cx="90720" cy="626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426B3D1-151D-49DC-BB9A-DE3DC11D2B0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957033" y="5515451"/>
                  <a:ext cx="1083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FC34F71-0284-4707-BC2C-8AC561A22CBF}"/>
                    </a:ext>
                  </a:extLst>
                </p14:cNvPr>
                <p14:cNvContentPartPr/>
                <p14:nvPr/>
              </p14:nvContentPartPr>
              <p14:xfrm>
                <a:off x="3959553" y="5368211"/>
                <a:ext cx="70920" cy="1062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FC34F71-0284-4707-BC2C-8AC561A22CB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950553" y="5359571"/>
                  <a:ext cx="885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D5E6C71-DA17-438E-93A4-B7F4181BF1CD}"/>
                    </a:ext>
                  </a:extLst>
                </p14:cNvPr>
                <p14:cNvContentPartPr/>
                <p14:nvPr/>
              </p14:nvContentPartPr>
              <p14:xfrm>
                <a:off x="3935793" y="5116211"/>
                <a:ext cx="363240" cy="2998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D5E6C71-DA17-438E-93A4-B7F4181BF1C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927153" y="5107571"/>
                  <a:ext cx="38088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AF338358-86D9-4E5B-B6B4-CE761E58089C}"/>
                    </a:ext>
                  </a:extLst>
                </p14:cNvPr>
                <p14:cNvContentPartPr/>
                <p14:nvPr/>
              </p14:nvContentPartPr>
              <p14:xfrm>
                <a:off x="3885393" y="5455691"/>
                <a:ext cx="204840" cy="2991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AF338358-86D9-4E5B-B6B4-CE761E58089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876393" y="5447051"/>
                  <a:ext cx="22248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8CB2FCF-06E3-443A-A57C-900675379E19}"/>
                    </a:ext>
                  </a:extLst>
                </p14:cNvPr>
                <p14:cNvContentPartPr/>
                <p14:nvPr/>
              </p14:nvContentPartPr>
              <p14:xfrm>
                <a:off x="4024713" y="5694731"/>
                <a:ext cx="360" cy="3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8CB2FCF-06E3-443A-A57C-900675379E1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015713" y="568573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45139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885FA0-19AA-462B-80D1-B163267101D7}"/>
              </a:ext>
            </a:extLst>
          </p:cNvPr>
          <p:cNvSpPr txBox="1"/>
          <p:nvPr/>
        </p:nvSpPr>
        <p:spPr>
          <a:xfrm>
            <a:off x="1475509" y="0"/>
            <a:ext cx="10598727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My Learning -&gt; My Progress</a:t>
            </a:r>
          </a:p>
        </p:txBody>
      </p:sp>
      <p:pic>
        <p:nvPicPr>
          <p:cNvPr id="5" name="Picture 4" descr="S2SLogo.png">
            <a:extLst>
              <a:ext uri="{FF2B5EF4-FFF2-40B4-BE49-F238E27FC236}">
                <a16:creationId xmlns:a16="http://schemas.microsoft.com/office/drawing/2014/main" id="{D827C1D8-547B-4F34-A30B-F90E94E6311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9329" y="-20108"/>
            <a:ext cx="1046018" cy="12378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D71E62-3B4E-4647-9D28-734A97012C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663"/>
          <a:stretch/>
        </p:blipFill>
        <p:spPr>
          <a:xfrm>
            <a:off x="474516" y="2136130"/>
            <a:ext cx="11291455" cy="2301093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8010F3AB-BE5F-4FAC-B1B6-87106F8B407B}"/>
              </a:ext>
            </a:extLst>
          </p:cNvPr>
          <p:cNvGrpSpPr/>
          <p:nvPr/>
        </p:nvGrpSpPr>
        <p:grpSpPr>
          <a:xfrm>
            <a:off x="6278673" y="740771"/>
            <a:ext cx="5344920" cy="1605960"/>
            <a:chOff x="6278673" y="740771"/>
            <a:chExt cx="5344920" cy="160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141AF4E-4F9A-47D6-950C-5C9C15E95F50}"/>
                    </a:ext>
                  </a:extLst>
                </p14:cNvPr>
                <p14:cNvContentPartPr/>
                <p14:nvPr/>
              </p14:nvContentPartPr>
              <p14:xfrm>
                <a:off x="7064913" y="1604771"/>
                <a:ext cx="97560" cy="5626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141AF4E-4F9A-47D6-950C-5C9C15E95F5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55913" y="1596131"/>
                  <a:ext cx="115200" cy="58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681537D-B45C-402A-82F9-5F24830FD3BE}"/>
                    </a:ext>
                  </a:extLst>
                </p14:cNvPr>
                <p14:cNvContentPartPr/>
                <p14:nvPr/>
              </p14:nvContentPartPr>
              <p14:xfrm>
                <a:off x="6937473" y="2020931"/>
                <a:ext cx="155520" cy="223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681537D-B45C-402A-82F9-5F24830FD3B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28833" y="2012291"/>
                  <a:ext cx="1731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BAD6A1E-A9F4-470A-A207-14C260191C4D}"/>
                    </a:ext>
                  </a:extLst>
                </p14:cNvPr>
                <p14:cNvContentPartPr/>
                <p14:nvPr/>
              </p14:nvContentPartPr>
              <p14:xfrm>
                <a:off x="7085433" y="2047931"/>
                <a:ext cx="117360" cy="213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BAD6A1E-A9F4-470A-A207-14C260191C4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76433" y="2039291"/>
                  <a:ext cx="1350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A9D4459-6E3D-4265-911D-9AAECA8FB84D}"/>
                    </a:ext>
                  </a:extLst>
                </p14:cNvPr>
                <p14:cNvContentPartPr/>
                <p14:nvPr/>
              </p14:nvContentPartPr>
              <p14:xfrm>
                <a:off x="6278673" y="1155491"/>
                <a:ext cx="171360" cy="248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A9D4459-6E3D-4265-911D-9AAECA8FB84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269673" y="1146491"/>
                  <a:ext cx="18900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13622EE-6F64-4E83-B47C-F890DD0527AB}"/>
                    </a:ext>
                  </a:extLst>
                </p14:cNvPr>
                <p14:cNvContentPartPr/>
                <p14:nvPr/>
              </p14:nvContentPartPr>
              <p14:xfrm>
                <a:off x="6479193" y="1093211"/>
                <a:ext cx="438840" cy="442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13622EE-6F64-4E83-B47C-F890DD0527A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470193" y="1084571"/>
                  <a:ext cx="45648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CCC182E-8247-4300-B469-AB971E64DCCB}"/>
                    </a:ext>
                  </a:extLst>
                </p14:cNvPr>
                <p14:cNvContentPartPr/>
                <p14:nvPr/>
              </p14:nvContentPartPr>
              <p14:xfrm>
                <a:off x="7072113" y="981251"/>
                <a:ext cx="362880" cy="369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CCC182E-8247-4300-B469-AB971E64DCC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63473" y="972251"/>
                  <a:ext cx="38052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0E8CAC5-1065-4A9E-84A4-77976A358184}"/>
                    </a:ext>
                  </a:extLst>
                </p14:cNvPr>
                <p14:cNvContentPartPr/>
                <p14:nvPr/>
              </p14:nvContentPartPr>
              <p14:xfrm>
                <a:off x="7072833" y="1091411"/>
                <a:ext cx="102960" cy="68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0E8CAC5-1065-4A9E-84A4-77976A35818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63833" y="1082411"/>
                  <a:ext cx="1206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9386015-4E38-4B9B-BA1C-CF34D709600B}"/>
                    </a:ext>
                  </a:extLst>
                </p14:cNvPr>
                <p14:cNvContentPartPr/>
                <p14:nvPr/>
              </p14:nvContentPartPr>
              <p14:xfrm>
                <a:off x="7405833" y="1018331"/>
                <a:ext cx="435960" cy="2239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9386015-4E38-4B9B-BA1C-CF34D709600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396833" y="1009331"/>
                  <a:ext cx="4536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594B808-DD07-4E8B-AB5A-9DF53A84AAE8}"/>
                    </a:ext>
                  </a:extLst>
                </p14:cNvPr>
                <p14:cNvContentPartPr/>
                <p14:nvPr/>
              </p14:nvContentPartPr>
              <p14:xfrm>
                <a:off x="7965633" y="930851"/>
                <a:ext cx="285840" cy="204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594B808-DD07-4E8B-AB5A-9DF53A84AAE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956993" y="921851"/>
                  <a:ext cx="3034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E61A978-729A-4A1C-9E80-685E9043F46E}"/>
                    </a:ext>
                  </a:extLst>
                </p14:cNvPr>
                <p14:cNvContentPartPr/>
                <p14:nvPr/>
              </p14:nvContentPartPr>
              <p14:xfrm>
                <a:off x="8121513" y="858851"/>
                <a:ext cx="51120" cy="13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E61A978-729A-4A1C-9E80-685E9043F46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112513" y="849851"/>
                  <a:ext cx="687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678D597-C781-4687-83C8-68535632FCD0}"/>
                    </a:ext>
                  </a:extLst>
                </p14:cNvPr>
                <p14:cNvContentPartPr/>
                <p14:nvPr/>
              </p14:nvContentPartPr>
              <p14:xfrm>
                <a:off x="8264433" y="799451"/>
                <a:ext cx="505080" cy="3193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678D597-C781-4687-83C8-68535632FCD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255793" y="790811"/>
                  <a:ext cx="52272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9DEEE7A-7C74-44FD-83D8-90D7B18BF8AD}"/>
                    </a:ext>
                  </a:extLst>
                </p14:cNvPr>
                <p14:cNvContentPartPr/>
                <p14:nvPr/>
              </p14:nvContentPartPr>
              <p14:xfrm>
                <a:off x="8891553" y="765251"/>
                <a:ext cx="40680" cy="353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9DEEE7A-7C74-44FD-83D8-90D7B18BF8A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882913" y="756251"/>
                  <a:ext cx="5832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404305D-01E6-4143-A9D2-27D1403B27DF}"/>
                    </a:ext>
                  </a:extLst>
                </p14:cNvPr>
                <p14:cNvContentPartPr/>
                <p14:nvPr/>
              </p14:nvContentPartPr>
              <p14:xfrm>
                <a:off x="9032673" y="843011"/>
                <a:ext cx="874440" cy="228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404305D-01E6-4143-A9D2-27D1403B27D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023673" y="834371"/>
                  <a:ext cx="8920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9D0136A-FAAC-460F-A9FA-B322C5916720}"/>
                    </a:ext>
                  </a:extLst>
                </p14:cNvPr>
                <p14:cNvContentPartPr/>
                <p14:nvPr/>
              </p14:nvContentPartPr>
              <p14:xfrm>
                <a:off x="10031673" y="762371"/>
                <a:ext cx="323280" cy="270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9D0136A-FAAC-460F-A9FA-B322C591672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022673" y="753371"/>
                  <a:ext cx="3409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B2F7885-8AA9-4F26-B62A-379D90043B33}"/>
                    </a:ext>
                  </a:extLst>
                </p14:cNvPr>
                <p14:cNvContentPartPr/>
                <p14:nvPr/>
              </p14:nvContentPartPr>
              <p14:xfrm>
                <a:off x="10313913" y="740771"/>
                <a:ext cx="390600" cy="233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B2F7885-8AA9-4F26-B62A-379D90043B3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305273" y="731771"/>
                  <a:ext cx="4082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0C8A367-4F59-44D7-8E74-D1DCC4D3EEBB}"/>
                    </a:ext>
                  </a:extLst>
                </p14:cNvPr>
                <p14:cNvContentPartPr/>
                <p14:nvPr/>
              </p14:nvContentPartPr>
              <p14:xfrm>
                <a:off x="7399713" y="1493891"/>
                <a:ext cx="311400" cy="2790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0C8A367-4F59-44D7-8E74-D1DCC4D3EEB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391073" y="1484891"/>
                  <a:ext cx="3290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3A5D952-CA8E-41D3-88A6-7FE1ABB9C98A}"/>
                    </a:ext>
                  </a:extLst>
                </p14:cNvPr>
                <p14:cNvContentPartPr/>
                <p14:nvPr/>
              </p14:nvContentPartPr>
              <p14:xfrm>
                <a:off x="7895793" y="1396691"/>
                <a:ext cx="268200" cy="325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3A5D952-CA8E-41D3-88A6-7FE1ABB9C98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886793" y="1388051"/>
                  <a:ext cx="28584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6169689-5FD9-4FA9-8C4C-A4B9A21CBB54}"/>
                    </a:ext>
                  </a:extLst>
                </p14:cNvPr>
                <p14:cNvContentPartPr/>
                <p14:nvPr/>
              </p14:nvContentPartPr>
              <p14:xfrm>
                <a:off x="7996953" y="1422971"/>
                <a:ext cx="61560" cy="169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6169689-5FD9-4FA9-8C4C-A4B9A21CBB5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988313" y="1414331"/>
                  <a:ext cx="792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0F75B01-BB33-4A38-83A2-2107C0F2EC86}"/>
                    </a:ext>
                  </a:extLst>
                </p14:cNvPr>
                <p14:cNvContentPartPr/>
                <p14:nvPr/>
              </p14:nvContentPartPr>
              <p14:xfrm>
                <a:off x="8192073" y="1215611"/>
                <a:ext cx="1008000" cy="555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0F75B01-BB33-4A38-83A2-2107C0F2EC8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183433" y="1206611"/>
                  <a:ext cx="1025640" cy="57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843DC0A-B397-4C85-87EA-FA9CEB61EF5F}"/>
                    </a:ext>
                  </a:extLst>
                </p14:cNvPr>
                <p14:cNvContentPartPr/>
                <p14:nvPr/>
              </p14:nvContentPartPr>
              <p14:xfrm>
                <a:off x="9345513" y="1365011"/>
                <a:ext cx="245160" cy="1440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843DC0A-B397-4C85-87EA-FA9CEB61EF5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336873" y="1356011"/>
                  <a:ext cx="2628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7F0834D-3AD4-4AC7-BC38-658391E92766}"/>
                    </a:ext>
                  </a:extLst>
                </p14:cNvPr>
                <p14:cNvContentPartPr/>
                <p14:nvPr/>
              </p14:nvContentPartPr>
              <p14:xfrm>
                <a:off x="9542433" y="1214171"/>
                <a:ext cx="381600" cy="2181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7F0834D-3AD4-4AC7-BC38-658391E9276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33793" y="1205531"/>
                  <a:ext cx="3992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1405D33-A164-43DF-940D-D0E3E1D80F70}"/>
                    </a:ext>
                  </a:extLst>
                </p14:cNvPr>
                <p14:cNvContentPartPr/>
                <p14:nvPr/>
              </p14:nvContentPartPr>
              <p14:xfrm>
                <a:off x="9758793" y="1230731"/>
                <a:ext cx="45000" cy="230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1405D33-A164-43DF-940D-D0E3E1D80F7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750153" y="1222091"/>
                  <a:ext cx="626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44A44A0-6353-4066-B56D-D467ECFC743B}"/>
                    </a:ext>
                  </a:extLst>
                </p14:cNvPr>
                <p14:cNvContentPartPr/>
                <p14:nvPr/>
              </p14:nvContentPartPr>
              <p14:xfrm>
                <a:off x="9898833" y="1153691"/>
                <a:ext cx="276840" cy="2458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44A44A0-6353-4066-B56D-D467ECFC743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889833" y="1145051"/>
                  <a:ext cx="2944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965F221-C9AC-4050-AAA8-A2194F724865}"/>
                    </a:ext>
                  </a:extLst>
                </p14:cNvPr>
                <p14:cNvContentPartPr/>
                <p14:nvPr/>
              </p14:nvContentPartPr>
              <p14:xfrm>
                <a:off x="10257393" y="1143971"/>
                <a:ext cx="218520" cy="1972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965F221-C9AC-4050-AAA8-A2194F72486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248753" y="1135331"/>
                  <a:ext cx="2361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7A58F11-61A0-4380-9A14-B2DF4ABD754A}"/>
                    </a:ext>
                  </a:extLst>
                </p14:cNvPr>
                <p14:cNvContentPartPr/>
                <p14:nvPr/>
              </p14:nvContentPartPr>
              <p14:xfrm>
                <a:off x="10512273" y="1095011"/>
                <a:ext cx="476280" cy="2257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7A58F11-61A0-4380-9A14-B2DF4ABD754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503633" y="1086371"/>
                  <a:ext cx="49392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645F7EE-3F7C-4712-A27B-3837D7AD7530}"/>
                    </a:ext>
                  </a:extLst>
                </p14:cNvPr>
                <p14:cNvContentPartPr/>
                <p14:nvPr/>
              </p14:nvContentPartPr>
              <p14:xfrm>
                <a:off x="11036073" y="916451"/>
                <a:ext cx="587520" cy="3240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645F7EE-3F7C-4712-A27B-3837D7AD753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027433" y="907451"/>
                  <a:ext cx="60516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0059D6E-3B53-4B0D-B894-B6253219F498}"/>
                    </a:ext>
                  </a:extLst>
                </p14:cNvPr>
                <p14:cNvContentPartPr/>
                <p14:nvPr/>
              </p14:nvContentPartPr>
              <p14:xfrm>
                <a:off x="7509153" y="2177531"/>
                <a:ext cx="105480" cy="1692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0059D6E-3B53-4B0D-B894-B6253219F49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500513" y="2168891"/>
                  <a:ext cx="1231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B5EBACD-2C10-4255-940B-56A207937737}"/>
                    </a:ext>
                  </a:extLst>
                </p14:cNvPr>
                <p14:cNvContentPartPr/>
                <p14:nvPr/>
              </p14:nvContentPartPr>
              <p14:xfrm>
                <a:off x="7621113" y="2037131"/>
                <a:ext cx="265680" cy="2818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B5EBACD-2C10-4255-940B-56A20793773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12473" y="2028131"/>
                  <a:ext cx="28332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2A993B2-CC32-436A-B9E8-232C3EA80DDC}"/>
                    </a:ext>
                  </a:extLst>
                </p14:cNvPr>
                <p14:cNvContentPartPr/>
                <p14:nvPr/>
              </p14:nvContentPartPr>
              <p14:xfrm>
                <a:off x="7780593" y="2100851"/>
                <a:ext cx="71280" cy="640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2A993B2-CC32-436A-B9E8-232C3EA80DD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771953" y="2091851"/>
                  <a:ext cx="889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F2F4893-B2AA-4CA3-BD3D-240F34F77920}"/>
                    </a:ext>
                  </a:extLst>
                </p14:cNvPr>
                <p14:cNvContentPartPr/>
                <p14:nvPr/>
              </p14:nvContentPartPr>
              <p14:xfrm>
                <a:off x="7994073" y="2072771"/>
                <a:ext cx="277560" cy="1958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F2F4893-B2AA-4CA3-BD3D-240F34F7792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985433" y="2064131"/>
                  <a:ext cx="2952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050C622-0A46-4483-979F-42BA08161557}"/>
                    </a:ext>
                  </a:extLst>
                </p14:cNvPr>
                <p14:cNvContentPartPr/>
                <p14:nvPr/>
              </p14:nvContentPartPr>
              <p14:xfrm>
                <a:off x="8303673" y="1899611"/>
                <a:ext cx="149400" cy="2545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050C622-0A46-4483-979F-42BA0816155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295033" y="1890611"/>
                  <a:ext cx="16704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40740EF-48F9-4795-BCF2-9D5D77443DDB}"/>
                    </a:ext>
                  </a:extLst>
                </p14:cNvPr>
                <p14:cNvContentPartPr/>
                <p14:nvPr/>
              </p14:nvContentPartPr>
              <p14:xfrm>
                <a:off x="8488713" y="1754891"/>
                <a:ext cx="731520" cy="4755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40740EF-48F9-4795-BCF2-9D5D77443DD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480073" y="1746251"/>
                  <a:ext cx="74916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4EFB5CD-5357-4850-A20A-BB8AD0BF6792}"/>
                    </a:ext>
                  </a:extLst>
                </p14:cNvPr>
                <p14:cNvContentPartPr/>
                <p14:nvPr/>
              </p14:nvContentPartPr>
              <p14:xfrm>
                <a:off x="9108993" y="1804571"/>
                <a:ext cx="52200" cy="1051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4EFB5CD-5357-4850-A20A-BB8AD0BF679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099993" y="1795571"/>
                  <a:ext cx="698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D03B294-6A6A-4029-B25D-706C1F52BD8A}"/>
                    </a:ext>
                  </a:extLst>
                </p14:cNvPr>
                <p14:cNvContentPartPr/>
                <p14:nvPr/>
              </p14:nvContentPartPr>
              <p14:xfrm>
                <a:off x="9338313" y="1830491"/>
                <a:ext cx="284760" cy="1429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D03B294-6A6A-4029-B25D-706C1F52BD8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329673" y="1821491"/>
                  <a:ext cx="3024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C77471C-D9D2-472D-8712-9D787B6DCF45}"/>
                    </a:ext>
                  </a:extLst>
                </p14:cNvPr>
                <p14:cNvContentPartPr/>
                <p14:nvPr/>
              </p14:nvContentPartPr>
              <p14:xfrm>
                <a:off x="9279633" y="1740491"/>
                <a:ext cx="38160" cy="75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C77471C-D9D2-472D-8712-9D787B6DCF4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270993" y="1731851"/>
                  <a:ext cx="558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F3BFBF1-E6CE-4C82-B7B0-549F5D5D6B46}"/>
                    </a:ext>
                  </a:extLst>
                </p14:cNvPr>
                <p14:cNvContentPartPr/>
                <p14:nvPr/>
              </p14:nvContentPartPr>
              <p14:xfrm>
                <a:off x="9754473" y="1696211"/>
                <a:ext cx="165240" cy="2350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F3BFBF1-E6CE-4C82-B7B0-549F5D5D6B4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745833" y="1687571"/>
                  <a:ext cx="18288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1AADCA8-356B-4912-A97B-814F4E776412}"/>
                    </a:ext>
                  </a:extLst>
                </p14:cNvPr>
                <p14:cNvContentPartPr/>
                <p14:nvPr/>
              </p14:nvContentPartPr>
              <p14:xfrm>
                <a:off x="9924393" y="1603331"/>
                <a:ext cx="267480" cy="2660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1AADCA8-356B-4912-A97B-814F4E77641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915753" y="1594331"/>
                  <a:ext cx="2851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8BA7267-81D8-4034-B788-72CC9B64EC40}"/>
                    </a:ext>
                  </a:extLst>
                </p14:cNvPr>
                <p14:cNvContentPartPr/>
                <p14:nvPr/>
              </p14:nvContentPartPr>
              <p14:xfrm>
                <a:off x="10060473" y="1646171"/>
                <a:ext cx="67680" cy="712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8BA7267-81D8-4034-B788-72CC9B64EC4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051473" y="1637171"/>
                  <a:ext cx="853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3055958-EC59-43B2-BD33-CF2D20433AFE}"/>
                    </a:ext>
                  </a:extLst>
                </p14:cNvPr>
                <p14:cNvContentPartPr/>
                <p14:nvPr/>
              </p14:nvContentPartPr>
              <p14:xfrm>
                <a:off x="10281153" y="1554011"/>
                <a:ext cx="90000" cy="2203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3055958-EC59-43B2-BD33-CF2D20433AF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272153" y="1545011"/>
                  <a:ext cx="1076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C08664C-F48D-4AEB-ACF3-08F230750C38}"/>
                    </a:ext>
                  </a:extLst>
                </p14:cNvPr>
                <p14:cNvContentPartPr/>
                <p14:nvPr/>
              </p14:nvContentPartPr>
              <p14:xfrm>
                <a:off x="10415073" y="1579571"/>
                <a:ext cx="357840" cy="1890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C08664C-F48D-4AEB-ACF3-08F230750C3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406073" y="1570931"/>
                  <a:ext cx="3754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4037A56-5F9D-4C42-9235-3002258D617C}"/>
                    </a:ext>
                  </a:extLst>
                </p14:cNvPr>
                <p14:cNvContentPartPr/>
                <p14:nvPr/>
              </p14:nvContentPartPr>
              <p14:xfrm>
                <a:off x="10716393" y="1388771"/>
                <a:ext cx="399240" cy="468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4037A56-5F9D-4C42-9235-3002258D617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707753" y="1379771"/>
                  <a:ext cx="41688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39FDCC4-B59F-4768-950F-C0F809A519F2}"/>
                    </a:ext>
                  </a:extLst>
                </p14:cNvPr>
                <p14:cNvContentPartPr/>
                <p14:nvPr/>
              </p14:nvContentPartPr>
              <p14:xfrm>
                <a:off x="11024913" y="1461491"/>
                <a:ext cx="101880" cy="500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39FDCC4-B59F-4768-950F-C0F809A519F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016273" y="1452851"/>
                  <a:ext cx="1195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0F0AC5F-2EE5-495F-93AF-436E3E1DA47F}"/>
                    </a:ext>
                  </a:extLst>
                </p14:cNvPr>
                <p14:cNvContentPartPr/>
                <p14:nvPr/>
              </p14:nvContentPartPr>
              <p14:xfrm>
                <a:off x="10188993" y="1542851"/>
                <a:ext cx="225720" cy="691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0F0AC5F-2EE5-495F-93AF-436E3E1DA47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179993" y="1533851"/>
                  <a:ext cx="243360" cy="86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BC45163-CBF8-4B01-832A-C16797668028}"/>
                  </a:ext>
                </a:extLst>
              </p14:cNvPr>
              <p14:cNvContentPartPr/>
              <p14:nvPr/>
            </p14:nvContentPartPr>
            <p14:xfrm>
              <a:off x="1551873" y="4523651"/>
              <a:ext cx="200520" cy="1983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BC45163-CBF8-4B01-832A-C1679766802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542873" y="4514651"/>
                <a:ext cx="21816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245F5E7E-74C8-4231-8D88-7DE024F53A41}"/>
              </a:ext>
            </a:extLst>
          </p:cNvPr>
          <p:cNvGrpSpPr/>
          <p:nvPr/>
        </p:nvGrpSpPr>
        <p:grpSpPr>
          <a:xfrm>
            <a:off x="1575993" y="4495931"/>
            <a:ext cx="2325600" cy="448920"/>
            <a:chOff x="1575993" y="4495931"/>
            <a:chExt cx="2325600" cy="44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02D67F6-12CE-4044-BF00-6E2227E1AABD}"/>
                    </a:ext>
                  </a:extLst>
                </p14:cNvPr>
                <p14:cNvContentPartPr/>
                <p14:nvPr/>
              </p14:nvContentPartPr>
              <p14:xfrm>
                <a:off x="1575993" y="4549211"/>
                <a:ext cx="195120" cy="1710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02D67F6-12CE-4044-BF00-6E2227E1AAB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567353" y="4540211"/>
                  <a:ext cx="2127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8A2EA98-9092-4C77-A7EC-4EB09CDC2162}"/>
                    </a:ext>
                  </a:extLst>
                </p14:cNvPr>
                <p14:cNvContentPartPr/>
                <p14:nvPr/>
              </p14:nvContentPartPr>
              <p14:xfrm>
                <a:off x="1877673" y="4554251"/>
                <a:ext cx="285840" cy="1789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8A2EA98-9092-4C77-A7EC-4EB09CDC216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869033" y="4545251"/>
                  <a:ext cx="3034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DD78739-7618-4B6E-A10B-6CB66F879321}"/>
                    </a:ext>
                  </a:extLst>
                </p14:cNvPr>
                <p14:cNvContentPartPr/>
                <p14:nvPr/>
              </p14:nvContentPartPr>
              <p14:xfrm>
                <a:off x="2181513" y="4681691"/>
                <a:ext cx="143640" cy="327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DD78739-7618-4B6E-A10B-6CB66F87932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172873" y="4673051"/>
                  <a:ext cx="1612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D1E6AD6-E3EE-409E-A1D5-79586EF0CBF2}"/>
                    </a:ext>
                  </a:extLst>
                </p14:cNvPr>
                <p14:cNvContentPartPr/>
                <p14:nvPr/>
              </p14:nvContentPartPr>
              <p14:xfrm>
                <a:off x="2270433" y="4655411"/>
                <a:ext cx="114480" cy="1270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D1E6AD6-E3EE-409E-A1D5-79586EF0CBF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261433" y="4646411"/>
                  <a:ext cx="1321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4C89A3D-3041-4D85-A7C2-ACC6502B7333}"/>
                    </a:ext>
                  </a:extLst>
                </p14:cNvPr>
                <p14:cNvContentPartPr/>
                <p14:nvPr/>
              </p14:nvContentPartPr>
              <p14:xfrm>
                <a:off x="2507673" y="4584131"/>
                <a:ext cx="584640" cy="3607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4C89A3D-3041-4D85-A7C2-ACC6502B733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499033" y="4575491"/>
                  <a:ext cx="60228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B7907D8-0270-455D-A298-FC31456DE8CB}"/>
                    </a:ext>
                  </a:extLst>
                </p14:cNvPr>
                <p14:cNvContentPartPr/>
                <p14:nvPr/>
              </p14:nvContentPartPr>
              <p14:xfrm>
                <a:off x="3048753" y="4592051"/>
                <a:ext cx="222840" cy="2178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B7907D8-0270-455D-A298-FC31456DE8C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039753" y="4583411"/>
                  <a:ext cx="2404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E8FF175-57B3-42A9-B96F-0AFE3A50A53D}"/>
                    </a:ext>
                  </a:extLst>
                </p14:cNvPr>
                <p14:cNvContentPartPr/>
                <p14:nvPr/>
              </p14:nvContentPartPr>
              <p14:xfrm>
                <a:off x="3264033" y="4548851"/>
                <a:ext cx="257400" cy="2620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E8FF175-57B3-42A9-B96F-0AFE3A50A53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55033" y="4540211"/>
                  <a:ext cx="2750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A630674-0CE2-4546-96F9-4A1A5570272E}"/>
                    </a:ext>
                  </a:extLst>
                </p14:cNvPr>
                <p14:cNvContentPartPr/>
                <p14:nvPr/>
              </p14:nvContentPartPr>
              <p14:xfrm>
                <a:off x="3413073" y="4543811"/>
                <a:ext cx="76680" cy="633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A630674-0CE2-4546-96F9-4A1A5570272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404433" y="4535171"/>
                  <a:ext cx="943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2F073A4-AD27-475B-A45A-1064D012EAEB}"/>
                    </a:ext>
                  </a:extLst>
                </p14:cNvPr>
                <p14:cNvContentPartPr/>
                <p14:nvPr/>
              </p14:nvContentPartPr>
              <p14:xfrm>
                <a:off x="3526833" y="4495931"/>
                <a:ext cx="374760" cy="2628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2F073A4-AD27-475B-A45A-1064D012EAE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517833" y="4486931"/>
                  <a:ext cx="392400" cy="28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C6F30D9-798A-4163-B53A-B2E8F5C13C15}"/>
                  </a:ext>
                </a:extLst>
              </p14:cNvPr>
              <p14:cNvContentPartPr/>
              <p14:nvPr/>
            </p14:nvContentPartPr>
            <p14:xfrm>
              <a:off x="5124873" y="4492331"/>
              <a:ext cx="169200" cy="2775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C6F30D9-798A-4163-B53A-B2E8F5C13C1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116233" y="4483691"/>
                <a:ext cx="186840" cy="29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44A068BA-A674-4D65-B75F-C9AB123886F3}"/>
              </a:ext>
            </a:extLst>
          </p:cNvPr>
          <p:cNvGrpSpPr/>
          <p:nvPr/>
        </p:nvGrpSpPr>
        <p:grpSpPr>
          <a:xfrm>
            <a:off x="5022273" y="4499171"/>
            <a:ext cx="1883160" cy="416520"/>
            <a:chOff x="5022273" y="4499171"/>
            <a:chExt cx="1883160" cy="41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AA429BB-5D18-408E-A102-42F9AA91FCCF}"/>
                    </a:ext>
                  </a:extLst>
                </p14:cNvPr>
                <p14:cNvContentPartPr/>
                <p14:nvPr/>
              </p14:nvContentPartPr>
              <p14:xfrm>
                <a:off x="5022273" y="4499171"/>
                <a:ext cx="284400" cy="2642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AA429BB-5D18-408E-A102-42F9AA91FCC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013273" y="4490171"/>
                  <a:ext cx="30204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D58E6C0-3520-4480-A4F3-251F7301A86C}"/>
                    </a:ext>
                  </a:extLst>
                </p14:cNvPr>
                <p14:cNvContentPartPr/>
                <p14:nvPr/>
              </p14:nvContentPartPr>
              <p14:xfrm>
                <a:off x="5636793" y="4542371"/>
                <a:ext cx="28440" cy="36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D58E6C0-3520-4480-A4F3-251F7301A86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627793" y="4533731"/>
                  <a:ext cx="460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8CE20B8-36A4-4D77-9E78-C9F49A0F13BE}"/>
                    </a:ext>
                  </a:extLst>
                </p14:cNvPr>
                <p14:cNvContentPartPr/>
                <p14:nvPr/>
              </p14:nvContentPartPr>
              <p14:xfrm>
                <a:off x="5518713" y="4516451"/>
                <a:ext cx="160200" cy="349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8CE20B8-36A4-4D77-9E78-C9F49A0F13B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509713" y="4507811"/>
                  <a:ext cx="1778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C3F17DE-50A2-4931-B9B9-061543D29AB6}"/>
                    </a:ext>
                  </a:extLst>
                </p14:cNvPr>
                <p14:cNvContentPartPr/>
                <p14:nvPr/>
              </p14:nvContentPartPr>
              <p14:xfrm>
                <a:off x="5595753" y="4531931"/>
                <a:ext cx="6480" cy="1720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C3F17DE-50A2-4931-B9B9-061543D29AB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586753" y="4523291"/>
                  <a:ext cx="241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16193EE-2DF5-421A-9766-D99319B694A0}"/>
                    </a:ext>
                  </a:extLst>
                </p14:cNvPr>
                <p14:cNvContentPartPr/>
                <p14:nvPr/>
              </p14:nvContentPartPr>
              <p14:xfrm>
                <a:off x="5499993" y="4736411"/>
                <a:ext cx="151560" cy="280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16193EE-2DF5-421A-9766-D99319B694A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491353" y="4727411"/>
                  <a:ext cx="1692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65DAFCB-4B09-47F9-923B-4CA76A7713E5}"/>
                    </a:ext>
                  </a:extLst>
                </p14:cNvPr>
                <p14:cNvContentPartPr/>
                <p14:nvPr/>
              </p14:nvContentPartPr>
              <p14:xfrm>
                <a:off x="5653353" y="4615811"/>
                <a:ext cx="170640" cy="1458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65DAFCB-4B09-47F9-923B-4CA76A7713E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644353" y="4606811"/>
                  <a:ext cx="1882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05929D2-6F5E-4D90-BABE-AACA1F0C4930}"/>
                    </a:ext>
                  </a:extLst>
                </p14:cNvPr>
                <p14:cNvContentPartPr/>
                <p14:nvPr/>
              </p14:nvContentPartPr>
              <p14:xfrm>
                <a:off x="5820753" y="4580171"/>
                <a:ext cx="1084680" cy="3355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05929D2-6F5E-4D90-BABE-AACA1F0C493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812113" y="4571531"/>
                  <a:ext cx="1102320" cy="35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99AE157-3B42-4951-BD21-BE8CFD47688B}"/>
              </a:ext>
            </a:extLst>
          </p:cNvPr>
          <p:cNvGrpSpPr/>
          <p:nvPr/>
        </p:nvGrpSpPr>
        <p:grpSpPr>
          <a:xfrm>
            <a:off x="8471793" y="4461371"/>
            <a:ext cx="2087640" cy="306720"/>
            <a:chOff x="8471793" y="4461371"/>
            <a:chExt cx="2087640" cy="30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C323991-4351-4BE5-B63B-B35628F7AF00}"/>
                    </a:ext>
                  </a:extLst>
                </p14:cNvPr>
                <p14:cNvContentPartPr/>
                <p14:nvPr/>
              </p14:nvContentPartPr>
              <p14:xfrm>
                <a:off x="8471793" y="4501691"/>
                <a:ext cx="200160" cy="2361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C323991-4351-4BE5-B63B-B35628F7AF0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463153" y="4493051"/>
                  <a:ext cx="21780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EA7A72D-68E5-4E7F-B672-F325EC90CEE1}"/>
                    </a:ext>
                  </a:extLst>
                </p14:cNvPr>
                <p14:cNvContentPartPr/>
                <p14:nvPr/>
              </p14:nvContentPartPr>
              <p14:xfrm>
                <a:off x="8711553" y="4539851"/>
                <a:ext cx="133920" cy="1890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EA7A72D-68E5-4E7F-B672-F325EC90CEE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702553" y="4530851"/>
                  <a:ext cx="1515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0A9C436-ACFF-480E-A672-10355E08DA45}"/>
                    </a:ext>
                  </a:extLst>
                </p14:cNvPr>
                <p14:cNvContentPartPr/>
                <p14:nvPr/>
              </p14:nvContentPartPr>
              <p14:xfrm>
                <a:off x="8878593" y="4578731"/>
                <a:ext cx="98640" cy="1594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0A9C436-ACFF-480E-A672-10355E08DA4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869593" y="4569731"/>
                  <a:ext cx="116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D473FD0-D2D5-4E61-94A4-8D55BE037936}"/>
                    </a:ext>
                  </a:extLst>
                </p14:cNvPr>
                <p14:cNvContentPartPr/>
                <p14:nvPr/>
              </p14:nvContentPartPr>
              <p14:xfrm>
                <a:off x="8958153" y="4485131"/>
                <a:ext cx="38880" cy="2257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D473FD0-D2D5-4E61-94A4-8D55BE03793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949513" y="4476131"/>
                  <a:ext cx="5652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70BB16C-627B-4CD4-AC28-5F66019C3328}"/>
                    </a:ext>
                  </a:extLst>
                </p14:cNvPr>
                <p14:cNvContentPartPr/>
                <p14:nvPr/>
              </p14:nvContentPartPr>
              <p14:xfrm>
                <a:off x="9009633" y="4503851"/>
                <a:ext cx="313200" cy="2325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70BB16C-627B-4CD4-AC28-5F66019C332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000993" y="4495211"/>
                  <a:ext cx="3308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A0066DB-F35C-42E6-99A4-F0966BA91D3A}"/>
                    </a:ext>
                  </a:extLst>
                </p14:cNvPr>
                <p14:cNvContentPartPr/>
                <p14:nvPr/>
              </p14:nvContentPartPr>
              <p14:xfrm>
                <a:off x="9200073" y="4495211"/>
                <a:ext cx="159840" cy="831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A0066DB-F35C-42E6-99A4-F0966BA91D3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191073" y="4486211"/>
                  <a:ext cx="1774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D61D4DC-B07D-4AFF-AC4A-6AE7B9CD95C1}"/>
                    </a:ext>
                  </a:extLst>
                </p14:cNvPr>
                <p14:cNvContentPartPr/>
                <p14:nvPr/>
              </p14:nvContentPartPr>
              <p14:xfrm>
                <a:off x="9436233" y="4515371"/>
                <a:ext cx="338040" cy="2250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D61D4DC-B07D-4AFF-AC4A-6AE7B9CD95C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427233" y="4506371"/>
                  <a:ext cx="3556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E5B3955-03AE-48EF-97C3-9FE708EC1566}"/>
                    </a:ext>
                  </a:extLst>
                </p14:cNvPr>
                <p14:cNvContentPartPr/>
                <p14:nvPr/>
              </p14:nvContentPartPr>
              <p14:xfrm>
                <a:off x="9630273" y="4566851"/>
                <a:ext cx="139680" cy="507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E5B3955-03AE-48EF-97C3-9FE708EC156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621273" y="4557851"/>
                  <a:ext cx="157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D276E5C-7EB1-45F0-A51D-881059941675}"/>
                    </a:ext>
                  </a:extLst>
                </p14:cNvPr>
                <p14:cNvContentPartPr/>
                <p14:nvPr/>
              </p14:nvContentPartPr>
              <p14:xfrm>
                <a:off x="9765633" y="4537691"/>
                <a:ext cx="417960" cy="2160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D276E5C-7EB1-45F0-A51D-88105994167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756633" y="4529051"/>
                  <a:ext cx="4356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4E1F91A-F44E-40A9-9525-D87AD19685A6}"/>
                    </a:ext>
                  </a:extLst>
                </p14:cNvPr>
                <p14:cNvContentPartPr/>
                <p14:nvPr/>
              </p14:nvContentPartPr>
              <p14:xfrm>
                <a:off x="10053273" y="4554251"/>
                <a:ext cx="106200" cy="579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4E1F91A-F44E-40A9-9525-D87AD19685A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044633" y="4545251"/>
                  <a:ext cx="1238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5075434-42AE-4822-A876-98FFE855A47A}"/>
                    </a:ext>
                  </a:extLst>
                </p14:cNvPr>
                <p14:cNvContentPartPr/>
                <p14:nvPr/>
              </p14:nvContentPartPr>
              <p14:xfrm>
                <a:off x="10162713" y="4461371"/>
                <a:ext cx="396720" cy="3067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5075434-42AE-4822-A876-98FFE855A47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153713" y="4452371"/>
                  <a:ext cx="414360" cy="32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6C0B747F-D732-4F9D-AB9F-9AC9E83BB894}"/>
                  </a:ext>
                </a:extLst>
              </p14:cNvPr>
              <p14:cNvContentPartPr/>
              <p14:nvPr/>
            </p14:nvContentPartPr>
            <p14:xfrm>
              <a:off x="1977393" y="5296931"/>
              <a:ext cx="1479600" cy="13176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6C0B747F-D732-4F9D-AB9F-9AC9E83BB894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968393" y="5288291"/>
                <a:ext cx="1497240" cy="13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8E72466A-65DA-4114-BC82-B24333312FD2}"/>
                  </a:ext>
                </a:extLst>
              </p14:cNvPr>
              <p14:cNvContentPartPr/>
              <p14:nvPr/>
            </p14:nvContentPartPr>
            <p14:xfrm>
              <a:off x="2083233" y="5665571"/>
              <a:ext cx="1373400" cy="4312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8E72466A-65DA-4114-BC82-B24333312FD2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2074233" y="5656931"/>
                <a:ext cx="1391040" cy="44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3" name="Group 132">
            <a:extLst>
              <a:ext uri="{FF2B5EF4-FFF2-40B4-BE49-F238E27FC236}">
                <a16:creationId xmlns:a16="http://schemas.microsoft.com/office/drawing/2014/main" id="{5162F959-B558-43E1-A2C7-08E67B6392E9}"/>
              </a:ext>
            </a:extLst>
          </p:cNvPr>
          <p:cNvGrpSpPr/>
          <p:nvPr/>
        </p:nvGrpSpPr>
        <p:grpSpPr>
          <a:xfrm>
            <a:off x="2377353" y="5110451"/>
            <a:ext cx="9301680" cy="649800"/>
            <a:chOff x="2377353" y="5110451"/>
            <a:chExt cx="9301680" cy="64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5CC961F-DA5E-4D29-BC06-A62F926FB7CA}"/>
                    </a:ext>
                  </a:extLst>
                </p14:cNvPr>
                <p14:cNvContentPartPr/>
                <p14:nvPr/>
              </p14:nvContentPartPr>
              <p14:xfrm>
                <a:off x="2377353" y="5571971"/>
                <a:ext cx="502200" cy="1882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5CC961F-DA5E-4D29-BC06-A62F926FB7C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368353" y="5562971"/>
                  <a:ext cx="5198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D1AA344-7037-41D2-A1BB-EEE009C3CB3E}"/>
                    </a:ext>
                  </a:extLst>
                </p14:cNvPr>
                <p14:cNvContentPartPr/>
                <p14:nvPr/>
              </p14:nvContentPartPr>
              <p14:xfrm>
                <a:off x="2851473" y="5440571"/>
                <a:ext cx="471600" cy="2044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D1AA344-7037-41D2-A1BB-EEE009C3CB3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842833" y="5431571"/>
                  <a:ext cx="4892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E515CAB-9900-438B-B926-E28A8AC11CFC}"/>
                    </a:ext>
                  </a:extLst>
                </p14:cNvPr>
                <p14:cNvContentPartPr/>
                <p14:nvPr/>
              </p14:nvContentPartPr>
              <p14:xfrm>
                <a:off x="3060993" y="5403131"/>
                <a:ext cx="79200" cy="698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E515CAB-9900-438B-B926-E28A8AC11CF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051993" y="5394131"/>
                  <a:ext cx="968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3D2E2D7-ECC8-482F-A786-E808E0FAB941}"/>
                    </a:ext>
                  </a:extLst>
                </p14:cNvPr>
                <p14:cNvContentPartPr/>
                <p14:nvPr/>
              </p14:nvContentPartPr>
              <p14:xfrm>
                <a:off x="2955873" y="5387291"/>
                <a:ext cx="519480" cy="680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3D2E2D7-ECC8-482F-A786-E808E0FAB94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946873" y="5378291"/>
                  <a:ext cx="537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6BDAA71-EAD0-438A-88B8-69978DA3D3F6}"/>
                    </a:ext>
                  </a:extLst>
                </p14:cNvPr>
                <p14:cNvContentPartPr/>
                <p14:nvPr/>
              </p14:nvContentPartPr>
              <p14:xfrm>
                <a:off x="3410553" y="5349491"/>
                <a:ext cx="144720" cy="1447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6BDAA71-EAD0-438A-88B8-69978DA3D3F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401553" y="5340491"/>
                  <a:ext cx="1623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4CC4888-C37D-4557-BBCB-7DB88CDDEC57}"/>
                    </a:ext>
                  </a:extLst>
                </p14:cNvPr>
                <p14:cNvContentPartPr/>
                <p14:nvPr/>
              </p14:nvContentPartPr>
              <p14:xfrm>
                <a:off x="3690273" y="5309531"/>
                <a:ext cx="401400" cy="1562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4CC4888-C37D-4557-BBCB-7DB88CDDEC5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681273" y="5300531"/>
                  <a:ext cx="4190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54BE3A4-FBA4-4F2B-9CB9-63B17A0F85AA}"/>
                    </a:ext>
                  </a:extLst>
                </p14:cNvPr>
                <p14:cNvContentPartPr/>
                <p14:nvPr/>
              </p14:nvContentPartPr>
              <p14:xfrm>
                <a:off x="4248993" y="5172011"/>
                <a:ext cx="327240" cy="2638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54BE3A4-FBA4-4F2B-9CB9-63B17A0F85A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239993" y="5163011"/>
                  <a:ext cx="34488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CBBD093-3993-43E8-B737-DEF5478E5F23}"/>
                    </a:ext>
                  </a:extLst>
                </p14:cNvPr>
                <p14:cNvContentPartPr/>
                <p14:nvPr/>
              </p14:nvContentPartPr>
              <p14:xfrm>
                <a:off x="4478673" y="5224931"/>
                <a:ext cx="49320" cy="115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CBBD093-3993-43E8-B737-DEF5478E5F2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469673" y="5215931"/>
                  <a:ext cx="669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69E955B-73A6-4906-8AB4-FBD6E802C788}"/>
                    </a:ext>
                  </a:extLst>
                </p14:cNvPr>
                <p14:cNvContentPartPr/>
                <p14:nvPr/>
              </p14:nvContentPartPr>
              <p14:xfrm>
                <a:off x="4551753" y="5206571"/>
                <a:ext cx="576360" cy="2106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69E955B-73A6-4906-8AB4-FBD6E802C78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542753" y="5197571"/>
                  <a:ext cx="5940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516914D-6C62-451B-A0A5-9A2A8FD83B57}"/>
                    </a:ext>
                  </a:extLst>
                </p14:cNvPr>
                <p14:cNvContentPartPr/>
                <p14:nvPr/>
              </p14:nvContentPartPr>
              <p14:xfrm>
                <a:off x="4907073" y="5190371"/>
                <a:ext cx="44280" cy="57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516914D-6C62-451B-A0A5-9A2A8FD83B5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898073" y="5181371"/>
                  <a:ext cx="619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EEA293D-38B1-4D38-AA22-2EF24E395EE0}"/>
                    </a:ext>
                  </a:extLst>
                </p14:cNvPr>
                <p14:cNvContentPartPr/>
                <p14:nvPr/>
              </p14:nvContentPartPr>
              <p14:xfrm>
                <a:off x="5159793" y="5305571"/>
                <a:ext cx="182160" cy="2624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EEA293D-38B1-4D38-AA22-2EF24E395EE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150793" y="5296931"/>
                  <a:ext cx="1998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A259BE9-0337-445C-B5B7-E00A614B4EEA}"/>
                    </a:ext>
                  </a:extLst>
                </p14:cNvPr>
                <p14:cNvContentPartPr/>
                <p14:nvPr/>
              </p14:nvContentPartPr>
              <p14:xfrm>
                <a:off x="5434833" y="5138171"/>
                <a:ext cx="913680" cy="2869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A259BE9-0337-445C-B5B7-E00A614B4EE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426193" y="5129531"/>
                  <a:ext cx="93132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9DF4F5C-74A3-4193-9545-829ADCEBFC56}"/>
                    </a:ext>
                  </a:extLst>
                </p14:cNvPr>
                <p14:cNvContentPartPr/>
                <p14:nvPr/>
              </p14:nvContentPartPr>
              <p14:xfrm>
                <a:off x="6473433" y="5110451"/>
                <a:ext cx="775080" cy="2685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9DF4F5C-74A3-4193-9545-829ADCEBFC5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464433" y="5101811"/>
                  <a:ext cx="79272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F8A632E-FBC6-458D-833E-CBD60209D7EB}"/>
                    </a:ext>
                  </a:extLst>
                </p14:cNvPr>
                <p14:cNvContentPartPr/>
                <p14:nvPr/>
              </p14:nvContentPartPr>
              <p14:xfrm>
                <a:off x="7463793" y="5119811"/>
                <a:ext cx="576720" cy="4096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F8A632E-FBC6-458D-833E-CBD60209D7E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454793" y="5111171"/>
                  <a:ext cx="59436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63010B9-9FE6-4CCA-B4EF-6D6D452C428E}"/>
                    </a:ext>
                  </a:extLst>
                </p14:cNvPr>
                <p14:cNvContentPartPr/>
                <p14:nvPr/>
              </p14:nvContentPartPr>
              <p14:xfrm>
                <a:off x="8158593" y="5183891"/>
                <a:ext cx="1019520" cy="4024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63010B9-9FE6-4CCA-B4EF-6D6D452C428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149953" y="5175251"/>
                  <a:ext cx="103716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BD1F6C2-71B5-40AA-B6E7-A5B2BC8AE735}"/>
                    </a:ext>
                  </a:extLst>
                </p14:cNvPr>
                <p14:cNvContentPartPr/>
                <p14:nvPr/>
              </p14:nvContentPartPr>
              <p14:xfrm>
                <a:off x="9036993" y="5235011"/>
                <a:ext cx="119520" cy="493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BD1F6C2-71B5-40AA-B6E7-A5B2BC8AE73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028353" y="5226371"/>
                  <a:ext cx="1371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F87B2CF-0F42-48D7-97F0-E4DF44D4AB2B}"/>
                    </a:ext>
                  </a:extLst>
                </p14:cNvPr>
                <p14:cNvContentPartPr/>
                <p14:nvPr/>
              </p14:nvContentPartPr>
              <p14:xfrm>
                <a:off x="9150033" y="5129531"/>
                <a:ext cx="329040" cy="3006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F87B2CF-0F42-48D7-97F0-E4DF44D4AB2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141393" y="5120531"/>
                  <a:ext cx="34668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636447E1-5B44-49BC-AFE5-FA9DB07C80E8}"/>
                    </a:ext>
                  </a:extLst>
                </p14:cNvPr>
                <p14:cNvContentPartPr/>
                <p14:nvPr/>
              </p14:nvContentPartPr>
              <p14:xfrm>
                <a:off x="9615153" y="5296931"/>
                <a:ext cx="309600" cy="1497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636447E1-5B44-49BC-AFE5-FA9DB07C80E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606513" y="5287931"/>
                  <a:ext cx="3272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E71E9CB-62AA-4A9F-A754-D3FD2954430D}"/>
                    </a:ext>
                  </a:extLst>
                </p14:cNvPr>
                <p14:cNvContentPartPr/>
                <p14:nvPr/>
              </p14:nvContentPartPr>
              <p14:xfrm>
                <a:off x="9839433" y="5237531"/>
                <a:ext cx="42480" cy="288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E71E9CB-62AA-4A9F-A754-D3FD2954430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830793" y="5228531"/>
                  <a:ext cx="601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9AD8D8E-CDAC-4A3A-A4B9-09E73B4429F2}"/>
                    </a:ext>
                  </a:extLst>
                </p14:cNvPr>
                <p14:cNvContentPartPr/>
                <p14:nvPr/>
              </p14:nvContentPartPr>
              <p14:xfrm>
                <a:off x="9913233" y="5137091"/>
                <a:ext cx="542160" cy="3067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9AD8D8E-CDAC-4A3A-A4B9-09E73B4429F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904593" y="5128091"/>
                  <a:ext cx="55980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A8D6C07-8ADD-4CFF-B01D-7C8C2536E47B}"/>
                    </a:ext>
                  </a:extLst>
                </p14:cNvPr>
                <p14:cNvContentPartPr/>
                <p14:nvPr/>
              </p14:nvContentPartPr>
              <p14:xfrm>
                <a:off x="10505433" y="5153291"/>
                <a:ext cx="77040" cy="3477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A8D6C07-8ADD-4CFF-B01D-7C8C2536E47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496433" y="5144291"/>
                  <a:ext cx="9468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854DDB8A-91EC-4BD2-92A7-0A01C7CBB8D3}"/>
                    </a:ext>
                  </a:extLst>
                </p14:cNvPr>
                <p14:cNvContentPartPr/>
                <p14:nvPr/>
              </p14:nvContentPartPr>
              <p14:xfrm>
                <a:off x="10677153" y="5334011"/>
                <a:ext cx="1001880" cy="1695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854DDB8A-91EC-4BD2-92A7-0A01C7CBB8D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668153" y="5325011"/>
                  <a:ext cx="1019520" cy="18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2E3ED7A-FDFC-416F-B5F3-5F6EA501EC7C}"/>
              </a:ext>
            </a:extLst>
          </p:cNvPr>
          <p:cNvGrpSpPr/>
          <p:nvPr/>
        </p:nvGrpSpPr>
        <p:grpSpPr>
          <a:xfrm>
            <a:off x="1314273" y="5850611"/>
            <a:ext cx="7516800" cy="781560"/>
            <a:chOff x="1314273" y="5850611"/>
            <a:chExt cx="7516800" cy="78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217A6E1-510A-40E3-BC1A-0CD6DF5B59FD}"/>
                    </a:ext>
                  </a:extLst>
                </p14:cNvPr>
                <p14:cNvContentPartPr/>
                <p14:nvPr/>
              </p14:nvContentPartPr>
              <p14:xfrm>
                <a:off x="2061633" y="5955731"/>
                <a:ext cx="100080" cy="1533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217A6E1-510A-40E3-BC1A-0CD6DF5B59F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052633" y="5947091"/>
                  <a:ext cx="1177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8D813A1-B751-4272-898A-D2D8283291CE}"/>
                    </a:ext>
                  </a:extLst>
                </p14:cNvPr>
                <p14:cNvContentPartPr/>
                <p14:nvPr/>
              </p14:nvContentPartPr>
              <p14:xfrm>
                <a:off x="2113113" y="6107651"/>
                <a:ext cx="106200" cy="414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8D813A1-B751-4272-898A-D2D8283291C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104113" y="6098651"/>
                  <a:ext cx="1238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8B98BB2-CA40-4415-84BA-90C91F9365B3}"/>
                    </a:ext>
                  </a:extLst>
                </p14:cNvPr>
                <p14:cNvContentPartPr/>
                <p14:nvPr/>
              </p14:nvContentPartPr>
              <p14:xfrm>
                <a:off x="2224713" y="6001091"/>
                <a:ext cx="235440" cy="1159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8B98BB2-CA40-4415-84BA-90C91F9365B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216073" y="5992091"/>
                  <a:ext cx="2530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54647EE-A805-409F-B048-6D7A72B17728}"/>
                    </a:ext>
                  </a:extLst>
                </p14:cNvPr>
                <p14:cNvContentPartPr/>
                <p14:nvPr/>
              </p14:nvContentPartPr>
              <p14:xfrm>
                <a:off x="2222553" y="6203051"/>
                <a:ext cx="36000" cy="1929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54647EE-A805-409F-B048-6D7A72B1772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213553" y="6194051"/>
                  <a:ext cx="536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F7693B7-976D-4266-B50E-9FD495A67CFD}"/>
                    </a:ext>
                  </a:extLst>
                </p14:cNvPr>
                <p14:cNvContentPartPr/>
                <p14:nvPr/>
              </p14:nvContentPartPr>
              <p14:xfrm>
                <a:off x="2211033" y="6159131"/>
                <a:ext cx="73440" cy="1252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F7693B7-976D-4266-B50E-9FD495A67CF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202393" y="6150491"/>
                  <a:ext cx="910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FFA24AC-C87B-4580-925D-B122687DD0CE}"/>
                    </a:ext>
                  </a:extLst>
                </p14:cNvPr>
                <p14:cNvContentPartPr/>
                <p14:nvPr/>
              </p14:nvContentPartPr>
              <p14:xfrm>
                <a:off x="2293473" y="6125291"/>
                <a:ext cx="628200" cy="3582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FFA24AC-C87B-4580-925D-B122687DD0C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284473" y="6116291"/>
                  <a:ext cx="64584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560C6E0-D35F-4099-BD26-C1F445D9FDB3}"/>
                    </a:ext>
                  </a:extLst>
                </p14:cNvPr>
                <p14:cNvContentPartPr/>
                <p14:nvPr/>
              </p14:nvContentPartPr>
              <p14:xfrm>
                <a:off x="2821593" y="6070571"/>
                <a:ext cx="64440" cy="5616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560C6E0-D35F-4099-BD26-C1F445D9FDB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812953" y="6061571"/>
                  <a:ext cx="82080" cy="57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0B1B6E2-A44F-4952-BE8D-40B63963D484}"/>
                    </a:ext>
                  </a:extLst>
                </p14:cNvPr>
                <p14:cNvContentPartPr/>
                <p14:nvPr/>
              </p14:nvContentPartPr>
              <p14:xfrm>
                <a:off x="2937513" y="6118451"/>
                <a:ext cx="1800" cy="18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0B1B6E2-A44F-4952-BE8D-40B63963D48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928873" y="6109811"/>
                  <a:ext cx="194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2C3B7C6-684C-48E7-8B15-70595BA708DB}"/>
                    </a:ext>
                  </a:extLst>
                </p14:cNvPr>
                <p14:cNvContentPartPr/>
                <p14:nvPr/>
              </p14:nvContentPartPr>
              <p14:xfrm>
                <a:off x="2934633" y="6073091"/>
                <a:ext cx="109080" cy="1537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2C3B7C6-684C-48E7-8B15-70595BA708D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925993" y="6064091"/>
                  <a:ext cx="1267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01671B1-0A65-4101-BF11-77A2E4EF1BC9}"/>
                    </a:ext>
                  </a:extLst>
                </p14:cNvPr>
                <p14:cNvContentPartPr/>
                <p14:nvPr/>
              </p14:nvContentPartPr>
              <p14:xfrm>
                <a:off x="3059193" y="5965451"/>
                <a:ext cx="223200" cy="2451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01671B1-0A65-4101-BF11-77A2E4EF1BC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050553" y="5956451"/>
                  <a:ext cx="24084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479E88D-AE13-4CA3-80F9-B2C8688B0B8D}"/>
                    </a:ext>
                  </a:extLst>
                </p14:cNvPr>
                <p14:cNvContentPartPr/>
                <p14:nvPr/>
              </p14:nvContentPartPr>
              <p14:xfrm>
                <a:off x="3182673" y="5932691"/>
                <a:ext cx="104760" cy="712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479E88D-AE13-4CA3-80F9-B2C8688B0B8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174033" y="5923691"/>
                  <a:ext cx="1224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77EBD2B-2C2B-46FB-8284-AA2083BFB25D}"/>
                    </a:ext>
                  </a:extLst>
                </p14:cNvPr>
                <p14:cNvContentPartPr/>
                <p14:nvPr/>
              </p14:nvContentPartPr>
              <p14:xfrm>
                <a:off x="2971713" y="6257411"/>
                <a:ext cx="213120" cy="2102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77EBD2B-2C2B-46FB-8284-AA2083BFB25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962713" y="6248771"/>
                  <a:ext cx="2307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8BE9EC0-4DBA-4766-A5CE-BA82426C939C}"/>
                    </a:ext>
                  </a:extLst>
                </p14:cNvPr>
                <p14:cNvContentPartPr/>
                <p14:nvPr/>
              </p14:nvContentPartPr>
              <p14:xfrm>
                <a:off x="3094113" y="6303851"/>
                <a:ext cx="124920" cy="446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8BE9EC0-4DBA-4766-A5CE-BA82426C939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085473" y="6294851"/>
                  <a:ext cx="1425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54853D5-9DE4-46FE-92E4-B8CA77EE4A65}"/>
                    </a:ext>
                  </a:extLst>
                </p14:cNvPr>
                <p14:cNvContentPartPr/>
                <p14:nvPr/>
              </p14:nvContentPartPr>
              <p14:xfrm>
                <a:off x="3214353" y="6163451"/>
                <a:ext cx="385560" cy="2466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54853D5-9DE4-46FE-92E4-B8CA77EE4A6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205713" y="6154811"/>
                  <a:ext cx="4032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C22BDC0-E6E7-4256-9BD1-7863571028CC}"/>
                    </a:ext>
                  </a:extLst>
                </p14:cNvPr>
                <p14:cNvContentPartPr/>
                <p14:nvPr/>
              </p14:nvContentPartPr>
              <p14:xfrm>
                <a:off x="3510273" y="6140051"/>
                <a:ext cx="69480" cy="712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C22BDC0-E6E7-4256-9BD1-7863571028C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501633" y="6131051"/>
                  <a:ext cx="871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2E84D2B-E4F9-46CD-8F25-65B8B58A2F89}"/>
                    </a:ext>
                  </a:extLst>
                </p14:cNvPr>
                <p14:cNvContentPartPr/>
                <p14:nvPr/>
              </p14:nvContentPartPr>
              <p14:xfrm>
                <a:off x="3576153" y="6003971"/>
                <a:ext cx="369360" cy="3153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2E84D2B-E4F9-46CD-8F25-65B8B58A2F8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567153" y="5995331"/>
                  <a:ext cx="3870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BB7E723-3B98-4AA8-A09C-54C1CD4D1EFE}"/>
                    </a:ext>
                  </a:extLst>
                </p14:cNvPr>
                <p14:cNvContentPartPr/>
                <p14:nvPr/>
              </p14:nvContentPartPr>
              <p14:xfrm>
                <a:off x="3532233" y="5973731"/>
                <a:ext cx="5760" cy="61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BB7E723-3B98-4AA8-A09C-54C1CD4D1EF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523233" y="5964731"/>
                  <a:ext cx="234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5E2D8E6-703F-4232-B674-3DCB58073B42}"/>
                    </a:ext>
                  </a:extLst>
                </p14:cNvPr>
                <p14:cNvContentPartPr/>
                <p14:nvPr/>
              </p14:nvContentPartPr>
              <p14:xfrm>
                <a:off x="3372753" y="6001451"/>
                <a:ext cx="1460160" cy="1468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5E2D8E6-703F-4232-B674-3DCB58073B4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363753" y="5992811"/>
                  <a:ext cx="14778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2DF9584-C0B5-4541-A1CB-E2469CB2CAB7}"/>
                    </a:ext>
                  </a:extLst>
                </p14:cNvPr>
                <p14:cNvContentPartPr/>
                <p14:nvPr/>
              </p14:nvContentPartPr>
              <p14:xfrm>
                <a:off x="4687113" y="6043211"/>
                <a:ext cx="209160" cy="2167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2DF9584-C0B5-4541-A1CB-E2469CB2CAB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678113" y="6034211"/>
                  <a:ext cx="2268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E4C157B-7303-4BA1-BDBA-AD54B5371703}"/>
                    </a:ext>
                  </a:extLst>
                </p14:cNvPr>
                <p14:cNvContentPartPr/>
                <p14:nvPr/>
              </p14:nvContentPartPr>
              <p14:xfrm>
                <a:off x="5181033" y="5981651"/>
                <a:ext cx="717480" cy="4226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E4C157B-7303-4BA1-BDBA-AD54B537170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172033" y="5973011"/>
                  <a:ext cx="73512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B5599C9-D2F4-4C5B-A65C-E6EB113C49C3}"/>
                    </a:ext>
                  </a:extLst>
                </p14:cNvPr>
                <p14:cNvContentPartPr/>
                <p14:nvPr/>
              </p14:nvContentPartPr>
              <p14:xfrm>
                <a:off x="6072033" y="6048971"/>
                <a:ext cx="373320" cy="1659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B5599C9-D2F4-4C5B-A65C-E6EB113C49C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063033" y="6039971"/>
                  <a:ext cx="3909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44015F7-9A72-403D-BCA1-026FF66C71F3}"/>
                    </a:ext>
                  </a:extLst>
                </p14:cNvPr>
                <p14:cNvContentPartPr/>
                <p14:nvPr/>
              </p14:nvContentPartPr>
              <p14:xfrm>
                <a:off x="6498993" y="5927291"/>
                <a:ext cx="102600" cy="2775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44015F7-9A72-403D-BCA1-026FF66C71F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490353" y="5918651"/>
                  <a:ext cx="12024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A42A0B0-D750-4A47-A352-76C89F6C9F05}"/>
                    </a:ext>
                  </a:extLst>
                </p14:cNvPr>
                <p14:cNvContentPartPr/>
                <p14:nvPr/>
              </p14:nvContentPartPr>
              <p14:xfrm>
                <a:off x="6497193" y="5975171"/>
                <a:ext cx="144000" cy="658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A42A0B0-D750-4A47-A352-76C89F6C9F0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488193" y="5966171"/>
                  <a:ext cx="1616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1075ACD-210A-439F-AC3A-66B8E276AC7D}"/>
                    </a:ext>
                  </a:extLst>
                </p14:cNvPr>
                <p14:cNvContentPartPr/>
                <p14:nvPr/>
              </p14:nvContentPartPr>
              <p14:xfrm>
                <a:off x="6752073" y="5899931"/>
                <a:ext cx="354240" cy="3261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1075ACD-210A-439F-AC3A-66B8E276AC7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743433" y="5891291"/>
                  <a:ext cx="3718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A4420B4A-3CE8-4349-9DC3-B65B6AE701F6}"/>
                    </a:ext>
                  </a:extLst>
                </p14:cNvPr>
                <p14:cNvContentPartPr/>
                <p14:nvPr/>
              </p14:nvContentPartPr>
              <p14:xfrm>
                <a:off x="6998313" y="5970491"/>
                <a:ext cx="191520" cy="892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A4420B4A-3CE8-4349-9DC3-B65B6AE701F6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989313" y="5961491"/>
                  <a:ext cx="2091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14711C6-3E4D-4411-8908-5291FB742F6A}"/>
                    </a:ext>
                  </a:extLst>
                </p14:cNvPr>
                <p14:cNvContentPartPr/>
                <p14:nvPr/>
              </p14:nvContentPartPr>
              <p14:xfrm>
                <a:off x="7126473" y="5933411"/>
                <a:ext cx="452880" cy="2422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14711C6-3E4D-4411-8908-5291FB742F6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117833" y="5924411"/>
                  <a:ext cx="4705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7D22BF13-DCA5-4C12-980E-CC3C84E25AEF}"/>
                    </a:ext>
                  </a:extLst>
                </p14:cNvPr>
                <p14:cNvContentPartPr/>
                <p14:nvPr/>
              </p14:nvContentPartPr>
              <p14:xfrm>
                <a:off x="7475673" y="5938811"/>
                <a:ext cx="123840" cy="792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7D22BF13-DCA5-4C12-980E-CC3C84E25AE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467033" y="5930171"/>
                  <a:ext cx="1414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4BEF96C-108D-4F71-98D5-0F88E06D585A}"/>
                    </a:ext>
                  </a:extLst>
                </p14:cNvPr>
                <p14:cNvContentPartPr/>
                <p14:nvPr/>
              </p14:nvContentPartPr>
              <p14:xfrm>
                <a:off x="7570353" y="5877251"/>
                <a:ext cx="304200" cy="2847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4BEF96C-108D-4F71-98D5-0F88E06D585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561713" y="5868611"/>
                  <a:ext cx="32184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8AD1F9E-4894-4583-9C20-DFAF055E976A}"/>
                    </a:ext>
                  </a:extLst>
                </p14:cNvPr>
                <p14:cNvContentPartPr/>
                <p14:nvPr/>
              </p14:nvContentPartPr>
              <p14:xfrm>
                <a:off x="7967793" y="5996771"/>
                <a:ext cx="224280" cy="1465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8AD1F9E-4894-4583-9C20-DFAF055E976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958793" y="5987771"/>
                  <a:ext cx="2419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C928DB3-FF68-40D5-BF2D-EC0071A0D7D9}"/>
                    </a:ext>
                  </a:extLst>
                </p14:cNvPr>
                <p14:cNvContentPartPr/>
                <p14:nvPr/>
              </p14:nvContentPartPr>
              <p14:xfrm>
                <a:off x="8103153" y="5908931"/>
                <a:ext cx="45000" cy="183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C928DB3-FF68-40D5-BF2D-EC0071A0D7D9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094153" y="5900291"/>
                  <a:ext cx="626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CE88D78-BE33-4AE9-9BFE-B6924612799E}"/>
                    </a:ext>
                  </a:extLst>
                </p14:cNvPr>
                <p14:cNvContentPartPr/>
                <p14:nvPr/>
              </p14:nvContentPartPr>
              <p14:xfrm>
                <a:off x="8138433" y="5883011"/>
                <a:ext cx="692640" cy="2491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CE88D78-BE33-4AE9-9BFE-B6924612799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129793" y="5874011"/>
                  <a:ext cx="71028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913FA08A-D06C-42F0-8EED-E5F1E82BD8BD}"/>
                    </a:ext>
                  </a:extLst>
                </p14:cNvPr>
                <p14:cNvContentPartPr/>
                <p14:nvPr/>
              </p14:nvContentPartPr>
              <p14:xfrm>
                <a:off x="1314273" y="5850611"/>
                <a:ext cx="773280" cy="3146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913FA08A-D06C-42F0-8EED-E5F1E82BD8B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305273" y="5841971"/>
                  <a:ext cx="79092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0B999C95-D35F-48CD-B2E8-02972AEF0E59}"/>
                    </a:ext>
                  </a:extLst>
                </p14:cNvPr>
                <p14:cNvContentPartPr/>
                <p14:nvPr/>
              </p14:nvContentPartPr>
              <p14:xfrm>
                <a:off x="2013033" y="6171371"/>
                <a:ext cx="122400" cy="288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0B999C95-D35F-48CD-B2E8-02972AEF0E59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04393" y="6162731"/>
                  <a:ext cx="1400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D243410D-468A-4E1A-8737-8BFCFEC7C3EF}"/>
                    </a:ext>
                  </a:extLst>
                </p14:cNvPr>
                <p14:cNvContentPartPr/>
                <p14:nvPr/>
              </p14:nvContentPartPr>
              <p14:xfrm>
                <a:off x="2044713" y="6003251"/>
                <a:ext cx="117000" cy="1278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D243410D-468A-4E1A-8737-8BFCFEC7C3E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036073" y="5994251"/>
                  <a:ext cx="134640" cy="14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395D2F7C-2579-4D9F-85E9-9439F19726AE}"/>
              </a:ext>
            </a:extLst>
          </p:cNvPr>
          <p:cNvGrpSpPr/>
          <p:nvPr/>
        </p:nvGrpSpPr>
        <p:grpSpPr>
          <a:xfrm>
            <a:off x="228873" y="5222411"/>
            <a:ext cx="1371960" cy="1220400"/>
            <a:chOff x="228873" y="5222411"/>
            <a:chExt cx="1371960" cy="122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E001226-FBC9-4DEC-B711-9AF228D951C9}"/>
                    </a:ext>
                  </a:extLst>
                </p14:cNvPr>
                <p14:cNvContentPartPr/>
                <p14:nvPr/>
              </p14:nvContentPartPr>
              <p14:xfrm>
                <a:off x="359553" y="5222411"/>
                <a:ext cx="643680" cy="3916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E001226-FBC9-4DEC-B711-9AF228D951C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50913" y="5213771"/>
                  <a:ext cx="66132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DF04A7C-98A5-4E99-9ECD-9FEA9D94399C}"/>
                    </a:ext>
                  </a:extLst>
                </p14:cNvPr>
                <p14:cNvContentPartPr/>
                <p14:nvPr/>
              </p14:nvContentPartPr>
              <p14:xfrm>
                <a:off x="228873" y="5801651"/>
                <a:ext cx="73440" cy="2448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DF04A7C-98A5-4E99-9ECD-9FEA9D94399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20233" y="5793011"/>
                  <a:ext cx="9108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BC043DD3-9521-4339-B287-098CF4CF37A4}"/>
                    </a:ext>
                  </a:extLst>
                </p14:cNvPr>
                <p14:cNvContentPartPr/>
                <p14:nvPr/>
              </p14:nvContentPartPr>
              <p14:xfrm>
                <a:off x="314193" y="5850971"/>
                <a:ext cx="196560" cy="1414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C043DD3-9521-4339-B287-098CF4CF37A4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05553" y="5842331"/>
                  <a:ext cx="2142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0E70B03-32CB-4784-B707-B95640921605}"/>
                    </a:ext>
                  </a:extLst>
                </p14:cNvPr>
                <p14:cNvContentPartPr/>
                <p14:nvPr/>
              </p14:nvContentPartPr>
              <p14:xfrm>
                <a:off x="543513" y="5718131"/>
                <a:ext cx="92880" cy="2548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0E70B03-32CB-4784-B707-B95640921605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34873" y="5709491"/>
                  <a:ext cx="1105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AACA862-5AB3-4F04-AEE0-C0C3315C5340}"/>
                    </a:ext>
                  </a:extLst>
                </p14:cNvPr>
                <p14:cNvContentPartPr/>
                <p14:nvPr/>
              </p14:nvContentPartPr>
              <p14:xfrm>
                <a:off x="520113" y="5683211"/>
                <a:ext cx="112680" cy="1825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AACA862-5AB3-4F04-AEE0-C0C3315C5340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11473" y="5674571"/>
                  <a:ext cx="1303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8FDFCBA-47E4-47CE-B0A8-5D1C30B87A36}"/>
                    </a:ext>
                  </a:extLst>
                </p14:cNvPr>
                <p14:cNvContentPartPr/>
                <p14:nvPr/>
              </p14:nvContentPartPr>
              <p14:xfrm>
                <a:off x="688233" y="5387651"/>
                <a:ext cx="912600" cy="5612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8FDFCBA-47E4-47CE-B0A8-5D1C30B87A36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79233" y="5378651"/>
                  <a:ext cx="930240" cy="57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1DDCFEA7-71DB-4588-B3A3-33E6CE5D3B84}"/>
                    </a:ext>
                  </a:extLst>
                </p14:cNvPr>
                <p14:cNvContentPartPr/>
                <p14:nvPr/>
              </p14:nvContentPartPr>
              <p14:xfrm>
                <a:off x="237873" y="6228251"/>
                <a:ext cx="180000" cy="2145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1DDCFEA7-71DB-4588-B3A3-33E6CE5D3B84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29233" y="6219251"/>
                  <a:ext cx="1976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8D60D40-5A6C-4D1E-8A77-9B83766F5FD6}"/>
                    </a:ext>
                  </a:extLst>
                </p14:cNvPr>
                <p14:cNvContentPartPr/>
                <p14:nvPr/>
              </p14:nvContentPartPr>
              <p14:xfrm>
                <a:off x="457833" y="6278291"/>
                <a:ext cx="164160" cy="1378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8D60D40-5A6C-4D1E-8A77-9B83766F5FD6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49193" y="6269291"/>
                  <a:ext cx="1818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1FB8A79F-3A8F-4A8A-9F24-94DFDC088423}"/>
                    </a:ext>
                  </a:extLst>
                </p14:cNvPr>
                <p14:cNvContentPartPr/>
                <p14:nvPr/>
              </p14:nvContentPartPr>
              <p14:xfrm>
                <a:off x="487713" y="6169211"/>
                <a:ext cx="56520" cy="104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1FB8A79F-3A8F-4A8A-9F24-94DFDC088423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79073" y="6160211"/>
                  <a:ext cx="741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34ACC2C2-726F-41FC-8719-087FC58CE5B1}"/>
                    </a:ext>
                  </a:extLst>
                </p14:cNvPr>
                <p14:cNvContentPartPr/>
                <p14:nvPr/>
              </p14:nvContentPartPr>
              <p14:xfrm>
                <a:off x="621993" y="6038891"/>
                <a:ext cx="484560" cy="3078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34ACC2C2-726F-41FC-8719-087FC58CE5B1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12993" y="6029891"/>
                  <a:ext cx="502200" cy="3254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69" name="Picture 168">
            <a:extLst>
              <a:ext uri="{FF2B5EF4-FFF2-40B4-BE49-F238E27FC236}">
                <a16:creationId xmlns:a16="http://schemas.microsoft.com/office/drawing/2014/main" id="{995B471C-B1F6-4C22-ABAC-22DEBB266CEC}"/>
              </a:ext>
            </a:extLst>
          </p:cNvPr>
          <p:cNvPicPr>
            <a:picLocks noChangeAspect="1"/>
          </p:cNvPicPr>
          <p:nvPr/>
        </p:nvPicPr>
        <p:blipFill>
          <a:blip r:embed="rId284"/>
          <a:stretch>
            <a:fillRect/>
          </a:stretch>
        </p:blipFill>
        <p:spPr>
          <a:xfrm>
            <a:off x="1724144" y="842837"/>
            <a:ext cx="2447925" cy="1181100"/>
          </a:xfrm>
          <a:prstGeom prst="rect">
            <a:avLst/>
          </a:prstGeom>
        </p:spPr>
      </p:pic>
      <p:sp>
        <p:nvSpPr>
          <p:cNvPr id="170" name="TextBox 169">
            <a:extLst>
              <a:ext uri="{FF2B5EF4-FFF2-40B4-BE49-F238E27FC236}">
                <a16:creationId xmlns:a16="http://schemas.microsoft.com/office/drawing/2014/main" id="{5807A424-E30F-4E18-B6D3-0B0F8530FA2C}"/>
              </a:ext>
            </a:extLst>
          </p:cNvPr>
          <p:cNvSpPr txBox="1"/>
          <p:nvPr/>
        </p:nvSpPr>
        <p:spPr>
          <a:xfrm>
            <a:off x="-37337" y="6458215"/>
            <a:ext cx="12346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Reference : https://edu.google.com/openonline/course-builder/docs/1.10/for-course-builder-developers/specific-sub-tasks/student-progress.html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0E409903-0D70-4CCE-B8B7-8E3F663F6A15}"/>
              </a:ext>
            </a:extLst>
          </p:cNvPr>
          <p:cNvSpPr txBox="1"/>
          <p:nvPr/>
        </p:nvSpPr>
        <p:spPr>
          <a:xfrm>
            <a:off x="277653" y="4850919"/>
            <a:ext cx="3711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Pie chart shall also be generated</a:t>
            </a:r>
          </a:p>
        </p:txBody>
      </p:sp>
    </p:spTree>
    <p:extLst>
      <p:ext uri="{BB962C8B-B14F-4D97-AF65-F5344CB8AC3E}">
        <p14:creationId xmlns:p14="http://schemas.microsoft.com/office/powerpoint/2010/main" val="2048644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CA348959-9220-4F87-8AB5-4EA29C5F11CE}"/>
              </a:ext>
            </a:extLst>
          </p:cNvPr>
          <p:cNvGrpSpPr/>
          <p:nvPr/>
        </p:nvGrpSpPr>
        <p:grpSpPr>
          <a:xfrm>
            <a:off x="566979" y="734199"/>
            <a:ext cx="9651725" cy="3173007"/>
            <a:chOff x="684068" y="1692577"/>
            <a:chExt cx="10131135" cy="3173007"/>
          </a:xfrm>
        </p:grpSpPr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67E6E795-D021-4213-8A5D-BF1B0B7B4C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3663"/>
            <a:stretch/>
          </p:blipFill>
          <p:spPr>
            <a:xfrm>
              <a:off x="684068" y="1692577"/>
              <a:ext cx="10131135" cy="2459431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157C4FF-DF63-4CD5-B9E4-A009E635CECC}"/>
                </a:ext>
              </a:extLst>
            </p:cNvPr>
            <p:cNvGrpSpPr/>
            <p:nvPr/>
          </p:nvGrpSpPr>
          <p:grpSpPr>
            <a:xfrm>
              <a:off x="1302327" y="4099626"/>
              <a:ext cx="9482955" cy="765958"/>
              <a:chOff x="1302327" y="4099626"/>
              <a:chExt cx="9482955" cy="765958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6C3A5BB-D034-4CC4-B23E-50E22F5FBAED}"/>
                  </a:ext>
                </a:extLst>
              </p:cNvPr>
              <p:cNvSpPr txBox="1"/>
              <p:nvPr/>
            </p:nvSpPr>
            <p:spPr>
              <a:xfrm>
                <a:off x="1302327" y="4496252"/>
                <a:ext cx="1483848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Take Test</a:t>
                </a:r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E92EBBE9-D0DB-4473-838A-097A2003338C}"/>
                  </a:ext>
                </a:extLst>
              </p:cNvPr>
              <p:cNvSpPr txBox="1"/>
              <p:nvPr/>
            </p:nvSpPr>
            <p:spPr>
              <a:xfrm>
                <a:off x="5098473" y="4467121"/>
                <a:ext cx="1483848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Take Test</a:t>
                </a:r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2606545B-DE6E-4C8B-B97D-0CA51158A60E}"/>
                  </a:ext>
                </a:extLst>
              </p:cNvPr>
              <p:cNvSpPr txBox="1"/>
              <p:nvPr/>
            </p:nvSpPr>
            <p:spPr>
              <a:xfrm>
                <a:off x="8174178" y="4494415"/>
                <a:ext cx="1483848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Take Test</a:t>
                </a: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BC81E3C-FE1A-447E-8BBC-C726EBFA973F}"/>
                  </a:ext>
                </a:extLst>
              </p:cNvPr>
              <p:cNvGrpSpPr/>
              <p:nvPr/>
            </p:nvGrpSpPr>
            <p:grpSpPr>
              <a:xfrm>
                <a:off x="1302327" y="4126920"/>
                <a:ext cx="2895600" cy="369332"/>
                <a:chOff x="1302326" y="5055169"/>
                <a:chExt cx="3796145" cy="369332"/>
              </a:xfrm>
            </p:grpSpPr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866913FB-DB5C-4879-B359-CA655A7CFA00}"/>
                    </a:ext>
                  </a:extLst>
                </p:cNvPr>
                <p:cNvSpPr txBox="1"/>
                <p:nvPr/>
              </p:nvSpPr>
              <p:spPr>
                <a:xfrm>
                  <a:off x="1302326" y="5055169"/>
                  <a:ext cx="37961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      Add to my Test plan</a:t>
                  </a: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AF7728FD-C58C-4BFA-9CB8-076A0288021A}"/>
                    </a:ext>
                  </a:extLst>
                </p:cNvPr>
                <p:cNvSpPr/>
                <p:nvPr/>
              </p:nvSpPr>
              <p:spPr>
                <a:xfrm>
                  <a:off x="1475509" y="5173704"/>
                  <a:ext cx="173182" cy="1476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2DBE10AE-9409-4552-A24F-05943CE6B80C}"/>
                  </a:ext>
                </a:extLst>
              </p:cNvPr>
              <p:cNvGrpSpPr/>
              <p:nvPr/>
            </p:nvGrpSpPr>
            <p:grpSpPr>
              <a:xfrm>
                <a:off x="4752109" y="4099626"/>
                <a:ext cx="2895600" cy="369332"/>
                <a:chOff x="1302326" y="5055169"/>
                <a:chExt cx="3796145" cy="369332"/>
              </a:xfrm>
            </p:grpSpPr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5021B460-4A95-459F-9402-26CCA386FE49}"/>
                    </a:ext>
                  </a:extLst>
                </p:cNvPr>
                <p:cNvSpPr txBox="1"/>
                <p:nvPr/>
              </p:nvSpPr>
              <p:spPr>
                <a:xfrm>
                  <a:off x="1302326" y="5055169"/>
                  <a:ext cx="37961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      Add to my Test plan</a:t>
                  </a:r>
                </a:p>
              </p:txBody>
            </p:sp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1215DA4E-409E-4D4C-9409-FCEC1F45C313}"/>
                    </a:ext>
                  </a:extLst>
                </p:cNvPr>
                <p:cNvSpPr/>
                <p:nvPr/>
              </p:nvSpPr>
              <p:spPr>
                <a:xfrm>
                  <a:off x="1475509" y="5173704"/>
                  <a:ext cx="173182" cy="1476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24BD4BF1-A518-4090-BECB-C7267312BD86}"/>
                  </a:ext>
                </a:extLst>
              </p:cNvPr>
              <p:cNvGrpSpPr/>
              <p:nvPr/>
            </p:nvGrpSpPr>
            <p:grpSpPr>
              <a:xfrm>
                <a:off x="7889682" y="4126920"/>
                <a:ext cx="2895600" cy="369332"/>
                <a:chOff x="1302326" y="5055169"/>
                <a:chExt cx="3796145" cy="369332"/>
              </a:xfrm>
            </p:grpSpPr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320A0D38-6B25-4822-9A7A-0A1CDDD17FE4}"/>
                    </a:ext>
                  </a:extLst>
                </p:cNvPr>
                <p:cNvSpPr txBox="1"/>
                <p:nvPr/>
              </p:nvSpPr>
              <p:spPr>
                <a:xfrm>
                  <a:off x="1302326" y="5055169"/>
                  <a:ext cx="37961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      Add to my Test plan</a:t>
                  </a:r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C0ECAE80-C705-4F85-B1CE-5A5D2FD26578}"/>
                    </a:ext>
                  </a:extLst>
                </p:cNvPr>
                <p:cNvSpPr/>
                <p:nvPr/>
              </p:nvSpPr>
              <p:spPr>
                <a:xfrm>
                  <a:off x="1475509" y="5173704"/>
                  <a:ext cx="173182" cy="1476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7FB62E4-98CA-4652-B26D-437C15E24526}"/>
              </a:ext>
            </a:extLst>
          </p:cNvPr>
          <p:cNvSpPr/>
          <p:nvPr/>
        </p:nvSpPr>
        <p:spPr>
          <a:xfrm>
            <a:off x="4234460" y="4018999"/>
            <a:ext cx="7084704" cy="2026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85FA0-19AA-462B-80D1-B163267101D7}"/>
              </a:ext>
            </a:extLst>
          </p:cNvPr>
          <p:cNvSpPr txBox="1"/>
          <p:nvPr/>
        </p:nvSpPr>
        <p:spPr>
          <a:xfrm>
            <a:off x="1475509" y="0"/>
            <a:ext cx="10598727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Self Assessment</a:t>
            </a:r>
          </a:p>
        </p:txBody>
      </p:sp>
      <p:pic>
        <p:nvPicPr>
          <p:cNvPr id="5" name="Picture 4" descr="S2SLogo.png">
            <a:extLst>
              <a:ext uri="{FF2B5EF4-FFF2-40B4-BE49-F238E27FC236}">
                <a16:creationId xmlns:a16="http://schemas.microsoft.com/office/drawing/2014/main" id="{D827C1D8-547B-4F34-A30B-F90E94E6311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535" y="-763898"/>
            <a:ext cx="1046018" cy="1237882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D5FD79D-988E-471A-852A-679E3C38DFCB}"/>
              </a:ext>
            </a:extLst>
          </p:cNvPr>
          <p:cNvSpPr/>
          <p:nvPr/>
        </p:nvSpPr>
        <p:spPr>
          <a:xfrm>
            <a:off x="1904966" y="4018999"/>
            <a:ext cx="2244436" cy="747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Abeer1</a:t>
            </a:r>
          </a:p>
          <a:p>
            <a:r>
              <a:rPr lang="en-US" dirty="0">
                <a:solidFill>
                  <a:schemeClr val="tx1"/>
                </a:solidFill>
              </a:rPr>
              <a:t>My Songs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191A9E9-C07B-4921-BB58-AE0016E8F700}"/>
              </a:ext>
            </a:extLst>
          </p:cNvPr>
          <p:cNvSpPr txBox="1"/>
          <p:nvPr/>
        </p:nvSpPr>
        <p:spPr>
          <a:xfrm>
            <a:off x="751586" y="4251450"/>
            <a:ext cx="166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Plan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EDEB3341-5413-4BB6-9ACD-EA4294B96DAC}"/>
              </a:ext>
            </a:extLst>
          </p:cNvPr>
          <p:cNvSpPr/>
          <p:nvPr/>
        </p:nvSpPr>
        <p:spPr>
          <a:xfrm>
            <a:off x="9254825" y="7800105"/>
            <a:ext cx="1371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 US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69D22AD6-7C75-4659-9723-8296782CD49C}"/>
              </a:ext>
            </a:extLst>
          </p:cNvPr>
          <p:cNvSpPr/>
          <p:nvPr/>
        </p:nvSpPr>
        <p:spPr>
          <a:xfrm>
            <a:off x="10778825" y="7800105"/>
            <a:ext cx="1371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 Us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76097D86-B8F6-4094-841F-826EF46D3670}"/>
              </a:ext>
            </a:extLst>
          </p:cNvPr>
          <p:cNvSpPr/>
          <p:nvPr/>
        </p:nvSpPr>
        <p:spPr>
          <a:xfrm>
            <a:off x="4315686" y="4045523"/>
            <a:ext cx="28956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Will the test be time bound? 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5B540F0A-B852-4C2C-BBEC-E2936A9781E3}"/>
              </a:ext>
            </a:extLst>
          </p:cNvPr>
          <p:cNvSpPr/>
          <p:nvPr/>
        </p:nvSpPr>
        <p:spPr>
          <a:xfrm>
            <a:off x="7211286" y="4274123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4006A962-6765-4250-8C6D-B107B6581DDA}"/>
              </a:ext>
            </a:extLst>
          </p:cNvPr>
          <p:cNvSpPr/>
          <p:nvPr/>
        </p:nvSpPr>
        <p:spPr>
          <a:xfrm>
            <a:off x="8201886" y="4274123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497DFF5-54C5-4A05-B46A-7C4BB3D592CF}"/>
              </a:ext>
            </a:extLst>
          </p:cNvPr>
          <p:cNvSpPr txBox="1"/>
          <p:nvPr/>
        </p:nvSpPr>
        <p:spPr>
          <a:xfrm>
            <a:off x="7439886" y="419792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E3C2F47E-2F4F-4FDB-83CF-6AA6416534EE}"/>
              </a:ext>
            </a:extLst>
          </p:cNvPr>
          <p:cNvSpPr txBox="1"/>
          <p:nvPr/>
        </p:nvSpPr>
        <p:spPr>
          <a:xfrm>
            <a:off x="8506686" y="419792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1519CBA7-6648-408B-88FD-23EF9D65FC79}"/>
              </a:ext>
            </a:extLst>
          </p:cNvPr>
          <p:cNvSpPr/>
          <p:nvPr/>
        </p:nvSpPr>
        <p:spPr>
          <a:xfrm>
            <a:off x="4087086" y="5036123"/>
            <a:ext cx="2209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 start Date: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F98181F7-78A8-4290-A4FC-7BD8F7CF3E9B}"/>
              </a:ext>
            </a:extLst>
          </p:cNvPr>
          <p:cNvSpPr/>
          <p:nvPr/>
        </p:nvSpPr>
        <p:spPr>
          <a:xfrm>
            <a:off x="7744686" y="4959923"/>
            <a:ext cx="2209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 end Date: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C52C244D-F75C-4839-ABD2-D53C20A4721D}"/>
              </a:ext>
            </a:extLst>
          </p:cNvPr>
          <p:cNvSpPr/>
          <p:nvPr/>
        </p:nvSpPr>
        <p:spPr>
          <a:xfrm>
            <a:off x="5992086" y="5036123"/>
            <a:ext cx="1066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Action Button: Forward or Next 5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85DE997-C64E-45B2-8CC7-A3326A6CC168}"/>
              </a:ext>
            </a:extLst>
          </p:cNvPr>
          <p:cNvSpPr/>
          <p:nvPr/>
        </p:nvSpPr>
        <p:spPr>
          <a:xfrm rot="5400000">
            <a:off x="7058886" y="5036123"/>
            <a:ext cx="228600" cy="2286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DCD1880D-CDA8-4C9E-B469-071A6DCCD7E8}"/>
              </a:ext>
            </a:extLst>
          </p:cNvPr>
          <p:cNvGrpSpPr/>
          <p:nvPr/>
        </p:nvGrpSpPr>
        <p:grpSpPr>
          <a:xfrm>
            <a:off x="9497286" y="5036123"/>
            <a:ext cx="1295400" cy="228600"/>
            <a:chOff x="6172200" y="4800600"/>
            <a:chExt cx="1295400" cy="228600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116653A6-15FD-4B4F-9324-2D37FE3EBDCC}"/>
                </a:ext>
              </a:extLst>
            </p:cNvPr>
            <p:cNvSpPr/>
            <p:nvPr/>
          </p:nvSpPr>
          <p:spPr>
            <a:xfrm>
              <a:off x="6172200" y="4800600"/>
              <a:ext cx="10668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Action Button: Forward or Next 58">
              <a:hlinkClick r:id="" action="ppaction://hlinkshowjump?jump=nextslide" highlightClick="1"/>
              <a:extLst>
                <a:ext uri="{FF2B5EF4-FFF2-40B4-BE49-F238E27FC236}">
                  <a16:creationId xmlns:a16="http://schemas.microsoft.com/office/drawing/2014/main" id="{AAA8C778-C498-4BEA-89BE-C427801BBDBC}"/>
                </a:ext>
              </a:extLst>
            </p:cNvPr>
            <p:cNvSpPr/>
            <p:nvPr/>
          </p:nvSpPr>
          <p:spPr>
            <a:xfrm rot="5400000">
              <a:off x="7239000" y="4800600"/>
              <a:ext cx="228600" cy="228600"/>
            </a:xfrm>
            <a:prstGeom prst="actionButtonForwardNex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3" name="Rectangle 192">
            <a:extLst>
              <a:ext uri="{FF2B5EF4-FFF2-40B4-BE49-F238E27FC236}">
                <a16:creationId xmlns:a16="http://schemas.microsoft.com/office/drawing/2014/main" id="{51219484-1714-4369-8060-A780388F8EF7}"/>
              </a:ext>
            </a:extLst>
          </p:cNvPr>
          <p:cNvSpPr/>
          <p:nvPr/>
        </p:nvSpPr>
        <p:spPr>
          <a:xfrm>
            <a:off x="4163286" y="5340923"/>
            <a:ext cx="3886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 you want to receive notification?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4CC1B1F2-D049-4A7E-905A-40679B1DC27E}"/>
              </a:ext>
            </a:extLst>
          </p:cNvPr>
          <p:cNvSpPr/>
          <p:nvPr/>
        </p:nvSpPr>
        <p:spPr>
          <a:xfrm>
            <a:off x="7973286" y="5569523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529C1F21-4880-436D-A3A2-BA80761FA01B}"/>
              </a:ext>
            </a:extLst>
          </p:cNvPr>
          <p:cNvSpPr/>
          <p:nvPr/>
        </p:nvSpPr>
        <p:spPr>
          <a:xfrm>
            <a:off x="8887686" y="5569523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2CD40D2D-654E-48F7-949A-4AE3F9495381}"/>
              </a:ext>
            </a:extLst>
          </p:cNvPr>
          <p:cNvSpPr txBox="1"/>
          <p:nvPr/>
        </p:nvSpPr>
        <p:spPr>
          <a:xfrm>
            <a:off x="8125686" y="549332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EB0E8C6-499B-4EB6-8A29-19CF03986E96}"/>
              </a:ext>
            </a:extLst>
          </p:cNvPr>
          <p:cNvSpPr txBox="1"/>
          <p:nvPr/>
        </p:nvSpPr>
        <p:spPr>
          <a:xfrm>
            <a:off x="9192486" y="549332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AE0BE684-94E7-44C7-86CD-8048EBD1542E}"/>
              </a:ext>
            </a:extLst>
          </p:cNvPr>
          <p:cNvSpPr/>
          <p:nvPr/>
        </p:nvSpPr>
        <p:spPr>
          <a:xfrm>
            <a:off x="4391886" y="4578923"/>
            <a:ext cx="28956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Take test Now? </a:t>
            </a:r>
          </a:p>
        </p:txBody>
      </p:sp>
      <p:sp>
        <p:nvSpPr>
          <p:cNvPr id="199" name="Rectangle 198">
            <a:hlinkClick r:id="rId4" action="ppaction://hlinksldjump"/>
            <a:extLst>
              <a:ext uri="{FF2B5EF4-FFF2-40B4-BE49-F238E27FC236}">
                <a16:creationId xmlns:a16="http://schemas.microsoft.com/office/drawing/2014/main" id="{71A76118-0BEB-4758-B97F-2516C605299E}"/>
              </a:ext>
            </a:extLst>
          </p:cNvPr>
          <p:cNvSpPr/>
          <p:nvPr/>
        </p:nvSpPr>
        <p:spPr>
          <a:xfrm>
            <a:off x="6830286" y="4742991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169B35CA-764C-4FA4-8C08-986B72676D85}"/>
              </a:ext>
            </a:extLst>
          </p:cNvPr>
          <p:cNvSpPr txBox="1"/>
          <p:nvPr/>
        </p:nvSpPr>
        <p:spPr>
          <a:xfrm>
            <a:off x="7058886" y="470835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F57C1F63-0A91-4266-9555-842B5CEA135D}"/>
              </a:ext>
            </a:extLst>
          </p:cNvPr>
          <p:cNvSpPr/>
          <p:nvPr/>
        </p:nvSpPr>
        <p:spPr>
          <a:xfrm>
            <a:off x="7820886" y="4731323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AED28BE-97CB-4B3D-8EDC-EE261FDF0CC8}"/>
              </a:ext>
            </a:extLst>
          </p:cNvPr>
          <p:cNvSpPr txBox="1"/>
          <p:nvPr/>
        </p:nvSpPr>
        <p:spPr>
          <a:xfrm>
            <a:off x="8125686" y="465512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08C10253-E517-4932-AE6E-B2E0C592E545}"/>
              </a:ext>
            </a:extLst>
          </p:cNvPr>
          <p:cNvGrpSpPr/>
          <p:nvPr/>
        </p:nvGrpSpPr>
        <p:grpSpPr>
          <a:xfrm>
            <a:off x="71553" y="4608927"/>
            <a:ext cx="1809360" cy="2101320"/>
            <a:chOff x="71553" y="4608927"/>
            <a:chExt cx="1809360" cy="210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EBF0DEC1-CA06-4D15-8FD7-0F5443D8C0C8}"/>
                    </a:ext>
                  </a:extLst>
                </p14:cNvPr>
                <p14:cNvContentPartPr/>
                <p14:nvPr/>
              </p14:nvContentPartPr>
              <p14:xfrm>
                <a:off x="207273" y="4768767"/>
                <a:ext cx="111960" cy="15084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EBF0DEC1-CA06-4D15-8FD7-0F5443D8C0C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8633" y="4760127"/>
                  <a:ext cx="1296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B262F8C5-62ED-4372-8A00-084DFD21FEF2}"/>
                    </a:ext>
                  </a:extLst>
                </p14:cNvPr>
                <p14:cNvContentPartPr/>
                <p14:nvPr/>
              </p14:nvContentPartPr>
              <p14:xfrm>
                <a:off x="335433" y="4732767"/>
                <a:ext cx="151920" cy="17424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B262F8C5-62ED-4372-8A00-084DFD21FEF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26433" y="4724127"/>
                  <a:ext cx="1695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F8787022-3EA5-4459-9CF5-59032E50BA76}"/>
                    </a:ext>
                  </a:extLst>
                </p14:cNvPr>
                <p14:cNvContentPartPr/>
                <p14:nvPr/>
              </p14:nvContentPartPr>
              <p14:xfrm>
                <a:off x="490953" y="4691727"/>
                <a:ext cx="297360" cy="19584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F8787022-3EA5-4459-9CF5-59032E50BA7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82313" y="4683087"/>
                  <a:ext cx="3150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80BC757-5CA5-4D53-9E18-42393B77E912}"/>
                    </a:ext>
                  </a:extLst>
                </p14:cNvPr>
                <p14:cNvContentPartPr/>
                <p14:nvPr/>
              </p14:nvContentPartPr>
              <p14:xfrm>
                <a:off x="1020513" y="4825647"/>
                <a:ext cx="808200" cy="4392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80BC757-5CA5-4D53-9E18-42393B77E91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11513" y="4817007"/>
                  <a:ext cx="82584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28A8F925-E6C9-464A-9579-78F3F97DE8DB}"/>
                    </a:ext>
                  </a:extLst>
                </p14:cNvPr>
                <p14:cNvContentPartPr/>
                <p14:nvPr/>
              </p14:nvContentPartPr>
              <p14:xfrm>
                <a:off x="1663473" y="4695687"/>
                <a:ext cx="217440" cy="2559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28A8F925-E6C9-464A-9579-78F3F97DE8D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654833" y="4687047"/>
                  <a:ext cx="23508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89E5ACE9-C366-414D-AB06-8771C8292E7D}"/>
                    </a:ext>
                  </a:extLst>
                </p14:cNvPr>
                <p14:cNvContentPartPr/>
                <p14:nvPr/>
              </p14:nvContentPartPr>
              <p14:xfrm>
                <a:off x="867513" y="4633407"/>
                <a:ext cx="331200" cy="16416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89E5ACE9-C366-414D-AB06-8771C8292E7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58513" y="4624767"/>
                  <a:ext cx="3488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88998E34-DB4A-463B-A327-0C11897A4BA1}"/>
                    </a:ext>
                  </a:extLst>
                </p14:cNvPr>
                <p14:cNvContentPartPr/>
                <p14:nvPr/>
              </p14:nvContentPartPr>
              <p14:xfrm>
                <a:off x="1136073" y="4661127"/>
                <a:ext cx="32760" cy="2304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88998E34-DB4A-463B-A327-0C11897A4BA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27073" y="4652127"/>
                  <a:ext cx="504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08E924E6-6923-4F2E-987C-AD46A0744550}"/>
                    </a:ext>
                  </a:extLst>
                </p14:cNvPr>
                <p14:cNvContentPartPr/>
                <p14:nvPr/>
              </p14:nvContentPartPr>
              <p14:xfrm>
                <a:off x="1237593" y="4661127"/>
                <a:ext cx="283680" cy="10620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08E924E6-6923-4F2E-987C-AD46A074455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228593" y="4652127"/>
                  <a:ext cx="3013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0BFD5523-47C2-4BCF-B706-17819847E393}"/>
                    </a:ext>
                  </a:extLst>
                </p14:cNvPr>
                <p14:cNvContentPartPr/>
                <p14:nvPr/>
              </p14:nvContentPartPr>
              <p14:xfrm>
                <a:off x="1242993" y="4608927"/>
                <a:ext cx="21240" cy="1044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0BFD5523-47C2-4BCF-B706-17819847E39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233993" y="4600287"/>
                  <a:ext cx="388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8E85A944-1D8F-44E8-B700-1040CAB4EFC5}"/>
                    </a:ext>
                  </a:extLst>
                </p14:cNvPr>
                <p14:cNvContentPartPr/>
                <p14:nvPr/>
              </p14:nvContentPartPr>
              <p14:xfrm>
                <a:off x="249393" y="5048847"/>
                <a:ext cx="574200" cy="25992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8E85A944-1D8F-44E8-B700-1040CAB4EFC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40753" y="5039847"/>
                  <a:ext cx="5918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47F83E0F-2E4F-49F3-8186-7A9E890E0F44}"/>
                    </a:ext>
                  </a:extLst>
                </p14:cNvPr>
                <p14:cNvContentPartPr/>
                <p14:nvPr/>
              </p14:nvContentPartPr>
              <p14:xfrm>
                <a:off x="853473" y="4931847"/>
                <a:ext cx="21240" cy="25488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47F83E0F-2E4F-49F3-8186-7A9E890E0F4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44473" y="4922847"/>
                  <a:ext cx="3888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6933F9A0-A883-474B-8114-DDDB21BB8C95}"/>
                    </a:ext>
                  </a:extLst>
                </p14:cNvPr>
                <p14:cNvContentPartPr/>
                <p14:nvPr/>
              </p14:nvContentPartPr>
              <p14:xfrm>
                <a:off x="303033" y="5576607"/>
                <a:ext cx="216360" cy="18108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6933F9A0-A883-474B-8114-DDDB21BB8C9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94393" y="5567967"/>
                  <a:ext cx="2340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8D612145-FE41-4870-B101-AA66DB69E22A}"/>
                    </a:ext>
                  </a:extLst>
                </p14:cNvPr>
                <p14:cNvContentPartPr/>
                <p14:nvPr/>
              </p14:nvContentPartPr>
              <p14:xfrm>
                <a:off x="403473" y="5490927"/>
                <a:ext cx="360" cy="36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8D612145-FE41-4870-B101-AA66DB69E22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94833" y="54822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10776E77-BF55-40CA-8C20-9E5CC50FD127}"/>
                    </a:ext>
                  </a:extLst>
                </p14:cNvPr>
                <p14:cNvContentPartPr/>
                <p14:nvPr/>
              </p14:nvContentPartPr>
              <p14:xfrm>
                <a:off x="517593" y="5399127"/>
                <a:ext cx="291960" cy="23796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10776E77-BF55-40CA-8C20-9E5CC50FD12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08593" y="5390487"/>
                  <a:ext cx="3096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6CADC06A-4AF2-4536-B805-1E1B1999F2E3}"/>
                    </a:ext>
                  </a:extLst>
                </p14:cNvPr>
                <p14:cNvContentPartPr/>
                <p14:nvPr/>
              </p14:nvContentPartPr>
              <p14:xfrm>
                <a:off x="363153" y="5904567"/>
                <a:ext cx="54000" cy="8460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6CADC06A-4AF2-4536-B805-1E1B1999F2E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54513" y="5895927"/>
                  <a:ext cx="716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5B0B6269-A22B-4AB8-A257-517AE964FDD9}"/>
                    </a:ext>
                  </a:extLst>
                </p14:cNvPr>
                <p14:cNvContentPartPr/>
                <p14:nvPr/>
              </p14:nvContentPartPr>
              <p14:xfrm>
                <a:off x="454593" y="5803407"/>
                <a:ext cx="199080" cy="17496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5B0B6269-A22B-4AB8-A257-517AE964FDD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45953" y="5794767"/>
                  <a:ext cx="2167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1CD8294E-B045-44CB-9CB1-4188966B6B86}"/>
                    </a:ext>
                  </a:extLst>
                </p14:cNvPr>
                <p14:cNvContentPartPr/>
                <p14:nvPr/>
              </p14:nvContentPartPr>
              <p14:xfrm>
                <a:off x="651513" y="5681007"/>
                <a:ext cx="180000" cy="19656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1CD8294E-B045-44CB-9CB1-4188966B6B8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42873" y="5672007"/>
                  <a:ext cx="1976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83FCC0D7-22BB-4859-BEE6-22D27775EBB0}"/>
                    </a:ext>
                  </a:extLst>
                </p14:cNvPr>
                <p14:cNvContentPartPr/>
                <p14:nvPr/>
              </p14:nvContentPartPr>
              <p14:xfrm>
                <a:off x="743673" y="5673087"/>
                <a:ext cx="30240" cy="6192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83FCC0D7-22BB-4859-BEE6-22D27775EBB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34673" y="5664087"/>
                  <a:ext cx="478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50067150-55A5-41AC-93A8-D73A34710BF9}"/>
                    </a:ext>
                  </a:extLst>
                </p14:cNvPr>
                <p14:cNvContentPartPr/>
                <p14:nvPr/>
              </p14:nvContentPartPr>
              <p14:xfrm>
                <a:off x="821793" y="5507127"/>
                <a:ext cx="247320" cy="29664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50067150-55A5-41AC-93A8-D73A34710BF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12793" y="5498127"/>
                  <a:ext cx="26496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BD70EC48-5165-4BDE-BF36-9CC906138E9B}"/>
                    </a:ext>
                  </a:extLst>
                </p14:cNvPr>
                <p14:cNvContentPartPr/>
                <p14:nvPr/>
              </p14:nvContentPartPr>
              <p14:xfrm>
                <a:off x="173073" y="6174567"/>
                <a:ext cx="227160" cy="19836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BD70EC48-5165-4BDE-BF36-9CC906138E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64433" y="6165567"/>
                  <a:ext cx="2448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D15E6B9B-263F-4FF7-B588-FD9DDEA6264F}"/>
                    </a:ext>
                  </a:extLst>
                </p14:cNvPr>
                <p14:cNvContentPartPr/>
                <p14:nvPr/>
              </p14:nvContentPartPr>
              <p14:xfrm>
                <a:off x="526593" y="6043527"/>
                <a:ext cx="206640" cy="16776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D15E6B9B-263F-4FF7-B588-FD9DDEA6264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17953" y="6034527"/>
                  <a:ext cx="2242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2C7ADF3A-D456-47F3-A080-31D4AF6CF620}"/>
                    </a:ext>
                  </a:extLst>
                </p14:cNvPr>
                <p14:cNvContentPartPr/>
                <p14:nvPr/>
              </p14:nvContentPartPr>
              <p14:xfrm>
                <a:off x="744393" y="6048927"/>
                <a:ext cx="87120" cy="7056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2C7ADF3A-D456-47F3-A080-31D4AF6CF62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35753" y="6040287"/>
                  <a:ext cx="1047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586C4AC5-A8C1-4E97-9ABD-6591859483ED}"/>
                    </a:ext>
                  </a:extLst>
                </p14:cNvPr>
                <p14:cNvContentPartPr/>
                <p14:nvPr/>
              </p14:nvContentPartPr>
              <p14:xfrm>
                <a:off x="853473" y="5810967"/>
                <a:ext cx="549000" cy="27000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586C4AC5-A8C1-4E97-9ABD-6591859483E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44833" y="5801967"/>
                  <a:ext cx="56664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EAF4627B-7783-43E8-A0AD-42B7803B3906}"/>
                    </a:ext>
                  </a:extLst>
                </p14:cNvPr>
                <p14:cNvContentPartPr/>
                <p14:nvPr/>
              </p14:nvContentPartPr>
              <p14:xfrm>
                <a:off x="1001073" y="5834367"/>
                <a:ext cx="8280" cy="1872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EAF4627B-7783-43E8-A0AD-42B7803B390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92433" y="5825727"/>
                  <a:ext cx="259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A553C5C7-15A0-4191-B57A-A3C4DBC8D664}"/>
                    </a:ext>
                  </a:extLst>
                </p14:cNvPr>
                <p14:cNvContentPartPr/>
                <p14:nvPr/>
              </p14:nvContentPartPr>
              <p14:xfrm>
                <a:off x="71553" y="6574167"/>
                <a:ext cx="72360" cy="6480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A553C5C7-15A0-4191-B57A-A3C4DBC8D66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2913" y="6565167"/>
                  <a:ext cx="900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3D90E731-F77D-496B-A46B-14D4BE88F760}"/>
                    </a:ext>
                  </a:extLst>
                </p14:cNvPr>
                <p14:cNvContentPartPr/>
                <p14:nvPr/>
              </p14:nvContentPartPr>
              <p14:xfrm>
                <a:off x="212673" y="6559047"/>
                <a:ext cx="131040" cy="15120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3D90E731-F77D-496B-A46B-14D4BE88F76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03673" y="6550047"/>
                  <a:ext cx="1486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658F88AD-0583-49AB-BDC4-8D41E2620EFE}"/>
                    </a:ext>
                  </a:extLst>
                </p14:cNvPr>
                <p14:cNvContentPartPr/>
                <p14:nvPr/>
              </p14:nvContentPartPr>
              <p14:xfrm>
                <a:off x="251913" y="6665247"/>
                <a:ext cx="360" cy="36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658F88AD-0583-49AB-BDC4-8D41E2620EF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43273" y="66566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FA7847C0-DB82-433C-961C-350E935F1637}"/>
                    </a:ext>
                  </a:extLst>
                </p14:cNvPr>
                <p14:cNvContentPartPr/>
                <p14:nvPr/>
              </p14:nvContentPartPr>
              <p14:xfrm>
                <a:off x="324993" y="6443127"/>
                <a:ext cx="261360" cy="24480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FA7847C0-DB82-433C-961C-350E935F163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15993" y="6434127"/>
                  <a:ext cx="27900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058BD9AD-22FE-4F22-9E13-5869A354A4B3}"/>
                    </a:ext>
                  </a:extLst>
                </p14:cNvPr>
                <p14:cNvContentPartPr/>
                <p14:nvPr/>
              </p14:nvContentPartPr>
              <p14:xfrm>
                <a:off x="576633" y="6384447"/>
                <a:ext cx="190080" cy="16128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058BD9AD-22FE-4F22-9E13-5869A354A4B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67993" y="6375807"/>
                  <a:ext cx="2077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D58A96B6-E912-4F82-A64E-8C2A3D1A2EAF}"/>
                    </a:ext>
                  </a:extLst>
                </p14:cNvPr>
                <p14:cNvContentPartPr/>
                <p14:nvPr/>
              </p14:nvContentPartPr>
              <p14:xfrm>
                <a:off x="570153" y="6415407"/>
                <a:ext cx="46080" cy="3744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D58A96B6-E912-4F82-A64E-8C2A3D1A2EA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61153" y="6406767"/>
                  <a:ext cx="637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96613450-EB3E-4AE9-A3B0-1771F6476183}"/>
                    </a:ext>
                  </a:extLst>
                </p14:cNvPr>
                <p14:cNvContentPartPr/>
                <p14:nvPr/>
              </p14:nvContentPartPr>
              <p14:xfrm>
                <a:off x="711993" y="6262407"/>
                <a:ext cx="124920" cy="15084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96613450-EB3E-4AE9-A3B0-1771F647618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03353" y="6253767"/>
                  <a:ext cx="1425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363389BF-2C04-4CEB-B42E-0CB3F9943561}"/>
                    </a:ext>
                  </a:extLst>
                </p14:cNvPr>
                <p14:cNvContentPartPr/>
                <p14:nvPr/>
              </p14:nvContentPartPr>
              <p14:xfrm>
                <a:off x="852753" y="6124527"/>
                <a:ext cx="248400" cy="26676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363389BF-2C04-4CEB-B42E-0CB3F994356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44113" y="6115527"/>
                  <a:ext cx="2660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40F91457-ABD5-4FEF-AA98-B6C12E3ECFFE}"/>
                    </a:ext>
                  </a:extLst>
                </p14:cNvPr>
                <p14:cNvContentPartPr/>
                <p14:nvPr/>
              </p14:nvContentPartPr>
              <p14:xfrm>
                <a:off x="1016193" y="6161607"/>
                <a:ext cx="47520" cy="2484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40F91457-ABD5-4FEF-AA98-B6C12E3ECFF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07193" y="6152967"/>
                  <a:ext cx="651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C8F9C104-B21B-4905-BFEF-92EAD81148B1}"/>
                    </a:ext>
                  </a:extLst>
                </p14:cNvPr>
                <p14:cNvContentPartPr/>
                <p14:nvPr/>
              </p14:nvContentPartPr>
              <p14:xfrm>
                <a:off x="918273" y="6530607"/>
                <a:ext cx="83160" cy="12492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C8F9C104-B21B-4905-BFEF-92EAD81148B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09633" y="6521607"/>
                  <a:ext cx="1008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42D9556D-840C-42C0-A50D-2A9FA9C8AAED}"/>
                    </a:ext>
                  </a:extLst>
                </p14:cNvPr>
                <p14:cNvContentPartPr/>
                <p14:nvPr/>
              </p14:nvContentPartPr>
              <p14:xfrm>
                <a:off x="929433" y="6471207"/>
                <a:ext cx="57600" cy="7236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42D9556D-840C-42C0-A50D-2A9FA9C8AAE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20433" y="6462567"/>
                  <a:ext cx="7524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24FE0519-E5A1-466D-9261-8B8980E5C548}"/>
                    </a:ext>
                  </a:extLst>
                </p14:cNvPr>
                <p14:cNvContentPartPr/>
                <p14:nvPr/>
              </p14:nvContentPartPr>
              <p14:xfrm>
                <a:off x="1051113" y="6414687"/>
                <a:ext cx="111600" cy="16740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24FE0519-E5A1-466D-9261-8B8980E5C54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42113" y="6406047"/>
                  <a:ext cx="1292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9BB8F373-10E9-47F8-81B2-127555E78F9A}"/>
                    </a:ext>
                  </a:extLst>
                </p14:cNvPr>
                <p14:cNvContentPartPr/>
                <p14:nvPr/>
              </p14:nvContentPartPr>
              <p14:xfrm>
                <a:off x="1177113" y="6383727"/>
                <a:ext cx="225000" cy="16848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9BB8F373-10E9-47F8-81B2-127555E78F9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68113" y="6374727"/>
                  <a:ext cx="2426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93AFCEBF-7914-4DCD-BCAB-EB75D698E719}"/>
                    </a:ext>
                  </a:extLst>
                </p14:cNvPr>
                <p14:cNvContentPartPr/>
                <p14:nvPr/>
              </p14:nvContentPartPr>
              <p14:xfrm>
                <a:off x="1245513" y="6143607"/>
                <a:ext cx="97560" cy="11556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93AFCEBF-7914-4DCD-BCAB-EB75D698E71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236873" y="6134607"/>
                  <a:ext cx="115200" cy="13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BA59AE32-9ED7-40C1-BE1D-E8E37A71BF40}"/>
                  </a:ext>
                </a:extLst>
              </p14:cNvPr>
              <p14:cNvContentPartPr/>
              <p14:nvPr/>
            </p14:nvContentPartPr>
            <p14:xfrm>
              <a:off x="4313073" y="4975407"/>
              <a:ext cx="6283800" cy="104400"/>
            </p14:xfrm>
          </p:contentPart>
        </mc:Choice>
        <mc:Fallback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BA59AE32-9ED7-40C1-BE1D-E8E37A71BF4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04433" y="4966767"/>
                <a:ext cx="630144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B44286BF-979B-404F-81AF-07381D375680}"/>
                  </a:ext>
                </a:extLst>
              </p14:cNvPr>
              <p14:cNvContentPartPr/>
              <p14:nvPr/>
            </p14:nvContentPartPr>
            <p14:xfrm>
              <a:off x="4367793" y="4991607"/>
              <a:ext cx="6513840" cy="41436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B44286BF-979B-404F-81AF-07381D37568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358793" y="4982967"/>
                <a:ext cx="6531480" cy="43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1" name="Group 350">
            <a:extLst>
              <a:ext uri="{FF2B5EF4-FFF2-40B4-BE49-F238E27FC236}">
                <a16:creationId xmlns:a16="http://schemas.microsoft.com/office/drawing/2014/main" id="{72A0B500-A78F-45BB-9E78-DD0C40CC961C}"/>
              </a:ext>
            </a:extLst>
          </p:cNvPr>
          <p:cNvGrpSpPr/>
          <p:nvPr/>
        </p:nvGrpSpPr>
        <p:grpSpPr>
          <a:xfrm>
            <a:off x="4244673" y="6001047"/>
            <a:ext cx="7287840" cy="605520"/>
            <a:chOff x="4244673" y="6001047"/>
            <a:chExt cx="7287840" cy="60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CFE4C21B-F421-478D-BB0B-3427C0E034F2}"/>
                    </a:ext>
                  </a:extLst>
                </p14:cNvPr>
                <p14:cNvContentPartPr/>
                <p14:nvPr/>
              </p14:nvContentPartPr>
              <p14:xfrm>
                <a:off x="9569793" y="6121287"/>
                <a:ext cx="3960" cy="27072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CFE4C21B-F421-478D-BB0B-3427C0E034F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560793" y="6112647"/>
                  <a:ext cx="2160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BA6256A3-BC45-41E5-BB3B-7C75023A5BA3}"/>
                    </a:ext>
                  </a:extLst>
                </p14:cNvPr>
                <p14:cNvContentPartPr/>
                <p14:nvPr/>
              </p14:nvContentPartPr>
              <p14:xfrm>
                <a:off x="9574473" y="6090687"/>
                <a:ext cx="456480" cy="18000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BA6256A3-BC45-41E5-BB3B-7C75023A5BA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565473" y="6082047"/>
                  <a:ext cx="4741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6E39AA3B-9051-4A4F-AC5A-314359F82EC0}"/>
                    </a:ext>
                  </a:extLst>
                </p14:cNvPr>
                <p14:cNvContentPartPr/>
                <p14:nvPr/>
              </p14:nvContentPartPr>
              <p14:xfrm>
                <a:off x="10111233" y="6033087"/>
                <a:ext cx="632160" cy="23760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6E39AA3B-9051-4A4F-AC5A-314359F82EC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102233" y="6024087"/>
                  <a:ext cx="64980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24288EE0-1091-4FB1-8046-AEBE1042D051}"/>
                    </a:ext>
                  </a:extLst>
                </p14:cNvPr>
                <p14:cNvContentPartPr/>
                <p14:nvPr/>
              </p14:nvContentPartPr>
              <p14:xfrm>
                <a:off x="10818993" y="6050727"/>
                <a:ext cx="367560" cy="18324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24288EE0-1091-4FB1-8046-AEBE1042D05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810353" y="6041727"/>
                  <a:ext cx="3852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D35F1AA5-AA3F-4886-8613-E0B73ED183FC}"/>
                    </a:ext>
                  </a:extLst>
                </p14:cNvPr>
                <p14:cNvContentPartPr/>
                <p14:nvPr/>
              </p14:nvContentPartPr>
              <p14:xfrm>
                <a:off x="4283553" y="6098607"/>
                <a:ext cx="133920" cy="17568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D35F1AA5-AA3F-4886-8613-E0B73ED183F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274913" y="6089607"/>
                  <a:ext cx="151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7C7B73FB-FE1C-4538-A060-0D3D9D4E7732}"/>
                    </a:ext>
                  </a:extLst>
                </p14:cNvPr>
                <p14:cNvContentPartPr/>
                <p14:nvPr/>
              </p14:nvContentPartPr>
              <p14:xfrm>
                <a:off x="4498833" y="6190407"/>
                <a:ext cx="515520" cy="14508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7C7B73FB-FE1C-4538-A060-0D3D9D4E773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489833" y="6181767"/>
                  <a:ext cx="5331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533FC75A-1A7D-4850-B414-8CE6421B0948}"/>
                    </a:ext>
                  </a:extLst>
                </p14:cNvPr>
                <p14:cNvContentPartPr/>
                <p14:nvPr/>
              </p14:nvContentPartPr>
              <p14:xfrm>
                <a:off x="5138193" y="6105087"/>
                <a:ext cx="178200" cy="28296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533FC75A-1A7D-4850-B414-8CE6421B094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129193" y="6096087"/>
                  <a:ext cx="19584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C211B451-FC6C-4CDF-B932-3BCC5B56B3F2}"/>
                    </a:ext>
                  </a:extLst>
                </p14:cNvPr>
                <p14:cNvContentPartPr/>
                <p14:nvPr/>
              </p14:nvContentPartPr>
              <p14:xfrm>
                <a:off x="5431593" y="6097527"/>
                <a:ext cx="216720" cy="20304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C211B451-FC6C-4CDF-B932-3BCC5B56B3F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422953" y="6088887"/>
                  <a:ext cx="234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D85E2372-762D-40DE-8425-5A1651ABDC68}"/>
                    </a:ext>
                  </a:extLst>
                </p14:cNvPr>
                <p14:cNvContentPartPr/>
                <p14:nvPr/>
              </p14:nvContentPartPr>
              <p14:xfrm>
                <a:off x="5666673" y="6185007"/>
                <a:ext cx="117720" cy="8244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D85E2372-762D-40DE-8425-5A1651ABDC6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657673" y="6176367"/>
                  <a:ext cx="1353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97D8791F-19B8-4C62-8983-365892DD0937}"/>
                    </a:ext>
                  </a:extLst>
                </p14:cNvPr>
                <p14:cNvContentPartPr/>
                <p14:nvPr/>
              </p14:nvContentPartPr>
              <p14:xfrm>
                <a:off x="5388753" y="6164127"/>
                <a:ext cx="76680" cy="1296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97D8791F-19B8-4C62-8983-365892DD093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380113" y="6155127"/>
                  <a:ext cx="943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45DE9B47-5FE0-4B00-8CEA-13ABCA547F73}"/>
                    </a:ext>
                  </a:extLst>
                </p14:cNvPr>
                <p14:cNvContentPartPr/>
                <p14:nvPr/>
              </p14:nvContentPartPr>
              <p14:xfrm>
                <a:off x="5895993" y="6108687"/>
                <a:ext cx="109080" cy="16668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45DE9B47-5FE0-4B00-8CEA-13ABCA547F7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887353" y="6100047"/>
                  <a:ext cx="1267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6AB0A0A0-E907-4BCB-8A7F-25A3EBD34FC7}"/>
                    </a:ext>
                  </a:extLst>
                </p14:cNvPr>
                <p14:cNvContentPartPr/>
                <p14:nvPr/>
              </p14:nvContentPartPr>
              <p14:xfrm>
                <a:off x="5926593" y="6133167"/>
                <a:ext cx="52920" cy="3492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6AB0A0A0-E907-4BCB-8A7F-25A3EBD34FC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917953" y="6124527"/>
                  <a:ext cx="705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733DF747-56B8-4660-A99B-89FDE776EA4A}"/>
                    </a:ext>
                  </a:extLst>
                </p14:cNvPr>
                <p14:cNvContentPartPr/>
                <p14:nvPr/>
              </p14:nvContentPartPr>
              <p14:xfrm>
                <a:off x="5994633" y="6060087"/>
                <a:ext cx="287280" cy="21708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733DF747-56B8-4660-A99B-89FDE776EA4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985993" y="6051087"/>
                  <a:ext cx="3049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CF81E1F7-C15A-4517-875C-9F4B53185D56}"/>
                    </a:ext>
                  </a:extLst>
                </p14:cNvPr>
                <p14:cNvContentPartPr/>
                <p14:nvPr/>
              </p14:nvContentPartPr>
              <p14:xfrm>
                <a:off x="6186873" y="6103287"/>
                <a:ext cx="86400" cy="1944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CF81E1F7-C15A-4517-875C-9F4B53185D5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178233" y="6094647"/>
                  <a:ext cx="1040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0E6AE4A4-0128-45B4-85E7-23E1F8F6C55C}"/>
                    </a:ext>
                  </a:extLst>
                </p14:cNvPr>
                <p14:cNvContentPartPr/>
                <p14:nvPr/>
              </p14:nvContentPartPr>
              <p14:xfrm>
                <a:off x="6402513" y="6156207"/>
                <a:ext cx="128880" cy="10836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0E6AE4A4-0128-45B4-85E7-23E1F8F6C55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393513" y="6147207"/>
                  <a:ext cx="1465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EBCFF43F-77C7-4D2B-8749-13F80DC25B13}"/>
                    </a:ext>
                  </a:extLst>
                </p14:cNvPr>
                <p14:cNvContentPartPr/>
                <p14:nvPr/>
              </p14:nvContentPartPr>
              <p14:xfrm>
                <a:off x="6562713" y="6052167"/>
                <a:ext cx="111600" cy="18936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EBCFF43F-77C7-4D2B-8749-13F80DC25B1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554073" y="6043167"/>
                  <a:ext cx="129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72D47DD8-1DB9-4922-8350-DD8DBC84FBAA}"/>
                    </a:ext>
                  </a:extLst>
                </p14:cNvPr>
                <p14:cNvContentPartPr/>
                <p14:nvPr/>
              </p14:nvContentPartPr>
              <p14:xfrm>
                <a:off x="6700233" y="6047847"/>
                <a:ext cx="188640" cy="17784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72D47DD8-1DB9-4922-8350-DD8DBC84FBA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691593" y="6038847"/>
                  <a:ext cx="2062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4E435EC5-7DDA-4201-89B6-37E9CCD5508C}"/>
                    </a:ext>
                  </a:extLst>
                </p14:cNvPr>
                <p14:cNvContentPartPr/>
                <p14:nvPr/>
              </p14:nvContentPartPr>
              <p14:xfrm>
                <a:off x="6830193" y="6060807"/>
                <a:ext cx="340200" cy="15804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4E435EC5-7DDA-4201-89B6-37E9CCD5508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821193" y="6052167"/>
                  <a:ext cx="3578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D356EE31-14E3-49E6-8B7A-A0521E0CF6E8}"/>
                    </a:ext>
                  </a:extLst>
                </p14:cNvPr>
                <p14:cNvContentPartPr/>
                <p14:nvPr/>
              </p14:nvContentPartPr>
              <p14:xfrm>
                <a:off x="7293513" y="6159807"/>
                <a:ext cx="230040" cy="9648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D356EE31-14E3-49E6-8B7A-A0521E0CF6E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284873" y="6151167"/>
                  <a:ext cx="2476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1F0C6F13-21AB-49B7-97F7-2DF295FD146E}"/>
                    </a:ext>
                  </a:extLst>
                </p14:cNvPr>
                <p14:cNvContentPartPr/>
                <p14:nvPr/>
              </p14:nvContentPartPr>
              <p14:xfrm>
                <a:off x="7306833" y="6078087"/>
                <a:ext cx="360" cy="36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1F0C6F13-21AB-49B7-97F7-2DF295FD146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297833" y="606944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0200D2B5-4120-41F5-8EB1-50E852EE33A0}"/>
                    </a:ext>
                  </a:extLst>
                </p14:cNvPr>
                <p14:cNvContentPartPr/>
                <p14:nvPr/>
              </p14:nvContentPartPr>
              <p14:xfrm>
                <a:off x="7524273" y="6035607"/>
                <a:ext cx="229320" cy="21996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0200D2B5-4120-41F5-8EB1-50E852EE33A0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515633" y="6026607"/>
                  <a:ext cx="2469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D8D6BC84-76F6-4F0B-97F5-D2390FDCA76D}"/>
                    </a:ext>
                  </a:extLst>
                </p14:cNvPr>
                <p14:cNvContentPartPr/>
                <p14:nvPr/>
              </p14:nvContentPartPr>
              <p14:xfrm>
                <a:off x="7641273" y="6001047"/>
                <a:ext cx="10800" cy="4068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D8D6BC84-76F6-4F0B-97F5-D2390FDCA76D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632633" y="5992047"/>
                  <a:ext cx="284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4E9443FA-FFD0-43E9-B554-87EC7209720D}"/>
                    </a:ext>
                  </a:extLst>
                </p14:cNvPr>
                <p14:cNvContentPartPr/>
                <p14:nvPr/>
              </p14:nvContentPartPr>
              <p14:xfrm>
                <a:off x="7718313" y="6117687"/>
                <a:ext cx="169560" cy="11556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4E9443FA-FFD0-43E9-B554-87EC7209720D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709673" y="6108687"/>
                  <a:ext cx="1872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66D73E64-CCED-456C-9CA0-93E20364B337}"/>
                    </a:ext>
                  </a:extLst>
                </p14:cNvPr>
                <p14:cNvContentPartPr/>
                <p14:nvPr/>
              </p14:nvContentPartPr>
              <p14:xfrm>
                <a:off x="7824513" y="6059367"/>
                <a:ext cx="4680" cy="1044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66D73E64-CCED-456C-9CA0-93E20364B33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815513" y="6050367"/>
                  <a:ext cx="223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869ABC1F-968B-440B-A72D-CC397B556988}"/>
                    </a:ext>
                  </a:extLst>
                </p14:cNvPr>
                <p14:cNvContentPartPr/>
                <p14:nvPr/>
              </p14:nvContentPartPr>
              <p14:xfrm>
                <a:off x="7872753" y="6029487"/>
                <a:ext cx="478440" cy="23364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869ABC1F-968B-440B-A72D-CC397B556988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864113" y="6020847"/>
                  <a:ext cx="4960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DB1CE7A3-09AF-4FB9-A5E2-4CC79A29493D}"/>
                    </a:ext>
                  </a:extLst>
                </p14:cNvPr>
                <p14:cNvContentPartPr/>
                <p14:nvPr/>
              </p14:nvContentPartPr>
              <p14:xfrm>
                <a:off x="8563233" y="6130647"/>
                <a:ext cx="232200" cy="16056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DB1CE7A3-09AF-4FB9-A5E2-4CC79A29493D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554593" y="6121647"/>
                  <a:ext cx="2498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F81B3DA2-8380-4E7C-A79B-211874FC057A}"/>
                    </a:ext>
                  </a:extLst>
                </p14:cNvPr>
                <p14:cNvContentPartPr/>
                <p14:nvPr/>
              </p14:nvContentPartPr>
              <p14:xfrm>
                <a:off x="8998113" y="6076647"/>
                <a:ext cx="92520" cy="20376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F81B3DA2-8380-4E7C-A79B-211874FC057A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989473" y="6067647"/>
                  <a:ext cx="1101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F8F7C7CC-ACD7-454A-971F-4866DB1A8A11}"/>
                    </a:ext>
                  </a:extLst>
                </p14:cNvPr>
                <p14:cNvContentPartPr/>
                <p14:nvPr/>
              </p14:nvContentPartPr>
              <p14:xfrm>
                <a:off x="8948433" y="6160167"/>
                <a:ext cx="78480" cy="4680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F8F7C7CC-ACD7-454A-971F-4866DB1A8A11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939793" y="6151167"/>
                  <a:ext cx="961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7E0E4FD6-7514-417E-8860-1BAF2C03FDFC}"/>
                    </a:ext>
                  </a:extLst>
                </p14:cNvPr>
                <p14:cNvContentPartPr/>
                <p14:nvPr/>
              </p14:nvContentPartPr>
              <p14:xfrm>
                <a:off x="9060753" y="6072687"/>
                <a:ext cx="282600" cy="20556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7E0E4FD6-7514-417E-8860-1BAF2C03FDFC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051753" y="6063687"/>
                  <a:ext cx="3002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AC399BC1-1D85-4348-A2B2-6F20AAF6BAB4}"/>
                    </a:ext>
                  </a:extLst>
                </p14:cNvPr>
                <p14:cNvContentPartPr/>
                <p14:nvPr/>
              </p14:nvContentPartPr>
              <p14:xfrm>
                <a:off x="9265593" y="6131727"/>
                <a:ext cx="81720" cy="2160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AC399BC1-1D85-4348-A2B2-6F20AAF6BAB4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256953" y="6122727"/>
                  <a:ext cx="993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4938A1B3-8D90-4992-8E32-F28A602A4947}"/>
                    </a:ext>
                  </a:extLst>
                </p14:cNvPr>
                <p14:cNvContentPartPr/>
                <p14:nvPr/>
              </p14:nvContentPartPr>
              <p14:xfrm>
                <a:off x="4244673" y="6438087"/>
                <a:ext cx="105480" cy="13032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4938A1B3-8D90-4992-8E32-F28A602A494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235673" y="6429447"/>
                  <a:ext cx="1231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5F578B81-7F62-4E56-9D8B-CEAA3CA5BAAB}"/>
                    </a:ext>
                  </a:extLst>
                </p14:cNvPr>
                <p14:cNvContentPartPr/>
                <p14:nvPr/>
              </p14:nvContentPartPr>
              <p14:xfrm>
                <a:off x="4428633" y="6364287"/>
                <a:ext cx="58320" cy="22248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5F578B81-7F62-4E56-9D8B-CEAA3CA5BAAB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419633" y="6355287"/>
                  <a:ext cx="759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697D3D87-2126-4D9B-BD7D-BDE91596A90A}"/>
                    </a:ext>
                  </a:extLst>
                </p14:cNvPr>
                <p14:cNvContentPartPr/>
                <p14:nvPr/>
              </p14:nvContentPartPr>
              <p14:xfrm>
                <a:off x="4360233" y="6390567"/>
                <a:ext cx="550440" cy="20412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697D3D87-2126-4D9B-BD7D-BDE91596A90A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351593" y="6381927"/>
                  <a:ext cx="5680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DBDA3E10-57C7-49C1-8818-887C18D3A8E3}"/>
                    </a:ext>
                  </a:extLst>
                </p14:cNvPr>
                <p14:cNvContentPartPr/>
                <p14:nvPr/>
              </p14:nvContentPartPr>
              <p14:xfrm>
                <a:off x="5013273" y="6504687"/>
                <a:ext cx="249480" cy="10188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DBDA3E10-57C7-49C1-8818-887C18D3A8E3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004633" y="6496047"/>
                  <a:ext cx="2671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955BD09A-2888-4336-91CD-D43BF83D3822}"/>
                    </a:ext>
                  </a:extLst>
                </p14:cNvPr>
                <p14:cNvContentPartPr/>
                <p14:nvPr/>
              </p14:nvContentPartPr>
              <p14:xfrm>
                <a:off x="5154753" y="6435207"/>
                <a:ext cx="360" cy="36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955BD09A-2888-4336-91CD-D43BF83D382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146113" y="64262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6C3791EB-54CE-463A-96C1-3AFDA6876DBA}"/>
                    </a:ext>
                  </a:extLst>
                </p14:cNvPr>
                <p14:cNvContentPartPr/>
                <p14:nvPr/>
              </p14:nvContentPartPr>
              <p14:xfrm>
                <a:off x="5273193" y="6422607"/>
                <a:ext cx="250920" cy="16164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6C3791EB-54CE-463A-96C1-3AFDA6876DB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264193" y="6413967"/>
                  <a:ext cx="268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A0185D38-BBF8-4675-8AE7-3F4AD540407B}"/>
                    </a:ext>
                  </a:extLst>
                </p14:cNvPr>
                <p14:cNvContentPartPr/>
                <p14:nvPr/>
              </p14:nvContentPartPr>
              <p14:xfrm>
                <a:off x="5243313" y="6504327"/>
                <a:ext cx="360" cy="36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A0185D38-BBF8-4675-8AE7-3F4AD540407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234673" y="64956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D30E46CE-4792-458E-92ED-356EAAB1163E}"/>
                    </a:ext>
                  </a:extLst>
                </p14:cNvPr>
                <p14:cNvContentPartPr/>
                <p14:nvPr/>
              </p14:nvContentPartPr>
              <p14:xfrm>
                <a:off x="5649753" y="6400287"/>
                <a:ext cx="276480" cy="17136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D30E46CE-4792-458E-92ED-356EAAB1163E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640753" y="6391647"/>
                  <a:ext cx="2941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82497211-B9CE-43E0-A938-41FAD1416FC0}"/>
                    </a:ext>
                  </a:extLst>
                </p14:cNvPr>
                <p14:cNvContentPartPr/>
                <p14:nvPr/>
              </p14:nvContentPartPr>
              <p14:xfrm>
                <a:off x="5855673" y="6412167"/>
                <a:ext cx="58320" cy="3204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82497211-B9CE-43E0-A938-41FAD1416FC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847033" y="6403527"/>
                  <a:ext cx="759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6D4FC1A0-C0CE-491C-96D3-9BAF30E5B986}"/>
                    </a:ext>
                  </a:extLst>
                </p14:cNvPr>
                <p14:cNvContentPartPr/>
                <p14:nvPr/>
              </p14:nvContentPartPr>
              <p14:xfrm>
                <a:off x="5935593" y="6447807"/>
                <a:ext cx="200880" cy="9576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6D4FC1A0-C0CE-491C-96D3-9BAF30E5B98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926593" y="6438807"/>
                  <a:ext cx="2185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DB8D8CD3-C334-4E8B-8EF1-29CE5A8354DA}"/>
                    </a:ext>
                  </a:extLst>
                </p14:cNvPr>
                <p14:cNvContentPartPr/>
                <p14:nvPr/>
              </p14:nvContentPartPr>
              <p14:xfrm>
                <a:off x="6048633" y="6404247"/>
                <a:ext cx="360" cy="36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DB8D8CD3-C334-4E8B-8EF1-29CE5A8354D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039633" y="63956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B22B44DD-2B24-436F-B3FB-BE70E1D5A1AA}"/>
                    </a:ext>
                  </a:extLst>
                </p14:cNvPr>
                <p14:cNvContentPartPr/>
                <p14:nvPr/>
              </p14:nvContentPartPr>
              <p14:xfrm>
                <a:off x="6122073" y="6333327"/>
                <a:ext cx="125640" cy="19800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B22B44DD-2B24-436F-B3FB-BE70E1D5A1A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113433" y="6324687"/>
                  <a:ext cx="1432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68DAF9A1-2620-497D-A4E9-723F9121759E}"/>
                    </a:ext>
                  </a:extLst>
                </p14:cNvPr>
                <p14:cNvContentPartPr/>
                <p14:nvPr/>
              </p14:nvContentPartPr>
              <p14:xfrm>
                <a:off x="6347433" y="6429807"/>
                <a:ext cx="323640" cy="11124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68DAF9A1-2620-497D-A4E9-723F9121759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338433" y="6421167"/>
                  <a:ext cx="3412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8D24930E-000D-4A83-9E77-D9F2AEA021EB}"/>
                    </a:ext>
                  </a:extLst>
                </p14:cNvPr>
                <p14:cNvContentPartPr/>
                <p14:nvPr/>
              </p14:nvContentPartPr>
              <p14:xfrm>
                <a:off x="6677193" y="6373287"/>
                <a:ext cx="211680" cy="16092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8D24930E-000D-4A83-9E77-D9F2AEA021E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668553" y="6364647"/>
                  <a:ext cx="2293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F43997B0-F9EC-4F41-B65E-E7E0D4D88B33}"/>
                    </a:ext>
                  </a:extLst>
                </p14:cNvPr>
                <p14:cNvContentPartPr/>
                <p14:nvPr/>
              </p14:nvContentPartPr>
              <p14:xfrm>
                <a:off x="6955833" y="6408927"/>
                <a:ext cx="192240" cy="9072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F43997B0-F9EC-4F41-B65E-E7E0D4D88B3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946833" y="6399927"/>
                  <a:ext cx="2098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97E11DC0-202B-4A82-A191-3F2CF7FD85E0}"/>
                    </a:ext>
                  </a:extLst>
                </p14:cNvPr>
                <p14:cNvContentPartPr/>
                <p14:nvPr/>
              </p14:nvContentPartPr>
              <p14:xfrm>
                <a:off x="7294593" y="6346647"/>
                <a:ext cx="125280" cy="12996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97E11DC0-202B-4A82-A191-3F2CF7FD85E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285953" y="6338007"/>
                  <a:ext cx="1429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018C94F3-86C6-4590-A4A8-321717E4FFB1}"/>
                    </a:ext>
                  </a:extLst>
                </p14:cNvPr>
                <p14:cNvContentPartPr/>
                <p14:nvPr/>
              </p14:nvContentPartPr>
              <p14:xfrm>
                <a:off x="7394313" y="6314607"/>
                <a:ext cx="235080" cy="16884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018C94F3-86C6-4590-A4A8-321717E4FFB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385313" y="6305967"/>
                  <a:ext cx="2527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6FAC5578-595C-475A-B782-EE88BD2EE350}"/>
                    </a:ext>
                  </a:extLst>
                </p14:cNvPr>
                <p14:cNvContentPartPr/>
                <p14:nvPr/>
              </p14:nvContentPartPr>
              <p14:xfrm>
                <a:off x="7575753" y="6390207"/>
                <a:ext cx="360" cy="36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6FAC5578-595C-475A-B782-EE88BD2EE35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566753" y="63815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3B7F67F4-F651-4DD0-8D4F-6F065E98A4BC}"/>
                    </a:ext>
                  </a:extLst>
                </p14:cNvPr>
                <p14:cNvContentPartPr/>
                <p14:nvPr/>
              </p14:nvContentPartPr>
              <p14:xfrm>
                <a:off x="7720113" y="6360327"/>
                <a:ext cx="63000" cy="12492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3B7F67F4-F651-4DD0-8D4F-6F065E98A4BC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711473" y="6351327"/>
                  <a:ext cx="806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33362B8A-1572-4BF9-B3E1-B24D3B6F155B}"/>
                    </a:ext>
                  </a:extLst>
                </p14:cNvPr>
                <p14:cNvContentPartPr/>
                <p14:nvPr/>
              </p14:nvContentPartPr>
              <p14:xfrm>
                <a:off x="7791393" y="6322527"/>
                <a:ext cx="152640" cy="15588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33362B8A-1572-4BF9-B3E1-B24D3B6F155B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7782393" y="6313527"/>
                  <a:ext cx="1702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FEA31613-B223-43DE-8C9A-6259E664166A}"/>
                    </a:ext>
                  </a:extLst>
                </p14:cNvPr>
                <p14:cNvContentPartPr/>
                <p14:nvPr/>
              </p14:nvContentPartPr>
              <p14:xfrm>
                <a:off x="7901553" y="6350967"/>
                <a:ext cx="18720" cy="19872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FEA31613-B223-43DE-8C9A-6259E664166A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892913" y="6341967"/>
                  <a:ext cx="363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F0BDD892-25EC-4880-B6F9-4BF6B2312B8D}"/>
                    </a:ext>
                  </a:extLst>
                </p14:cNvPr>
                <p14:cNvContentPartPr/>
                <p14:nvPr/>
              </p14:nvContentPartPr>
              <p14:xfrm>
                <a:off x="7918113" y="6393447"/>
                <a:ext cx="227160" cy="8856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F0BDD892-25EC-4880-B6F9-4BF6B2312B8D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909473" y="6384447"/>
                  <a:ext cx="2448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577C3157-FFD0-4DD8-B6A4-C8B4FF9AC926}"/>
                    </a:ext>
                  </a:extLst>
                </p14:cNvPr>
                <p14:cNvContentPartPr/>
                <p14:nvPr/>
              </p14:nvContentPartPr>
              <p14:xfrm>
                <a:off x="8080113" y="6298767"/>
                <a:ext cx="360" cy="36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577C3157-FFD0-4DD8-B6A4-C8B4FF9AC92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071473" y="629012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259DFE14-4D29-4A27-B6D2-F962E7A15E5E}"/>
                    </a:ext>
                  </a:extLst>
                </p14:cNvPr>
                <p14:cNvContentPartPr/>
                <p14:nvPr/>
              </p14:nvContentPartPr>
              <p14:xfrm>
                <a:off x="8118633" y="6360327"/>
                <a:ext cx="158760" cy="11664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259DFE14-4D29-4A27-B6D2-F962E7A15E5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109993" y="6351687"/>
                  <a:ext cx="1764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F0496E88-8D6A-4F86-91B5-B0E3B55D5611}"/>
                    </a:ext>
                  </a:extLst>
                </p14:cNvPr>
                <p14:cNvContentPartPr/>
                <p14:nvPr/>
              </p14:nvContentPartPr>
              <p14:xfrm>
                <a:off x="7768353" y="6390927"/>
                <a:ext cx="152640" cy="10188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F0496E88-8D6A-4F86-91B5-B0E3B55D561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759713" y="6382287"/>
                  <a:ext cx="1702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8DD9361E-4A4A-4770-BB69-2C39D34A650B}"/>
                    </a:ext>
                  </a:extLst>
                </p14:cNvPr>
                <p14:cNvContentPartPr/>
                <p14:nvPr/>
              </p14:nvContentPartPr>
              <p14:xfrm>
                <a:off x="7648113" y="6341247"/>
                <a:ext cx="131760" cy="180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8DD9361E-4A4A-4770-BB69-2C39D34A650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639113" y="6332607"/>
                  <a:ext cx="1494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E6AB8081-C9EC-4877-90CA-04039E39A515}"/>
                    </a:ext>
                  </a:extLst>
                </p14:cNvPr>
                <p14:cNvContentPartPr/>
                <p14:nvPr/>
              </p14:nvContentPartPr>
              <p14:xfrm>
                <a:off x="7159593" y="6421887"/>
                <a:ext cx="104760" cy="108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E6AB8081-C9EC-4877-90CA-04039E39A51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150593" y="6412887"/>
                  <a:ext cx="1224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4EA682D8-8126-4DCE-AE09-1A2558E4CBC3}"/>
                    </a:ext>
                  </a:extLst>
                </p14:cNvPr>
                <p14:cNvContentPartPr/>
                <p14:nvPr/>
              </p14:nvContentPartPr>
              <p14:xfrm>
                <a:off x="8343633" y="6464007"/>
                <a:ext cx="48240" cy="7776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4EA682D8-8126-4DCE-AE09-1A2558E4CBC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334633" y="6455367"/>
                  <a:ext cx="658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F9DD343B-9182-496C-917C-C71697602A7B}"/>
                    </a:ext>
                  </a:extLst>
                </p14:cNvPr>
                <p14:cNvContentPartPr/>
                <p14:nvPr/>
              </p14:nvContentPartPr>
              <p14:xfrm>
                <a:off x="8466393" y="6330447"/>
                <a:ext cx="129600" cy="15660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F9DD343B-9182-496C-917C-C71697602A7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457393" y="6321447"/>
                  <a:ext cx="1472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28298941-6F15-4096-AA3E-CFC250F2164D}"/>
                    </a:ext>
                  </a:extLst>
                </p14:cNvPr>
                <p14:cNvContentPartPr/>
                <p14:nvPr/>
              </p14:nvContentPartPr>
              <p14:xfrm>
                <a:off x="8613273" y="6320007"/>
                <a:ext cx="248040" cy="18288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28298941-6F15-4096-AA3E-CFC250F2164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604633" y="6311007"/>
                  <a:ext cx="2656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95B9CF13-C3C2-4EAD-AB1E-0AF0D9BE7D15}"/>
                    </a:ext>
                  </a:extLst>
                </p14:cNvPr>
                <p14:cNvContentPartPr/>
                <p14:nvPr/>
              </p14:nvContentPartPr>
              <p14:xfrm>
                <a:off x="8725233" y="6372927"/>
                <a:ext cx="89640" cy="1548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95B9CF13-C3C2-4EAD-AB1E-0AF0D9BE7D1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716233" y="6363927"/>
                  <a:ext cx="1072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5D2BFB68-4926-4E7B-BE1B-B6D7EB87C70D}"/>
                    </a:ext>
                  </a:extLst>
                </p14:cNvPr>
                <p14:cNvContentPartPr/>
                <p14:nvPr/>
              </p14:nvContentPartPr>
              <p14:xfrm>
                <a:off x="8976513" y="6367527"/>
                <a:ext cx="73800" cy="13068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5D2BFB68-4926-4E7B-BE1B-B6D7EB87C70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967873" y="6358527"/>
                  <a:ext cx="914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9AEAD3D2-6F0C-48A8-A435-0421BD7A609C}"/>
                    </a:ext>
                  </a:extLst>
                </p14:cNvPr>
                <p14:cNvContentPartPr/>
                <p14:nvPr/>
              </p14:nvContentPartPr>
              <p14:xfrm>
                <a:off x="8962473" y="6406047"/>
                <a:ext cx="86400" cy="1944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9AEAD3D2-6F0C-48A8-A435-0421BD7A609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953833" y="6397047"/>
                  <a:ext cx="1040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060DD21D-41B9-46BF-8D8B-8C40F6F7D4D3}"/>
                    </a:ext>
                  </a:extLst>
                </p14:cNvPr>
                <p14:cNvContentPartPr/>
                <p14:nvPr/>
              </p14:nvContentPartPr>
              <p14:xfrm>
                <a:off x="9064353" y="6373647"/>
                <a:ext cx="420120" cy="14760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060DD21D-41B9-46BF-8D8B-8C40F6F7D4D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055353" y="6365007"/>
                  <a:ext cx="4377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78D5E91E-BFAF-4102-AE25-814B33EA64FA}"/>
                    </a:ext>
                  </a:extLst>
                </p14:cNvPr>
                <p14:cNvContentPartPr/>
                <p14:nvPr/>
              </p14:nvContentPartPr>
              <p14:xfrm>
                <a:off x="9574833" y="6480207"/>
                <a:ext cx="1080" cy="4860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78D5E91E-BFAF-4102-AE25-814B33EA64F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566193" y="6471207"/>
                  <a:ext cx="187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34E1A3A1-EB2C-4B17-8EE9-159CE9F68078}"/>
                    </a:ext>
                  </a:extLst>
                </p14:cNvPr>
                <p14:cNvContentPartPr/>
                <p14:nvPr/>
              </p14:nvContentPartPr>
              <p14:xfrm>
                <a:off x="9766713" y="6395607"/>
                <a:ext cx="602280" cy="11520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34E1A3A1-EB2C-4B17-8EE9-159CE9F6807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758073" y="6386967"/>
                  <a:ext cx="6199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4C49B660-7DE1-41CA-9AA7-B895362DB7B1}"/>
                    </a:ext>
                  </a:extLst>
                </p14:cNvPr>
                <p14:cNvContentPartPr/>
                <p14:nvPr/>
              </p14:nvContentPartPr>
              <p14:xfrm>
                <a:off x="10414353" y="6471567"/>
                <a:ext cx="38160" cy="5940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4C49B660-7DE1-41CA-9AA7-B895362DB7B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405353" y="6462567"/>
                  <a:ext cx="55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95C0A6BE-B937-4FF2-88F0-B8A91A38006C}"/>
                    </a:ext>
                  </a:extLst>
                </p14:cNvPr>
                <p14:cNvContentPartPr/>
                <p14:nvPr/>
              </p14:nvContentPartPr>
              <p14:xfrm>
                <a:off x="10551153" y="6390927"/>
                <a:ext cx="448200" cy="11556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95C0A6BE-B937-4FF2-88F0-B8A91A38006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542153" y="6381927"/>
                  <a:ext cx="4658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D53730F8-3366-44B6-B05A-0A3C687C12E3}"/>
                    </a:ext>
                  </a:extLst>
                </p14:cNvPr>
                <p14:cNvContentPartPr/>
                <p14:nvPr/>
              </p14:nvContentPartPr>
              <p14:xfrm>
                <a:off x="11010513" y="6249807"/>
                <a:ext cx="429120" cy="24696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D53730F8-3366-44B6-B05A-0A3C687C12E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001873" y="6241167"/>
                  <a:ext cx="44676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EFF13B15-5263-4C11-92D0-57660F9B59CA}"/>
                    </a:ext>
                  </a:extLst>
                </p14:cNvPr>
                <p14:cNvContentPartPr/>
                <p14:nvPr/>
              </p14:nvContentPartPr>
              <p14:xfrm>
                <a:off x="11521713" y="6435927"/>
                <a:ext cx="10800" cy="504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EFF13B15-5263-4C11-92D0-57660F9B59C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513073" y="6426927"/>
                  <a:ext cx="28440" cy="2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4A228ED5-D161-4F2C-9516-D1184A5FB915}"/>
              </a:ext>
            </a:extLst>
          </p:cNvPr>
          <p:cNvGrpSpPr/>
          <p:nvPr/>
        </p:nvGrpSpPr>
        <p:grpSpPr>
          <a:xfrm>
            <a:off x="10273953" y="753011"/>
            <a:ext cx="1835280" cy="1014840"/>
            <a:chOff x="10273953" y="753011"/>
            <a:chExt cx="1835280" cy="101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3FA38094-4342-42F3-93A9-63396ADAB48E}"/>
                    </a:ext>
                  </a:extLst>
                </p14:cNvPr>
                <p14:cNvContentPartPr/>
                <p14:nvPr/>
              </p14:nvContentPartPr>
              <p14:xfrm>
                <a:off x="10324353" y="880451"/>
                <a:ext cx="23400" cy="12132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3FA38094-4342-42F3-93A9-63396ADAB48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315713" y="871451"/>
                  <a:ext cx="410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56F2485A-0F41-4775-A959-25C70CC90DD9}"/>
                    </a:ext>
                  </a:extLst>
                </p14:cNvPr>
                <p14:cNvContentPartPr/>
                <p14:nvPr/>
              </p14:nvContentPartPr>
              <p14:xfrm>
                <a:off x="10311033" y="879371"/>
                <a:ext cx="96840" cy="13500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56F2485A-0F41-4775-A959-25C70CC90DD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302033" y="870371"/>
                  <a:ext cx="1144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EF2F11F5-4245-4DD8-AF09-9A786E4D41C6}"/>
                    </a:ext>
                  </a:extLst>
                </p14:cNvPr>
                <p14:cNvContentPartPr/>
                <p14:nvPr/>
              </p14:nvContentPartPr>
              <p14:xfrm>
                <a:off x="10430913" y="774251"/>
                <a:ext cx="375840" cy="204840"/>
              </p14:xfrm>
            </p:contentPart>
          </mc:Choice>
          <mc:Fallback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EF2F11F5-4245-4DD8-AF09-9A786E4D41C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22273" y="765251"/>
                  <a:ext cx="3934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3B451E35-2081-4EE7-AFBF-8EB84225D571}"/>
                    </a:ext>
                  </a:extLst>
                </p14:cNvPr>
                <p14:cNvContentPartPr/>
                <p14:nvPr/>
              </p14:nvContentPartPr>
              <p14:xfrm>
                <a:off x="10594713" y="753011"/>
                <a:ext cx="115200" cy="3420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3B451E35-2081-4EE7-AFBF-8EB84225D57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586073" y="744371"/>
                  <a:ext cx="1328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1E192282-02B5-4EB8-83CE-71316618BE3E}"/>
                    </a:ext>
                  </a:extLst>
                </p14:cNvPr>
                <p14:cNvContentPartPr/>
                <p14:nvPr/>
              </p14:nvContentPartPr>
              <p14:xfrm>
                <a:off x="10824033" y="790811"/>
                <a:ext cx="75960" cy="3960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1E192282-02B5-4EB8-83CE-71316618BE3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815033" y="782171"/>
                  <a:ext cx="936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EB78F49A-C7EC-49EF-82B1-FB5090E59E24}"/>
                    </a:ext>
                  </a:extLst>
                </p14:cNvPr>
                <p14:cNvContentPartPr/>
                <p14:nvPr/>
              </p14:nvContentPartPr>
              <p14:xfrm>
                <a:off x="10855713" y="877571"/>
                <a:ext cx="43560" cy="5868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EB78F49A-C7EC-49EF-82B1-FB5090E59E2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847073" y="868931"/>
                  <a:ext cx="612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B2967551-0FFC-48CA-8461-E6E3F1DBEED6}"/>
                    </a:ext>
                  </a:extLst>
                </p14:cNvPr>
                <p14:cNvContentPartPr/>
                <p14:nvPr/>
              </p14:nvContentPartPr>
              <p14:xfrm>
                <a:off x="11023113" y="804491"/>
                <a:ext cx="109080" cy="756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B2967551-0FFC-48CA-8461-E6E3F1DBEED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014473" y="795491"/>
                  <a:ext cx="126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DB0F7F47-0CCD-4517-8951-94F6607D1FF3}"/>
                    </a:ext>
                  </a:extLst>
                </p14:cNvPr>
                <p14:cNvContentPartPr/>
                <p14:nvPr/>
              </p14:nvContentPartPr>
              <p14:xfrm>
                <a:off x="10273953" y="1176731"/>
                <a:ext cx="96840" cy="199440"/>
              </p14:xfrm>
            </p:contentPart>
          </mc:Choice>
          <mc:Fallback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DB0F7F47-0CCD-4517-8951-94F6607D1F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265313" y="1167731"/>
                  <a:ext cx="1144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7A0D26B7-DE22-4C6A-828C-89F45CEE05AF}"/>
                    </a:ext>
                  </a:extLst>
                </p14:cNvPr>
                <p14:cNvContentPartPr/>
                <p14:nvPr/>
              </p14:nvContentPartPr>
              <p14:xfrm>
                <a:off x="10436313" y="1340891"/>
                <a:ext cx="7200" cy="108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7A0D26B7-DE22-4C6A-828C-89F45CEE05AF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427313" y="1332251"/>
                  <a:ext cx="248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23594508-93DA-451E-9BDE-95FBE5596489}"/>
                    </a:ext>
                  </a:extLst>
                </p14:cNvPr>
                <p14:cNvContentPartPr/>
                <p14:nvPr/>
              </p14:nvContentPartPr>
              <p14:xfrm>
                <a:off x="10513353" y="1129211"/>
                <a:ext cx="9000" cy="224280"/>
              </p14:xfrm>
            </p:contentPart>
          </mc:Choice>
          <mc:Fallback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23594508-93DA-451E-9BDE-95FBE559648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504353" y="1120211"/>
                  <a:ext cx="266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80ABB031-90AE-4809-8A0C-A3988628B0E6}"/>
                    </a:ext>
                  </a:extLst>
                </p14:cNvPr>
                <p14:cNvContentPartPr/>
                <p14:nvPr/>
              </p14:nvContentPartPr>
              <p14:xfrm>
                <a:off x="10517673" y="1114091"/>
                <a:ext cx="88560" cy="109080"/>
              </p14:xfrm>
            </p:contentPart>
          </mc:Choice>
          <mc:Fallback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80ABB031-90AE-4809-8A0C-A3988628B0E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509033" y="1105451"/>
                  <a:ext cx="1062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9B3C8915-2644-4AC4-A084-B63FF1470D68}"/>
                    </a:ext>
                  </a:extLst>
                </p14:cNvPr>
                <p14:cNvContentPartPr/>
                <p14:nvPr/>
              </p14:nvContentPartPr>
              <p14:xfrm>
                <a:off x="10554393" y="1184291"/>
                <a:ext cx="775080" cy="261000"/>
              </p14:xfrm>
            </p:contentPart>
          </mc:Choice>
          <mc:Fallback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9B3C8915-2644-4AC4-A084-B63FF1470D6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545753" y="1175291"/>
                  <a:ext cx="7927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AD142F24-BEB9-4994-AF4F-A9EF44AAD325}"/>
                    </a:ext>
                  </a:extLst>
                </p14:cNvPr>
                <p14:cNvContentPartPr/>
                <p14:nvPr/>
              </p14:nvContentPartPr>
              <p14:xfrm>
                <a:off x="11348193" y="1143251"/>
                <a:ext cx="245520" cy="231120"/>
              </p14:xfrm>
            </p:contentPart>
          </mc:Choice>
          <mc:Fallback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AD142F24-BEB9-4994-AF4F-A9EF44AAD325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339553" y="1134611"/>
                  <a:ext cx="2631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09543DCF-7E60-4DA3-A684-0704F217B61B}"/>
                    </a:ext>
                  </a:extLst>
                </p14:cNvPr>
                <p14:cNvContentPartPr/>
                <p14:nvPr/>
              </p14:nvContentPartPr>
              <p14:xfrm>
                <a:off x="11581833" y="1026611"/>
                <a:ext cx="349560" cy="234720"/>
              </p14:xfrm>
            </p:contentPart>
          </mc:Choice>
          <mc:Fallback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09543DCF-7E60-4DA3-A684-0704F217B61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72833" y="1017971"/>
                  <a:ext cx="3672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BB18206C-6AAF-4F8C-8410-C87A25FAA274}"/>
                    </a:ext>
                  </a:extLst>
                </p14:cNvPr>
                <p14:cNvContentPartPr/>
                <p14:nvPr/>
              </p14:nvContentPartPr>
              <p14:xfrm>
                <a:off x="11864433" y="1087451"/>
                <a:ext cx="89640" cy="6840"/>
              </p14:xfrm>
            </p:contentPart>
          </mc:Choice>
          <mc:Fallback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BB18206C-6AAF-4F8C-8410-C87A25FAA27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855433" y="1078451"/>
                  <a:ext cx="1072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491867A1-850B-4E7C-BB9D-20F1617427F5}"/>
                    </a:ext>
                  </a:extLst>
                </p14:cNvPr>
                <p14:cNvContentPartPr/>
                <p14:nvPr/>
              </p14:nvContentPartPr>
              <p14:xfrm>
                <a:off x="10426593" y="1494611"/>
                <a:ext cx="248040" cy="190800"/>
              </p14:xfrm>
            </p:contentPart>
          </mc:Choice>
          <mc:Fallback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491867A1-850B-4E7C-BB9D-20F1617427F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417953" y="1485971"/>
                  <a:ext cx="2656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C185863B-9CA0-465A-9365-7401A96239F9}"/>
                    </a:ext>
                  </a:extLst>
                </p14:cNvPr>
                <p14:cNvContentPartPr/>
                <p14:nvPr/>
              </p14:nvContentPartPr>
              <p14:xfrm>
                <a:off x="10699833" y="1499651"/>
                <a:ext cx="235080" cy="16956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C185863B-9CA0-465A-9365-7401A96239F9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691193" y="1490651"/>
                  <a:ext cx="2527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C9CBF08E-63A8-47E1-AAA1-FD8BAD8D0191}"/>
                    </a:ext>
                  </a:extLst>
                </p14:cNvPr>
                <p14:cNvContentPartPr/>
                <p14:nvPr/>
              </p14:nvContentPartPr>
              <p14:xfrm>
                <a:off x="11022393" y="1462571"/>
                <a:ext cx="211680" cy="192960"/>
              </p14:xfrm>
            </p:contentPart>
          </mc:Choice>
          <mc:Fallback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C9CBF08E-63A8-47E1-AAA1-FD8BAD8D0191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013393" y="1453571"/>
                  <a:ext cx="2293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FADA3DD4-EE8E-4E34-9969-31E8EDF215B5}"/>
                    </a:ext>
                  </a:extLst>
                </p14:cNvPr>
                <p14:cNvContentPartPr/>
                <p14:nvPr/>
              </p14:nvContentPartPr>
              <p14:xfrm>
                <a:off x="11272953" y="1484531"/>
                <a:ext cx="522360" cy="283320"/>
              </p14:xfrm>
            </p:contentPart>
          </mc:Choice>
          <mc:Fallback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FADA3DD4-EE8E-4E34-9969-31E8EDF215B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1263953" y="1475891"/>
                  <a:ext cx="54000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50733C0E-E70B-47A5-9D84-DF7D81E9C032}"/>
                    </a:ext>
                  </a:extLst>
                </p14:cNvPr>
                <p14:cNvContentPartPr/>
                <p14:nvPr/>
              </p14:nvContentPartPr>
              <p14:xfrm>
                <a:off x="11797113" y="1347731"/>
                <a:ext cx="312120" cy="239040"/>
              </p14:xfrm>
            </p:contentPart>
          </mc:Choice>
          <mc:Fallback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50733C0E-E70B-47A5-9D84-DF7D81E9C032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1788113" y="1339091"/>
                  <a:ext cx="3297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124F9E93-7EC7-4818-8215-7B2A06FFC493}"/>
                    </a:ext>
                  </a:extLst>
                </p14:cNvPr>
                <p14:cNvContentPartPr/>
                <p14:nvPr/>
              </p14:nvContentPartPr>
              <p14:xfrm>
                <a:off x="11867673" y="1370051"/>
                <a:ext cx="93960" cy="24840"/>
              </p14:xfrm>
            </p:contentPart>
          </mc:Choice>
          <mc:Fallback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124F9E93-7EC7-4818-8215-7B2A06FFC49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1859033" y="1361411"/>
                  <a:ext cx="111600" cy="4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378" name="Ink 377">
                <a:extLst>
                  <a:ext uri="{FF2B5EF4-FFF2-40B4-BE49-F238E27FC236}">
                    <a16:creationId xmlns:a16="http://schemas.microsoft.com/office/drawing/2014/main" id="{13480EDE-B2D5-4F9A-87D3-E28F17A6E52D}"/>
                  </a:ext>
                </a:extLst>
              </p14:cNvPr>
              <p14:cNvContentPartPr/>
              <p14:nvPr/>
            </p14:nvContentPartPr>
            <p14:xfrm>
              <a:off x="10217793" y="1801331"/>
              <a:ext cx="325800" cy="378000"/>
            </p14:xfrm>
          </p:contentPart>
        </mc:Choice>
        <mc:Fallback>
          <p:pic>
            <p:nvPicPr>
              <p:cNvPr id="378" name="Ink 377">
                <a:extLst>
                  <a:ext uri="{FF2B5EF4-FFF2-40B4-BE49-F238E27FC236}">
                    <a16:creationId xmlns:a16="http://schemas.microsoft.com/office/drawing/2014/main" id="{13480EDE-B2D5-4F9A-87D3-E28F17A6E52D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10208793" y="1792331"/>
                <a:ext cx="343440" cy="39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85" name="Group 384">
            <a:extLst>
              <a:ext uri="{FF2B5EF4-FFF2-40B4-BE49-F238E27FC236}">
                <a16:creationId xmlns:a16="http://schemas.microsoft.com/office/drawing/2014/main" id="{68C53B97-1EDF-478B-BD3F-2968FFF95047}"/>
              </a:ext>
            </a:extLst>
          </p:cNvPr>
          <p:cNvGrpSpPr/>
          <p:nvPr/>
        </p:nvGrpSpPr>
        <p:grpSpPr>
          <a:xfrm>
            <a:off x="10677153" y="1781531"/>
            <a:ext cx="985680" cy="254880"/>
            <a:chOff x="10677153" y="1781531"/>
            <a:chExt cx="985680" cy="25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1DC9D3A3-AC6B-432E-B222-FCECB34593FA}"/>
                    </a:ext>
                  </a:extLst>
                </p14:cNvPr>
                <p14:cNvContentPartPr/>
                <p14:nvPr/>
              </p14:nvContentPartPr>
              <p14:xfrm>
                <a:off x="10677153" y="1826891"/>
                <a:ext cx="462240" cy="209520"/>
              </p14:xfrm>
            </p:contentPart>
          </mc:Choice>
          <mc:Fallback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1DC9D3A3-AC6B-432E-B222-FCECB34593FA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668153" y="1818251"/>
                  <a:ext cx="4798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3B4A977F-FEB3-4CA9-8641-D8F1CAB91BF7}"/>
                    </a:ext>
                  </a:extLst>
                </p14:cNvPr>
                <p14:cNvContentPartPr/>
                <p14:nvPr/>
              </p14:nvContentPartPr>
              <p14:xfrm>
                <a:off x="11200233" y="1812491"/>
                <a:ext cx="47520" cy="188280"/>
              </p14:xfrm>
            </p:contentPart>
          </mc:Choice>
          <mc:Fallback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3B4A977F-FEB3-4CA9-8641-D8F1CAB91BF7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191233" y="1803491"/>
                  <a:ext cx="651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6E56588F-62DB-4933-BDAB-A0F058F15E8E}"/>
                    </a:ext>
                  </a:extLst>
                </p14:cNvPr>
                <p14:cNvContentPartPr/>
                <p14:nvPr/>
              </p14:nvContentPartPr>
              <p14:xfrm>
                <a:off x="11188713" y="1862891"/>
                <a:ext cx="70560" cy="54000"/>
              </p14:xfrm>
            </p:contentPart>
          </mc:Choice>
          <mc:Fallback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6E56588F-62DB-4933-BDAB-A0F058F15E8E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180073" y="1853891"/>
                  <a:ext cx="882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654C30F9-3895-4D54-9A36-683496362DF9}"/>
                    </a:ext>
                  </a:extLst>
                </p14:cNvPr>
                <p14:cNvContentPartPr/>
                <p14:nvPr/>
              </p14:nvContentPartPr>
              <p14:xfrm>
                <a:off x="11238033" y="1781531"/>
                <a:ext cx="336960" cy="208080"/>
              </p14:xfrm>
            </p:contentPart>
          </mc:Choice>
          <mc:Fallback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654C30F9-3895-4D54-9A36-683496362DF9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229033" y="1772531"/>
                  <a:ext cx="3546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D0DF0487-C442-46B1-B4BF-0BC7E8AB77C0}"/>
                    </a:ext>
                  </a:extLst>
                </p14:cNvPr>
                <p14:cNvContentPartPr/>
                <p14:nvPr/>
              </p14:nvContentPartPr>
              <p14:xfrm>
                <a:off x="11511273" y="1835171"/>
                <a:ext cx="86400" cy="42120"/>
              </p14:xfrm>
            </p:contentPart>
          </mc:Choice>
          <mc:Fallback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D0DF0487-C442-46B1-B4BF-0BC7E8AB77C0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502273" y="1826531"/>
                  <a:ext cx="1040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AC061BB7-C03C-4A71-B474-42E59824742C}"/>
                    </a:ext>
                  </a:extLst>
                </p14:cNvPr>
                <p14:cNvContentPartPr/>
                <p14:nvPr/>
              </p14:nvContentPartPr>
              <p14:xfrm>
                <a:off x="11650593" y="1950371"/>
                <a:ext cx="12240" cy="7200"/>
              </p14:xfrm>
            </p:contentPart>
          </mc:Choice>
          <mc:Fallback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AC061BB7-C03C-4A71-B474-42E59824742C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641593" y="1941371"/>
                  <a:ext cx="29880" cy="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432C2EB1-C819-4F6E-8FC3-8DB8341E312A}"/>
              </a:ext>
            </a:extLst>
          </p:cNvPr>
          <p:cNvGrpSpPr/>
          <p:nvPr/>
        </p:nvGrpSpPr>
        <p:grpSpPr>
          <a:xfrm>
            <a:off x="1070553" y="2955120"/>
            <a:ext cx="2610000" cy="579600"/>
            <a:chOff x="1070553" y="2955120"/>
            <a:chExt cx="2610000" cy="57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CE5895B3-B4CF-49E0-86E9-2CFCA53354CC}"/>
                    </a:ext>
                  </a:extLst>
                </p14:cNvPr>
                <p14:cNvContentPartPr/>
                <p14:nvPr/>
              </p14:nvContentPartPr>
              <p14:xfrm>
                <a:off x="1070553" y="2955120"/>
                <a:ext cx="2610000" cy="579600"/>
              </p14:xfrm>
            </p:contentPart>
          </mc:Choice>
          <mc:Fallback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CE5895B3-B4CF-49E0-86E9-2CFCA53354C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061913" y="2946480"/>
                  <a:ext cx="262764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667699A8-4C0D-4599-B15A-944F57E0E37D}"/>
                    </a:ext>
                  </a:extLst>
                </p14:cNvPr>
                <p14:cNvContentPartPr/>
                <p14:nvPr/>
              </p14:nvContentPartPr>
              <p14:xfrm>
                <a:off x="1238313" y="3173280"/>
                <a:ext cx="286560" cy="200880"/>
              </p14:xfrm>
            </p:contentPart>
          </mc:Choice>
          <mc:Fallback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667699A8-4C0D-4599-B15A-944F57E0E37D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229313" y="3164280"/>
                  <a:ext cx="304200" cy="21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8">
            <p14:nvContentPartPr>
              <p14:cNvPr id="393" name="Ink 392">
                <a:extLst>
                  <a:ext uri="{FF2B5EF4-FFF2-40B4-BE49-F238E27FC236}">
                    <a16:creationId xmlns:a16="http://schemas.microsoft.com/office/drawing/2014/main" id="{AA48AEEC-69FF-46BE-B58B-C14F672605F5}"/>
                  </a:ext>
                </a:extLst>
              </p14:cNvPr>
              <p14:cNvContentPartPr/>
              <p14:nvPr/>
            </p14:nvContentPartPr>
            <p14:xfrm>
              <a:off x="7152033" y="3153840"/>
              <a:ext cx="2553840" cy="431640"/>
            </p14:xfrm>
          </p:contentPart>
        </mc:Choice>
        <mc:Fallback>
          <p:pic>
            <p:nvPicPr>
              <p:cNvPr id="393" name="Ink 392">
                <a:extLst>
                  <a:ext uri="{FF2B5EF4-FFF2-40B4-BE49-F238E27FC236}">
                    <a16:creationId xmlns:a16="http://schemas.microsoft.com/office/drawing/2014/main" id="{AA48AEEC-69FF-46BE-B58B-C14F672605F5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7143033" y="3145200"/>
                <a:ext cx="2571480" cy="44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96" name="Group 395">
            <a:extLst>
              <a:ext uri="{FF2B5EF4-FFF2-40B4-BE49-F238E27FC236}">
                <a16:creationId xmlns:a16="http://schemas.microsoft.com/office/drawing/2014/main" id="{94085FBA-736B-46E6-A023-E54EFC7BF293}"/>
              </a:ext>
            </a:extLst>
          </p:cNvPr>
          <p:cNvGrpSpPr/>
          <p:nvPr/>
        </p:nvGrpSpPr>
        <p:grpSpPr>
          <a:xfrm>
            <a:off x="2721153" y="3192360"/>
            <a:ext cx="6263280" cy="1716087"/>
            <a:chOff x="2721153" y="3192360"/>
            <a:chExt cx="6263280" cy="1716087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64D05C76-9A13-4B35-B694-70A62261EEA2}"/>
                    </a:ext>
                  </a:extLst>
                </p14:cNvPr>
                <p14:cNvContentPartPr/>
                <p14:nvPr/>
              </p14:nvContentPartPr>
              <p14:xfrm>
                <a:off x="7738473" y="4607487"/>
                <a:ext cx="4680" cy="22824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64D05C76-9A13-4B35-B694-70A62261EEA2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729833" y="4598847"/>
                  <a:ext cx="223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D2632620-B973-41C3-A81F-E0603D67E55B}"/>
                    </a:ext>
                  </a:extLst>
                </p14:cNvPr>
                <p14:cNvContentPartPr/>
                <p14:nvPr/>
              </p14:nvContentPartPr>
              <p14:xfrm>
                <a:off x="7725513" y="4602807"/>
                <a:ext cx="902880" cy="30564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D2632620-B973-41C3-A81F-E0603D67E55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716513" y="4593807"/>
                  <a:ext cx="9205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FF357A52-0907-4414-AA63-9A0145CD002D}"/>
                    </a:ext>
                  </a:extLst>
                </p14:cNvPr>
                <p14:cNvContentPartPr/>
                <p14:nvPr/>
              </p14:nvContentPartPr>
              <p14:xfrm>
                <a:off x="8597073" y="4683087"/>
                <a:ext cx="343800" cy="6876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FF357A52-0907-4414-AA63-9A0145CD002D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588433" y="4674447"/>
                  <a:ext cx="3614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43739B35-511F-4BFB-ACA5-A4C60C97B063}"/>
                    </a:ext>
                  </a:extLst>
                </p14:cNvPr>
                <p14:cNvContentPartPr/>
                <p14:nvPr/>
              </p14:nvContentPartPr>
              <p14:xfrm>
                <a:off x="8871393" y="4631247"/>
                <a:ext cx="113040" cy="9720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43739B35-511F-4BFB-ACA5-A4C60C97B063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862753" y="4622247"/>
                  <a:ext cx="1306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7FEA09E5-EDFD-4DAE-97F9-3236274CE0FD}"/>
                    </a:ext>
                  </a:extLst>
                </p14:cNvPr>
                <p14:cNvContentPartPr/>
                <p14:nvPr/>
              </p14:nvContentPartPr>
              <p14:xfrm>
                <a:off x="2757873" y="3290280"/>
                <a:ext cx="764280" cy="892440"/>
              </p14:xfrm>
            </p:contentPart>
          </mc:Choice>
          <mc:Fallback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7FEA09E5-EDFD-4DAE-97F9-3236274CE0FD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748873" y="3281280"/>
                  <a:ext cx="781920" cy="9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37EB2CE1-825B-42C7-A59B-5E8F4ADA37E9}"/>
                    </a:ext>
                  </a:extLst>
                </p14:cNvPr>
                <p14:cNvContentPartPr/>
                <p14:nvPr/>
              </p14:nvContentPartPr>
              <p14:xfrm>
                <a:off x="2721153" y="4008840"/>
                <a:ext cx="227880" cy="179640"/>
              </p14:xfrm>
            </p:contentPart>
          </mc:Choice>
          <mc:Fallback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37EB2CE1-825B-42C7-A59B-5E8F4ADA37E9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712153" y="3999840"/>
                  <a:ext cx="2455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8061F003-8BD3-473C-8012-2D9C2641DA48}"/>
                    </a:ext>
                  </a:extLst>
                </p14:cNvPr>
                <p14:cNvContentPartPr/>
                <p14:nvPr/>
              </p14:nvContentPartPr>
              <p14:xfrm>
                <a:off x="7380273" y="3192360"/>
                <a:ext cx="454320" cy="209880"/>
              </p14:xfrm>
            </p:contentPart>
          </mc:Choice>
          <mc:Fallback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8061F003-8BD3-473C-8012-2D9C2641DA4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7371273" y="3183720"/>
                  <a:ext cx="4719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932A8E37-3119-4C2C-A6F6-3FFB06FEE5BE}"/>
                    </a:ext>
                  </a:extLst>
                </p14:cNvPr>
                <p14:cNvContentPartPr/>
                <p14:nvPr/>
              </p14:nvContentPartPr>
              <p14:xfrm>
                <a:off x="3022473" y="3437520"/>
                <a:ext cx="4356360" cy="1067400"/>
              </p14:xfrm>
            </p:contentPart>
          </mc:Choice>
          <mc:Fallback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932A8E37-3119-4C2C-A6F6-3FFB06FEE5BE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013473" y="3428880"/>
                  <a:ext cx="4374000" cy="10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DFDF0E3E-5566-40C8-991F-B393CA70B6C6}"/>
                    </a:ext>
                  </a:extLst>
                </p14:cNvPr>
                <p14:cNvContentPartPr/>
                <p14:nvPr/>
              </p14:nvContentPartPr>
              <p14:xfrm>
                <a:off x="2954793" y="4324920"/>
                <a:ext cx="208080" cy="228240"/>
              </p14:xfrm>
            </p:contentPart>
          </mc:Choice>
          <mc:Fallback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DFDF0E3E-5566-40C8-991F-B393CA70B6C6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946153" y="4316280"/>
                  <a:ext cx="225720" cy="24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9607CC56-F55B-41CC-811D-22B7EC6725DA}"/>
              </a:ext>
            </a:extLst>
          </p:cNvPr>
          <p:cNvGrpSpPr/>
          <p:nvPr/>
        </p:nvGrpSpPr>
        <p:grpSpPr>
          <a:xfrm>
            <a:off x="9283593" y="4230927"/>
            <a:ext cx="2824560" cy="1613913"/>
            <a:chOff x="9283593" y="4230927"/>
            <a:chExt cx="2824560" cy="1613913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C877CD84-40E1-4A17-9417-F95FF4A0CEBB}"/>
                    </a:ext>
                  </a:extLst>
                </p14:cNvPr>
                <p14:cNvContentPartPr/>
                <p14:nvPr/>
              </p14:nvContentPartPr>
              <p14:xfrm>
                <a:off x="9283593" y="4490127"/>
                <a:ext cx="405360" cy="13644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C877CD84-40E1-4A17-9417-F95FF4A0CEBB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274953" y="4481487"/>
                  <a:ext cx="4230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23DA684F-1F01-4B0C-BD91-6ECE115C7871}"/>
                    </a:ext>
                  </a:extLst>
                </p14:cNvPr>
                <p14:cNvContentPartPr/>
                <p14:nvPr/>
              </p14:nvContentPartPr>
              <p14:xfrm>
                <a:off x="9909273" y="4308687"/>
                <a:ext cx="290520" cy="27036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23DA684F-1F01-4B0C-BD91-6ECE115C7871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900633" y="4300047"/>
                  <a:ext cx="3081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4ECDEE5D-E7BB-485A-B28F-70933AD8D4BF}"/>
                    </a:ext>
                  </a:extLst>
                </p14:cNvPr>
                <p14:cNvContentPartPr/>
                <p14:nvPr/>
              </p14:nvContentPartPr>
              <p14:xfrm>
                <a:off x="10127073" y="4304007"/>
                <a:ext cx="360" cy="36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4ECDEE5D-E7BB-485A-B28F-70933AD8D4B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118073" y="42953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01574C95-26D7-40D4-8007-C4633C372149}"/>
                    </a:ext>
                  </a:extLst>
                </p14:cNvPr>
                <p14:cNvContentPartPr/>
                <p14:nvPr/>
              </p14:nvContentPartPr>
              <p14:xfrm>
                <a:off x="10179273" y="4327047"/>
                <a:ext cx="500760" cy="18576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01574C95-26D7-40D4-8007-C4633C372149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0170633" y="4318047"/>
                  <a:ext cx="5184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7C8F40EF-8E2C-42E5-B6EB-AA3E9F8F900B}"/>
                    </a:ext>
                  </a:extLst>
                </p14:cNvPr>
                <p14:cNvContentPartPr/>
                <p14:nvPr/>
              </p14:nvContentPartPr>
              <p14:xfrm>
                <a:off x="10513353" y="4304727"/>
                <a:ext cx="20520" cy="1368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7C8F40EF-8E2C-42E5-B6EB-AA3E9F8F900B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0504353" y="4296087"/>
                  <a:ext cx="381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B2E25276-341E-41E8-BA48-CF21846EDF3C}"/>
                    </a:ext>
                  </a:extLst>
                </p14:cNvPr>
                <p14:cNvContentPartPr/>
                <p14:nvPr/>
              </p14:nvContentPartPr>
              <p14:xfrm>
                <a:off x="10671033" y="4400847"/>
                <a:ext cx="86400" cy="21276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B2E25276-341E-41E8-BA48-CF21846EDF3C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0662033" y="4391847"/>
                  <a:ext cx="1040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D04CDB38-0094-4901-BD19-5D7B4EA9D1C4}"/>
                    </a:ext>
                  </a:extLst>
                </p14:cNvPr>
                <p14:cNvContentPartPr/>
                <p14:nvPr/>
              </p14:nvContentPartPr>
              <p14:xfrm>
                <a:off x="10871553" y="4315887"/>
                <a:ext cx="7200" cy="14940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D04CDB38-0094-4901-BD19-5D7B4EA9D1C4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0862913" y="4307247"/>
                  <a:ext cx="248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091213C2-5106-4847-A981-286EBCED88FD}"/>
                    </a:ext>
                  </a:extLst>
                </p14:cNvPr>
                <p14:cNvContentPartPr/>
                <p14:nvPr/>
              </p14:nvContentPartPr>
              <p14:xfrm>
                <a:off x="10844193" y="4325967"/>
                <a:ext cx="96840" cy="10908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091213C2-5106-4847-A981-286EBCED88FD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0835553" y="4317327"/>
                  <a:ext cx="1144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B44731F5-D10C-4E5D-AADE-203C8044477A}"/>
                    </a:ext>
                  </a:extLst>
                </p14:cNvPr>
                <p14:cNvContentPartPr/>
                <p14:nvPr/>
              </p14:nvContentPartPr>
              <p14:xfrm>
                <a:off x="10937433" y="4230927"/>
                <a:ext cx="14400" cy="20412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B44731F5-D10C-4E5D-AADE-203C8044477A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0928433" y="4222287"/>
                  <a:ext cx="320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39CC5EBE-CD6D-4239-8AB7-D0D2CD35F01F}"/>
                    </a:ext>
                  </a:extLst>
                </p14:cNvPr>
                <p14:cNvContentPartPr/>
                <p14:nvPr/>
              </p14:nvContentPartPr>
              <p14:xfrm>
                <a:off x="10975953" y="4296447"/>
                <a:ext cx="104040" cy="15120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39CC5EBE-CD6D-4239-8AB7-D0D2CD35F01F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0966953" y="4287447"/>
                  <a:ext cx="1216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E6EABE44-5267-4C87-ADBC-DFC262D1A2C1}"/>
                    </a:ext>
                  </a:extLst>
                </p14:cNvPr>
                <p14:cNvContentPartPr/>
                <p14:nvPr/>
              </p14:nvContentPartPr>
              <p14:xfrm>
                <a:off x="10020513" y="4619367"/>
                <a:ext cx="178560" cy="12636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E6EABE44-5267-4C87-ADBC-DFC262D1A2C1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0011873" y="4610367"/>
                  <a:ext cx="1962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5853D5F0-C7DF-46A1-9166-025D5535FCEB}"/>
                    </a:ext>
                  </a:extLst>
                </p14:cNvPr>
                <p14:cNvContentPartPr/>
                <p14:nvPr/>
              </p14:nvContentPartPr>
              <p14:xfrm>
                <a:off x="10179633" y="4559607"/>
                <a:ext cx="360" cy="36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5853D5F0-C7DF-46A1-9166-025D5535FCE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170633" y="45506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B5B263D4-648B-4D76-B40D-4FC7B280317B}"/>
                    </a:ext>
                  </a:extLst>
                </p14:cNvPr>
                <p14:cNvContentPartPr/>
                <p14:nvPr/>
              </p14:nvContentPartPr>
              <p14:xfrm>
                <a:off x="10246953" y="4657167"/>
                <a:ext cx="115200" cy="20304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B5B263D4-648B-4D76-B40D-4FC7B280317B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238313" y="4648167"/>
                  <a:ext cx="1328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FE5D0893-47A6-49D0-B6EF-D642177D1977}"/>
                    </a:ext>
                  </a:extLst>
                </p14:cNvPr>
                <p14:cNvContentPartPr/>
                <p14:nvPr/>
              </p14:nvContentPartPr>
              <p14:xfrm>
                <a:off x="10349553" y="4581207"/>
                <a:ext cx="409680" cy="31320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FE5D0893-47A6-49D0-B6EF-D642177D1977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340553" y="4572567"/>
                  <a:ext cx="42732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DA4D7FDD-896A-46D4-8792-8589290E8F90}"/>
                    </a:ext>
                  </a:extLst>
                </p14:cNvPr>
                <p14:cNvContentPartPr/>
                <p14:nvPr/>
              </p14:nvContentPartPr>
              <p14:xfrm>
                <a:off x="10192593" y="4598127"/>
                <a:ext cx="34560" cy="1944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DA4D7FDD-896A-46D4-8792-8589290E8F90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0183953" y="4589127"/>
                  <a:ext cx="522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0F83DACA-21ED-4C7A-B1AD-171AD53B3E3F}"/>
                    </a:ext>
                  </a:extLst>
                </p14:cNvPr>
                <p14:cNvContentPartPr/>
                <p14:nvPr/>
              </p14:nvContentPartPr>
              <p14:xfrm>
                <a:off x="10727193" y="4664727"/>
                <a:ext cx="268560" cy="41112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0F83DACA-21ED-4C7A-B1AD-171AD53B3E3F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0718193" y="4656087"/>
                  <a:ext cx="28620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17C93C1D-8BD1-4F67-8CBA-BCA41F0E820C}"/>
                    </a:ext>
                  </a:extLst>
                </p14:cNvPr>
                <p14:cNvContentPartPr/>
                <p14:nvPr/>
              </p14:nvContentPartPr>
              <p14:xfrm>
                <a:off x="10808553" y="4856967"/>
                <a:ext cx="145800" cy="17892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17C93C1D-8BD1-4F67-8CBA-BCA41F0E820C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0799913" y="4847967"/>
                  <a:ext cx="1634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D7770F6F-7280-4FB3-85CD-ED5D966064D0}"/>
                    </a:ext>
                  </a:extLst>
                </p14:cNvPr>
                <p14:cNvContentPartPr/>
                <p14:nvPr/>
              </p14:nvContentPartPr>
              <p14:xfrm>
                <a:off x="10896033" y="5122680"/>
                <a:ext cx="289080" cy="1080"/>
              </p14:xfrm>
            </p:contentPart>
          </mc:Choice>
          <mc:Fallback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D7770F6F-7280-4FB3-85CD-ED5D966064D0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0887393" y="5113680"/>
                  <a:ext cx="3067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659CA880-13C3-47A4-B3DA-F37B2739360B}"/>
                    </a:ext>
                  </a:extLst>
                </p14:cNvPr>
                <p14:cNvContentPartPr/>
                <p14:nvPr/>
              </p14:nvContentPartPr>
              <p14:xfrm>
                <a:off x="11108793" y="5040240"/>
                <a:ext cx="104400" cy="154440"/>
              </p14:xfrm>
            </p:contentPart>
          </mc:Choice>
          <mc:Fallback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659CA880-13C3-47A4-B3DA-F37B2739360B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1100153" y="5031240"/>
                  <a:ext cx="122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37C91E81-4F4D-40F3-A0A8-DE9567F9BCD8}"/>
                    </a:ext>
                  </a:extLst>
                </p14:cNvPr>
                <p14:cNvContentPartPr/>
                <p14:nvPr/>
              </p14:nvContentPartPr>
              <p14:xfrm>
                <a:off x="11287713" y="4840800"/>
                <a:ext cx="95040" cy="141840"/>
              </p14:xfrm>
            </p:contentPart>
          </mc:Choice>
          <mc:Fallback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37C91E81-4F4D-40F3-A0A8-DE9567F9BCD8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1279073" y="4832160"/>
                  <a:ext cx="1126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92C7BD9A-E4DD-4A68-9DDF-3297FFD259FB}"/>
                    </a:ext>
                  </a:extLst>
                </p14:cNvPr>
                <p14:cNvContentPartPr/>
                <p14:nvPr/>
              </p14:nvContentPartPr>
              <p14:xfrm>
                <a:off x="11400033" y="4758360"/>
                <a:ext cx="420120" cy="254520"/>
              </p14:xfrm>
            </p:contentPart>
          </mc:Choice>
          <mc:Fallback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92C7BD9A-E4DD-4A68-9DDF-3297FFD259FB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1391033" y="4749720"/>
                  <a:ext cx="4377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19F63BB4-8916-4BBD-9D08-BC65606D8031}"/>
                    </a:ext>
                  </a:extLst>
                </p14:cNvPr>
                <p14:cNvContentPartPr/>
                <p14:nvPr/>
              </p14:nvContentPartPr>
              <p14:xfrm>
                <a:off x="11844273" y="4726320"/>
                <a:ext cx="263880" cy="225360"/>
              </p14:xfrm>
            </p:contentPart>
          </mc:Choice>
          <mc:Fallback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19F63BB4-8916-4BBD-9D08-BC65606D8031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1835633" y="4717680"/>
                  <a:ext cx="2815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3DEA5AD6-7C84-4D03-ABC2-88C83B987774}"/>
                    </a:ext>
                  </a:extLst>
                </p14:cNvPr>
                <p14:cNvContentPartPr/>
                <p14:nvPr/>
              </p14:nvContentPartPr>
              <p14:xfrm>
                <a:off x="11243793" y="5052840"/>
                <a:ext cx="76680" cy="115560"/>
              </p14:xfrm>
            </p:contentPart>
          </mc:Choice>
          <mc:Fallback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3DEA5AD6-7C84-4D03-ABC2-88C83B987774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1235153" y="5044200"/>
                  <a:ext cx="943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F98828AC-6193-444B-94C5-41DC6B2DA161}"/>
                    </a:ext>
                  </a:extLst>
                </p14:cNvPr>
                <p14:cNvContentPartPr/>
                <p14:nvPr/>
              </p14:nvContentPartPr>
              <p14:xfrm>
                <a:off x="11404353" y="5007480"/>
                <a:ext cx="580320" cy="223920"/>
              </p14:xfrm>
            </p:contentPart>
          </mc:Choice>
          <mc:Fallback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F98828AC-6193-444B-94C5-41DC6B2DA161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1395713" y="4998840"/>
                  <a:ext cx="5979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DE66FC3C-5881-405A-804A-8F6CA32E78E7}"/>
                    </a:ext>
                  </a:extLst>
                </p14:cNvPr>
                <p14:cNvContentPartPr/>
                <p14:nvPr/>
              </p14:nvContentPartPr>
              <p14:xfrm>
                <a:off x="11127153" y="5220240"/>
                <a:ext cx="185040" cy="200160"/>
              </p14:xfrm>
            </p:contentPart>
          </mc:Choice>
          <mc:Fallback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DE66FC3C-5881-405A-804A-8F6CA32E78E7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1118513" y="5211600"/>
                  <a:ext cx="2026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305E9005-B14E-466E-8012-4CF5071DDC85}"/>
                    </a:ext>
                  </a:extLst>
                </p14:cNvPr>
                <p14:cNvContentPartPr/>
                <p14:nvPr/>
              </p14:nvContentPartPr>
              <p14:xfrm>
                <a:off x="11356473" y="5289000"/>
                <a:ext cx="93600" cy="128880"/>
              </p14:xfrm>
            </p:contentPart>
          </mc:Choice>
          <mc:Fallback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305E9005-B14E-466E-8012-4CF5071DDC85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1347833" y="5280000"/>
                  <a:ext cx="1112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13899131-C6DF-4CDD-AD77-AAE8698DB898}"/>
                    </a:ext>
                  </a:extLst>
                </p14:cNvPr>
                <p14:cNvContentPartPr/>
                <p14:nvPr/>
              </p14:nvContentPartPr>
              <p14:xfrm>
                <a:off x="11459433" y="5251920"/>
                <a:ext cx="176400" cy="164520"/>
              </p14:xfrm>
            </p:contentPart>
          </mc:Choice>
          <mc:Fallback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13899131-C6DF-4CDD-AD77-AAE8698DB898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1450793" y="5242920"/>
                  <a:ext cx="1940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BC1197F9-0A24-4267-A2F5-6A6C696CDD3C}"/>
                    </a:ext>
                  </a:extLst>
                </p14:cNvPr>
                <p14:cNvContentPartPr/>
                <p14:nvPr/>
              </p14:nvContentPartPr>
              <p14:xfrm>
                <a:off x="11582913" y="5287920"/>
                <a:ext cx="118800" cy="19440"/>
              </p14:xfrm>
            </p:contentPart>
          </mc:Choice>
          <mc:Fallback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BC1197F9-0A24-4267-A2F5-6A6C696CDD3C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1574273" y="5279280"/>
                  <a:ext cx="1364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7CE6C8CD-39AE-4885-8BCF-D9DD215DF1CF}"/>
                    </a:ext>
                  </a:extLst>
                </p14:cNvPr>
                <p14:cNvContentPartPr/>
                <p14:nvPr/>
              </p14:nvContentPartPr>
              <p14:xfrm>
                <a:off x="10728273" y="5508600"/>
                <a:ext cx="254160" cy="133920"/>
              </p14:xfrm>
            </p:contentPart>
          </mc:Choice>
          <mc:Fallback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7CE6C8CD-39AE-4885-8BCF-D9DD215DF1C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0719633" y="5499960"/>
                  <a:ext cx="2718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24213E2C-9332-4C68-B96C-B94DEB8E3581}"/>
                    </a:ext>
                  </a:extLst>
                </p14:cNvPr>
                <p14:cNvContentPartPr/>
                <p14:nvPr/>
              </p14:nvContentPartPr>
              <p14:xfrm>
                <a:off x="10946073" y="5412480"/>
                <a:ext cx="360" cy="360"/>
              </p14:xfrm>
            </p:contentPart>
          </mc:Choice>
          <mc:Fallback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24213E2C-9332-4C68-B96C-B94DEB8E358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937433" y="54038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585E3A8B-AFCB-4140-9886-1D21D7EBFF6C}"/>
                    </a:ext>
                  </a:extLst>
                </p14:cNvPr>
                <p14:cNvContentPartPr/>
                <p14:nvPr/>
              </p14:nvContentPartPr>
              <p14:xfrm>
                <a:off x="11029953" y="5411040"/>
                <a:ext cx="38160" cy="213480"/>
              </p14:xfrm>
            </p:contentPart>
          </mc:Choice>
          <mc:Fallback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585E3A8B-AFCB-4140-9886-1D21D7EBFF6C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1021313" y="5402040"/>
                  <a:ext cx="558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257F925A-855E-4B66-A116-BEBFFB7C99C6}"/>
                    </a:ext>
                  </a:extLst>
                </p14:cNvPr>
                <p14:cNvContentPartPr/>
                <p14:nvPr/>
              </p14:nvContentPartPr>
              <p14:xfrm>
                <a:off x="10965513" y="5427600"/>
                <a:ext cx="230040" cy="169920"/>
              </p14:xfrm>
            </p:contentPart>
          </mc:Choice>
          <mc:Fallback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257F925A-855E-4B66-A116-BEBFFB7C99C6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0956513" y="5418600"/>
                  <a:ext cx="2476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B85B4A4A-3407-450C-BC50-F59501A689C3}"/>
                    </a:ext>
                  </a:extLst>
                </p14:cNvPr>
                <p14:cNvContentPartPr/>
                <p14:nvPr/>
              </p14:nvContentPartPr>
              <p14:xfrm>
                <a:off x="11258913" y="5463960"/>
                <a:ext cx="61560" cy="161640"/>
              </p14:xfrm>
            </p:contentPart>
          </mc:Choice>
          <mc:Fallback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B85B4A4A-3407-450C-BC50-F59501A689C3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1249913" y="5454960"/>
                  <a:ext cx="792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DEB24FC9-FBF9-4613-8981-E987511D3A56}"/>
                    </a:ext>
                  </a:extLst>
                </p14:cNvPr>
                <p14:cNvContentPartPr/>
                <p14:nvPr/>
              </p14:nvContentPartPr>
              <p14:xfrm>
                <a:off x="11244873" y="5488080"/>
                <a:ext cx="121320" cy="49320"/>
              </p14:xfrm>
            </p:contentPart>
          </mc:Choice>
          <mc:Fallback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DEB24FC9-FBF9-4613-8981-E987511D3A56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1235873" y="5479440"/>
                  <a:ext cx="1389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ED8B40FF-41F2-4D78-ADE5-2144F6EEDA3A}"/>
                    </a:ext>
                  </a:extLst>
                </p14:cNvPr>
                <p14:cNvContentPartPr/>
                <p14:nvPr/>
              </p14:nvContentPartPr>
              <p14:xfrm>
                <a:off x="11327313" y="5523000"/>
                <a:ext cx="142920" cy="138240"/>
              </p14:xfrm>
            </p:contentPart>
          </mc:Choice>
          <mc:Fallback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ED8B40FF-41F2-4D78-ADE5-2144F6EEDA3A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1318313" y="5514360"/>
                  <a:ext cx="1605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E139BD91-3DEC-4E69-9450-B06EA0293A42}"/>
                    </a:ext>
                  </a:extLst>
                </p14:cNvPr>
                <p14:cNvContentPartPr/>
                <p14:nvPr/>
              </p14:nvContentPartPr>
              <p14:xfrm>
                <a:off x="11533233" y="5477280"/>
                <a:ext cx="68760" cy="151920"/>
              </p14:xfrm>
            </p:contentPart>
          </mc:Choice>
          <mc:Fallback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E139BD91-3DEC-4E69-9450-B06EA0293A42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1524233" y="5468280"/>
                  <a:ext cx="86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B2B83C30-A7A6-41BD-817C-5A2DF7E3368E}"/>
                    </a:ext>
                  </a:extLst>
                </p14:cNvPr>
                <p14:cNvContentPartPr/>
                <p14:nvPr/>
              </p14:nvContentPartPr>
              <p14:xfrm>
                <a:off x="11500833" y="5479440"/>
                <a:ext cx="133560" cy="41400"/>
              </p14:xfrm>
            </p:contentPart>
          </mc:Choice>
          <mc:Fallback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B2B83C30-A7A6-41BD-817C-5A2DF7E3368E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1491833" y="5470800"/>
                  <a:ext cx="1512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C4CE7832-98FF-49F6-885C-F39A776B3142}"/>
                    </a:ext>
                  </a:extLst>
                </p14:cNvPr>
                <p14:cNvContentPartPr/>
                <p14:nvPr/>
              </p14:nvContentPartPr>
              <p14:xfrm>
                <a:off x="10782273" y="5731080"/>
                <a:ext cx="645120" cy="113760"/>
              </p14:xfrm>
            </p:contentPart>
          </mc:Choice>
          <mc:Fallback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C4CE7832-98FF-49F6-885C-F39A776B3142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0773633" y="5722440"/>
                  <a:ext cx="6627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EF6E4815-968C-427A-9C05-7C1590BACABE}"/>
                    </a:ext>
                  </a:extLst>
                </p14:cNvPr>
                <p14:cNvContentPartPr/>
                <p14:nvPr/>
              </p14:nvContentPartPr>
              <p14:xfrm>
                <a:off x="11250273" y="5648280"/>
                <a:ext cx="51120" cy="7560"/>
              </p14:xfrm>
            </p:contentPart>
          </mc:Choice>
          <mc:Fallback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EF6E4815-968C-427A-9C05-7C1590BACABE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1241273" y="5639280"/>
                  <a:ext cx="687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B4C75DF0-A385-46B0-8A47-047C1FEBB596}"/>
                    </a:ext>
                  </a:extLst>
                </p14:cNvPr>
                <p14:cNvContentPartPr/>
                <p14:nvPr/>
              </p14:nvContentPartPr>
              <p14:xfrm>
                <a:off x="11433873" y="5658000"/>
                <a:ext cx="401040" cy="173520"/>
              </p14:xfrm>
            </p:contentPart>
          </mc:Choice>
          <mc:Fallback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B4C75DF0-A385-46B0-8A47-047C1FEBB596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1425233" y="5649000"/>
                  <a:ext cx="4186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31582525-10EE-4189-AF43-532B5DE11571}"/>
                    </a:ext>
                  </a:extLst>
                </p14:cNvPr>
                <p14:cNvContentPartPr/>
                <p14:nvPr/>
              </p14:nvContentPartPr>
              <p14:xfrm>
                <a:off x="11873793" y="5736480"/>
                <a:ext cx="8280" cy="1800"/>
              </p14:xfrm>
            </p:contentPart>
          </mc:Choice>
          <mc:Fallback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31582525-10EE-4189-AF43-532B5DE11571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1865153" y="5727840"/>
                  <a:ext cx="25920" cy="1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0F8E6137-254F-4BDE-8862-8660CCA518B0}"/>
              </a:ext>
            </a:extLst>
          </p:cNvPr>
          <p:cNvGrpSpPr/>
          <p:nvPr/>
        </p:nvGrpSpPr>
        <p:grpSpPr>
          <a:xfrm>
            <a:off x="6088953" y="5623800"/>
            <a:ext cx="1557000" cy="288360"/>
            <a:chOff x="6088953" y="5623800"/>
            <a:chExt cx="1557000" cy="28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EF10E3EC-41C0-4074-817E-179A7696999D}"/>
                    </a:ext>
                  </a:extLst>
                </p14:cNvPr>
                <p14:cNvContentPartPr/>
                <p14:nvPr/>
              </p14:nvContentPartPr>
              <p14:xfrm>
                <a:off x="6667833" y="5623800"/>
                <a:ext cx="1080" cy="111600"/>
              </p14:xfrm>
            </p:contentPart>
          </mc:Choice>
          <mc:Fallback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EF10E3EC-41C0-4074-817E-179A7696999D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6659193" y="5615160"/>
                  <a:ext cx="187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0C20DF08-52C0-43C6-9557-465DFFBBB154}"/>
                    </a:ext>
                  </a:extLst>
                </p14:cNvPr>
                <p14:cNvContentPartPr/>
                <p14:nvPr/>
              </p14:nvContentPartPr>
              <p14:xfrm>
                <a:off x="6614553" y="5672760"/>
                <a:ext cx="165960" cy="105840"/>
              </p14:xfrm>
            </p:contentPart>
          </mc:Choice>
          <mc:Fallback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0C20DF08-52C0-43C6-9557-465DFFBBB154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6605553" y="5663760"/>
                  <a:ext cx="1836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F346CA1C-455B-4E12-98C4-82F850C119F5}"/>
                    </a:ext>
                  </a:extLst>
                </p14:cNvPr>
                <p14:cNvContentPartPr/>
                <p14:nvPr/>
              </p14:nvContentPartPr>
              <p14:xfrm>
                <a:off x="6088953" y="5752680"/>
                <a:ext cx="298080" cy="156240"/>
              </p14:xfrm>
            </p:contentPart>
          </mc:Choice>
          <mc:Fallback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F346CA1C-455B-4E12-98C4-82F850C119F5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6079953" y="5743680"/>
                  <a:ext cx="3157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71DD31E3-6FEF-4BD2-908D-630A02930DDC}"/>
                    </a:ext>
                  </a:extLst>
                </p14:cNvPr>
                <p14:cNvContentPartPr/>
                <p14:nvPr/>
              </p14:nvContentPartPr>
              <p14:xfrm>
                <a:off x="6415473" y="5767080"/>
                <a:ext cx="159120" cy="133560"/>
              </p14:xfrm>
            </p:contentPart>
          </mc:Choice>
          <mc:Fallback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71DD31E3-6FEF-4BD2-908D-630A02930DDC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6406473" y="5758080"/>
                  <a:ext cx="1767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9B1A7DCF-AFFF-41B5-9830-D0AE630A4AC7}"/>
                    </a:ext>
                  </a:extLst>
                </p14:cNvPr>
                <p14:cNvContentPartPr/>
                <p14:nvPr/>
              </p14:nvContentPartPr>
              <p14:xfrm>
                <a:off x="6507633" y="5682120"/>
                <a:ext cx="360" cy="360"/>
              </p14:xfrm>
            </p:contentPart>
          </mc:Choice>
          <mc:Fallback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9B1A7DCF-AFFF-41B5-9830-D0AE630A4AC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498633" y="56731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1EA0E719-3895-4B3C-8ABC-3A94EDE1D2DC}"/>
                    </a:ext>
                  </a:extLst>
                </p14:cNvPr>
                <p14:cNvContentPartPr/>
                <p14:nvPr/>
              </p14:nvContentPartPr>
              <p14:xfrm>
                <a:off x="6589713" y="5702280"/>
                <a:ext cx="86400" cy="209880"/>
              </p14:xfrm>
            </p:contentPart>
          </mc:Choice>
          <mc:Fallback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1EA0E719-3895-4B3C-8ABC-3A94EDE1D2DC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6581073" y="5693640"/>
                  <a:ext cx="1040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DA6593BD-B8E5-4840-BD06-351748E3E05F}"/>
                    </a:ext>
                  </a:extLst>
                </p14:cNvPr>
                <p14:cNvContentPartPr/>
                <p14:nvPr/>
              </p14:nvContentPartPr>
              <p14:xfrm>
                <a:off x="6789513" y="5701560"/>
                <a:ext cx="122040" cy="185760"/>
              </p14:xfrm>
            </p:contentPart>
          </mc:Choice>
          <mc:Fallback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DA6593BD-B8E5-4840-BD06-351748E3E05F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6780513" y="5692560"/>
                  <a:ext cx="1396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3677FD0C-567F-4204-A6F0-FD5F9FD50B50}"/>
                    </a:ext>
                  </a:extLst>
                </p14:cNvPr>
                <p14:cNvContentPartPr/>
                <p14:nvPr/>
              </p14:nvContentPartPr>
              <p14:xfrm>
                <a:off x="6793113" y="5703360"/>
                <a:ext cx="66240" cy="47520"/>
              </p14:xfrm>
            </p:contentPart>
          </mc:Choice>
          <mc:Fallback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3677FD0C-567F-4204-A6F0-FD5F9FD50B50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6784473" y="5694720"/>
                  <a:ext cx="838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A3516591-1F5D-4030-96A2-F33E283D7882}"/>
                    </a:ext>
                  </a:extLst>
                </p14:cNvPr>
                <p14:cNvContentPartPr/>
                <p14:nvPr/>
              </p14:nvContentPartPr>
              <p14:xfrm>
                <a:off x="7001193" y="5730360"/>
                <a:ext cx="447840" cy="136800"/>
              </p14:xfrm>
            </p:contentPart>
          </mc:Choice>
          <mc:Fallback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A3516591-1F5D-4030-96A2-F33E283D7882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6992193" y="5721360"/>
                  <a:ext cx="4654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E46E1D94-D728-447F-AFE8-0360D7380CD9}"/>
                    </a:ext>
                  </a:extLst>
                </p14:cNvPr>
                <p14:cNvContentPartPr/>
                <p14:nvPr/>
              </p14:nvContentPartPr>
              <p14:xfrm>
                <a:off x="7288113" y="5712000"/>
                <a:ext cx="22320" cy="1800"/>
              </p14:xfrm>
            </p:contentPart>
          </mc:Choice>
          <mc:Fallback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E46E1D94-D728-447F-AFE8-0360D7380CD9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7279473" y="5703360"/>
                  <a:ext cx="399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9CF3F89D-A5A7-4EEF-8C40-20328102B256}"/>
                    </a:ext>
                  </a:extLst>
                </p14:cNvPr>
                <p14:cNvContentPartPr/>
                <p14:nvPr/>
              </p14:nvContentPartPr>
              <p14:xfrm>
                <a:off x="7500153" y="5624160"/>
                <a:ext cx="145800" cy="204480"/>
              </p14:xfrm>
            </p:contentPart>
          </mc:Choice>
          <mc:Fallback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9CF3F89D-A5A7-4EEF-8C40-20328102B256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7491513" y="5615160"/>
                  <a:ext cx="163440" cy="222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36" name="TextBox 435">
            <a:extLst>
              <a:ext uri="{FF2B5EF4-FFF2-40B4-BE49-F238E27FC236}">
                <a16:creationId xmlns:a16="http://schemas.microsoft.com/office/drawing/2014/main" id="{13430237-B709-4107-BA87-E9F78B90EC7F}"/>
              </a:ext>
            </a:extLst>
          </p:cNvPr>
          <p:cNvSpPr txBox="1"/>
          <p:nvPr/>
        </p:nvSpPr>
        <p:spPr>
          <a:xfrm>
            <a:off x="922879" y="5239574"/>
            <a:ext cx="2223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Invite your friends:</a:t>
            </a:r>
          </a:p>
          <a:p>
            <a:r>
              <a:rPr lang="en-US" dirty="0"/>
              <a:t>(By Email Id)</a:t>
            </a:r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679694CF-8161-408C-A0FD-7A644ABEE8CC}"/>
              </a:ext>
            </a:extLst>
          </p:cNvPr>
          <p:cNvSpPr txBox="1"/>
          <p:nvPr/>
        </p:nvSpPr>
        <p:spPr>
          <a:xfrm>
            <a:off x="2811686" y="5287920"/>
            <a:ext cx="992482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98">
            <p14:nvContentPartPr>
              <p14:cNvPr id="439" name="Ink 438">
                <a:extLst>
                  <a:ext uri="{FF2B5EF4-FFF2-40B4-BE49-F238E27FC236}">
                    <a16:creationId xmlns:a16="http://schemas.microsoft.com/office/drawing/2014/main" id="{CCD9B797-2FAF-4AAF-9CF4-B9820986EDF5}"/>
                  </a:ext>
                </a:extLst>
              </p14:cNvPr>
              <p14:cNvContentPartPr/>
              <p14:nvPr/>
            </p14:nvContentPartPr>
            <p14:xfrm>
              <a:off x="-110607" y="4014349"/>
              <a:ext cx="381600" cy="30240"/>
            </p14:xfrm>
          </p:contentPart>
        </mc:Choice>
        <mc:Fallback>
          <p:pic>
            <p:nvPicPr>
              <p:cNvPr id="439" name="Ink 438">
                <a:extLst>
                  <a:ext uri="{FF2B5EF4-FFF2-40B4-BE49-F238E27FC236}">
                    <a16:creationId xmlns:a16="http://schemas.microsoft.com/office/drawing/2014/main" id="{CCD9B797-2FAF-4AAF-9CF4-B9820986EDF5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-119607" y="4005349"/>
                <a:ext cx="399240" cy="4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8" name="Group 477">
            <a:extLst>
              <a:ext uri="{FF2B5EF4-FFF2-40B4-BE49-F238E27FC236}">
                <a16:creationId xmlns:a16="http://schemas.microsoft.com/office/drawing/2014/main" id="{8D0BB622-DD18-4BDA-AA8B-7F0548D6C521}"/>
              </a:ext>
            </a:extLst>
          </p:cNvPr>
          <p:cNvGrpSpPr/>
          <p:nvPr/>
        </p:nvGrpSpPr>
        <p:grpSpPr>
          <a:xfrm>
            <a:off x="1828353" y="5636149"/>
            <a:ext cx="1558800" cy="1193040"/>
            <a:chOff x="1828353" y="5636149"/>
            <a:chExt cx="1558800" cy="119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34FCA596-36CF-4585-A58C-62CADB759B3F}"/>
                    </a:ext>
                  </a:extLst>
                </p14:cNvPr>
                <p14:cNvContentPartPr/>
                <p14:nvPr/>
              </p14:nvContentPartPr>
              <p14:xfrm>
                <a:off x="2625393" y="5702389"/>
                <a:ext cx="163440" cy="324360"/>
              </p14:xfrm>
            </p:contentPart>
          </mc:Choice>
          <mc:Fallback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34FCA596-36CF-4585-A58C-62CADB759B3F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2616753" y="5693389"/>
                  <a:ext cx="18108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953A74B6-3DBD-47DA-927D-C7A321BFE14F}"/>
                    </a:ext>
                  </a:extLst>
                </p14:cNvPr>
                <p14:cNvContentPartPr/>
                <p14:nvPr/>
              </p14:nvContentPartPr>
              <p14:xfrm>
                <a:off x="2642313" y="5636149"/>
                <a:ext cx="160200" cy="142920"/>
              </p14:xfrm>
            </p:contentPart>
          </mc:Choice>
          <mc:Fallback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953A74B6-3DBD-47DA-927D-C7A321BFE14F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2633313" y="5627149"/>
                  <a:ext cx="1778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9980EEEE-F4B2-44DF-B1FF-9F9762D83549}"/>
                    </a:ext>
                  </a:extLst>
                </p14:cNvPr>
                <p14:cNvContentPartPr/>
                <p14:nvPr/>
              </p14:nvContentPartPr>
              <p14:xfrm>
                <a:off x="1931313" y="6065629"/>
                <a:ext cx="116280" cy="76680"/>
              </p14:xfrm>
            </p:contentPart>
          </mc:Choice>
          <mc:Fallback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9980EEEE-F4B2-44DF-B1FF-9F9762D83549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922673" y="6056629"/>
                  <a:ext cx="1339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0ED1848F-621B-4BE4-9733-36BE6F8BDCE2}"/>
                    </a:ext>
                  </a:extLst>
                </p14:cNvPr>
                <p14:cNvContentPartPr/>
                <p14:nvPr/>
              </p14:nvContentPartPr>
              <p14:xfrm>
                <a:off x="1948953" y="6095509"/>
                <a:ext cx="20520" cy="175320"/>
              </p14:xfrm>
            </p:contentPart>
          </mc:Choice>
          <mc:Fallback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0ED1848F-621B-4BE4-9733-36BE6F8BDCE2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940313" y="6086869"/>
                  <a:ext cx="381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F434BC57-8815-4B67-9E5D-1BA73C3604B8}"/>
                    </a:ext>
                  </a:extLst>
                </p14:cNvPr>
                <p14:cNvContentPartPr/>
                <p14:nvPr/>
              </p14:nvContentPartPr>
              <p14:xfrm>
                <a:off x="1999713" y="6074989"/>
                <a:ext cx="210960" cy="181800"/>
              </p14:xfrm>
            </p:contentPart>
          </mc:Choice>
          <mc:Fallback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F434BC57-8815-4B67-9E5D-1BA73C3604B8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990713" y="6066349"/>
                  <a:ext cx="2286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C8C41A10-D3BA-43F7-8653-2ADDFA6F7DF7}"/>
                    </a:ext>
                  </a:extLst>
                </p14:cNvPr>
                <p14:cNvContentPartPr/>
                <p14:nvPr/>
              </p14:nvContentPartPr>
              <p14:xfrm>
                <a:off x="2230473" y="6037909"/>
                <a:ext cx="59040" cy="190800"/>
              </p14:xfrm>
            </p:contentPart>
          </mc:Choice>
          <mc:Fallback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C8C41A10-D3BA-43F7-8653-2ADDFA6F7DF7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2221473" y="6029269"/>
                  <a:ext cx="766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E49B10F4-5525-47E8-AD30-9BCC3D0E7B6D}"/>
                    </a:ext>
                  </a:extLst>
                </p14:cNvPr>
                <p14:cNvContentPartPr/>
                <p14:nvPr/>
              </p14:nvContentPartPr>
              <p14:xfrm>
                <a:off x="2213553" y="6049789"/>
                <a:ext cx="38160" cy="52200"/>
              </p14:xfrm>
            </p:contentPart>
          </mc:Choice>
          <mc:Fallback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E49B10F4-5525-47E8-AD30-9BCC3D0E7B6D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2204913" y="6041149"/>
                  <a:ext cx="558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67F60BD1-1DB5-4223-A17F-FEDE7A67B44E}"/>
                    </a:ext>
                  </a:extLst>
                </p14:cNvPr>
                <p14:cNvContentPartPr/>
                <p14:nvPr/>
              </p14:nvContentPartPr>
              <p14:xfrm>
                <a:off x="2298873" y="6026749"/>
                <a:ext cx="250920" cy="199080"/>
              </p14:xfrm>
            </p:contentPart>
          </mc:Choice>
          <mc:Fallback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67F60BD1-1DB5-4223-A17F-FEDE7A67B44E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2289873" y="6018109"/>
                  <a:ext cx="2685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C5581F23-796C-4B76-BF45-346806F64C75}"/>
                    </a:ext>
                  </a:extLst>
                </p14:cNvPr>
                <p14:cNvContentPartPr/>
                <p14:nvPr/>
              </p14:nvContentPartPr>
              <p14:xfrm>
                <a:off x="2457273" y="6028549"/>
                <a:ext cx="39960" cy="42840"/>
              </p14:xfrm>
            </p:contentPart>
          </mc:Choice>
          <mc:Fallback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C5581F23-796C-4B76-BF45-346806F64C75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2448633" y="6019909"/>
                  <a:ext cx="576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4463EAE6-4FA8-4073-89F6-71B76F608FAB}"/>
                    </a:ext>
                  </a:extLst>
                </p14:cNvPr>
                <p14:cNvContentPartPr/>
                <p14:nvPr/>
              </p14:nvContentPartPr>
              <p14:xfrm>
                <a:off x="2581833" y="5970229"/>
                <a:ext cx="234720" cy="189000"/>
              </p14:xfrm>
            </p:contentPart>
          </mc:Choice>
          <mc:Fallback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4463EAE6-4FA8-4073-89F6-71B76F608FAB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2573193" y="5961589"/>
                  <a:ext cx="2523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146F57B2-9A8E-4EC6-9775-88156DD030A2}"/>
                    </a:ext>
                  </a:extLst>
                </p14:cNvPr>
                <p14:cNvContentPartPr/>
                <p14:nvPr/>
              </p14:nvContentPartPr>
              <p14:xfrm>
                <a:off x="2809353" y="5873389"/>
                <a:ext cx="310680" cy="250560"/>
              </p14:xfrm>
            </p:contentPart>
          </mc:Choice>
          <mc:Fallback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146F57B2-9A8E-4EC6-9775-88156DD030A2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2800353" y="5864389"/>
                  <a:ext cx="3283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36419930-0E7F-4E2B-99A7-B0005EA1A339}"/>
                    </a:ext>
                  </a:extLst>
                </p14:cNvPr>
                <p14:cNvContentPartPr/>
                <p14:nvPr/>
              </p14:nvContentPartPr>
              <p14:xfrm>
                <a:off x="1828353" y="6498709"/>
                <a:ext cx="283320" cy="182520"/>
              </p14:xfrm>
            </p:contentPart>
          </mc:Choice>
          <mc:Fallback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36419930-0E7F-4E2B-99A7-B0005EA1A339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1819713" y="6490069"/>
                  <a:ext cx="3009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60B93B21-8578-4A12-90D5-63F4FD350479}"/>
                    </a:ext>
                  </a:extLst>
                </p14:cNvPr>
                <p14:cNvContentPartPr/>
                <p14:nvPr/>
              </p14:nvContentPartPr>
              <p14:xfrm>
                <a:off x="2174313" y="6326989"/>
                <a:ext cx="649440" cy="259200"/>
              </p14:xfrm>
            </p:contentPart>
          </mc:Choice>
          <mc:Fallback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60B93B21-8578-4A12-90D5-63F4FD350479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2165313" y="6317989"/>
                  <a:ext cx="66708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1C45D0F2-BFB3-453E-B860-7DD74EE16089}"/>
                    </a:ext>
                  </a:extLst>
                </p14:cNvPr>
                <p14:cNvContentPartPr/>
                <p14:nvPr/>
              </p14:nvContentPartPr>
              <p14:xfrm>
                <a:off x="2697393" y="6176869"/>
                <a:ext cx="360" cy="360"/>
              </p14:xfrm>
            </p:contentPart>
          </mc:Choice>
          <mc:Fallback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1C45D0F2-BFB3-453E-B860-7DD74EE1608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688393" y="616786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D506F562-86D1-40C8-87A7-02C2E9907469}"/>
                    </a:ext>
                  </a:extLst>
                </p14:cNvPr>
                <p14:cNvContentPartPr/>
                <p14:nvPr/>
              </p14:nvContentPartPr>
              <p14:xfrm>
                <a:off x="2810433" y="6176869"/>
                <a:ext cx="284040" cy="198000"/>
              </p14:xfrm>
            </p:contentPart>
          </mc:Choice>
          <mc:Fallback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D506F562-86D1-40C8-87A7-02C2E9907469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2801793" y="6168229"/>
                  <a:ext cx="3016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9454A51A-9BCD-47EA-A060-630ACC1EA5AD}"/>
                    </a:ext>
                  </a:extLst>
                </p14:cNvPr>
                <p14:cNvContentPartPr/>
                <p14:nvPr/>
              </p14:nvContentPartPr>
              <p14:xfrm>
                <a:off x="2669313" y="6249229"/>
                <a:ext cx="41760" cy="44640"/>
              </p14:xfrm>
            </p:contentPart>
          </mc:Choice>
          <mc:Fallback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9454A51A-9BCD-47EA-A060-630ACC1EA5AD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2660313" y="6240589"/>
                  <a:ext cx="594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CDCBA258-A5AE-476C-BAA3-A989A3911D47}"/>
                    </a:ext>
                  </a:extLst>
                </p14:cNvPr>
                <p14:cNvContentPartPr/>
                <p14:nvPr/>
              </p14:nvContentPartPr>
              <p14:xfrm>
                <a:off x="2324073" y="6577909"/>
                <a:ext cx="289440" cy="251280"/>
              </p14:xfrm>
            </p:contentPart>
          </mc:Choice>
          <mc:Fallback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CDCBA258-A5AE-476C-BAA3-A989A3911D47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2315433" y="6569269"/>
                  <a:ext cx="3070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2742B85A-B006-4CB1-8326-F8F87FF30CCE}"/>
                    </a:ext>
                  </a:extLst>
                </p14:cNvPr>
                <p14:cNvContentPartPr/>
                <p14:nvPr/>
              </p14:nvContentPartPr>
              <p14:xfrm>
                <a:off x="2683713" y="6516349"/>
                <a:ext cx="126720" cy="248400"/>
              </p14:xfrm>
            </p:contentPart>
          </mc:Choice>
          <mc:Fallback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2742B85A-B006-4CB1-8326-F8F87FF30CCE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2675073" y="6507709"/>
                  <a:ext cx="14436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EDE85710-D07C-486A-98CC-F1E07BDC5FDC}"/>
                    </a:ext>
                  </a:extLst>
                </p14:cNvPr>
                <p14:cNvContentPartPr/>
                <p14:nvPr/>
              </p14:nvContentPartPr>
              <p14:xfrm>
                <a:off x="2693073" y="6524269"/>
                <a:ext cx="241200" cy="127440"/>
              </p14:xfrm>
            </p:contentPart>
          </mc:Choice>
          <mc:Fallback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EDE85710-D07C-486A-98CC-F1E07BDC5FDC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2684073" y="6515629"/>
                  <a:ext cx="2588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78D49296-92D2-4AAB-96D5-4BC8A0CE4C2E}"/>
                    </a:ext>
                  </a:extLst>
                </p14:cNvPr>
                <p14:cNvContentPartPr/>
                <p14:nvPr/>
              </p14:nvContentPartPr>
              <p14:xfrm>
                <a:off x="2822673" y="6437509"/>
                <a:ext cx="10080" cy="1800"/>
              </p14:xfrm>
            </p:contentPart>
          </mc:Choice>
          <mc:Fallback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78D49296-92D2-4AAB-96D5-4BC8A0CE4C2E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813673" y="6428869"/>
                  <a:ext cx="2772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DF9E0E84-A8C7-4B1B-ABB7-32E98283D014}"/>
                    </a:ext>
                  </a:extLst>
                </p14:cNvPr>
                <p14:cNvContentPartPr/>
                <p14:nvPr/>
              </p14:nvContentPartPr>
              <p14:xfrm>
                <a:off x="2924913" y="6272629"/>
                <a:ext cx="405000" cy="321480"/>
              </p14:xfrm>
            </p:contentPart>
          </mc:Choice>
          <mc:Fallback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DF9E0E84-A8C7-4B1B-ABB7-32E98283D014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916273" y="6263629"/>
                  <a:ext cx="42264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6C01F2DA-45C3-4E89-861E-73B28EC691DB}"/>
                    </a:ext>
                  </a:extLst>
                </p14:cNvPr>
                <p14:cNvContentPartPr/>
                <p14:nvPr/>
              </p14:nvContentPartPr>
              <p14:xfrm>
                <a:off x="3379953" y="6357229"/>
                <a:ext cx="7200" cy="1800"/>
              </p14:xfrm>
            </p:contentPart>
          </mc:Choice>
          <mc:Fallback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6C01F2DA-45C3-4E89-861E-73B28EC691DB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3370953" y="6348589"/>
                  <a:ext cx="24840" cy="19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89382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A5808-68D0-466F-A442-6D7AB58C139F}"/>
              </a:ext>
            </a:extLst>
          </p:cNvPr>
          <p:cNvSpPr txBox="1"/>
          <p:nvPr/>
        </p:nvSpPr>
        <p:spPr>
          <a:xfrm>
            <a:off x="1032161" y="-2"/>
            <a:ext cx="10924309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My Performance Report</a:t>
            </a:r>
          </a:p>
        </p:txBody>
      </p:sp>
      <p:pic>
        <p:nvPicPr>
          <p:cNvPr id="5" name="Picture 4" descr="S2SLogo.png">
            <a:extLst>
              <a:ext uri="{FF2B5EF4-FFF2-40B4-BE49-F238E27FC236}">
                <a16:creationId xmlns:a16="http://schemas.microsoft.com/office/drawing/2014/main" id="{8FE08A99-07BA-4E6E-A2F3-46B8756C6F3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732" y="3103"/>
            <a:ext cx="1046018" cy="12378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D00C82-4AC4-400C-BBED-38455F68771C}"/>
              </a:ext>
            </a:extLst>
          </p:cNvPr>
          <p:cNvSpPr txBox="1"/>
          <p:nvPr/>
        </p:nvSpPr>
        <p:spPr>
          <a:xfrm>
            <a:off x="1097750" y="1468582"/>
            <a:ext cx="10747886" cy="480131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Hi   Name</a:t>
            </a:r>
          </a:p>
          <a:p>
            <a:endParaRPr lang="en-US" dirty="0"/>
          </a:p>
          <a:p>
            <a:r>
              <a:rPr lang="en-US" dirty="0"/>
              <a:t>You have </a:t>
            </a:r>
          </a:p>
          <a:p>
            <a:r>
              <a:rPr lang="en-US" dirty="0"/>
              <a:t>Completed  ___  videos. </a:t>
            </a:r>
          </a:p>
          <a:p>
            <a:r>
              <a:rPr lang="en-US" dirty="0"/>
              <a:t>Taken Test for ______ </a:t>
            </a:r>
          </a:p>
          <a:p>
            <a:r>
              <a:rPr lang="en-US" dirty="0"/>
              <a:t>You need to take ____ more tests to solicit your learning. (Completed videos – Test Taken)</a:t>
            </a:r>
          </a:p>
          <a:p>
            <a:r>
              <a:rPr lang="en-US" dirty="0"/>
              <a:t>Your scores are :</a:t>
            </a:r>
          </a:p>
          <a:p>
            <a:endParaRPr lang="en-US" dirty="0"/>
          </a:p>
          <a:p>
            <a:r>
              <a:rPr lang="en-US" dirty="0"/>
              <a:t>Test Topic(s)	Max. Marks	Marks Obtained     % Distribution of marks obtained 	Remarks</a:t>
            </a:r>
          </a:p>
          <a:p>
            <a:r>
              <a:rPr lang="en-US" dirty="0"/>
              <a:t>					                  Easy         Medium            Difficult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C5DCDA8-85EC-4250-8958-4E10C9D0D022}"/>
                  </a:ext>
                </a:extLst>
              </p14:cNvPr>
              <p14:cNvContentPartPr/>
              <p14:nvPr/>
            </p14:nvContentPartPr>
            <p14:xfrm>
              <a:off x="8911713" y="2566691"/>
              <a:ext cx="214200" cy="2372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C5DCDA8-85EC-4250-8958-4E10C9D0D0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03073" y="2558051"/>
                <a:ext cx="23184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D672D225-0004-42BE-B7C8-72E0E23694AD}"/>
                  </a:ext>
                </a:extLst>
              </p14:cNvPr>
              <p14:cNvContentPartPr/>
              <p14:nvPr/>
            </p14:nvContentPartPr>
            <p14:xfrm>
              <a:off x="9069393" y="2595851"/>
              <a:ext cx="5760" cy="288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D672D225-0004-42BE-B7C8-72E0E23694A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60753" y="2586851"/>
                <a:ext cx="2340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FF562441-0B23-4D74-9E0D-18C81E60DF2E}"/>
                  </a:ext>
                </a:extLst>
              </p14:cNvPr>
              <p14:cNvContentPartPr/>
              <p14:nvPr/>
            </p14:nvContentPartPr>
            <p14:xfrm>
              <a:off x="9134193" y="2489651"/>
              <a:ext cx="905400" cy="3531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FF562441-0B23-4D74-9E0D-18C81E60DF2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125553" y="2480651"/>
                <a:ext cx="92304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4457B83-9182-4955-87A0-A6B71E9C18A9}"/>
                  </a:ext>
                </a:extLst>
              </p14:cNvPr>
              <p14:cNvContentPartPr/>
              <p14:nvPr/>
            </p14:nvContentPartPr>
            <p14:xfrm>
              <a:off x="10135713" y="2366891"/>
              <a:ext cx="177480" cy="3866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4457B83-9182-4955-87A0-A6B71E9C18A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127073" y="2358251"/>
                <a:ext cx="19512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F3D5995-DAB4-43FD-92EC-CCDAF1585F16}"/>
                  </a:ext>
                </a:extLst>
              </p14:cNvPr>
              <p14:cNvContentPartPr/>
              <p14:nvPr/>
            </p14:nvContentPartPr>
            <p14:xfrm>
              <a:off x="10350273" y="2350331"/>
              <a:ext cx="317520" cy="2300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F3D5995-DAB4-43FD-92EC-CCDAF1585F1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341633" y="2341691"/>
                <a:ext cx="33516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E41AF9B-1B03-4F2B-8AE4-394BE7844C8A}"/>
                  </a:ext>
                </a:extLst>
              </p14:cNvPr>
              <p14:cNvContentPartPr/>
              <p14:nvPr/>
            </p14:nvContentPartPr>
            <p14:xfrm>
              <a:off x="10306713" y="2456171"/>
              <a:ext cx="95760" cy="194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E41AF9B-1B03-4F2B-8AE4-394BE7844C8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297713" y="2447531"/>
                <a:ext cx="1134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80771A8-D774-4BB3-A310-680E8DF66FD7}"/>
                  </a:ext>
                </a:extLst>
              </p14:cNvPr>
              <p14:cNvContentPartPr/>
              <p14:nvPr/>
            </p14:nvContentPartPr>
            <p14:xfrm>
              <a:off x="10693713" y="2197691"/>
              <a:ext cx="120240" cy="2905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80771A8-D774-4BB3-A310-680E8DF66FD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685073" y="2188691"/>
                <a:ext cx="13788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C765453-0514-44EA-9F70-7519B4A35557}"/>
                  </a:ext>
                </a:extLst>
              </p14:cNvPr>
              <p14:cNvContentPartPr/>
              <p14:nvPr/>
            </p14:nvContentPartPr>
            <p14:xfrm>
              <a:off x="10696593" y="2259251"/>
              <a:ext cx="387720" cy="1645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C765453-0514-44EA-9F70-7519B4A3555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687593" y="2250611"/>
                <a:ext cx="40536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AB3EDD53-1C2B-4420-BB52-D3D6E749301A}"/>
                  </a:ext>
                </a:extLst>
              </p14:cNvPr>
              <p14:cNvContentPartPr/>
              <p14:nvPr/>
            </p14:nvContentPartPr>
            <p14:xfrm>
              <a:off x="11210673" y="2326211"/>
              <a:ext cx="360" cy="10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AB3EDD53-1C2B-4420-BB52-D3D6E749301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202033" y="2317211"/>
                <a:ext cx="18000" cy="1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84070CA-E859-4223-8B12-8AD2D304517C}"/>
              </a:ext>
            </a:extLst>
          </p:cNvPr>
          <p:cNvGrpSpPr/>
          <p:nvPr/>
        </p:nvGrpSpPr>
        <p:grpSpPr>
          <a:xfrm>
            <a:off x="6705273" y="3892931"/>
            <a:ext cx="360" cy="360"/>
            <a:chOff x="6705273" y="3892931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79DFF209-681F-4D3D-9AA4-6EB0A8042B1D}"/>
                    </a:ext>
                  </a:extLst>
                </p14:cNvPr>
                <p14:cNvContentPartPr/>
                <p14:nvPr/>
              </p14:nvContentPartPr>
              <p14:xfrm>
                <a:off x="6705273" y="3892931"/>
                <a:ext cx="360" cy="3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79DFF209-681F-4D3D-9AA4-6EB0A8042B1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696273" y="388393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8CEE7E1-B2B1-439E-AD64-DCA075E4D0AF}"/>
                    </a:ext>
                  </a:extLst>
                </p14:cNvPr>
                <p14:cNvContentPartPr/>
                <p14:nvPr/>
              </p14:nvContentPartPr>
              <p14:xfrm>
                <a:off x="6705273" y="3892931"/>
                <a:ext cx="360" cy="3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8CEE7E1-B2B1-439E-AD64-DCA075E4D0A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696273" y="388393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9402CC7C-CC01-4384-833C-059C01E99F70}"/>
                  </a:ext>
                </a:extLst>
              </p14:cNvPr>
              <p14:cNvContentPartPr/>
              <p14:nvPr/>
            </p14:nvContentPartPr>
            <p14:xfrm>
              <a:off x="7051593" y="3767651"/>
              <a:ext cx="360" cy="36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9402CC7C-CC01-4384-833C-059C01E99F7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042953" y="3759011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8" name="Group 127">
            <a:extLst>
              <a:ext uri="{FF2B5EF4-FFF2-40B4-BE49-F238E27FC236}">
                <a16:creationId xmlns:a16="http://schemas.microsoft.com/office/drawing/2014/main" id="{0E2A7730-0D48-4C5A-A66B-4623292CCB86}"/>
              </a:ext>
            </a:extLst>
          </p:cNvPr>
          <p:cNvGrpSpPr/>
          <p:nvPr/>
        </p:nvGrpSpPr>
        <p:grpSpPr>
          <a:xfrm>
            <a:off x="1195473" y="4172651"/>
            <a:ext cx="883440" cy="464760"/>
            <a:chOff x="1195473" y="4172651"/>
            <a:chExt cx="883440" cy="46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68A2D76-3EBA-46CA-BE7A-F41C83F04B76}"/>
                    </a:ext>
                  </a:extLst>
                </p14:cNvPr>
                <p14:cNvContentPartPr/>
                <p14:nvPr/>
              </p14:nvContentPartPr>
              <p14:xfrm>
                <a:off x="1195473" y="4272371"/>
                <a:ext cx="883440" cy="3650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68A2D76-3EBA-46CA-BE7A-F41C83F04B7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186833" y="4263371"/>
                  <a:ext cx="90108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ED66005-FDE6-47AB-800D-2F1EB5E0F0AD}"/>
                    </a:ext>
                  </a:extLst>
                </p14:cNvPr>
                <p14:cNvContentPartPr/>
                <p14:nvPr/>
              </p14:nvContentPartPr>
              <p14:xfrm>
                <a:off x="1744113" y="4172651"/>
                <a:ext cx="45000" cy="504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ED66005-FDE6-47AB-800D-2F1EB5E0F0A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735113" y="4164011"/>
                  <a:ext cx="626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14C9C60-B3B9-47B8-B085-5FCF80F7BAA4}"/>
                    </a:ext>
                  </a:extLst>
                </p14:cNvPr>
                <p14:cNvContentPartPr/>
                <p14:nvPr/>
              </p14:nvContentPartPr>
              <p14:xfrm>
                <a:off x="1617033" y="4291091"/>
                <a:ext cx="55440" cy="183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14C9C60-B3B9-47B8-B085-5FCF80F7BAA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608393" y="4282091"/>
                  <a:ext cx="7308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1A5C9FE1-0EAF-40F5-B63A-FB7BFDBD6716}"/>
              </a:ext>
            </a:extLst>
          </p:cNvPr>
          <p:cNvGrpSpPr/>
          <p:nvPr/>
        </p:nvGrpSpPr>
        <p:grpSpPr>
          <a:xfrm>
            <a:off x="3148473" y="4233851"/>
            <a:ext cx="176760" cy="215280"/>
            <a:chOff x="3148473" y="4233851"/>
            <a:chExt cx="176760" cy="21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5609712-CCC7-4038-9DBF-E1B9AEBEFF4E}"/>
                    </a:ext>
                  </a:extLst>
                </p14:cNvPr>
                <p14:cNvContentPartPr/>
                <p14:nvPr/>
              </p14:nvContentPartPr>
              <p14:xfrm>
                <a:off x="3148473" y="4255091"/>
                <a:ext cx="11880" cy="1911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5609712-CCC7-4038-9DBF-E1B9AEBEFF4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139833" y="4246451"/>
                  <a:ext cx="295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9149767-2D16-4BC3-9D9D-CB6ADA10EB74}"/>
                    </a:ext>
                  </a:extLst>
                </p14:cNvPr>
                <p14:cNvContentPartPr/>
                <p14:nvPr/>
              </p14:nvContentPartPr>
              <p14:xfrm>
                <a:off x="3162513" y="4233851"/>
                <a:ext cx="162720" cy="2152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9149767-2D16-4BC3-9D9D-CB6ADA10EB7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153513" y="4224851"/>
                  <a:ext cx="180360" cy="23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940F0CC6-58E3-42BE-8398-D090618BBA64}"/>
                  </a:ext>
                </a:extLst>
              </p14:cNvPr>
              <p14:cNvContentPartPr/>
              <p14:nvPr/>
            </p14:nvContentPartPr>
            <p14:xfrm>
              <a:off x="5233593" y="4260851"/>
              <a:ext cx="145440" cy="22140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940F0CC6-58E3-42BE-8398-D090618BBA6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224593" y="4252211"/>
                <a:ext cx="16308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720E5F4E-EA6F-424C-987F-DB3BE3FD9CFB}"/>
                  </a:ext>
                </a:extLst>
              </p14:cNvPr>
              <p14:cNvContentPartPr/>
              <p14:nvPr/>
            </p14:nvContentPartPr>
            <p14:xfrm>
              <a:off x="6736233" y="4277411"/>
              <a:ext cx="150120" cy="15840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720E5F4E-EA6F-424C-987F-DB3BE3FD9CFB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727593" y="4268771"/>
                <a:ext cx="16776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1CB3EDC9-E80A-447D-9EBC-028D495BE60A}"/>
                  </a:ext>
                </a:extLst>
              </p14:cNvPr>
              <p14:cNvContentPartPr/>
              <p14:nvPr/>
            </p14:nvContentPartPr>
            <p14:xfrm>
              <a:off x="7722273" y="4281011"/>
              <a:ext cx="171720" cy="14724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1CB3EDC9-E80A-447D-9EBC-028D495BE60A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713633" y="4272371"/>
                <a:ext cx="18936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E93233FE-BFCB-49ED-9A37-C8D854A94D47}"/>
                  </a:ext>
                </a:extLst>
              </p14:cNvPr>
              <p14:cNvContentPartPr/>
              <p14:nvPr/>
            </p14:nvContentPartPr>
            <p14:xfrm>
              <a:off x="9145713" y="4281731"/>
              <a:ext cx="118800" cy="16200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E93233FE-BFCB-49ED-9A37-C8D854A94D47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136713" y="4273091"/>
                <a:ext cx="136440" cy="17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B3745E2-A4E4-4293-8F30-516DE66509F4}"/>
              </a:ext>
            </a:extLst>
          </p:cNvPr>
          <p:cNvGrpSpPr/>
          <p:nvPr/>
        </p:nvGrpSpPr>
        <p:grpSpPr>
          <a:xfrm>
            <a:off x="6516273" y="4273091"/>
            <a:ext cx="208080" cy="185040"/>
            <a:chOff x="6516273" y="4273091"/>
            <a:chExt cx="208080" cy="18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6F56B87-F5D8-4CF7-A908-47B025E483ED}"/>
                    </a:ext>
                  </a:extLst>
                </p14:cNvPr>
                <p14:cNvContentPartPr/>
                <p14:nvPr/>
              </p14:nvContentPartPr>
              <p14:xfrm>
                <a:off x="6653793" y="4273091"/>
                <a:ext cx="70560" cy="1850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6F56B87-F5D8-4CF7-A908-47B025E483E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644793" y="4264091"/>
                  <a:ext cx="882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37BBF83-80F6-497A-9D96-4BF3F5507961}"/>
                    </a:ext>
                  </a:extLst>
                </p14:cNvPr>
                <p14:cNvContentPartPr/>
                <p14:nvPr/>
              </p14:nvContentPartPr>
              <p14:xfrm>
                <a:off x="6516273" y="4280291"/>
                <a:ext cx="111600" cy="1717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37BBF83-80F6-497A-9D96-4BF3F55079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507633" y="4271651"/>
                  <a:ext cx="129240" cy="18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5BC765DC-91B9-42B5-9F28-DEA49EE471A7}"/>
              </a:ext>
            </a:extLst>
          </p:cNvPr>
          <p:cNvGrpSpPr/>
          <p:nvPr/>
        </p:nvGrpSpPr>
        <p:grpSpPr>
          <a:xfrm>
            <a:off x="7460913" y="4248251"/>
            <a:ext cx="156240" cy="210960"/>
            <a:chOff x="7460913" y="4248251"/>
            <a:chExt cx="156240" cy="21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CA513C5-96B6-40DB-A246-71DB4092CAD7}"/>
                    </a:ext>
                  </a:extLst>
                </p14:cNvPr>
                <p14:cNvContentPartPr/>
                <p14:nvPr/>
              </p14:nvContentPartPr>
              <p14:xfrm>
                <a:off x="7519593" y="4254731"/>
                <a:ext cx="97560" cy="2044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CA513C5-96B6-40DB-A246-71DB4092CAD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510593" y="4245731"/>
                  <a:ext cx="1152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FA243B1-99A0-45FE-BAB8-0EFA776E1352}"/>
                    </a:ext>
                  </a:extLst>
                </p14:cNvPr>
                <p14:cNvContentPartPr/>
                <p14:nvPr/>
              </p14:nvContentPartPr>
              <p14:xfrm>
                <a:off x="7460913" y="4248251"/>
                <a:ext cx="14400" cy="1699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FA243B1-99A0-45FE-BAB8-0EFA776E135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451913" y="4239611"/>
                  <a:ext cx="32040" cy="18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0BF035C0-7DE9-45EB-9D2A-8F7F4B23F2AC}"/>
              </a:ext>
            </a:extLst>
          </p:cNvPr>
          <p:cNvGrpSpPr/>
          <p:nvPr/>
        </p:nvGrpSpPr>
        <p:grpSpPr>
          <a:xfrm>
            <a:off x="8802273" y="4245011"/>
            <a:ext cx="241200" cy="202320"/>
            <a:chOff x="8802273" y="4245011"/>
            <a:chExt cx="241200" cy="20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77031276-04C9-4AC7-A0D2-48BAD977148E}"/>
                    </a:ext>
                  </a:extLst>
                </p14:cNvPr>
                <p14:cNvContentPartPr/>
                <p14:nvPr/>
              </p14:nvContentPartPr>
              <p14:xfrm>
                <a:off x="8955993" y="4252211"/>
                <a:ext cx="87480" cy="1951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77031276-04C9-4AC7-A0D2-48BAD977148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947353" y="4243571"/>
                  <a:ext cx="1051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3ABDD74F-2532-4AA4-85F5-00350691F699}"/>
                    </a:ext>
                  </a:extLst>
                </p14:cNvPr>
                <p14:cNvContentPartPr/>
                <p14:nvPr/>
              </p14:nvContentPartPr>
              <p14:xfrm>
                <a:off x="8802273" y="4245011"/>
                <a:ext cx="95040" cy="1922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3ABDD74F-2532-4AA4-85F5-00350691F69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793273" y="4236011"/>
                  <a:ext cx="112680" cy="20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D02D8DA2-B5D7-435C-80FA-E13A8242B1F7}"/>
              </a:ext>
            </a:extLst>
          </p:cNvPr>
          <p:cNvGrpSpPr/>
          <p:nvPr/>
        </p:nvGrpSpPr>
        <p:grpSpPr>
          <a:xfrm>
            <a:off x="10202313" y="4035851"/>
            <a:ext cx="1489680" cy="1155240"/>
            <a:chOff x="10202313" y="4035851"/>
            <a:chExt cx="1489680" cy="115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9717C00-038C-4423-B440-C68AF8A41369}"/>
                    </a:ext>
                  </a:extLst>
                </p14:cNvPr>
                <p14:cNvContentPartPr/>
                <p14:nvPr/>
              </p14:nvContentPartPr>
              <p14:xfrm>
                <a:off x="10352793" y="4098491"/>
                <a:ext cx="87840" cy="97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9717C00-038C-4423-B440-C68AF8A4136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344153" y="4089851"/>
                  <a:ext cx="1054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C4D7E8F-2D63-4306-960D-9CA60574D288}"/>
                    </a:ext>
                  </a:extLst>
                </p14:cNvPr>
                <p14:cNvContentPartPr/>
                <p14:nvPr/>
              </p14:nvContentPartPr>
              <p14:xfrm>
                <a:off x="10366833" y="4092371"/>
                <a:ext cx="112680" cy="39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C4D7E8F-2D63-4306-960D-9CA60574D28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358193" y="4083371"/>
                  <a:ext cx="1303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2237EF7-4532-497E-A884-0C9AAAD7F3D3}"/>
                    </a:ext>
                  </a:extLst>
                </p14:cNvPr>
                <p14:cNvContentPartPr/>
                <p14:nvPr/>
              </p14:nvContentPartPr>
              <p14:xfrm>
                <a:off x="10391673" y="4092371"/>
                <a:ext cx="16200" cy="1393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2237EF7-4532-497E-A884-0C9AAAD7F3D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382673" y="4083371"/>
                  <a:ext cx="338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718CEDB-8514-4F9C-9296-7BAD1DD4EAF8}"/>
                    </a:ext>
                  </a:extLst>
                </p14:cNvPr>
                <p14:cNvContentPartPr/>
                <p14:nvPr/>
              </p14:nvContentPartPr>
              <p14:xfrm>
                <a:off x="10473753" y="4097771"/>
                <a:ext cx="94320" cy="1414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718CEDB-8514-4F9C-9296-7BAD1DD4EAF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465113" y="4089131"/>
                  <a:ext cx="1119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81DF99C-3F66-43AB-8A8D-22B6493333D0}"/>
                    </a:ext>
                  </a:extLst>
                </p14:cNvPr>
                <p14:cNvContentPartPr/>
                <p14:nvPr/>
              </p14:nvContentPartPr>
              <p14:xfrm>
                <a:off x="10575633" y="4104971"/>
                <a:ext cx="178920" cy="1771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81DF99C-3F66-43AB-8A8D-22B6493333D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566993" y="4096331"/>
                  <a:ext cx="1965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80E7FA7F-18BF-4AAF-BBAA-E3ABD430CCB3}"/>
                    </a:ext>
                  </a:extLst>
                </p14:cNvPr>
                <p14:cNvContentPartPr/>
                <p14:nvPr/>
              </p14:nvContentPartPr>
              <p14:xfrm>
                <a:off x="10828713" y="4089851"/>
                <a:ext cx="52920" cy="1857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80E7FA7F-18BF-4AAF-BBAA-E3ABD430CCB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820073" y="4081211"/>
                  <a:ext cx="705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DB10155D-C18F-43CB-A4B7-197FDD38276B}"/>
                    </a:ext>
                  </a:extLst>
                </p14:cNvPr>
                <p14:cNvContentPartPr/>
                <p14:nvPr/>
              </p14:nvContentPartPr>
              <p14:xfrm>
                <a:off x="10811073" y="4100291"/>
                <a:ext cx="62640" cy="507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DB10155D-C18F-43CB-A4B7-197FDD38276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802433" y="4091291"/>
                  <a:ext cx="802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9C01369-CFF4-47D3-9F4E-9B049865DCE4}"/>
                    </a:ext>
                  </a:extLst>
                </p14:cNvPr>
                <p14:cNvContentPartPr/>
                <p14:nvPr/>
              </p14:nvContentPartPr>
              <p14:xfrm>
                <a:off x="10894953" y="4035851"/>
                <a:ext cx="294120" cy="2221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9C01369-CFF4-47D3-9F4E-9B049865DCE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885953" y="4026851"/>
                  <a:ext cx="3117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5935B14C-8B66-4E63-9E2A-FBA322177909}"/>
                    </a:ext>
                  </a:extLst>
                </p14:cNvPr>
                <p14:cNvContentPartPr/>
                <p14:nvPr/>
              </p14:nvContentPartPr>
              <p14:xfrm>
                <a:off x="11133633" y="4083011"/>
                <a:ext cx="106200" cy="241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5935B14C-8B66-4E63-9E2A-FBA32217790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1124633" y="4074011"/>
                  <a:ext cx="1238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A92ED282-1204-4E3C-95FC-2A42B0DC66AC}"/>
                    </a:ext>
                  </a:extLst>
                </p14:cNvPr>
                <p14:cNvContentPartPr/>
                <p14:nvPr/>
              </p14:nvContentPartPr>
              <p14:xfrm>
                <a:off x="10282593" y="4413131"/>
                <a:ext cx="106920" cy="770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A92ED282-1204-4E3C-95FC-2A42B0DC66A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273593" y="4404131"/>
                  <a:ext cx="1245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56972A63-5FEA-4AF1-A189-46A67818DD55}"/>
                    </a:ext>
                  </a:extLst>
                </p14:cNvPr>
                <p14:cNvContentPartPr/>
                <p14:nvPr/>
              </p14:nvContentPartPr>
              <p14:xfrm>
                <a:off x="10413273" y="4418531"/>
                <a:ext cx="110160" cy="1756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56972A63-5FEA-4AF1-A189-46A67818DD5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404273" y="4409891"/>
                  <a:ext cx="1278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DEADC2AF-29A1-4D63-8286-FE28B2EAB366}"/>
                    </a:ext>
                  </a:extLst>
                </p14:cNvPr>
                <p14:cNvContentPartPr/>
                <p14:nvPr/>
              </p14:nvContentPartPr>
              <p14:xfrm>
                <a:off x="10545753" y="4430771"/>
                <a:ext cx="291240" cy="986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DEADC2AF-29A1-4D63-8286-FE28B2EAB36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536753" y="4422131"/>
                  <a:ext cx="3088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23295203-E9DB-40B5-BF0E-0A32A0AAA8BB}"/>
                    </a:ext>
                  </a:extLst>
                </p14:cNvPr>
                <p14:cNvContentPartPr/>
                <p14:nvPr/>
              </p14:nvContentPartPr>
              <p14:xfrm>
                <a:off x="10653393" y="4383251"/>
                <a:ext cx="16920" cy="115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23295203-E9DB-40B5-BF0E-0A32A0AAA8BB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644753" y="4374251"/>
                  <a:ext cx="345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AF08B1E-89A9-400E-8981-D0D25401399D}"/>
                    </a:ext>
                  </a:extLst>
                </p14:cNvPr>
                <p14:cNvContentPartPr/>
                <p14:nvPr/>
              </p14:nvContentPartPr>
              <p14:xfrm>
                <a:off x="10920873" y="4362011"/>
                <a:ext cx="136440" cy="1573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AF08B1E-89A9-400E-8981-D0D25401399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911873" y="4353011"/>
                  <a:ext cx="1540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051162FC-9A84-4804-AD15-C2B37887BED1}"/>
                    </a:ext>
                  </a:extLst>
                </p14:cNvPr>
                <p14:cNvContentPartPr/>
                <p14:nvPr/>
              </p14:nvContentPartPr>
              <p14:xfrm>
                <a:off x="10933833" y="4324931"/>
                <a:ext cx="129960" cy="572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051162FC-9A84-4804-AD15-C2B37887BED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925193" y="4315931"/>
                  <a:ext cx="1476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E26E751-7109-445D-B50B-25EAC84A03F3}"/>
                    </a:ext>
                  </a:extLst>
                </p14:cNvPr>
                <p14:cNvContentPartPr/>
                <p14:nvPr/>
              </p14:nvContentPartPr>
              <p14:xfrm>
                <a:off x="10215273" y="4618331"/>
                <a:ext cx="264960" cy="1980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EE26E751-7109-445D-B50B-25EAC84A03F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206633" y="4609691"/>
                  <a:ext cx="2826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4751E41A-91E6-4A81-8EF0-B63E0C62F08B}"/>
                    </a:ext>
                  </a:extLst>
                </p14:cNvPr>
                <p14:cNvContentPartPr/>
                <p14:nvPr/>
              </p14:nvContentPartPr>
              <p14:xfrm>
                <a:off x="10419393" y="4629851"/>
                <a:ext cx="79200" cy="446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4751E41A-91E6-4A81-8EF0-B63E0C62F08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410753" y="4621211"/>
                  <a:ext cx="968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1FDA8E2A-FA03-49D4-AFA6-2FE00D155A95}"/>
                    </a:ext>
                  </a:extLst>
                </p14:cNvPr>
                <p14:cNvContentPartPr/>
                <p14:nvPr/>
              </p14:nvContentPartPr>
              <p14:xfrm>
                <a:off x="10574913" y="4611851"/>
                <a:ext cx="304920" cy="1512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1FDA8E2A-FA03-49D4-AFA6-2FE00D155A9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565913" y="4602851"/>
                  <a:ext cx="3225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FB6F752C-28EC-4D55-9E0F-A99324650DB6}"/>
                    </a:ext>
                  </a:extLst>
                </p14:cNvPr>
                <p14:cNvContentPartPr/>
                <p14:nvPr/>
              </p14:nvContentPartPr>
              <p14:xfrm>
                <a:off x="10962993" y="4578731"/>
                <a:ext cx="172800" cy="1857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FB6F752C-28EC-4D55-9E0F-A99324650DB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954353" y="4570091"/>
                  <a:ext cx="1904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BB71F219-5942-412F-91B3-0EE5C228579A}"/>
                    </a:ext>
                  </a:extLst>
                </p14:cNvPr>
                <p14:cNvContentPartPr/>
                <p14:nvPr/>
              </p14:nvContentPartPr>
              <p14:xfrm>
                <a:off x="11081073" y="4565411"/>
                <a:ext cx="360" cy="3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BB71F219-5942-412F-91B3-0EE5C228579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072073" y="455641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4238D62F-8FA2-418A-9075-1FD238F084EA}"/>
                    </a:ext>
                  </a:extLst>
                </p14:cNvPr>
                <p14:cNvContentPartPr/>
                <p14:nvPr/>
              </p14:nvContentPartPr>
              <p14:xfrm>
                <a:off x="11145873" y="4538411"/>
                <a:ext cx="46080" cy="2653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4238D62F-8FA2-418A-9075-1FD238F084E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136873" y="4529771"/>
                  <a:ext cx="6372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8BB51DCB-3549-4ED6-8B01-EFCFD002993E}"/>
                    </a:ext>
                  </a:extLst>
                </p14:cNvPr>
                <p14:cNvContentPartPr/>
                <p14:nvPr/>
              </p14:nvContentPartPr>
              <p14:xfrm>
                <a:off x="11127513" y="4540211"/>
                <a:ext cx="96120" cy="2473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8BB51DCB-3549-4ED6-8B01-EFCFD002993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118513" y="4531211"/>
                  <a:ext cx="1137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FC6C690-4B03-4F23-BF18-95AF6BF25CA1}"/>
                    </a:ext>
                  </a:extLst>
                </p14:cNvPr>
                <p14:cNvContentPartPr/>
                <p14:nvPr/>
              </p14:nvContentPartPr>
              <p14:xfrm>
                <a:off x="11182593" y="4623371"/>
                <a:ext cx="129240" cy="1029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FC6C690-4B03-4F23-BF18-95AF6BF25CA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173953" y="4614731"/>
                  <a:ext cx="1468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1083174A-3E3F-490D-87C6-27526A7CDF98}"/>
                    </a:ext>
                  </a:extLst>
                </p14:cNvPr>
                <p14:cNvContentPartPr/>
                <p14:nvPr/>
              </p14:nvContentPartPr>
              <p14:xfrm>
                <a:off x="11275473" y="4543091"/>
                <a:ext cx="360" cy="3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1083174A-3E3F-490D-87C6-27526A7CDF9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266833" y="453445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21242727-DFC5-4F05-884C-FBAFF468AEC1}"/>
                    </a:ext>
                  </a:extLst>
                </p14:cNvPr>
                <p14:cNvContentPartPr/>
                <p14:nvPr/>
              </p14:nvContentPartPr>
              <p14:xfrm>
                <a:off x="11318313" y="4512491"/>
                <a:ext cx="373680" cy="1969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21242727-DFC5-4F05-884C-FBAFF468AEC1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1309673" y="4503851"/>
                  <a:ext cx="3913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A2C3FE6A-2EA4-43CC-AF38-198F1C9C7901}"/>
                    </a:ext>
                  </a:extLst>
                </p14:cNvPr>
                <p14:cNvContentPartPr/>
                <p14:nvPr/>
              </p14:nvContentPartPr>
              <p14:xfrm>
                <a:off x="11563833" y="4472171"/>
                <a:ext cx="117000" cy="428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A2C3FE6A-2EA4-43CC-AF38-198F1C9C790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1554833" y="4463531"/>
                  <a:ext cx="1346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40BDF391-3AA4-477C-B9C4-D9BEB6C3C8F7}"/>
                    </a:ext>
                  </a:extLst>
                </p14:cNvPr>
                <p14:cNvContentPartPr/>
                <p14:nvPr/>
              </p14:nvContentPartPr>
              <p14:xfrm>
                <a:off x="10202313" y="4923251"/>
                <a:ext cx="227160" cy="1483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40BDF391-3AA4-477C-B9C4-D9BEB6C3C8F7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193313" y="4914251"/>
                  <a:ext cx="2448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AC12CA9B-0B39-493D-A204-0076AA64C2C0}"/>
                    </a:ext>
                  </a:extLst>
                </p14:cNvPr>
                <p14:cNvContentPartPr/>
                <p14:nvPr/>
              </p14:nvContentPartPr>
              <p14:xfrm>
                <a:off x="10399233" y="4893011"/>
                <a:ext cx="15120" cy="57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AC12CA9B-0B39-493D-A204-0076AA64C2C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390593" y="4884371"/>
                  <a:ext cx="327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4D59440-A34E-44BD-8037-19EEA8DCFAF4}"/>
                    </a:ext>
                  </a:extLst>
                </p14:cNvPr>
                <p14:cNvContentPartPr/>
                <p14:nvPr/>
              </p14:nvContentPartPr>
              <p14:xfrm>
                <a:off x="10429833" y="4871051"/>
                <a:ext cx="320400" cy="3200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4D59440-A34E-44BD-8037-19EEA8DCFAF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420833" y="4862411"/>
                  <a:ext cx="33804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88EC9B0D-07DF-4F88-8A71-EE8385314562}"/>
                    </a:ext>
                  </a:extLst>
                </p14:cNvPr>
                <p14:cNvContentPartPr/>
                <p14:nvPr/>
              </p14:nvContentPartPr>
              <p14:xfrm>
                <a:off x="10698033" y="4899491"/>
                <a:ext cx="72360" cy="367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88EC9B0D-07DF-4F88-8A71-EE838531456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689393" y="4890491"/>
                  <a:ext cx="900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D138784C-25C1-4DB4-9653-18EA48A1F1CE}"/>
                    </a:ext>
                  </a:extLst>
                </p14:cNvPr>
                <p14:cNvContentPartPr/>
                <p14:nvPr/>
              </p14:nvContentPartPr>
              <p14:xfrm>
                <a:off x="10980993" y="4863131"/>
                <a:ext cx="278640" cy="2563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D138784C-25C1-4DB4-9653-18EA48A1F1C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971993" y="4854131"/>
                  <a:ext cx="29628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07447385-F5EC-4EFD-AD9E-1D86E62D6351}"/>
                    </a:ext>
                  </a:extLst>
                </p14:cNvPr>
                <p14:cNvContentPartPr/>
                <p14:nvPr/>
              </p14:nvContentPartPr>
              <p14:xfrm>
                <a:off x="11085393" y="4946651"/>
                <a:ext cx="32040" cy="471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07447385-F5EC-4EFD-AD9E-1D86E62D6351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1076393" y="4938011"/>
                  <a:ext cx="496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5D7762C0-17ED-433B-A732-EC27B3D10561}"/>
                    </a:ext>
                  </a:extLst>
                </p14:cNvPr>
                <p14:cNvContentPartPr/>
                <p14:nvPr/>
              </p14:nvContentPartPr>
              <p14:xfrm>
                <a:off x="11176473" y="4929371"/>
                <a:ext cx="37080" cy="342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5D7762C0-17ED-433B-A732-EC27B3D1056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167833" y="4920371"/>
                  <a:ext cx="547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0EBDFEC9-830A-49BF-AF8C-C9F0914A4349}"/>
                    </a:ext>
                  </a:extLst>
                </p14:cNvPr>
                <p14:cNvContentPartPr/>
                <p14:nvPr/>
              </p14:nvContentPartPr>
              <p14:xfrm>
                <a:off x="11077473" y="5008211"/>
                <a:ext cx="96120" cy="525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0EBDFEC9-830A-49BF-AF8C-C9F0914A434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1068473" y="4999211"/>
                  <a:ext cx="113760" cy="7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C8A57C1C-255D-48D6-A677-65B78C72E044}"/>
                  </a:ext>
                </a:extLst>
              </p14:cNvPr>
              <p14:cNvContentPartPr/>
              <p14:nvPr/>
            </p14:nvContentPartPr>
            <p14:xfrm>
              <a:off x="2882073" y="2930651"/>
              <a:ext cx="105840" cy="22968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C8A57C1C-255D-48D6-A677-65B78C72E044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2873433" y="2922011"/>
                <a:ext cx="12348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CFF1474E-B727-4828-AFEB-C1FA69F57346}"/>
                  </a:ext>
                </a:extLst>
              </p14:cNvPr>
              <p14:cNvContentPartPr/>
              <p14:nvPr/>
            </p14:nvContentPartPr>
            <p14:xfrm>
              <a:off x="1771113" y="4610771"/>
              <a:ext cx="2880" cy="1044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CFF1474E-B727-4828-AFEB-C1FA69F57346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1762473" y="4602131"/>
                <a:ext cx="2052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676AAB6C-C96F-499A-8EA9-9A8D75F6C045}"/>
                  </a:ext>
                </a:extLst>
              </p14:cNvPr>
              <p14:cNvContentPartPr/>
              <p14:nvPr/>
            </p14:nvContentPartPr>
            <p14:xfrm>
              <a:off x="1747713" y="4774211"/>
              <a:ext cx="21240" cy="11628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676AAB6C-C96F-499A-8EA9-9A8D75F6C045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1738713" y="4765211"/>
                <a:ext cx="3888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301048D9-26C5-4122-9695-A05E4DD7B1CF}"/>
                  </a:ext>
                </a:extLst>
              </p14:cNvPr>
              <p14:cNvContentPartPr/>
              <p14:nvPr/>
            </p14:nvContentPartPr>
            <p14:xfrm>
              <a:off x="1781913" y="5022971"/>
              <a:ext cx="19800" cy="11376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301048D9-26C5-4122-9695-A05E4DD7B1CF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1772913" y="5014331"/>
                <a:ext cx="3744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7DC25099-BDCC-41E7-BF85-BC08E56838F2}"/>
                  </a:ext>
                </a:extLst>
              </p14:cNvPr>
              <p14:cNvContentPartPr/>
              <p14:nvPr/>
            </p14:nvContentPartPr>
            <p14:xfrm>
              <a:off x="1786953" y="5305211"/>
              <a:ext cx="360" cy="36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7DC25099-BDCC-41E7-BF85-BC08E56838F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778313" y="529657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51C45AFE-3A7F-4FE4-A5B1-C8025723AC95}"/>
                  </a:ext>
                </a:extLst>
              </p14:cNvPr>
              <p14:cNvContentPartPr/>
              <p14:nvPr/>
            </p14:nvContentPartPr>
            <p14:xfrm>
              <a:off x="3357993" y="4674131"/>
              <a:ext cx="16920" cy="360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51C45AFE-3A7F-4FE4-A5B1-C8025723AC95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348993" y="4665131"/>
                <a:ext cx="3456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4C77E629-F2E3-4737-B943-DB0EE5B5AA47}"/>
                  </a:ext>
                </a:extLst>
              </p14:cNvPr>
              <p14:cNvContentPartPr/>
              <p14:nvPr/>
            </p14:nvContentPartPr>
            <p14:xfrm>
              <a:off x="3376353" y="4774931"/>
              <a:ext cx="2880" cy="10764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4C77E629-F2E3-4737-B943-DB0EE5B5AA47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367353" y="4765931"/>
                <a:ext cx="2052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1ACE6F45-CC20-4394-8753-74017A07466B}"/>
                  </a:ext>
                </a:extLst>
              </p14:cNvPr>
              <p14:cNvContentPartPr/>
              <p14:nvPr/>
            </p14:nvContentPartPr>
            <p14:xfrm>
              <a:off x="3325593" y="5061851"/>
              <a:ext cx="26640" cy="15804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1ACE6F45-CC20-4394-8753-74017A07466B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316593" y="5052851"/>
                <a:ext cx="4428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CC67713E-4421-4E03-A53B-CBE415A96098}"/>
                  </a:ext>
                </a:extLst>
              </p14:cNvPr>
              <p14:cNvContentPartPr/>
              <p14:nvPr/>
            </p14:nvContentPartPr>
            <p14:xfrm>
              <a:off x="5442393" y="4653611"/>
              <a:ext cx="5760" cy="360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CC67713E-4421-4E03-A53B-CBE415A96098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433393" y="4644611"/>
                <a:ext cx="2340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6A59E2FE-F403-4115-BE2F-0E3738848BE2}"/>
                  </a:ext>
                </a:extLst>
              </p14:cNvPr>
              <p14:cNvContentPartPr/>
              <p14:nvPr/>
            </p14:nvContentPartPr>
            <p14:xfrm>
              <a:off x="5399193" y="4764491"/>
              <a:ext cx="18000" cy="21168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6A59E2FE-F403-4115-BE2F-0E3738848BE2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390553" y="4755851"/>
                <a:ext cx="3564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ED7CB281-2795-4FC1-953C-00C795FAF02B}"/>
                  </a:ext>
                </a:extLst>
              </p14:cNvPr>
              <p14:cNvContentPartPr/>
              <p14:nvPr/>
            </p14:nvContentPartPr>
            <p14:xfrm>
              <a:off x="5369673" y="5187131"/>
              <a:ext cx="360" cy="36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ED7CB281-2795-4FC1-953C-00C795FAF02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360673" y="517813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340D159A-EB4E-44E7-AD53-44DF9CE5870F}"/>
                  </a:ext>
                </a:extLst>
              </p14:cNvPr>
              <p14:cNvContentPartPr/>
              <p14:nvPr/>
            </p14:nvContentPartPr>
            <p14:xfrm>
              <a:off x="6877353" y="4682771"/>
              <a:ext cx="360" cy="36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340D159A-EB4E-44E7-AD53-44DF9CE5870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868713" y="467377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D13B20B7-241B-4731-8B54-4626A69A1A2B}"/>
                  </a:ext>
                </a:extLst>
              </p14:cNvPr>
              <p14:cNvContentPartPr/>
              <p14:nvPr/>
            </p14:nvContentPartPr>
            <p14:xfrm>
              <a:off x="6866913" y="4811291"/>
              <a:ext cx="39960" cy="16884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D13B20B7-241B-4731-8B54-4626A69A1A2B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857913" y="4802291"/>
                <a:ext cx="5760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8A44880D-E045-4699-857B-CE3C45C8B78F}"/>
                  </a:ext>
                </a:extLst>
              </p14:cNvPr>
              <p14:cNvContentPartPr/>
              <p14:nvPr/>
            </p14:nvContentPartPr>
            <p14:xfrm>
              <a:off x="6920193" y="5185331"/>
              <a:ext cx="19800" cy="7596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8A44880D-E045-4699-857B-CE3C45C8B78F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911553" y="5176691"/>
                <a:ext cx="3744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BB16C345-00C7-44C0-8EB4-8C331283F4A4}"/>
                  </a:ext>
                </a:extLst>
              </p14:cNvPr>
              <p14:cNvContentPartPr/>
              <p14:nvPr/>
            </p14:nvContentPartPr>
            <p14:xfrm>
              <a:off x="7746393" y="5287211"/>
              <a:ext cx="29160" cy="22428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BB16C345-00C7-44C0-8EB4-8C331283F4A4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737753" y="5278211"/>
                <a:ext cx="46800" cy="24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3" name="Group 212">
            <a:extLst>
              <a:ext uri="{FF2B5EF4-FFF2-40B4-BE49-F238E27FC236}">
                <a16:creationId xmlns:a16="http://schemas.microsoft.com/office/drawing/2014/main" id="{B5F7B8B4-1100-437A-8F46-BE568E9F8D57}"/>
              </a:ext>
            </a:extLst>
          </p:cNvPr>
          <p:cNvGrpSpPr/>
          <p:nvPr/>
        </p:nvGrpSpPr>
        <p:grpSpPr>
          <a:xfrm>
            <a:off x="7712193" y="4730651"/>
            <a:ext cx="90720" cy="370800"/>
            <a:chOff x="7712193" y="4730651"/>
            <a:chExt cx="90720" cy="37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7371D6E4-FDCE-4521-9AAA-2115A1ACC286}"/>
                    </a:ext>
                  </a:extLst>
                </p14:cNvPr>
                <p14:cNvContentPartPr/>
                <p14:nvPr/>
              </p14:nvContentPartPr>
              <p14:xfrm>
                <a:off x="7712193" y="4730651"/>
                <a:ext cx="18720" cy="37080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7371D6E4-FDCE-4521-9AAA-2115A1ACC28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703553" y="4722011"/>
                  <a:ext cx="3636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C3988F08-14D5-4ED1-8ADD-4DB869F0E0C1}"/>
                    </a:ext>
                  </a:extLst>
                </p14:cNvPr>
                <p14:cNvContentPartPr/>
                <p14:nvPr/>
              </p14:nvContentPartPr>
              <p14:xfrm>
                <a:off x="7781673" y="4730651"/>
                <a:ext cx="21240" cy="34308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C3988F08-14D5-4ED1-8ADD-4DB869F0E0C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772673" y="4722011"/>
                  <a:ext cx="38880" cy="36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E50B820C-2336-4414-9C00-656C0AD24270}"/>
              </a:ext>
            </a:extLst>
          </p:cNvPr>
          <p:cNvGrpSpPr/>
          <p:nvPr/>
        </p:nvGrpSpPr>
        <p:grpSpPr>
          <a:xfrm>
            <a:off x="8988753" y="4622651"/>
            <a:ext cx="110160" cy="340200"/>
            <a:chOff x="8988753" y="4622651"/>
            <a:chExt cx="110160" cy="34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D2308045-4A74-448E-AE02-9F2A42E0A29A}"/>
                    </a:ext>
                  </a:extLst>
                </p14:cNvPr>
                <p14:cNvContentPartPr/>
                <p14:nvPr/>
              </p14:nvContentPartPr>
              <p14:xfrm>
                <a:off x="8988753" y="4855931"/>
                <a:ext cx="360" cy="36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D2308045-4A74-448E-AE02-9F2A42E0A29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980113" y="484729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1B2D9881-158A-4DAF-9717-6DFCD245848A}"/>
                    </a:ext>
                  </a:extLst>
                </p14:cNvPr>
                <p14:cNvContentPartPr/>
                <p14:nvPr/>
              </p14:nvContentPartPr>
              <p14:xfrm>
                <a:off x="9030873" y="4910291"/>
                <a:ext cx="36360" cy="4356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1B2D9881-158A-4DAF-9717-6DFCD245848A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022233" y="4901651"/>
                  <a:ext cx="540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589F36C1-47AD-4C1D-B4EF-1FE47469E4FC}"/>
                    </a:ext>
                  </a:extLst>
                </p14:cNvPr>
                <p14:cNvContentPartPr/>
                <p14:nvPr/>
              </p14:nvContentPartPr>
              <p14:xfrm>
                <a:off x="9036273" y="4622651"/>
                <a:ext cx="62640" cy="34020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589F36C1-47AD-4C1D-B4EF-1FE47469E4FC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027273" y="4614011"/>
                  <a:ext cx="80280" cy="35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7F536069-6188-43CC-AE66-0FCD838B262C}"/>
              </a:ext>
            </a:extLst>
          </p:cNvPr>
          <p:cNvGrpSpPr/>
          <p:nvPr/>
        </p:nvGrpSpPr>
        <p:grpSpPr>
          <a:xfrm>
            <a:off x="8958153" y="5095691"/>
            <a:ext cx="102960" cy="455040"/>
            <a:chOff x="8958153" y="5095691"/>
            <a:chExt cx="102960" cy="45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E4C07FDE-E60B-4DCF-82A0-1091596DCADA}"/>
                    </a:ext>
                  </a:extLst>
                </p14:cNvPr>
                <p14:cNvContentPartPr/>
                <p14:nvPr/>
              </p14:nvContentPartPr>
              <p14:xfrm>
                <a:off x="8958153" y="5095691"/>
                <a:ext cx="44280" cy="20124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E4C07FDE-E60B-4DCF-82A0-1091596DCAD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949513" y="5086691"/>
                  <a:ext cx="619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17382C90-6526-4F28-897C-A59B7AC744F1}"/>
                    </a:ext>
                  </a:extLst>
                </p14:cNvPr>
                <p14:cNvContentPartPr/>
                <p14:nvPr/>
              </p14:nvContentPartPr>
              <p14:xfrm>
                <a:off x="8992353" y="5480171"/>
                <a:ext cx="43200" cy="7056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17382C90-6526-4F28-897C-A59B7AC744F1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983353" y="5471531"/>
                  <a:ext cx="608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701CEA84-1F9A-4953-9B2E-4C35BCF8F1DE}"/>
                    </a:ext>
                  </a:extLst>
                </p14:cNvPr>
                <p14:cNvContentPartPr/>
                <p14:nvPr/>
              </p14:nvContentPartPr>
              <p14:xfrm>
                <a:off x="9060753" y="5260211"/>
                <a:ext cx="360" cy="18072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701CEA84-1F9A-4953-9B2E-4C35BCF8F1D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051753" y="5251571"/>
                  <a:ext cx="18000" cy="19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1B1364C4-1AFF-4D70-8DC7-19BED8AA3EBC}"/>
              </a:ext>
            </a:extLst>
          </p:cNvPr>
          <p:cNvGrpSpPr/>
          <p:nvPr/>
        </p:nvGrpSpPr>
        <p:grpSpPr>
          <a:xfrm>
            <a:off x="1140033" y="962891"/>
            <a:ext cx="308880" cy="241200"/>
            <a:chOff x="1140033" y="962891"/>
            <a:chExt cx="308880" cy="24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79272FC9-4082-40D6-80D3-7083DFEC0FCB}"/>
                    </a:ext>
                  </a:extLst>
                </p14:cNvPr>
                <p14:cNvContentPartPr/>
                <p14:nvPr/>
              </p14:nvContentPartPr>
              <p14:xfrm>
                <a:off x="1140033" y="962891"/>
                <a:ext cx="113400" cy="9648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79272FC9-4082-40D6-80D3-7083DFEC0FCB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131033" y="954251"/>
                  <a:ext cx="1310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1CC340DF-266B-4B57-A00F-E49C6EA7A526}"/>
                    </a:ext>
                  </a:extLst>
                </p14:cNvPr>
                <p14:cNvContentPartPr/>
                <p14:nvPr/>
              </p14:nvContentPartPr>
              <p14:xfrm>
                <a:off x="1158753" y="1018691"/>
                <a:ext cx="32040" cy="18540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1CC340DF-266B-4B57-A00F-E49C6EA7A526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150113" y="1010051"/>
                  <a:ext cx="496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24AB049C-0ED3-42AB-9193-8284D60122E2}"/>
                    </a:ext>
                  </a:extLst>
                </p14:cNvPr>
                <p14:cNvContentPartPr/>
                <p14:nvPr/>
              </p14:nvContentPartPr>
              <p14:xfrm>
                <a:off x="1205193" y="1018331"/>
                <a:ext cx="243720" cy="15948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24AB049C-0ED3-42AB-9193-8284D60122E2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196193" y="1009691"/>
                  <a:ext cx="2613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9619132F-D50A-4E1B-A126-C3E53F1377CD}"/>
                    </a:ext>
                  </a:extLst>
                </p14:cNvPr>
                <p14:cNvContentPartPr/>
                <p14:nvPr/>
              </p14:nvContentPartPr>
              <p14:xfrm>
                <a:off x="1290153" y="975491"/>
                <a:ext cx="21240" cy="2484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9619132F-D50A-4E1B-A126-C3E53F1377CD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281513" y="966491"/>
                  <a:ext cx="3888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97ED2A16-D5D9-4198-A397-8BE3E22410FB}"/>
              </a:ext>
            </a:extLst>
          </p:cNvPr>
          <p:cNvGrpSpPr/>
          <p:nvPr/>
        </p:nvGrpSpPr>
        <p:grpSpPr>
          <a:xfrm>
            <a:off x="1561593" y="809891"/>
            <a:ext cx="1285920" cy="473400"/>
            <a:chOff x="1561593" y="809891"/>
            <a:chExt cx="1285920" cy="47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7C38DAEC-DCE5-42E3-BB0B-E30AB68F1E00}"/>
                    </a:ext>
                  </a:extLst>
                </p14:cNvPr>
                <p14:cNvContentPartPr/>
                <p14:nvPr/>
              </p14:nvContentPartPr>
              <p14:xfrm>
                <a:off x="1561593" y="867491"/>
                <a:ext cx="935640" cy="41580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7C38DAEC-DCE5-42E3-BB0B-E30AB68F1E00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552593" y="858851"/>
                  <a:ext cx="95328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89C4B1C0-A7F7-45C2-A78A-905DD53CEC83}"/>
                    </a:ext>
                  </a:extLst>
                </p14:cNvPr>
                <p14:cNvContentPartPr/>
                <p14:nvPr/>
              </p14:nvContentPartPr>
              <p14:xfrm>
                <a:off x="2008713" y="919331"/>
                <a:ext cx="102960" cy="2952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89C4B1C0-A7F7-45C2-A78A-905DD53CEC83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999713" y="910691"/>
                  <a:ext cx="1206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7E251455-6474-4368-9014-61180AECC6E4}"/>
                    </a:ext>
                  </a:extLst>
                </p14:cNvPr>
                <p14:cNvContentPartPr/>
                <p14:nvPr/>
              </p14:nvContentPartPr>
              <p14:xfrm>
                <a:off x="2661393" y="911051"/>
                <a:ext cx="186120" cy="15876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7E251455-6474-4368-9014-61180AECC6E4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652753" y="902051"/>
                  <a:ext cx="2037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BE82B494-4CD2-44DF-B2B1-136BF851536D}"/>
                    </a:ext>
                  </a:extLst>
                </p14:cNvPr>
                <p14:cNvContentPartPr/>
                <p14:nvPr/>
              </p14:nvContentPartPr>
              <p14:xfrm>
                <a:off x="2640513" y="809891"/>
                <a:ext cx="67680" cy="5544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BE82B494-4CD2-44DF-B2B1-136BF851536D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631873" y="800891"/>
                  <a:ext cx="85320" cy="7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B54CDE0A-70AD-43B5-960F-46083E82AA36}"/>
              </a:ext>
            </a:extLst>
          </p:cNvPr>
          <p:cNvGrpSpPr/>
          <p:nvPr/>
        </p:nvGrpSpPr>
        <p:grpSpPr>
          <a:xfrm>
            <a:off x="1194393" y="1413611"/>
            <a:ext cx="7592400" cy="1575000"/>
            <a:chOff x="1194393" y="1413611"/>
            <a:chExt cx="7592400" cy="157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B67B905-B1D0-4003-9F16-C5C2E0DEC862}"/>
                    </a:ext>
                  </a:extLst>
                </p14:cNvPr>
                <p14:cNvContentPartPr/>
                <p14:nvPr/>
              </p14:nvContentPartPr>
              <p14:xfrm>
                <a:off x="5471913" y="2102651"/>
                <a:ext cx="524520" cy="369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B67B905-B1D0-4003-9F16-C5C2E0DEC862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462913" y="2093651"/>
                  <a:ext cx="54216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29BB875-0027-48A3-A6AD-F0D16217A06A}"/>
                    </a:ext>
                  </a:extLst>
                </p14:cNvPr>
                <p14:cNvContentPartPr/>
                <p14:nvPr/>
              </p14:nvContentPartPr>
              <p14:xfrm>
                <a:off x="6101193" y="2130011"/>
                <a:ext cx="329760" cy="294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29BB875-0027-48A3-A6AD-F0D16217A06A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092193" y="2121011"/>
                  <a:ext cx="34740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795CFCA-C3AC-4064-AEF9-573EA9CF6F6A}"/>
                    </a:ext>
                  </a:extLst>
                </p14:cNvPr>
                <p14:cNvContentPartPr/>
                <p14:nvPr/>
              </p14:nvContentPartPr>
              <p14:xfrm>
                <a:off x="6493593" y="2092211"/>
                <a:ext cx="7560" cy="2062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795CFCA-C3AC-4064-AEF9-573EA9CF6F6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484953" y="2083211"/>
                  <a:ext cx="252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88F114F-E271-4015-923C-2C9CAE20087C}"/>
                    </a:ext>
                  </a:extLst>
                </p14:cNvPr>
                <p14:cNvContentPartPr/>
                <p14:nvPr/>
              </p14:nvContentPartPr>
              <p14:xfrm>
                <a:off x="6439233" y="2070251"/>
                <a:ext cx="82800" cy="138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88F114F-E271-4015-923C-2C9CAE20087C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430593" y="2061251"/>
                  <a:ext cx="1004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2B45936-0FC4-42B1-8AC4-029E8597024C}"/>
                    </a:ext>
                  </a:extLst>
                </p14:cNvPr>
                <p14:cNvContentPartPr/>
                <p14:nvPr/>
              </p14:nvContentPartPr>
              <p14:xfrm>
                <a:off x="6497193" y="2107331"/>
                <a:ext cx="923040" cy="281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2B45936-0FC4-42B1-8AC4-029E8597024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488193" y="2098331"/>
                  <a:ext cx="9406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4873282-78AC-4B6D-9C00-EAE94D67042C}"/>
                    </a:ext>
                  </a:extLst>
                </p14:cNvPr>
                <p14:cNvContentPartPr/>
                <p14:nvPr/>
              </p14:nvContentPartPr>
              <p14:xfrm>
                <a:off x="7402233" y="1927331"/>
                <a:ext cx="147960" cy="371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4873282-78AC-4B6D-9C00-EAE94D67042C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393233" y="1918691"/>
                  <a:ext cx="16560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F18FFD8-8325-4E7A-A833-30278030AD96}"/>
                    </a:ext>
                  </a:extLst>
                </p14:cNvPr>
                <p14:cNvContentPartPr/>
                <p14:nvPr/>
              </p14:nvContentPartPr>
              <p14:xfrm>
                <a:off x="3570753" y="2233331"/>
                <a:ext cx="103680" cy="340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F18FFD8-8325-4E7A-A833-30278030AD96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562113" y="2224331"/>
                  <a:ext cx="12132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A060952-0449-4B45-A68D-BD28EE132B93}"/>
                    </a:ext>
                  </a:extLst>
                </p14:cNvPr>
                <p14:cNvContentPartPr/>
                <p14:nvPr/>
              </p14:nvContentPartPr>
              <p14:xfrm>
                <a:off x="3730233" y="2240531"/>
                <a:ext cx="185760" cy="267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A060952-0449-4B45-A68D-BD28EE132B93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721593" y="2231891"/>
                  <a:ext cx="2034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4607B73-96AF-4E09-B5AA-D7996076C2BF}"/>
                    </a:ext>
                  </a:extLst>
                </p14:cNvPr>
                <p14:cNvContentPartPr/>
                <p14:nvPr/>
              </p14:nvContentPartPr>
              <p14:xfrm>
                <a:off x="3812673" y="2252051"/>
                <a:ext cx="91440" cy="58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4607B73-96AF-4E09-B5AA-D7996076C2BF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803673" y="2243411"/>
                  <a:ext cx="1090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20BBA91-7D80-43D6-A4C7-DA0574908591}"/>
                    </a:ext>
                  </a:extLst>
                </p14:cNvPr>
                <p14:cNvContentPartPr/>
                <p14:nvPr/>
              </p14:nvContentPartPr>
              <p14:xfrm>
                <a:off x="4093473" y="2183651"/>
                <a:ext cx="256680" cy="282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20BBA91-7D80-43D6-A4C7-DA0574908591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084473" y="2175011"/>
                  <a:ext cx="27432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9005048-1654-45CB-82AA-BD56C1AF821F}"/>
                    </a:ext>
                  </a:extLst>
                </p14:cNvPr>
                <p14:cNvContentPartPr/>
                <p14:nvPr/>
              </p14:nvContentPartPr>
              <p14:xfrm>
                <a:off x="4466793" y="2147651"/>
                <a:ext cx="362520" cy="2628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9005048-1654-45CB-82AA-BD56C1AF821F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458153" y="2139011"/>
                  <a:ext cx="38016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B5DDE46-B269-4BFA-B95D-CE4D58E894E6}"/>
                    </a:ext>
                  </a:extLst>
                </p14:cNvPr>
                <p14:cNvContentPartPr/>
                <p14:nvPr/>
              </p14:nvContentPartPr>
              <p14:xfrm>
                <a:off x="4735353" y="2193731"/>
                <a:ext cx="77400" cy="712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B5DDE46-B269-4BFA-B95D-CE4D58E894E6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726353" y="2185091"/>
                  <a:ext cx="950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7795CA8-6A00-40DA-A96F-8F71A3C4CCF8}"/>
                    </a:ext>
                  </a:extLst>
                </p14:cNvPr>
                <p14:cNvContentPartPr/>
                <p14:nvPr/>
              </p14:nvContentPartPr>
              <p14:xfrm>
                <a:off x="4828953" y="2259251"/>
                <a:ext cx="316800" cy="159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7795CA8-6A00-40DA-A96F-8F71A3C4CCF8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819953" y="2250611"/>
                  <a:ext cx="3344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D5D0F1C-47DF-40E9-BE30-F6C79ABA2FB6}"/>
                    </a:ext>
                  </a:extLst>
                </p14:cNvPr>
                <p14:cNvContentPartPr/>
                <p14:nvPr/>
              </p14:nvContentPartPr>
              <p14:xfrm>
                <a:off x="4990233" y="2233331"/>
                <a:ext cx="360" cy="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D5D0F1C-47DF-40E9-BE30-F6C79ABA2FB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981233" y="222433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98C2FD1-103F-4345-B472-7772B1BD8482}"/>
                    </a:ext>
                  </a:extLst>
                </p14:cNvPr>
                <p14:cNvContentPartPr/>
                <p14:nvPr/>
              </p14:nvContentPartPr>
              <p14:xfrm>
                <a:off x="5138193" y="2137931"/>
                <a:ext cx="259920" cy="253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98C2FD1-103F-4345-B472-7772B1BD848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129193" y="2128931"/>
                  <a:ext cx="2775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88630F8-8CD3-42F9-973F-0414718882C6}"/>
                    </a:ext>
                  </a:extLst>
                </p14:cNvPr>
                <p14:cNvContentPartPr/>
                <p14:nvPr/>
              </p14:nvContentPartPr>
              <p14:xfrm>
                <a:off x="3667953" y="2667491"/>
                <a:ext cx="86400" cy="219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88630F8-8CD3-42F9-973F-0414718882C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659313" y="2658491"/>
                  <a:ext cx="1040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5940BB0-AFB9-4F20-B15F-5625A93DA6C1}"/>
                    </a:ext>
                  </a:extLst>
                </p14:cNvPr>
                <p14:cNvContentPartPr/>
                <p14:nvPr/>
              </p14:nvContentPartPr>
              <p14:xfrm>
                <a:off x="3986913" y="2635451"/>
                <a:ext cx="170280" cy="2383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5940BB0-AFB9-4F20-B15F-5625A93DA6C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978273" y="2626451"/>
                  <a:ext cx="1879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CCD2BA9-BD5F-415E-81D4-5D0415BD7E19}"/>
                    </a:ext>
                  </a:extLst>
                </p14:cNvPr>
                <p14:cNvContentPartPr/>
                <p14:nvPr/>
              </p14:nvContentPartPr>
              <p14:xfrm>
                <a:off x="3960633" y="2691971"/>
                <a:ext cx="108000" cy="594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CCD2BA9-BD5F-415E-81D4-5D0415BD7E1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951993" y="2682971"/>
                  <a:ext cx="12564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CC1FEFD-4F06-496C-9250-54A6CF16B008}"/>
                    </a:ext>
                  </a:extLst>
                </p14:cNvPr>
                <p14:cNvContentPartPr/>
                <p14:nvPr/>
              </p14:nvContentPartPr>
              <p14:xfrm>
                <a:off x="4292913" y="2655971"/>
                <a:ext cx="208800" cy="220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CC1FEFD-4F06-496C-9250-54A6CF16B00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283913" y="2647331"/>
                  <a:ext cx="2264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51023E4-ED3E-4264-92D1-32167F0439D1}"/>
                    </a:ext>
                  </a:extLst>
                </p14:cNvPr>
                <p14:cNvContentPartPr/>
                <p14:nvPr/>
              </p14:nvContentPartPr>
              <p14:xfrm>
                <a:off x="4659033" y="2618891"/>
                <a:ext cx="110880" cy="2282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51023E4-ED3E-4264-92D1-32167F0439D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650033" y="2610251"/>
                  <a:ext cx="1285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8F6CB49-1C05-42E5-9072-E70D5AF1C7E2}"/>
                    </a:ext>
                  </a:extLst>
                </p14:cNvPr>
                <p14:cNvContentPartPr/>
                <p14:nvPr/>
              </p14:nvContentPartPr>
              <p14:xfrm>
                <a:off x="4648593" y="2658851"/>
                <a:ext cx="79200" cy="838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8F6CB49-1C05-42E5-9072-E70D5AF1C7E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639593" y="2649851"/>
                  <a:ext cx="968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1FE8143-772E-4689-B258-D91BAD89D3F0}"/>
                    </a:ext>
                  </a:extLst>
                </p14:cNvPr>
                <p14:cNvContentPartPr/>
                <p14:nvPr/>
              </p14:nvContentPartPr>
              <p14:xfrm>
                <a:off x="4775313" y="2654531"/>
                <a:ext cx="500040" cy="171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1FE8143-772E-4689-B258-D91BAD89D3F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766673" y="2645891"/>
                  <a:ext cx="5176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156923E-2370-49D7-9C23-4E7A9AF156CF}"/>
                    </a:ext>
                  </a:extLst>
                </p14:cNvPr>
                <p14:cNvContentPartPr/>
                <p14:nvPr/>
              </p14:nvContentPartPr>
              <p14:xfrm>
                <a:off x="5465073" y="2533931"/>
                <a:ext cx="556560" cy="2955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156923E-2370-49D7-9C23-4E7A9AF156C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456073" y="2525291"/>
                  <a:ext cx="57420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E337259-4A8B-4D5E-A474-120B1B3B4B8F}"/>
                    </a:ext>
                  </a:extLst>
                </p14:cNvPr>
                <p14:cNvContentPartPr/>
                <p14:nvPr/>
              </p14:nvContentPartPr>
              <p14:xfrm>
                <a:off x="6187593" y="2584331"/>
                <a:ext cx="108000" cy="1490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E337259-4A8B-4D5E-A474-120B1B3B4B8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178593" y="2575691"/>
                  <a:ext cx="1256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78F4666-920A-4C05-8CEE-305B00FDFE1C}"/>
                    </a:ext>
                  </a:extLst>
                </p14:cNvPr>
                <p14:cNvContentPartPr/>
                <p14:nvPr/>
              </p14:nvContentPartPr>
              <p14:xfrm>
                <a:off x="6329793" y="2501891"/>
                <a:ext cx="327960" cy="2682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78F4666-920A-4C05-8CEE-305B00FDFE1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320793" y="2493251"/>
                  <a:ext cx="34560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80EE4AB-B0FB-481A-972E-DF1C08096C5B}"/>
                    </a:ext>
                  </a:extLst>
                </p14:cNvPr>
                <p14:cNvContentPartPr/>
                <p14:nvPr/>
              </p14:nvContentPartPr>
              <p14:xfrm>
                <a:off x="6720753" y="2513051"/>
                <a:ext cx="114120" cy="1742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80EE4AB-B0FB-481A-972E-DF1C08096C5B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711753" y="2504051"/>
                  <a:ext cx="1317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8E6DA1B-77DF-4103-AE10-99F41D29D8AD}"/>
                    </a:ext>
                  </a:extLst>
                </p14:cNvPr>
                <p14:cNvContentPartPr/>
                <p14:nvPr/>
              </p14:nvContentPartPr>
              <p14:xfrm>
                <a:off x="6751353" y="2595851"/>
                <a:ext cx="59760" cy="579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8E6DA1B-77DF-4103-AE10-99F41D29D8A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742353" y="2586851"/>
                  <a:ext cx="774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EC63381-FCC3-4A58-9AFB-B5A25201F2C1}"/>
                    </a:ext>
                  </a:extLst>
                </p14:cNvPr>
                <p14:cNvContentPartPr/>
                <p14:nvPr/>
              </p14:nvContentPartPr>
              <p14:xfrm>
                <a:off x="6880953" y="2348891"/>
                <a:ext cx="1117440" cy="324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EC63381-FCC3-4A58-9AFB-B5A25201F2C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871953" y="2340251"/>
                  <a:ext cx="113508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B8B2C41-AF9E-4D78-B74F-53A62BED2B0E}"/>
                    </a:ext>
                  </a:extLst>
                </p14:cNvPr>
                <p14:cNvContentPartPr/>
                <p14:nvPr/>
              </p14:nvContentPartPr>
              <p14:xfrm>
                <a:off x="7895433" y="2411171"/>
                <a:ext cx="66960" cy="45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B8B2C41-AF9E-4D78-B74F-53A62BED2B0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886433" y="2402531"/>
                  <a:ext cx="846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4B36FC6-A243-475F-9CD7-10FF996033E5}"/>
                    </a:ext>
                  </a:extLst>
                </p14:cNvPr>
                <p14:cNvContentPartPr/>
                <p14:nvPr/>
              </p14:nvContentPartPr>
              <p14:xfrm>
                <a:off x="8026833" y="2318291"/>
                <a:ext cx="112680" cy="293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4B36FC6-A243-475F-9CD7-10FF996033E5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018193" y="2309651"/>
                  <a:ext cx="13032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F4D59F2-8125-4688-9E87-05E10B8B78A4}"/>
                    </a:ext>
                  </a:extLst>
                </p14:cNvPr>
                <p14:cNvContentPartPr/>
                <p14:nvPr/>
              </p14:nvContentPartPr>
              <p14:xfrm>
                <a:off x="7464513" y="2029211"/>
                <a:ext cx="738360" cy="8355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F4D59F2-8125-4688-9E87-05E10B8B78A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455513" y="2020211"/>
                  <a:ext cx="756000" cy="85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F692262-2B1A-4EDD-82E3-43214D887A42}"/>
                    </a:ext>
                  </a:extLst>
                </p14:cNvPr>
                <p14:cNvContentPartPr/>
                <p14:nvPr/>
              </p14:nvContentPartPr>
              <p14:xfrm>
                <a:off x="7743873" y="2755691"/>
                <a:ext cx="85320" cy="1112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F692262-2B1A-4EDD-82E3-43214D887A4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734873" y="2747051"/>
                  <a:ext cx="1029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3929500-6C77-4391-8112-327403ACB60D}"/>
                    </a:ext>
                  </a:extLst>
                </p14:cNvPr>
                <p14:cNvContentPartPr/>
                <p14:nvPr/>
              </p14:nvContentPartPr>
              <p14:xfrm>
                <a:off x="7784193" y="2785571"/>
                <a:ext cx="135360" cy="1184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3929500-6C77-4391-8112-327403ACB60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775193" y="2776931"/>
                  <a:ext cx="1530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EFED74C-4D15-4265-8DC3-A3A8F45C840D}"/>
                    </a:ext>
                  </a:extLst>
                </p14:cNvPr>
                <p14:cNvContentPartPr/>
                <p14:nvPr/>
              </p14:nvContentPartPr>
              <p14:xfrm>
                <a:off x="8034753" y="2360771"/>
                <a:ext cx="667800" cy="4622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EFED74C-4D15-4265-8DC3-A3A8F45C840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025753" y="2352131"/>
                  <a:ext cx="68544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927AB99-1234-4278-8214-924238232F74}"/>
                    </a:ext>
                  </a:extLst>
                </p14:cNvPr>
                <p14:cNvContentPartPr/>
                <p14:nvPr/>
              </p14:nvContentPartPr>
              <p14:xfrm>
                <a:off x="8583033" y="2743811"/>
                <a:ext cx="120600" cy="1008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927AB99-1234-4278-8214-924238232F7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574393" y="2735171"/>
                  <a:ext cx="1382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E02854A-6EFA-4CC2-A9A6-C3FF65367FCB}"/>
                    </a:ext>
                  </a:extLst>
                </p14:cNvPr>
                <p14:cNvContentPartPr/>
                <p14:nvPr/>
              </p14:nvContentPartPr>
              <p14:xfrm>
                <a:off x="8673753" y="2651651"/>
                <a:ext cx="113040" cy="1897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E02854A-6EFA-4CC2-A9A6-C3FF65367FCB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665113" y="2643011"/>
                  <a:ext cx="1306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F2EE23CB-611F-4C8B-BA75-1EEA0F218751}"/>
                    </a:ext>
                  </a:extLst>
                </p14:cNvPr>
                <p14:cNvContentPartPr/>
                <p14:nvPr/>
              </p14:nvContentPartPr>
              <p14:xfrm>
                <a:off x="2417673" y="2338091"/>
                <a:ext cx="3960" cy="27468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F2EE23CB-611F-4C8B-BA75-1EEA0F21875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409033" y="2329091"/>
                  <a:ext cx="2160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06E44FB8-8C83-4ECE-B1A3-26825E678DE6}"/>
                    </a:ext>
                  </a:extLst>
                </p14:cNvPr>
                <p14:cNvContentPartPr/>
                <p14:nvPr/>
              </p14:nvContentPartPr>
              <p14:xfrm>
                <a:off x="2466993" y="2358611"/>
                <a:ext cx="113400" cy="17856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06E44FB8-8C83-4ECE-B1A3-26825E678DE6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458353" y="2349611"/>
                  <a:ext cx="1310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0CBBF423-BC8C-4A5C-8CD5-5103F1491F4A}"/>
                    </a:ext>
                  </a:extLst>
                </p14:cNvPr>
                <p14:cNvContentPartPr/>
                <p14:nvPr/>
              </p14:nvContentPartPr>
              <p14:xfrm>
                <a:off x="2793873" y="2624651"/>
                <a:ext cx="130680" cy="1695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0CBBF423-BC8C-4A5C-8CD5-5103F1491F4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785233" y="2615651"/>
                  <a:ext cx="1483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502DCC22-A267-452E-951A-47F06902E58D}"/>
                    </a:ext>
                  </a:extLst>
                </p14:cNvPr>
                <p14:cNvContentPartPr/>
                <p14:nvPr/>
              </p14:nvContentPartPr>
              <p14:xfrm>
                <a:off x="2896113" y="2968451"/>
                <a:ext cx="23040" cy="2016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502DCC22-A267-452E-951A-47F06902E58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887473" y="2959811"/>
                  <a:ext cx="406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8CD1FBEC-4E52-493C-9FDA-14994FFD3D8C}"/>
                    </a:ext>
                  </a:extLst>
                </p14:cNvPr>
                <p14:cNvContentPartPr/>
                <p14:nvPr/>
              </p14:nvContentPartPr>
              <p14:xfrm>
                <a:off x="1489593" y="1413611"/>
                <a:ext cx="826200" cy="39924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8CD1FBEC-4E52-493C-9FDA-14994FFD3D8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480593" y="1404611"/>
                  <a:ext cx="84384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A736DB01-ABE6-49D1-9BDB-6D04982A800E}"/>
                    </a:ext>
                  </a:extLst>
                </p14:cNvPr>
                <p14:cNvContentPartPr/>
                <p14:nvPr/>
              </p14:nvContentPartPr>
              <p14:xfrm>
                <a:off x="2211033" y="1626011"/>
                <a:ext cx="326880" cy="2124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A736DB01-ABE6-49D1-9BDB-6D04982A800E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202393" y="1617011"/>
                  <a:ext cx="3445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A9FAE461-9CC8-4AE9-BDB1-313A248A12A4}"/>
                    </a:ext>
                  </a:extLst>
                </p14:cNvPr>
                <p14:cNvContentPartPr/>
                <p14:nvPr/>
              </p14:nvContentPartPr>
              <p14:xfrm>
                <a:off x="2486793" y="1592531"/>
                <a:ext cx="81000" cy="8460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A9FAE461-9CC8-4AE9-BDB1-313A248A12A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477793" y="1583531"/>
                  <a:ext cx="986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26959E09-E26D-473B-9A0C-BE2DC2BE6B4B}"/>
                    </a:ext>
                  </a:extLst>
                </p14:cNvPr>
                <p14:cNvContentPartPr/>
                <p14:nvPr/>
              </p14:nvContentPartPr>
              <p14:xfrm>
                <a:off x="2826993" y="1562291"/>
                <a:ext cx="34560" cy="18036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26959E09-E26D-473B-9A0C-BE2DC2BE6B4B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818353" y="1553291"/>
                  <a:ext cx="522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490EB4B5-A22E-4D24-BC65-47249B7D032C}"/>
                    </a:ext>
                  </a:extLst>
                </p14:cNvPr>
                <p14:cNvContentPartPr/>
                <p14:nvPr/>
              </p14:nvContentPartPr>
              <p14:xfrm>
                <a:off x="2762913" y="1527731"/>
                <a:ext cx="166320" cy="12492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490EB4B5-A22E-4D24-BC65-47249B7D032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753913" y="1518731"/>
                  <a:ext cx="1839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72349FE0-EF56-4543-8276-FB31546123F2}"/>
                    </a:ext>
                  </a:extLst>
                </p14:cNvPr>
                <p14:cNvContentPartPr/>
                <p14:nvPr/>
              </p14:nvContentPartPr>
              <p14:xfrm>
                <a:off x="2987193" y="1519091"/>
                <a:ext cx="604080" cy="20952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72349FE0-EF56-4543-8276-FB31546123F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978553" y="1510091"/>
                  <a:ext cx="6217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C71982B6-9C4C-438D-A64E-B092B6D5CC62}"/>
                    </a:ext>
                  </a:extLst>
                </p14:cNvPr>
                <p14:cNvContentPartPr/>
                <p14:nvPr/>
              </p14:nvContentPartPr>
              <p14:xfrm>
                <a:off x="3466713" y="1572731"/>
                <a:ext cx="73080" cy="3888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C71982B6-9C4C-438D-A64E-B092B6D5CC6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3457713" y="1564091"/>
                  <a:ext cx="907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9D944CE5-4D36-494D-99D1-6902BFDD04B0}"/>
                    </a:ext>
                  </a:extLst>
                </p14:cNvPr>
                <p14:cNvContentPartPr/>
                <p14:nvPr/>
              </p14:nvContentPartPr>
              <p14:xfrm>
                <a:off x="3616473" y="1510451"/>
                <a:ext cx="1080" cy="6120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9D944CE5-4D36-494D-99D1-6902BFDD04B0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607473" y="1501811"/>
                  <a:ext cx="187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70A97718-5031-44E2-8392-A680320BC1BC}"/>
                    </a:ext>
                  </a:extLst>
                </p14:cNvPr>
                <p14:cNvContentPartPr/>
                <p14:nvPr/>
              </p14:nvContentPartPr>
              <p14:xfrm>
                <a:off x="3628713" y="1577051"/>
                <a:ext cx="55440" cy="9864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70A97718-5031-44E2-8392-A680320BC1B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619713" y="1568051"/>
                  <a:ext cx="730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D57397A6-C957-4547-81CB-0F2A112AA2E1}"/>
                    </a:ext>
                  </a:extLst>
                </p14:cNvPr>
                <p14:cNvContentPartPr/>
                <p14:nvPr/>
              </p14:nvContentPartPr>
              <p14:xfrm>
                <a:off x="3777753" y="1558691"/>
                <a:ext cx="151200" cy="6660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D57397A6-C957-4547-81CB-0F2A112AA2E1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768753" y="1549691"/>
                  <a:ext cx="1688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A13A83E8-9751-4DD8-AB8D-5A8140ECB2FC}"/>
                    </a:ext>
                  </a:extLst>
                </p14:cNvPr>
                <p14:cNvContentPartPr/>
                <p14:nvPr/>
              </p14:nvContentPartPr>
              <p14:xfrm>
                <a:off x="3992673" y="1531691"/>
                <a:ext cx="397800" cy="9720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A13A83E8-9751-4DD8-AB8D-5A8140ECB2FC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983673" y="1523051"/>
                  <a:ext cx="4154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29DD461F-AC52-4B82-B455-CF807E9E21AF}"/>
                    </a:ext>
                  </a:extLst>
                </p14:cNvPr>
                <p14:cNvContentPartPr/>
                <p14:nvPr/>
              </p14:nvContentPartPr>
              <p14:xfrm>
                <a:off x="1194393" y="2012651"/>
                <a:ext cx="1104120" cy="31248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29DD461F-AC52-4B82-B455-CF807E9E21AF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185393" y="2003651"/>
                  <a:ext cx="112176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25677765-45A6-42CB-AD9F-C00CB6B1C9A6}"/>
                    </a:ext>
                  </a:extLst>
                </p14:cNvPr>
                <p14:cNvContentPartPr/>
                <p14:nvPr/>
              </p14:nvContentPartPr>
              <p14:xfrm>
                <a:off x="2314353" y="2112731"/>
                <a:ext cx="148680" cy="3888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25677765-45A6-42CB-AD9F-C00CB6B1C9A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305713" y="2103731"/>
                  <a:ext cx="1663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524A4686-DB12-4D16-80B9-5109BA06C40D}"/>
                    </a:ext>
                  </a:extLst>
                </p14:cNvPr>
                <p14:cNvContentPartPr/>
                <p14:nvPr/>
              </p14:nvContentPartPr>
              <p14:xfrm>
                <a:off x="2419473" y="2082851"/>
                <a:ext cx="47160" cy="7848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524A4686-DB12-4D16-80B9-5109BA06C40D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410833" y="2073851"/>
                  <a:ext cx="648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07D07B49-36F7-406B-8C96-39B2BC2FB3D6}"/>
                    </a:ext>
                  </a:extLst>
                </p14:cNvPr>
                <p14:cNvContentPartPr/>
                <p14:nvPr/>
              </p14:nvContentPartPr>
              <p14:xfrm>
                <a:off x="2619633" y="1972331"/>
                <a:ext cx="136800" cy="16200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07D07B49-36F7-406B-8C96-39B2BC2FB3D6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610993" y="1963691"/>
                  <a:ext cx="1544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AACE0452-863B-444D-BE7C-434008B9438F}"/>
                    </a:ext>
                  </a:extLst>
                </p14:cNvPr>
                <p14:cNvContentPartPr/>
                <p14:nvPr/>
              </p14:nvContentPartPr>
              <p14:xfrm>
                <a:off x="2788833" y="1935611"/>
                <a:ext cx="393120" cy="17028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AACE0452-863B-444D-BE7C-434008B9438F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780193" y="1926971"/>
                  <a:ext cx="4107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797424BF-9235-4BCD-86CC-70902F615A7A}"/>
                    </a:ext>
                  </a:extLst>
                </p14:cNvPr>
                <p14:cNvContentPartPr/>
                <p14:nvPr/>
              </p14:nvContentPartPr>
              <p14:xfrm>
                <a:off x="3271233" y="1936331"/>
                <a:ext cx="200160" cy="11808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797424BF-9235-4BCD-86CC-70902F615A7A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262233" y="1927691"/>
                  <a:ext cx="2178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045016E3-0F62-49BD-AAB2-948B4D11532F}"/>
                    </a:ext>
                  </a:extLst>
                </p14:cNvPr>
                <p14:cNvContentPartPr/>
                <p14:nvPr/>
              </p14:nvContentPartPr>
              <p14:xfrm>
                <a:off x="3471033" y="1879091"/>
                <a:ext cx="281520" cy="12996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045016E3-0F62-49BD-AAB2-948B4D11532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462033" y="1870091"/>
                  <a:ext cx="2991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810CFE1B-C8DD-4D40-8438-28AAD7CB9F2D}"/>
                    </a:ext>
                  </a:extLst>
                </p14:cNvPr>
                <p14:cNvContentPartPr/>
                <p14:nvPr/>
              </p14:nvContentPartPr>
              <p14:xfrm>
                <a:off x="3728793" y="1771451"/>
                <a:ext cx="125640" cy="20592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810CFE1B-C8DD-4D40-8438-28AAD7CB9F2D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719793" y="1762451"/>
                  <a:ext cx="1432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4CBE400F-F845-43DC-B404-9EEAA84338EE}"/>
                    </a:ext>
                  </a:extLst>
                </p14:cNvPr>
                <p14:cNvContentPartPr/>
                <p14:nvPr/>
              </p14:nvContentPartPr>
              <p14:xfrm>
                <a:off x="3915273" y="1783331"/>
                <a:ext cx="143280" cy="16164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4CBE400F-F845-43DC-B404-9EEAA84338EE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906273" y="1774331"/>
                  <a:ext cx="1609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60252676-E45E-4248-8168-07E8FC5B285E}"/>
                    </a:ext>
                  </a:extLst>
                </p14:cNvPr>
                <p14:cNvContentPartPr/>
                <p14:nvPr/>
              </p14:nvContentPartPr>
              <p14:xfrm>
                <a:off x="4061073" y="1833371"/>
                <a:ext cx="197280" cy="12276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60252676-E45E-4248-8168-07E8FC5B285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052433" y="1824731"/>
                  <a:ext cx="2149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1420D715-DAF5-44B1-9899-C91F7A869F1C}"/>
                    </a:ext>
                  </a:extLst>
                </p14:cNvPr>
                <p14:cNvContentPartPr/>
                <p14:nvPr/>
              </p14:nvContentPartPr>
              <p14:xfrm>
                <a:off x="4334313" y="1814651"/>
                <a:ext cx="29880" cy="3780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1420D715-DAF5-44B1-9899-C91F7A869F1C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325673" y="1805651"/>
                  <a:ext cx="475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21CA616A-3F51-4A3D-BE86-EC6F0025703B}"/>
                    </a:ext>
                  </a:extLst>
                </p14:cNvPr>
                <p14:cNvContentPartPr/>
                <p14:nvPr/>
              </p14:nvContentPartPr>
              <p14:xfrm>
                <a:off x="4362393" y="1854251"/>
                <a:ext cx="147960" cy="9576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21CA616A-3F51-4A3D-BE86-EC6F0025703B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4353753" y="1845251"/>
                  <a:ext cx="165600" cy="11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9343F42E-5949-45BA-BADA-F7E743D6C57A}"/>
              </a:ext>
            </a:extLst>
          </p:cNvPr>
          <p:cNvGrpSpPr/>
          <p:nvPr/>
        </p:nvGrpSpPr>
        <p:grpSpPr>
          <a:xfrm>
            <a:off x="2969193" y="742931"/>
            <a:ext cx="8912880" cy="560160"/>
            <a:chOff x="2969193" y="742931"/>
            <a:chExt cx="8912880" cy="56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E1A83FC9-1E2B-4483-A373-988F06AB5EAB}"/>
                    </a:ext>
                  </a:extLst>
                </p14:cNvPr>
                <p14:cNvContentPartPr/>
                <p14:nvPr/>
              </p14:nvContentPartPr>
              <p14:xfrm>
                <a:off x="2969193" y="960731"/>
                <a:ext cx="991800" cy="17244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E1A83FC9-1E2B-4483-A373-988F06AB5EAB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960553" y="952091"/>
                  <a:ext cx="10094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B8E9CD3B-87D2-42AF-B720-2E6CE6AE4834}"/>
                    </a:ext>
                  </a:extLst>
                </p14:cNvPr>
                <p14:cNvContentPartPr/>
                <p14:nvPr/>
              </p14:nvContentPartPr>
              <p14:xfrm>
                <a:off x="4101753" y="892691"/>
                <a:ext cx="344520" cy="34092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B8E9CD3B-87D2-42AF-B720-2E6CE6AE4834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093113" y="883691"/>
                  <a:ext cx="36216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447C8F44-858B-4DB3-8A56-F20FEEAAA8D9}"/>
                    </a:ext>
                  </a:extLst>
                </p14:cNvPr>
                <p14:cNvContentPartPr/>
                <p14:nvPr/>
              </p14:nvContentPartPr>
              <p14:xfrm>
                <a:off x="4591353" y="1013651"/>
                <a:ext cx="64440" cy="10728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447C8F44-858B-4DB3-8A56-F20FEEAAA8D9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582353" y="1005011"/>
                  <a:ext cx="820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B38B6E0F-DB92-41DC-9617-AE633594794B}"/>
                    </a:ext>
                  </a:extLst>
                </p14:cNvPr>
                <p14:cNvContentPartPr/>
                <p14:nvPr/>
              </p14:nvContentPartPr>
              <p14:xfrm>
                <a:off x="4678113" y="874331"/>
                <a:ext cx="329040" cy="22860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B38B6E0F-DB92-41DC-9617-AE633594794B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669473" y="865331"/>
                  <a:ext cx="3466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2C4E2166-7120-4073-BC22-90FBB0E36F6E}"/>
                    </a:ext>
                  </a:extLst>
                </p14:cNvPr>
                <p14:cNvContentPartPr/>
                <p14:nvPr/>
              </p14:nvContentPartPr>
              <p14:xfrm>
                <a:off x="4791153" y="929051"/>
                <a:ext cx="72360" cy="1836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2C4E2166-7120-4073-BC22-90FBB0E36F6E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782513" y="920051"/>
                  <a:ext cx="90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F4E405DB-A59C-4B21-9EA7-AFCAEAF40F4D}"/>
                    </a:ext>
                  </a:extLst>
                </p14:cNvPr>
                <p14:cNvContentPartPr/>
                <p14:nvPr/>
              </p14:nvContentPartPr>
              <p14:xfrm>
                <a:off x="5059353" y="828971"/>
                <a:ext cx="462960" cy="25092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F4E405DB-A59C-4B21-9EA7-AFCAEAF40F4D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5050353" y="820331"/>
                  <a:ext cx="4806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749B156B-687F-41BA-B44C-0B5053B1C899}"/>
                    </a:ext>
                  </a:extLst>
                </p14:cNvPr>
                <p14:cNvContentPartPr/>
                <p14:nvPr/>
              </p14:nvContentPartPr>
              <p14:xfrm>
                <a:off x="5399193" y="876851"/>
                <a:ext cx="68760" cy="5076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749B156B-687F-41BA-B44C-0B5053B1C89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390553" y="868211"/>
                  <a:ext cx="864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8B855CD9-3901-4E5E-83D1-BB181A7A9407}"/>
                    </a:ext>
                  </a:extLst>
                </p14:cNvPr>
                <p14:cNvContentPartPr/>
                <p14:nvPr/>
              </p14:nvContentPartPr>
              <p14:xfrm>
                <a:off x="5649033" y="845891"/>
                <a:ext cx="133560" cy="20016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8B855CD9-3901-4E5E-83D1-BB181A7A9407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640393" y="836891"/>
                  <a:ext cx="1512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3FBCA5DC-CD76-46FC-AE9E-51DFFE4EC14B}"/>
                    </a:ext>
                  </a:extLst>
                </p14:cNvPr>
                <p14:cNvContentPartPr/>
                <p14:nvPr/>
              </p14:nvContentPartPr>
              <p14:xfrm>
                <a:off x="5988153" y="864611"/>
                <a:ext cx="15840" cy="22212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3FBCA5DC-CD76-46FC-AE9E-51DFFE4EC14B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979513" y="855971"/>
                  <a:ext cx="334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4E6FDDDD-738C-4C7B-825B-5A921C3A45B5}"/>
                    </a:ext>
                  </a:extLst>
                </p14:cNvPr>
                <p14:cNvContentPartPr/>
                <p14:nvPr/>
              </p14:nvContentPartPr>
              <p14:xfrm>
                <a:off x="5935593" y="793331"/>
                <a:ext cx="137160" cy="13104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4E6FDDDD-738C-4C7B-825B-5A921C3A45B5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5926593" y="784691"/>
                  <a:ext cx="1548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D8262E45-FDFE-4AA6-B127-791ACC6BE4F0}"/>
                    </a:ext>
                  </a:extLst>
                </p14:cNvPr>
                <p14:cNvContentPartPr/>
                <p14:nvPr/>
              </p14:nvContentPartPr>
              <p14:xfrm>
                <a:off x="6100473" y="742931"/>
                <a:ext cx="598320" cy="31248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D8262E45-FDFE-4AA6-B127-791ACC6BE4F0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091833" y="733931"/>
                  <a:ext cx="61596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23431ACC-A4B2-4D9B-AA60-EC186441B9FC}"/>
                    </a:ext>
                  </a:extLst>
                </p14:cNvPr>
                <p14:cNvContentPartPr/>
                <p14:nvPr/>
              </p14:nvContentPartPr>
              <p14:xfrm>
                <a:off x="6598713" y="861011"/>
                <a:ext cx="273600" cy="11052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23431ACC-A4B2-4D9B-AA60-EC186441B9F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590073" y="852371"/>
                  <a:ext cx="2912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4B525165-CF45-4EE6-ADED-FAEF5BF855DE}"/>
                    </a:ext>
                  </a:extLst>
                </p14:cNvPr>
                <p14:cNvContentPartPr/>
                <p14:nvPr/>
              </p14:nvContentPartPr>
              <p14:xfrm>
                <a:off x="6841353" y="926531"/>
                <a:ext cx="254520" cy="12420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4B525165-CF45-4EE6-ADED-FAEF5BF855DE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832713" y="917531"/>
                  <a:ext cx="2721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ED6E6000-9C91-4538-94A3-A83DD338A81B}"/>
                    </a:ext>
                  </a:extLst>
                </p14:cNvPr>
                <p14:cNvContentPartPr/>
                <p14:nvPr/>
              </p14:nvContentPartPr>
              <p14:xfrm>
                <a:off x="7000833" y="839051"/>
                <a:ext cx="360" cy="36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ED6E6000-9C91-4538-94A3-A83DD338A81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992193" y="83005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4979F292-FDE8-4BD8-9B94-7DB2B92A40FB}"/>
                    </a:ext>
                  </a:extLst>
                </p14:cNvPr>
                <p14:cNvContentPartPr/>
                <p14:nvPr/>
              </p14:nvContentPartPr>
              <p14:xfrm>
                <a:off x="7128633" y="832571"/>
                <a:ext cx="213120" cy="20268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4979F292-FDE8-4BD8-9B94-7DB2B92A40FB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7119993" y="823931"/>
                  <a:ext cx="2307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5273ED86-948C-4A6C-8D58-D9EDA1291EF3}"/>
                    </a:ext>
                  </a:extLst>
                </p14:cNvPr>
                <p14:cNvContentPartPr/>
                <p14:nvPr/>
              </p14:nvContentPartPr>
              <p14:xfrm>
                <a:off x="7089393" y="914651"/>
                <a:ext cx="67680" cy="2160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5273ED86-948C-4A6C-8D58-D9EDA1291EF3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7080393" y="906011"/>
                  <a:ext cx="853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130C41F9-1AB3-4644-A5ED-B5354758A563}"/>
                    </a:ext>
                  </a:extLst>
                </p14:cNvPr>
                <p14:cNvContentPartPr/>
                <p14:nvPr/>
              </p14:nvContentPartPr>
              <p14:xfrm>
                <a:off x="7497273" y="902051"/>
                <a:ext cx="482040" cy="10764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130C41F9-1AB3-4644-A5ED-B5354758A563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7488273" y="893411"/>
                  <a:ext cx="4996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166211D8-D1AE-45E3-A28E-D6E2AABAB2FF}"/>
                    </a:ext>
                  </a:extLst>
                </p14:cNvPr>
                <p14:cNvContentPartPr/>
                <p14:nvPr/>
              </p14:nvContentPartPr>
              <p14:xfrm>
                <a:off x="7663233" y="825731"/>
                <a:ext cx="360" cy="36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166211D8-D1AE-45E3-A28E-D6E2AABAB2F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654593" y="81673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575A866A-E713-4E4E-88F8-110FFFD118B8}"/>
                    </a:ext>
                  </a:extLst>
                </p14:cNvPr>
                <p14:cNvContentPartPr/>
                <p14:nvPr/>
              </p14:nvContentPartPr>
              <p14:xfrm>
                <a:off x="7991913" y="862811"/>
                <a:ext cx="243000" cy="14220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575A866A-E713-4E4E-88F8-110FFFD118B8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7983273" y="854171"/>
                  <a:ext cx="2606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E17CF6AF-B849-48EA-B5C1-911B382D7774}"/>
                    </a:ext>
                  </a:extLst>
                </p14:cNvPr>
                <p14:cNvContentPartPr/>
                <p14:nvPr/>
              </p14:nvContentPartPr>
              <p14:xfrm>
                <a:off x="8386113" y="817091"/>
                <a:ext cx="321840" cy="17820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E17CF6AF-B849-48EA-B5C1-911B382D7774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8377113" y="808451"/>
                  <a:ext cx="3394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8631D218-BAFF-44D8-8229-9449D57C645E}"/>
                    </a:ext>
                  </a:extLst>
                </p14:cNvPr>
                <p14:cNvContentPartPr/>
                <p14:nvPr/>
              </p14:nvContentPartPr>
              <p14:xfrm>
                <a:off x="8715153" y="860651"/>
                <a:ext cx="492120" cy="27288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8631D218-BAFF-44D8-8229-9449D57C645E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8706153" y="851651"/>
                  <a:ext cx="50976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74EBF691-F866-4CAC-94FE-2501712D658D}"/>
                    </a:ext>
                  </a:extLst>
                </p14:cNvPr>
                <p14:cNvContentPartPr/>
                <p14:nvPr/>
              </p14:nvContentPartPr>
              <p14:xfrm>
                <a:off x="9390153" y="813851"/>
                <a:ext cx="240480" cy="18180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74EBF691-F866-4CAC-94FE-2501712D658D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9381153" y="804851"/>
                  <a:ext cx="2581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D62D3071-E812-4275-A16A-06EB92D1A7EC}"/>
                    </a:ext>
                  </a:extLst>
                </p14:cNvPr>
                <p14:cNvContentPartPr/>
                <p14:nvPr/>
              </p14:nvContentPartPr>
              <p14:xfrm>
                <a:off x="9560073" y="797291"/>
                <a:ext cx="360" cy="36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D62D3071-E812-4275-A16A-06EB92D1A7E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551073" y="78829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87F50619-0D8C-4135-9C28-D0504F3A9203}"/>
                    </a:ext>
                  </a:extLst>
                </p14:cNvPr>
                <p14:cNvContentPartPr/>
                <p14:nvPr/>
              </p14:nvContentPartPr>
              <p14:xfrm>
                <a:off x="9619833" y="794411"/>
                <a:ext cx="405720" cy="31248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87F50619-0D8C-4135-9C28-D0504F3A9203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9611193" y="785771"/>
                  <a:ext cx="42336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50858C0F-57D6-4903-AD23-5D5D62BB56E5}"/>
                    </a:ext>
                  </a:extLst>
                </p14:cNvPr>
                <p14:cNvContentPartPr/>
                <p14:nvPr/>
              </p14:nvContentPartPr>
              <p14:xfrm>
                <a:off x="9971913" y="803411"/>
                <a:ext cx="39960" cy="1296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50858C0F-57D6-4903-AD23-5D5D62BB56E5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9962913" y="794771"/>
                  <a:ext cx="576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36D760A1-4745-481B-8BEC-AAF326FF1895}"/>
                    </a:ext>
                  </a:extLst>
                </p14:cNvPr>
                <p14:cNvContentPartPr/>
                <p14:nvPr/>
              </p14:nvContentPartPr>
              <p14:xfrm>
                <a:off x="10025913" y="778571"/>
                <a:ext cx="342000" cy="39852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36D760A1-4745-481B-8BEC-AAF326FF1895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0017273" y="769571"/>
                  <a:ext cx="35964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508F6D9C-8FA8-46AA-B6DB-E7D6AF90AB24}"/>
                    </a:ext>
                  </a:extLst>
                </p14:cNvPr>
                <p14:cNvContentPartPr/>
                <p14:nvPr/>
              </p14:nvContentPartPr>
              <p14:xfrm>
                <a:off x="10284753" y="797291"/>
                <a:ext cx="74880" cy="4284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508F6D9C-8FA8-46AA-B6DB-E7D6AF90AB24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0275753" y="788291"/>
                  <a:ext cx="925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20748DD0-EB2C-4492-94B9-D2305E54D9F1}"/>
                    </a:ext>
                  </a:extLst>
                </p14:cNvPr>
                <p14:cNvContentPartPr/>
                <p14:nvPr/>
              </p14:nvContentPartPr>
              <p14:xfrm>
                <a:off x="10352793" y="768491"/>
                <a:ext cx="233280" cy="20592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20748DD0-EB2C-4492-94B9-D2305E54D9F1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0344153" y="759491"/>
                  <a:ext cx="2509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113F7071-6554-43E5-9A28-5FB3266DA095}"/>
                    </a:ext>
                  </a:extLst>
                </p14:cNvPr>
                <p14:cNvContentPartPr/>
                <p14:nvPr/>
              </p14:nvContentPartPr>
              <p14:xfrm>
                <a:off x="10687953" y="850931"/>
                <a:ext cx="293040" cy="12420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113F7071-6554-43E5-9A28-5FB3266DA095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0678953" y="841931"/>
                  <a:ext cx="3106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E817E3E6-33CD-4C0C-891A-768EB39136C3}"/>
                    </a:ext>
                  </a:extLst>
                </p14:cNvPr>
                <p14:cNvContentPartPr/>
                <p14:nvPr/>
              </p14:nvContentPartPr>
              <p14:xfrm>
                <a:off x="10917273" y="764891"/>
                <a:ext cx="52200" cy="432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E817E3E6-33CD-4C0C-891A-768EB39136C3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0908273" y="756251"/>
                  <a:ext cx="698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269F4F54-EA18-4458-8219-CD4EA9F956F0}"/>
                    </a:ext>
                  </a:extLst>
                </p14:cNvPr>
                <p14:cNvContentPartPr/>
                <p14:nvPr/>
              </p14:nvContentPartPr>
              <p14:xfrm>
                <a:off x="10985673" y="754091"/>
                <a:ext cx="277200" cy="21492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269F4F54-EA18-4458-8219-CD4EA9F956F0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0976673" y="745091"/>
                  <a:ext cx="2948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4FAE557D-88A2-445D-AA25-BAC3E1F942AD}"/>
                    </a:ext>
                  </a:extLst>
                </p14:cNvPr>
                <p14:cNvContentPartPr/>
                <p14:nvPr/>
              </p14:nvContentPartPr>
              <p14:xfrm>
                <a:off x="10987113" y="817811"/>
                <a:ext cx="111600" cy="4140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4FAE557D-88A2-445D-AA25-BAC3E1F942AD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0978473" y="808811"/>
                  <a:ext cx="1292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7F740FBA-5C6E-4719-8BFB-A7B2D0641CAE}"/>
                    </a:ext>
                  </a:extLst>
                </p14:cNvPr>
                <p14:cNvContentPartPr/>
                <p14:nvPr/>
              </p14:nvContentPartPr>
              <p14:xfrm>
                <a:off x="11402553" y="775331"/>
                <a:ext cx="479520" cy="23976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7F740FBA-5C6E-4719-8BFB-A7B2D0641CAE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1393913" y="766331"/>
                  <a:ext cx="4971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A035B46D-1D32-4084-B801-490A1718C221}"/>
                    </a:ext>
                  </a:extLst>
                </p14:cNvPr>
                <p14:cNvContentPartPr/>
                <p14:nvPr/>
              </p14:nvContentPartPr>
              <p14:xfrm>
                <a:off x="10530633" y="1042451"/>
                <a:ext cx="801360" cy="26064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A035B46D-1D32-4084-B801-490A1718C221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0521993" y="1033451"/>
                  <a:ext cx="81900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4628BF65-422B-4C37-B1C6-2333D576C41C}"/>
                    </a:ext>
                  </a:extLst>
                </p14:cNvPr>
                <p14:cNvContentPartPr/>
                <p14:nvPr/>
              </p14:nvContentPartPr>
              <p14:xfrm>
                <a:off x="10705953" y="1084211"/>
                <a:ext cx="37080" cy="2160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4628BF65-422B-4C37-B1C6-2333D576C41C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0697313" y="1075211"/>
                  <a:ext cx="54720" cy="3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71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187F6D9E-25DC-4141-BF71-AB932B1D72F7}"/>
                  </a:ext>
                </a:extLst>
              </p14:cNvPr>
              <p14:cNvContentPartPr/>
              <p14:nvPr/>
            </p14:nvContentPartPr>
            <p14:xfrm>
              <a:off x="2712873" y="1358531"/>
              <a:ext cx="1994760" cy="468720"/>
            </p14:xfrm>
          </p:contentPart>
        </mc:Choice>
        <mc:Fallback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187F6D9E-25DC-4141-BF71-AB932B1D72F7}"/>
                  </a:ext>
                </a:extLst>
              </p:cNvPr>
              <p:cNvPicPr/>
              <p:nvPr/>
            </p:nvPicPr>
            <p:blipFill>
              <a:blip r:embed="rId372"/>
              <a:stretch>
                <a:fillRect/>
              </a:stretch>
            </p:blipFill>
            <p:spPr>
              <a:xfrm>
                <a:off x="2695233" y="1340531"/>
                <a:ext cx="2030400" cy="5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73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FF04B7E7-98D1-4F0C-A776-AB06ECCCFD4E}"/>
                  </a:ext>
                </a:extLst>
              </p14:cNvPr>
              <p14:cNvContentPartPr/>
              <p14:nvPr/>
            </p14:nvContentPartPr>
            <p14:xfrm>
              <a:off x="2578953" y="1735091"/>
              <a:ext cx="2012400" cy="505800"/>
            </p14:xfrm>
          </p:contentPart>
        </mc:Choice>
        <mc:Fallback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FF04B7E7-98D1-4F0C-A776-AB06ECCCFD4E}"/>
                  </a:ext>
                </a:extLst>
              </p:cNvPr>
              <p:cNvPicPr/>
              <p:nvPr/>
            </p:nvPicPr>
            <p:blipFill>
              <a:blip r:embed="rId374"/>
              <a:stretch>
                <a:fillRect/>
              </a:stretch>
            </p:blipFill>
            <p:spPr>
              <a:xfrm>
                <a:off x="2560953" y="1717091"/>
                <a:ext cx="2048040" cy="541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07" name="Group 306">
            <a:extLst>
              <a:ext uri="{FF2B5EF4-FFF2-40B4-BE49-F238E27FC236}">
                <a16:creationId xmlns:a16="http://schemas.microsoft.com/office/drawing/2014/main" id="{23EF5ECF-A6C3-4D21-9E7D-2C1D576173E2}"/>
              </a:ext>
            </a:extLst>
          </p:cNvPr>
          <p:cNvGrpSpPr/>
          <p:nvPr/>
        </p:nvGrpSpPr>
        <p:grpSpPr>
          <a:xfrm>
            <a:off x="11199153" y="765611"/>
            <a:ext cx="804960" cy="433080"/>
            <a:chOff x="11199153" y="765611"/>
            <a:chExt cx="804960" cy="4330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75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1CF5E1C4-0966-4E5D-85F5-FFC3CC9673F2}"/>
                    </a:ext>
                  </a:extLst>
                </p14:cNvPr>
                <p14:cNvContentPartPr/>
                <p14:nvPr/>
              </p14:nvContentPartPr>
              <p14:xfrm>
                <a:off x="11745993" y="941291"/>
                <a:ext cx="66600" cy="4932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1CF5E1C4-0966-4E5D-85F5-FFC3CC9673F2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1728353" y="923291"/>
                  <a:ext cx="1022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77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F5E7FB39-3D01-485E-886F-89E5BF20443E}"/>
                    </a:ext>
                  </a:extLst>
                </p14:cNvPr>
                <p14:cNvContentPartPr/>
                <p14:nvPr/>
              </p14:nvContentPartPr>
              <p14:xfrm>
                <a:off x="11199153" y="765611"/>
                <a:ext cx="804960" cy="43308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F5E7FB39-3D01-485E-886F-89E5BF20443E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11181513" y="747971"/>
                  <a:ext cx="840600" cy="468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9301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421A3-54B1-4A65-8264-7FE6A64F7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618" y="20804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Features of Teacher Login</a:t>
            </a:r>
            <a:br>
              <a:rPr lang="en-US" dirty="0"/>
            </a:br>
            <a:r>
              <a:rPr lang="en-US" dirty="0"/>
              <a:t>(Description)</a:t>
            </a:r>
          </a:p>
        </p:txBody>
      </p:sp>
      <p:pic>
        <p:nvPicPr>
          <p:cNvPr id="5" name="Picture 4" descr="S2SLogo.png">
            <a:extLst>
              <a:ext uri="{FF2B5EF4-FFF2-40B4-BE49-F238E27FC236}">
                <a16:creationId xmlns:a16="http://schemas.microsoft.com/office/drawing/2014/main" id="{5ACB1BF3-159F-4F01-B14E-9593430A13D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6310" y="1330036"/>
            <a:ext cx="4388939" cy="424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31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8C7FB7-472C-420D-B996-9DFB59921894}"/>
              </a:ext>
            </a:extLst>
          </p:cNvPr>
          <p:cNvSpPr txBox="1"/>
          <p:nvPr/>
        </p:nvSpPr>
        <p:spPr>
          <a:xfrm>
            <a:off x="1309251" y="13854"/>
            <a:ext cx="10598727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My Class </a:t>
            </a:r>
          </a:p>
        </p:txBody>
      </p:sp>
      <p:pic>
        <p:nvPicPr>
          <p:cNvPr id="4" name="Picture 3" descr="S2SLogo.png">
            <a:extLst>
              <a:ext uri="{FF2B5EF4-FFF2-40B4-BE49-F238E27FC236}">
                <a16:creationId xmlns:a16="http://schemas.microsoft.com/office/drawing/2014/main" id="{49F3AE06-2EDF-43F5-A03D-B18F3ABCB29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732" y="3103"/>
            <a:ext cx="1046018" cy="12378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A99F7E-AE27-42D7-A680-F016D0E1BF61}"/>
              </a:ext>
            </a:extLst>
          </p:cNvPr>
          <p:cNvSpPr txBox="1"/>
          <p:nvPr/>
        </p:nvSpPr>
        <p:spPr>
          <a:xfrm>
            <a:off x="1097750" y="1240985"/>
            <a:ext cx="4360941" cy="424731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Hi Name !</a:t>
            </a:r>
          </a:p>
          <a:p>
            <a:r>
              <a:rPr lang="en-US" dirty="0"/>
              <a:t>You have not created a class yet. </a:t>
            </a:r>
          </a:p>
          <a:p>
            <a:endParaRPr lang="en-US" dirty="0"/>
          </a:p>
          <a:p>
            <a:r>
              <a:rPr lang="en-US" dirty="0"/>
              <a:t>Create a Class:</a:t>
            </a:r>
          </a:p>
          <a:p>
            <a:r>
              <a:rPr lang="en-US" dirty="0"/>
              <a:t>Choose Class : 1- 12</a:t>
            </a:r>
          </a:p>
          <a:p>
            <a:r>
              <a:rPr lang="en-US" dirty="0"/>
              <a:t>Enter Label : </a:t>
            </a:r>
          </a:p>
          <a:p>
            <a:r>
              <a:rPr lang="en-US" dirty="0"/>
              <a:t>Enter Number of Students:</a:t>
            </a:r>
          </a:p>
          <a:p>
            <a:r>
              <a:rPr lang="en-US" dirty="0"/>
              <a:t>Send Invite :  </a:t>
            </a:r>
          </a:p>
          <a:p>
            <a:r>
              <a:rPr lang="en-US" dirty="0"/>
              <a:t>Enter  Name      Email Id : </a:t>
            </a:r>
          </a:p>
          <a:p>
            <a:r>
              <a:rPr lang="en-US" dirty="0"/>
              <a:t> _________         __________     +</a:t>
            </a:r>
          </a:p>
          <a:p>
            <a:r>
              <a:rPr lang="en-US" dirty="0"/>
              <a:t>Or Upload Excel file  in the following format:</a:t>
            </a:r>
          </a:p>
          <a:p>
            <a:r>
              <a:rPr lang="en-US" dirty="0"/>
              <a:t>Name  Email id</a:t>
            </a:r>
          </a:p>
          <a:p>
            <a:endParaRPr lang="en-US" dirty="0"/>
          </a:p>
          <a:p>
            <a:r>
              <a:rPr lang="en-US" dirty="0"/>
              <a:t>Create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7044C6-E32B-481E-9C87-8E059C1E7CE3}"/>
              </a:ext>
            </a:extLst>
          </p:cNvPr>
          <p:cNvSpPr txBox="1"/>
          <p:nvPr/>
        </p:nvSpPr>
        <p:spPr>
          <a:xfrm>
            <a:off x="5561454" y="1365676"/>
            <a:ext cx="25589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 Name !</a:t>
            </a:r>
          </a:p>
          <a:p>
            <a:endParaRPr lang="en-US" dirty="0"/>
          </a:p>
          <a:p>
            <a:r>
              <a:rPr lang="en-US" dirty="0"/>
              <a:t>Your Class details</a:t>
            </a:r>
          </a:p>
          <a:p>
            <a:r>
              <a:rPr lang="en-US" dirty="0"/>
              <a:t>III – A          Edit / Delete </a:t>
            </a:r>
          </a:p>
          <a:p>
            <a:r>
              <a:rPr lang="en-US" dirty="0"/>
              <a:t>IV – B          Edit/ Delete</a:t>
            </a:r>
          </a:p>
          <a:p>
            <a:r>
              <a:rPr lang="en-US" dirty="0"/>
              <a:t>Wed 9 -5    Edit /Delete</a:t>
            </a:r>
          </a:p>
          <a:p>
            <a:endParaRPr lang="en-US" dirty="0"/>
          </a:p>
          <a:p>
            <a:r>
              <a:rPr lang="en-US" dirty="0"/>
              <a:t>Create a New Class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7A0FF60-56C3-4496-B70A-DD962D35B27B}"/>
              </a:ext>
            </a:extLst>
          </p:cNvPr>
          <p:cNvGrpSpPr/>
          <p:nvPr/>
        </p:nvGrpSpPr>
        <p:grpSpPr>
          <a:xfrm>
            <a:off x="6990677" y="1955542"/>
            <a:ext cx="1499760" cy="449280"/>
            <a:chOff x="6796713" y="1830851"/>
            <a:chExt cx="1499760" cy="44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9C8D350-F5A1-4056-B4E8-B24499473C23}"/>
                    </a:ext>
                  </a:extLst>
                </p14:cNvPr>
                <p14:cNvContentPartPr/>
                <p14:nvPr/>
              </p14:nvContentPartPr>
              <p14:xfrm>
                <a:off x="6796713" y="1911131"/>
                <a:ext cx="1454760" cy="369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9C8D350-F5A1-4056-B4E8-B24499473C2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788073" y="1902491"/>
                  <a:ext cx="147240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65BE6BA-A1DE-446B-A36E-ECCC91C631EA}"/>
                    </a:ext>
                  </a:extLst>
                </p14:cNvPr>
                <p14:cNvContentPartPr/>
                <p14:nvPr/>
              </p14:nvContentPartPr>
              <p14:xfrm>
                <a:off x="8165433" y="1830851"/>
                <a:ext cx="131040" cy="249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65BE6BA-A1DE-446B-A36E-ECCC91C631E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156433" y="1822211"/>
                  <a:ext cx="148680" cy="267480"/>
                </a:xfrm>
                <a:prstGeom prst="rect">
                  <a:avLst/>
                </a:prstGeom>
              </p:spPr>
            </p:pic>
          </mc:Fallback>
        </mc:AlternateContent>
      </p:grp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B311ACBA-82FD-4E38-85D4-838286AA6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049368"/>
              </p:ext>
            </p:extLst>
          </p:nvPr>
        </p:nvGraphicFramePr>
        <p:xfrm>
          <a:off x="8490437" y="1955542"/>
          <a:ext cx="3417543" cy="1010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39181">
                  <a:extLst>
                    <a:ext uri="{9D8B030D-6E8A-4147-A177-3AD203B41FA5}">
                      <a16:colId xmlns:a16="http://schemas.microsoft.com/office/drawing/2014/main" val="1933823562"/>
                    </a:ext>
                  </a:extLst>
                </a:gridCol>
                <a:gridCol w="1139181">
                  <a:extLst>
                    <a:ext uri="{9D8B030D-6E8A-4147-A177-3AD203B41FA5}">
                      <a16:colId xmlns:a16="http://schemas.microsoft.com/office/drawing/2014/main" val="1460979752"/>
                    </a:ext>
                  </a:extLst>
                </a:gridCol>
                <a:gridCol w="1139181">
                  <a:extLst>
                    <a:ext uri="{9D8B030D-6E8A-4147-A177-3AD203B41FA5}">
                      <a16:colId xmlns:a16="http://schemas.microsoft.com/office/drawing/2014/main" val="3396921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 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461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Vrinda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rr@ee.com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Edit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291891"/>
                  </a:ext>
                </a:extLst>
              </a:tr>
            </a:tbl>
          </a:graphicData>
        </a:graphic>
      </p:graphicFrame>
      <p:grpSp>
        <p:nvGrpSpPr>
          <p:cNvPr id="39" name="Group 38">
            <a:extLst>
              <a:ext uri="{FF2B5EF4-FFF2-40B4-BE49-F238E27FC236}">
                <a16:creationId xmlns:a16="http://schemas.microsoft.com/office/drawing/2014/main" id="{2ECF3EE4-4AFC-4485-B359-025A7636DBC1}"/>
              </a:ext>
            </a:extLst>
          </p:cNvPr>
          <p:cNvGrpSpPr/>
          <p:nvPr/>
        </p:nvGrpSpPr>
        <p:grpSpPr>
          <a:xfrm>
            <a:off x="9587073" y="847331"/>
            <a:ext cx="2367000" cy="1739880"/>
            <a:chOff x="9587073" y="847331"/>
            <a:chExt cx="2367000" cy="173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A2542B9-8400-4028-966E-2D4572A31C6C}"/>
                    </a:ext>
                  </a:extLst>
                </p14:cNvPr>
                <p14:cNvContentPartPr/>
                <p14:nvPr/>
              </p14:nvContentPartPr>
              <p14:xfrm>
                <a:off x="11023113" y="1668851"/>
                <a:ext cx="140400" cy="918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A2542B9-8400-4028-966E-2D4572A31C6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014473" y="1660211"/>
                  <a:ext cx="158040" cy="9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9FFAC5B-09C0-4DF2-A8B9-E3D6C14D4D7B}"/>
                    </a:ext>
                  </a:extLst>
                </p14:cNvPr>
                <p14:cNvContentPartPr/>
                <p14:nvPr/>
              </p14:nvContentPartPr>
              <p14:xfrm>
                <a:off x="10742673" y="1609811"/>
                <a:ext cx="383400" cy="153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9FFAC5B-09C0-4DF2-A8B9-E3D6C14D4D7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734033" y="1601171"/>
                  <a:ext cx="4010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74F0253-03D0-4D9D-B9B7-7332E4BDC9E6}"/>
                    </a:ext>
                  </a:extLst>
                </p14:cNvPr>
                <p14:cNvContentPartPr/>
                <p14:nvPr/>
              </p14:nvContentPartPr>
              <p14:xfrm>
                <a:off x="9587073" y="1135331"/>
                <a:ext cx="747360" cy="2786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74F0253-03D0-4D9D-B9B7-7332E4BDC9E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578073" y="1126331"/>
                  <a:ext cx="76500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C025E35-AD84-401A-8E48-72D2E8E1F4DF}"/>
                    </a:ext>
                  </a:extLst>
                </p14:cNvPr>
                <p14:cNvContentPartPr/>
                <p14:nvPr/>
              </p14:nvContentPartPr>
              <p14:xfrm>
                <a:off x="10484553" y="1152251"/>
                <a:ext cx="106920" cy="115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C025E35-AD84-401A-8E48-72D2E8E1F4D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475913" y="1143611"/>
                  <a:ext cx="1245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30661B8-B605-4316-84FD-DB4990C16C7D}"/>
                    </a:ext>
                  </a:extLst>
                </p14:cNvPr>
                <p14:cNvContentPartPr/>
                <p14:nvPr/>
              </p14:nvContentPartPr>
              <p14:xfrm>
                <a:off x="10606953" y="1012931"/>
                <a:ext cx="222120" cy="236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30661B8-B605-4316-84FD-DB4990C16C7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598313" y="1004291"/>
                  <a:ext cx="2397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4F6A62F-CF1D-498C-87A0-CA205E24AE89}"/>
                    </a:ext>
                  </a:extLst>
                </p14:cNvPr>
                <p14:cNvContentPartPr/>
                <p14:nvPr/>
              </p14:nvContentPartPr>
              <p14:xfrm>
                <a:off x="10733313" y="1018691"/>
                <a:ext cx="360" cy="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4F6A62F-CF1D-498C-87A0-CA205E24AE8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724313" y="101005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9427D5F-9CCC-475D-8F5E-AB393FEFAEE8}"/>
                    </a:ext>
                  </a:extLst>
                </p14:cNvPr>
                <p14:cNvContentPartPr/>
                <p14:nvPr/>
              </p14:nvContentPartPr>
              <p14:xfrm>
                <a:off x="10812153" y="957491"/>
                <a:ext cx="420120" cy="3427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9427D5F-9CCC-475D-8F5E-AB393FEFAEE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803153" y="948491"/>
                  <a:ext cx="43776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7F6411F-2F80-435F-839A-081433611E7C}"/>
                    </a:ext>
                  </a:extLst>
                </p14:cNvPr>
                <p14:cNvContentPartPr/>
                <p14:nvPr/>
              </p14:nvContentPartPr>
              <p14:xfrm>
                <a:off x="10996113" y="931211"/>
                <a:ext cx="360" cy="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7F6411F-2F80-435F-839A-081433611E7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987113" y="92257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305C5CA-1243-4048-B6B5-48A6678D738B}"/>
                    </a:ext>
                  </a:extLst>
                </p14:cNvPr>
                <p14:cNvContentPartPr/>
                <p14:nvPr/>
              </p14:nvContentPartPr>
              <p14:xfrm>
                <a:off x="10849593" y="1014731"/>
                <a:ext cx="76680" cy="162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305C5CA-1243-4048-B6B5-48A6678D738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840953" y="1006091"/>
                  <a:ext cx="943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C6D6748-F805-461A-8AD4-452D37A66CA0}"/>
                    </a:ext>
                  </a:extLst>
                </p14:cNvPr>
                <p14:cNvContentPartPr/>
                <p14:nvPr/>
              </p14:nvContentPartPr>
              <p14:xfrm>
                <a:off x="11391033" y="847331"/>
                <a:ext cx="158400" cy="384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C6D6748-F805-461A-8AD4-452D37A66CA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382393" y="838691"/>
                  <a:ext cx="17604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BDEC5F5-3980-4CB0-8369-57CE23C6DDD2}"/>
                    </a:ext>
                  </a:extLst>
                </p14:cNvPr>
                <p14:cNvContentPartPr/>
                <p14:nvPr/>
              </p14:nvContentPartPr>
              <p14:xfrm>
                <a:off x="10481313" y="1457171"/>
                <a:ext cx="189360" cy="1188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BDEC5F5-3980-4CB0-8369-57CE23C6DDD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472313" y="1448171"/>
                  <a:ext cx="2070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D48C73B-B52F-4E5A-8F60-C7312C043B90}"/>
                    </a:ext>
                  </a:extLst>
                </p14:cNvPr>
                <p14:cNvContentPartPr/>
                <p14:nvPr/>
              </p14:nvContentPartPr>
              <p14:xfrm>
                <a:off x="10673553" y="1372571"/>
                <a:ext cx="388440" cy="173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D48C73B-B52F-4E5A-8F60-C7312C043B9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664913" y="1363931"/>
                  <a:ext cx="4060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5859B2C-D2D3-4387-9510-E372D01BA79E}"/>
                    </a:ext>
                  </a:extLst>
                </p14:cNvPr>
                <p14:cNvContentPartPr/>
                <p14:nvPr/>
              </p14:nvContentPartPr>
              <p14:xfrm>
                <a:off x="11112753" y="1233251"/>
                <a:ext cx="109800" cy="1954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5859B2C-D2D3-4387-9510-E372D01BA79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103753" y="1224611"/>
                  <a:ext cx="1274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C3E119E-5F40-45F0-9F43-BA32E1B21B0A}"/>
                    </a:ext>
                  </a:extLst>
                </p14:cNvPr>
                <p14:cNvContentPartPr/>
                <p14:nvPr/>
              </p14:nvContentPartPr>
              <p14:xfrm>
                <a:off x="11145153" y="1461131"/>
                <a:ext cx="441000" cy="2019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C3E119E-5F40-45F0-9F43-BA32E1B21B0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136153" y="1452131"/>
                  <a:ext cx="4586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FCE38C1-E05F-4269-9DCF-B2051407112F}"/>
                    </a:ext>
                  </a:extLst>
                </p14:cNvPr>
                <p14:cNvContentPartPr/>
                <p14:nvPr/>
              </p14:nvContentPartPr>
              <p14:xfrm>
                <a:off x="11484993" y="1341971"/>
                <a:ext cx="13680" cy="115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FCE38C1-E05F-4269-9DCF-B2051407112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475993" y="1332971"/>
                  <a:ext cx="313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64E3900-4761-4F39-A9EE-BF9A9CAA4596}"/>
                    </a:ext>
                  </a:extLst>
                </p14:cNvPr>
                <p14:cNvContentPartPr/>
                <p14:nvPr/>
              </p14:nvContentPartPr>
              <p14:xfrm>
                <a:off x="11489313" y="1318931"/>
                <a:ext cx="151200" cy="2109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64E3900-4761-4F39-A9EE-BF9A9CAA459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480673" y="1310291"/>
                  <a:ext cx="1688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9216071-6873-4169-A68A-42DB1E6CB745}"/>
                    </a:ext>
                  </a:extLst>
                </p14:cNvPr>
                <p14:cNvContentPartPr/>
                <p14:nvPr/>
              </p14:nvContentPartPr>
              <p14:xfrm>
                <a:off x="11658513" y="1419731"/>
                <a:ext cx="101160" cy="932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9216071-6873-4169-A68A-42DB1E6CB74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649513" y="1411091"/>
                  <a:ext cx="1188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D91D87B-1CCD-4FEB-9338-327153B49A0D}"/>
                    </a:ext>
                  </a:extLst>
                </p14:cNvPr>
                <p14:cNvContentPartPr/>
                <p14:nvPr/>
              </p14:nvContentPartPr>
              <p14:xfrm>
                <a:off x="11640153" y="1344851"/>
                <a:ext cx="68760" cy="169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D91D87B-1CCD-4FEB-9338-327153B49A0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631153" y="1336211"/>
                  <a:ext cx="864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EFAC47C-8E94-4060-B2E9-0F5BEEADD3BE}"/>
                    </a:ext>
                  </a:extLst>
                </p14:cNvPr>
                <p14:cNvContentPartPr/>
                <p14:nvPr/>
              </p14:nvContentPartPr>
              <p14:xfrm>
                <a:off x="11745993" y="1215251"/>
                <a:ext cx="208080" cy="2707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EFAC47C-8E94-4060-B2E9-0F5BEEADD3B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737353" y="1206251"/>
                  <a:ext cx="225720" cy="288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E333C63-CF70-45EA-AEB2-61D4348119E1}"/>
              </a:ext>
            </a:extLst>
          </p:cNvPr>
          <p:cNvSpPr txBox="1"/>
          <p:nvPr/>
        </p:nvSpPr>
        <p:spPr>
          <a:xfrm>
            <a:off x="10481313" y="2984992"/>
            <a:ext cx="142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Add more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0104497-C6F5-43A5-A3CF-A2680088CC2D}"/>
                  </a:ext>
                </a:extLst>
              </p14:cNvPr>
              <p14:cNvContentPartPr/>
              <p14:nvPr/>
            </p14:nvContentPartPr>
            <p14:xfrm>
              <a:off x="10939953" y="2801411"/>
              <a:ext cx="122400" cy="122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0104497-C6F5-43A5-A3CF-A2680088CC2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931313" y="2792771"/>
                <a:ext cx="14004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05C846F-6660-4570-BE57-CF6098D0BF40}"/>
                  </a:ext>
                </a:extLst>
              </p14:cNvPr>
              <p14:cNvContentPartPr/>
              <p14:nvPr/>
            </p14:nvContentPartPr>
            <p14:xfrm>
              <a:off x="11808993" y="1409651"/>
              <a:ext cx="261360" cy="453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05C846F-6660-4570-BE57-CF6098D0BF4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800353" y="1400651"/>
                <a:ext cx="27900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4CD1BCAB-E1BE-4A5F-BEFD-B026EBA85166}"/>
                  </a:ext>
                </a:extLst>
              </p14:cNvPr>
              <p14:cNvContentPartPr/>
              <p14:nvPr/>
            </p14:nvContentPartPr>
            <p14:xfrm>
              <a:off x="10487073" y="3870251"/>
              <a:ext cx="829440" cy="3596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4CD1BCAB-E1BE-4A5F-BEFD-B026EBA8516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478433" y="3861251"/>
                <a:ext cx="847080" cy="37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87C20718-9AFD-4FE8-815A-645E7EA6B2D5}"/>
              </a:ext>
            </a:extLst>
          </p:cNvPr>
          <p:cNvGrpSpPr/>
          <p:nvPr/>
        </p:nvGrpSpPr>
        <p:grpSpPr>
          <a:xfrm>
            <a:off x="3841473" y="2082851"/>
            <a:ext cx="1749240" cy="2329200"/>
            <a:chOff x="3841473" y="2082851"/>
            <a:chExt cx="1749240" cy="232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671029F-E3C3-4B8F-A4B6-5C16BBA39EAF}"/>
                    </a:ext>
                  </a:extLst>
                </p14:cNvPr>
                <p14:cNvContentPartPr/>
                <p14:nvPr/>
              </p14:nvContentPartPr>
              <p14:xfrm>
                <a:off x="4477593" y="2082851"/>
                <a:ext cx="901800" cy="23292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671029F-E3C3-4B8F-A4B6-5C16BBA39EA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468953" y="2073851"/>
                  <a:ext cx="919440" cy="234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432516E-6C9A-4AD9-BF16-4B0B7A5C8098}"/>
                    </a:ext>
                  </a:extLst>
                </p14:cNvPr>
                <p14:cNvContentPartPr/>
                <p14:nvPr/>
              </p14:nvContentPartPr>
              <p14:xfrm>
                <a:off x="5287953" y="2968451"/>
                <a:ext cx="302760" cy="330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432516E-6C9A-4AD9-BF16-4B0B7A5C809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278953" y="2959811"/>
                  <a:ext cx="32040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B1D490A-50EA-420F-BDC4-1C2E99F4F7B2}"/>
                    </a:ext>
                  </a:extLst>
                </p14:cNvPr>
                <p14:cNvContentPartPr/>
                <p14:nvPr/>
              </p14:nvContentPartPr>
              <p14:xfrm>
                <a:off x="5208393" y="2925251"/>
                <a:ext cx="165240" cy="257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B1D490A-50EA-420F-BDC4-1C2E99F4F7B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199393" y="2916251"/>
                  <a:ext cx="18288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EE49B65-8177-4721-8021-66A8649E37A0}"/>
                    </a:ext>
                  </a:extLst>
                </p14:cNvPr>
                <p14:cNvContentPartPr/>
                <p14:nvPr/>
              </p14:nvContentPartPr>
              <p14:xfrm>
                <a:off x="4079793" y="3730571"/>
                <a:ext cx="273600" cy="2944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EE49B65-8177-4721-8021-66A8649E37A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071153" y="3721571"/>
                  <a:ext cx="29124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C48B1CE-6012-47E5-850C-165F3092C4DE}"/>
                    </a:ext>
                  </a:extLst>
                </p14:cNvPr>
                <p14:cNvContentPartPr/>
                <p14:nvPr/>
              </p14:nvContentPartPr>
              <p14:xfrm>
                <a:off x="4230633" y="3591971"/>
                <a:ext cx="18720" cy="2516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C48B1CE-6012-47E5-850C-165F3092C4D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221633" y="3582971"/>
                  <a:ext cx="3636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E55F38E-2EEC-486C-8EBA-D6E0338730B8}"/>
                    </a:ext>
                  </a:extLst>
                </p14:cNvPr>
                <p14:cNvContentPartPr/>
                <p14:nvPr/>
              </p14:nvContentPartPr>
              <p14:xfrm>
                <a:off x="4128033" y="3503771"/>
                <a:ext cx="199080" cy="1587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E55F38E-2EEC-486C-8EBA-D6E0338730B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119393" y="3494771"/>
                  <a:ext cx="2167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C7B77D4-536E-4C3E-B9CF-6123BA598DB7}"/>
                    </a:ext>
                  </a:extLst>
                </p14:cNvPr>
                <p14:cNvContentPartPr/>
                <p14:nvPr/>
              </p14:nvContentPartPr>
              <p14:xfrm>
                <a:off x="3841473" y="3150611"/>
                <a:ext cx="112320" cy="1998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C7B77D4-536E-4C3E-B9CF-6123BA598DB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832833" y="3141611"/>
                  <a:ext cx="1299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DF4AA95-9CE1-4C96-904A-5F2895ADD9B7}"/>
                    </a:ext>
                  </a:extLst>
                </p14:cNvPr>
                <p14:cNvContentPartPr/>
                <p14:nvPr/>
              </p14:nvContentPartPr>
              <p14:xfrm>
                <a:off x="3852993" y="3241331"/>
                <a:ext cx="103680" cy="1296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DF4AA95-9CE1-4C96-904A-5F2895ADD9B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843993" y="3232331"/>
                  <a:ext cx="1213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1F77B28-1E26-41F2-89C8-F648DD3D211B}"/>
                    </a:ext>
                  </a:extLst>
                </p14:cNvPr>
                <p14:cNvContentPartPr/>
                <p14:nvPr/>
              </p14:nvContentPartPr>
              <p14:xfrm>
                <a:off x="3998433" y="2978171"/>
                <a:ext cx="291960" cy="3369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1F77B28-1E26-41F2-89C8-F648DD3D211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989793" y="2969531"/>
                  <a:ext cx="30960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AE2CE02-A4CD-4620-9BFA-03DE40C60B3D}"/>
                    </a:ext>
                  </a:extLst>
                </p14:cNvPr>
                <p14:cNvContentPartPr/>
                <p14:nvPr/>
              </p14:nvContentPartPr>
              <p14:xfrm>
                <a:off x="4328553" y="2694851"/>
                <a:ext cx="631080" cy="3877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AE2CE02-A4CD-4620-9BFA-03DE40C60B3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319913" y="2685851"/>
                  <a:ext cx="64872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836C650-24D3-4B63-9D73-87EF1D7C0D08}"/>
                    </a:ext>
                  </a:extLst>
                </p14:cNvPr>
                <p14:cNvContentPartPr/>
                <p14:nvPr/>
              </p14:nvContentPartPr>
              <p14:xfrm>
                <a:off x="4338273" y="3054491"/>
                <a:ext cx="571320" cy="4658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836C650-24D3-4B63-9D73-87EF1D7C0D0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329633" y="3045851"/>
                  <a:ext cx="588960" cy="48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5350E15-DC94-4F06-9F29-45A133F7C1EE}"/>
              </a:ext>
            </a:extLst>
          </p:cNvPr>
          <p:cNvGrpSpPr/>
          <p:nvPr/>
        </p:nvGrpSpPr>
        <p:grpSpPr>
          <a:xfrm>
            <a:off x="1172073" y="4599251"/>
            <a:ext cx="2756520" cy="825120"/>
            <a:chOff x="1172073" y="4599251"/>
            <a:chExt cx="2756520" cy="82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3B131DC-6D2B-4A50-8FA9-F07587F01EED}"/>
                    </a:ext>
                  </a:extLst>
                </p14:cNvPr>
                <p14:cNvContentPartPr/>
                <p14:nvPr/>
              </p14:nvContentPartPr>
              <p14:xfrm>
                <a:off x="1177113" y="4805531"/>
                <a:ext cx="32040" cy="3528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3B131DC-6D2B-4A50-8FA9-F07587F01EE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68473" y="4796891"/>
                  <a:ext cx="4968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D9C40E3-183F-47C1-B28C-F662E219AD6F}"/>
                    </a:ext>
                  </a:extLst>
                </p14:cNvPr>
                <p14:cNvContentPartPr/>
                <p14:nvPr/>
              </p14:nvContentPartPr>
              <p14:xfrm>
                <a:off x="1172073" y="4790771"/>
                <a:ext cx="4680" cy="144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D9C40E3-183F-47C1-B28C-F662E219AD6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63073" y="4781771"/>
                  <a:ext cx="223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DFD2B5F-E6F7-42FE-B8F6-A3642313FB93}"/>
                    </a:ext>
                  </a:extLst>
                </p14:cNvPr>
                <p14:cNvContentPartPr/>
                <p14:nvPr/>
              </p14:nvContentPartPr>
              <p14:xfrm>
                <a:off x="1172073" y="4804811"/>
                <a:ext cx="808200" cy="2235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DFD2B5F-E6F7-42FE-B8F6-A3642313FB9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63073" y="4796171"/>
                  <a:ext cx="82584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C4275C3-45D5-4FC0-BB56-EAE471951C02}"/>
                    </a:ext>
                  </a:extLst>
                </p14:cNvPr>
                <p14:cNvContentPartPr/>
                <p14:nvPr/>
              </p14:nvContentPartPr>
              <p14:xfrm>
                <a:off x="1192233" y="4812011"/>
                <a:ext cx="745920" cy="3438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C4275C3-45D5-4FC0-BB56-EAE471951C0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83233" y="4803371"/>
                  <a:ext cx="76356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7D1A61E-A43A-4BFE-A95E-7A86F3814475}"/>
                    </a:ext>
                  </a:extLst>
                </p14:cNvPr>
                <p14:cNvContentPartPr/>
                <p14:nvPr/>
              </p14:nvContentPartPr>
              <p14:xfrm>
                <a:off x="1831953" y="4895531"/>
                <a:ext cx="166680" cy="1105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7D1A61E-A43A-4BFE-A95E-7A86F381447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822953" y="4886531"/>
                  <a:ext cx="1843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9399C61-E07D-45DF-BDDE-A0BE5647E293}"/>
                    </a:ext>
                  </a:extLst>
                </p14:cNvPr>
                <p14:cNvContentPartPr/>
                <p14:nvPr/>
              </p14:nvContentPartPr>
              <p14:xfrm>
                <a:off x="1896393" y="4939451"/>
                <a:ext cx="371880" cy="396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9399C61-E07D-45DF-BDDE-A0BE5647E29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887753" y="4930811"/>
                  <a:ext cx="3895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F106963-3203-4251-9DC4-5B2BAD9E4A51}"/>
                    </a:ext>
                  </a:extLst>
                </p14:cNvPr>
                <p14:cNvContentPartPr/>
                <p14:nvPr/>
              </p14:nvContentPartPr>
              <p14:xfrm>
                <a:off x="2468073" y="4972211"/>
                <a:ext cx="100800" cy="1929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F106963-3203-4251-9DC4-5B2BAD9E4A5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459073" y="4963571"/>
                  <a:ext cx="1184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1C3B33A-0E31-44CB-93B6-288944FFFEF4}"/>
                    </a:ext>
                  </a:extLst>
                </p14:cNvPr>
                <p14:cNvContentPartPr/>
                <p14:nvPr/>
              </p14:nvContentPartPr>
              <p14:xfrm>
                <a:off x="2636913" y="4858451"/>
                <a:ext cx="461160" cy="2275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1C3B33A-0E31-44CB-93B6-288944FFFEF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628273" y="4849451"/>
                  <a:ext cx="4788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BF5E29B-5951-4BEE-A3DE-8ED57FF34670}"/>
                    </a:ext>
                  </a:extLst>
                </p14:cNvPr>
                <p14:cNvContentPartPr/>
                <p14:nvPr/>
              </p14:nvContentPartPr>
              <p14:xfrm>
                <a:off x="3324513" y="4666211"/>
                <a:ext cx="565560" cy="2347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BF5E29B-5951-4BEE-A3DE-8ED57FF3467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15513" y="4657211"/>
                  <a:ext cx="5832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528EA28-5213-45E8-A18E-1762102EEB8B}"/>
                    </a:ext>
                  </a:extLst>
                </p14:cNvPr>
                <p14:cNvContentPartPr/>
                <p14:nvPr/>
              </p14:nvContentPartPr>
              <p14:xfrm>
                <a:off x="3626913" y="4599251"/>
                <a:ext cx="81000" cy="925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528EA28-5213-45E8-A18E-1762102EEB8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617913" y="4590251"/>
                  <a:ext cx="986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AAF2CB2-28D4-4EB8-B101-9F7ECD385BCD}"/>
                    </a:ext>
                  </a:extLst>
                </p14:cNvPr>
                <p14:cNvContentPartPr/>
                <p14:nvPr/>
              </p14:nvContentPartPr>
              <p14:xfrm>
                <a:off x="3170433" y="5229611"/>
                <a:ext cx="248040" cy="1947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AAF2CB2-28D4-4EB8-B101-9F7ECD385BC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161793" y="5220971"/>
                  <a:ext cx="2656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025633B-4A1B-466D-9BDF-D361E0FD18B5}"/>
                    </a:ext>
                  </a:extLst>
                </p14:cNvPr>
                <p14:cNvContentPartPr/>
                <p14:nvPr/>
              </p14:nvContentPartPr>
              <p14:xfrm>
                <a:off x="3107433" y="5145371"/>
                <a:ext cx="54720" cy="241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025633B-4A1B-466D-9BDF-D361E0FD18B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098433" y="5136371"/>
                  <a:ext cx="723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9A744B7-7F09-4E19-805E-4A592A11C613}"/>
                    </a:ext>
                  </a:extLst>
                </p14:cNvPr>
                <p14:cNvContentPartPr/>
                <p14:nvPr/>
              </p14:nvContentPartPr>
              <p14:xfrm>
                <a:off x="3507393" y="4980491"/>
                <a:ext cx="421200" cy="3182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9A744B7-7F09-4E19-805E-4A592A11C61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498753" y="4971851"/>
                  <a:ext cx="438840" cy="33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28EA1A4-5004-40B0-8817-1D80E1979FEE}"/>
                  </a:ext>
                </a:extLst>
              </p14:cNvPr>
              <p14:cNvContentPartPr/>
              <p14:nvPr/>
            </p14:nvContentPartPr>
            <p14:xfrm>
              <a:off x="10137873" y="3362651"/>
              <a:ext cx="662760" cy="1962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28EA1A4-5004-40B0-8817-1D80E1979FE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129233" y="3353651"/>
                <a:ext cx="68040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1C37E09-8604-4146-AB58-F394D1716586}"/>
                  </a:ext>
                </a:extLst>
              </p14:cNvPr>
              <p14:cNvContentPartPr/>
              <p14:nvPr/>
            </p14:nvContentPartPr>
            <p14:xfrm>
              <a:off x="7776993" y="2413331"/>
              <a:ext cx="802800" cy="8647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1C37E09-8604-4146-AB58-F394D171658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768353" y="2404331"/>
                <a:ext cx="820440" cy="88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D5B839AD-794F-4176-97A9-E50CAF5EDCB9}"/>
                  </a:ext>
                </a:extLst>
              </p14:cNvPr>
              <p14:cNvContentPartPr/>
              <p14:nvPr/>
            </p14:nvContentPartPr>
            <p14:xfrm>
              <a:off x="8485833" y="2960531"/>
              <a:ext cx="175320" cy="2368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D5B839AD-794F-4176-97A9-E50CAF5EDCB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476833" y="2951891"/>
                <a:ext cx="19296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9E21D1C1-12DD-472F-9A0E-8B5ABEF78C78}"/>
                  </a:ext>
                </a:extLst>
              </p14:cNvPr>
              <p14:cNvContentPartPr/>
              <p14:nvPr/>
            </p14:nvContentPartPr>
            <p14:xfrm>
              <a:off x="7998753" y="3281291"/>
              <a:ext cx="166680" cy="83592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9E21D1C1-12DD-472F-9A0E-8B5ABEF78C78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990113" y="3272651"/>
                <a:ext cx="184320" cy="85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E53DD112-E1C6-496F-902E-1397EF5D5E74}"/>
                  </a:ext>
                </a:extLst>
              </p14:cNvPr>
              <p14:cNvContentPartPr/>
              <p14:nvPr/>
            </p14:nvContentPartPr>
            <p14:xfrm>
              <a:off x="7952313" y="3948371"/>
              <a:ext cx="185040" cy="1285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E53DD112-E1C6-496F-902E-1397EF5D5E7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943673" y="3939731"/>
                <a:ext cx="20268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07FFBC7D-D796-43CF-83D0-854F3F42B27F}"/>
                  </a:ext>
                </a:extLst>
              </p14:cNvPr>
              <p14:cNvContentPartPr/>
              <p14:nvPr/>
            </p14:nvContentPartPr>
            <p14:xfrm>
              <a:off x="7856913" y="4169771"/>
              <a:ext cx="465480" cy="34092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07FFBC7D-D796-43CF-83D0-854F3F42B27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847913" y="4160771"/>
                <a:ext cx="48312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F04DDD74-03C3-402C-ACEE-ED511C09A51C}"/>
                  </a:ext>
                </a:extLst>
              </p14:cNvPr>
              <p14:cNvContentPartPr/>
              <p14:nvPr/>
            </p14:nvContentPartPr>
            <p14:xfrm>
              <a:off x="8215113" y="4278491"/>
              <a:ext cx="117000" cy="5544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F04DDD74-03C3-402C-ACEE-ED511C09A51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206473" y="4269491"/>
                <a:ext cx="13464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64C0792D-FC60-4759-89CA-F379D0FBD767}"/>
                  </a:ext>
                </a:extLst>
              </p14:cNvPr>
              <p14:cNvContentPartPr/>
              <p14:nvPr/>
            </p14:nvContentPartPr>
            <p14:xfrm>
              <a:off x="7797513" y="4234931"/>
              <a:ext cx="81720" cy="5976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64C0792D-FC60-4759-89CA-F379D0FBD767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788513" y="4226291"/>
                <a:ext cx="9936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06040B84-CBD6-4172-B97E-A6F258CCCB71}"/>
                  </a:ext>
                </a:extLst>
              </p14:cNvPr>
              <p14:cNvContentPartPr/>
              <p14:nvPr/>
            </p14:nvContentPartPr>
            <p14:xfrm>
              <a:off x="8299353" y="4134851"/>
              <a:ext cx="424440" cy="32976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06040B84-CBD6-4172-B97E-A6F258CCCB71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290353" y="4126211"/>
                <a:ext cx="44208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5E039708-B94E-4B65-B71F-DB932C256947}"/>
                  </a:ext>
                </a:extLst>
              </p14:cNvPr>
              <p14:cNvContentPartPr/>
              <p14:nvPr/>
            </p14:nvContentPartPr>
            <p14:xfrm>
              <a:off x="7737753" y="4576211"/>
              <a:ext cx="243360" cy="48528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5E039708-B94E-4B65-B71F-DB932C256947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729113" y="4567571"/>
                <a:ext cx="261000" cy="50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E2B063AF-DA81-4E7C-9F39-7A3B2B7E03DE}"/>
                  </a:ext>
                </a:extLst>
              </p14:cNvPr>
              <p14:cNvContentPartPr/>
              <p14:nvPr/>
            </p14:nvContentPartPr>
            <p14:xfrm>
              <a:off x="8136993" y="4674851"/>
              <a:ext cx="88920" cy="21780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E2B063AF-DA81-4E7C-9F39-7A3B2B7E03DE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128353" y="4665851"/>
                <a:ext cx="10656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27D56711-3B70-4183-BCB6-2516DCE52C6B}"/>
                  </a:ext>
                </a:extLst>
              </p14:cNvPr>
              <p14:cNvContentPartPr/>
              <p14:nvPr/>
            </p14:nvContentPartPr>
            <p14:xfrm>
              <a:off x="8163633" y="4739291"/>
              <a:ext cx="89640" cy="3960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27D56711-3B70-4183-BCB6-2516DCE52C6B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154633" y="4730651"/>
                <a:ext cx="10728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102E69F5-42DB-4A2E-ABFE-BEC1A0415E61}"/>
                  </a:ext>
                </a:extLst>
              </p14:cNvPr>
              <p14:cNvContentPartPr/>
              <p14:nvPr/>
            </p14:nvContentPartPr>
            <p14:xfrm>
              <a:off x="8220513" y="4655771"/>
              <a:ext cx="62640" cy="2484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102E69F5-42DB-4A2E-ABFE-BEC1A0415E61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211513" y="4647131"/>
                <a:ext cx="8028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8B2D6908-F838-4958-92F9-2B7A3C86F810}"/>
                  </a:ext>
                </a:extLst>
              </p14:cNvPr>
              <p14:cNvContentPartPr/>
              <p14:nvPr/>
            </p14:nvContentPartPr>
            <p14:xfrm>
              <a:off x="8289273" y="4614731"/>
              <a:ext cx="361440" cy="28404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8B2D6908-F838-4958-92F9-2B7A3C86F81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280633" y="4606091"/>
                <a:ext cx="37908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7DE03BBD-6A40-4A71-8398-27D68D767A4C}"/>
                  </a:ext>
                </a:extLst>
              </p14:cNvPr>
              <p14:cNvContentPartPr/>
              <p14:nvPr/>
            </p14:nvContentPartPr>
            <p14:xfrm>
              <a:off x="8609313" y="4664411"/>
              <a:ext cx="70560" cy="5148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7DE03BBD-6A40-4A71-8398-27D68D767A4C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600673" y="4655771"/>
                <a:ext cx="8820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B5E6DF93-AFAF-4B1E-9926-6D679E5BE551}"/>
                  </a:ext>
                </a:extLst>
              </p14:cNvPr>
              <p14:cNvContentPartPr/>
              <p14:nvPr/>
            </p14:nvContentPartPr>
            <p14:xfrm>
              <a:off x="8462433" y="4649291"/>
              <a:ext cx="18720" cy="2844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B5E6DF93-AFAF-4B1E-9926-6D679E5BE551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453433" y="4640291"/>
                <a:ext cx="3636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F6E58C7F-1B18-443A-9E3D-1A2CA7931CC0}"/>
                  </a:ext>
                </a:extLst>
              </p14:cNvPr>
              <p14:cNvContentPartPr/>
              <p14:nvPr/>
            </p14:nvContentPartPr>
            <p14:xfrm>
              <a:off x="8739273" y="4763771"/>
              <a:ext cx="95040" cy="612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F6E58C7F-1B18-443A-9E3D-1A2CA7931CC0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730273" y="4755131"/>
                <a:ext cx="11268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B8AD90B3-9E6F-403B-B560-A950FCF72398}"/>
                  </a:ext>
                </a:extLst>
              </p14:cNvPr>
              <p14:cNvContentPartPr/>
              <p14:nvPr/>
            </p14:nvContentPartPr>
            <p14:xfrm>
              <a:off x="8788953" y="4725611"/>
              <a:ext cx="82440" cy="11088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B8AD90B3-9E6F-403B-B560-A950FCF72398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779953" y="4716971"/>
                <a:ext cx="10008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3D07F501-FE89-4128-9FEC-E4840290F5B8}"/>
                  </a:ext>
                </a:extLst>
              </p14:cNvPr>
              <p14:cNvContentPartPr/>
              <p14:nvPr/>
            </p14:nvContentPartPr>
            <p14:xfrm>
              <a:off x="9012513" y="4661891"/>
              <a:ext cx="14400" cy="14904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3D07F501-FE89-4128-9FEC-E4840290F5B8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003513" y="4652891"/>
                <a:ext cx="3204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F48A0CDE-F97F-4E50-9B41-E4E336DA84B5}"/>
                  </a:ext>
                </a:extLst>
              </p14:cNvPr>
              <p14:cNvContentPartPr/>
              <p14:nvPr/>
            </p14:nvContentPartPr>
            <p14:xfrm>
              <a:off x="8985513" y="4661171"/>
              <a:ext cx="126720" cy="16668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F48A0CDE-F97F-4E50-9B41-E4E336DA84B5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976513" y="4652531"/>
                <a:ext cx="14436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03D24FDF-683C-43A9-88E1-463F77FC2EB8}"/>
                  </a:ext>
                </a:extLst>
              </p14:cNvPr>
              <p14:cNvContentPartPr/>
              <p14:nvPr/>
            </p14:nvContentPartPr>
            <p14:xfrm>
              <a:off x="9103593" y="4561811"/>
              <a:ext cx="555120" cy="26244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03D24FDF-683C-43A9-88E1-463F77FC2EB8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094953" y="4553171"/>
                <a:ext cx="57276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C46E4AF0-CB4F-44B8-9C01-854E7C9757FE}"/>
                  </a:ext>
                </a:extLst>
              </p14:cNvPr>
              <p14:cNvContentPartPr/>
              <p14:nvPr/>
            </p14:nvContentPartPr>
            <p14:xfrm>
              <a:off x="9396273" y="4612571"/>
              <a:ext cx="180720" cy="183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C46E4AF0-CB4F-44B8-9C01-854E7C9757FE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387273" y="4603571"/>
                <a:ext cx="1983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E40959B9-CBDC-452D-A795-347BE76FFE94}"/>
                  </a:ext>
                </a:extLst>
              </p14:cNvPr>
              <p14:cNvContentPartPr/>
              <p14:nvPr/>
            </p14:nvContentPartPr>
            <p14:xfrm>
              <a:off x="8251113" y="5082011"/>
              <a:ext cx="129240" cy="20844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E40959B9-CBDC-452D-A795-347BE76FFE94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242113" y="5073371"/>
                <a:ext cx="14688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86F4DAF7-279F-475A-9F11-2E00DF680354}"/>
                  </a:ext>
                </a:extLst>
              </p14:cNvPr>
              <p14:cNvContentPartPr/>
              <p14:nvPr/>
            </p14:nvContentPartPr>
            <p14:xfrm>
              <a:off x="8273793" y="5180651"/>
              <a:ext cx="115920" cy="5076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86F4DAF7-279F-475A-9F11-2E00DF680354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8265153" y="5172011"/>
                <a:ext cx="13356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EC6A81EE-042A-461E-B58B-853EFC06E1E9}"/>
                  </a:ext>
                </a:extLst>
              </p14:cNvPr>
              <p14:cNvContentPartPr/>
              <p14:nvPr/>
            </p14:nvContentPartPr>
            <p14:xfrm>
              <a:off x="8446233" y="5028371"/>
              <a:ext cx="307080" cy="25560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EC6A81EE-042A-461E-B58B-853EFC06E1E9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8437593" y="5019371"/>
                <a:ext cx="32472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4299D06F-68D8-4125-A368-9D1E185F2ECF}"/>
                  </a:ext>
                </a:extLst>
              </p14:cNvPr>
              <p14:cNvContentPartPr/>
              <p14:nvPr/>
            </p14:nvContentPartPr>
            <p14:xfrm>
              <a:off x="8870673" y="5103251"/>
              <a:ext cx="697680" cy="16560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4299D06F-68D8-4125-A368-9D1E185F2ECF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8861673" y="5094611"/>
                <a:ext cx="71532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0167E2D1-5498-44FD-96E8-49E51ADE7F8E}"/>
                  </a:ext>
                </a:extLst>
              </p14:cNvPr>
              <p14:cNvContentPartPr/>
              <p14:nvPr/>
            </p14:nvContentPartPr>
            <p14:xfrm>
              <a:off x="8154273" y="4985171"/>
              <a:ext cx="1560960" cy="44820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0167E2D1-5498-44FD-96E8-49E51ADE7F8E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8145633" y="4976531"/>
                <a:ext cx="1578600" cy="46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6FA4BC90-4CAE-4050-998B-FD6D584D7403}"/>
                  </a:ext>
                </a:extLst>
              </p14:cNvPr>
              <p14:cNvContentPartPr/>
              <p14:nvPr/>
            </p14:nvContentPartPr>
            <p14:xfrm>
              <a:off x="9619473" y="5099651"/>
              <a:ext cx="287640" cy="2088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6FA4BC90-4CAE-4050-998B-FD6D584D740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9610833" y="5090651"/>
                <a:ext cx="30528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9F49C4F6-1549-451B-87F8-B7282E9AB16A}"/>
                  </a:ext>
                </a:extLst>
              </p14:cNvPr>
              <p14:cNvContentPartPr/>
              <p14:nvPr/>
            </p14:nvContentPartPr>
            <p14:xfrm>
              <a:off x="9851313" y="5040611"/>
              <a:ext cx="117000" cy="14364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9F49C4F6-1549-451B-87F8-B7282E9AB16A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842313" y="5031611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438FE38C-6F80-49D4-96B7-68485D892B58}"/>
                  </a:ext>
                </a:extLst>
              </p14:cNvPr>
              <p14:cNvContentPartPr/>
              <p14:nvPr/>
            </p14:nvContentPartPr>
            <p14:xfrm>
              <a:off x="10073433" y="4986971"/>
              <a:ext cx="264960" cy="12996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438FE38C-6F80-49D4-96B7-68485D892B58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064793" y="4977971"/>
                <a:ext cx="28260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C59758B3-968C-41E0-942D-89254ED1EE9F}"/>
                  </a:ext>
                </a:extLst>
              </p14:cNvPr>
              <p14:cNvContentPartPr/>
              <p14:nvPr/>
            </p14:nvContentPartPr>
            <p14:xfrm>
              <a:off x="10249473" y="4863851"/>
              <a:ext cx="360" cy="36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C59758B3-968C-41E0-942D-89254ED1EE9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240833" y="485521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8E7B1744-6F18-4434-A15A-9526C85815DD}"/>
                  </a:ext>
                </a:extLst>
              </p14:cNvPr>
              <p14:cNvContentPartPr/>
              <p14:nvPr/>
            </p14:nvContentPartPr>
            <p14:xfrm>
              <a:off x="10343073" y="4878251"/>
              <a:ext cx="164160" cy="23760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8E7B1744-6F18-4434-A15A-9526C85815DD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10334433" y="4869251"/>
                <a:ext cx="18180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2CA2C58E-0821-4758-94E0-E54BE3564DC6}"/>
                  </a:ext>
                </a:extLst>
              </p14:cNvPr>
              <p14:cNvContentPartPr/>
              <p14:nvPr/>
            </p14:nvContentPartPr>
            <p14:xfrm>
              <a:off x="10625313" y="4794731"/>
              <a:ext cx="394560" cy="28296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2CA2C58E-0821-4758-94E0-E54BE3564DC6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10616673" y="4785731"/>
                <a:ext cx="41220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E4172081-6DA9-4BD9-A13C-FD1C4252BCEF}"/>
                  </a:ext>
                </a:extLst>
              </p14:cNvPr>
              <p14:cNvContentPartPr/>
              <p14:nvPr/>
            </p14:nvContentPartPr>
            <p14:xfrm>
              <a:off x="10198713" y="5076971"/>
              <a:ext cx="1091160" cy="32400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E4172081-6DA9-4BD9-A13C-FD1C4252BCEF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10189713" y="5068331"/>
                <a:ext cx="1108800" cy="34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7" name="Group 136">
            <a:extLst>
              <a:ext uri="{FF2B5EF4-FFF2-40B4-BE49-F238E27FC236}">
                <a16:creationId xmlns:a16="http://schemas.microsoft.com/office/drawing/2014/main" id="{858B97D1-3615-4590-8682-C39E2733324B}"/>
              </a:ext>
            </a:extLst>
          </p:cNvPr>
          <p:cNvGrpSpPr/>
          <p:nvPr/>
        </p:nvGrpSpPr>
        <p:grpSpPr>
          <a:xfrm>
            <a:off x="10460793" y="3246011"/>
            <a:ext cx="1208520" cy="609480"/>
            <a:chOff x="10460793" y="3246011"/>
            <a:chExt cx="1208520" cy="60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32FC575-45CB-43CA-8466-0142388D8338}"/>
                    </a:ext>
                  </a:extLst>
                </p14:cNvPr>
                <p14:cNvContentPartPr/>
                <p14:nvPr/>
              </p14:nvContentPartPr>
              <p14:xfrm>
                <a:off x="10922313" y="3279851"/>
                <a:ext cx="155520" cy="1839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32FC575-45CB-43CA-8466-0142388D8338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913673" y="3270851"/>
                  <a:ext cx="1731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2B354B5-C340-44DF-A8DB-DB150A00A269}"/>
                    </a:ext>
                  </a:extLst>
                </p14:cNvPr>
                <p14:cNvContentPartPr/>
                <p14:nvPr/>
              </p14:nvContentPartPr>
              <p14:xfrm>
                <a:off x="10911513" y="3246011"/>
                <a:ext cx="200880" cy="846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2B354B5-C340-44DF-A8DB-DB150A00A269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902513" y="3237011"/>
                  <a:ext cx="2185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A1405B7-B38B-46E7-838E-4EA3F591029C}"/>
                    </a:ext>
                  </a:extLst>
                </p14:cNvPr>
                <p14:cNvContentPartPr/>
                <p14:nvPr/>
              </p14:nvContentPartPr>
              <p14:xfrm>
                <a:off x="10664913" y="3593771"/>
                <a:ext cx="54720" cy="406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A1405B7-B38B-46E7-838E-4EA3F591029C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655913" y="3585131"/>
                  <a:ext cx="723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140612D-484F-41DC-9BE4-D5C2A1E3E0BA}"/>
                    </a:ext>
                  </a:extLst>
                </p14:cNvPr>
                <p14:cNvContentPartPr/>
                <p14:nvPr/>
              </p14:nvContentPartPr>
              <p14:xfrm>
                <a:off x="11028513" y="3575411"/>
                <a:ext cx="153000" cy="2728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140612D-484F-41DC-9BE4-D5C2A1E3E0BA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1019513" y="3566411"/>
                  <a:ext cx="17064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A5D7CE5-35A5-4B1E-A820-4F60DBB56E25}"/>
                    </a:ext>
                  </a:extLst>
                </p14:cNvPr>
                <p14:cNvContentPartPr/>
                <p14:nvPr/>
              </p14:nvContentPartPr>
              <p14:xfrm>
                <a:off x="11146233" y="3404771"/>
                <a:ext cx="523080" cy="2642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A5D7CE5-35A5-4B1E-A820-4F60DBB56E25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1137233" y="3396131"/>
                  <a:ext cx="54072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6E6B2E7-0C93-4F88-A5CB-F0AD23C86004}"/>
                    </a:ext>
                  </a:extLst>
                </p14:cNvPr>
                <p14:cNvContentPartPr/>
                <p14:nvPr/>
              </p14:nvContentPartPr>
              <p14:xfrm>
                <a:off x="10460793" y="3525011"/>
                <a:ext cx="595080" cy="3304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6E6B2E7-0C93-4F88-A5CB-F0AD23C86004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0451793" y="3516011"/>
                  <a:ext cx="61272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CD17EB72-2FF1-4A7F-A45F-89DEBBB9D23E}"/>
                    </a:ext>
                  </a:extLst>
                </p14:cNvPr>
                <p14:cNvContentPartPr/>
                <p14:nvPr/>
              </p14:nvContentPartPr>
              <p14:xfrm>
                <a:off x="10863273" y="3528251"/>
                <a:ext cx="37440" cy="327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CD17EB72-2FF1-4A7F-A45F-89DEBBB9D23E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854633" y="3519251"/>
                  <a:ext cx="55080" cy="50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67441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885FA0-19AA-462B-80D1-B163267101D7}"/>
              </a:ext>
            </a:extLst>
          </p:cNvPr>
          <p:cNvSpPr txBox="1"/>
          <p:nvPr/>
        </p:nvSpPr>
        <p:spPr>
          <a:xfrm>
            <a:off x="1475509" y="0"/>
            <a:ext cx="10598727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Set Target</a:t>
            </a:r>
          </a:p>
        </p:txBody>
      </p:sp>
      <p:pic>
        <p:nvPicPr>
          <p:cNvPr id="5" name="Picture 4" descr="S2SLogo.png">
            <a:extLst>
              <a:ext uri="{FF2B5EF4-FFF2-40B4-BE49-F238E27FC236}">
                <a16:creationId xmlns:a16="http://schemas.microsoft.com/office/drawing/2014/main" id="{D827C1D8-547B-4F34-A30B-F90E94E6311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9329" y="-20108"/>
            <a:ext cx="1046018" cy="12378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E6A998-5C9B-4C8B-8ACC-13AA673A16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663"/>
          <a:stretch/>
        </p:blipFill>
        <p:spPr>
          <a:xfrm>
            <a:off x="450272" y="1036849"/>
            <a:ext cx="11291455" cy="30556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ACFAC0-0B1E-4665-9779-4EE9C7433987}"/>
              </a:ext>
            </a:extLst>
          </p:cNvPr>
          <p:cNvSpPr txBox="1"/>
          <p:nvPr/>
        </p:nvSpPr>
        <p:spPr>
          <a:xfrm>
            <a:off x="1475509" y="3930233"/>
            <a:ext cx="32753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Set Start Date : </a:t>
            </a:r>
          </a:p>
          <a:p>
            <a:r>
              <a:rPr lang="en-US" sz="1400" i="1" dirty="0"/>
              <a:t>Set End Date :</a:t>
            </a:r>
          </a:p>
          <a:p>
            <a:r>
              <a:rPr lang="en-US" sz="1400" i="1" dirty="0"/>
              <a:t>Send Reminder : ___ days before End Date</a:t>
            </a:r>
          </a:p>
          <a:p>
            <a:r>
              <a:rPr lang="en-US" sz="1400" i="1" dirty="0"/>
              <a:t>Assign :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E7FDD0-3EAC-4FC7-8A4A-B486F4D1C6E8}"/>
              </a:ext>
            </a:extLst>
          </p:cNvPr>
          <p:cNvSpPr txBox="1"/>
          <p:nvPr/>
        </p:nvSpPr>
        <p:spPr>
          <a:xfrm>
            <a:off x="5215369" y="3922012"/>
            <a:ext cx="32753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Set Start Date : </a:t>
            </a:r>
          </a:p>
          <a:p>
            <a:r>
              <a:rPr lang="en-US" sz="1400" i="1" dirty="0"/>
              <a:t>Set End Date :</a:t>
            </a:r>
          </a:p>
          <a:p>
            <a:r>
              <a:rPr lang="en-US" sz="1400" i="1" dirty="0"/>
              <a:t>Send Reminder : ___ days before End Date</a:t>
            </a:r>
          </a:p>
          <a:p>
            <a:r>
              <a:rPr lang="en-US" sz="1400" i="1" dirty="0"/>
              <a:t>Assign :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AD779A-6E51-4045-BA20-61B84F7C8D49}"/>
              </a:ext>
            </a:extLst>
          </p:cNvPr>
          <p:cNvSpPr txBox="1"/>
          <p:nvPr/>
        </p:nvSpPr>
        <p:spPr>
          <a:xfrm>
            <a:off x="8489793" y="3936423"/>
            <a:ext cx="32753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Set Start Date : </a:t>
            </a:r>
          </a:p>
          <a:p>
            <a:r>
              <a:rPr lang="en-US" sz="1400" i="1" dirty="0"/>
              <a:t>Set End Date :</a:t>
            </a:r>
          </a:p>
          <a:p>
            <a:r>
              <a:rPr lang="en-US" sz="1400" i="1" dirty="0"/>
              <a:t>Send Reminder : ___ days before End Date</a:t>
            </a:r>
          </a:p>
          <a:p>
            <a:r>
              <a:rPr lang="en-US" sz="1400" i="1" dirty="0"/>
              <a:t>Assign: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FF61A5-3CB9-4435-A693-0C55C16D9278}"/>
              </a:ext>
            </a:extLst>
          </p:cNvPr>
          <p:cNvSpPr txBox="1"/>
          <p:nvPr/>
        </p:nvSpPr>
        <p:spPr>
          <a:xfrm>
            <a:off x="2161825" y="5077974"/>
            <a:ext cx="1163782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Set Target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378993-603A-423C-837D-7DF3299458E9}"/>
              </a:ext>
            </a:extLst>
          </p:cNvPr>
          <p:cNvSpPr txBox="1"/>
          <p:nvPr/>
        </p:nvSpPr>
        <p:spPr>
          <a:xfrm>
            <a:off x="6096000" y="5049550"/>
            <a:ext cx="1163782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Set Target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45E70A-4478-47E0-9C1C-A99C1BF4FC69}"/>
              </a:ext>
            </a:extLst>
          </p:cNvPr>
          <p:cNvSpPr txBox="1"/>
          <p:nvPr/>
        </p:nvSpPr>
        <p:spPr>
          <a:xfrm>
            <a:off x="9552709" y="5049550"/>
            <a:ext cx="1163782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Set Target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CF7CC73-FAA4-41AE-B178-997DEA23A13C}"/>
                  </a:ext>
                </a:extLst>
              </p14:cNvPr>
              <p14:cNvContentPartPr/>
              <p14:nvPr/>
            </p14:nvContentPartPr>
            <p14:xfrm>
              <a:off x="1402473" y="6045371"/>
              <a:ext cx="985320" cy="7045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CF7CC73-FAA4-41AE-B178-997DEA23A13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93473" y="6036731"/>
                <a:ext cx="1002960" cy="722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6" name="Group 135">
            <a:extLst>
              <a:ext uri="{FF2B5EF4-FFF2-40B4-BE49-F238E27FC236}">
                <a16:creationId xmlns:a16="http://schemas.microsoft.com/office/drawing/2014/main" id="{1F9CB7F7-2683-4738-A0AA-0003CA45C900}"/>
              </a:ext>
            </a:extLst>
          </p:cNvPr>
          <p:cNvGrpSpPr/>
          <p:nvPr/>
        </p:nvGrpSpPr>
        <p:grpSpPr>
          <a:xfrm>
            <a:off x="334353" y="5195051"/>
            <a:ext cx="10087200" cy="1707840"/>
            <a:chOff x="334353" y="5195051"/>
            <a:chExt cx="10087200" cy="170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1E512F0-D39E-4415-A8A8-732693108097}"/>
                    </a:ext>
                  </a:extLst>
                </p14:cNvPr>
                <p14:cNvContentPartPr/>
                <p14:nvPr/>
              </p14:nvContentPartPr>
              <p14:xfrm>
                <a:off x="1514433" y="5365331"/>
                <a:ext cx="374400" cy="321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1E512F0-D39E-4415-A8A8-73269310809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05793" y="5356331"/>
                  <a:ext cx="39204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D22B45E-0B98-41F6-915C-910808605747}"/>
                    </a:ext>
                  </a:extLst>
                </p14:cNvPr>
                <p14:cNvContentPartPr/>
                <p14:nvPr/>
              </p14:nvContentPartPr>
              <p14:xfrm>
                <a:off x="1641513" y="5359571"/>
                <a:ext cx="337320" cy="3920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D22B45E-0B98-41F6-915C-91080860574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32873" y="5350571"/>
                  <a:ext cx="35496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C9F30FC-E3DA-469B-88B2-46A3D374D134}"/>
                    </a:ext>
                  </a:extLst>
                </p14:cNvPr>
                <p14:cNvContentPartPr/>
                <p14:nvPr/>
              </p14:nvContentPartPr>
              <p14:xfrm>
                <a:off x="334353" y="5985611"/>
                <a:ext cx="137160" cy="105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C9F30FC-E3DA-469B-88B2-46A3D374D13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5713" y="5976611"/>
                  <a:ext cx="1548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6907349-2F5A-47FA-A242-26BB7F45419E}"/>
                    </a:ext>
                  </a:extLst>
                </p14:cNvPr>
                <p14:cNvContentPartPr/>
                <p14:nvPr/>
              </p14:nvContentPartPr>
              <p14:xfrm>
                <a:off x="400953" y="6021611"/>
                <a:ext cx="115920" cy="209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6907349-2F5A-47FA-A242-26BB7F454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2313" y="6012611"/>
                  <a:ext cx="1335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7BB9902-25DD-4CAC-A1BA-F87B0CD10450}"/>
                    </a:ext>
                  </a:extLst>
                </p14:cNvPr>
                <p14:cNvContentPartPr/>
                <p14:nvPr/>
              </p14:nvContentPartPr>
              <p14:xfrm>
                <a:off x="465033" y="6235091"/>
                <a:ext cx="91800" cy="846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7BB9902-25DD-4CAC-A1BA-F87B0CD1045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56033" y="6226451"/>
                  <a:ext cx="1094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B8064BE-E862-4827-8F8E-7B5EB7EF829F}"/>
                    </a:ext>
                  </a:extLst>
                </p14:cNvPr>
                <p14:cNvContentPartPr/>
                <p14:nvPr/>
              </p14:nvContentPartPr>
              <p14:xfrm>
                <a:off x="452793" y="5973371"/>
                <a:ext cx="219960" cy="264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B8064BE-E862-4827-8F8E-7B5EB7EF829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4153" y="5964731"/>
                  <a:ext cx="2376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7639B3D-F9C1-4E4C-8872-CDE692986A40}"/>
                    </a:ext>
                  </a:extLst>
                </p14:cNvPr>
                <p14:cNvContentPartPr/>
                <p14:nvPr/>
              </p14:nvContentPartPr>
              <p14:xfrm>
                <a:off x="550713" y="6045371"/>
                <a:ext cx="25920" cy="792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7639B3D-F9C1-4E4C-8872-CDE692986A4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42073" y="6036371"/>
                  <a:ext cx="43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E3F8056-FE7C-499A-970B-94EB57D375F8}"/>
                    </a:ext>
                  </a:extLst>
                </p14:cNvPr>
                <p14:cNvContentPartPr/>
                <p14:nvPr/>
              </p14:nvContentPartPr>
              <p14:xfrm>
                <a:off x="691473" y="5853131"/>
                <a:ext cx="299880" cy="2404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E3F8056-FE7C-499A-970B-94EB57D375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82473" y="5844491"/>
                  <a:ext cx="3175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32E93E8-5E1E-4820-A1C7-D2633EE814B5}"/>
                    </a:ext>
                  </a:extLst>
                </p14:cNvPr>
                <p14:cNvContentPartPr/>
                <p14:nvPr/>
              </p14:nvContentPartPr>
              <p14:xfrm>
                <a:off x="776793" y="5802731"/>
                <a:ext cx="29160" cy="90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32E93E8-5E1E-4820-A1C7-D2633EE814B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68153" y="5793731"/>
                  <a:ext cx="468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23C286E-8725-42AE-A95D-1E6891800371}"/>
                    </a:ext>
                  </a:extLst>
                </p14:cNvPr>
                <p14:cNvContentPartPr/>
                <p14:nvPr/>
              </p14:nvContentPartPr>
              <p14:xfrm>
                <a:off x="871113" y="5650451"/>
                <a:ext cx="300600" cy="3204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23C286E-8725-42AE-A95D-1E689180037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62113" y="5641811"/>
                  <a:ext cx="31824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FCB5609-625C-4F60-9929-9B6E0FB9D5F1}"/>
                    </a:ext>
                  </a:extLst>
                </p14:cNvPr>
                <p14:cNvContentPartPr/>
                <p14:nvPr/>
              </p14:nvContentPartPr>
              <p14:xfrm>
                <a:off x="551073" y="6111971"/>
                <a:ext cx="841320" cy="604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FCB5609-625C-4F60-9929-9B6E0FB9D5F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42433" y="6103331"/>
                  <a:ext cx="858960" cy="62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2E900DA-5F0A-4EF6-A0EE-5F66EF1B50DD}"/>
                    </a:ext>
                  </a:extLst>
                </p14:cNvPr>
                <p14:cNvContentPartPr/>
                <p14:nvPr/>
              </p14:nvContentPartPr>
              <p14:xfrm>
                <a:off x="1044993" y="6145451"/>
                <a:ext cx="95040" cy="964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2E900DA-5F0A-4EF6-A0EE-5F66EF1B50D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35993" y="6136451"/>
                  <a:ext cx="1126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5EA2619-EE81-4223-B640-888E5F0EB541}"/>
                    </a:ext>
                  </a:extLst>
                </p14:cNvPr>
                <p14:cNvContentPartPr/>
                <p14:nvPr/>
              </p14:nvContentPartPr>
              <p14:xfrm>
                <a:off x="1453233" y="5799491"/>
                <a:ext cx="454680" cy="367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5EA2619-EE81-4223-B640-888E5F0EB54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444233" y="5790491"/>
                  <a:ext cx="47232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017F712-DDCE-4451-AEB8-AF8BE471AC31}"/>
                    </a:ext>
                  </a:extLst>
                </p14:cNvPr>
                <p14:cNvContentPartPr/>
                <p14:nvPr/>
              </p14:nvContentPartPr>
              <p14:xfrm>
                <a:off x="1509393" y="6005051"/>
                <a:ext cx="59040" cy="680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017F712-DDCE-4451-AEB8-AF8BE471AC3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500393" y="5996411"/>
                  <a:ext cx="766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7737823-DDF8-4390-B803-8872754A8C11}"/>
                    </a:ext>
                  </a:extLst>
                </p14:cNvPr>
                <p14:cNvContentPartPr/>
                <p14:nvPr/>
              </p14:nvContentPartPr>
              <p14:xfrm>
                <a:off x="1990353" y="6496451"/>
                <a:ext cx="336960" cy="262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7737823-DDF8-4390-B803-8872754A8C1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981353" y="6487811"/>
                  <a:ext cx="3546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56DA49D-02F6-46E4-B603-82CB446FAA5B}"/>
                    </a:ext>
                  </a:extLst>
                </p14:cNvPr>
                <p14:cNvContentPartPr/>
                <p14:nvPr/>
              </p14:nvContentPartPr>
              <p14:xfrm>
                <a:off x="2152353" y="6413291"/>
                <a:ext cx="28440" cy="388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56DA49D-02F6-46E4-B603-82CB446FAA5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143713" y="6404651"/>
                  <a:ext cx="460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571E793-153A-417B-8667-929AE0E858D4}"/>
                    </a:ext>
                  </a:extLst>
                </p14:cNvPr>
                <p14:cNvContentPartPr/>
                <p14:nvPr/>
              </p14:nvContentPartPr>
              <p14:xfrm>
                <a:off x="2262873" y="6297371"/>
                <a:ext cx="352800" cy="256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571E793-153A-417B-8667-929AE0E858D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253873" y="6288371"/>
                  <a:ext cx="3704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F351A75-FA99-40FA-AA5C-DEDB384C81ED}"/>
                    </a:ext>
                  </a:extLst>
                </p14:cNvPr>
                <p14:cNvContentPartPr/>
                <p14:nvPr/>
              </p14:nvContentPartPr>
              <p14:xfrm>
                <a:off x="2289873" y="6419051"/>
                <a:ext cx="61560" cy="705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F351A75-FA99-40FA-AA5C-DEDB384C81E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281233" y="6410051"/>
                  <a:ext cx="792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D1B2F70-5780-4E90-8D79-729EC61BD904}"/>
                    </a:ext>
                  </a:extLst>
                </p14:cNvPr>
                <p14:cNvContentPartPr/>
                <p14:nvPr/>
              </p14:nvContentPartPr>
              <p14:xfrm>
                <a:off x="2586873" y="6093971"/>
                <a:ext cx="262440" cy="1904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D1B2F70-5780-4E90-8D79-729EC61BD90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578233" y="6085331"/>
                  <a:ext cx="2800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90B1574-1894-4360-9D3E-20EFEC43E34C}"/>
                    </a:ext>
                  </a:extLst>
                </p14:cNvPr>
                <p14:cNvContentPartPr/>
                <p14:nvPr/>
              </p14:nvContentPartPr>
              <p14:xfrm>
                <a:off x="2670033" y="6044651"/>
                <a:ext cx="37080" cy="10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90B1574-1894-4360-9D3E-20EFEC43E34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661393" y="6035651"/>
                  <a:ext cx="547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3468335-F5CE-43A4-A437-4C9DA12684D1}"/>
                    </a:ext>
                  </a:extLst>
                </p14:cNvPr>
                <p14:cNvContentPartPr/>
                <p14:nvPr/>
              </p14:nvContentPartPr>
              <p14:xfrm>
                <a:off x="2771193" y="5843771"/>
                <a:ext cx="354960" cy="3387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3468335-F5CE-43A4-A437-4C9DA12684D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62553" y="5834771"/>
                  <a:ext cx="3726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B666C6B-F117-4B1E-9B4E-8F4D5EBEDFA4}"/>
                    </a:ext>
                  </a:extLst>
                </p14:cNvPr>
                <p14:cNvContentPartPr/>
                <p14:nvPr/>
              </p14:nvContentPartPr>
              <p14:xfrm>
                <a:off x="2995113" y="5737211"/>
                <a:ext cx="230040" cy="1954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B666C6B-F117-4B1E-9B4E-8F4D5EBEDFA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986473" y="5728211"/>
                  <a:ext cx="2476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A01E5FE-8906-4894-955A-F973E9F0BA0D}"/>
                    </a:ext>
                  </a:extLst>
                </p14:cNvPr>
                <p14:cNvContentPartPr/>
                <p14:nvPr/>
              </p14:nvContentPartPr>
              <p14:xfrm>
                <a:off x="3185193" y="5495291"/>
                <a:ext cx="387000" cy="4028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A01E5FE-8906-4894-955A-F973E9F0BA0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176193" y="5486291"/>
                  <a:ext cx="40464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906B4A2-5C31-48BD-9602-169EFEF2C59B}"/>
                    </a:ext>
                  </a:extLst>
                </p14:cNvPr>
                <p14:cNvContentPartPr/>
                <p14:nvPr/>
              </p14:nvContentPartPr>
              <p14:xfrm>
                <a:off x="2977833" y="6344891"/>
                <a:ext cx="394560" cy="2782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906B4A2-5C31-48BD-9602-169EFEF2C59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968833" y="6335891"/>
                  <a:ext cx="41220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1E42CD8-A363-4E46-9F8D-2370710C51B6}"/>
                    </a:ext>
                  </a:extLst>
                </p14:cNvPr>
                <p14:cNvContentPartPr/>
                <p14:nvPr/>
              </p14:nvContentPartPr>
              <p14:xfrm>
                <a:off x="3329913" y="6146171"/>
                <a:ext cx="208800" cy="2602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1E42CD8-A363-4E46-9F8D-2370710C51B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320913" y="6137531"/>
                  <a:ext cx="2264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8517229-5917-4E51-8A63-0AC82407A341}"/>
                    </a:ext>
                  </a:extLst>
                </p14:cNvPr>
                <p14:cNvContentPartPr/>
                <p14:nvPr/>
              </p14:nvContentPartPr>
              <p14:xfrm>
                <a:off x="3579033" y="6061571"/>
                <a:ext cx="133560" cy="1616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8517229-5917-4E51-8A63-0AC82407A34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570393" y="6052571"/>
                  <a:ext cx="1512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9AD20E4-9299-424D-96A7-7E8BD5147069}"/>
                    </a:ext>
                  </a:extLst>
                </p14:cNvPr>
                <p14:cNvContentPartPr/>
                <p14:nvPr/>
              </p14:nvContentPartPr>
              <p14:xfrm>
                <a:off x="3576153" y="5957891"/>
                <a:ext cx="196560" cy="180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9AD20E4-9299-424D-96A7-7E8BD514706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567153" y="5948891"/>
                  <a:ext cx="2142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222EF95-83AB-43FC-BDC0-952497B48D05}"/>
                    </a:ext>
                  </a:extLst>
                </p14:cNvPr>
                <p14:cNvContentPartPr/>
                <p14:nvPr/>
              </p14:nvContentPartPr>
              <p14:xfrm>
                <a:off x="3687393" y="5968691"/>
                <a:ext cx="50400" cy="81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222EF95-83AB-43FC-BDC0-952497B48D0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678393" y="5960051"/>
                  <a:ext cx="680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DDED7E8-F137-4AFA-9129-F00A062DDAC5}"/>
                    </a:ext>
                  </a:extLst>
                </p14:cNvPr>
                <p14:cNvContentPartPr/>
                <p14:nvPr/>
              </p14:nvContentPartPr>
              <p14:xfrm>
                <a:off x="3755793" y="5731811"/>
                <a:ext cx="267120" cy="3427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DDED7E8-F137-4AFA-9129-F00A062DDAC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747153" y="5723171"/>
                  <a:ext cx="28476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331D3E8-610D-400D-BA21-9703E29A51FB}"/>
                    </a:ext>
                  </a:extLst>
                </p14:cNvPr>
                <p14:cNvContentPartPr/>
                <p14:nvPr/>
              </p14:nvContentPartPr>
              <p14:xfrm>
                <a:off x="3899433" y="5775011"/>
                <a:ext cx="45000" cy="705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331D3E8-610D-400D-BA21-9703E29A51F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890433" y="5766011"/>
                  <a:ext cx="626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EE57582-5DE3-4A9D-BE7F-8685D48FDEF2}"/>
                    </a:ext>
                  </a:extLst>
                </p14:cNvPr>
                <p14:cNvContentPartPr/>
                <p14:nvPr/>
              </p14:nvContentPartPr>
              <p14:xfrm>
                <a:off x="4063233" y="5664491"/>
                <a:ext cx="236880" cy="1670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EE57582-5DE3-4A9D-BE7F-8685D48FDEF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054593" y="5655851"/>
                  <a:ext cx="2545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1BA20B2-65B9-4718-8959-290A2FBCE7C5}"/>
                    </a:ext>
                  </a:extLst>
                </p14:cNvPr>
                <p14:cNvContentPartPr/>
                <p14:nvPr/>
              </p14:nvContentPartPr>
              <p14:xfrm>
                <a:off x="4206153" y="5454971"/>
                <a:ext cx="147960" cy="2494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1BA20B2-65B9-4718-8959-290A2FBCE7C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197513" y="5446331"/>
                  <a:ext cx="1656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CD41E8C-ED1F-4B10-92BA-9BAB0CE4CA68}"/>
                    </a:ext>
                  </a:extLst>
                </p14:cNvPr>
                <p14:cNvContentPartPr/>
                <p14:nvPr/>
              </p14:nvContentPartPr>
              <p14:xfrm>
                <a:off x="4319193" y="5348051"/>
                <a:ext cx="185040" cy="2602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CD41E8C-ED1F-4B10-92BA-9BAB0CE4CA6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310553" y="5339051"/>
                  <a:ext cx="2026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6871C65-A621-48C5-8BE8-21848D5D8932}"/>
                    </a:ext>
                  </a:extLst>
                </p14:cNvPr>
                <p14:cNvContentPartPr/>
                <p14:nvPr/>
              </p14:nvContentPartPr>
              <p14:xfrm>
                <a:off x="4481553" y="5217371"/>
                <a:ext cx="281160" cy="2872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6871C65-A621-48C5-8BE8-21848D5D893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472553" y="5208731"/>
                  <a:ext cx="29880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34CA22B-D5D8-4008-BBF9-77E5D8F66D7C}"/>
                    </a:ext>
                  </a:extLst>
                </p14:cNvPr>
                <p14:cNvContentPartPr/>
                <p14:nvPr/>
              </p14:nvContentPartPr>
              <p14:xfrm>
                <a:off x="4516113" y="5195051"/>
                <a:ext cx="56520" cy="972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34CA22B-D5D8-4008-BBF9-77E5D8F66D7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507473" y="5186051"/>
                  <a:ext cx="741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BA4B905-D78F-4738-8F72-C3C3BE76389E}"/>
                    </a:ext>
                  </a:extLst>
                </p14:cNvPr>
                <p14:cNvContentPartPr/>
                <p14:nvPr/>
              </p14:nvContentPartPr>
              <p14:xfrm>
                <a:off x="3901953" y="5614811"/>
                <a:ext cx="108360" cy="936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BA4B905-D78F-4738-8F72-C3C3BE76389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893313" y="5605811"/>
                  <a:ext cx="1260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CBA3865-614E-4BF4-8890-43465E4C138D}"/>
                    </a:ext>
                  </a:extLst>
                </p14:cNvPr>
                <p14:cNvContentPartPr/>
                <p14:nvPr/>
              </p14:nvContentPartPr>
              <p14:xfrm>
                <a:off x="3909153" y="5613371"/>
                <a:ext cx="110520" cy="1501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CBA3865-614E-4BF4-8890-43465E4C138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900153" y="5604731"/>
                  <a:ext cx="1281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74AE2F3-51FA-40A4-A521-F20297BECDA1}"/>
                    </a:ext>
                  </a:extLst>
                </p14:cNvPr>
                <p14:cNvContentPartPr/>
                <p14:nvPr/>
              </p14:nvContentPartPr>
              <p14:xfrm>
                <a:off x="3396513" y="6503291"/>
                <a:ext cx="283320" cy="2232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74AE2F3-51FA-40A4-A521-F20297BECDA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387513" y="6494291"/>
                  <a:ext cx="3009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1784690-7065-4D64-93CF-29D6CF394974}"/>
                    </a:ext>
                  </a:extLst>
                </p14:cNvPr>
                <p14:cNvContentPartPr/>
                <p14:nvPr/>
              </p14:nvContentPartPr>
              <p14:xfrm>
                <a:off x="3672273" y="6359651"/>
                <a:ext cx="149400" cy="2185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1784690-7065-4D64-93CF-29D6CF39497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663273" y="6351011"/>
                  <a:ext cx="1670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818FF0A-11B2-4881-B31A-2AE9FCA6CBAF}"/>
                    </a:ext>
                  </a:extLst>
                </p14:cNvPr>
                <p14:cNvContentPartPr/>
                <p14:nvPr/>
              </p14:nvContentPartPr>
              <p14:xfrm>
                <a:off x="3924633" y="6161651"/>
                <a:ext cx="211680" cy="1944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818FF0A-11B2-4881-B31A-2AE9FCA6CBA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915993" y="6152651"/>
                  <a:ext cx="2293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A1EF564-8FEB-4336-A1B1-256B37F3D5B7}"/>
                    </a:ext>
                  </a:extLst>
                </p14:cNvPr>
                <p14:cNvContentPartPr/>
                <p14:nvPr/>
              </p14:nvContentPartPr>
              <p14:xfrm>
                <a:off x="4138833" y="5991011"/>
                <a:ext cx="223920" cy="2235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A1EF564-8FEB-4336-A1B1-256B37F3D5B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129833" y="5982011"/>
                  <a:ext cx="2415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2A92B1F-2374-48C0-8526-5DB585AE5239}"/>
                    </a:ext>
                  </a:extLst>
                </p14:cNvPr>
                <p14:cNvContentPartPr/>
                <p14:nvPr/>
              </p14:nvContentPartPr>
              <p14:xfrm>
                <a:off x="3822393" y="6637931"/>
                <a:ext cx="130680" cy="1616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2A92B1F-2374-48C0-8526-5DB585AE523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813753" y="6629291"/>
                  <a:ext cx="1483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701FB5F-7792-494E-BF96-9E00E796713C}"/>
                    </a:ext>
                  </a:extLst>
                </p14:cNvPr>
                <p14:cNvContentPartPr/>
                <p14:nvPr/>
              </p14:nvContentPartPr>
              <p14:xfrm>
                <a:off x="3951993" y="6493571"/>
                <a:ext cx="203400" cy="2469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701FB5F-7792-494E-BF96-9E00E796713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943353" y="6484571"/>
                  <a:ext cx="2210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255A424-68DD-404D-A068-6CFC62C3AD54}"/>
                    </a:ext>
                  </a:extLst>
                </p14:cNvPr>
                <p14:cNvContentPartPr/>
                <p14:nvPr/>
              </p14:nvContentPartPr>
              <p14:xfrm>
                <a:off x="4047393" y="6457571"/>
                <a:ext cx="52200" cy="871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255A424-68DD-404D-A068-6CFC62C3AD5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038753" y="6448571"/>
                  <a:ext cx="698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E4CF3BA-201F-4BAF-870B-05DAB9DE25D2}"/>
                    </a:ext>
                  </a:extLst>
                </p14:cNvPr>
                <p14:cNvContentPartPr/>
                <p14:nvPr/>
              </p14:nvContentPartPr>
              <p14:xfrm>
                <a:off x="4269153" y="6408611"/>
                <a:ext cx="12960" cy="136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E4CF3BA-201F-4BAF-870B-05DAB9DE25D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260153" y="6399971"/>
                  <a:ext cx="306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F81AA36-D528-4546-BB1C-0FCCBDF5A8C8}"/>
                    </a:ext>
                  </a:extLst>
                </p14:cNvPr>
                <p14:cNvContentPartPr/>
                <p14:nvPr/>
              </p14:nvContentPartPr>
              <p14:xfrm>
                <a:off x="4263033" y="6225011"/>
                <a:ext cx="304560" cy="2775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F81AA36-D528-4546-BB1C-0FCCBDF5A8C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254393" y="6216011"/>
                  <a:ext cx="32220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E9F533A-41CF-4835-8FBB-D4CBE29C26AA}"/>
                    </a:ext>
                  </a:extLst>
                </p14:cNvPr>
                <p14:cNvContentPartPr/>
                <p14:nvPr/>
              </p14:nvContentPartPr>
              <p14:xfrm>
                <a:off x="4417113" y="6126371"/>
                <a:ext cx="54720" cy="1256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E9F533A-41CF-4835-8FBB-D4CBE29C26A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408473" y="6117731"/>
                  <a:ext cx="723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69A1EB2-23CB-43E6-9681-3F506329CF1C}"/>
                    </a:ext>
                  </a:extLst>
                </p14:cNvPr>
                <p14:cNvContentPartPr/>
                <p14:nvPr/>
              </p14:nvContentPartPr>
              <p14:xfrm>
                <a:off x="4480473" y="6101531"/>
                <a:ext cx="255240" cy="2696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69A1EB2-23CB-43E6-9681-3F506329CF1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471473" y="6092531"/>
                  <a:ext cx="27288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20D6492-ABBC-4950-8906-4ADAA72B6DE9}"/>
                    </a:ext>
                  </a:extLst>
                </p14:cNvPr>
                <p14:cNvContentPartPr/>
                <p14:nvPr/>
              </p14:nvContentPartPr>
              <p14:xfrm>
                <a:off x="4566873" y="6030971"/>
                <a:ext cx="20520" cy="90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20D6492-ABBC-4950-8906-4ADAA72B6DE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558233" y="6022331"/>
                  <a:ext cx="381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7776BC8-00E4-4ABB-89AD-CA6F3DE702BF}"/>
                    </a:ext>
                  </a:extLst>
                </p14:cNvPr>
                <p14:cNvContentPartPr/>
                <p14:nvPr/>
              </p14:nvContentPartPr>
              <p14:xfrm>
                <a:off x="4688913" y="5770331"/>
                <a:ext cx="495000" cy="4248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7776BC8-00E4-4ABB-89AD-CA6F3DE702B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680273" y="5761331"/>
                  <a:ext cx="51264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ED4EAD1-69CC-4900-AD12-62197BE4C0DB}"/>
                    </a:ext>
                  </a:extLst>
                </p14:cNvPr>
                <p14:cNvContentPartPr/>
                <p14:nvPr/>
              </p14:nvContentPartPr>
              <p14:xfrm>
                <a:off x="4853433" y="5710211"/>
                <a:ext cx="22320" cy="201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ED4EAD1-69CC-4900-AD12-62197BE4C0D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844793" y="5701571"/>
                  <a:ext cx="399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B2613A4-052E-49A8-9398-8CC370989F15}"/>
                    </a:ext>
                  </a:extLst>
                </p14:cNvPr>
                <p14:cNvContentPartPr/>
                <p14:nvPr/>
              </p14:nvContentPartPr>
              <p14:xfrm>
                <a:off x="4798353" y="5841971"/>
                <a:ext cx="57240" cy="1011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B2613A4-052E-49A8-9398-8CC370989F1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789353" y="5833331"/>
                  <a:ext cx="748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D7E9CB9-6D51-4FD8-B517-B9A9BA233ACD}"/>
                    </a:ext>
                  </a:extLst>
                </p14:cNvPr>
                <p14:cNvContentPartPr/>
                <p14:nvPr/>
              </p14:nvContentPartPr>
              <p14:xfrm>
                <a:off x="4689993" y="6402851"/>
                <a:ext cx="171000" cy="2307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D7E9CB9-6D51-4FD8-B517-B9A9BA233AC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680993" y="6394211"/>
                  <a:ext cx="1886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1147D8E-58C4-4B1D-8F8D-56388A3AF032}"/>
                    </a:ext>
                  </a:extLst>
                </p14:cNvPr>
                <p14:cNvContentPartPr/>
                <p14:nvPr/>
              </p14:nvContentPartPr>
              <p14:xfrm>
                <a:off x="4873593" y="6219251"/>
                <a:ext cx="309240" cy="2790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1147D8E-58C4-4B1D-8F8D-56388A3AF03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864953" y="6210251"/>
                  <a:ext cx="32688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3A8EA64-46FA-4CE8-8E4B-5B5B6F647BB0}"/>
                    </a:ext>
                  </a:extLst>
                </p14:cNvPr>
                <p14:cNvContentPartPr/>
                <p14:nvPr/>
              </p14:nvContentPartPr>
              <p14:xfrm>
                <a:off x="4944513" y="6156251"/>
                <a:ext cx="66960" cy="1342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3A8EA64-46FA-4CE8-8E4B-5B5B6F647BB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935873" y="6147611"/>
                  <a:ext cx="846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92F74C8-019B-4C1D-9D1C-7698991CD4A0}"/>
                    </a:ext>
                  </a:extLst>
                </p14:cNvPr>
                <p14:cNvContentPartPr/>
                <p14:nvPr/>
              </p14:nvContentPartPr>
              <p14:xfrm>
                <a:off x="5233593" y="6207731"/>
                <a:ext cx="28440" cy="648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92F74C8-019B-4C1D-9D1C-7698991CD4A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224953" y="6198731"/>
                  <a:ext cx="460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2E273E6-92C0-4A4B-8A06-44A82C0E36DD}"/>
                    </a:ext>
                  </a:extLst>
                </p14:cNvPr>
                <p14:cNvContentPartPr/>
                <p14:nvPr/>
              </p14:nvContentPartPr>
              <p14:xfrm>
                <a:off x="4814913" y="6682211"/>
                <a:ext cx="223560" cy="1522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2E273E6-92C0-4A4B-8A06-44A82C0E36D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806273" y="6673211"/>
                  <a:ext cx="2412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5912385-65BB-4D0A-B076-C6097BCFE8E4}"/>
                    </a:ext>
                  </a:extLst>
                </p14:cNvPr>
                <p14:cNvContentPartPr/>
                <p14:nvPr/>
              </p14:nvContentPartPr>
              <p14:xfrm>
                <a:off x="4885833" y="6628571"/>
                <a:ext cx="29160" cy="208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5912385-65BB-4D0A-B076-C6097BCFE8E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877193" y="6619571"/>
                  <a:ext cx="468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E769DC0-62C4-4DCB-B9A8-9C6E9B3C7853}"/>
                    </a:ext>
                  </a:extLst>
                </p14:cNvPr>
                <p14:cNvContentPartPr/>
                <p14:nvPr/>
              </p14:nvContentPartPr>
              <p14:xfrm>
                <a:off x="5035233" y="6513011"/>
                <a:ext cx="269640" cy="2221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E769DC0-62C4-4DCB-B9A8-9C6E9B3C785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026233" y="6504371"/>
                  <a:ext cx="2872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6FBF20F-DFE6-43CF-91F8-C823DB5CDAD3}"/>
                    </a:ext>
                  </a:extLst>
                </p14:cNvPr>
                <p14:cNvContentPartPr/>
                <p14:nvPr/>
              </p14:nvContentPartPr>
              <p14:xfrm>
                <a:off x="5079513" y="6610211"/>
                <a:ext cx="38160" cy="846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6FBF20F-DFE6-43CF-91F8-C823DB5CDAD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070873" y="6601571"/>
                  <a:ext cx="558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B806B34-850E-4380-B162-28D50393F7EB}"/>
                    </a:ext>
                  </a:extLst>
                </p14:cNvPr>
                <p14:cNvContentPartPr/>
                <p14:nvPr/>
              </p14:nvContentPartPr>
              <p14:xfrm>
                <a:off x="5291553" y="5946371"/>
                <a:ext cx="675720" cy="6076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B806B34-850E-4380-B162-28D50393F7E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282913" y="5937731"/>
                  <a:ext cx="693360" cy="6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FD2F170-A78F-478F-AECD-2A4CEBA0CB34}"/>
                    </a:ext>
                  </a:extLst>
                </p14:cNvPr>
                <p14:cNvContentPartPr/>
                <p14:nvPr/>
              </p14:nvContentPartPr>
              <p14:xfrm>
                <a:off x="5864673" y="5959331"/>
                <a:ext cx="52200" cy="1083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FD2F170-A78F-478F-AECD-2A4CEBA0CB3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855673" y="5950691"/>
                  <a:ext cx="698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9DFAC18-90BB-4396-8E61-4450FEBC7797}"/>
                    </a:ext>
                  </a:extLst>
                </p14:cNvPr>
                <p14:cNvContentPartPr/>
                <p14:nvPr/>
              </p14:nvContentPartPr>
              <p14:xfrm>
                <a:off x="5889873" y="5867891"/>
                <a:ext cx="245520" cy="1479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9DFAC18-90BB-4396-8E61-4450FEBC779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880873" y="5858891"/>
                  <a:ext cx="2631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F4F07B2-053A-420F-95AD-4E25BEB459B9}"/>
                    </a:ext>
                  </a:extLst>
                </p14:cNvPr>
                <p14:cNvContentPartPr/>
                <p14:nvPr/>
              </p14:nvContentPartPr>
              <p14:xfrm>
                <a:off x="5933793" y="5782931"/>
                <a:ext cx="68760" cy="1594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F4F07B2-053A-420F-95AD-4E25BEB459B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924793" y="5773931"/>
                  <a:ext cx="864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F0AD35B-AB58-4CA1-AF62-83E62DD9D971}"/>
                    </a:ext>
                  </a:extLst>
                </p14:cNvPr>
                <p14:cNvContentPartPr/>
                <p14:nvPr/>
              </p14:nvContentPartPr>
              <p14:xfrm>
                <a:off x="5676033" y="6555131"/>
                <a:ext cx="176040" cy="1850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F0AD35B-AB58-4CA1-AF62-83E62DD9D97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667393" y="6546491"/>
                  <a:ext cx="1936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8803CF0-8DF6-4ACE-BC50-53AF32194FC2}"/>
                    </a:ext>
                  </a:extLst>
                </p14:cNvPr>
                <p14:cNvContentPartPr/>
                <p14:nvPr/>
              </p14:nvContentPartPr>
              <p14:xfrm>
                <a:off x="5726073" y="6523091"/>
                <a:ext cx="343080" cy="1998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8803CF0-8DF6-4ACE-BC50-53AF32194FC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717433" y="6514451"/>
                  <a:ext cx="3607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8C036D6-CE10-4242-9D07-7D20D658D3FD}"/>
                    </a:ext>
                  </a:extLst>
                </p14:cNvPr>
                <p14:cNvContentPartPr/>
                <p14:nvPr/>
              </p14:nvContentPartPr>
              <p14:xfrm>
                <a:off x="6087153" y="6207011"/>
                <a:ext cx="448920" cy="3312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8C036D6-CE10-4242-9D07-7D20D658D3F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078513" y="6198371"/>
                  <a:ext cx="46656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018B2E4-AFB5-45CB-8494-F635E13047B1}"/>
                    </a:ext>
                  </a:extLst>
                </p14:cNvPr>
                <p14:cNvContentPartPr/>
                <p14:nvPr/>
              </p14:nvContentPartPr>
              <p14:xfrm>
                <a:off x="6514833" y="5926571"/>
                <a:ext cx="298080" cy="3042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018B2E4-AFB5-45CB-8494-F635E13047B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505833" y="5917931"/>
                  <a:ext cx="3157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AFF6CF3-E4FE-4E98-8903-11C5F55D0FDD}"/>
                    </a:ext>
                  </a:extLst>
                </p14:cNvPr>
                <p14:cNvContentPartPr/>
                <p14:nvPr/>
              </p14:nvContentPartPr>
              <p14:xfrm>
                <a:off x="6672513" y="5893811"/>
                <a:ext cx="33480" cy="1083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AFF6CF3-E4FE-4E98-8903-11C5F55D0FD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663513" y="5885171"/>
                  <a:ext cx="511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E3B4422-9770-4BFC-8B83-E21BA020FEA6}"/>
                    </a:ext>
                  </a:extLst>
                </p14:cNvPr>
                <p14:cNvContentPartPr/>
                <p14:nvPr/>
              </p14:nvContentPartPr>
              <p14:xfrm>
                <a:off x="6797433" y="5634971"/>
                <a:ext cx="404280" cy="4114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E3B4422-9770-4BFC-8B83-E21BA020FEA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788793" y="5626331"/>
                  <a:ext cx="42192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C74190D-21CF-43AC-B78B-5C8B87DE790B}"/>
                    </a:ext>
                  </a:extLst>
                </p14:cNvPr>
                <p14:cNvContentPartPr/>
                <p14:nvPr/>
              </p14:nvContentPartPr>
              <p14:xfrm>
                <a:off x="7212873" y="5789411"/>
                <a:ext cx="35280" cy="601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C74190D-21CF-43AC-B78B-5C8B87DE790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204233" y="5780411"/>
                  <a:ext cx="529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6E204D0-E8C5-4234-AAF1-557B3DB2180D}"/>
                    </a:ext>
                  </a:extLst>
                </p14:cNvPr>
                <p14:cNvContentPartPr/>
                <p14:nvPr/>
              </p14:nvContentPartPr>
              <p14:xfrm>
                <a:off x="7228713" y="6121331"/>
                <a:ext cx="79920" cy="756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6E204D0-E8C5-4234-AAF1-557B3DB2180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219713" y="6112331"/>
                  <a:ext cx="975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6FA33C9-223F-47A6-AAB9-6DC7A75E92C3}"/>
                    </a:ext>
                  </a:extLst>
                </p14:cNvPr>
                <p14:cNvContentPartPr/>
                <p14:nvPr/>
              </p14:nvContentPartPr>
              <p14:xfrm>
                <a:off x="7237353" y="6164171"/>
                <a:ext cx="151920" cy="2188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6FA33C9-223F-47A6-AAB9-6DC7A75E92C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228713" y="6155531"/>
                  <a:ext cx="1695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A1AFD4D-3BA3-45D3-9AD9-A30C1F1D3268}"/>
                    </a:ext>
                  </a:extLst>
                </p14:cNvPr>
                <p14:cNvContentPartPr/>
                <p14:nvPr/>
              </p14:nvContentPartPr>
              <p14:xfrm>
                <a:off x="7306113" y="6150131"/>
                <a:ext cx="246240" cy="1785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A1AFD4D-3BA3-45D3-9AD9-A30C1F1D326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297473" y="6141491"/>
                  <a:ext cx="2638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8B82D79-DC7F-4E4C-B261-21EF091AFDA0}"/>
                    </a:ext>
                  </a:extLst>
                </p14:cNvPr>
                <p14:cNvContentPartPr/>
                <p14:nvPr/>
              </p14:nvContentPartPr>
              <p14:xfrm>
                <a:off x="7535073" y="6113411"/>
                <a:ext cx="113400" cy="1260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8B82D79-DC7F-4E4C-B261-21EF091AFDA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526433" y="6104771"/>
                  <a:ext cx="1310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9683CB4-08EE-46DD-9887-D49FFC22198C}"/>
                    </a:ext>
                  </a:extLst>
                </p14:cNvPr>
                <p14:cNvContentPartPr/>
                <p14:nvPr/>
              </p14:nvContentPartPr>
              <p14:xfrm>
                <a:off x="7691313" y="5929091"/>
                <a:ext cx="172440" cy="2098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9683CB4-08EE-46DD-9887-D49FFC22198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682673" y="5920091"/>
                  <a:ext cx="1900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72C2E52-7957-447C-AE2D-25B42DAE8050}"/>
                    </a:ext>
                  </a:extLst>
                </p14:cNvPr>
                <p14:cNvContentPartPr/>
                <p14:nvPr/>
              </p14:nvContentPartPr>
              <p14:xfrm>
                <a:off x="7713993" y="5826131"/>
                <a:ext cx="234000" cy="2228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72C2E52-7957-447C-AE2D-25B42DAE805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704993" y="5817491"/>
                  <a:ext cx="2516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C921470-6C7A-480A-8977-CB2ECCED1A7E}"/>
                    </a:ext>
                  </a:extLst>
                </p14:cNvPr>
                <p14:cNvContentPartPr/>
                <p14:nvPr/>
              </p14:nvContentPartPr>
              <p14:xfrm>
                <a:off x="7844673" y="5815331"/>
                <a:ext cx="55440" cy="1184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C921470-6C7A-480A-8977-CB2ECCED1A7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835673" y="5806331"/>
                  <a:ext cx="730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28F1416-BE90-4578-93E1-C0F08B69F480}"/>
                    </a:ext>
                  </a:extLst>
                </p14:cNvPr>
                <p14:cNvContentPartPr/>
                <p14:nvPr/>
              </p14:nvContentPartPr>
              <p14:xfrm>
                <a:off x="7935033" y="5633891"/>
                <a:ext cx="323640" cy="3358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28F1416-BE90-4578-93E1-C0F08B69F48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926393" y="5625251"/>
                  <a:ext cx="34128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50E77B8-50A0-44F7-A5DB-8F19B4539029}"/>
                    </a:ext>
                  </a:extLst>
                </p14:cNvPr>
                <p14:cNvContentPartPr/>
                <p14:nvPr/>
              </p14:nvContentPartPr>
              <p14:xfrm>
                <a:off x="8139153" y="5617331"/>
                <a:ext cx="43200" cy="1234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50E77B8-50A0-44F7-A5DB-8F19B453902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130153" y="5608691"/>
                  <a:ext cx="608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8F6EBE6-8FBC-488E-9188-421F85E2AE6F}"/>
                    </a:ext>
                  </a:extLst>
                </p14:cNvPr>
                <p14:cNvContentPartPr/>
                <p14:nvPr/>
              </p14:nvContentPartPr>
              <p14:xfrm>
                <a:off x="8211513" y="5513291"/>
                <a:ext cx="200520" cy="2415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8F6EBE6-8FBC-488E-9188-421F85E2AE6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202513" y="5504651"/>
                  <a:ext cx="21816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B53ED2A-6B5E-4279-8123-846935D24FA7}"/>
                    </a:ext>
                  </a:extLst>
                </p14:cNvPr>
                <p14:cNvContentPartPr/>
                <p14:nvPr/>
              </p14:nvContentPartPr>
              <p14:xfrm>
                <a:off x="7551993" y="6562331"/>
                <a:ext cx="318240" cy="1778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B53ED2A-6B5E-4279-8123-846935D24FA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542993" y="6553331"/>
                  <a:ext cx="3358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89D850F-B8A1-4C3C-BA32-55DA5DED07F1}"/>
                    </a:ext>
                  </a:extLst>
                </p14:cNvPr>
                <p14:cNvContentPartPr/>
                <p14:nvPr/>
              </p14:nvContentPartPr>
              <p14:xfrm>
                <a:off x="7835313" y="6251291"/>
                <a:ext cx="336240" cy="3474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89D850F-B8A1-4C3C-BA32-55DA5DED07F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826673" y="6242651"/>
                  <a:ext cx="35388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D96C3049-BA84-46D7-AC2D-09D7BE1A49C0}"/>
                    </a:ext>
                  </a:extLst>
                </p14:cNvPr>
                <p14:cNvContentPartPr/>
                <p14:nvPr/>
              </p14:nvContentPartPr>
              <p14:xfrm>
                <a:off x="7918833" y="6218531"/>
                <a:ext cx="162720" cy="1850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D96C3049-BA84-46D7-AC2D-09D7BE1A49C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909833" y="6209531"/>
                  <a:ext cx="1803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9E9D92E-59A7-46C6-9CA7-A3F30DA22736}"/>
                    </a:ext>
                  </a:extLst>
                </p14:cNvPr>
                <p14:cNvContentPartPr/>
                <p14:nvPr/>
              </p14:nvContentPartPr>
              <p14:xfrm>
                <a:off x="8098113" y="6087131"/>
                <a:ext cx="318600" cy="2224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9E9D92E-59A7-46C6-9CA7-A3F30DA2273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089113" y="6078131"/>
                  <a:ext cx="3362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8DAC452-09B2-4DE0-B28A-23A04488208D}"/>
                    </a:ext>
                  </a:extLst>
                </p14:cNvPr>
                <p14:cNvContentPartPr/>
                <p14:nvPr/>
              </p14:nvContentPartPr>
              <p14:xfrm>
                <a:off x="8125833" y="6046811"/>
                <a:ext cx="76680" cy="1098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8DAC452-09B2-4DE0-B28A-23A04488208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117193" y="6038171"/>
                  <a:ext cx="943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2F55317-D87F-451D-8E80-533029FF8593}"/>
                    </a:ext>
                  </a:extLst>
                </p14:cNvPr>
                <p14:cNvContentPartPr/>
                <p14:nvPr/>
              </p14:nvContentPartPr>
              <p14:xfrm>
                <a:off x="8489793" y="5574131"/>
                <a:ext cx="549360" cy="5796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2F55317-D87F-451D-8E80-533029FF859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480793" y="5565131"/>
                  <a:ext cx="56700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6310C7A-3814-4311-ACEC-A1B458918013}"/>
                    </a:ext>
                  </a:extLst>
                </p14:cNvPr>
                <p14:cNvContentPartPr/>
                <p14:nvPr/>
              </p14:nvContentPartPr>
              <p14:xfrm>
                <a:off x="8117553" y="6559451"/>
                <a:ext cx="381600" cy="2379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6310C7A-3814-4311-ACEC-A1B45891801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108553" y="6550451"/>
                  <a:ext cx="3992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72489A5-79C4-4E81-98A7-5CFA400EB230}"/>
                    </a:ext>
                  </a:extLst>
                </p14:cNvPr>
                <p14:cNvContentPartPr/>
                <p14:nvPr/>
              </p14:nvContentPartPr>
              <p14:xfrm>
                <a:off x="8657913" y="6270011"/>
                <a:ext cx="275040" cy="3027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72489A5-79C4-4E81-98A7-5CFA400EB23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649273" y="6261371"/>
                  <a:ext cx="29268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9B6CDC6-3FBF-40A2-8586-35662C4C7846}"/>
                    </a:ext>
                  </a:extLst>
                </p14:cNvPr>
                <p14:cNvContentPartPr/>
                <p14:nvPr/>
              </p14:nvContentPartPr>
              <p14:xfrm>
                <a:off x="8923953" y="5686811"/>
                <a:ext cx="666720" cy="6566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9B6CDC6-3FBF-40A2-8586-35662C4C784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914953" y="5677811"/>
                  <a:ext cx="684360" cy="67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CF6002A-4B8A-43BC-899C-B494646C71CF}"/>
                    </a:ext>
                  </a:extLst>
                </p14:cNvPr>
                <p14:cNvContentPartPr/>
                <p14:nvPr/>
              </p14:nvContentPartPr>
              <p14:xfrm>
                <a:off x="9674193" y="5533091"/>
                <a:ext cx="747360" cy="3657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CF6002A-4B8A-43BC-899C-B494646C71C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665553" y="5524451"/>
                  <a:ext cx="765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A7CB2AC-0569-4E40-A3EF-A54BD2C06C5E}"/>
                    </a:ext>
                  </a:extLst>
                </p14:cNvPr>
                <p14:cNvContentPartPr/>
                <p14:nvPr/>
              </p14:nvContentPartPr>
              <p14:xfrm>
                <a:off x="9986673" y="5550371"/>
                <a:ext cx="18720" cy="190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A7CB2AC-0569-4E40-A3EF-A54BD2C06C5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978033" y="5541731"/>
                  <a:ext cx="363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199CD13-0CF7-467C-B0B9-7A82A2CA9EFE}"/>
                    </a:ext>
                  </a:extLst>
                </p14:cNvPr>
                <p14:cNvContentPartPr/>
                <p14:nvPr/>
              </p14:nvContentPartPr>
              <p14:xfrm>
                <a:off x="8898033" y="6690131"/>
                <a:ext cx="152280" cy="2127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199CD13-0CF7-467C-B0B9-7A82A2CA9E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889393" y="6681491"/>
                  <a:ext cx="1699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FF50234-B206-44BF-A15E-E09695005FB5}"/>
                    </a:ext>
                  </a:extLst>
                </p14:cNvPr>
                <p14:cNvContentPartPr/>
                <p14:nvPr/>
              </p14:nvContentPartPr>
              <p14:xfrm>
                <a:off x="9121953" y="6381971"/>
                <a:ext cx="503280" cy="4006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FF50234-B206-44BF-A15E-E09695005FB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113313" y="6372971"/>
                  <a:ext cx="52092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787BF8A-9484-457B-9573-1EB7425DDB4E}"/>
                    </a:ext>
                  </a:extLst>
                </p14:cNvPr>
                <p14:cNvContentPartPr/>
                <p14:nvPr/>
              </p14:nvContentPartPr>
              <p14:xfrm>
                <a:off x="9639273" y="6083531"/>
                <a:ext cx="515520" cy="3794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787BF8A-9484-457B-9573-1EB7425DDB4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630633" y="6074891"/>
                  <a:ext cx="53316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B89CB66-E37C-4AB4-85A7-FB5E26B76868}"/>
                    </a:ext>
                  </a:extLst>
                </p14:cNvPr>
                <p14:cNvContentPartPr/>
                <p14:nvPr/>
              </p14:nvContentPartPr>
              <p14:xfrm>
                <a:off x="10185753" y="6068771"/>
                <a:ext cx="39600" cy="597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B89CB66-E37C-4AB4-85A7-FB5E26B7686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176753" y="6060131"/>
                  <a:ext cx="572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744E1B8-AE8F-4E66-B95B-ABF53F7ACA7B}"/>
                    </a:ext>
                  </a:extLst>
                </p14:cNvPr>
                <p14:cNvContentPartPr/>
                <p14:nvPr/>
              </p14:nvContentPartPr>
              <p14:xfrm>
                <a:off x="8891193" y="6667451"/>
                <a:ext cx="241560" cy="2073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744E1B8-AE8F-4E66-B95B-ABF53F7ACA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882193" y="6658451"/>
                  <a:ext cx="259200" cy="22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16FDD6A-1308-4B2C-8DF3-CBAB9D27643F}"/>
              </a:ext>
            </a:extLst>
          </p:cNvPr>
          <p:cNvGrpSpPr/>
          <p:nvPr/>
        </p:nvGrpSpPr>
        <p:grpSpPr>
          <a:xfrm>
            <a:off x="2131473" y="4663691"/>
            <a:ext cx="1036800" cy="227520"/>
            <a:chOff x="2131473" y="4663691"/>
            <a:chExt cx="1036800" cy="22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D2C19B6-5F3C-4436-853F-708370A5FD56}"/>
                    </a:ext>
                  </a:extLst>
                </p14:cNvPr>
                <p14:cNvContentPartPr/>
                <p14:nvPr/>
              </p14:nvContentPartPr>
              <p14:xfrm>
                <a:off x="2131473" y="4663691"/>
                <a:ext cx="13680" cy="50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D2C19B6-5F3C-4436-853F-708370A5FD5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122473" y="4655051"/>
                  <a:ext cx="313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3CDFEF7-28A1-4167-A290-CF9F3290D962}"/>
                    </a:ext>
                  </a:extLst>
                </p14:cNvPr>
                <p14:cNvContentPartPr/>
                <p14:nvPr/>
              </p14:nvContentPartPr>
              <p14:xfrm>
                <a:off x="2220753" y="4680251"/>
                <a:ext cx="11880" cy="126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3CDFEF7-28A1-4167-A290-CF9F3290D96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211753" y="4671611"/>
                  <a:ext cx="295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5183CE3-21A2-45C2-8BBC-EFAA5E1330D2}"/>
                    </a:ext>
                  </a:extLst>
                </p14:cNvPr>
                <p14:cNvContentPartPr/>
                <p14:nvPr/>
              </p14:nvContentPartPr>
              <p14:xfrm>
                <a:off x="2232273" y="4667291"/>
                <a:ext cx="933480" cy="72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5183CE3-21A2-45C2-8BBC-EFAA5E1330D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223273" y="4658651"/>
                  <a:ext cx="9511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B406B69-ECC1-45A8-B098-A99386B49A6B}"/>
                    </a:ext>
                  </a:extLst>
                </p14:cNvPr>
                <p14:cNvContentPartPr/>
                <p14:nvPr/>
              </p14:nvContentPartPr>
              <p14:xfrm>
                <a:off x="2239473" y="4722011"/>
                <a:ext cx="928800" cy="169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B406B69-ECC1-45A8-B098-A99386B49A6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230833" y="4713371"/>
                  <a:ext cx="9464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1A47017-06D3-4048-835F-7736E6495821}"/>
                    </a:ext>
                  </a:extLst>
                </p14:cNvPr>
                <p14:cNvContentPartPr/>
                <p14:nvPr/>
              </p14:nvContentPartPr>
              <p14:xfrm>
                <a:off x="2965953" y="4746851"/>
                <a:ext cx="15480" cy="119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1A47017-06D3-4048-835F-7736E649582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956953" y="4738211"/>
                  <a:ext cx="331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62B0F48-D00A-49F9-B934-59FCC4744F24}"/>
                    </a:ext>
                  </a:extLst>
                </p14:cNvPr>
                <p14:cNvContentPartPr/>
                <p14:nvPr/>
              </p14:nvContentPartPr>
              <p14:xfrm>
                <a:off x="3020673" y="4781051"/>
                <a:ext cx="62640" cy="76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62B0F48-D00A-49F9-B934-59FCC4744F2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011673" y="4772411"/>
                  <a:ext cx="8028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B848C6E-4344-423B-91A4-85269ED1658F}"/>
              </a:ext>
            </a:extLst>
          </p:cNvPr>
          <p:cNvGrpSpPr/>
          <p:nvPr/>
        </p:nvGrpSpPr>
        <p:grpSpPr>
          <a:xfrm>
            <a:off x="5886633" y="4670891"/>
            <a:ext cx="1045080" cy="188640"/>
            <a:chOff x="5886633" y="4670891"/>
            <a:chExt cx="1045080" cy="18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3695299-5447-459E-B838-34E86DB602AE}"/>
                    </a:ext>
                  </a:extLst>
                </p14:cNvPr>
                <p14:cNvContentPartPr/>
                <p14:nvPr/>
              </p14:nvContentPartPr>
              <p14:xfrm>
                <a:off x="5886633" y="4678451"/>
                <a:ext cx="63360" cy="1332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3695299-5447-459E-B838-34E86DB602A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877633" y="4669451"/>
                  <a:ext cx="810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0418870-F0BD-4D71-A468-0E9E6CCBF901}"/>
                    </a:ext>
                  </a:extLst>
                </p14:cNvPr>
                <p14:cNvContentPartPr/>
                <p14:nvPr/>
              </p14:nvContentPartPr>
              <p14:xfrm>
                <a:off x="5946753" y="4670891"/>
                <a:ext cx="978840" cy="121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0418870-F0BD-4D71-A468-0E9E6CCBF90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938113" y="4661891"/>
                  <a:ext cx="9964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04011B7-8A62-4B50-AFAA-7A269CFC7854}"/>
                    </a:ext>
                  </a:extLst>
                </p14:cNvPr>
                <p14:cNvContentPartPr/>
                <p14:nvPr/>
              </p14:nvContentPartPr>
              <p14:xfrm>
                <a:off x="5901393" y="4724531"/>
                <a:ext cx="1030320" cy="1350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04011B7-8A62-4B50-AFAA-7A269CFC785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892393" y="4715531"/>
                  <a:ext cx="10479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17C77A8-78CA-4640-BDCF-60AB2FB825A5}"/>
                    </a:ext>
                  </a:extLst>
                </p14:cNvPr>
                <p14:cNvContentPartPr/>
                <p14:nvPr/>
              </p14:nvContentPartPr>
              <p14:xfrm>
                <a:off x="6740553" y="4700771"/>
                <a:ext cx="18000" cy="1076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17C77A8-78CA-4640-BDCF-60AB2FB825A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731913" y="4692131"/>
                  <a:ext cx="356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FDF0070-320D-44B5-8E73-0A7259CF420B}"/>
                    </a:ext>
                  </a:extLst>
                </p14:cNvPr>
                <p14:cNvContentPartPr/>
                <p14:nvPr/>
              </p14:nvContentPartPr>
              <p14:xfrm>
                <a:off x="6802833" y="4736411"/>
                <a:ext cx="73800" cy="648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FDF0070-320D-44B5-8E73-0A7259CF420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794193" y="4727411"/>
                  <a:ext cx="914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0A78CAB-F00D-4D55-B124-2105C0BB58FA}"/>
                    </a:ext>
                  </a:extLst>
                </p14:cNvPr>
                <p14:cNvContentPartPr/>
                <p14:nvPr/>
              </p14:nvContentPartPr>
              <p14:xfrm>
                <a:off x="6758913" y="4707251"/>
                <a:ext cx="29160" cy="1389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0A78CAB-F00D-4D55-B124-2105C0BB58F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750273" y="4698251"/>
                  <a:ext cx="46800" cy="15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A4063B4-01D0-4604-907F-604826997BB5}"/>
              </a:ext>
            </a:extLst>
          </p:cNvPr>
          <p:cNvGrpSpPr/>
          <p:nvPr/>
        </p:nvGrpSpPr>
        <p:grpSpPr>
          <a:xfrm>
            <a:off x="9175953" y="4680251"/>
            <a:ext cx="881280" cy="169920"/>
            <a:chOff x="9175953" y="4680251"/>
            <a:chExt cx="881280" cy="16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CB5666F-D9CB-43F5-90B2-9795CDD923D8}"/>
                    </a:ext>
                  </a:extLst>
                </p14:cNvPr>
                <p14:cNvContentPartPr/>
                <p14:nvPr/>
              </p14:nvContentPartPr>
              <p14:xfrm>
                <a:off x="9175953" y="4680611"/>
                <a:ext cx="5760" cy="1015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CB5666F-D9CB-43F5-90B2-9795CDD923D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167313" y="4671971"/>
                  <a:ext cx="234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FCA8748-7FB1-44D9-8D01-1C37BEFF72B5}"/>
                    </a:ext>
                  </a:extLst>
                </p14:cNvPr>
                <p14:cNvContentPartPr/>
                <p14:nvPr/>
              </p14:nvContentPartPr>
              <p14:xfrm>
                <a:off x="9187833" y="4680251"/>
                <a:ext cx="869400" cy="1699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FCA8748-7FB1-44D9-8D01-1C37BEFF72B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178833" y="4671611"/>
                  <a:ext cx="8870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CAAE295-7430-4A4F-A2FF-EF5798D86084}"/>
                    </a:ext>
                  </a:extLst>
                </p14:cNvPr>
                <p14:cNvContentPartPr/>
                <p14:nvPr/>
              </p14:nvContentPartPr>
              <p14:xfrm>
                <a:off x="9864993" y="4747931"/>
                <a:ext cx="6480" cy="817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CAAE295-7430-4A4F-A2FF-EF5798D8608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856353" y="4738931"/>
                  <a:ext cx="241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D1C557D-364D-4442-82A2-928A7D95B90D}"/>
                    </a:ext>
                  </a:extLst>
                </p14:cNvPr>
                <p14:cNvContentPartPr/>
                <p14:nvPr/>
              </p14:nvContentPartPr>
              <p14:xfrm>
                <a:off x="9918273" y="4749011"/>
                <a:ext cx="95760" cy="630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D1C557D-364D-4442-82A2-928A7D95B90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909633" y="4740011"/>
                  <a:ext cx="113400" cy="8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FC6DC5C-83E8-410E-90D6-0075A000C6C8}"/>
              </a:ext>
            </a:extLst>
          </p:cNvPr>
          <p:cNvGrpSpPr/>
          <p:nvPr/>
        </p:nvGrpSpPr>
        <p:grpSpPr>
          <a:xfrm>
            <a:off x="944193" y="4828571"/>
            <a:ext cx="1473840" cy="237240"/>
            <a:chOff x="944193" y="4828571"/>
            <a:chExt cx="1473840" cy="23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00E9070-DBA1-42F8-B92D-871731D9B2D7}"/>
                    </a:ext>
                  </a:extLst>
                </p14:cNvPr>
                <p14:cNvContentPartPr/>
                <p14:nvPr/>
              </p14:nvContentPartPr>
              <p14:xfrm>
                <a:off x="944193" y="4860611"/>
                <a:ext cx="1409040" cy="2052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00E9070-DBA1-42F8-B92D-871731D9B2D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35553" y="4851971"/>
                  <a:ext cx="14266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E2B6F0C-DE46-4D76-8AB6-61309883B161}"/>
                    </a:ext>
                  </a:extLst>
                </p14:cNvPr>
                <p14:cNvContentPartPr/>
                <p14:nvPr/>
              </p14:nvContentPartPr>
              <p14:xfrm>
                <a:off x="2253873" y="4828571"/>
                <a:ext cx="164160" cy="1249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E2B6F0C-DE46-4D76-8AB6-61309883B16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245233" y="4819571"/>
                  <a:ext cx="181800" cy="14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4399AD77-B8C8-43DA-83D9-8386F3301003}"/>
                  </a:ext>
                </a:extLst>
              </p14:cNvPr>
              <p14:cNvContentPartPr/>
              <p14:nvPr/>
            </p14:nvContentPartPr>
            <p14:xfrm>
              <a:off x="110073" y="4366331"/>
              <a:ext cx="95040" cy="11340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4399AD77-B8C8-43DA-83D9-8386F3301003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101073" y="4357331"/>
                <a:ext cx="112680" cy="13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1" name="Group 170">
            <a:extLst>
              <a:ext uri="{FF2B5EF4-FFF2-40B4-BE49-F238E27FC236}">
                <a16:creationId xmlns:a16="http://schemas.microsoft.com/office/drawing/2014/main" id="{9D2F658A-00DB-48E4-AD0A-985408DE84B0}"/>
              </a:ext>
            </a:extLst>
          </p:cNvPr>
          <p:cNvGrpSpPr/>
          <p:nvPr/>
        </p:nvGrpSpPr>
        <p:grpSpPr>
          <a:xfrm>
            <a:off x="147873" y="4254731"/>
            <a:ext cx="1575360" cy="1408320"/>
            <a:chOff x="147873" y="4254731"/>
            <a:chExt cx="1575360" cy="140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3328E69-87A7-4420-B007-1EEFCD2D3E5F}"/>
                    </a:ext>
                  </a:extLst>
                </p14:cNvPr>
                <p14:cNvContentPartPr/>
                <p14:nvPr/>
              </p14:nvContentPartPr>
              <p14:xfrm>
                <a:off x="148593" y="4254731"/>
                <a:ext cx="186120" cy="2401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3328E69-87A7-4420-B007-1EEFCD2D3E5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39593" y="4245731"/>
                  <a:ext cx="20376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1530C78-1F6F-4D8B-8B8C-8EF6AFAB08CC}"/>
                    </a:ext>
                  </a:extLst>
                </p14:cNvPr>
                <p14:cNvContentPartPr/>
                <p14:nvPr/>
              </p14:nvContentPartPr>
              <p14:xfrm>
                <a:off x="367833" y="4301891"/>
                <a:ext cx="309960" cy="1749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1530C78-1F6F-4D8B-8B8C-8EF6AFAB08CC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58833" y="4293251"/>
                  <a:ext cx="3276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473915E5-4FB5-4261-97F4-7EDADAC88CB0}"/>
                    </a:ext>
                  </a:extLst>
                </p14:cNvPr>
                <p14:cNvContentPartPr/>
                <p14:nvPr/>
              </p14:nvContentPartPr>
              <p14:xfrm>
                <a:off x="196833" y="4511051"/>
                <a:ext cx="492840" cy="2124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473915E5-4FB5-4261-97F4-7EDADAC88CB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88193" y="4502411"/>
                  <a:ext cx="5104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DAE0A802-26C5-430B-A184-65E0266DDF6E}"/>
                    </a:ext>
                  </a:extLst>
                </p14:cNvPr>
                <p14:cNvContentPartPr/>
                <p14:nvPr/>
              </p14:nvContentPartPr>
              <p14:xfrm>
                <a:off x="612993" y="4545611"/>
                <a:ext cx="40680" cy="493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DAE0A802-26C5-430B-A184-65E0266DDF6E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04353" y="4536611"/>
                  <a:ext cx="583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34900536-F4E9-4744-83DD-73727B0EAC87}"/>
                    </a:ext>
                  </a:extLst>
                </p14:cNvPr>
                <p14:cNvContentPartPr/>
                <p14:nvPr/>
              </p14:nvContentPartPr>
              <p14:xfrm>
                <a:off x="612993" y="4466411"/>
                <a:ext cx="267480" cy="1832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34900536-F4E9-4744-83DD-73727B0EAC87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04353" y="4457771"/>
                  <a:ext cx="2851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6B741014-EECE-4EB7-A2CA-745A50FA3DB1}"/>
                    </a:ext>
                  </a:extLst>
                </p14:cNvPr>
                <p14:cNvContentPartPr/>
                <p14:nvPr/>
              </p14:nvContentPartPr>
              <p14:xfrm>
                <a:off x="870753" y="4394051"/>
                <a:ext cx="293760" cy="1904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6B741014-EECE-4EB7-A2CA-745A50FA3DB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61753" y="4385411"/>
                  <a:ext cx="3114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B4F347D-2E4E-4F6E-8F86-086FC504FAF3}"/>
                    </a:ext>
                  </a:extLst>
                </p14:cNvPr>
                <p14:cNvContentPartPr/>
                <p14:nvPr/>
              </p14:nvContentPartPr>
              <p14:xfrm>
                <a:off x="216993" y="4775291"/>
                <a:ext cx="95040" cy="2095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B4F347D-2E4E-4F6E-8F86-086FC504FAF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08353" y="4766291"/>
                  <a:ext cx="1126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5EF0546-3441-4898-80BB-ABFA289C2888}"/>
                    </a:ext>
                  </a:extLst>
                </p14:cNvPr>
                <p14:cNvContentPartPr/>
                <p14:nvPr/>
              </p14:nvContentPartPr>
              <p14:xfrm>
                <a:off x="210873" y="4846571"/>
                <a:ext cx="47520" cy="673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5EF0546-3441-4898-80BB-ABFA289C2888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02233" y="4837931"/>
                  <a:ext cx="651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CA9E58C-09AE-4BE2-B9CB-EEBD78596974}"/>
                    </a:ext>
                  </a:extLst>
                </p14:cNvPr>
                <p14:cNvContentPartPr/>
                <p14:nvPr/>
              </p14:nvContentPartPr>
              <p14:xfrm>
                <a:off x="311673" y="4863131"/>
                <a:ext cx="108000" cy="1069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CA9E58C-09AE-4BE2-B9CB-EEBD78596974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02673" y="4854131"/>
                  <a:ext cx="125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D002CCDC-037B-46A3-8476-B2649C00B8F9}"/>
                    </a:ext>
                  </a:extLst>
                </p14:cNvPr>
                <p14:cNvContentPartPr/>
                <p14:nvPr/>
              </p14:nvContentPartPr>
              <p14:xfrm>
                <a:off x="422553" y="4843691"/>
                <a:ext cx="101520" cy="835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D002CCDC-037B-46A3-8476-B2649C00B8F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13553" y="4834691"/>
                  <a:ext cx="1191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8374A25-9565-4085-913A-E6461F3129BC}"/>
                    </a:ext>
                  </a:extLst>
                </p14:cNvPr>
                <p14:cNvContentPartPr/>
                <p14:nvPr/>
              </p14:nvContentPartPr>
              <p14:xfrm>
                <a:off x="538473" y="4714451"/>
                <a:ext cx="423720" cy="1915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8374A25-9565-4085-913A-E6461F3129B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29833" y="4705811"/>
                  <a:ext cx="4413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68723609-6163-40BC-A889-9C238A622941}"/>
                    </a:ext>
                  </a:extLst>
                </p14:cNvPr>
                <p14:cNvContentPartPr/>
                <p14:nvPr/>
              </p14:nvContentPartPr>
              <p14:xfrm>
                <a:off x="175953" y="5155091"/>
                <a:ext cx="70920" cy="2422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68723609-6163-40BC-A889-9C238A622941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67313" y="5146451"/>
                  <a:ext cx="8856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093D7094-1B68-4E63-B6D2-E4BE66D79EC7}"/>
                    </a:ext>
                  </a:extLst>
                </p14:cNvPr>
                <p14:cNvContentPartPr/>
                <p14:nvPr/>
              </p14:nvContentPartPr>
              <p14:xfrm>
                <a:off x="182073" y="5258051"/>
                <a:ext cx="23040" cy="453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093D7094-1B68-4E63-B6D2-E4BE66D79EC7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73073" y="5249051"/>
                  <a:ext cx="406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1E379486-1F50-4C72-AF2F-4AA7230C9BD2}"/>
                    </a:ext>
                  </a:extLst>
                </p14:cNvPr>
                <p14:cNvContentPartPr/>
                <p14:nvPr/>
              </p14:nvContentPartPr>
              <p14:xfrm>
                <a:off x="163353" y="5147531"/>
                <a:ext cx="36360" cy="223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1E379486-1F50-4C72-AF2F-4AA7230C9BD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54713" y="5138891"/>
                  <a:ext cx="540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3B4CDBA8-1854-47E6-A282-EC36AC3F99EE}"/>
                    </a:ext>
                  </a:extLst>
                </p14:cNvPr>
                <p14:cNvContentPartPr/>
                <p14:nvPr/>
              </p14:nvContentPartPr>
              <p14:xfrm>
                <a:off x="276753" y="5264531"/>
                <a:ext cx="155520" cy="1018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3B4CDBA8-1854-47E6-A282-EC36AC3F99EE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67753" y="5255531"/>
                  <a:ext cx="1731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A3E888F-83E9-4770-A9EC-A023FB967C7F}"/>
                    </a:ext>
                  </a:extLst>
                </p14:cNvPr>
                <p14:cNvContentPartPr/>
                <p14:nvPr/>
              </p14:nvContentPartPr>
              <p14:xfrm>
                <a:off x="479073" y="5101091"/>
                <a:ext cx="237240" cy="2206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A3E888F-83E9-4770-A9EC-A023FB967C7F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70073" y="5092091"/>
                  <a:ext cx="2548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133249CD-107C-4083-8BDD-6D76A51EE363}"/>
                    </a:ext>
                  </a:extLst>
                </p14:cNvPr>
                <p14:cNvContentPartPr/>
                <p14:nvPr/>
              </p14:nvContentPartPr>
              <p14:xfrm>
                <a:off x="512193" y="5099651"/>
                <a:ext cx="25920" cy="334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133249CD-107C-4083-8BDD-6D76A51EE363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03553" y="5090651"/>
                  <a:ext cx="435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A9093AB6-2E27-45EB-BCD8-07BD5CDA8796}"/>
                    </a:ext>
                  </a:extLst>
                </p14:cNvPr>
                <p14:cNvContentPartPr/>
                <p14:nvPr/>
              </p14:nvContentPartPr>
              <p14:xfrm>
                <a:off x="716313" y="4997051"/>
                <a:ext cx="132120" cy="1958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A9093AB6-2E27-45EB-BCD8-07BD5CDA8796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07673" y="4988411"/>
                  <a:ext cx="1497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D3DDD46-4774-443F-8DC1-A3E6C39F9EC1}"/>
                    </a:ext>
                  </a:extLst>
                </p14:cNvPr>
                <p14:cNvContentPartPr/>
                <p14:nvPr/>
              </p14:nvContentPartPr>
              <p14:xfrm>
                <a:off x="737553" y="5021531"/>
                <a:ext cx="37080" cy="594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D3DDD46-4774-443F-8DC1-A3E6C39F9EC1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28553" y="5012891"/>
                  <a:ext cx="547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39ABA13F-2DB2-4B7F-8137-7F1088F42567}"/>
                    </a:ext>
                  </a:extLst>
                </p14:cNvPr>
                <p14:cNvContentPartPr/>
                <p14:nvPr/>
              </p14:nvContentPartPr>
              <p14:xfrm>
                <a:off x="900273" y="4875731"/>
                <a:ext cx="283320" cy="1825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39ABA13F-2DB2-4B7F-8137-7F1088F42567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91633" y="4867091"/>
                  <a:ext cx="3009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3E3A8EDE-522C-4BF4-9790-168BEE683C15}"/>
                    </a:ext>
                  </a:extLst>
                </p14:cNvPr>
                <p14:cNvContentPartPr/>
                <p14:nvPr/>
              </p14:nvContentPartPr>
              <p14:xfrm>
                <a:off x="147873" y="5544971"/>
                <a:ext cx="41760" cy="1180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3E3A8EDE-522C-4BF4-9790-168BEE683C15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39233" y="5535971"/>
                  <a:ext cx="594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FE06DA5-DE3B-43B2-A310-78D5521E00A6}"/>
                    </a:ext>
                  </a:extLst>
                </p14:cNvPr>
                <p14:cNvContentPartPr/>
                <p14:nvPr/>
              </p14:nvContentPartPr>
              <p14:xfrm>
                <a:off x="227433" y="5459291"/>
                <a:ext cx="291240" cy="1818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FE06DA5-DE3B-43B2-A310-78D5521E00A6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18793" y="5450291"/>
                  <a:ext cx="3088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44EAE4B4-22CB-4B0D-99AF-FDCDE8F5DE03}"/>
                    </a:ext>
                  </a:extLst>
                </p14:cNvPr>
                <p14:cNvContentPartPr/>
                <p14:nvPr/>
              </p14:nvContentPartPr>
              <p14:xfrm>
                <a:off x="450993" y="5442371"/>
                <a:ext cx="56520" cy="522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44EAE4B4-22CB-4B0D-99AF-FDCDE8F5DE03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41993" y="5433731"/>
                  <a:ext cx="741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532E6E5-7DCD-4145-AF09-943BF02979D0}"/>
                    </a:ext>
                  </a:extLst>
                </p14:cNvPr>
                <p14:cNvContentPartPr/>
                <p14:nvPr/>
              </p14:nvContentPartPr>
              <p14:xfrm>
                <a:off x="619113" y="5362091"/>
                <a:ext cx="201960" cy="1576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532E6E5-7DCD-4145-AF09-943BF02979D0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10473" y="5353091"/>
                  <a:ext cx="2196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EA529FDC-CE08-4516-83F5-0D4633A444E5}"/>
                    </a:ext>
                  </a:extLst>
                </p14:cNvPr>
                <p14:cNvContentPartPr/>
                <p14:nvPr/>
              </p14:nvContentPartPr>
              <p14:xfrm>
                <a:off x="697953" y="5320331"/>
                <a:ext cx="360" cy="3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EA529FDC-CE08-4516-83F5-0D4633A444E5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89313" y="531133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81DB85E2-FC71-4D80-B0D2-1A2DA91731A3}"/>
                    </a:ext>
                  </a:extLst>
                </p14:cNvPr>
                <p14:cNvContentPartPr/>
                <p14:nvPr/>
              </p14:nvContentPartPr>
              <p14:xfrm>
                <a:off x="807753" y="5229251"/>
                <a:ext cx="241920" cy="1918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81DB85E2-FC71-4D80-B0D2-1A2DA91731A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98753" y="5220611"/>
                  <a:ext cx="2595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09B5CCE8-C6C0-4CFB-AED1-BF1B1D74003B}"/>
                    </a:ext>
                  </a:extLst>
                </p14:cNvPr>
                <p14:cNvContentPartPr/>
                <p14:nvPr/>
              </p14:nvContentPartPr>
              <p14:xfrm>
                <a:off x="845193" y="5284691"/>
                <a:ext cx="46800" cy="586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09B5CCE8-C6C0-4CFB-AED1-BF1B1D74003B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36553" y="5276051"/>
                  <a:ext cx="644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A70F847-6FE4-4614-987B-93B6538150D0}"/>
                    </a:ext>
                  </a:extLst>
                </p14:cNvPr>
                <p14:cNvContentPartPr/>
                <p14:nvPr/>
              </p14:nvContentPartPr>
              <p14:xfrm>
                <a:off x="1059033" y="5090291"/>
                <a:ext cx="66960" cy="1476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A70F847-6FE4-4614-987B-93B6538150D0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50033" y="5081291"/>
                  <a:ext cx="846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D839622-A4AE-4739-B3EA-C44908D71A97}"/>
                    </a:ext>
                  </a:extLst>
                </p14:cNvPr>
                <p14:cNvContentPartPr/>
                <p14:nvPr/>
              </p14:nvContentPartPr>
              <p14:xfrm>
                <a:off x="1051113" y="5064731"/>
                <a:ext cx="184320" cy="1270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D839622-A4AE-4739-B3EA-C44908D71A97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42113" y="5056091"/>
                  <a:ext cx="2019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9DD7EC40-710A-4ED2-85D9-7E67E368C46F}"/>
                    </a:ext>
                  </a:extLst>
                </p14:cNvPr>
                <p14:cNvContentPartPr/>
                <p14:nvPr/>
              </p14:nvContentPartPr>
              <p14:xfrm>
                <a:off x="1244793" y="5056451"/>
                <a:ext cx="170280" cy="1285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9DD7EC40-710A-4ED2-85D9-7E67E368C46F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235793" y="5047451"/>
                  <a:ext cx="1879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7C524458-A829-4651-8CE5-257A5E6A0E56}"/>
                    </a:ext>
                  </a:extLst>
                </p14:cNvPr>
                <p14:cNvContentPartPr/>
                <p14:nvPr/>
              </p14:nvContentPartPr>
              <p14:xfrm>
                <a:off x="1348833" y="4867811"/>
                <a:ext cx="374400" cy="1832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7C524458-A829-4651-8CE5-257A5E6A0E56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340193" y="4859171"/>
                  <a:ext cx="3920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3FAE7E26-BA38-43C4-B994-38220B6ED3CA}"/>
                    </a:ext>
                  </a:extLst>
                </p14:cNvPr>
                <p14:cNvContentPartPr/>
                <p14:nvPr/>
              </p14:nvContentPartPr>
              <p14:xfrm>
                <a:off x="1387353" y="4764131"/>
                <a:ext cx="23400" cy="147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3FAE7E26-BA38-43C4-B994-38220B6ED3CA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378713" y="4755491"/>
                  <a:ext cx="41040" cy="32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6216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885FA0-19AA-462B-80D1-B163267101D7}"/>
              </a:ext>
            </a:extLst>
          </p:cNvPr>
          <p:cNvSpPr txBox="1"/>
          <p:nvPr/>
        </p:nvSpPr>
        <p:spPr>
          <a:xfrm>
            <a:off x="1475509" y="0"/>
            <a:ext cx="10598727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Feature Description : My Class’ Progress</a:t>
            </a:r>
          </a:p>
        </p:txBody>
      </p:sp>
      <p:pic>
        <p:nvPicPr>
          <p:cNvPr id="5" name="Picture 4" descr="S2SLogo.png">
            <a:extLst>
              <a:ext uri="{FF2B5EF4-FFF2-40B4-BE49-F238E27FC236}">
                <a16:creationId xmlns:a16="http://schemas.microsoft.com/office/drawing/2014/main" id="{D827C1D8-547B-4F34-A30B-F90E94E6311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9329" y="-20108"/>
            <a:ext cx="1046018" cy="12378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D71E62-3B4E-4647-9D28-734A97012C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663"/>
          <a:stretch/>
        </p:blipFill>
        <p:spPr>
          <a:xfrm>
            <a:off x="474516" y="2136130"/>
            <a:ext cx="11291455" cy="2301093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8010F3AB-BE5F-4FAC-B1B6-87106F8B407B}"/>
              </a:ext>
            </a:extLst>
          </p:cNvPr>
          <p:cNvGrpSpPr/>
          <p:nvPr/>
        </p:nvGrpSpPr>
        <p:grpSpPr>
          <a:xfrm>
            <a:off x="6278673" y="740771"/>
            <a:ext cx="5344920" cy="1605960"/>
            <a:chOff x="6278673" y="740771"/>
            <a:chExt cx="5344920" cy="160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141AF4E-4F9A-47D6-950C-5C9C15E95F50}"/>
                    </a:ext>
                  </a:extLst>
                </p14:cNvPr>
                <p14:cNvContentPartPr/>
                <p14:nvPr/>
              </p14:nvContentPartPr>
              <p14:xfrm>
                <a:off x="7064913" y="1604771"/>
                <a:ext cx="97560" cy="5626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141AF4E-4F9A-47D6-950C-5C9C15E95F5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55913" y="1596131"/>
                  <a:ext cx="115200" cy="58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681537D-B45C-402A-82F9-5F24830FD3BE}"/>
                    </a:ext>
                  </a:extLst>
                </p14:cNvPr>
                <p14:cNvContentPartPr/>
                <p14:nvPr/>
              </p14:nvContentPartPr>
              <p14:xfrm>
                <a:off x="6937473" y="2020931"/>
                <a:ext cx="155520" cy="223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681537D-B45C-402A-82F9-5F24830FD3B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28833" y="2012291"/>
                  <a:ext cx="1731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BAD6A1E-A9F4-470A-A207-14C260191C4D}"/>
                    </a:ext>
                  </a:extLst>
                </p14:cNvPr>
                <p14:cNvContentPartPr/>
                <p14:nvPr/>
              </p14:nvContentPartPr>
              <p14:xfrm>
                <a:off x="7085433" y="2047931"/>
                <a:ext cx="117360" cy="213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BAD6A1E-A9F4-470A-A207-14C260191C4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76433" y="2039291"/>
                  <a:ext cx="1350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A9D4459-6E3D-4265-911D-9AAECA8FB84D}"/>
                    </a:ext>
                  </a:extLst>
                </p14:cNvPr>
                <p14:cNvContentPartPr/>
                <p14:nvPr/>
              </p14:nvContentPartPr>
              <p14:xfrm>
                <a:off x="6278673" y="1155491"/>
                <a:ext cx="171360" cy="248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A9D4459-6E3D-4265-911D-9AAECA8FB84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269673" y="1146491"/>
                  <a:ext cx="18900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13622EE-6F64-4E83-B47C-F890DD0527AB}"/>
                    </a:ext>
                  </a:extLst>
                </p14:cNvPr>
                <p14:cNvContentPartPr/>
                <p14:nvPr/>
              </p14:nvContentPartPr>
              <p14:xfrm>
                <a:off x="6479193" y="1093211"/>
                <a:ext cx="438840" cy="442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13622EE-6F64-4E83-B47C-F890DD0527A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470193" y="1084571"/>
                  <a:ext cx="45648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CCC182E-8247-4300-B469-AB971E64DCCB}"/>
                    </a:ext>
                  </a:extLst>
                </p14:cNvPr>
                <p14:cNvContentPartPr/>
                <p14:nvPr/>
              </p14:nvContentPartPr>
              <p14:xfrm>
                <a:off x="7072113" y="981251"/>
                <a:ext cx="362880" cy="369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CCC182E-8247-4300-B469-AB971E64DCC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63473" y="972251"/>
                  <a:ext cx="38052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0E8CAC5-1065-4A9E-84A4-77976A358184}"/>
                    </a:ext>
                  </a:extLst>
                </p14:cNvPr>
                <p14:cNvContentPartPr/>
                <p14:nvPr/>
              </p14:nvContentPartPr>
              <p14:xfrm>
                <a:off x="7072833" y="1091411"/>
                <a:ext cx="102960" cy="68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0E8CAC5-1065-4A9E-84A4-77976A35818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63833" y="1082411"/>
                  <a:ext cx="1206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9386015-4E38-4B9B-BA1C-CF34D709600B}"/>
                    </a:ext>
                  </a:extLst>
                </p14:cNvPr>
                <p14:cNvContentPartPr/>
                <p14:nvPr/>
              </p14:nvContentPartPr>
              <p14:xfrm>
                <a:off x="7405833" y="1018331"/>
                <a:ext cx="435960" cy="2239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9386015-4E38-4B9B-BA1C-CF34D709600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396833" y="1009331"/>
                  <a:ext cx="4536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594B808-DD07-4E8B-AB5A-9DF53A84AAE8}"/>
                    </a:ext>
                  </a:extLst>
                </p14:cNvPr>
                <p14:cNvContentPartPr/>
                <p14:nvPr/>
              </p14:nvContentPartPr>
              <p14:xfrm>
                <a:off x="7965633" y="930851"/>
                <a:ext cx="285840" cy="204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594B808-DD07-4E8B-AB5A-9DF53A84AAE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956993" y="921851"/>
                  <a:ext cx="3034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E61A978-729A-4A1C-9E80-685E9043F46E}"/>
                    </a:ext>
                  </a:extLst>
                </p14:cNvPr>
                <p14:cNvContentPartPr/>
                <p14:nvPr/>
              </p14:nvContentPartPr>
              <p14:xfrm>
                <a:off x="8121513" y="858851"/>
                <a:ext cx="51120" cy="13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E61A978-729A-4A1C-9E80-685E9043F46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112513" y="849851"/>
                  <a:ext cx="687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678D597-C781-4687-83C8-68535632FCD0}"/>
                    </a:ext>
                  </a:extLst>
                </p14:cNvPr>
                <p14:cNvContentPartPr/>
                <p14:nvPr/>
              </p14:nvContentPartPr>
              <p14:xfrm>
                <a:off x="8264433" y="799451"/>
                <a:ext cx="505080" cy="3193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678D597-C781-4687-83C8-68535632FCD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255793" y="790811"/>
                  <a:ext cx="52272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9DEEE7A-7C74-44FD-83D8-90D7B18BF8AD}"/>
                    </a:ext>
                  </a:extLst>
                </p14:cNvPr>
                <p14:cNvContentPartPr/>
                <p14:nvPr/>
              </p14:nvContentPartPr>
              <p14:xfrm>
                <a:off x="8891553" y="765251"/>
                <a:ext cx="40680" cy="353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9DEEE7A-7C74-44FD-83D8-90D7B18BF8A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882913" y="756251"/>
                  <a:ext cx="5832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404305D-01E6-4143-A9D2-27D1403B27DF}"/>
                    </a:ext>
                  </a:extLst>
                </p14:cNvPr>
                <p14:cNvContentPartPr/>
                <p14:nvPr/>
              </p14:nvContentPartPr>
              <p14:xfrm>
                <a:off x="9032673" y="843011"/>
                <a:ext cx="874440" cy="228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404305D-01E6-4143-A9D2-27D1403B27D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023673" y="834371"/>
                  <a:ext cx="8920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9D0136A-FAAC-460F-A9FA-B322C5916720}"/>
                    </a:ext>
                  </a:extLst>
                </p14:cNvPr>
                <p14:cNvContentPartPr/>
                <p14:nvPr/>
              </p14:nvContentPartPr>
              <p14:xfrm>
                <a:off x="10031673" y="762371"/>
                <a:ext cx="323280" cy="270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9D0136A-FAAC-460F-A9FA-B322C591672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022673" y="753371"/>
                  <a:ext cx="3409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B2F7885-8AA9-4F26-B62A-379D90043B33}"/>
                    </a:ext>
                  </a:extLst>
                </p14:cNvPr>
                <p14:cNvContentPartPr/>
                <p14:nvPr/>
              </p14:nvContentPartPr>
              <p14:xfrm>
                <a:off x="10313913" y="740771"/>
                <a:ext cx="390600" cy="233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B2F7885-8AA9-4F26-B62A-379D90043B3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305273" y="731771"/>
                  <a:ext cx="4082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0C8A367-4F59-44D7-8E74-D1DCC4D3EEBB}"/>
                    </a:ext>
                  </a:extLst>
                </p14:cNvPr>
                <p14:cNvContentPartPr/>
                <p14:nvPr/>
              </p14:nvContentPartPr>
              <p14:xfrm>
                <a:off x="7399713" y="1493891"/>
                <a:ext cx="311400" cy="2790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0C8A367-4F59-44D7-8E74-D1DCC4D3EEB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391073" y="1484891"/>
                  <a:ext cx="3290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3A5D952-CA8E-41D3-88A6-7FE1ABB9C98A}"/>
                    </a:ext>
                  </a:extLst>
                </p14:cNvPr>
                <p14:cNvContentPartPr/>
                <p14:nvPr/>
              </p14:nvContentPartPr>
              <p14:xfrm>
                <a:off x="7895793" y="1396691"/>
                <a:ext cx="268200" cy="325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3A5D952-CA8E-41D3-88A6-7FE1ABB9C98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886793" y="1388051"/>
                  <a:ext cx="28584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6169689-5FD9-4FA9-8C4C-A4B9A21CBB54}"/>
                    </a:ext>
                  </a:extLst>
                </p14:cNvPr>
                <p14:cNvContentPartPr/>
                <p14:nvPr/>
              </p14:nvContentPartPr>
              <p14:xfrm>
                <a:off x="7996953" y="1422971"/>
                <a:ext cx="61560" cy="169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6169689-5FD9-4FA9-8C4C-A4B9A21CBB5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988313" y="1414331"/>
                  <a:ext cx="792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0F75B01-BB33-4A38-83A2-2107C0F2EC86}"/>
                    </a:ext>
                  </a:extLst>
                </p14:cNvPr>
                <p14:cNvContentPartPr/>
                <p14:nvPr/>
              </p14:nvContentPartPr>
              <p14:xfrm>
                <a:off x="8192073" y="1215611"/>
                <a:ext cx="1008000" cy="555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0F75B01-BB33-4A38-83A2-2107C0F2EC8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183433" y="1206611"/>
                  <a:ext cx="1025640" cy="57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843DC0A-B397-4C85-87EA-FA9CEB61EF5F}"/>
                    </a:ext>
                  </a:extLst>
                </p14:cNvPr>
                <p14:cNvContentPartPr/>
                <p14:nvPr/>
              </p14:nvContentPartPr>
              <p14:xfrm>
                <a:off x="9345513" y="1365011"/>
                <a:ext cx="245160" cy="1440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843DC0A-B397-4C85-87EA-FA9CEB61EF5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336873" y="1356011"/>
                  <a:ext cx="2628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7F0834D-3AD4-4AC7-BC38-658391E92766}"/>
                    </a:ext>
                  </a:extLst>
                </p14:cNvPr>
                <p14:cNvContentPartPr/>
                <p14:nvPr/>
              </p14:nvContentPartPr>
              <p14:xfrm>
                <a:off x="9542433" y="1214171"/>
                <a:ext cx="381600" cy="2181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7F0834D-3AD4-4AC7-BC38-658391E9276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33793" y="1205531"/>
                  <a:ext cx="3992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1405D33-A164-43DF-940D-D0E3E1D80F70}"/>
                    </a:ext>
                  </a:extLst>
                </p14:cNvPr>
                <p14:cNvContentPartPr/>
                <p14:nvPr/>
              </p14:nvContentPartPr>
              <p14:xfrm>
                <a:off x="9758793" y="1230731"/>
                <a:ext cx="45000" cy="230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1405D33-A164-43DF-940D-D0E3E1D80F7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750153" y="1222091"/>
                  <a:ext cx="626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44A44A0-6353-4066-B56D-D467ECFC743B}"/>
                    </a:ext>
                  </a:extLst>
                </p14:cNvPr>
                <p14:cNvContentPartPr/>
                <p14:nvPr/>
              </p14:nvContentPartPr>
              <p14:xfrm>
                <a:off x="9898833" y="1153691"/>
                <a:ext cx="276840" cy="2458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44A44A0-6353-4066-B56D-D467ECFC743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889833" y="1145051"/>
                  <a:ext cx="2944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965F221-C9AC-4050-AAA8-A2194F724865}"/>
                    </a:ext>
                  </a:extLst>
                </p14:cNvPr>
                <p14:cNvContentPartPr/>
                <p14:nvPr/>
              </p14:nvContentPartPr>
              <p14:xfrm>
                <a:off x="10257393" y="1143971"/>
                <a:ext cx="218520" cy="1972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965F221-C9AC-4050-AAA8-A2194F72486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248753" y="1135331"/>
                  <a:ext cx="2361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7A58F11-61A0-4380-9A14-B2DF4ABD754A}"/>
                    </a:ext>
                  </a:extLst>
                </p14:cNvPr>
                <p14:cNvContentPartPr/>
                <p14:nvPr/>
              </p14:nvContentPartPr>
              <p14:xfrm>
                <a:off x="10512273" y="1095011"/>
                <a:ext cx="476280" cy="2257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7A58F11-61A0-4380-9A14-B2DF4ABD754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503633" y="1086371"/>
                  <a:ext cx="49392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645F7EE-3F7C-4712-A27B-3837D7AD7530}"/>
                    </a:ext>
                  </a:extLst>
                </p14:cNvPr>
                <p14:cNvContentPartPr/>
                <p14:nvPr/>
              </p14:nvContentPartPr>
              <p14:xfrm>
                <a:off x="11036073" y="916451"/>
                <a:ext cx="587520" cy="3240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645F7EE-3F7C-4712-A27B-3837D7AD753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027433" y="907451"/>
                  <a:ext cx="60516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0059D6E-3B53-4B0D-B894-B6253219F498}"/>
                    </a:ext>
                  </a:extLst>
                </p14:cNvPr>
                <p14:cNvContentPartPr/>
                <p14:nvPr/>
              </p14:nvContentPartPr>
              <p14:xfrm>
                <a:off x="7509153" y="2177531"/>
                <a:ext cx="105480" cy="1692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0059D6E-3B53-4B0D-B894-B6253219F49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500513" y="2168891"/>
                  <a:ext cx="1231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B5EBACD-2C10-4255-940B-56A207937737}"/>
                    </a:ext>
                  </a:extLst>
                </p14:cNvPr>
                <p14:cNvContentPartPr/>
                <p14:nvPr/>
              </p14:nvContentPartPr>
              <p14:xfrm>
                <a:off x="7621113" y="2037131"/>
                <a:ext cx="265680" cy="2818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B5EBACD-2C10-4255-940B-56A20793773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12473" y="2028131"/>
                  <a:ext cx="28332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2A993B2-CC32-436A-B9E8-232C3EA80DDC}"/>
                    </a:ext>
                  </a:extLst>
                </p14:cNvPr>
                <p14:cNvContentPartPr/>
                <p14:nvPr/>
              </p14:nvContentPartPr>
              <p14:xfrm>
                <a:off x="7780593" y="2100851"/>
                <a:ext cx="71280" cy="640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2A993B2-CC32-436A-B9E8-232C3EA80DD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771953" y="2091851"/>
                  <a:ext cx="889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F2F4893-B2AA-4CA3-BD3D-240F34F77920}"/>
                    </a:ext>
                  </a:extLst>
                </p14:cNvPr>
                <p14:cNvContentPartPr/>
                <p14:nvPr/>
              </p14:nvContentPartPr>
              <p14:xfrm>
                <a:off x="7994073" y="2072771"/>
                <a:ext cx="277560" cy="1958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F2F4893-B2AA-4CA3-BD3D-240F34F7792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985433" y="2064131"/>
                  <a:ext cx="2952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050C622-0A46-4483-979F-42BA08161557}"/>
                    </a:ext>
                  </a:extLst>
                </p14:cNvPr>
                <p14:cNvContentPartPr/>
                <p14:nvPr/>
              </p14:nvContentPartPr>
              <p14:xfrm>
                <a:off x="8303673" y="1899611"/>
                <a:ext cx="149400" cy="2545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050C622-0A46-4483-979F-42BA0816155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295033" y="1890611"/>
                  <a:ext cx="16704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40740EF-48F9-4795-BCF2-9D5D77443DDB}"/>
                    </a:ext>
                  </a:extLst>
                </p14:cNvPr>
                <p14:cNvContentPartPr/>
                <p14:nvPr/>
              </p14:nvContentPartPr>
              <p14:xfrm>
                <a:off x="8488713" y="1754891"/>
                <a:ext cx="731520" cy="4755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40740EF-48F9-4795-BCF2-9D5D77443DD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480073" y="1746251"/>
                  <a:ext cx="74916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4EFB5CD-5357-4850-A20A-BB8AD0BF6792}"/>
                    </a:ext>
                  </a:extLst>
                </p14:cNvPr>
                <p14:cNvContentPartPr/>
                <p14:nvPr/>
              </p14:nvContentPartPr>
              <p14:xfrm>
                <a:off x="9108993" y="1804571"/>
                <a:ext cx="52200" cy="1051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4EFB5CD-5357-4850-A20A-BB8AD0BF679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099993" y="1795571"/>
                  <a:ext cx="698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D03B294-6A6A-4029-B25D-706C1F52BD8A}"/>
                    </a:ext>
                  </a:extLst>
                </p14:cNvPr>
                <p14:cNvContentPartPr/>
                <p14:nvPr/>
              </p14:nvContentPartPr>
              <p14:xfrm>
                <a:off x="9338313" y="1830491"/>
                <a:ext cx="284760" cy="1429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D03B294-6A6A-4029-B25D-706C1F52BD8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329673" y="1821491"/>
                  <a:ext cx="3024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C77471C-D9D2-472D-8712-9D787B6DCF45}"/>
                    </a:ext>
                  </a:extLst>
                </p14:cNvPr>
                <p14:cNvContentPartPr/>
                <p14:nvPr/>
              </p14:nvContentPartPr>
              <p14:xfrm>
                <a:off x="9279633" y="1740491"/>
                <a:ext cx="38160" cy="75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C77471C-D9D2-472D-8712-9D787B6DCF4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270993" y="1731851"/>
                  <a:ext cx="558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F3BFBF1-E6CE-4C82-B7B0-549F5D5D6B46}"/>
                    </a:ext>
                  </a:extLst>
                </p14:cNvPr>
                <p14:cNvContentPartPr/>
                <p14:nvPr/>
              </p14:nvContentPartPr>
              <p14:xfrm>
                <a:off x="9754473" y="1696211"/>
                <a:ext cx="165240" cy="2350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F3BFBF1-E6CE-4C82-B7B0-549F5D5D6B4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745833" y="1687571"/>
                  <a:ext cx="18288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1AADCA8-356B-4912-A97B-814F4E776412}"/>
                    </a:ext>
                  </a:extLst>
                </p14:cNvPr>
                <p14:cNvContentPartPr/>
                <p14:nvPr/>
              </p14:nvContentPartPr>
              <p14:xfrm>
                <a:off x="9924393" y="1603331"/>
                <a:ext cx="267480" cy="2660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1AADCA8-356B-4912-A97B-814F4E77641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915753" y="1594331"/>
                  <a:ext cx="2851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8BA7267-81D8-4034-B788-72CC9B64EC40}"/>
                    </a:ext>
                  </a:extLst>
                </p14:cNvPr>
                <p14:cNvContentPartPr/>
                <p14:nvPr/>
              </p14:nvContentPartPr>
              <p14:xfrm>
                <a:off x="10060473" y="1646171"/>
                <a:ext cx="67680" cy="712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8BA7267-81D8-4034-B788-72CC9B64EC4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051473" y="1637171"/>
                  <a:ext cx="853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3055958-EC59-43B2-BD33-CF2D20433AFE}"/>
                    </a:ext>
                  </a:extLst>
                </p14:cNvPr>
                <p14:cNvContentPartPr/>
                <p14:nvPr/>
              </p14:nvContentPartPr>
              <p14:xfrm>
                <a:off x="10281153" y="1554011"/>
                <a:ext cx="90000" cy="2203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3055958-EC59-43B2-BD33-CF2D20433AF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272153" y="1545011"/>
                  <a:ext cx="1076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C08664C-F48D-4AEB-ACF3-08F230750C38}"/>
                    </a:ext>
                  </a:extLst>
                </p14:cNvPr>
                <p14:cNvContentPartPr/>
                <p14:nvPr/>
              </p14:nvContentPartPr>
              <p14:xfrm>
                <a:off x="10415073" y="1579571"/>
                <a:ext cx="357840" cy="1890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C08664C-F48D-4AEB-ACF3-08F230750C3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406073" y="1570931"/>
                  <a:ext cx="3754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4037A56-5F9D-4C42-9235-3002258D617C}"/>
                    </a:ext>
                  </a:extLst>
                </p14:cNvPr>
                <p14:cNvContentPartPr/>
                <p14:nvPr/>
              </p14:nvContentPartPr>
              <p14:xfrm>
                <a:off x="10716393" y="1388771"/>
                <a:ext cx="399240" cy="468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4037A56-5F9D-4C42-9235-3002258D617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707753" y="1379771"/>
                  <a:ext cx="41688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39FDCC4-B59F-4768-950F-C0F809A519F2}"/>
                    </a:ext>
                  </a:extLst>
                </p14:cNvPr>
                <p14:cNvContentPartPr/>
                <p14:nvPr/>
              </p14:nvContentPartPr>
              <p14:xfrm>
                <a:off x="11024913" y="1461491"/>
                <a:ext cx="101880" cy="500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39FDCC4-B59F-4768-950F-C0F809A519F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016273" y="1452851"/>
                  <a:ext cx="1195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0F0AC5F-2EE5-495F-93AF-436E3E1DA47F}"/>
                    </a:ext>
                  </a:extLst>
                </p14:cNvPr>
                <p14:cNvContentPartPr/>
                <p14:nvPr/>
              </p14:nvContentPartPr>
              <p14:xfrm>
                <a:off x="10188993" y="1542851"/>
                <a:ext cx="225720" cy="691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0F0AC5F-2EE5-495F-93AF-436E3E1DA47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179993" y="1533851"/>
                  <a:ext cx="243360" cy="86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BC45163-CBF8-4B01-832A-C16797668028}"/>
                  </a:ext>
                </a:extLst>
              </p14:cNvPr>
              <p14:cNvContentPartPr/>
              <p14:nvPr/>
            </p14:nvContentPartPr>
            <p14:xfrm>
              <a:off x="1551873" y="4523651"/>
              <a:ext cx="200520" cy="1983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BC45163-CBF8-4B01-832A-C1679766802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542873" y="4514651"/>
                <a:ext cx="21816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245F5E7E-74C8-4231-8D88-7DE024F53A41}"/>
              </a:ext>
            </a:extLst>
          </p:cNvPr>
          <p:cNvGrpSpPr/>
          <p:nvPr/>
        </p:nvGrpSpPr>
        <p:grpSpPr>
          <a:xfrm>
            <a:off x="1575993" y="4495931"/>
            <a:ext cx="2325600" cy="448920"/>
            <a:chOff x="1575993" y="4495931"/>
            <a:chExt cx="2325600" cy="44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02D67F6-12CE-4044-BF00-6E2227E1AABD}"/>
                    </a:ext>
                  </a:extLst>
                </p14:cNvPr>
                <p14:cNvContentPartPr/>
                <p14:nvPr/>
              </p14:nvContentPartPr>
              <p14:xfrm>
                <a:off x="1575993" y="4549211"/>
                <a:ext cx="195120" cy="1710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02D67F6-12CE-4044-BF00-6E2227E1AAB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567353" y="4540211"/>
                  <a:ext cx="2127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8A2EA98-9092-4C77-A7EC-4EB09CDC2162}"/>
                    </a:ext>
                  </a:extLst>
                </p14:cNvPr>
                <p14:cNvContentPartPr/>
                <p14:nvPr/>
              </p14:nvContentPartPr>
              <p14:xfrm>
                <a:off x="1877673" y="4554251"/>
                <a:ext cx="285840" cy="1789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8A2EA98-9092-4C77-A7EC-4EB09CDC216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869033" y="4545251"/>
                  <a:ext cx="3034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DD78739-7618-4B6E-A10B-6CB66F879321}"/>
                    </a:ext>
                  </a:extLst>
                </p14:cNvPr>
                <p14:cNvContentPartPr/>
                <p14:nvPr/>
              </p14:nvContentPartPr>
              <p14:xfrm>
                <a:off x="2181513" y="4681691"/>
                <a:ext cx="143640" cy="327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DD78739-7618-4B6E-A10B-6CB66F87932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172873" y="4673051"/>
                  <a:ext cx="1612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D1E6AD6-E3EE-409E-A1D5-79586EF0CBF2}"/>
                    </a:ext>
                  </a:extLst>
                </p14:cNvPr>
                <p14:cNvContentPartPr/>
                <p14:nvPr/>
              </p14:nvContentPartPr>
              <p14:xfrm>
                <a:off x="2270433" y="4655411"/>
                <a:ext cx="114480" cy="1270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D1E6AD6-E3EE-409E-A1D5-79586EF0CBF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261433" y="4646411"/>
                  <a:ext cx="1321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4C89A3D-3041-4D85-A7C2-ACC6502B7333}"/>
                    </a:ext>
                  </a:extLst>
                </p14:cNvPr>
                <p14:cNvContentPartPr/>
                <p14:nvPr/>
              </p14:nvContentPartPr>
              <p14:xfrm>
                <a:off x="2507673" y="4584131"/>
                <a:ext cx="584640" cy="3607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4C89A3D-3041-4D85-A7C2-ACC6502B733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499033" y="4575491"/>
                  <a:ext cx="60228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B7907D8-0270-455D-A298-FC31456DE8CB}"/>
                    </a:ext>
                  </a:extLst>
                </p14:cNvPr>
                <p14:cNvContentPartPr/>
                <p14:nvPr/>
              </p14:nvContentPartPr>
              <p14:xfrm>
                <a:off x="3048753" y="4592051"/>
                <a:ext cx="222840" cy="2178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B7907D8-0270-455D-A298-FC31456DE8C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039753" y="4583411"/>
                  <a:ext cx="2404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E8FF175-57B3-42A9-B96F-0AFE3A50A53D}"/>
                    </a:ext>
                  </a:extLst>
                </p14:cNvPr>
                <p14:cNvContentPartPr/>
                <p14:nvPr/>
              </p14:nvContentPartPr>
              <p14:xfrm>
                <a:off x="3264033" y="4548851"/>
                <a:ext cx="257400" cy="2620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E8FF175-57B3-42A9-B96F-0AFE3A50A53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55033" y="4540211"/>
                  <a:ext cx="2750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A630674-0CE2-4546-96F9-4A1A5570272E}"/>
                    </a:ext>
                  </a:extLst>
                </p14:cNvPr>
                <p14:cNvContentPartPr/>
                <p14:nvPr/>
              </p14:nvContentPartPr>
              <p14:xfrm>
                <a:off x="3413073" y="4543811"/>
                <a:ext cx="76680" cy="633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A630674-0CE2-4546-96F9-4A1A5570272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404433" y="4535171"/>
                  <a:ext cx="943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2F073A4-AD27-475B-A45A-1064D012EAEB}"/>
                    </a:ext>
                  </a:extLst>
                </p14:cNvPr>
                <p14:cNvContentPartPr/>
                <p14:nvPr/>
              </p14:nvContentPartPr>
              <p14:xfrm>
                <a:off x="3526833" y="4495931"/>
                <a:ext cx="374760" cy="2628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2F073A4-AD27-475B-A45A-1064D012EAE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517833" y="4486931"/>
                  <a:ext cx="392400" cy="28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C6F30D9-798A-4163-B53A-B2E8F5C13C15}"/>
                  </a:ext>
                </a:extLst>
              </p14:cNvPr>
              <p14:cNvContentPartPr/>
              <p14:nvPr/>
            </p14:nvContentPartPr>
            <p14:xfrm>
              <a:off x="5124873" y="4492331"/>
              <a:ext cx="169200" cy="2775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C6F30D9-798A-4163-B53A-B2E8F5C13C1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116233" y="4483691"/>
                <a:ext cx="186840" cy="29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44A068BA-A674-4D65-B75F-C9AB123886F3}"/>
              </a:ext>
            </a:extLst>
          </p:cNvPr>
          <p:cNvGrpSpPr/>
          <p:nvPr/>
        </p:nvGrpSpPr>
        <p:grpSpPr>
          <a:xfrm>
            <a:off x="5022273" y="4499171"/>
            <a:ext cx="1883160" cy="416520"/>
            <a:chOff x="5022273" y="4499171"/>
            <a:chExt cx="1883160" cy="41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AA429BB-5D18-408E-A102-42F9AA91FCCF}"/>
                    </a:ext>
                  </a:extLst>
                </p14:cNvPr>
                <p14:cNvContentPartPr/>
                <p14:nvPr/>
              </p14:nvContentPartPr>
              <p14:xfrm>
                <a:off x="5022273" y="4499171"/>
                <a:ext cx="284400" cy="2642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AA429BB-5D18-408E-A102-42F9AA91FCC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013273" y="4490171"/>
                  <a:ext cx="30204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D58E6C0-3520-4480-A4F3-251F7301A86C}"/>
                    </a:ext>
                  </a:extLst>
                </p14:cNvPr>
                <p14:cNvContentPartPr/>
                <p14:nvPr/>
              </p14:nvContentPartPr>
              <p14:xfrm>
                <a:off x="5636793" y="4542371"/>
                <a:ext cx="28440" cy="36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D58E6C0-3520-4480-A4F3-251F7301A86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627793" y="4533731"/>
                  <a:ext cx="460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8CE20B8-36A4-4D77-9E78-C9F49A0F13BE}"/>
                    </a:ext>
                  </a:extLst>
                </p14:cNvPr>
                <p14:cNvContentPartPr/>
                <p14:nvPr/>
              </p14:nvContentPartPr>
              <p14:xfrm>
                <a:off x="5518713" y="4516451"/>
                <a:ext cx="160200" cy="349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8CE20B8-36A4-4D77-9E78-C9F49A0F13B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509713" y="4507811"/>
                  <a:ext cx="1778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C3F17DE-50A2-4931-B9B9-061543D29AB6}"/>
                    </a:ext>
                  </a:extLst>
                </p14:cNvPr>
                <p14:cNvContentPartPr/>
                <p14:nvPr/>
              </p14:nvContentPartPr>
              <p14:xfrm>
                <a:off x="5595753" y="4531931"/>
                <a:ext cx="6480" cy="1720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C3F17DE-50A2-4931-B9B9-061543D29AB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586753" y="4523291"/>
                  <a:ext cx="241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16193EE-2DF5-421A-9766-D99319B694A0}"/>
                    </a:ext>
                  </a:extLst>
                </p14:cNvPr>
                <p14:cNvContentPartPr/>
                <p14:nvPr/>
              </p14:nvContentPartPr>
              <p14:xfrm>
                <a:off x="5499993" y="4736411"/>
                <a:ext cx="151560" cy="280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16193EE-2DF5-421A-9766-D99319B694A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491353" y="4727411"/>
                  <a:ext cx="1692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65DAFCB-4B09-47F9-923B-4CA76A7713E5}"/>
                    </a:ext>
                  </a:extLst>
                </p14:cNvPr>
                <p14:cNvContentPartPr/>
                <p14:nvPr/>
              </p14:nvContentPartPr>
              <p14:xfrm>
                <a:off x="5653353" y="4615811"/>
                <a:ext cx="170640" cy="1458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65DAFCB-4B09-47F9-923B-4CA76A7713E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644353" y="4606811"/>
                  <a:ext cx="1882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05929D2-6F5E-4D90-BABE-AACA1F0C4930}"/>
                    </a:ext>
                  </a:extLst>
                </p14:cNvPr>
                <p14:cNvContentPartPr/>
                <p14:nvPr/>
              </p14:nvContentPartPr>
              <p14:xfrm>
                <a:off x="5820753" y="4580171"/>
                <a:ext cx="1084680" cy="3355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05929D2-6F5E-4D90-BABE-AACA1F0C493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812113" y="4571531"/>
                  <a:ext cx="1102320" cy="35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99AE157-3B42-4951-BD21-BE8CFD47688B}"/>
              </a:ext>
            </a:extLst>
          </p:cNvPr>
          <p:cNvGrpSpPr/>
          <p:nvPr/>
        </p:nvGrpSpPr>
        <p:grpSpPr>
          <a:xfrm>
            <a:off x="8471793" y="4461371"/>
            <a:ext cx="2087640" cy="306720"/>
            <a:chOff x="8471793" y="4461371"/>
            <a:chExt cx="2087640" cy="30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C323991-4351-4BE5-B63B-B35628F7AF00}"/>
                    </a:ext>
                  </a:extLst>
                </p14:cNvPr>
                <p14:cNvContentPartPr/>
                <p14:nvPr/>
              </p14:nvContentPartPr>
              <p14:xfrm>
                <a:off x="8471793" y="4501691"/>
                <a:ext cx="200160" cy="2361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C323991-4351-4BE5-B63B-B35628F7AF0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463153" y="4493051"/>
                  <a:ext cx="21780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EA7A72D-68E5-4E7F-B672-F325EC90CEE1}"/>
                    </a:ext>
                  </a:extLst>
                </p14:cNvPr>
                <p14:cNvContentPartPr/>
                <p14:nvPr/>
              </p14:nvContentPartPr>
              <p14:xfrm>
                <a:off x="8711553" y="4539851"/>
                <a:ext cx="133920" cy="1890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EA7A72D-68E5-4E7F-B672-F325EC90CEE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702553" y="4530851"/>
                  <a:ext cx="1515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0A9C436-ACFF-480E-A672-10355E08DA45}"/>
                    </a:ext>
                  </a:extLst>
                </p14:cNvPr>
                <p14:cNvContentPartPr/>
                <p14:nvPr/>
              </p14:nvContentPartPr>
              <p14:xfrm>
                <a:off x="8878593" y="4578731"/>
                <a:ext cx="98640" cy="1594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0A9C436-ACFF-480E-A672-10355E08DA4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869593" y="4569731"/>
                  <a:ext cx="116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D473FD0-D2D5-4E61-94A4-8D55BE037936}"/>
                    </a:ext>
                  </a:extLst>
                </p14:cNvPr>
                <p14:cNvContentPartPr/>
                <p14:nvPr/>
              </p14:nvContentPartPr>
              <p14:xfrm>
                <a:off x="8958153" y="4485131"/>
                <a:ext cx="38880" cy="2257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D473FD0-D2D5-4E61-94A4-8D55BE03793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949513" y="4476131"/>
                  <a:ext cx="5652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70BB16C-627B-4CD4-AC28-5F66019C3328}"/>
                    </a:ext>
                  </a:extLst>
                </p14:cNvPr>
                <p14:cNvContentPartPr/>
                <p14:nvPr/>
              </p14:nvContentPartPr>
              <p14:xfrm>
                <a:off x="9009633" y="4503851"/>
                <a:ext cx="313200" cy="2325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70BB16C-627B-4CD4-AC28-5F66019C332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000993" y="4495211"/>
                  <a:ext cx="3308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A0066DB-F35C-42E6-99A4-F0966BA91D3A}"/>
                    </a:ext>
                  </a:extLst>
                </p14:cNvPr>
                <p14:cNvContentPartPr/>
                <p14:nvPr/>
              </p14:nvContentPartPr>
              <p14:xfrm>
                <a:off x="9200073" y="4495211"/>
                <a:ext cx="159840" cy="831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A0066DB-F35C-42E6-99A4-F0966BA91D3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191073" y="4486211"/>
                  <a:ext cx="1774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D61D4DC-B07D-4AFF-AC4A-6AE7B9CD95C1}"/>
                    </a:ext>
                  </a:extLst>
                </p14:cNvPr>
                <p14:cNvContentPartPr/>
                <p14:nvPr/>
              </p14:nvContentPartPr>
              <p14:xfrm>
                <a:off x="9436233" y="4515371"/>
                <a:ext cx="338040" cy="2250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D61D4DC-B07D-4AFF-AC4A-6AE7B9CD95C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427233" y="4506371"/>
                  <a:ext cx="3556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E5B3955-03AE-48EF-97C3-9FE708EC1566}"/>
                    </a:ext>
                  </a:extLst>
                </p14:cNvPr>
                <p14:cNvContentPartPr/>
                <p14:nvPr/>
              </p14:nvContentPartPr>
              <p14:xfrm>
                <a:off x="9630273" y="4566851"/>
                <a:ext cx="139680" cy="507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E5B3955-03AE-48EF-97C3-9FE708EC156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621273" y="4557851"/>
                  <a:ext cx="157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D276E5C-7EB1-45F0-A51D-881059941675}"/>
                    </a:ext>
                  </a:extLst>
                </p14:cNvPr>
                <p14:cNvContentPartPr/>
                <p14:nvPr/>
              </p14:nvContentPartPr>
              <p14:xfrm>
                <a:off x="9765633" y="4537691"/>
                <a:ext cx="417960" cy="2160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D276E5C-7EB1-45F0-A51D-88105994167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756633" y="4529051"/>
                  <a:ext cx="4356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4E1F91A-F44E-40A9-9525-D87AD19685A6}"/>
                    </a:ext>
                  </a:extLst>
                </p14:cNvPr>
                <p14:cNvContentPartPr/>
                <p14:nvPr/>
              </p14:nvContentPartPr>
              <p14:xfrm>
                <a:off x="10053273" y="4554251"/>
                <a:ext cx="106200" cy="579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4E1F91A-F44E-40A9-9525-D87AD19685A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044633" y="4545251"/>
                  <a:ext cx="1238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5075434-42AE-4822-A876-98FFE855A47A}"/>
                    </a:ext>
                  </a:extLst>
                </p14:cNvPr>
                <p14:cNvContentPartPr/>
                <p14:nvPr/>
              </p14:nvContentPartPr>
              <p14:xfrm>
                <a:off x="10162713" y="4461371"/>
                <a:ext cx="396720" cy="3067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5075434-42AE-4822-A876-98FFE855A47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153713" y="4452371"/>
                  <a:ext cx="414360" cy="32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6C0B747F-D732-4F9D-AB9F-9AC9E83BB894}"/>
                  </a:ext>
                </a:extLst>
              </p14:cNvPr>
              <p14:cNvContentPartPr/>
              <p14:nvPr/>
            </p14:nvContentPartPr>
            <p14:xfrm>
              <a:off x="1977393" y="5296931"/>
              <a:ext cx="1479600" cy="13176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6C0B747F-D732-4F9D-AB9F-9AC9E83BB894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968393" y="5288291"/>
                <a:ext cx="1497240" cy="13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8E72466A-65DA-4114-BC82-B24333312FD2}"/>
                  </a:ext>
                </a:extLst>
              </p14:cNvPr>
              <p14:cNvContentPartPr/>
              <p14:nvPr/>
            </p14:nvContentPartPr>
            <p14:xfrm>
              <a:off x="2083233" y="5665571"/>
              <a:ext cx="1373400" cy="4312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8E72466A-65DA-4114-BC82-B24333312FD2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2074233" y="5656931"/>
                <a:ext cx="1391040" cy="44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3" name="Group 132">
            <a:extLst>
              <a:ext uri="{FF2B5EF4-FFF2-40B4-BE49-F238E27FC236}">
                <a16:creationId xmlns:a16="http://schemas.microsoft.com/office/drawing/2014/main" id="{5162F959-B558-43E1-A2C7-08E67B6392E9}"/>
              </a:ext>
            </a:extLst>
          </p:cNvPr>
          <p:cNvGrpSpPr/>
          <p:nvPr/>
        </p:nvGrpSpPr>
        <p:grpSpPr>
          <a:xfrm>
            <a:off x="2377353" y="5110451"/>
            <a:ext cx="9301680" cy="649800"/>
            <a:chOff x="2377353" y="5110451"/>
            <a:chExt cx="9301680" cy="64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5CC961F-DA5E-4D29-BC06-A62F926FB7CA}"/>
                    </a:ext>
                  </a:extLst>
                </p14:cNvPr>
                <p14:cNvContentPartPr/>
                <p14:nvPr/>
              </p14:nvContentPartPr>
              <p14:xfrm>
                <a:off x="2377353" y="5571971"/>
                <a:ext cx="502200" cy="1882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5CC961F-DA5E-4D29-BC06-A62F926FB7C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368353" y="5562971"/>
                  <a:ext cx="5198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D1AA344-7037-41D2-A1BB-EEE009C3CB3E}"/>
                    </a:ext>
                  </a:extLst>
                </p14:cNvPr>
                <p14:cNvContentPartPr/>
                <p14:nvPr/>
              </p14:nvContentPartPr>
              <p14:xfrm>
                <a:off x="2851473" y="5440571"/>
                <a:ext cx="471600" cy="2044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D1AA344-7037-41D2-A1BB-EEE009C3CB3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842833" y="5431571"/>
                  <a:ext cx="4892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E515CAB-9900-438B-B926-E28A8AC11CFC}"/>
                    </a:ext>
                  </a:extLst>
                </p14:cNvPr>
                <p14:cNvContentPartPr/>
                <p14:nvPr/>
              </p14:nvContentPartPr>
              <p14:xfrm>
                <a:off x="3060993" y="5403131"/>
                <a:ext cx="79200" cy="698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E515CAB-9900-438B-B926-E28A8AC11CF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051993" y="5394131"/>
                  <a:ext cx="968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3D2E2D7-ECC8-482F-A786-E808E0FAB941}"/>
                    </a:ext>
                  </a:extLst>
                </p14:cNvPr>
                <p14:cNvContentPartPr/>
                <p14:nvPr/>
              </p14:nvContentPartPr>
              <p14:xfrm>
                <a:off x="2955873" y="5387291"/>
                <a:ext cx="519480" cy="680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3D2E2D7-ECC8-482F-A786-E808E0FAB94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946873" y="5378291"/>
                  <a:ext cx="537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6BDAA71-EAD0-438A-88B8-69978DA3D3F6}"/>
                    </a:ext>
                  </a:extLst>
                </p14:cNvPr>
                <p14:cNvContentPartPr/>
                <p14:nvPr/>
              </p14:nvContentPartPr>
              <p14:xfrm>
                <a:off x="3410553" y="5349491"/>
                <a:ext cx="144720" cy="1447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6BDAA71-EAD0-438A-88B8-69978DA3D3F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401553" y="5340491"/>
                  <a:ext cx="1623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4CC4888-C37D-4557-BBCB-7DB88CDDEC57}"/>
                    </a:ext>
                  </a:extLst>
                </p14:cNvPr>
                <p14:cNvContentPartPr/>
                <p14:nvPr/>
              </p14:nvContentPartPr>
              <p14:xfrm>
                <a:off x="3690273" y="5309531"/>
                <a:ext cx="401400" cy="1562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4CC4888-C37D-4557-BBCB-7DB88CDDEC5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681273" y="5300531"/>
                  <a:ext cx="4190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54BE3A4-FBA4-4F2B-9CB9-63B17A0F85AA}"/>
                    </a:ext>
                  </a:extLst>
                </p14:cNvPr>
                <p14:cNvContentPartPr/>
                <p14:nvPr/>
              </p14:nvContentPartPr>
              <p14:xfrm>
                <a:off x="4248993" y="5172011"/>
                <a:ext cx="327240" cy="2638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54BE3A4-FBA4-4F2B-9CB9-63B17A0F85A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239993" y="5163011"/>
                  <a:ext cx="34488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CBBD093-3993-43E8-B737-DEF5478E5F23}"/>
                    </a:ext>
                  </a:extLst>
                </p14:cNvPr>
                <p14:cNvContentPartPr/>
                <p14:nvPr/>
              </p14:nvContentPartPr>
              <p14:xfrm>
                <a:off x="4478673" y="5224931"/>
                <a:ext cx="49320" cy="115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CBBD093-3993-43E8-B737-DEF5478E5F2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469673" y="5215931"/>
                  <a:ext cx="669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69E955B-73A6-4906-8AB4-FBD6E802C788}"/>
                    </a:ext>
                  </a:extLst>
                </p14:cNvPr>
                <p14:cNvContentPartPr/>
                <p14:nvPr/>
              </p14:nvContentPartPr>
              <p14:xfrm>
                <a:off x="4551753" y="5206571"/>
                <a:ext cx="576360" cy="2106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69E955B-73A6-4906-8AB4-FBD6E802C78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542753" y="5197571"/>
                  <a:ext cx="5940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516914D-6C62-451B-A0A5-9A2A8FD83B57}"/>
                    </a:ext>
                  </a:extLst>
                </p14:cNvPr>
                <p14:cNvContentPartPr/>
                <p14:nvPr/>
              </p14:nvContentPartPr>
              <p14:xfrm>
                <a:off x="4907073" y="5190371"/>
                <a:ext cx="44280" cy="57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516914D-6C62-451B-A0A5-9A2A8FD83B5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898073" y="5181371"/>
                  <a:ext cx="619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EEA293D-38B1-4D38-AA22-2EF24E395EE0}"/>
                    </a:ext>
                  </a:extLst>
                </p14:cNvPr>
                <p14:cNvContentPartPr/>
                <p14:nvPr/>
              </p14:nvContentPartPr>
              <p14:xfrm>
                <a:off x="5159793" y="5305571"/>
                <a:ext cx="182160" cy="2624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EEA293D-38B1-4D38-AA22-2EF24E395EE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150793" y="5296931"/>
                  <a:ext cx="1998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A259BE9-0337-445C-B5B7-E00A614B4EEA}"/>
                    </a:ext>
                  </a:extLst>
                </p14:cNvPr>
                <p14:cNvContentPartPr/>
                <p14:nvPr/>
              </p14:nvContentPartPr>
              <p14:xfrm>
                <a:off x="5434833" y="5138171"/>
                <a:ext cx="913680" cy="2869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A259BE9-0337-445C-B5B7-E00A614B4EE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426193" y="5129531"/>
                  <a:ext cx="93132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9DF4F5C-74A3-4193-9545-829ADCEBFC56}"/>
                    </a:ext>
                  </a:extLst>
                </p14:cNvPr>
                <p14:cNvContentPartPr/>
                <p14:nvPr/>
              </p14:nvContentPartPr>
              <p14:xfrm>
                <a:off x="6473433" y="5110451"/>
                <a:ext cx="775080" cy="2685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9DF4F5C-74A3-4193-9545-829ADCEBFC5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464433" y="5101811"/>
                  <a:ext cx="79272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F8A632E-FBC6-458D-833E-CBD60209D7EB}"/>
                    </a:ext>
                  </a:extLst>
                </p14:cNvPr>
                <p14:cNvContentPartPr/>
                <p14:nvPr/>
              </p14:nvContentPartPr>
              <p14:xfrm>
                <a:off x="7463793" y="5119811"/>
                <a:ext cx="576720" cy="4096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F8A632E-FBC6-458D-833E-CBD60209D7E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454793" y="5111171"/>
                  <a:ext cx="59436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63010B9-9FE6-4CCA-B4EF-6D6D452C428E}"/>
                    </a:ext>
                  </a:extLst>
                </p14:cNvPr>
                <p14:cNvContentPartPr/>
                <p14:nvPr/>
              </p14:nvContentPartPr>
              <p14:xfrm>
                <a:off x="8158593" y="5183891"/>
                <a:ext cx="1019520" cy="4024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63010B9-9FE6-4CCA-B4EF-6D6D452C428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149953" y="5175251"/>
                  <a:ext cx="103716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BD1F6C2-71B5-40AA-B6E7-A5B2BC8AE735}"/>
                    </a:ext>
                  </a:extLst>
                </p14:cNvPr>
                <p14:cNvContentPartPr/>
                <p14:nvPr/>
              </p14:nvContentPartPr>
              <p14:xfrm>
                <a:off x="9036993" y="5235011"/>
                <a:ext cx="119520" cy="493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BD1F6C2-71B5-40AA-B6E7-A5B2BC8AE73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028353" y="5226371"/>
                  <a:ext cx="1371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F87B2CF-0F42-48D7-97F0-E4DF44D4AB2B}"/>
                    </a:ext>
                  </a:extLst>
                </p14:cNvPr>
                <p14:cNvContentPartPr/>
                <p14:nvPr/>
              </p14:nvContentPartPr>
              <p14:xfrm>
                <a:off x="9150033" y="5129531"/>
                <a:ext cx="329040" cy="3006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F87B2CF-0F42-48D7-97F0-E4DF44D4AB2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141393" y="5120531"/>
                  <a:ext cx="34668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636447E1-5B44-49BC-AFE5-FA9DB07C80E8}"/>
                    </a:ext>
                  </a:extLst>
                </p14:cNvPr>
                <p14:cNvContentPartPr/>
                <p14:nvPr/>
              </p14:nvContentPartPr>
              <p14:xfrm>
                <a:off x="9615153" y="5296931"/>
                <a:ext cx="309600" cy="1497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636447E1-5B44-49BC-AFE5-FA9DB07C80E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606513" y="5287931"/>
                  <a:ext cx="3272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E71E9CB-62AA-4A9F-A754-D3FD2954430D}"/>
                    </a:ext>
                  </a:extLst>
                </p14:cNvPr>
                <p14:cNvContentPartPr/>
                <p14:nvPr/>
              </p14:nvContentPartPr>
              <p14:xfrm>
                <a:off x="9839433" y="5237531"/>
                <a:ext cx="42480" cy="288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E71E9CB-62AA-4A9F-A754-D3FD2954430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830793" y="5228531"/>
                  <a:ext cx="601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9AD8D8E-CDAC-4A3A-A4B9-09E73B4429F2}"/>
                    </a:ext>
                  </a:extLst>
                </p14:cNvPr>
                <p14:cNvContentPartPr/>
                <p14:nvPr/>
              </p14:nvContentPartPr>
              <p14:xfrm>
                <a:off x="9913233" y="5137091"/>
                <a:ext cx="542160" cy="3067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9AD8D8E-CDAC-4A3A-A4B9-09E73B4429F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904593" y="5128091"/>
                  <a:ext cx="55980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A8D6C07-8ADD-4CFF-B01D-7C8C2536E47B}"/>
                    </a:ext>
                  </a:extLst>
                </p14:cNvPr>
                <p14:cNvContentPartPr/>
                <p14:nvPr/>
              </p14:nvContentPartPr>
              <p14:xfrm>
                <a:off x="10505433" y="5153291"/>
                <a:ext cx="77040" cy="3477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A8D6C07-8ADD-4CFF-B01D-7C8C2536E47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496433" y="5144291"/>
                  <a:ext cx="9468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854DDB8A-91EC-4BD2-92A7-0A01C7CBB8D3}"/>
                    </a:ext>
                  </a:extLst>
                </p14:cNvPr>
                <p14:cNvContentPartPr/>
                <p14:nvPr/>
              </p14:nvContentPartPr>
              <p14:xfrm>
                <a:off x="10677153" y="5334011"/>
                <a:ext cx="1001880" cy="1695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854DDB8A-91EC-4BD2-92A7-0A01C7CBB8D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668153" y="5325011"/>
                  <a:ext cx="1019520" cy="18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2E3ED7A-FDFC-416F-B5F3-5F6EA501EC7C}"/>
              </a:ext>
            </a:extLst>
          </p:cNvPr>
          <p:cNvGrpSpPr/>
          <p:nvPr/>
        </p:nvGrpSpPr>
        <p:grpSpPr>
          <a:xfrm>
            <a:off x="1314273" y="5850611"/>
            <a:ext cx="7516800" cy="781560"/>
            <a:chOff x="1314273" y="5850611"/>
            <a:chExt cx="7516800" cy="78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217A6E1-510A-40E3-BC1A-0CD6DF5B59FD}"/>
                    </a:ext>
                  </a:extLst>
                </p14:cNvPr>
                <p14:cNvContentPartPr/>
                <p14:nvPr/>
              </p14:nvContentPartPr>
              <p14:xfrm>
                <a:off x="2061633" y="5955731"/>
                <a:ext cx="100080" cy="1533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217A6E1-510A-40E3-BC1A-0CD6DF5B59F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052633" y="5947091"/>
                  <a:ext cx="1177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8D813A1-B751-4272-898A-D2D8283291CE}"/>
                    </a:ext>
                  </a:extLst>
                </p14:cNvPr>
                <p14:cNvContentPartPr/>
                <p14:nvPr/>
              </p14:nvContentPartPr>
              <p14:xfrm>
                <a:off x="2113113" y="6107651"/>
                <a:ext cx="106200" cy="414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8D813A1-B751-4272-898A-D2D8283291C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104113" y="6098651"/>
                  <a:ext cx="1238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8B98BB2-CA40-4415-84BA-90C91F9365B3}"/>
                    </a:ext>
                  </a:extLst>
                </p14:cNvPr>
                <p14:cNvContentPartPr/>
                <p14:nvPr/>
              </p14:nvContentPartPr>
              <p14:xfrm>
                <a:off x="2224713" y="6001091"/>
                <a:ext cx="235440" cy="1159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8B98BB2-CA40-4415-84BA-90C91F9365B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216073" y="5992091"/>
                  <a:ext cx="2530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54647EE-A805-409F-B048-6D7A72B17728}"/>
                    </a:ext>
                  </a:extLst>
                </p14:cNvPr>
                <p14:cNvContentPartPr/>
                <p14:nvPr/>
              </p14:nvContentPartPr>
              <p14:xfrm>
                <a:off x="2222553" y="6203051"/>
                <a:ext cx="36000" cy="1929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54647EE-A805-409F-B048-6D7A72B1772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213553" y="6194051"/>
                  <a:ext cx="536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F7693B7-976D-4266-B50E-9FD495A67CFD}"/>
                    </a:ext>
                  </a:extLst>
                </p14:cNvPr>
                <p14:cNvContentPartPr/>
                <p14:nvPr/>
              </p14:nvContentPartPr>
              <p14:xfrm>
                <a:off x="2211033" y="6159131"/>
                <a:ext cx="73440" cy="1252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F7693B7-976D-4266-B50E-9FD495A67CF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202393" y="6150491"/>
                  <a:ext cx="910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FFA24AC-C87B-4580-925D-B122687DD0CE}"/>
                    </a:ext>
                  </a:extLst>
                </p14:cNvPr>
                <p14:cNvContentPartPr/>
                <p14:nvPr/>
              </p14:nvContentPartPr>
              <p14:xfrm>
                <a:off x="2293473" y="6125291"/>
                <a:ext cx="628200" cy="3582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FFA24AC-C87B-4580-925D-B122687DD0C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284473" y="6116291"/>
                  <a:ext cx="64584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560C6E0-D35F-4099-BD26-C1F445D9FDB3}"/>
                    </a:ext>
                  </a:extLst>
                </p14:cNvPr>
                <p14:cNvContentPartPr/>
                <p14:nvPr/>
              </p14:nvContentPartPr>
              <p14:xfrm>
                <a:off x="2821593" y="6070571"/>
                <a:ext cx="64440" cy="5616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560C6E0-D35F-4099-BD26-C1F445D9FDB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812953" y="6061571"/>
                  <a:ext cx="82080" cy="57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0B1B6E2-A44F-4952-BE8D-40B63963D484}"/>
                    </a:ext>
                  </a:extLst>
                </p14:cNvPr>
                <p14:cNvContentPartPr/>
                <p14:nvPr/>
              </p14:nvContentPartPr>
              <p14:xfrm>
                <a:off x="2937513" y="6118451"/>
                <a:ext cx="1800" cy="18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0B1B6E2-A44F-4952-BE8D-40B63963D48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928873" y="6109811"/>
                  <a:ext cx="194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2C3B7C6-684C-48E7-8B15-70595BA708DB}"/>
                    </a:ext>
                  </a:extLst>
                </p14:cNvPr>
                <p14:cNvContentPartPr/>
                <p14:nvPr/>
              </p14:nvContentPartPr>
              <p14:xfrm>
                <a:off x="2934633" y="6073091"/>
                <a:ext cx="109080" cy="1537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2C3B7C6-684C-48E7-8B15-70595BA708D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925993" y="6064091"/>
                  <a:ext cx="1267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01671B1-0A65-4101-BF11-77A2E4EF1BC9}"/>
                    </a:ext>
                  </a:extLst>
                </p14:cNvPr>
                <p14:cNvContentPartPr/>
                <p14:nvPr/>
              </p14:nvContentPartPr>
              <p14:xfrm>
                <a:off x="3059193" y="5965451"/>
                <a:ext cx="223200" cy="2451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01671B1-0A65-4101-BF11-77A2E4EF1BC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050553" y="5956451"/>
                  <a:ext cx="24084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479E88D-AE13-4CA3-80F9-B2C8688B0B8D}"/>
                    </a:ext>
                  </a:extLst>
                </p14:cNvPr>
                <p14:cNvContentPartPr/>
                <p14:nvPr/>
              </p14:nvContentPartPr>
              <p14:xfrm>
                <a:off x="3182673" y="5932691"/>
                <a:ext cx="104760" cy="712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479E88D-AE13-4CA3-80F9-B2C8688B0B8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174033" y="5923691"/>
                  <a:ext cx="1224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77EBD2B-2C2B-46FB-8284-AA2083BFB25D}"/>
                    </a:ext>
                  </a:extLst>
                </p14:cNvPr>
                <p14:cNvContentPartPr/>
                <p14:nvPr/>
              </p14:nvContentPartPr>
              <p14:xfrm>
                <a:off x="2971713" y="6257411"/>
                <a:ext cx="213120" cy="2102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77EBD2B-2C2B-46FB-8284-AA2083BFB25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962713" y="6248771"/>
                  <a:ext cx="2307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8BE9EC0-4DBA-4766-A5CE-BA82426C939C}"/>
                    </a:ext>
                  </a:extLst>
                </p14:cNvPr>
                <p14:cNvContentPartPr/>
                <p14:nvPr/>
              </p14:nvContentPartPr>
              <p14:xfrm>
                <a:off x="3094113" y="6303851"/>
                <a:ext cx="124920" cy="446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8BE9EC0-4DBA-4766-A5CE-BA82426C939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085473" y="6294851"/>
                  <a:ext cx="1425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54853D5-9DE4-46FE-92E4-B8CA77EE4A65}"/>
                    </a:ext>
                  </a:extLst>
                </p14:cNvPr>
                <p14:cNvContentPartPr/>
                <p14:nvPr/>
              </p14:nvContentPartPr>
              <p14:xfrm>
                <a:off x="3214353" y="6163451"/>
                <a:ext cx="385560" cy="2466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54853D5-9DE4-46FE-92E4-B8CA77EE4A6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205713" y="6154811"/>
                  <a:ext cx="4032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C22BDC0-E6E7-4256-9BD1-7863571028CC}"/>
                    </a:ext>
                  </a:extLst>
                </p14:cNvPr>
                <p14:cNvContentPartPr/>
                <p14:nvPr/>
              </p14:nvContentPartPr>
              <p14:xfrm>
                <a:off x="3510273" y="6140051"/>
                <a:ext cx="69480" cy="712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C22BDC0-E6E7-4256-9BD1-7863571028C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501633" y="6131051"/>
                  <a:ext cx="871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2E84D2B-E4F9-46CD-8F25-65B8B58A2F89}"/>
                    </a:ext>
                  </a:extLst>
                </p14:cNvPr>
                <p14:cNvContentPartPr/>
                <p14:nvPr/>
              </p14:nvContentPartPr>
              <p14:xfrm>
                <a:off x="3576153" y="6003971"/>
                <a:ext cx="369360" cy="3153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2E84D2B-E4F9-46CD-8F25-65B8B58A2F8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567153" y="5995331"/>
                  <a:ext cx="3870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BB7E723-3B98-4AA8-A09C-54C1CD4D1EFE}"/>
                    </a:ext>
                  </a:extLst>
                </p14:cNvPr>
                <p14:cNvContentPartPr/>
                <p14:nvPr/>
              </p14:nvContentPartPr>
              <p14:xfrm>
                <a:off x="3532233" y="5973731"/>
                <a:ext cx="5760" cy="61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BB7E723-3B98-4AA8-A09C-54C1CD4D1EF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523233" y="5964731"/>
                  <a:ext cx="234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5E2D8E6-703F-4232-B674-3DCB58073B42}"/>
                    </a:ext>
                  </a:extLst>
                </p14:cNvPr>
                <p14:cNvContentPartPr/>
                <p14:nvPr/>
              </p14:nvContentPartPr>
              <p14:xfrm>
                <a:off x="3372753" y="6001451"/>
                <a:ext cx="1460160" cy="1468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5E2D8E6-703F-4232-B674-3DCB58073B4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363753" y="5992811"/>
                  <a:ext cx="14778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2DF9584-C0B5-4541-A1CB-E2469CB2CAB7}"/>
                    </a:ext>
                  </a:extLst>
                </p14:cNvPr>
                <p14:cNvContentPartPr/>
                <p14:nvPr/>
              </p14:nvContentPartPr>
              <p14:xfrm>
                <a:off x="4687113" y="6043211"/>
                <a:ext cx="209160" cy="2167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2DF9584-C0B5-4541-A1CB-E2469CB2CAB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678113" y="6034211"/>
                  <a:ext cx="2268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E4C157B-7303-4BA1-BDBA-AD54B5371703}"/>
                    </a:ext>
                  </a:extLst>
                </p14:cNvPr>
                <p14:cNvContentPartPr/>
                <p14:nvPr/>
              </p14:nvContentPartPr>
              <p14:xfrm>
                <a:off x="5181033" y="5981651"/>
                <a:ext cx="717480" cy="4226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E4C157B-7303-4BA1-BDBA-AD54B537170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172033" y="5973011"/>
                  <a:ext cx="73512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B5599C9-D2F4-4C5B-A65C-E6EB113C49C3}"/>
                    </a:ext>
                  </a:extLst>
                </p14:cNvPr>
                <p14:cNvContentPartPr/>
                <p14:nvPr/>
              </p14:nvContentPartPr>
              <p14:xfrm>
                <a:off x="6072033" y="6048971"/>
                <a:ext cx="373320" cy="1659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B5599C9-D2F4-4C5B-A65C-E6EB113C49C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063033" y="6039971"/>
                  <a:ext cx="3909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44015F7-9A72-403D-BCA1-026FF66C71F3}"/>
                    </a:ext>
                  </a:extLst>
                </p14:cNvPr>
                <p14:cNvContentPartPr/>
                <p14:nvPr/>
              </p14:nvContentPartPr>
              <p14:xfrm>
                <a:off x="6498993" y="5927291"/>
                <a:ext cx="102600" cy="2775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44015F7-9A72-403D-BCA1-026FF66C71F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490353" y="5918651"/>
                  <a:ext cx="12024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A42A0B0-D750-4A47-A352-76C89F6C9F05}"/>
                    </a:ext>
                  </a:extLst>
                </p14:cNvPr>
                <p14:cNvContentPartPr/>
                <p14:nvPr/>
              </p14:nvContentPartPr>
              <p14:xfrm>
                <a:off x="6497193" y="5975171"/>
                <a:ext cx="144000" cy="658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A42A0B0-D750-4A47-A352-76C89F6C9F0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488193" y="5966171"/>
                  <a:ext cx="1616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1075ACD-210A-439F-AC3A-66B8E276AC7D}"/>
                    </a:ext>
                  </a:extLst>
                </p14:cNvPr>
                <p14:cNvContentPartPr/>
                <p14:nvPr/>
              </p14:nvContentPartPr>
              <p14:xfrm>
                <a:off x="6752073" y="5899931"/>
                <a:ext cx="354240" cy="3261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1075ACD-210A-439F-AC3A-66B8E276AC7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743433" y="5891291"/>
                  <a:ext cx="3718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A4420B4A-3CE8-4349-9DC3-B65B6AE701F6}"/>
                    </a:ext>
                  </a:extLst>
                </p14:cNvPr>
                <p14:cNvContentPartPr/>
                <p14:nvPr/>
              </p14:nvContentPartPr>
              <p14:xfrm>
                <a:off x="6998313" y="5970491"/>
                <a:ext cx="191520" cy="892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A4420B4A-3CE8-4349-9DC3-B65B6AE701F6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989313" y="5961491"/>
                  <a:ext cx="2091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14711C6-3E4D-4411-8908-5291FB742F6A}"/>
                    </a:ext>
                  </a:extLst>
                </p14:cNvPr>
                <p14:cNvContentPartPr/>
                <p14:nvPr/>
              </p14:nvContentPartPr>
              <p14:xfrm>
                <a:off x="7126473" y="5933411"/>
                <a:ext cx="452880" cy="2422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14711C6-3E4D-4411-8908-5291FB742F6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117833" y="5924411"/>
                  <a:ext cx="4705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7D22BF13-DCA5-4C12-980E-CC3C84E25AEF}"/>
                    </a:ext>
                  </a:extLst>
                </p14:cNvPr>
                <p14:cNvContentPartPr/>
                <p14:nvPr/>
              </p14:nvContentPartPr>
              <p14:xfrm>
                <a:off x="7475673" y="5938811"/>
                <a:ext cx="123840" cy="792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7D22BF13-DCA5-4C12-980E-CC3C84E25AE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467033" y="5930171"/>
                  <a:ext cx="1414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4BEF96C-108D-4F71-98D5-0F88E06D585A}"/>
                    </a:ext>
                  </a:extLst>
                </p14:cNvPr>
                <p14:cNvContentPartPr/>
                <p14:nvPr/>
              </p14:nvContentPartPr>
              <p14:xfrm>
                <a:off x="7570353" y="5877251"/>
                <a:ext cx="304200" cy="2847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4BEF96C-108D-4F71-98D5-0F88E06D585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561713" y="5868611"/>
                  <a:ext cx="32184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8AD1F9E-4894-4583-9C20-DFAF055E976A}"/>
                    </a:ext>
                  </a:extLst>
                </p14:cNvPr>
                <p14:cNvContentPartPr/>
                <p14:nvPr/>
              </p14:nvContentPartPr>
              <p14:xfrm>
                <a:off x="7967793" y="5996771"/>
                <a:ext cx="224280" cy="1465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8AD1F9E-4894-4583-9C20-DFAF055E976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958793" y="5987771"/>
                  <a:ext cx="2419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C928DB3-FF68-40D5-BF2D-EC0071A0D7D9}"/>
                    </a:ext>
                  </a:extLst>
                </p14:cNvPr>
                <p14:cNvContentPartPr/>
                <p14:nvPr/>
              </p14:nvContentPartPr>
              <p14:xfrm>
                <a:off x="8103153" y="5908931"/>
                <a:ext cx="45000" cy="183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C928DB3-FF68-40D5-BF2D-EC0071A0D7D9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094153" y="5900291"/>
                  <a:ext cx="626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CE88D78-BE33-4AE9-9BFE-B6924612799E}"/>
                    </a:ext>
                  </a:extLst>
                </p14:cNvPr>
                <p14:cNvContentPartPr/>
                <p14:nvPr/>
              </p14:nvContentPartPr>
              <p14:xfrm>
                <a:off x="8138433" y="5883011"/>
                <a:ext cx="692640" cy="2491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CE88D78-BE33-4AE9-9BFE-B6924612799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129793" y="5874011"/>
                  <a:ext cx="71028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913FA08A-D06C-42F0-8EED-E5F1E82BD8BD}"/>
                    </a:ext>
                  </a:extLst>
                </p14:cNvPr>
                <p14:cNvContentPartPr/>
                <p14:nvPr/>
              </p14:nvContentPartPr>
              <p14:xfrm>
                <a:off x="1314273" y="5850611"/>
                <a:ext cx="773280" cy="3146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913FA08A-D06C-42F0-8EED-E5F1E82BD8B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305273" y="5841971"/>
                  <a:ext cx="79092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0B999C95-D35F-48CD-B2E8-02972AEF0E59}"/>
                    </a:ext>
                  </a:extLst>
                </p14:cNvPr>
                <p14:cNvContentPartPr/>
                <p14:nvPr/>
              </p14:nvContentPartPr>
              <p14:xfrm>
                <a:off x="2013033" y="6171371"/>
                <a:ext cx="122400" cy="288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0B999C95-D35F-48CD-B2E8-02972AEF0E59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04393" y="6162731"/>
                  <a:ext cx="1400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D243410D-468A-4E1A-8737-8BFCFEC7C3EF}"/>
                    </a:ext>
                  </a:extLst>
                </p14:cNvPr>
                <p14:cNvContentPartPr/>
                <p14:nvPr/>
              </p14:nvContentPartPr>
              <p14:xfrm>
                <a:off x="2044713" y="6003251"/>
                <a:ext cx="117000" cy="1278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D243410D-468A-4E1A-8737-8BFCFEC7C3E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036073" y="5994251"/>
                  <a:ext cx="134640" cy="14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395D2F7C-2579-4D9F-85E9-9439F19726AE}"/>
              </a:ext>
            </a:extLst>
          </p:cNvPr>
          <p:cNvGrpSpPr/>
          <p:nvPr/>
        </p:nvGrpSpPr>
        <p:grpSpPr>
          <a:xfrm>
            <a:off x="228873" y="5222411"/>
            <a:ext cx="1371960" cy="1220400"/>
            <a:chOff x="228873" y="5222411"/>
            <a:chExt cx="1371960" cy="122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E001226-FBC9-4DEC-B711-9AF228D951C9}"/>
                    </a:ext>
                  </a:extLst>
                </p14:cNvPr>
                <p14:cNvContentPartPr/>
                <p14:nvPr/>
              </p14:nvContentPartPr>
              <p14:xfrm>
                <a:off x="359553" y="5222411"/>
                <a:ext cx="643680" cy="3916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E001226-FBC9-4DEC-B711-9AF228D951C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50913" y="5213771"/>
                  <a:ext cx="66132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DF04A7C-98A5-4E99-9ECD-9FEA9D94399C}"/>
                    </a:ext>
                  </a:extLst>
                </p14:cNvPr>
                <p14:cNvContentPartPr/>
                <p14:nvPr/>
              </p14:nvContentPartPr>
              <p14:xfrm>
                <a:off x="228873" y="5801651"/>
                <a:ext cx="73440" cy="2448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DF04A7C-98A5-4E99-9ECD-9FEA9D94399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20233" y="5793011"/>
                  <a:ext cx="9108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BC043DD3-9521-4339-B287-098CF4CF37A4}"/>
                    </a:ext>
                  </a:extLst>
                </p14:cNvPr>
                <p14:cNvContentPartPr/>
                <p14:nvPr/>
              </p14:nvContentPartPr>
              <p14:xfrm>
                <a:off x="314193" y="5850971"/>
                <a:ext cx="196560" cy="1414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C043DD3-9521-4339-B287-098CF4CF37A4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05553" y="5842331"/>
                  <a:ext cx="2142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0E70B03-32CB-4784-B707-B95640921605}"/>
                    </a:ext>
                  </a:extLst>
                </p14:cNvPr>
                <p14:cNvContentPartPr/>
                <p14:nvPr/>
              </p14:nvContentPartPr>
              <p14:xfrm>
                <a:off x="543513" y="5718131"/>
                <a:ext cx="92880" cy="2548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0E70B03-32CB-4784-B707-B95640921605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34873" y="5709491"/>
                  <a:ext cx="1105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AACA862-5AB3-4F04-AEE0-C0C3315C5340}"/>
                    </a:ext>
                  </a:extLst>
                </p14:cNvPr>
                <p14:cNvContentPartPr/>
                <p14:nvPr/>
              </p14:nvContentPartPr>
              <p14:xfrm>
                <a:off x="520113" y="5683211"/>
                <a:ext cx="112680" cy="1825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AACA862-5AB3-4F04-AEE0-C0C3315C5340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11473" y="5674571"/>
                  <a:ext cx="1303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8FDFCBA-47E4-47CE-B0A8-5D1C30B87A36}"/>
                    </a:ext>
                  </a:extLst>
                </p14:cNvPr>
                <p14:cNvContentPartPr/>
                <p14:nvPr/>
              </p14:nvContentPartPr>
              <p14:xfrm>
                <a:off x="688233" y="5387651"/>
                <a:ext cx="912600" cy="5612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8FDFCBA-47E4-47CE-B0A8-5D1C30B87A36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79233" y="5378651"/>
                  <a:ext cx="930240" cy="57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1DDCFEA7-71DB-4588-B3A3-33E6CE5D3B84}"/>
                    </a:ext>
                  </a:extLst>
                </p14:cNvPr>
                <p14:cNvContentPartPr/>
                <p14:nvPr/>
              </p14:nvContentPartPr>
              <p14:xfrm>
                <a:off x="237873" y="6228251"/>
                <a:ext cx="180000" cy="2145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1DDCFEA7-71DB-4588-B3A3-33E6CE5D3B84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29233" y="6219251"/>
                  <a:ext cx="1976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8D60D40-5A6C-4D1E-8A77-9B83766F5FD6}"/>
                    </a:ext>
                  </a:extLst>
                </p14:cNvPr>
                <p14:cNvContentPartPr/>
                <p14:nvPr/>
              </p14:nvContentPartPr>
              <p14:xfrm>
                <a:off x="457833" y="6278291"/>
                <a:ext cx="164160" cy="1378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8D60D40-5A6C-4D1E-8A77-9B83766F5FD6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49193" y="6269291"/>
                  <a:ext cx="1818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1FB8A79F-3A8F-4A8A-9F24-94DFDC088423}"/>
                    </a:ext>
                  </a:extLst>
                </p14:cNvPr>
                <p14:cNvContentPartPr/>
                <p14:nvPr/>
              </p14:nvContentPartPr>
              <p14:xfrm>
                <a:off x="487713" y="6169211"/>
                <a:ext cx="56520" cy="104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1FB8A79F-3A8F-4A8A-9F24-94DFDC088423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79073" y="6160211"/>
                  <a:ext cx="741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34ACC2C2-726F-41FC-8719-087FC58CE5B1}"/>
                    </a:ext>
                  </a:extLst>
                </p14:cNvPr>
                <p14:cNvContentPartPr/>
                <p14:nvPr/>
              </p14:nvContentPartPr>
              <p14:xfrm>
                <a:off x="621993" y="6038891"/>
                <a:ext cx="484560" cy="3078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34ACC2C2-726F-41FC-8719-087FC58CE5B1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12993" y="6029891"/>
                  <a:ext cx="502200" cy="3254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69" name="Picture 168">
            <a:extLst>
              <a:ext uri="{FF2B5EF4-FFF2-40B4-BE49-F238E27FC236}">
                <a16:creationId xmlns:a16="http://schemas.microsoft.com/office/drawing/2014/main" id="{995B471C-B1F6-4C22-ABAC-22DEBB266CEC}"/>
              </a:ext>
            </a:extLst>
          </p:cNvPr>
          <p:cNvPicPr>
            <a:picLocks noChangeAspect="1"/>
          </p:cNvPicPr>
          <p:nvPr/>
        </p:nvPicPr>
        <p:blipFill>
          <a:blip r:embed="rId284"/>
          <a:stretch>
            <a:fillRect/>
          </a:stretch>
        </p:blipFill>
        <p:spPr>
          <a:xfrm>
            <a:off x="1724144" y="842837"/>
            <a:ext cx="2447925" cy="1181100"/>
          </a:xfrm>
          <a:prstGeom prst="rect">
            <a:avLst/>
          </a:prstGeom>
        </p:spPr>
      </p:pic>
      <p:sp>
        <p:nvSpPr>
          <p:cNvPr id="170" name="TextBox 169">
            <a:extLst>
              <a:ext uri="{FF2B5EF4-FFF2-40B4-BE49-F238E27FC236}">
                <a16:creationId xmlns:a16="http://schemas.microsoft.com/office/drawing/2014/main" id="{5807A424-E30F-4E18-B6D3-0B0F8530FA2C}"/>
              </a:ext>
            </a:extLst>
          </p:cNvPr>
          <p:cNvSpPr txBox="1"/>
          <p:nvPr/>
        </p:nvSpPr>
        <p:spPr>
          <a:xfrm>
            <a:off x="-37337" y="6458215"/>
            <a:ext cx="12346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Reference : https://edu.google.com/openonline/course-builder/docs/1.10/for-course-builder-developers/specific-sub-tasks/student-progress.html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0E409903-0D70-4CCE-B8B7-8E3F663F6A15}"/>
              </a:ext>
            </a:extLst>
          </p:cNvPr>
          <p:cNvSpPr txBox="1"/>
          <p:nvPr/>
        </p:nvSpPr>
        <p:spPr>
          <a:xfrm>
            <a:off x="277653" y="4850919"/>
            <a:ext cx="3711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Pie chart shall also be generated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1B8141-0954-4141-8D55-3349B2C51D3D}"/>
              </a:ext>
            </a:extLst>
          </p:cNvPr>
          <p:cNvGrpSpPr/>
          <p:nvPr/>
        </p:nvGrpSpPr>
        <p:grpSpPr>
          <a:xfrm>
            <a:off x="680673" y="3783851"/>
            <a:ext cx="653760" cy="987120"/>
            <a:chOff x="680673" y="3783851"/>
            <a:chExt cx="653760" cy="98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10CA76C-B78B-4885-811B-8605F80AC715}"/>
                    </a:ext>
                  </a:extLst>
                </p14:cNvPr>
                <p14:cNvContentPartPr/>
                <p14:nvPr/>
              </p14:nvContentPartPr>
              <p14:xfrm>
                <a:off x="680673" y="3783851"/>
                <a:ext cx="596160" cy="9421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10CA76C-B78B-4885-811B-8605F80AC715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671673" y="3775211"/>
                  <a:ext cx="613800" cy="9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EB936B0-C5B4-4A76-98C8-5E8CB4F53C72}"/>
                    </a:ext>
                  </a:extLst>
                </p14:cNvPr>
                <p14:cNvContentPartPr/>
                <p14:nvPr/>
              </p14:nvContentPartPr>
              <p14:xfrm>
                <a:off x="1204473" y="4598171"/>
                <a:ext cx="129960" cy="172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EB936B0-C5B4-4A76-98C8-5E8CB4F53C72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195473" y="4589531"/>
                  <a:ext cx="147600" cy="19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9F8833B4-F2E4-4D61-A0EF-DA4EDD9DF580}"/>
              </a:ext>
            </a:extLst>
          </p:cNvPr>
          <p:cNvGrpSpPr/>
          <p:nvPr/>
        </p:nvGrpSpPr>
        <p:grpSpPr>
          <a:xfrm>
            <a:off x="61833" y="3085811"/>
            <a:ext cx="1221840" cy="902880"/>
            <a:chOff x="61833" y="3085811"/>
            <a:chExt cx="1221840" cy="90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71B9B52-9365-452E-B19A-2CA7987EB5C1}"/>
                    </a:ext>
                  </a:extLst>
                </p14:cNvPr>
                <p14:cNvContentPartPr/>
                <p14:nvPr/>
              </p14:nvContentPartPr>
              <p14:xfrm>
                <a:off x="282153" y="3085811"/>
                <a:ext cx="525600" cy="291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71B9B52-9365-452E-B19A-2CA7987EB5C1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273153" y="3077171"/>
                  <a:ext cx="54324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8971CF1-FA9A-4519-B0CA-3030BE835400}"/>
                    </a:ext>
                  </a:extLst>
                </p14:cNvPr>
                <p14:cNvContentPartPr/>
                <p14:nvPr/>
              </p14:nvContentPartPr>
              <p14:xfrm>
                <a:off x="902073" y="3172571"/>
                <a:ext cx="277200" cy="237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8971CF1-FA9A-4519-B0CA-3030BE835400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893433" y="3163931"/>
                  <a:ext cx="2948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F636DAB-1C6B-4BAF-97F9-E847025450DD}"/>
                    </a:ext>
                  </a:extLst>
                </p14:cNvPr>
                <p14:cNvContentPartPr/>
                <p14:nvPr/>
              </p14:nvContentPartPr>
              <p14:xfrm>
                <a:off x="141753" y="3453731"/>
                <a:ext cx="306000" cy="2188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F636DAB-1C6B-4BAF-97F9-E847025450DD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32753" y="3445091"/>
                  <a:ext cx="3236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52ED8E2-61C4-4154-BB61-D098F12CAE9A}"/>
                    </a:ext>
                  </a:extLst>
                </p14:cNvPr>
                <p14:cNvContentPartPr/>
                <p14:nvPr/>
              </p14:nvContentPartPr>
              <p14:xfrm>
                <a:off x="323913" y="3466691"/>
                <a:ext cx="95760" cy="82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52ED8E2-61C4-4154-BB61-D098F12CAE9A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314913" y="3457691"/>
                  <a:ext cx="1134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4A8342F-ACBB-4008-A368-80D89284FB5E}"/>
                    </a:ext>
                  </a:extLst>
                </p14:cNvPr>
                <p14:cNvContentPartPr/>
                <p14:nvPr/>
              </p14:nvContentPartPr>
              <p14:xfrm>
                <a:off x="501753" y="3456611"/>
                <a:ext cx="436680" cy="2775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4A8342F-ACBB-4008-A368-80D89284FB5E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493113" y="3447971"/>
                  <a:ext cx="45432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AD17EA7-8E0A-472F-85EA-90F23BFB48D8}"/>
                    </a:ext>
                  </a:extLst>
                </p14:cNvPr>
                <p14:cNvContentPartPr/>
                <p14:nvPr/>
              </p14:nvContentPartPr>
              <p14:xfrm>
                <a:off x="858513" y="3531131"/>
                <a:ext cx="87840" cy="327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AD17EA7-8E0A-472F-85EA-90F23BFB48D8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849513" y="3522491"/>
                  <a:ext cx="1054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EC785C0-98E9-4C0E-8566-82B3C51CF259}"/>
                    </a:ext>
                  </a:extLst>
                </p14:cNvPr>
                <p14:cNvContentPartPr/>
                <p14:nvPr/>
              </p14:nvContentPartPr>
              <p14:xfrm>
                <a:off x="1049313" y="3615731"/>
                <a:ext cx="234360" cy="1324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EC785C0-98E9-4C0E-8566-82B3C51CF259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040673" y="3607091"/>
                  <a:ext cx="2520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27DA3DF-7D19-4416-9932-C90DD39885EE}"/>
                    </a:ext>
                  </a:extLst>
                </p14:cNvPr>
                <p14:cNvContentPartPr/>
                <p14:nvPr/>
              </p14:nvContentPartPr>
              <p14:xfrm>
                <a:off x="1130673" y="3517091"/>
                <a:ext cx="360" cy="3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27DA3DF-7D19-4416-9932-C90DD39885EE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122033" y="350809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9240FA5B-A071-46F6-BC61-940850487F46}"/>
                    </a:ext>
                  </a:extLst>
                </p14:cNvPr>
                <p14:cNvContentPartPr/>
                <p14:nvPr/>
              </p14:nvContentPartPr>
              <p14:xfrm>
                <a:off x="74073" y="3684131"/>
                <a:ext cx="66960" cy="1688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9240FA5B-A071-46F6-BC61-940850487F46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65433" y="3675131"/>
                  <a:ext cx="846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65B47643-04B8-4BA0-9AB0-2DF4955058E9}"/>
                    </a:ext>
                  </a:extLst>
                </p14:cNvPr>
                <p14:cNvContentPartPr/>
                <p14:nvPr/>
              </p14:nvContentPartPr>
              <p14:xfrm>
                <a:off x="61833" y="3713291"/>
                <a:ext cx="265680" cy="1778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65B47643-04B8-4BA0-9AB0-2DF4955058E9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53193" y="3704291"/>
                  <a:ext cx="2833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2D7C8960-B068-4C3C-B639-0C089841EFC5}"/>
                    </a:ext>
                  </a:extLst>
                </p14:cNvPr>
                <p14:cNvContentPartPr/>
                <p14:nvPr/>
              </p14:nvContentPartPr>
              <p14:xfrm>
                <a:off x="378273" y="3783851"/>
                <a:ext cx="206280" cy="1483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2D7C8960-B068-4C3C-B639-0C089841EFC5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369273" y="3774851"/>
                  <a:ext cx="2239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3C6ED0A2-04BA-40DD-9C66-3B9C2D8241C0}"/>
                    </a:ext>
                  </a:extLst>
                </p14:cNvPr>
                <p14:cNvContentPartPr/>
                <p14:nvPr/>
              </p14:nvContentPartPr>
              <p14:xfrm>
                <a:off x="624513" y="3829211"/>
                <a:ext cx="341280" cy="1594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3C6ED0A2-04BA-40DD-9C66-3B9C2D8241C0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615513" y="3820211"/>
                  <a:ext cx="358920" cy="17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782D805E-6452-4916-9C6F-C4FA7B83056C}"/>
              </a:ext>
            </a:extLst>
          </p:cNvPr>
          <p:cNvGrpSpPr/>
          <p:nvPr/>
        </p:nvGrpSpPr>
        <p:grpSpPr>
          <a:xfrm>
            <a:off x="162633" y="4071851"/>
            <a:ext cx="861840" cy="278640"/>
            <a:chOff x="162633" y="4071851"/>
            <a:chExt cx="861840" cy="27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270B8E63-37C6-4391-AA2D-CB88E5D1D2AE}"/>
                    </a:ext>
                  </a:extLst>
                </p14:cNvPr>
                <p14:cNvContentPartPr/>
                <p14:nvPr/>
              </p14:nvContentPartPr>
              <p14:xfrm>
                <a:off x="162633" y="4071851"/>
                <a:ext cx="836280" cy="2786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270B8E63-37C6-4391-AA2D-CB88E5D1D2AE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53633" y="4063211"/>
                  <a:ext cx="85392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17A89D9D-D6C5-4DD5-B72C-C73657B8CB09}"/>
                    </a:ext>
                  </a:extLst>
                </p14:cNvPr>
                <p14:cNvContentPartPr/>
                <p14:nvPr/>
              </p14:nvContentPartPr>
              <p14:xfrm>
                <a:off x="909273" y="4126931"/>
                <a:ext cx="115200" cy="216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17A89D9D-D6C5-4DD5-B72C-C73657B8CB09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900273" y="4118291"/>
                  <a:ext cx="132840" cy="3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2761BC9F-7271-4DF5-9775-F827ED566D1F}"/>
              </a:ext>
            </a:extLst>
          </p:cNvPr>
          <p:cNvGrpSpPr/>
          <p:nvPr/>
        </p:nvGrpSpPr>
        <p:grpSpPr>
          <a:xfrm>
            <a:off x="6540753" y="4299731"/>
            <a:ext cx="1472400" cy="776880"/>
            <a:chOff x="6540753" y="4299731"/>
            <a:chExt cx="1472400" cy="77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E26503AC-906D-42BF-A5D9-1005A8911B03}"/>
                    </a:ext>
                  </a:extLst>
                </p14:cNvPr>
                <p14:cNvContentPartPr/>
                <p14:nvPr/>
              </p14:nvContentPartPr>
              <p14:xfrm>
                <a:off x="6875193" y="4299731"/>
                <a:ext cx="535320" cy="2383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E26503AC-906D-42BF-A5D9-1005A8911B03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6866193" y="4290731"/>
                  <a:ext cx="5529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9BFB7A67-C761-42DE-B19B-1453BD57C8D6}"/>
                    </a:ext>
                  </a:extLst>
                </p14:cNvPr>
                <p14:cNvContentPartPr/>
                <p14:nvPr/>
              </p14:nvContentPartPr>
              <p14:xfrm>
                <a:off x="7479993" y="4328531"/>
                <a:ext cx="144000" cy="2768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9BFB7A67-C761-42DE-B19B-1453BD57C8D6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7471353" y="4319531"/>
                  <a:ext cx="1616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E82F958-EA3A-4EEC-BF1D-91FD82D3F9A3}"/>
                    </a:ext>
                  </a:extLst>
                </p14:cNvPr>
                <p14:cNvContentPartPr/>
                <p14:nvPr/>
              </p14:nvContentPartPr>
              <p14:xfrm>
                <a:off x="7501953" y="4427171"/>
                <a:ext cx="427680" cy="1774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E82F958-EA3A-4EEC-BF1D-91FD82D3F9A3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7493313" y="4418171"/>
                  <a:ext cx="4453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94EB32EE-B367-4337-8B60-87B65C2874CF}"/>
                    </a:ext>
                  </a:extLst>
                </p14:cNvPr>
                <p14:cNvContentPartPr/>
                <p14:nvPr/>
              </p14:nvContentPartPr>
              <p14:xfrm>
                <a:off x="6540753" y="4400171"/>
                <a:ext cx="271080" cy="864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94EB32EE-B367-4337-8B60-87B65C2874CF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6532113" y="4391531"/>
                  <a:ext cx="2887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416402E-2815-405F-BEA7-84BCABD77178}"/>
                    </a:ext>
                  </a:extLst>
                </p14:cNvPr>
                <p14:cNvContentPartPr/>
                <p14:nvPr/>
              </p14:nvContentPartPr>
              <p14:xfrm>
                <a:off x="6766113" y="4362731"/>
                <a:ext cx="98640" cy="1105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416402E-2815-405F-BEA7-84BCABD77178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6757113" y="4353731"/>
                  <a:ext cx="1162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B24D6536-E709-45E5-A6A8-61F7B61AF3D1}"/>
                    </a:ext>
                  </a:extLst>
                </p14:cNvPr>
                <p14:cNvContentPartPr/>
                <p14:nvPr/>
              </p14:nvContentPartPr>
              <p14:xfrm>
                <a:off x="7079673" y="4579451"/>
                <a:ext cx="362160" cy="2052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B24D6536-E709-45E5-A6A8-61F7B61AF3D1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7071033" y="4570451"/>
                  <a:ext cx="3798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281E5CF7-51B0-4C3D-9134-4FAAA1EBA344}"/>
                    </a:ext>
                  </a:extLst>
                </p14:cNvPr>
                <p14:cNvContentPartPr/>
                <p14:nvPr/>
              </p14:nvContentPartPr>
              <p14:xfrm>
                <a:off x="7326993" y="4613291"/>
                <a:ext cx="88920" cy="194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281E5CF7-51B0-4C3D-9134-4FAAA1EBA344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7317993" y="4604651"/>
                  <a:ext cx="1065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05610237-7A11-4A61-A01B-0BF537EAA28F}"/>
                    </a:ext>
                  </a:extLst>
                </p14:cNvPr>
                <p14:cNvContentPartPr/>
                <p14:nvPr/>
              </p14:nvContentPartPr>
              <p14:xfrm>
                <a:off x="7461633" y="4644971"/>
                <a:ext cx="439200" cy="1994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05610237-7A11-4A61-A01B-0BF537EAA28F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7452993" y="4636331"/>
                  <a:ext cx="4568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F282F7C4-2FD8-424B-A4B8-215BAD8AEC87}"/>
                    </a:ext>
                  </a:extLst>
                </p14:cNvPr>
                <p14:cNvContentPartPr/>
                <p14:nvPr/>
              </p14:nvContentPartPr>
              <p14:xfrm>
                <a:off x="7893633" y="4680251"/>
                <a:ext cx="104760" cy="50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F282F7C4-2FD8-424B-A4B8-215BAD8AEC87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7884993" y="4671611"/>
                  <a:ext cx="1224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299AB754-8C8F-450C-B5E4-456A2EF68882}"/>
                    </a:ext>
                  </a:extLst>
                </p14:cNvPr>
                <p14:cNvContentPartPr/>
                <p14:nvPr/>
              </p14:nvContentPartPr>
              <p14:xfrm>
                <a:off x="7033233" y="4803011"/>
                <a:ext cx="325440" cy="13392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299AB754-8C8F-450C-B5E4-456A2EF68882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7024593" y="4794011"/>
                  <a:ext cx="3430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8BF17578-67C3-4D5B-9FD8-DC086A2E8534}"/>
                    </a:ext>
                  </a:extLst>
                </p14:cNvPr>
                <p14:cNvContentPartPr/>
                <p14:nvPr/>
              </p14:nvContentPartPr>
              <p14:xfrm>
                <a:off x="7471353" y="4882931"/>
                <a:ext cx="453240" cy="1936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8BF17578-67C3-4D5B-9FD8-DC086A2E8534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7462713" y="4873931"/>
                  <a:ext cx="4708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41CC6451-5103-42AF-A57C-D789D8929C00}"/>
                    </a:ext>
                  </a:extLst>
                </p14:cNvPr>
                <p14:cNvContentPartPr/>
                <p14:nvPr/>
              </p14:nvContentPartPr>
              <p14:xfrm>
                <a:off x="7877073" y="4945211"/>
                <a:ext cx="136080" cy="104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41CC6451-5103-42AF-A57C-D789D8929C00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7868073" y="4936211"/>
                  <a:ext cx="153720" cy="2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FCA4B4B8-2A81-4C5D-A931-E989C3E260CD}"/>
              </a:ext>
            </a:extLst>
          </p:cNvPr>
          <p:cNvGrpSpPr/>
          <p:nvPr/>
        </p:nvGrpSpPr>
        <p:grpSpPr>
          <a:xfrm>
            <a:off x="10537833" y="4264451"/>
            <a:ext cx="1520640" cy="580680"/>
            <a:chOff x="10537833" y="4264451"/>
            <a:chExt cx="1520640" cy="58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759CDFAF-2C46-423D-A9D9-8867BEF8D8EE}"/>
                    </a:ext>
                  </a:extLst>
                </p14:cNvPr>
                <p14:cNvContentPartPr/>
                <p14:nvPr/>
              </p14:nvContentPartPr>
              <p14:xfrm>
                <a:off x="10537833" y="4338971"/>
                <a:ext cx="188640" cy="27000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759CDFAF-2C46-423D-A9D9-8867BEF8D8EE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0529193" y="4329971"/>
                  <a:ext cx="2062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A63AFB1C-DEAB-4D32-B750-A9EC345A15BE}"/>
                    </a:ext>
                  </a:extLst>
                </p14:cNvPr>
                <p14:cNvContentPartPr/>
                <p14:nvPr/>
              </p14:nvContentPartPr>
              <p14:xfrm>
                <a:off x="10652673" y="4299011"/>
                <a:ext cx="92160" cy="1202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A63AFB1C-DEAB-4D32-B750-A9EC345A15BE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0643673" y="4290011"/>
                  <a:ext cx="1098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123A2B6F-9257-484C-8916-D6C88F41B99C}"/>
                    </a:ext>
                  </a:extLst>
                </p14:cNvPr>
                <p14:cNvContentPartPr/>
                <p14:nvPr/>
              </p14:nvContentPartPr>
              <p14:xfrm>
                <a:off x="10830513" y="4264451"/>
                <a:ext cx="505800" cy="2264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123A2B6F-9257-484C-8916-D6C88F41B99C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0821513" y="4255451"/>
                  <a:ext cx="5234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33CD24C7-12A1-452C-B1E3-581F1A14AD19}"/>
                    </a:ext>
                  </a:extLst>
                </p14:cNvPr>
                <p14:cNvContentPartPr/>
                <p14:nvPr/>
              </p14:nvContentPartPr>
              <p14:xfrm>
                <a:off x="11370873" y="4361291"/>
                <a:ext cx="255240" cy="1317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33CD24C7-12A1-452C-B1E3-581F1A14AD19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1362233" y="4352291"/>
                  <a:ext cx="2728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07931F7-B2E8-4C6E-96BB-7FCA42967F1E}"/>
                    </a:ext>
                  </a:extLst>
                </p14:cNvPr>
                <p14:cNvContentPartPr/>
                <p14:nvPr/>
              </p14:nvContentPartPr>
              <p14:xfrm>
                <a:off x="11718993" y="4386491"/>
                <a:ext cx="339480" cy="1083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07931F7-B2E8-4C6E-96BB-7FCA42967F1E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1709993" y="4377491"/>
                  <a:ext cx="3571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27E9D050-0F7E-4BD3-ADC0-CC03884B3951}"/>
                    </a:ext>
                  </a:extLst>
                </p14:cNvPr>
                <p14:cNvContentPartPr/>
                <p14:nvPr/>
              </p14:nvContentPartPr>
              <p14:xfrm>
                <a:off x="10727193" y="4507091"/>
                <a:ext cx="144000" cy="1461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27E9D050-0F7E-4BD3-ADC0-CC03884B3951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0718193" y="4498091"/>
                  <a:ext cx="1616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01E26FE0-452C-4E76-87C0-B7020846A625}"/>
                    </a:ext>
                  </a:extLst>
                </p14:cNvPr>
                <p14:cNvContentPartPr/>
                <p14:nvPr/>
              </p14:nvContentPartPr>
              <p14:xfrm>
                <a:off x="10839153" y="4611851"/>
                <a:ext cx="202320" cy="10584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01E26FE0-452C-4E76-87C0-B7020846A625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0830513" y="4603211"/>
                  <a:ext cx="2199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DDC951CF-DA94-4F0D-BA93-81768E71007C}"/>
                    </a:ext>
                  </a:extLst>
                </p14:cNvPr>
                <p14:cNvContentPartPr/>
                <p14:nvPr/>
              </p14:nvContentPartPr>
              <p14:xfrm>
                <a:off x="11146593" y="4641371"/>
                <a:ext cx="212400" cy="14040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DDC951CF-DA94-4F0D-BA93-81768E71007C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1137953" y="4632371"/>
                  <a:ext cx="2300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0838B1D8-84DD-42C0-BF8B-C002E12EBD00}"/>
                    </a:ext>
                  </a:extLst>
                </p14:cNvPr>
                <p14:cNvContentPartPr/>
                <p14:nvPr/>
              </p14:nvContentPartPr>
              <p14:xfrm>
                <a:off x="11284473" y="4722011"/>
                <a:ext cx="98640" cy="1224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0838B1D8-84DD-42C0-BF8B-C002E12EBD00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1275473" y="4713371"/>
                  <a:ext cx="1162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DFDA3D45-CD13-4504-9DBD-81613C6D16B5}"/>
                    </a:ext>
                  </a:extLst>
                </p14:cNvPr>
                <p14:cNvContentPartPr/>
                <p14:nvPr/>
              </p14:nvContentPartPr>
              <p14:xfrm>
                <a:off x="11364033" y="4652531"/>
                <a:ext cx="321840" cy="17136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DFDA3D45-CD13-4504-9DBD-81613C6D16B5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1355033" y="4643891"/>
                  <a:ext cx="3394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F42A2051-C308-4BA5-9E77-032793243AB1}"/>
                    </a:ext>
                  </a:extLst>
                </p14:cNvPr>
                <p14:cNvContentPartPr/>
                <p14:nvPr/>
              </p14:nvContentPartPr>
              <p14:xfrm>
                <a:off x="11640153" y="4669091"/>
                <a:ext cx="81720" cy="3348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F42A2051-C308-4BA5-9E77-032793243AB1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1631153" y="4660451"/>
                  <a:ext cx="993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C1036676-434C-44BC-B493-DE8ADC9A2D86}"/>
                    </a:ext>
                  </a:extLst>
                </p14:cNvPr>
                <p14:cNvContentPartPr/>
                <p14:nvPr/>
              </p14:nvContentPartPr>
              <p14:xfrm>
                <a:off x="11652393" y="4659011"/>
                <a:ext cx="329040" cy="18612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C1036676-434C-44BC-B493-DE8ADC9A2D86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1643393" y="4650371"/>
                  <a:ext cx="346680" cy="203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9172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482DFA-1DFF-4C1E-95C6-A28E8D6EFC5A}"/>
              </a:ext>
            </a:extLst>
          </p:cNvPr>
          <p:cNvSpPr txBox="1"/>
          <p:nvPr/>
        </p:nvSpPr>
        <p:spPr>
          <a:xfrm>
            <a:off x="1475509" y="0"/>
            <a:ext cx="10598727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Proposed Login form</a:t>
            </a:r>
          </a:p>
        </p:txBody>
      </p:sp>
      <p:pic>
        <p:nvPicPr>
          <p:cNvPr id="6" name="Picture 5" descr="S2SLogo.png">
            <a:extLst>
              <a:ext uri="{FF2B5EF4-FFF2-40B4-BE49-F238E27FC236}">
                <a16:creationId xmlns:a16="http://schemas.microsoft.com/office/drawing/2014/main" id="{6E6EB5E5-3477-474A-B2E4-E4021521B5A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764" y="0"/>
            <a:ext cx="1046018" cy="101138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3EB95C4-8AF6-456A-B421-7164F26DE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336" y="1388052"/>
            <a:ext cx="10287000" cy="527598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364C86C-FE9F-4351-BC94-42EFA514D1D8}"/>
              </a:ext>
            </a:extLst>
          </p:cNvPr>
          <p:cNvGrpSpPr/>
          <p:nvPr/>
        </p:nvGrpSpPr>
        <p:grpSpPr>
          <a:xfrm>
            <a:off x="692193" y="4807331"/>
            <a:ext cx="377640" cy="423360"/>
            <a:chOff x="692193" y="4807331"/>
            <a:chExt cx="377640" cy="42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E55BFD2-D028-4B1A-B704-DCFF77B27481}"/>
                    </a:ext>
                  </a:extLst>
                </p14:cNvPr>
                <p14:cNvContentPartPr/>
                <p14:nvPr/>
              </p14:nvContentPartPr>
              <p14:xfrm>
                <a:off x="692193" y="4807331"/>
                <a:ext cx="372960" cy="2916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E55BFD2-D028-4B1A-B704-DCFF77B2748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3193" y="4798331"/>
                  <a:ext cx="39060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F0D8AE7-385A-444F-911F-A77795A63635}"/>
                    </a:ext>
                  </a:extLst>
                </p14:cNvPr>
                <p14:cNvContentPartPr/>
                <p14:nvPr/>
              </p14:nvContentPartPr>
              <p14:xfrm>
                <a:off x="963633" y="5015051"/>
                <a:ext cx="106200" cy="2156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F0D8AE7-385A-444F-911F-A77795A6363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54993" y="5006411"/>
                  <a:ext cx="123840" cy="23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448C33F-B920-4F66-9437-6FF8A3A4CD75}"/>
              </a:ext>
            </a:extLst>
          </p:cNvPr>
          <p:cNvGrpSpPr/>
          <p:nvPr/>
        </p:nvGrpSpPr>
        <p:grpSpPr>
          <a:xfrm>
            <a:off x="137433" y="4346531"/>
            <a:ext cx="198000" cy="303480"/>
            <a:chOff x="137433" y="4346531"/>
            <a:chExt cx="198000" cy="30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AE8232C-7F5D-4B39-81FA-F385838BFB3C}"/>
                    </a:ext>
                  </a:extLst>
                </p14:cNvPr>
                <p14:cNvContentPartPr/>
                <p14:nvPr/>
              </p14:nvContentPartPr>
              <p14:xfrm>
                <a:off x="178473" y="4346531"/>
                <a:ext cx="156960" cy="3034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AE8232C-7F5D-4B39-81FA-F385838BFB3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9833" y="4337891"/>
                  <a:ext cx="17460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EB14E33-30CD-4A3F-B311-10EDE546270C}"/>
                    </a:ext>
                  </a:extLst>
                </p14:cNvPr>
                <p14:cNvContentPartPr/>
                <p14:nvPr/>
              </p14:nvContentPartPr>
              <p14:xfrm>
                <a:off x="137433" y="4391531"/>
                <a:ext cx="14400" cy="38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EB14E33-30CD-4A3F-B311-10EDE546270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8793" y="4382531"/>
                  <a:ext cx="32040" cy="5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75C0B08-DE7F-48AC-82F6-1D0690D9B2EF}"/>
                  </a:ext>
                </a:extLst>
              </p14:cNvPr>
              <p14:cNvContentPartPr/>
              <p14:nvPr/>
            </p14:nvContentPartPr>
            <p14:xfrm>
              <a:off x="375033" y="4308011"/>
              <a:ext cx="130680" cy="1278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75C0B08-DE7F-48AC-82F6-1D0690D9B2E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6393" y="4299371"/>
                <a:ext cx="14832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9160277-52A3-4D91-AA31-AAC1D9453873}"/>
                  </a:ext>
                </a:extLst>
              </p14:cNvPr>
              <p14:cNvContentPartPr/>
              <p14:nvPr/>
            </p14:nvContentPartPr>
            <p14:xfrm>
              <a:off x="415353" y="4171211"/>
              <a:ext cx="201960" cy="1663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9160277-52A3-4D91-AA31-AAC1D945387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6353" y="4162211"/>
                <a:ext cx="21960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540FAF4-C494-4758-BA52-ED1BB649E2FE}"/>
                  </a:ext>
                </a:extLst>
              </p14:cNvPr>
              <p14:cNvContentPartPr/>
              <p14:nvPr/>
            </p14:nvContentPartPr>
            <p14:xfrm>
              <a:off x="594273" y="4116851"/>
              <a:ext cx="128880" cy="1821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540FAF4-C494-4758-BA52-ED1BB649E2F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5273" y="4107851"/>
                <a:ext cx="14652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B53839E-B275-4C46-BC45-B346DDC72880}"/>
                  </a:ext>
                </a:extLst>
              </p14:cNvPr>
              <p14:cNvContentPartPr/>
              <p14:nvPr/>
            </p14:nvContentPartPr>
            <p14:xfrm>
              <a:off x="4516833" y="3864851"/>
              <a:ext cx="789480" cy="3765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B53839E-B275-4C46-BC45-B346DDC7288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507833" y="3855851"/>
                <a:ext cx="80712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C44E7F2-FC49-48F1-9C59-BE2D30FC2FBB}"/>
                  </a:ext>
                </a:extLst>
              </p14:cNvPr>
              <p14:cNvContentPartPr/>
              <p14:nvPr/>
            </p14:nvContentPartPr>
            <p14:xfrm>
              <a:off x="4959993" y="4211171"/>
              <a:ext cx="162720" cy="1537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C44E7F2-FC49-48F1-9C59-BE2D30FC2FB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950993" y="4202531"/>
                <a:ext cx="180360" cy="17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2089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802387-4FBD-48D6-AD22-EBD243CF858E}"/>
              </a:ext>
            </a:extLst>
          </p:cNvPr>
          <p:cNvSpPr txBox="1"/>
          <p:nvPr/>
        </p:nvSpPr>
        <p:spPr>
          <a:xfrm>
            <a:off x="1097751" y="13854"/>
            <a:ext cx="10810228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Feature Description : Assessment</a:t>
            </a:r>
          </a:p>
        </p:txBody>
      </p:sp>
      <p:pic>
        <p:nvPicPr>
          <p:cNvPr id="4" name="Picture 3" descr="S2SLogo.png">
            <a:extLst>
              <a:ext uri="{FF2B5EF4-FFF2-40B4-BE49-F238E27FC236}">
                <a16:creationId xmlns:a16="http://schemas.microsoft.com/office/drawing/2014/main" id="{C64871BC-074C-454D-9424-CD873ABF895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732" y="3103"/>
            <a:ext cx="1046018" cy="123788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5419810-F7A9-49DD-A757-5ED4A948D025}"/>
              </a:ext>
            </a:extLst>
          </p:cNvPr>
          <p:cNvGrpSpPr/>
          <p:nvPr/>
        </p:nvGrpSpPr>
        <p:grpSpPr>
          <a:xfrm>
            <a:off x="566979" y="734199"/>
            <a:ext cx="9651725" cy="3173007"/>
            <a:chOff x="684068" y="1692577"/>
            <a:chExt cx="10131135" cy="317300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55C34B3-3D59-4F7D-B961-AD132AB1FA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3663"/>
            <a:stretch/>
          </p:blipFill>
          <p:spPr>
            <a:xfrm>
              <a:off x="684068" y="1692577"/>
              <a:ext cx="10131135" cy="2459431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CD3E1C6-0CD9-417F-85C4-FF6A034D8657}"/>
                </a:ext>
              </a:extLst>
            </p:cNvPr>
            <p:cNvGrpSpPr/>
            <p:nvPr/>
          </p:nvGrpSpPr>
          <p:grpSpPr>
            <a:xfrm>
              <a:off x="1302327" y="4099626"/>
              <a:ext cx="9482955" cy="765958"/>
              <a:chOff x="1302327" y="4099626"/>
              <a:chExt cx="9482955" cy="76595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4095DC-CB31-451E-922F-BAB96C3064E9}"/>
                  </a:ext>
                </a:extLst>
              </p:cNvPr>
              <p:cNvSpPr txBox="1"/>
              <p:nvPr/>
            </p:nvSpPr>
            <p:spPr>
              <a:xfrm>
                <a:off x="1302327" y="4496252"/>
                <a:ext cx="1483848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Take Test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00B1A1-CE7B-4061-8021-FA4FD4E17FA9}"/>
                  </a:ext>
                </a:extLst>
              </p:cNvPr>
              <p:cNvSpPr txBox="1"/>
              <p:nvPr/>
            </p:nvSpPr>
            <p:spPr>
              <a:xfrm>
                <a:off x="5098473" y="4467121"/>
                <a:ext cx="1483848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Take Test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2E3020-F25E-43E9-B0C1-FED791FD416A}"/>
                  </a:ext>
                </a:extLst>
              </p:cNvPr>
              <p:cNvSpPr txBox="1"/>
              <p:nvPr/>
            </p:nvSpPr>
            <p:spPr>
              <a:xfrm>
                <a:off x="8174178" y="4494415"/>
                <a:ext cx="1483848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Take Test</a:t>
                </a: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B640157F-B184-4DA3-B180-7CBE336DDA7D}"/>
                  </a:ext>
                </a:extLst>
              </p:cNvPr>
              <p:cNvGrpSpPr/>
              <p:nvPr/>
            </p:nvGrpSpPr>
            <p:grpSpPr>
              <a:xfrm>
                <a:off x="1302327" y="4126920"/>
                <a:ext cx="2895600" cy="369332"/>
                <a:chOff x="1302326" y="5055169"/>
                <a:chExt cx="3796145" cy="369332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3EB707E-1675-4E57-B147-FA7037CD13C3}"/>
                    </a:ext>
                  </a:extLst>
                </p:cNvPr>
                <p:cNvSpPr txBox="1"/>
                <p:nvPr/>
              </p:nvSpPr>
              <p:spPr>
                <a:xfrm>
                  <a:off x="1302326" y="5055169"/>
                  <a:ext cx="37961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      Add to my Test plan</a:t>
                  </a: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62F83F76-632C-4902-A547-4D154E3D54A7}"/>
                    </a:ext>
                  </a:extLst>
                </p:cNvPr>
                <p:cNvSpPr/>
                <p:nvPr/>
              </p:nvSpPr>
              <p:spPr>
                <a:xfrm>
                  <a:off x="1475509" y="5173704"/>
                  <a:ext cx="173182" cy="1476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CB880132-A88F-4943-8DBD-E9067CFBC02A}"/>
                  </a:ext>
                </a:extLst>
              </p:cNvPr>
              <p:cNvGrpSpPr/>
              <p:nvPr/>
            </p:nvGrpSpPr>
            <p:grpSpPr>
              <a:xfrm>
                <a:off x="4752109" y="4099626"/>
                <a:ext cx="2895600" cy="369332"/>
                <a:chOff x="1302326" y="5055169"/>
                <a:chExt cx="3796145" cy="369332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17701DD-B639-41CD-92F0-525022BA6C04}"/>
                    </a:ext>
                  </a:extLst>
                </p:cNvPr>
                <p:cNvSpPr txBox="1"/>
                <p:nvPr/>
              </p:nvSpPr>
              <p:spPr>
                <a:xfrm>
                  <a:off x="1302326" y="5055169"/>
                  <a:ext cx="37961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      Add to my Test plan</a:t>
                  </a: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FC1AD3B-E99F-41CE-8327-2B81D111A4EC}"/>
                    </a:ext>
                  </a:extLst>
                </p:cNvPr>
                <p:cNvSpPr/>
                <p:nvPr/>
              </p:nvSpPr>
              <p:spPr>
                <a:xfrm>
                  <a:off x="1475509" y="5173704"/>
                  <a:ext cx="173182" cy="1476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448A56D4-4ADC-4C5F-B513-7EB83BD95AC5}"/>
                  </a:ext>
                </a:extLst>
              </p:cNvPr>
              <p:cNvGrpSpPr/>
              <p:nvPr/>
            </p:nvGrpSpPr>
            <p:grpSpPr>
              <a:xfrm>
                <a:off x="7889682" y="4126920"/>
                <a:ext cx="2895600" cy="369332"/>
                <a:chOff x="1302326" y="5055169"/>
                <a:chExt cx="3796145" cy="369332"/>
              </a:xfrm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EE0997B-51D9-40C4-A371-D32797399E97}"/>
                    </a:ext>
                  </a:extLst>
                </p:cNvPr>
                <p:cNvSpPr txBox="1"/>
                <p:nvPr/>
              </p:nvSpPr>
              <p:spPr>
                <a:xfrm>
                  <a:off x="1302326" y="5055169"/>
                  <a:ext cx="37961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      Add to my Test plan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FD61405-0BCC-4C32-8368-310EC9C6A1C5}"/>
                    </a:ext>
                  </a:extLst>
                </p:cNvPr>
                <p:cNvSpPr/>
                <p:nvPr/>
              </p:nvSpPr>
              <p:spPr>
                <a:xfrm>
                  <a:off x="1475509" y="5173704"/>
                  <a:ext cx="173182" cy="1476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73091F3-3BF2-4FA9-BE32-1B1C13833E15}"/>
              </a:ext>
            </a:extLst>
          </p:cNvPr>
          <p:cNvSpPr/>
          <p:nvPr/>
        </p:nvSpPr>
        <p:spPr>
          <a:xfrm>
            <a:off x="4234460" y="4018999"/>
            <a:ext cx="7084704" cy="2145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3B0E851-FF27-47CD-A6C9-4D94D1FB2C42}"/>
              </a:ext>
            </a:extLst>
          </p:cNvPr>
          <p:cNvSpPr/>
          <p:nvPr/>
        </p:nvSpPr>
        <p:spPr>
          <a:xfrm>
            <a:off x="1904966" y="4018999"/>
            <a:ext cx="2244436" cy="747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Abeer1</a:t>
            </a:r>
          </a:p>
          <a:p>
            <a:r>
              <a:rPr lang="en-US" dirty="0">
                <a:solidFill>
                  <a:schemeClr val="tx1"/>
                </a:solidFill>
              </a:rPr>
              <a:t>My Songs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4F010C-A648-46D5-8381-FE9E9DD6BF16}"/>
              </a:ext>
            </a:extLst>
          </p:cNvPr>
          <p:cNvSpPr txBox="1"/>
          <p:nvPr/>
        </p:nvSpPr>
        <p:spPr>
          <a:xfrm>
            <a:off x="751586" y="4251450"/>
            <a:ext cx="166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Plan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0FD9CC-4BB3-4ED1-AB4D-1CD46D11D3E6}"/>
              </a:ext>
            </a:extLst>
          </p:cNvPr>
          <p:cNvSpPr/>
          <p:nvPr/>
        </p:nvSpPr>
        <p:spPr>
          <a:xfrm>
            <a:off x="4315686" y="4045523"/>
            <a:ext cx="28956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Will the test be time bound?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4DE9AE-34F1-46E4-8D58-2D1E6461494E}"/>
              </a:ext>
            </a:extLst>
          </p:cNvPr>
          <p:cNvSpPr/>
          <p:nvPr/>
        </p:nvSpPr>
        <p:spPr>
          <a:xfrm>
            <a:off x="7211286" y="4274123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ED0323-B747-457D-9E53-EA389EFF3876}"/>
              </a:ext>
            </a:extLst>
          </p:cNvPr>
          <p:cNvSpPr/>
          <p:nvPr/>
        </p:nvSpPr>
        <p:spPr>
          <a:xfrm>
            <a:off x="8201886" y="4274123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C53316-882C-41C2-97AC-9834EA395862}"/>
              </a:ext>
            </a:extLst>
          </p:cNvPr>
          <p:cNvSpPr txBox="1"/>
          <p:nvPr/>
        </p:nvSpPr>
        <p:spPr>
          <a:xfrm>
            <a:off x="7439886" y="419792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6976A9-A51F-429C-8E04-8BF0CC628ACE}"/>
              </a:ext>
            </a:extLst>
          </p:cNvPr>
          <p:cNvSpPr txBox="1"/>
          <p:nvPr/>
        </p:nvSpPr>
        <p:spPr>
          <a:xfrm>
            <a:off x="8506686" y="419792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4CF180-BCC3-4198-AF9E-4DC04A91AA7D}"/>
              </a:ext>
            </a:extLst>
          </p:cNvPr>
          <p:cNvSpPr/>
          <p:nvPr/>
        </p:nvSpPr>
        <p:spPr>
          <a:xfrm>
            <a:off x="4087086" y="5036123"/>
            <a:ext cx="2209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 start Date: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A17B043-23C5-4A05-B653-7B6232C47748}"/>
              </a:ext>
            </a:extLst>
          </p:cNvPr>
          <p:cNvSpPr/>
          <p:nvPr/>
        </p:nvSpPr>
        <p:spPr>
          <a:xfrm>
            <a:off x="7744686" y="4959923"/>
            <a:ext cx="2209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 end Date: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958BB4-6064-49AD-82F6-73EEF7B8EF38}"/>
              </a:ext>
            </a:extLst>
          </p:cNvPr>
          <p:cNvSpPr/>
          <p:nvPr/>
        </p:nvSpPr>
        <p:spPr>
          <a:xfrm>
            <a:off x="5992086" y="5036123"/>
            <a:ext cx="1066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ction Button: Forward or Next 5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C84A90C-43B4-4478-856E-55EB3DA7BC00}"/>
              </a:ext>
            </a:extLst>
          </p:cNvPr>
          <p:cNvSpPr/>
          <p:nvPr/>
        </p:nvSpPr>
        <p:spPr>
          <a:xfrm rot="5400000">
            <a:off x="7058886" y="5036123"/>
            <a:ext cx="228600" cy="2286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1D3EA30-B0EF-4D69-9D5B-4629E399EE65}"/>
              </a:ext>
            </a:extLst>
          </p:cNvPr>
          <p:cNvGrpSpPr/>
          <p:nvPr/>
        </p:nvGrpSpPr>
        <p:grpSpPr>
          <a:xfrm>
            <a:off x="9497286" y="5036123"/>
            <a:ext cx="1295400" cy="228600"/>
            <a:chOff x="6172200" y="4800600"/>
            <a:chExt cx="1295400" cy="2286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01BE576-A283-47F1-A923-392E36975BB7}"/>
                </a:ext>
              </a:extLst>
            </p:cNvPr>
            <p:cNvSpPr/>
            <p:nvPr/>
          </p:nvSpPr>
          <p:spPr>
            <a:xfrm>
              <a:off x="6172200" y="4800600"/>
              <a:ext cx="10668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ction Button: Forward or Next 58">
              <a:hlinkClick r:id="" action="ppaction://hlinkshowjump?jump=nextslide" highlightClick="1"/>
              <a:extLst>
                <a:ext uri="{FF2B5EF4-FFF2-40B4-BE49-F238E27FC236}">
                  <a16:creationId xmlns:a16="http://schemas.microsoft.com/office/drawing/2014/main" id="{898F75E6-7E3C-4426-8361-5E0509EF58A8}"/>
                </a:ext>
              </a:extLst>
            </p:cNvPr>
            <p:cNvSpPr/>
            <p:nvPr/>
          </p:nvSpPr>
          <p:spPr>
            <a:xfrm rot="5400000">
              <a:off x="7239000" y="4800600"/>
              <a:ext cx="228600" cy="228600"/>
            </a:xfrm>
            <a:prstGeom prst="actionButtonForwardNex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E3D6610-F168-4095-880D-5E938A762000}"/>
              </a:ext>
            </a:extLst>
          </p:cNvPr>
          <p:cNvSpPr/>
          <p:nvPr/>
        </p:nvSpPr>
        <p:spPr>
          <a:xfrm>
            <a:off x="4163286" y="5340923"/>
            <a:ext cx="3886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 you want to receive notification?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717CCDE-DD62-4B4B-A4C3-2ED5F5DD887D}"/>
              </a:ext>
            </a:extLst>
          </p:cNvPr>
          <p:cNvSpPr/>
          <p:nvPr/>
        </p:nvSpPr>
        <p:spPr>
          <a:xfrm>
            <a:off x="7973286" y="5569523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89B1ADA-90F1-4ADD-9160-498C7AC20D29}"/>
              </a:ext>
            </a:extLst>
          </p:cNvPr>
          <p:cNvSpPr/>
          <p:nvPr/>
        </p:nvSpPr>
        <p:spPr>
          <a:xfrm>
            <a:off x="8887686" y="5569523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F24E65-3C63-475D-A219-0C2EC371C4E1}"/>
              </a:ext>
            </a:extLst>
          </p:cNvPr>
          <p:cNvSpPr txBox="1"/>
          <p:nvPr/>
        </p:nvSpPr>
        <p:spPr>
          <a:xfrm>
            <a:off x="8125686" y="549332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321A85-233C-491A-91B0-7DB55D60E211}"/>
              </a:ext>
            </a:extLst>
          </p:cNvPr>
          <p:cNvSpPr txBox="1"/>
          <p:nvPr/>
        </p:nvSpPr>
        <p:spPr>
          <a:xfrm>
            <a:off x="9192486" y="549332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BB6D98E-44E9-4B0E-9D4C-6DF73C4B024E}"/>
              </a:ext>
            </a:extLst>
          </p:cNvPr>
          <p:cNvSpPr/>
          <p:nvPr/>
        </p:nvSpPr>
        <p:spPr>
          <a:xfrm>
            <a:off x="4391886" y="4578923"/>
            <a:ext cx="28956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Take test Now? </a:t>
            </a:r>
          </a:p>
        </p:txBody>
      </p:sp>
      <p:sp>
        <p:nvSpPr>
          <p:cNvPr id="41" name="Rectangle 40">
            <a:hlinkClick r:id="rId4" action="ppaction://hlinksldjump"/>
            <a:extLst>
              <a:ext uri="{FF2B5EF4-FFF2-40B4-BE49-F238E27FC236}">
                <a16:creationId xmlns:a16="http://schemas.microsoft.com/office/drawing/2014/main" id="{F1EBE08A-30D5-4CDA-9CD6-2CF92D955784}"/>
              </a:ext>
            </a:extLst>
          </p:cNvPr>
          <p:cNvSpPr/>
          <p:nvPr/>
        </p:nvSpPr>
        <p:spPr>
          <a:xfrm>
            <a:off x="6830286" y="4742991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A640BF-8289-45B8-BEF2-0EC6991D877F}"/>
              </a:ext>
            </a:extLst>
          </p:cNvPr>
          <p:cNvSpPr txBox="1"/>
          <p:nvPr/>
        </p:nvSpPr>
        <p:spPr>
          <a:xfrm>
            <a:off x="7058886" y="470835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C0639F7-BB5D-403C-AF4A-FC6B63D4CDA8}"/>
              </a:ext>
            </a:extLst>
          </p:cNvPr>
          <p:cNvSpPr/>
          <p:nvPr/>
        </p:nvSpPr>
        <p:spPr>
          <a:xfrm>
            <a:off x="7820886" y="4731323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DB36BE-55A5-4622-AF66-D4245AA3AFB3}"/>
              </a:ext>
            </a:extLst>
          </p:cNvPr>
          <p:cNvSpPr txBox="1"/>
          <p:nvPr/>
        </p:nvSpPr>
        <p:spPr>
          <a:xfrm>
            <a:off x="8125686" y="465512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1921972-D294-4F94-9370-C656B07EC3D8}"/>
              </a:ext>
            </a:extLst>
          </p:cNvPr>
          <p:cNvGrpSpPr/>
          <p:nvPr/>
        </p:nvGrpSpPr>
        <p:grpSpPr>
          <a:xfrm>
            <a:off x="71553" y="4608927"/>
            <a:ext cx="1809360" cy="2101320"/>
            <a:chOff x="71553" y="4608927"/>
            <a:chExt cx="1809360" cy="210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D73DD12-ED07-4C6B-A29C-0DD1FF556B4F}"/>
                    </a:ext>
                  </a:extLst>
                </p14:cNvPr>
                <p14:cNvContentPartPr/>
                <p14:nvPr/>
              </p14:nvContentPartPr>
              <p14:xfrm>
                <a:off x="207273" y="4768767"/>
                <a:ext cx="111960" cy="1508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D73DD12-ED07-4C6B-A29C-0DD1FF556B4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8633" y="4760127"/>
                  <a:ext cx="1296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6525C36-2CDF-46C2-9043-1984A0F56FE4}"/>
                    </a:ext>
                  </a:extLst>
                </p14:cNvPr>
                <p14:cNvContentPartPr/>
                <p14:nvPr/>
              </p14:nvContentPartPr>
              <p14:xfrm>
                <a:off x="335433" y="4732767"/>
                <a:ext cx="151920" cy="1742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6525C36-2CDF-46C2-9043-1984A0F56FE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26433" y="4724127"/>
                  <a:ext cx="1695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4DCF679-60FA-4E19-9263-90F4044BCB6B}"/>
                    </a:ext>
                  </a:extLst>
                </p14:cNvPr>
                <p14:cNvContentPartPr/>
                <p14:nvPr/>
              </p14:nvContentPartPr>
              <p14:xfrm>
                <a:off x="490953" y="4691727"/>
                <a:ext cx="297360" cy="1958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4DCF679-60FA-4E19-9263-90F4044BCB6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82313" y="4683087"/>
                  <a:ext cx="3150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5A63D59-5171-473B-9C37-5D7597F89AF6}"/>
                    </a:ext>
                  </a:extLst>
                </p14:cNvPr>
                <p14:cNvContentPartPr/>
                <p14:nvPr/>
              </p14:nvContentPartPr>
              <p14:xfrm>
                <a:off x="1020513" y="4825647"/>
                <a:ext cx="808200" cy="4392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5A63D59-5171-473B-9C37-5D7597F89AF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11513" y="4817007"/>
                  <a:ext cx="82584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0B6B8FF-C3C4-4FED-B178-8538323E5E47}"/>
                    </a:ext>
                  </a:extLst>
                </p14:cNvPr>
                <p14:cNvContentPartPr/>
                <p14:nvPr/>
              </p14:nvContentPartPr>
              <p14:xfrm>
                <a:off x="1663473" y="4695687"/>
                <a:ext cx="217440" cy="2559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0B6B8FF-C3C4-4FED-B178-8538323E5E4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654833" y="4687047"/>
                  <a:ext cx="23508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B1CD1EF-7BC4-457C-8CEE-E7EC1C5A351D}"/>
                    </a:ext>
                  </a:extLst>
                </p14:cNvPr>
                <p14:cNvContentPartPr/>
                <p14:nvPr/>
              </p14:nvContentPartPr>
              <p14:xfrm>
                <a:off x="867513" y="4633407"/>
                <a:ext cx="331200" cy="1641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B1CD1EF-7BC4-457C-8CEE-E7EC1C5A351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58513" y="4624767"/>
                  <a:ext cx="3488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66E132A-8322-4E1F-8080-5E6750703299}"/>
                    </a:ext>
                  </a:extLst>
                </p14:cNvPr>
                <p14:cNvContentPartPr/>
                <p14:nvPr/>
              </p14:nvContentPartPr>
              <p14:xfrm>
                <a:off x="1136073" y="4661127"/>
                <a:ext cx="32760" cy="230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66E132A-8322-4E1F-8080-5E675070329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27073" y="4652127"/>
                  <a:ext cx="504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9A1BD9D-D0AB-470E-B0B8-24C0CF6F91B0}"/>
                    </a:ext>
                  </a:extLst>
                </p14:cNvPr>
                <p14:cNvContentPartPr/>
                <p14:nvPr/>
              </p14:nvContentPartPr>
              <p14:xfrm>
                <a:off x="1237593" y="4661127"/>
                <a:ext cx="283680" cy="1062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9A1BD9D-D0AB-470E-B0B8-24C0CF6F91B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228593" y="4652127"/>
                  <a:ext cx="3013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A6B740E-4577-44BE-B4D3-7C0B3DD24EDD}"/>
                    </a:ext>
                  </a:extLst>
                </p14:cNvPr>
                <p14:cNvContentPartPr/>
                <p14:nvPr/>
              </p14:nvContentPartPr>
              <p14:xfrm>
                <a:off x="1242993" y="4608927"/>
                <a:ext cx="21240" cy="104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A6B740E-4577-44BE-B4D3-7C0B3DD24ED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233993" y="4600287"/>
                  <a:ext cx="388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ABE3228-B49D-48CA-9007-11A77C510056}"/>
                    </a:ext>
                  </a:extLst>
                </p14:cNvPr>
                <p14:cNvContentPartPr/>
                <p14:nvPr/>
              </p14:nvContentPartPr>
              <p14:xfrm>
                <a:off x="249393" y="5048847"/>
                <a:ext cx="574200" cy="2599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ABE3228-B49D-48CA-9007-11A77C51005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40753" y="5039847"/>
                  <a:ext cx="5918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30498FF-DBE6-4AF8-A457-998C252F6E1A}"/>
                    </a:ext>
                  </a:extLst>
                </p14:cNvPr>
                <p14:cNvContentPartPr/>
                <p14:nvPr/>
              </p14:nvContentPartPr>
              <p14:xfrm>
                <a:off x="853473" y="4931847"/>
                <a:ext cx="21240" cy="2548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30498FF-DBE6-4AF8-A457-998C252F6E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44473" y="4922847"/>
                  <a:ext cx="3888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08D83B6-FDF8-4411-A7E7-EA62B15D9BF9}"/>
                    </a:ext>
                  </a:extLst>
                </p14:cNvPr>
                <p14:cNvContentPartPr/>
                <p14:nvPr/>
              </p14:nvContentPartPr>
              <p14:xfrm>
                <a:off x="303033" y="5576607"/>
                <a:ext cx="216360" cy="1810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08D83B6-FDF8-4411-A7E7-EA62B15D9BF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94393" y="5567967"/>
                  <a:ext cx="2340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30AEFBE-2C5B-4447-9904-6756BD19E728}"/>
                    </a:ext>
                  </a:extLst>
                </p14:cNvPr>
                <p14:cNvContentPartPr/>
                <p14:nvPr/>
              </p14:nvContentPartPr>
              <p14:xfrm>
                <a:off x="403473" y="5490927"/>
                <a:ext cx="360" cy="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30AEFBE-2C5B-4447-9904-6756BD19E72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94833" y="54822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C640111-2516-4289-A8D7-E3425923A44D}"/>
                    </a:ext>
                  </a:extLst>
                </p14:cNvPr>
                <p14:cNvContentPartPr/>
                <p14:nvPr/>
              </p14:nvContentPartPr>
              <p14:xfrm>
                <a:off x="517593" y="5399127"/>
                <a:ext cx="291960" cy="2379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C640111-2516-4289-A8D7-E3425923A44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08593" y="5390487"/>
                  <a:ext cx="3096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18AFA6B-F4A2-41D0-94C9-FC3489C29669}"/>
                    </a:ext>
                  </a:extLst>
                </p14:cNvPr>
                <p14:cNvContentPartPr/>
                <p14:nvPr/>
              </p14:nvContentPartPr>
              <p14:xfrm>
                <a:off x="363153" y="5904567"/>
                <a:ext cx="54000" cy="846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18AFA6B-F4A2-41D0-94C9-FC3489C2966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54513" y="5895927"/>
                  <a:ext cx="716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3A24411-9124-49AA-9ADC-2CD80100D968}"/>
                    </a:ext>
                  </a:extLst>
                </p14:cNvPr>
                <p14:cNvContentPartPr/>
                <p14:nvPr/>
              </p14:nvContentPartPr>
              <p14:xfrm>
                <a:off x="454593" y="5803407"/>
                <a:ext cx="199080" cy="1749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3A24411-9124-49AA-9ADC-2CD80100D96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45953" y="5794767"/>
                  <a:ext cx="2167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22316F6-98D6-44C4-AFFA-15E6F679BDD5}"/>
                    </a:ext>
                  </a:extLst>
                </p14:cNvPr>
                <p14:cNvContentPartPr/>
                <p14:nvPr/>
              </p14:nvContentPartPr>
              <p14:xfrm>
                <a:off x="651513" y="5681007"/>
                <a:ext cx="180000" cy="1965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22316F6-98D6-44C4-AFFA-15E6F679BDD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42873" y="5672007"/>
                  <a:ext cx="1976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D999EF2-688C-4174-951B-E51F026F9802}"/>
                    </a:ext>
                  </a:extLst>
                </p14:cNvPr>
                <p14:cNvContentPartPr/>
                <p14:nvPr/>
              </p14:nvContentPartPr>
              <p14:xfrm>
                <a:off x="743673" y="5673087"/>
                <a:ext cx="30240" cy="619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D999EF2-688C-4174-951B-E51F026F980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34673" y="5664087"/>
                  <a:ext cx="478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30CDEC2-6B97-4483-B19B-D940893E7FB3}"/>
                    </a:ext>
                  </a:extLst>
                </p14:cNvPr>
                <p14:cNvContentPartPr/>
                <p14:nvPr/>
              </p14:nvContentPartPr>
              <p14:xfrm>
                <a:off x="821793" y="5507127"/>
                <a:ext cx="247320" cy="2966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30CDEC2-6B97-4483-B19B-D940893E7FB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12793" y="5498127"/>
                  <a:ext cx="26496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C284864-ACF9-464A-BC44-6EA28D969831}"/>
                    </a:ext>
                  </a:extLst>
                </p14:cNvPr>
                <p14:cNvContentPartPr/>
                <p14:nvPr/>
              </p14:nvContentPartPr>
              <p14:xfrm>
                <a:off x="173073" y="6174567"/>
                <a:ext cx="227160" cy="1983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C284864-ACF9-464A-BC44-6EA28D96983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64433" y="6165567"/>
                  <a:ext cx="2448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F51FFD8-68C1-41C2-A844-0A3F6ADD084F}"/>
                    </a:ext>
                  </a:extLst>
                </p14:cNvPr>
                <p14:cNvContentPartPr/>
                <p14:nvPr/>
              </p14:nvContentPartPr>
              <p14:xfrm>
                <a:off x="526593" y="6043527"/>
                <a:ext cx="206640" cy="1677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F51FFD8-68C1-41C2-A844-0A3F6ADD084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17953" y="6034527"/>
                  <a:ext cx="2242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72C7B80-C4F1-4B40-B728-0332E053265C}"/>
                    </a:ext>
                  </a:extLst>
                </p14:cNvPr>
                <p14:cNvContentPartPr/>
                <p14:nvPr/>
              </p14:nvContentPartPr>
              <p14:xfrm>
                <a:off x="744393" y="6048927"/>
                <a:ext cx="87120" cy="705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72C7B80-C4F1-4B40-B728-0332E053265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35753" y="6040287"/>
                  <a:ext cx="1047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8B4E405-A3E8-44B6-88AC-FA77FD77AD29}"/>
                    </a:ext>
                  </a:extLst>
                </p14:cNvPr>
                <p14:cNvContentPartPr/>
                <p14:nvPr/>
              </p14:nvContentPartPr>
              <p14:xfrm>
                <a:off x="853473" y="5810967"/>
                <a:ext cx="549000" cy="2700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8B4E405-A3E8-44B6-88AC-FA77FD77AD2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44833" y="5801967"/>
                  <a:ext cx="56664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EE9884E-EEE3-4EBC-8CAE-5A9B8B1C55A7}"/>
                    </a:ext>
                  </a:extLst>
                </p14:cNvPr>
                <p14:cNvContentPartPr/>
                <p14:nvPr/>
              </p14:nvContentPartPr>
              <p14:xfrm>
                <a:off x="1001073" y="5834367"/>
                <a:ext cx="8280" cy="187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EE9884E-EEE3-4EBC-8CAE-5A9B8B1C55A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92433" y="5825727"/>
                  <a:ext cx="259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BDAD284-DEEB-47D1-A6F3-A1BA41F6CA83}"/>
                    </a:ext>
                  </a:extLst>
                </p14:cNvPr>
                <p14:cNvContentPartPr/>
                <p14:nvPr/>
              </p14:nvContentPartPr>
              <p14:xfrm>
                <a:off x="71553" y="6574167"/>
                <a:ext cx="72360" cy="648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BDAD284-DEEB-47D1-A6F3-A1BA41F6CA8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2913" y="6565167"/>
                  <a:ext cx="900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0BF39C6-E7B4-40CB-B802-4ACCA5A69C4A}"/>
                    </a:ext>
                  </a:extLst>
                </p14:cNvPr>
                <p14:cNvContentPartPr/>
                <p14:nvPr/>
              </p14:nvContentPartPr>
              <p14:xfrm>
                <a:off x="212673" y="6559047"/>
                <a:ext cx="131040" cy="1512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0BF39C6-E7B4-40CB-B802-4ACCA5A69C4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03673" y="6550047"/>
                  <a:ext cx="1486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9D069F7-B67D-4662-9F3D-9CF64532156B}"/>
                    </a:ext>
                  </a:extLst>
                </p14:cNvPr>
                <p14:cNvContentPartPr/>
                <p14:nvPr/>
              </p14:nvContentPartPr>
              <p14:xfrm>
                <a:off x="251913" y="6665247"/>
                <a:ext cx="360" cy="3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9D069F7-B67D-4662-9F3D-9CF64532156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43273" y="66566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CA20B34-B83F-44DC-A263-A7E2ADFA7F35}"/>
                    </a:ext>
                  </a:extLst>
                </p14:cNvPr>
                <p14:cNvContentPartPr/>
                <p14:nvPr/>
              </p14:nvContentPartPr>
              <p14:xfrm>
                <a:off x="324993" y="6443127"/>
                <a:ext cx="261360" cy="2448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CA20B34-B83F-44DC-A263-A7E2ADFA7F3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15993" y="6434127"/>
                  <a:ext cx="27900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F4EBF65-1CB8-4459-968A-79BD78098E45}"/>
                    </a:ext>
                  </a:extLst>
                </p14:cNvPr>
                <p14:cNvContentPartPr/>
                <p14:nvPr/>
              </p14:nvContentPartPr>
              <p14:xfrm>
                <a:off x="576633" y="6384447"/>
                <a:ext cx="190080" cy="1612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F4EBF65-1CB8-4459-968A-79BD78098E4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67993" y="6375807"/>
                  <a:ext cx="2077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784DCE5-40B9-4039-AF37-DC36F0669F80}"/>
                    </a:ext>
                  </a:extLst>
                </p14:cNvPr>
                <p14:cNvContentPartPr/>
                <p14:nvPr/>
              </p14:nvContentPartPr>
              <p14:xfrm>
                <a:off x="570153" y="6415407"/>
                <a:ext cx="46080" cy="374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784DCE5-40B9-4039-AF37-DC36F0669F8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61153" y="6406767"/>
                  <a:ext cx="637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29CB36F-41AA-4C31-B3E3-58B784BAE6E5}"/>
                    </a:ext>
                  </a:extLst>
                </p14:cNvPr>
                <p14:cNvContentPartPr/>
                <p14:nvPr/>
              </p14:nvContentPartPr>
              <p14:xfrm>
                <a:off x="711993" y="6262407"/>
                <a:ext cx="124920" cy="1508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29CB36F-41AA-4C31-B3E3-58B784BAE6E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03353" y="6253767"/>
                  <a:ext cx="1425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152DBEE-07AE-4500-A4DF-8FF4F9A59CE6}"/>
                    </a:ext>
                  </a:extLst>
                </p14:cNvPr>
                <p14:cNvContentPartPr/>
                <p14:nvPr/>
              </p14:nvContentPartPr>
              <p14:xfrm>
                <a:off x="852753" y="6124527"/>
                <a:ext cx="248400" cy="2667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152DBEE-07AE-4500-A4DF-8FF4F9A59CE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44113" y="6115527"/>
                  <a:ext cx="2660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09DB077-2AC5-456C-AF2F-CF8AB0975248}"/>
                    </a:ext>
                  </a:extLst>
                </p14:cNvPr>
                <p14:cNvContentPartPr/>
                <p14:nvPr/>
              </p14:nvContentPartPr>
              <p14:xfrm>
                <a:off x="1016193" y="6161607"/>
                <a:ext cx="47520" cy="248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09DB077-2AC5-456C-AF2F-CF8AB097524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07193" y="6152967"/>
                  <a:ext cx="651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1E1D89F-F8F9-40CE-97AB-6291A0F059BB}"/>
                    </a:ext>
                  </a:extLst>
                </p14:cNvPr>
                <p14:cNvContentPartPr/>
                <p14:nvPr/>
              </p14:nvContentPartPr>
              <p14:xfrm>
                <a:off x="918273" y="6530607"/>
                <a:ext cx="83160" cy="1249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1E1D89F-F8F9-40CE-97AB-6291A0F059B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09633" y="6521607"/>
                  <a:ext cx="1008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74B89E9-3BDD-43A1-8056-E4B9482B24D3}"/>
                    </a:ext>
                  </a:extLst>
                </p14:cNvPr>
                <p14:cNvContentPartPr/>
                <p14:nvPr/>
              </p14:nvContentPartPr>
              <p14:xfrm>
                <a:off x="929433" y="6471207"/>
                <a:ext cx="57600" cy="723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74B89E9-3BDD-43A1-8056-E4B9482B24D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20433" y="6462567"/>
                  <a:ext cx="7524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F038293-56E6-4F41-85BA-C93A75BF6B4B}"/>
                    </a:ext>
                  </a:extLst>
                </p14:cNvPr>
                <p14:cNvContentPartPr/>
                <p14:nvPr/>
              </p14:nvContentPartPr>
              <p14:xfrm>
                <a:off x="1051113" y="6414687"/>
                <a:ext cx="111600" cy="1674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F038293-56E6-4F41-85BA-C93A75BF6B4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42113" y="6406047"/>
                  <a:ext cx="1292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4D94016-CA9A-4C99-BAA0-C1389D0C369F}"/>
                    </a:ext>
                  </a:extLst>
                </p14:cNvPr>
                <p14:cNvContentPartPr/>
                <p14:nvPr/>
              </p14:nvContentPartPr>
              <p14:xfrm>
                <a:off x="1177113" y="6383727"/>
                <a:ext cx="225000" cy="1684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4D94016-CA9A-4C99-BAA0-C1389D0C369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68113" y="6374727"/>
                  <a:ext cx="2426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E4FA8A4-8593-49F6-BDFD-D77B0769426F}"/>
                    </a:ext>
                  </a:extLst>
                </p14:cNvPr>
                <p14:cNvContentPartPr/>
                <p14:nvPr/>
              </p14:nvContentPartPr>
              <p14:xfrm>
                <a:off x="1245513" y="6143607"/>
                <a:ext cx="97560" cy="1155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E4FA8A4-8593-49F6-BDFD-D77B0769426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236873" y="6134607"/>
                  <a:ext cx="115200" cy="13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DE9E76DB-A4D5-45B1-B687-65FBD252B5FC}"/>
                  </a:ext>
                </a:extLst>
              </p14:cNvPr>
              <p14:cNvContentPartPr/>
              <p14:nvPr/>
            </p14:nvContentPartPr>
            <p14:xfrm>
              <a:off x="4313073" y="4975407"/>
              <a:ext cx="6283800" cy="10440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DE9E76DB-A4D5-45B1-B687-65FBD252B5F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04433" y="4966767"/>
                <a:ext cx="630144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2FB04E59-527F-4FB3-8826-5C9C3F16B32C}"/>
                  </a:ext>
                </a:extLst>
              </p14:cNvPr>
              <p14:cNvContentPartPr/>
              <p14:nvPr/>
            </p14:nvContentPartPr>
            <p14:xfrm>
              <a:off x="4367793" y="4991607"/>
              <a:ext cx="6513840" cy="4143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2FB04E59-527F-4FB3-8826-5C9C3F16B32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358793" y="4982967"/>
                <a:ext cx="6531480" cy="43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6" name="Group 85">
            <a:extLst>
              <a:ext uri="{FF2B5EF4-FFF2-40B4-BE49-F238E27FC236}">
                <a16:creationId xmlns:a16="http://schemas.microsoft.com/office/drawing/2014/main" id="{E3BC7EB9-4F45-4643-8E26-3FAF1BA21C8B}"/>
              </a:ext>
            </a:extLst>
          </p:cNvPr>
          <p:cNvGrpSpPr/>
          <p:nvPr/>
        </p:nvGrpSpPr>
        <p:grpSpPr>
          <a:xfrm>
            <a:off x="4244673" y="6208870"/>
            <a:ext cx="7287840" cy="605520"/>
            <a:chOff x="4244673" y="6001047"/>
            <a:chExt cx="7287840" cy="60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10C8C77-B2BB-4678-991E-E9DA3B8BFBA9}"/>
                    </a:ext>
                  </a:extLst>
                </p14:cNvPr>
                <p14:cNvContentPartPr/>
                <p14:nvPr/>
              </p14:nvContentPartPr>
              <p14:xfrm>
                <a:off x="9569793" y="6121287"/>
                <a:ext cx="3960" cy="2707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10C8C77-B2BB-4678-991E-E9DA3B8BFBA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560793" y="6112647"/>
                  <a:ext cx="2160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EFCE202-4BB0-41CF-BA7C-60C37297ABC0}"/>
                    </a:ext>
                  </a:extLst>
                </p14:cNvPr>
                <p14:cNvContentPartPr/>
                <p14:nvPr/>
              </p14:nvContentPartPr>
              <p14:xfrm>
                <a:off x="9574473" y="6090687"/>
                <a:ext cx="456480" cy="1800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EFCE202-4BB0-41CF-BA7C-60C37297ABC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565473" y="6082047"/>
                  <a:ext cx="4741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57CE84C-90D6-442B-A93E-9A3CD61D5FBF}"/>
                    </a:ext>
                  </a:extLst>
                </p14:cNvPr>
                <p14:cNvContentPartPr/>
                <p14:nvPr/>
              </p14:nvContentPartPr>
              <p14:xfrm>
                <a:off x="10111233" y="6033087"/>
                <a:ext cx="632160" cy="2376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57CE84C-90D6-442B-A93E-9A3CD61D5FB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102233" y="6024087"/>
                  <a:ext cx="64980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1DA6ECB-729C-48D9-9DF6-95C15E9C06E2}"/>
                    </a:ext>
                  </a:extLst>
                </p14:cNvPr>
                <p14:cNvContentPartPr/>
                <p14:nvPr/>
              </p14:nvContentPartPr>
              <p14:xfrm>
                <a:off x="10818993" y="6050727"/>
                <a:ext cx="367560" cy="1832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1DA6ECB-729C-48D9-9DF6-95C15E9C06E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810353" y="6041727"/>
                  <a:ext cx="3852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B9F4EC1-98CE-46DE-BF7F-5154A11F22EA}"/>
                    </a:ext>
                  </a:extLst>
                </p14:cNvPr>
                <p14:cNvContentPartPr/>
                <p14:nvPr/>
              </p14:nvContentPartPr>
              <p14:xfrm>
                <a:off x="4283553" y="6098607"/>
                <a:ext cx="133920" cy="1756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B9F4EC1-98CE-46DE-BF7F-5154A11F22E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274913" y="6089607"/>
                  <a:ext cx="151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9F4CECC-3815-4A15-9BDB-5C1FC3F38947}"/>
                    </a:ext>
                  </a:extLst>
                </p14:cNvPr>
                <p14:cNvContentPartPr/>
                <p14:nvPr/>
              </p14:nvContentPartPr>
              <p14:xfrm>
                <a:off x="4498833" y="6190407"/>
                <a:ext cx="515520" cy="1450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9F4CECC-3815-4A15-9BDB-5C1FC3F3894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489833" y="6181767"/>
                  <a:ext cx="5331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9E5F8CA-26F3-4732-B010-7D8680A1DCCA}"/>
                    </a:ext>
                  </a:extLst>
                </p14:cNvPr>
                <p14:cNvContentPartPr/>
                <p14:nvPr/>
              </p14:nvContentPartPr>
              <p14:xfrm>
                <a:off x="5138193" y="6105087"/>
                <a:ext cx="178200" cy="2829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9E5F8CA-26F3-4732-B010-7D8680A1DCC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129193" y="6096087"/>
                  <a:ext cx="19584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7453741-0FA0-4568-A7E2-C7BA9439A2E9}"/>
                    </a:ext>
                  </a:extLst>
                </p14:cNvPr>
                <p14:cNvContentPartPr/>
                <p14:nvPr/>
              </p14:nvContentPartPr>
              <p14:xfrm>
                <a:off x="5431593" y="6097527"/>
                <a:ext cx="216720" cy="2030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7453741-0FA0-4568-A7E2-C7BA9439A2E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422953" y="6088887"/>
                  <a:ext cx="234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0E9B62D-17F1-4C98-918A-536138201DB7}"/>
                    </a:ext>
                  </a:extLst>
                </p14:cNvPr>
                <p14:cNvContentPartPr/>
                <p14:nvPr/>
              </p14:nvContentPartPr>
              <p14:xfrm>
                <a:off x="5666673" y="6185007"/>
                <a:ext cx="117720" cy="824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0E9B62D-17F1-4C98-918A-536138201DB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657673" y="6176367"/>
                  <a:ext cx="1353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D06FB14-E7FF-490D-B615-BADAEB341152}"/>
                    </a:ext>
                  </a:extLst>
                </p14:cNvPr>
                <p14:cNvContentPartPr/>
                <p14:nvPr/>
              </p14:nvContentPartPr>
              <p14:xfrm>
                <a:off x="5388753" y="6164127"/>
                <a:ext cx="76680" cy="129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D06FB14-E7FF-490D-B615-BADAEB34115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380113" y="6155127"/>
                  <a:ext cx="943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46DE750-D1F0-464E-BD42-33A9E675F7F3}"/>
                    </a:ext>
                  </a:extLst>
                </p14:cNvPr>
                <p14:cNvContentPartPr/>
                <p14:nvPr/>
              </p14:nvContentPartPr>
              <p14:xfrm>
                <a:off x="5895993" y="6108687"/>
                <a:ext cx="109080" cy="1666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46DE750-D1F0-464E-BD42-33A9E675F7F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887353" y="6100047"/>
                  <a:ext cx="1267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2590522-A962-4022-A249-2E61DA95021A}"/>
                    </a:ext>
                  </a:extLst>
                </p14:cNvPr>
                <p14:cNvContentPartPr/>
                <p14:nvPr/>
              </p14:nvContentPartPr>
              <p14:xfrm>
                <a:off x="5926593" y="6133167"/>
                <a:ext cx="52920" cy="349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2590522-A962-4022-A249-2E61DA95021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917953" y="6124527"/>
                  <a:ext cx="705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4E9F32F-6F0C-4E7D-9F59-5AA99806FFDC}"/>
                    </a:ext>
                  </a:extLst>
                </p14:cNvPr>
                <p14:cNvContentPartPr/>
                <p14:nvPr/>
              </p14:nvContentPartPr>
              <p14:xfrm>
                <a:off x="5994633" y="6060087"/>
                <a:ext cx="287280" cy="2170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4E9F32F-6F0C-4E7D-9F59-5AA99806FFD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985993" y="6051087"/>
                  <a:ext cx="3049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44838E4-0CAF-48C0-8FC5-7E18B8F0EB47}"/>
                    </a:ext>
                  </a:extLst>
                </p14:cNvPr>
                <p14:cNvContentPartPr/>
                <p14:nvPr/>
              </p14:nvContentPartPr>
              <p14:xfrm>
                <a:off x="6186873" y="6103287"/>
                <a:ext cx="86400" cy="194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44838E4-0CAF-48C0-8FC5-7E18B8F0EB4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178233" y="6094647"/>
                  <a:ext cx="1040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4C0203F-2EB2-4EAF-B232-C30F897DD602}"/>
                    </a:ext>
                  </a:extLst>
                </p14:cNvPr>
                <p14:cNvContentPartPr/>
                <p14:nvPr/>
              </p14:nvContentPartPr>
              <p14:xfrm>
                <a:off x="6402513" y="6156207"/>
                <a:ext cx="128880" cy="1083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4C0203F-2EB2-4EAF-B232-C30F897DD60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393513" y="6147207"/>
                  <a:ext cx="1465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C4DC1DE-C4E8-4EA0-8DEE-7E012D8AC059}"/>
                    </a:ext>
                  </a:extLst>
                </p14:cNvPr>
                <p14:cNvContentPartPr/>
                <p14:nvPr/>
              </p14:nvContentPartPr>
              <p14:xfrm>
                <a:off x="6562713" y="6052167"/>
                <a:ext cx="111600" cy="1893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C4DC1DE-C4E8-4EA0-8DEE-7E012D8AC05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554073" y="6043167"/>
                  <a:ext cx="129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9BEC93C-1612-40A5-B5C5-9D317D528FBD}"/>
                    </a:ext>
                  </a:extLst>
                </p14:cNvPr>
                <p14:cNvContentPartPr/>
                <p14:nvPr/>
              </p14:nvContentPartPr>
              <p14:xfrm>
                <a:off x="6700233" y="6047847"/>
                <a:ext cx="188640" cy="1778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9BEC93C-1612-40A5-B5C5-9D317D528FB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691593" y="6038847"/>
                  <a:ext cx="2062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0E8E820-93A5-4B62-BD9C-7E3D5FEEFB05}"/>
                    </a:ext>
                  </a:extLst>
                </p14:cNvPr>
                <p14:cNvContentPartPr/>
                <p14:nvPr/>
              </p14:nvContentPartPr>
              <p14:xfrm>
                <a:off x="6830193" y="6060807"/>
                <a:ext cx="340200" cy="1580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0E8E820-93A5-4B62-BD9C-7E3D5FEEFB0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821193" y="6052167"/>
                  <a:ext cx="3578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D7C278F-EF80-40AD-A552-5EC00E120E07}"/>
                    </a:ext>
                  </a:extLst>
                </p14:cNvPr>
                <p14:cNvContentPartPr/>
                <p14:nvPr/>
              </p14:nvContentPartPr>
              <p14:xfrm>
                <a:off x="7293513" y="6159807"/>
                <a:ext cx="230040" cy="964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D7C278F-EF80-40AD-A552-5EC00E120E0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284873" y="6151167"/>
                  <a:ext cx="2476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C534902-A810-484D-9F7B-8DF5D359C7A4}"/>
                    </a:ext>
                  </a:extLst>
                </p14:cNvPr>
                <p14:cNvContentPartPr/>
                <p14:nvPr/>
              </p14:nvContentPartPr>
              <p14:xfrm>
                <a:off x="7306833" y="6078087"/>
                <a:ext cx="360" cy="3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C534902-A810-484D-9F7B-8DF5D359C7A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297833" y="606944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7F8565B-DD80-47BF-9964-F5C633FEDC2A}"/>
                    </a:ext>
                  </a:extLst>
                </p14:cNvPr>
                <p14:cNvContentPartPr/>
                <p14:nvPr/>
              </p14:nvContentPartPr>
              <p14:xfrm>
                <a:off x="7524273" y="6035607"/>
                <a:ext cx="229320" cy="2199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7F8565B-DD80-47BF-9964-F5C633FEDC2A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515633" y="6026607"/>
                  <a:ext cx="2469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7A4B2C3-CBF1-45B9-B3C5-830D390ED858}"/>
                    </a:ext>
                  </a:extLst>
                </p14:cNvPr>
                <p14:cNvContentPartPr/>
                <p14:nvPr/>
              </p14:nvContentPartPr>
              <p14:xfrm>
                <a:off x="7641273" y="6001047"/>
                <a:ext cx="10800" cy="406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7A4B2C3-CBF1-45B9-B3C5-830D390ED85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632633" y="5992047"/>
                  <a:ext cx="284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59501EB-64C8-4EE3-A004-3F714BAE9F57}"/>
                    </a:ext>
                  </a:extLst>
                </p14:cNvPr>
                <p14:cNvContentPartPr/>
                <p14:nvPr/>
              </p14:nvContentPartPr>
              <p14:xfrm>
                <a:off x="7718313" y="6117687"/>
                <a:ext cx="169560" cy="1155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59501EB-64C8-4EE3-A004-3F714BAE9F5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709673" y="6108687"/>
                  <a:ext cx="1872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9650629-E365-449A-A345-4BB95B3889E2}"/>
                    </a:ext>
                  </a:extLst>
                </p14:cNvPr>
                <p14:cNvContentPartPr/>
                <p14:nvPr/>
              </p14:nvContentPartPr>
              <p14:xfrm>
                <a:off x="7824513" y="6059367"/>
                <a:ext cx="4680" cy="104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9650629-E365-449A-A345-4BB95B3889E2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815513" y="6050367"/>
                  <a:ext cx="223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D0569ED-8590-40E5-9231-CE4347CE6CD8}"/>
                    </a:ext>
                  </a:extLst>
                </p14:cNvPr>
                <p14:cNvContentPartPr/>
                <p14:nvPr/>
              </p14:nvContentPartPr>
              <p14:xfrm>
                <a:off x="7872753" y="6029487"/>
                <a:ext cx="478440" cy="2336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D0569ED-8590-40E5-9231-CE4347CE6CD8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864113" y="6020847"/>
                  <a:ext cx="4960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BE73E85-4310-4CD5-89D6-1A0FADF756B0}"/>
                    </a:ext>
                  </a:extLst>
                </p14:cNvPr>
                <p14:cNvContentPartPr/>
                <p14:nvPr/>
              </p14:nvContentPartPr>
              <p14:xfrm>
                <a:off x="8563233" y="6130647"/>
                <a:ext cx="232200" cy="1605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BE73E85-4310-4CD5-89D6-1A0FADF756B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554593" y="6121647"/>
                  <a:ext cx="2498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A40075F-4259-4FF3-9ED8-6C5238ABF1DF}"/>
                    </a:ext>
                  </a:extLst>
                </p14:cNvPr>
                <p14:cNvContentPartPr/>
                <p14:nvPr/>
              </p14:nvContentPartPr>
              <p14:xfrm>
                <a:off x="8998113" y="6076647"/>
                <a:ext cx="92520" cy="2037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A40075F-4259-4FF3-9ED8-6C5238ABF1DF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989473" y="6067647"/>
                  <a:ext cx="1101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8CE4B30-C8A3-43C6-9C6E-C7AB2D523E04}"/>
                    </a:ext>
                  </a:extLst>
                </p14:cNvPr>
                <p14:cNvContentPartPr/>
                <p14:nvPr/>
              </p14:nvContentPartPr>
              <p14:xfrm>
                <a:off x="8948433" y="6160167"/>
                <a:ext cx="78480" cy="468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8CE4B30-C8A3-43C6-9C6E-C7AB2D523E0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939793" y="6151167"/>
                  <a:ext cx="961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5D66159-65AE-4FD2-8EF4-F0EEFE99143D}"/>
                    </a:ext>
                  </a:extLst>
                </p14:cNvPr>
                <p14:cNvContentPartPr/>
                <p14:nvPr/>
              </p14:nvContentPartPr>
              <p14:xfrm>
                <a:off x="9060753" y="6072687"/>
                <a:ext cx="282600" cy="2055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5D66159-65AE-4FD2-8EF4-F0EEFE99143D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051753" y="6063687"/>
                  <a:ext cx="3002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831E1E0-EF16-42F2-B36F-ECD81BECA8D8}"/>
                    </a:ext>
                  </a:extLst>
                </p14:cNvPr>
                <p14:cNvContentPartPr/>
                <p14:nvPr/>
              </p14:nvContentPartPr>
              <p14:xfrm>
                <a:off x="9265593" y="6131727"/>
                <a:ext cx="81720" cy="216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831E1E0-EF16-42F2-B36F-ECD81BECA8D8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256953" y="6122727"/>
                  <a:ext cx="993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70AF2E22-EFB7-4039-95C4-3A43C43A38D1}"/>
                    </a:ext>
                  </a:extLst>
                </p14:cNvPr>
                <p14:cNvContentPartPr/>
                <p14:nvPr/>
              </p14:nvContentPartPr>
              <p14:xfrm>
                <a:off x="4244673" y="6438087"/>
                <a:ext cx="105480" cy="1303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70AF2E22-EFB7-4039-95C4-3A43C43A38D1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235673" y="6429447"/>
                  <a:ext cx="1231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09E8E7B6-CD41-4BA2-83BB-F73B0EB467A8}"/>
                    </a:ext>
                  </a:extLst>
                </p14:cNvPr>
                <p14:cNvContentPartPr/>
                <p14:nvPr/>
              </p14:nvContentPartPr>
              <p14:xfrm>
                <a:off x="4428633" y="6364287"/>
                <a:ext cx="58320" cy="2224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09E8E7B6-CD41-4BA2-83BB-F73B0EB467A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419633" y="6355287"/>
                  <a:ext cx="759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97A08FE-A1A2-49E9-ADC6-BD8274026292}"/>
                    </a:ext>
                  </a:extLst>
                </p14:cNvPr>
                <p14:cNvContentPartPr/>
                <p14:nvPr/>
              </p14:nvContentPartPr>
              <p14:xfrm>
                <a:off x="4360233" y="6390567"/>
                <a:ext cx="550440" cy="2041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97A08FE-A1A2-49E9-ADC6-BD827402629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351593" y="6381927"/>
                  <a:ext cx="5680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97C739F-54E3-441C-80B6-145F37FF9994}"/>
                    </a:ext>
                  </a:extLst>
                </p14:cNvPr>
                <p14:cNvContentPartPr/>
                <p14:nvPr/>
              </p14:nvContentPartPr>
              <p14:xfrm>
                <a:off x="5013273" y="6504687"/>
                <a:ext cx="249480" cy="1018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97C739F-54E3-441C-80B6-145F37FF9994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004633" y="6496047"/>
                  <a:ext cx="2671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13D98CC-15DE-4BC7-86AC-E03ABDFBE40D}"/>
                    </a:ext>
                  </a:extLst>
                </p14:cNvPr>
                <p14:cNvContentPartPr/>
                <p14:nvPr/>
              </p14:nvContentPartPr>
              <p14:xfrm>
                <a:off x="5154753" y="6435207"/>
                <a:ext cx="360" cy="3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13D98CC-15DE-4BC7-86AC-E03ABDFBE40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146113" y="64262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ADCDAA6-4147-4E12-8446-2B95FF39CD18}"/>
                    </a:ext>
                  </a:extLst>
                </p14:cNvPr>
                <p14:cNvContentPartPr/>
                <p14:nvPr/>
              </p14:nvContentPartPr>
              <p14:xfrm>
                <a:off x="5273193" y="6422607"/>
                <a:ext cx="250920" cy="1616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ADCDAA6-4147-4E12-8446-2B95FF39CD1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264193" y="6413967"/>
                  <a:ext cx="268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D17A7DE-0F8B-4D0B-93A7-3327BE73BE79}"/>
                    </a:ext>
                  </a:extLst>
                </p14:cNvPr>
                <p14:cNvContentPartPr/>
                <p14:nvPr/>
              </p14:nvContentPartPr>
              <p14:xfrm>
                <a:off x="5243313" y="6504327"/>
                <a:ext cx="360" cy="3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D17A7DE-0F8B-4D0B-93A7-3327BE73BE7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234673" y="64956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90AA7B75-19D7-4DEC-8CE8-478FDD20A898}"/>
                    </a:ext>
                  </a:extLst>
                </p14:cNvPr>
                <p14:cNvContentPartPr/>
                <p14:nvPr/>
              </p14:nvContentPartPr>
              <p14:xfrm>
                <a:off x="5649753" y="6400287"/>
                <a:ext cx="276480" cy="1713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90AA7B75-19D7-4DEC-8CE8-478FDD20A898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640753" y="6391647"/>
                  <a:ext cx="2941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1336E21-D753-4F4D-A496-FAAD9EE90FED}"/>
                    </a:ext>
                  </a:extLst>
                </p14:cNvPr>
                <p14:cNvContentPartPr/>
                <p14:nvPr/>
              </p14:nvContentPartPr>
              <p14:xfrm>
                <a:off x="5855673" y="6412167"/>
                <a:ext cx="58320" cy="320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1336E21-D753-4F4D-A496-FAAD9EE90FE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847033" y="6403527"/>
                  <a:ext cx="759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0659282-B8C4-4142-9E90-E5D15C7D0211}"/>
                    </a:ext>
                  </a:extLst>
                </p14:cNvPr>
                <p14:cNvContentPartPr/>
                <p14:nvPr/>
              </p14:nvContentPartPr>
              <p14:xfrm>
                <a:off x="5935593" y="6447807"/>
                <a:ext cx="200880" cy="957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0659282-B8C4-4142-9E90-E5D15C7D0211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926593" y="6438807"/>
                  <a:ext cx="2185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7107C5A-8CC9-4C70-9C0D-8C61154C5CFF}"/>
                    </a:ext>
                  </a:extLst>
                </p14:cNvPr>
                <p14:cNvContentPartPr/>
                <p14:nvPr/>
              </p14:nvContentPartPr>
              <p14:xfrm>
                <a:off x="6048633" y="6404247"/>
                <a:ext cx="360" cy="3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7107C5A-8CC9-4C70-9C0D-8C61154C5CF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039633" y="63956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DD76017-E748-4519-8405-C5AA941053F9}"/>
                    </a:ext>
                  </a:extLst>
                </p14:cNvPr>
                <p14:cNvContentPartPr/>
                <p14:nvPr/>
              </p14:nvContentPartPr>
              <p14:xfrm>
                <a:off x="6122073" y="6333327"/>
                <a:ext cx="125640" cy="1980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DD76017-E748-4519-8405-C5AA941053F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113433" y="6324687"/>
                  <a:ext cx="1432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F8906BC9-44F4-415D-9B55-2F174B001036}"/>
                    </a:ext>
                  </a:extLst>
                </p14:cNvPr>
                <p14:cNvContentPartPr/>
                <p14:nvPr/>
              </p14:nvContentPartPr>
              <p14:xfrm>
                <a:off x="6347433" y="6429807"/>
                <a:ext cx="323640" cy="1112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F8906BC9-44F4-415D-9B55-2F174B00103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338433" y="6421167"/>
                  <a:ext cx="3412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25C5F2D-5B4C-4B68-83CA-82393E372187}"/>
                    </a:ext>
                  </a:extLst>
                </p14:cNvPr>
                <p14:cNvContentPartPr/>
                <p14:nvPr/>
              </p14:nvContentPartPr>
              <p14:xfrm>
                <a:off x="6677193" y="6373287"/>
                <a:ext cx="211680" cy="1609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25C5F2D-5B4C-4B68-83CA-82393E37218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668553" y="6364647"/>
                  <a:ext cx="2293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6858FA6-0103-4D2E-A66C-2BC6A15AAAE3}"/>
                    </a:ext>
                  </a:extLst>
                </p14:cNvPr>
                <p14:cNvContentPartPr/>
                <p14:nvPr/>
              </p14:nvContentPartPr>
              <p14:xfrm>
                <a:off x="6955833" y="6408927"/>
                <a:ext cx="192240" cy="907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6858FA6-0103-4D2E-A66C-2BC6A15AAAE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946833" y="6399927"/>
                  <a:ext cx="2098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BBB7DE8-A8F9-4F2E-A7AA-DD8992BE5E5B}"/>
                    </a:ext>
                  </a:extLst>
                </p14:cNvPr>
                <p14:cNvContentPartPr/>
                <p14:nvPr/>
              </p14:nvContentPartPr>
              <p14:xfrm>
                <a:off x="7294593" y="6346647"/>
                <a:ext cx="125280" cy="1299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BBB7DE8-A8F9-4F2E-A7AA-DD8992BE5E5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285953" y="6338007"/>
                  <a:ext cx="1429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777213C-D0B0-4C91-BBFC-ECB53B14ACEF}"/>
                    </a:ext>
                  </a:extLst>
                </p14:cNvPr>
                <p14:cNvContentPartPr/>
                <p14:nvPr/>
              </p14:nvContentPartPr>
              <p14:xfrm>
                <a:off x="7394313" y="6314607"/>
                <a:ext cx="235080" cy="1688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777213C-D0B0-4C91-BBFC-ECB53B14ACE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385313" y="6305967"/>
                  <a:ext cx="2527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9F9A77E-0EB1-4A4C-8F85-2AC56C4EEBB3}"/>
                    </a:ext>
                  </a:extLst>
                </p14:cNvPr>
                <p14:cNvContentPartPr/>
                <p14:nvPr/>
              </p14:nvContentPartPr>
              <p14:xfrm>
                <a:off x="7575753" y="6390207"/>
                <a:ext cx="360" cy="3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9F9A77E-0EB1-4A4C-8F85-2AC56C4EEBB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566753" y="63815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C64654F-5640-4B77-A741-A1673C0106B3}"/>
                    </a:ext>
                  </a:extLst>
                </p14:cNvPr>
                <p14:cNvContentPartPr/>
                <p14:nvPr/>
              </p14:nvContentPartPr>
              <p14:xfrm>
                <a:off x="7720113" y="6360327"/>
                <a:ext cx="63000" cy="1249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C64654F-5640-4B77-A741-A1673C0106B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711473" y="6351327"/>
                  <a:ext cx="806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F53848D-E3BA-4BBC-BE73-FEBD7D71C27C}"/>
                    </a:ext>
                  </a:extLst>
                </p14:cNvPr>
                <p14:cNvContentPartPr/>
                <p14:nvPr/>
              </p14:nvContentPartPr>
              <p14:xfrm>
                <a:off x="7791393" y="6322527"/>
                <a:ext cx="152640" cy="1558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F53848D-E3BA-4BBC-BE73-FEBD7D71C27C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7782393" y="6313527"/>
                  <a:ext cx="1702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F614693-0A54-472B-97D3-BFCD6E8099C3}"/>
                    </a:ext>
                  </a:extLst>
                </p14:cNvPr>
                <p14:cNvContentPartPr/>
                <p14:nvPr/>
              </p14:nvContentPartPr>
              <p14:xfrm>
                <a:off x="7901553" y="6350967"/>
                <a:ext cx="18720" cy="1987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F614693-0A54-472B-97D3-BFCD6E8099C3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892913" y="6341967"/>
                  <a:ext cx="363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EA60969-1F2C-4D97-9D5F-1A778B12ADE1}"/>
                    </a:ext>
                  </a:extLst>
                </p14:cNvPr>
                <p14:cNvContentPartPr/>
                <p14:nvPr/>
              </p14:nvContentPartPr>
              <p14:xfrm>
                <a:off x="7918113" y="6393447"/>
                <a:ext cx="227160" cy="885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EA60969-1F2C-4D97-9D5F-1A778B12ADE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909473" y="6384447"/>
                  <a:ext cx="2448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D2FAF41-E945-4284-AA88-F75BAE2755E5}"/>
                    </a:ext>
                  </a:extLst>
                </p14:cNvPr>
                <p14:cNvContentPartPr/>
                <p14:nvPr/>
              </p14:nvContentPartPr>
              <p14:xfrm>
                <a:off x="8080113" y="6298767"/>
                <a:ext cx="360" cy="3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D2FAF41-E945-4284-AA88-F75BAE2755E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071473" y="629012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EEAD1AE-23F8-4389-A4AF-248A3B2CCFD4}"/>
                    </a:ext>
                  </a:extLst>
                </p14:cNvPr>
                <p14:cNvContentPartPr/>
                <p14:nvPr/>
              </p14:nvContentPartPr>
              <p14:xfrm>
                <a:off x="8118633" y="6360327"/>
                <a:ext cx="158760" cy="1166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EEAD1AE-23F8-4389-A4AF-248A3B2CCFD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109993" y="6351687"/>
                  <a:ext cx="1764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E7B3DC99-CB1F-446A-B278-BCFC484B037E}"/>
                    </a:ext>
                  </a:extLst>
                </p14:cNvPr>
                <p14:cNvContentPartPr/>
                <p14:nvPr/>
              </p14:nvContentPartPr>
              <p14:xfrm>
                <a:off x="7768353" y="6390927"/>
                <a:ext cx="152640" cy="1018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E7B3DC99-CB1F-446A-B278-BCFC484B037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759713" y="6382287"/>
                  <a:ext cx="1702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29E437D-2296-40EA-A17A-B6E2D2004A95}"/>
                    </a:ext>
                  </a:extLst>
                </p14:cNvPr>
                <p14:cNvContentPartPr/>
                <p14:nvPr/>
              </p14:nvContentPartPr>
              <p14:xfrm>
                <a:off x="7648113" y="6341247"/>
                <a:ext cx="131760" cy="18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29E437D-2296-40EA-A17A-B6E2D2004A9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639113" y="6332607"/>
                  <a:ext cx="1494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ED69F4C-B4E6-441A-BFD2-96F4DD9033B2}"/>
                    </a:ext>
                  </a:extLst>
                </p14:cNvPr>
                <p14:cNvContentPartPr/>
                <p14:nvPr/>
              </p14:nvContentPartPr>
              <p14:xfrm>
                <a:off x="7159593" y="6421887"/>
                <a:ext cx="104760" cy="10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ED69F4C-B4E6-441A-BFD2-96F4DD9033B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150593" y="6412887"/>
                  <a:ext cx="1224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E86A746F-B498-4B9B-8802-35E18A57AFB0}"/>
                    </a:ext>
                  </a:extLst>
                </p14:cNvPr>
                <p14:cNvContentPartPr/>
                <p14:nvPr/>
              </p14:nvContentPartPr>
              <p14:xfrm>
                <a:off x="8343633" y="6464007"/>
                <a:ext cx="48240" cy="777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86A746F-B498-4B9B-8802-35E18A57AFB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334633" y="6455367"/>
                  <a:ext cx="658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FB1C985-C384-4883-94E7-BBB6F920F05C}"/>
                    </a:ext>
                  </a:extLst>
                </p14:cNvPr>
                <p14:cNvContentPartPr/>
                <p14:nvPr/>
              </p14:nvContentPartPr>
              <p14:xfrm>
                <a:off x="8466393" y="6330447"/>
                <a:ext cx="129600" cy="1566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FB1C985-C384-4883-94E7-BBB6F920F05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457393" y="6321447"/>
                  <a:ext cx="1472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7FE559A-9009-4332-914A-A186D7691A72}"/>
                    </a:ext>
                  </a:extLst>
                </p14:cNvPr>
                <p14:cNvContentPartPr/>
                <p14:nvPr/>
              </p14:nvContentPartPr>
              <p14:xfrm>
                <a:off x="8613273" y="6320007"/>
                <a:ext cx="248040" cy="1828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7FE559A-9009-4332-914A-A186D7691A7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604633" y="6311007"/>
                  <a:ext cx="2656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8643EFB-53D1-4709-A847-E985BACE638E}"/>
                    </a:ext>
                  </a:extLst>
                </p14:cNvPr>
                <p14:cNvContentPartPr/>
                <p14:nvPr/>
              </p14:nvContentPartPr>
              <p14:xfrm>
                <a:off x="8725233" y="6372927"/>
                <a:ext cx="89640" cy="154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8643EFB-53D1-4709-A847-E985BACE638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716233" y="6363927"/>
                  <a:ext cx="1072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2FD2A6FB-11F8-4278-AB2A-00DC70A869B4}"/>
                    </a:ext>
                  </a:extLst>
                </p14:cNvPr>
                <p14:cNvContentPartPr/>
                <p14:nvPr/>
              </p14:nvContentPartPr>
              <p14:xfrm>
                <a:off x="8976513" y="6367527"/>
                <a:ext cx="73800" cy="1306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2FD2A6FB-11F8-4278-AB2A-00DC70A869B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967873" y="6358527"/>
                  <a:ext cx="914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272B9924-51DD-45DB-B31F-B856476D3FE9}"/>
                    </a:ext>
                  </a:extLst>
                </p14:cNvPr>
                <p14:cNvContentPartPr/>
                <p14:nvPr/>
              </p14:nvContentPartPr>
              <p14:xfrm>
                <a:off x="8962473" y="6406047"/>
                <a:ext cx="86400" cy="194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272B9924-51DD-45DB-B31F-B856476D3FE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953833" y="6397047"/>
                  <a:ext cx="1040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A2D8ADE-6F37-46A0-843A-308C17B695A6}"/>
                    </a:ext>
                  </a:extLst>
                </p14:cNvPr>
                <p14:cNvContentPartPr/>
                <p14:nvPr/>
              </p14:nvContentPartPr>
              <p14:xfrm>
                <a:off x="9064353" y="6373647"/>
                <a:ext cx="420120" cy="1476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A2D8ADE-6F37-46A0-843A-308C17B695A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055353" y="6365007"/>
                  <a:ext cx="4377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12A8DA1-1ABF-47D4-B2F2-08FF1B3F7669}"/>
                    </a:ext>
                  </a:extLst>
                </p14:cNvPr>
                <p14:cNvContentPartPr/>
                <p14:nvPr/>
              </p14:nvContentPartPr>
              <p14:xfrm>
                <a:off x="9574833" y="6480207"/>
                <a:ext cx="1080" cy="486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12A8DA1-1ABF-47D4-B2F2-08FF1B3F766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566193" y="6471207"/>
                  <a:ext cx="187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DA4006FD-7C70-436A-89C3-BBC97BC0D125}"/>
                    </a:ext>
                  </a:extLst>
                </p14:cNvPr>
                <p14:cNvContentPartPr/>
                <p14:nvPr/>
              </p14:nvContentPartPr>
              <p14:xfrm>
                <a:off x="9766713" y="6395607"/>
                <a:ext cx="602280" cy="1152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DA4006FD-7C70-436A-89C3-BBC97BC0D12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758073" y="6386967"/>
                  <a:ext cx="6199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A8C8A6F-537E-414B-816A-C3E569E612E2}"/>
                    </a:ext>
                  </a:extLst>
                </p14:cNvPr>
                <p14:cNvContentPartPr/>
                <p14:nvPr/>
              </p14:nvContentPartPr>
              <p14:xfrm>
                <a:off x="10414353" y="6471567"/>
                <a:ext cx="38160" cy="594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A8C8A6F-537E-414B-816A-C3E569E612E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405353" y="6462567"/>
                  <a:ext cx="55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7A4CE70-AE72-49C5-A872-3726456D91A3}"/>
                    </a:ext>
                  </a:extLst>
                </p14:cNvPr>
                <p14:cNvContentPartPr/>
                <p14:nvPr/>
              </p14:nvContentPartPr>
              <p14:xfrm>
                <a:off x="10551153" y="6390927"/>
                <a:ext cx="448200" cy="1155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7A4CE70-AE72-49C5-A872-3726456D91A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542153" y="6381927"/>
                  <a:ext cx="4658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A76F8C03-6ACE-4DE0-A958-CDBDB1BFF54B}"/>
                    </a:ext>
                  </a:extLst>
                </p14:cNvPr>
                <p14:cNvContentPartPr/>
                <p14:nvPr/>
              </p14:nvContentPartPr>
              <p14:xfrm>
                <a:off x="11010513" y="6249807"/>
                <a:ext cx="429120" cy="2469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A76F8C03-6ACE-4DE0-A958-CDBDB1BFF54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001873" y="6241167"/>
                  <a:ext cx="44676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F7DF7D07-99F7-493D-81E4-54133322E5C9}"/>
                    </a:ext>
                  </a:extLst>
                </p14:cNvPr>
                <p14:cNvContentPartPr/>
                <p14:nvPr/>
              </p14:nvContentPartPr>
              <p14:xfrm>
                <a:off x="11521713" y="6435927"/>
                <a:ext cx="10800" cy="50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F7DF7D07-99F7-493D-81E4-54133322E5C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513073" y="6426927"/>
                  <a:ext cx="28440" cy="2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D8195C33-C9E5-4AFF-8D25-571473693189}"/>
              </a:ext>
            </a:extLst>
          </p:cNvPr>
          <p:cNvGrpSpPr/>
          <p:nvPr/>
        </p:nvGrpSpPr>
        <p:grpSpPr>
          <a:xfrm>
            <a:off x="10273953" y="753011"/>
            <a:ext cx="1835280" cy="1014840"/>
            <a:chOff x="10273953" y="753011"/>
            <a:chExt cx="1835280" cy="101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3E184C91-7A24-4366-A963-DB12B8AED91C}"/>
                    </a:ext>
                  </a:extLst>
                </p14:cNvPr>
                <p14:cNvContentPartPr/>
                <p14:nvPr/>
              </p14:nvContentPartPr>
              <p14:xfrm>
                <a:off x="10324353" y="880451"/>
                <a:ext cx="23400" cy="1213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3E184C91-7A24-4366-A963-DB12B8AED91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315713" y="871451"/>
                  <a:ext cx="410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D88B1F0-1D55-4485-AF61-8E9821676F6F}"/>
                    </a:ext>
                  </a:extLst>
                </p14:cNvPr>
                <p14:cNvContentPartPr/>
                <p14:nvPr/>
              </p14:nvContentPartPr>
              <p14:xfrm>
                <a:off x="10311033" y="879371"/>
                <a:ext cx="96840" cy="1350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D88B1F0-1D55-4485-AF61-8E9821676F6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302033" y="870371"/>
                  <a:ext cx="1144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F9941CFB-8DC2-48A2-BD29-90F9C1203E1A}"/>
                    </a:ext>
                  </a:extLst>
                </p14:cNvPr>
                <p14:cNvContentPartPr/>
                <p14:nvPr/>
              </p14:nvContentPartPr>
              <p14:xfrm>
                <a:off x="10430913" y="774251"/>
                <a:ext cx="375840" cy="2048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F9941CFB-8DC2-48A2-BD29-90F9C1203E1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22273" y="765251"/>
                  <a:ext cx="3934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09C487FE-9DA0-4E6F-B502-D1EC51D88220}"/>
                    </a:ext>
                  </a:extLst>
                </p14:cNvPr>
                <p14:cNvContentPartPr/>
                <p14:nvPr/>
              </p14:nvContentPartPr>
              <p14:xfrm>
                <a:off x="10594713" y="753011"/>
                <a:ext cx="115200" cy="342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09C487FE-9DA0-4E6F-B502-D1EC51D88220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586073" y="744371"/>
                  <a:ext cx="1328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BC636733-EF4E-4FC3-BB0B-438AB3C9D14F}"/>
                    </a:ext>
                  </a:extLst>
                </p14:cNvPr>
                <p14:cNvContentPartPr/>
                <p14:nvPr/>
              </p14:nvContentPartPr>
              <p14:xfrm>
                <a:off x="10824033" y="790811"/>
                <a:ext cx="75960" cy="396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BC636733-EF4E-4FC3-BB0B-438AB3C9D14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815033" y="782171"/>
                  <a:ext cx="936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26F991F6-2418-496D-994A-D242332048B5}"/>
                    </a:ext>
                  </a:extLst>
                </p14:cNvPr>
                <p14:cNvContentPartPr/>
                <p14:nvPr/>
              </p14:nvContentPartPr>
              <p14:xfrm>
                <a:off x="10855713" y="877571"/>
                <a:ext cx="43560" cy="586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26F991F6-2418-496D-994A-D242332048B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847073" y="868931"/>
                  <a:ext cx="612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ED5E8F63-A917-4CB0-9D7E-DE080A0BD5D9}"/>
                    </a:ext>
                  </a:extLst>
                </p14:cNvPr>
                <p14:cNvContentPartPr/>
                <p14:nvPr/>
              </p14:nvContentPartPr>
              <p14:xfrm>
                <a:off x="11023113" y="804491"/>
                <a:ext cx="109080" cy="75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ED5E8F63-A917-4CB0-9D7E-DE080A0BD5D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014473" y="795491"/>
                  <a:ext cx="126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CFDEEF9-CCBA-49FE-A866-52F7D55D5349}"/>
                    </a:ext>
                  </a:extLst>
                </p14:cNvPr>
                <p14:cNvContentPartPr/>
                <p14:nvPr/>
              </p14:nvContentPartPr>
              <p14:xfrm>
                <a:off x="10273953" y="1176731"/>
                <a:ext cx="96840" cy="1994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CFDEEF9-CCBA-49FE-A866-52F7D55D5349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265313" y="1167731"/>
                  <a:ext cx="1144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54F3ADC1-B9C5-49F3-A513-C5F84363B592}"/>
                    </a:ext>
                  </a:extLst>
                </p14:cNvPr>
                <p14:cNvContentPartPr/>
                <p14:nvPr/>
              </p14:nvContentPartPr>
              <p14:xfrm>
                <a:off x="10436313" y="1340891"/>
                <a:ext cx="7200" cy="10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54F3ADC1-B9C5-49F3-A513-C5F84363B59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427313" y="1332251"/>
                  <a:ext cx="248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8A02FA5D-F37D-4E5B-9ADC-C5EA2A028E75}"/>
                    </a:ext>
                  </a:extLst>
                </p14:cNvPr>
                <p14:cNvContentPartPr/>
                <p14:nvPr/>
              </p14:nvContentPartPr>
              <p14:xfrm>
                <a:off x="10513353" y="1129211"/>
                <a:ext cx="9000" cy="2242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8A02FA5D-F37D-4E5B-9ADC-C5EA2A028E75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504353" y="1120211"/>
                  <a:ext cx="266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E5FCD0DD-580F-45F1-970F-5B3757B65220}"/>
                    </a:ext>
                  </a:extLst>
                </p14:cNvPr>
                <p14:cNvContentPartPr/>
                <p14:nvPr/>
              </p14:nvContentPartPr>
              <p14:xfrm>
                <a:off x="10517673" y="1114091"/>
                <a:ext cx="88560" cy="1090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E5FCD0DD-580F-45F1-970F-5B3757B6522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509033" y="1105451"/>
                  <a:ext cx="1062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8F3671CC-4296-4B29-8F48-97FEEE45A21A}"/>
                    </a:ext>
                  </a:extLst>
                </p14:cNvPr>
                <p14:cNvContentPartPr/>
                <p14:nvPr/>
              </p14:nvContentPartPr>
              <p14:xfrm>
                <a:off x="10554393" y="1184291"/>
                <a:ext cx="775080" cy="2610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8F3671CC-4296-4B29-8F48-97FEEE45A21A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545753" y="1175291"/>
                  <a:ext cx="7927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C1648E6C-9719-43CE-86A1-4145BB16CDD7}"/>
                    </a:ext>
                  </a:extLst>
                </p14:cNvPr>
                <p14:cNvContentPartPr/>
                <p14:nvPr/>
              </p14:nvContentPartPr>
              <p14:xfrm>
                <a:off x="11348193" y="1143251"/>
                <a:ext cx="245520" cy="2311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C1648E6C-9719-43CE-86A1-4145BB16CDD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339553" y="1134611"/>
                  <a:ext cx="2631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F33122D-5196-45FA-9331-B1C72414E92C}"/>
                    </a:ext>
                  </a:extLst>
                </p14:cNvPr>
                <p14:cNvContentPartPr/>
                <p14:nvPr/>
              </p14:nvContentPartPr>
              <p14:xfrm>
                <a:off x="11581833" y="1026611"/>
                <a:ext cx="349560" cy="2347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F33122D-5196-45FA-9331-B1C72414E92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72833" y="1017971"/>
                  <a:ext cx="3672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5F90E227-D03C-4FA5-B4B1-308E6BBE2F56}"/>
                    </a:ext>
                  </a:extLst>
                </p14:cNvPr>
                <p14:cNvContentPartPr/>
                <p14:nvPr/>
              </p14:nvContentPartPr>
              <p14:xfrm>
                <a:off x="11864433" y="1087451"/>
                <a:ext cx="89640" cy="68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5F90E227-D03C-4FA5-B4B1-308E6BBE2F5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855433" y="1078451"/>
                  <a:ext cx="1072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789E003-8D14-4995-ABA0-3829CBF34B67}"/>
                    </a:ext>
                  </a:extLst>
                </p14:cNvPr>
                <p14:cNvContentPartPr/>
                <p14:nvPr/>
              </p14:nvContentPartPr>
              <p14:xfrm>
                <a:off x="10426593" y="1494611"/>
                <a:ext cx="248040" cy="1908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789E003-8D14-4995-ABA0-3829CBF34B6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417953" y="1485971"/>
                  <a:ext cx="2656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588C5219-0C1D-4991-979C-8524ECEC592F}"/>
                    </a:ext>
                  </a:extLst>
                </p14:cNvPr>
                <p14:cNvContentPartPr/>
                <p14:nvPr/>
              </p14:nvContentPartPr>
              <p14:xfrm>
                <a:off x="10699833" y="1499651"/>
                <a:ext cx="235080" cy="1695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588C5219-0C1D-4991-979C-8524ECEC592F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691193" y="1490651"/>
                  <a:ext cx="2527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727739D3-D86A-4E0B-BBCA-F529E69C4A19}"/>
                    </a:ext>
                  </a:extLst>
                </p14:cNvPr>
                <p14:cNvContentPartPr/>
                <p14:nvPr/>
              </p14:nvContentPartPr>
              <p14:xfrm>
                <a:off x="11022393" y="1462571"/>
                <a:ext cx="211680" cy="1929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727739D3-D86A-4E0B-BBCA-F529E69C4A19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013393" y="1453571"/>
                  <a:ext cx="2293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C1547B9A-012C-4923-B14D-6E174F1CAAE2}"/>
                    </a:ext>
                  </a:extLst>
                </p14:cNvPr>
                <p14:cNvContentPartPr/>
                <p14:nvPr/>
              </p14:nvContentPartPr>
              <p14:xfrm>
                <a:off x="11272953" y="1484531"/>
                <a:ext cx="522360" cy="2833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C1547B9A-012C-4923-B14D-6E174F1CAAE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1263953" y="1475891"/>
                  <a:ext cx="54000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BD457B0B-0476-4A37-97F4-0FCA552272B5}"/>
                    </a:ext>
                  </a:extLst>
                </p14:cNvPr>
                <p14:cNvContentPartPr/>
                <p14:nvPr/>
              </p14:nvContentPartPr>
              <p14:xfrm>
                <a:off x="11797113" y="1347731"/>
                <a:ext cx="312120" cy="2390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BD457B0B-0476-4A37-97F4-0FCA552272B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1788113" y="1339091"/>
                  <a:ext cx="3297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13666392-A300-4205-9977-DB0B283DC28A}"/>
                    </a:ext>
                  </a:extLst>
                </p14:cNvPr>
                <p14:cNvContentPartPr/>
                <p14:nvPr/>
              </p14:nvContentPartPr>
              <p14:xfrm>
                <a:off x="11867673" y="1370051"/>
                <a:ext cx="93960" cy="248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13666392-A300-4205-9977-DB0B283DC28A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1859033" y="1361411"/>
                  <a:ext cx="111600" cy="4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6F7DA428-34D3-4042-B605-EA9D50947059}"/>
                  </a:ext>
                </a:extLst>
              </p14:cNvPr>
              <p14:cNvContentPartPr/>
              <p14:nvPr/>
            </p14:nvContentPartPr>
            <p14:xfrm>
              <a:off x="10217793" y="1801331"/>
              <a:ext cx="325800" cy="37800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6F7DA428-34D3-4042-B605-EA9D50947059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10208793" y="1792331"/>
                <a:ext cx="343440" cy="39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0" name="Group 179">
            <a:extLst>
              <a:ext uri="{FF2B5EF4-FFF2-40B4-BE49-F238E27FC236}">
                <a16:creationId xmlns:a16="http://schemas.microsoft.com/office/drawing/2014/main" id="{96E0B7AE-0617-4AA4-956F-5304BAAF20B8}"/>
              </a:ext>
            </a:extLst>
          </p:cNvPr>
          <p:cNvGrpSpPr/>
          <p:nvPr/>
        </p:nvGrpSpPr>
        <p:grpSpPr>
          <a:xfrm>
            <a:off x="10677153" y="1781531"/>
            <a:ext cx="985680" cy="254880"/>
            <a:chOff x="10677153" y="1781531"/>
            <a:chExt cx="985680" cy="25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FEF41237-E091-42EA-9B3A-61A631BB0E26}"/>
                    </a:ext>
                  </a:extLst>
                </p14:cNvPr>
                <p14:cNvContentPartPr/>
                <p14:nvPr/>
              </p14:nvContentPartPr>
              <p14:xfrm>
                <a:off x="10677153" y="1826891"/>
                <a:ext cx="462240" cy="2095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FEF41237-E091-42EA-9B3A-61A631BB0E26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668153" y="1818251"/>
                  <a:ext cx="4798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306DCF4-BB3F-4F51-A6D9-FD6E2F347352}"/>
                    </a:ext>
                  </a:extLst>
                </p14:cNvPr>
                <p14:cNvContentPartPr/>
                <p14:nvPr/>
              </p14:nvContentPartPr>
              <p14:xfrm>
                <a:off x="11200233" y="1812491"/>
                <a:ext cx="47520" cy="18828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306DCF4-BB3F-4F51-A6D9-FD6E2F34735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191233" y="1803491"/>
                  <a:ext cx="651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D75487F2-A277-4686-B86F-C2394264D37C}"/>
                    </a:ext>
                  </a:extLst>
                </p14:cNvPr>
                <p14:cNvContentPartPr/>
                <p14:nvPr/>
              </p14:nvContentPartPr>
              <p14:xfrm>
                <a:off x="11188713" y="1862891"/>
                <a:ext cx="70560" cy="540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D75487F2-A277-4686-B86F-C2394264D37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180073" y="1853891"/>
                  <a:ext cx="882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596695B-FB62-4931-BB20-2881F6432691}"/>
                    </a:ext>
                  </a:extLst>
                </p14:cNvPr>
                <p14:cNvContentPartPr/>
                <p14:nvPr/>
              </p14:nvContentPartPr>
              <p14:xfrm>
                <a:off x="11238033" y="1781531"/>
                <a:ext cx="336960" cy="2080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596695B-FB62-4931-BB20-2881F6432691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229033" y="1772531"/>
                  <a:ext cx="3546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BB6A39F6-B2F2-4D3D-8E75-F23385B7183C}"/>
                    </a:ext>
                  </a:extLst>
                </p14:cNvPr>
                <p14:cNvContentPartPr/>
                <p14:nvPr/>
              </p14:nvContentPartPr>
              <p14:xfrm>
                <a:off x="11511273" y="1835171"/>
                <a:ext cx="86400" cy="4212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BB6A39F6-B2F2-4D3D-8E75-F23385B7183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502273" y="1826531"/>
                  <a:ext cx="1040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0404F941-80EF-4E21-B1E2-2D0C4EC461AA}"/>
                    </a:ext>
                  </a:extLst>
                </p14:cNvPr>
                <p14:cNvContentPartPr/>
                <p14:nvPr/>
              </p14:nvContentPartPr>
              <p14:xfrm>
                <a:off x="11650593" y="1950371"/>
                <a:ext cx="12240" cy="72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0404F941-80EF-4E21-B1E2-2D0C4EC461AA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641593" y="1941371"/>
                  <a:ext cx="29880" cy="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CFE902CD-828D-4759-8B32-4470D1438FBE}"/>
              </a:ext>
            </a:extLst>
          </p:cNvPr>
          <p:cNvGrpSpPr/>
          <p:nvPr/>
        </p:nvGrpSpPr>
        <p:grpSpPr>
          <a:xfrm>
            <a:off x="1070553" y="2955120"/>
            <a:ext cx="2610000" cy="579600"/>
            <a:chOff x="1070553" y="2955120"/>
            <a:chExt cx="2610000" cy="57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18B2973C-FAD1-4236-A1F1-81F5C8A041B6}"/>
                    </a:ext>
                  </a:extLst>
                </p14:cNvPr>
                <p14:cNvContentPartPr/>
                <p14:nvPr/>
              </p14:nvContentPartPr>
              <p14:xfrm>
                <a:off x="1070553" y="2955120"/>
                <a:ext cx="2610000" cy="5796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18B2973C-FAD1-4236-A1F1-81F5C8A041B6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061913" y="2946480"/>
                  <a:ext cx="262764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8658CE0D-5722-4110-A255-F7EA7B7683C5}"/>
                    </a:ext>
                  </a:extLst>
                </p14:cNvPr>
                <p14:cNvContentPartPr/>
                <p14:nvPr/>
              </p14:nvContentPartPr>
              <p14:xfrm>
                <a:off x="1238313" y="3173280"/>
                <a:ext cx="286560" cy="2008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8658CE0D-5722-4110-A255-F7EA7B7683C5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229313" y="3164280"/>
                  <a:ext cx="304200" cy="21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8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6379E6E8-0416-491A-9208-C7B77297B4A7}"/>
                  </a:ext>
                </a:extLst>
              </p14:cNvPr>
              <p14:cNvContentPartPr/>
              <p14:nvPr/>
            </p14:nvContentPartPr>
            <p14:xfrm>
              <a:off x="7152033" y="3153840"/>
              <a:ext cx="2553840" cy="43164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6379E6E8-0416-491A-9208-C7B77297B4A7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7143033" y="3145200"/>
                <a:ext cx="2571480" cy="44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1" name="Group 190">
            <a:extLst>
              <a:ext uri="{FF2B5EF4-FFF2-40B4-BE49-F238E27FC236}">
                <a16:creationId xmlns:a16="http://schemas.microsoft.com/office/drawing/2014/main" id="{17B048F4-A4BC-42AE-998F-0AFA3CFB6F27}"/>
              </a:ext>
            </a:extLst>
          </p:cNvPr>
          <p:cNvGrpSpPr/>
          <p:nvPr/>
        </p:nvGrpSpPr>
        <p:grpSpPr>
          <a:xfrm>
            <a:off x="2721153" y="3192360"/>
            <a:ext cx="6263280" cy="1716087"/>
            <a:chOff x="2721153" y="3192360"/>
            <a:chExt cx="6263280" cy="1716087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59565B82-15AC-4DB0-A67E-FC57457AC4F8}"/>
                    </a:ext>
                  </a:extLst>
                </p14:cNvPr>
                <p14:cNvContentPartPr/>
                <p14:nvPr/>
              </p14:nvContentPartPr>
              <p14:xfrm>
                <a:off x="7738473" y="4607487"/>
                <a:ext cx="4680" cy="22824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59565B82-15AC-4DB0-A67E-FC57457AC4F8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729833" y="4598847"/>
                  <a:ext cx="223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4176084C-D1B7-4EA5-BB79-0E530C90F394}"/>
                    </a:ext>
                  </a:extLst>
                </p14:cNvPr>
                <p14:cNvContentPartPr/>
                <p14:nvPr/>
              </p14:nvContentPartPr>
              <p14:xfrm>
                <a:off x="7725513" y="4602807"/>
                <a:ext cx="902880" cy="3056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4176084C-D1B7-4EA5-BB79-0E530C90F394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716513" y="4593807"/>
                  <a:ext cx="9205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4F23EC34-D34F-4957-A549-2F74EB6CCC07}"/>
                    </a:ext>
                  </a:extLst>
                </p14:cNvPr>
                <p14:cNvContentPartPr/>
                <p14:nvPr/>
              </p14:nvContentPartPr>
              <p14:xfrm>
                <a:off x="8597073" y="4683087"/>
                <a:ext cx="343800" cy="687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4F23EC34-D34F-4957-A549-2F74EB6CCC07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588433" y="4674447"/>
                  <a:ext cx="3614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08CF8E1-ECA4-4B2C-9C49-A1FDF5606F5D}"/>
                    </a:ext>
                  </a:extLst>
                </p14:cNvPr>
                <p14:cNvContentPartPr/>
                <p14:nvPr/>
              </p14:nvContentPartPr>
              <p14:xfrm>
                <a:off x="8871393" y="4631247"/>
                <a:ext cx="113040" cy="9720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08CF8E1-ECA4-4B2C-9C49-A1FDF5606F5D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862753" y="4622247"/>
                  <a:ext cx="1306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5B45324F-342D-4A35-A737-65ADD918563A}"/>
                    </a:ext>
                  </a:extLst>
                </p14:cNvPr>
                <p14:cNvContentPartPr/>
                <p14:nvPr/>
              </p14:nvContentPartPr>
              <p14:xfrm>
                <a:off x="2757873" y="3290280"/>
                <a:ext cx="764280" cy="89244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5B45324F-342D-4A35-A737-65ADD918563A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748873" y="3281280"/>
                  <a:ext cx="781920" cy="9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5791A0CF-5B74-41FF-B54F-5040063591EF}"/>
                    </a:ext>
                  </a:extLst>
                </p14:cNvPr>
                <p14:cNvContentPartPr/>
                <p14:nvPr/>
              </p14:nvContentPartPr>
              <p14:xfrm>
                <a:off x="2721153" y="4008840"/>
                <a:ext cx="227880" cy="17964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5791A0CF-5B74-41FF-B54F-5040063591EF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712153" y="3999840"/>
                  <a:ext cx="2455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CAE56806-E58A-4960-A85B-F042D86BD061}"/>
                    </a:ext>
                  </a:extLst>
                </p14:cNvPr>
                <p14:cNvContentPartPr/>
                <p14:nvPr/>
              </p14:nvContentPartPr>
              <p14:xfrm>
                <a:off x="7380273" y="3192360"/>
                <a:ext cx="454320" cy="20988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CAE56806-E58A-4960-A85B-F042D86BD061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7371273" y="3183720"/>
                  <a:ext cx="4719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D29D8FBC-CD9E-410C-8599-D30551B750D7}"/>
                    </a:ext>
                  </a:extLst>
                </p14:cNvPr>
                <p14:cNvContentPartPr/>
                <p14:nvPr/>
              </p14:nvContentPartPr>
              <p14:xfrm>
                <a:off x="3022473" y="3437520"/>
                <a:ext cx="4356360" cy="106740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D29D8FBC-CD9E-410C-8599-D30551B750D7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013473" y="3428880"/>
                  <a:ext cx="4374000" cy="10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BAAB16F1-DDDC-4A86-8364-67A30416E8EE}"/>
                    </a:ext>
                  </a:extLst>
                </p14:cNvPr>
                <p14:cNvContentPartPr/>
                <p14:nvPr/>
              </p14:nvContentPartPr>
              <p14:xfrm>
                <a:off x="2954793" y="4324920"/>
                <a:ext cx="208080" cy="2282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BAAB16F1-DDDC-4A86-8364-67A30416E8EE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946153" y="4316280"/>
                  <a:ext cx="225720" cy="24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780F4498-D75F-4D6A-9076-5D871DE4C86C}"/>
              </a:ext>
            </a:extLst>
          </p:cNvPr>
          <p:cNvGrpSpPr/>
          <p:nvPr/>
        </p:nvGrpSpPr>
        <p:grpSpPr>
          <a:xfrm>
            <a:off x="9283593" y="4230927"/>
            <a:ext cx="2824560" cy="1613913"/>
            <a:chOff x="9283593" y="4230927"/>
            <a:chExt cx="2824560" cy="1613913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2F2E2146-01D0-4F85-BB98-73FBCA7906B7}"/>
                    </a:ext>
                  </a:extLst>
                </p14:cNvPr>
                <p14:cNvContentPartPr/>
                <p14:nvPr/>
              </p14:nvContentPartPr>
              <p14:xfrm>
                <a:off x="9283593" y="4490127"/>
                <a:ext cx="405360" cy="13644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2F2E2146-01D0-4F85-BB98-73FBCA7906B7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274953" y="4481487"/>
                  <a:ext cx="4230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AD60AD78-72C2-4223-A3CF-C554069BD611}"/>
                    </a:ext>
                  </a:extLst>
                </p14:cNvPr>
                <p14:cNvContentPartPr/>
                <p14:nvPr/>
              </p14:nvContentPartPr>
              <p14:xfrm>
                <a:off x="9909273" y="4308687"/>
                <a:ext cx="290520" cy="27036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AD60AD78-72C2-4223-A3CF-C554069BD611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900633" y="4300047"/>
                  <a:ext cx="3081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AC2B298D-5A42-4E73-A430-ADB3B40D848C}"/>
                    </a:ext>
                  </a:extLst>
                </p14:cNvPr>
                <p14:cNvContentPartPr/>
                <p14:nvPr/>
              </p14:nvContentPartPr>
              <p14:xfrm>
                <a:off x="10127073" y="4304007"/>
                <a:ext cx="360" cy="36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AC2B298D-5A42-4E73-A430-ADB3B40D84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118073" y="42953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3D837926-95FD-4BBC-A9C8-123D79611548}"/>
                    </a:ext>
                  </a:extLst>
                </p14:cNvPr>
                <p14:cNvContentPartPr/>
                <p14:nvPr/>
              </p14:nvContentPartPr>
              <p14:xfrm>
                <a:off x="10179273" y="4327047"/>
                <a:ext cx="500760" cy="18576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3D837926-95FD-4BBC-A9C8-123D79611548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0170633" y="4318047"/>
                  <a:ext cx="5184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E4D62C76-A88E-45A6-87F8-D2B81FDE9F26}"/>
                    </a:ext>
                  </a:extLst>
                </p14:cNvPr>
                <p14:cNvContentPartPr/>
                <p14:nvPr/>
              </p14:nvContentPartPr>
              <p14:xfrm>
                <a:off x="10513353" y="4304727"/>
                <a:ext cx="20520" cy="1368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E4D62C76-A88E-45A6-87F8-D2B81FDE9F26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0504353" y="4296087"/>
                  <a:ext cx="381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703C81F5-6040-45E4-B060-55A93F0D179F}"/>
                    </a:ext>
                  </a:extLst>
                </p14:cNvPr>
                <p14:cNvContentPartPr/>
                <p14:nvPr/>
              </p14:nvContentPartPr>
              <p14:xfrm>
                <a:off x="10671033" y="4400847"/>
                <a:ext cx="86400" cy="21276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703C81F5-6040-45E4-B060-55A93F0D179F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0662033" y="4391847"/>
                  <a:ext cx="1040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F9B0CA14-FCDE-43B2-9534-51C3024A5DE5}"/>
                    </a:ext>
                  </a:extLst>
                </p14:cNvPr>
                <p14:cNvContentPartPr/>
                <p14:nvPr/>
              </p14:nvContentPartPr>
              <p14:xfrm>
                <a:off x="10871553" y="4315887"/>
                <a:ext cx="7200" cy="14940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F9B0CA14-FCDE-43B2-9534-51C3024A5DE5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0862913" y="4307247"/>
                  <a:ext cx="248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BDC31369-A585-4DB5-8A8A-A42CA0710FEA}"/>
                    </a:ext>
                  </a:extLst>
                </p14:cNvPr>
                <p14:cNvContentPartPr/>
                <p14:nvPr/>
              </p14:nvContentPartPr>
              <p14:xfrm>
                <a:off x="10844193" y="4325967"/>
                <a:ext cx="96840" cy="10908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BDC31369-A585-4DB5-8A8A-A42CA0710FEA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0835553" y="4317327"/>
                  <a:ext cx="1144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C3272F11-EB54-4B4F-9DFA-A1AF85AA1428}"/>
                    </a:ext>
                  </a:extLst>
                </p14:cNvPr>
                <p14:cNvContentPartPr/>
                <p14:nvPr/>
              </p14:nvContentPartPr>
              <p14:xfrm>
                <a:off x="10937433" y="4230927"/>
                <a:ext cx="14400" cy="20412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C3272F11-EB54-4B4F-9DFA-A1AF85AA1428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0928433" y="4222287"/>
                  <a:ext cx="320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056EFA46-F6A6-4D2D-AF52-24A2E49B69D6}"/>
                    </a:ext>
                  </a:extLst>
                </p14:cNvPr>
                <p14:cNvContentPartPr/>
                <p14:nvPr/>
              </p14:nvContentPartPr>
              <p14:xfrm>
                <a:off x="10975953" y="4296447"/>
                <a:ext cx="104040" cy="15120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056EFA46-F6A6-4D2D-AF52-24A2E49B69D6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0966953" y="4287447"/>
                  <a:ext cx="1216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F0795464-6581-4351-A598-DACB1AFE2DBB}"/>
                    </a:ext>
                  </a:extLst>
                </p14:cNvPr>
                <p14:cNvContentPartPr/>
                <p14:nvPr/>
              </p14:nvContentPartPr>
              <p14:xfrm>
                <a:off x="10020513" y="4619367"/>
                <a:ext cx="178560" cy="12636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F0795464-6581-4351-A598-DACB1AFE2DBB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0011873" y="4610367"/>
                  <a:ext cx="1962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FD700D1A-4562-4EB4-8BFC-AF6062B8E618}"/>
                    </a:ext>
                  </a:extLst>
                </p14:cNvPr>
                <p14:cNvContentPartPr/>
                <p14:nvPr/>
              </p14:nvContentPartPr>
              <p14:xfrm>
                <a:off x="10179633" y="4559607"/>
                <a:ext cx="360" cy="36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FD700D1A-4562-4EB4-8BFC-AF6062B8E61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170633" y="45506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22131B85-9FD5-4CA6-A601-DB1306CDDA21}"/>
                    </a:ext>
                  </a:extLst>
                </p14:cNvPr>
                <p14:cNvContentPartPr/>
                <p14:nvPr/>
              </p14:nvContentPartPr>
              <p14:xfrm>
                <a:off x="10246953" y="4657167"/>
                <a:ext cx="115200" cy="20304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22131B85-9FD5-4CA6-A601-DB1306CDDA21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238313" y="4648167"/>
                  <a:ext cx="1328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5D2B729C-EE89-411D-8867-6B4DFC5049B0}"/>
                    </a:ext>
                  </a:extLst>
                </p14:cNvPr>
                <p14:cNvContentPartPr/>
                <p14:nvPr/>
              </p14:nvContentPartPr>
              <p14:xfrm>
                <a:off x="10349553" y="4581207"/>
                <a:ext cx="409680" cy="31320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5D2B729C-EE89-411D-8867-6B4DFC5049B0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340553" y="4572567"/>
                  <a:ext cx="42732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5540565C-06A0-49B9-A90B-427AD403DD38}"/>
                    </a:ext>
                  </a:extLst>
                </p14:cNvPr>
                <p14:cNvContentPartPr/>
                <p14:nvPr/>
              </p14:nvContentPartPr>
              <p14:xfrm>
                <a:off x="10192593" y="4598127"/>
                <a:ext cx="34560" cy="1944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5540565C-06A0-49B9-A90B-427AD403DD38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0183953" y="4589127"/>
                  <a:ext cx="522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32B7BD84-3DCE-4C26-B2E0-A167ADF8CE86}"/>
                    </a:ext>
                  </a:extLst>
                </p14:cNvPr>
                <p14:cNvContentPartPr/>
                <p14:nvPr/>
              </p14:nvContentPartPr>
              <p14:xfrm>
                <a:off x="10727193" y="4664727"/>
                <a:ext cx="268560" cy="41112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32B7BD84-3DCE-4C26-B2E0-A167ADF8CE86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0718193" y="4656087"/>
                  <a:ext cx="28620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F412D857-66C4-48EF-9575-F51138D2D0B8}"/>
                    </a:ext>
                  </a:extLst>
                </p14:cNvPr>
                <p14:cNvContentPartPr/>
                <p14:nvPr/>
              </p14:nvContentPartPr>
              <p14:xfrm>
                <a:off x="10808553" y="4856967"/>
                <a:ext cx="145800" cy="17892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F412D857-66C4-48EF-9575-F51138D2D0B8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0799913" y="4847967"/>
                  <a:ext cx="1634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F78A292D-02E6-4C3B-8C1E-C987C641B4B9}"/>
                    </a:ext>
                  </a:extLst>
                </p14:cNvPr>
                <p14:cNvContentPartPr/>
                <p14:nvPr/>
              </p14:nvContentPartPr>
              <p14:xfrm>
                <a:off x="10896033" y="5122680"/>
                <a:ext cx="289080" cy="108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F78A292D-02E6-4C3B-8C1E-C987C641B4B9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0887393" y="5113680"/>
                  <a:ext cx="3067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E2B9788A-5462-4408-BE17-609BC9765501}"/>
                    </a:ext>
                  </a:extLst>
                </p14:cNvPr>
                <p14:cNvContentPartPr/>
                <p14:nvPr/>
              </p14:nvContentPartPr>
              <p14:xfrm>
                <a:off x="11108793" y="5040240"/>
                <a:ext cx="104400" cy="15444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E2B9788A-5462-4408-BE17-609BC9765501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1100153" y="5031240"/>
                  <a:ext cx="122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5B803A40-7280-4FE6-9039-EE83B741321F}"/>
                    </a:ext>
                  </a:extLst>
                </p14:cNvPr>
                <p14:cNvContentPartPr/>
                <p14:nvPr/>
              </p14:nvContentPartPr>
              <p14:xfrm>
                <a:off x="11287713" y="4840800"/>
                <a:ext cx="95040" cy="14184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5B803A40-7280-4FE6-9039-EE83B741321F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1279073" y="4832160"/>
                  <a:ext cx="1126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C1EABCD9-A9EF-4291-BF12-BCCE6CAFD811}"/>
                    </a:ext>
                  </a:extLst>
                </p14:cNvPr>
                <p14:cNvContentPartPr/>
                <p14:nvPr/>
              </p14:nvContentPartPr>
              <p14:xfrm>
                <a:off x="11400033" y="4758360"/>
                <a:ext cx="420120" cy="25452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C1EABCD9-A9EF-4291-BF12-BCCE6CAFD811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1391033" y="4749720"/>
                  <a:ext cx="4377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4A02713C-709C-46FA-942C-9A3F58CD4C6E}"/>
                    </a:ext>
                  </a:extLst>
                </p14:cNvPr>
                <p14:cNvContentPartPr/>
                <p14:nvPr/>
              </p14:nvContentPartPr>
              <p14:xfrm>
                <a:off x="11844273" y="4726320"/>
                <a:ext cx="263880" cy="22536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4A02713C-709C-46FA-942C-9A3F58CD4C6E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1835633" y="4717680"/>
                  <a:ext cx="2815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97F90E74-0C05-469F-A8D7-C52EEC554787}"/>
                    </a:ext>
                  </a:extLst>
                </p14:cNvPr>
                <p14:cNvContentPartPr/>
                <p14:nvPr/>
              </p14:nvContentPartPr>
              <p14:xfrm>
                <a:off x="11243793" y="5052840"/>
                <a:ext cx="76680" cy="11556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97F90E74-0C05-469F-A8D7-C52EEC554787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1235153" y="5044200"/>
                  <a:ext cx="943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3D4382D7-B59D-4E90-AC79-769E8467DA5A}"/>
                    </a:ext>
                  </a:extLst>
                </p14:cNvPr>
                <p14:cNvContentPartPr/>
                <p14:nvPr/>
              </p14:nvContentPartPr>
              <p14:xfrm>
                <a:off x="11404353" y="5007480"/>
                <a:ext cx="580320" cy="22392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3D4382D7-B59D-4E90-AC79-769E8467DA5A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1395713" y="4998840"/>
                  <a:ext cx="5979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9FA37C90-5ADB-446F-9C16-D8D8CA4E62B4}"/>
                    </a:ext>
                  </a:extLst>
                </p14:cNvPr>
                <p14:cNvContentPartPr/>
                <p14:nvPr/>
              </p14:nvContentPartPr>
              <p14:xfrm>
                <a:off x="11127153" y="5220240"/>
                <a:ext cx="185040" cy="20016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9FA37C90-5ADB-446F-9C16-D8D8CA4E62B4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1118513" y="5211600"/>
                  <a:ext cx="2026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434294E6-4430-4760-8820-DFEE1102D87D}"/>
                    </a:ext>
                  </a:extLst>
                </p14:cNvPr>
                <p14:cNvContentPartPr/>
                <p14:nvPr/>
              </p14:nvContentPartPr>
              <p14:xfrm>
                <a:off x="11356473" y="5289000"/>
                <a:ext cx="93600" cy="12888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434294E6-4430-4760-8820-DFEE1102D87D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1347833" y="5280000"/>
                  <a:ext cx="1112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C3900960-F56A-4205-BEAF-10E30766A193}"/>
                    </a:ext>
                  </a:extLst>
                </p14:cNvPr>
                <p14:cNvContentPartPr/>
                <p14:nvPr/>
              </p14:nvContentPartPr>
              <p14:xfrm>
                <a:off x="11459433" y="5251920"/>
                <a:ext cx="176400" cy="16452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C3900960-F56A-4205-BEAF-10E30766A193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1450793" y="5242920"/>
                  <a:ext cx="1940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F89E9D87-92EB-413E-A27E-F0F25BCA2054}"/>
                    </a:ext>
                  </a:extLst>
                </p14:cNvPr>
                <p14:cNvContentPartPr/>
                <p14:nvPr/>
              </p14:nvContentPartPr>
              <p14:xfrm>
                <a:off x="11582913" y="5287920"/>
                <a:ext cx="118800" cy="1944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F89E9D87-92EB-413E-A27E-F0F25BCA2054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1574273" y="5279280"/>
                  <a:ext cx="1364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DEFAC8C1-B0A2-47BE-930F-9476C7B12434}"/>
                    </a:ext>
                  </a:extLst>
                </p14:cNvPr>
                <p14:cNvContentPartPr/>
                <p14:nvPr/>
              </p14:nvContentPartPr>
              <p14:xfrm>
                <a:off x="10728273" y="5508600"/>
                <a:ext cx="254160" cy="13392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DEFAC8C1-B0A2-47BE-930F-9476C7B12434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0719633" y="5499960"/>
                  <a:ext cx="2718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132414F6-A542-48B6-A787-2C15A7A5761E}"/>
                    </a:ext>
                  </a:extLst>
                </p14:cNvPr>
                <p14:cNvContentPartPr/>
                <p14:nvPr/>
              </p14:nvContentPartPr>
              <p14:xfrm>
                <a:off x="10946073" y="5412480"/>
                <a:ext cx="360" cy="36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132414F6-A542-48B6-A787-2C15A7A5761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937433" y="54038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8D036E3E-8881-48F1-A2BE-37FF41E20E3D}"/>
                    </a:ext>
                  </a:extLst>
                </p14:cNvPr>
                <p14:cNvContentPartPr/>
                <p14:nvPr/>
              </p14:nvContentPartPr>
              <p14:xfrm>
                <a:off x="11029953" y="5411040"/>
                <a:ext cx="38160" cy="21348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8D036E3E-8881-48F1-A2BE-37FF41E20E3D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1021313" y="5402040"/>
                  <a:ext cx="558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9B260261-C93A-4440-90BA-2C5080BE1406}"/>
                    </a:ext>
                  </a:extLst>
                </p14:cNvPr>
                <p14:cNvContentPartPr/>
                <p14:nvPr/>
              </p14:nvContentPartPr>
              <p14:xfrm>
                <a:off x="10965513" y="5427600"/>
                <a:ext cx="230040" cy="16992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9B260261-C93A-4440-90BA-2C5080BE1406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0956513" y="5418600"/>
                  <a:ext cx="2476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5E06EE74-8EF8-4E17-A59D-033C81E97289}"/>
                    </a:ext>
                  </a:extLst>
                </p14:cNvPr>
                <p14:cNvContentPartPr/>
                <p14:nvPr/>
              </p14:nvContentPartPr>
              <p14:xfrm>
                <a:off x="11258913" y="5463960"/>
                <a:ext cx="61560" cy="16164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5E06EE74-8EF8-4E17-A59D-033C81E97289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1249913" y="5454960"/>
                  <a:ext cx="792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97192B71-C88C-40C6-AE44-43C1BD897796}"/>
                    </a:ext>
                  </a:extLst>
                </p14:cNvPr>
                <p14:cNvContentPartPr/>
                <p14:nvPr/>
              </p14:nvContentPartPr>
              <p14:xfrm>
                <a:off x="11244873" y="5488080"/>
                <a:ext cx="121320" cy="4932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97192B71-C88C-40C6-AE44-43C1BD897796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1235873" y="5479440"/>
                  <a:ext cx="1389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906A4874-14A0-40E4-8E4E-5F81791C57AE}"/>
                    </a:ext>
                  </a:extLst>
                </p14:cNvPr>
                <p14:cNvContentPartPr/>
                <p14:nvPr/>
              </p14:nvContentPartPr>
              <p14:xfrm>
                <a:off x="11327313" y="5523000"/>
                <a:ext cx="142920" cy="13824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906A4874-14A0-40E4-8E4E-5F81791C57AE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1318313" y="5514360"/>
                  <a:ext cx="1605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5161C6DE-8285-47FD-9FE4-54276CDC22EB}"/>
                    </a:ext>
                  </a:extLst>
                </p14:cNvPr>
                <p14:cNvContentPartPr/>
                <p14:nvPr/>
              </p14:nvContentPartPr>
              <p14:xfrm>
                <a:off x="11533233" y="5477280"/>
                <a:ext cx="68760" cy="15192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5161C6DE-8285-47FD-9FE4-54276CDC22EB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1524233" y="5468280"/>
                  <a:ext cx="86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DD94B12E-489B-48AE-94C5-F9ABF8CE0723}"/>
                    </a:ext>
                  </a:extLst>
                </p14:cNvPr>
                <p14:cNvContentPartPr/>
                <p14:nvPr/>
              </p14:nvContentPartPr>
              <p14:xfrm>
                <a:off x="11500833" y="5479440"/>
                <a:ext cx="133560" cy="4140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DD94B12E-489B-48AE-94C5-F9ABF8CE0723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1491833" y="5470800"/>
                  <a:ext cx="1512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6BDD7E20-A779-46B7-BB82-FBF1A687BAD0}"/>
                    </a:ext>
                  </a:extLst>
                </p14:cNvPr>
                <p14:cNvContentPartPr/>
                <p14:nvPr/>
              </p14:nvContentPartPr>
              <p14:xfrm>
                <a:off x="10782273" y="5731080"/>
                <a:ext cx="645120" cy="11376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6BDD7E20-A779-46B7-BB82-FBF1A687BAD0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0773633" y="5722440"/>
                  <a:ext cx="6627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B805F0F2-C3A1-4EB4-9A06-25453C0F45E0}"/>
                    </a:ext>
                  </a:extLst>
                </p14:cNvPr>
                <p14:cNvContentPartPr/>
                <p14:nvPr/>
              </p14:nvContentPartPr>
              <p14:xfrm>
                <a:off x="11250273" y="5648280"/>
                <a:ext cx="51120" cy="756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B805F0F2-C3A1-4EB4-9A06-25453C0F45E0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1241273" y="5639280"/>
                  <a:ext cx="687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20E724C4-82AD-4406-B919-930C569FD7D7}"/>
                    </a:ext>
                  </a:extLst>
                </p14:cNvPr>
                <p14:cNvContentPartPr/>
                <p14:nvPr/>
              </p14:nvContentPartPr>
              <p14:xfrm>
                <a:off x="11433873" y="5658000"/>
                <a:ext cx="401040" cy="17352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20E724C4-82AD-4406-B919-930C569FD7D7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1425233" y="5649000"/>
                  <a:ext cx="4186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07618A91-5835-41CA-80E0-899229AB3E97}"/>
                    </a:ext>
                  </a:extLst>
                </p14:cNvPr>
                <p14:cNvContentPartPr/>
                <p14:nvPr/>
              </p14:nvContentPartPr>
              <p14:xfrm>
                <a:off x="11873793" y="5736480"/>
                <a:ext cx="8280" cy="180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07618A91-5835-41CA-80E0-899229AB3E97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1865153" y="5727840"/>
                  <a:ext cx="25920" cy="1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48562AC0-F5BD-45E8-9787-FAC85C8B48A6}"/>
              </a:ext>
            </a:extLst>
          </p:cNvPr>
          <p:cNvGrpSpPr/>
          <p:nvPr/>
        </p:nvGrpSpPr>
        <p:grpSpPr>
          <a:xfrm>
            <a:off x="6088953" y="5623800"/>
            <a:ext cx="1557000" cy="288360"/>
            <a:chOff x="6088953" y="5623800"/>
            <a:chExt cx="1557000" cy="28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6A71CA21-EE94-4AA8-B75B-4F91E52723F4}"/>
                    </a:ext>
                  </a:extLst>
                </p14:cNvPr>
                <p14:cNvContentPartPr/>
                <p14:nvPr/>
              </p14:nvContentPartPr>
              <p14:xfrm>
                <a:off x="6667833" y="5623800"/>
                <a:ext cx="1080" cy="11160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6A71CA21-EE94-4AA8-B75B-4F91E52723F4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6659193" y="5615160"/>
                  <a:ext cx="187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F50A77B5-D0FE-4BC9-8457-1CFA44D16F81}"/>
                    </a:ext>
                  </a:extLst>
                </p14:cNvPr>
                <p14:cNvContentPartPr/>
                <p14:nvPr/>
              </p14:nvContentPartPr>
              <p14:xfrm>
                <a:off x="6614553" y="5672760"/>
                <a:ext cx="165960" cy="10584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F50A77B5-D0FE-4BC9-8457-1CFA44D16F81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6605553" y="5663760"/>
                  <a:ext cx="1836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0C274CD7-DA40-431F-AE87-3E80F7BA0B34}"/>
                    </a:ext>
                  </a:extLst>
                </p14:cNvPr>
                <p14:cNvContentPartPr/>
                <p14:nvPr/>
              </p14:nvContentPartPr>
              <p14:xfrm>
                <a:off x="6088953" y="5752680"/>
                <a:ext cx="298080" cy="15624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0C274CD7-DA40-431F-AE87-3E80F7BA0B34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6079953" y="5743680"/>
                  <a:ext cx="3157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AB128437-0376-485C-9E42-C3A7905C410B}"/>
                    </a:ext>
                  </a:extLst>
                </p14:cNvPr>
                <p14:cNvContentPartPr/>
                <p14:nvPr/>
              </p14:nvContentPartPr>
              <p14:xfrm>
                <a:off x="6415473" y="5767080"/>
                <a:ext cx="159120" cy="13356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AB128437-0376-485C-9E42-C3A7905C410B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6406473" y="5758080"/>
                  <a:ext cx="1767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9B585B97-4F76-4DA2-809D-9E4C6EB2D50B}"/>
                    </a:ext>
                  </a:extLst>
                </p14:cNvPr>
                <p14:cNvContentPartPr/>
                <p14:nvPr/>
              </p14:nvContentPartPr>
              <p14:xfrm>
                <a:off x="6507633" y="5682120"/>
                <a:ext cx="360" cy="36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9B585B97-4F76-4DA2-809D-9E4C6EB2D50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498633" y="56731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9B160BD0-2F0D-4D00-B37E-402274E510E3}"/>
                    </a:ext>
                  </a:extLst>
                </p14:cNvPr>
                <p14:cNvContentPartPr/>
                <p14:nvPr/>
              </p14:nvContentPartPr>
              <p14:xfrm>
                <a:off x="6589713" y="5702280"/>
                <a:ext cx="86400" cy="20988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9B160BD0-2F0D-4D00-B37E-402274E510E3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6581073" y="5693640"/>
                  <a:ext cx="1040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C700C6F5-E227-48E1-9EE8-71F5ECC47E9D}"/>
                    </a:ext>
                  </a:extLst>
                </p14:cNvPr>
                <p14:cNvContentPartPr/>
                <p14:nvPr/>
              </p14:nvContentPartPr>
              <p14:xfrm>
                <a:off x="6789513" y="5701560"/>
                <a:ext cx="122040" cy="18576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C700C6F5-E227-48E1-9EE8-71F5ECC47E9D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6780513" y="5692560"/>
                  <a:ext cx="1396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BE4E24F8-0A77-48F4-B488-4DE251E66303}"/>
                    </a:ext>
                  </a:extLst>
                </p14:cNvPr>
                <p14:cNvContentPartPr/>
                <p14:nvPr/>
              </p14:nvContentPartPr>
              <p14:xfrm>
                <a:off x="6793113" y="5703360"/>
                <a:ext cx="66240" cy="4752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BE4E24F8-0A77-48F4-B488-4DE251E66303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6784473" y="5694720"/>
                  <a:ext cx="838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FBFFA055-354A-454A-97D9-FCB16E72BC5C}"/>
                    </a:ext>
                  </a:extLst>
                </p14:cNvPr>
                <p14:cNvContentPartPr/>
                <p14:nvPr/>
              </p14:nvContentPartPr>
              <p14:xfrm>
                <a:off x="7001193" y="5730360"/>
                <a:ext cx="447840" cy="13680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FBFFA055-354A-454A-97D9-FCB16E72BC5C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6992193" y="5721360"/>
                  <a:ext cx="4654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DD068DA9-E98D-45FF-BBEF-ABBB6193BF62}"/>
                    </a:ext>
                  </a:extLst>
                </p14:cNvPr>
                <p14:cNvContentPartPr/>
                <p14:nvPr/>
              </p14:nvContentPartPr>
              <p14:xfrm>
                <a:off x="7288113" y="5712000"/>
                <a:ext cx="22320" cy="180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DD068DA9-E98D-45FF-BBEF-ABBB6193BF62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7279473" y="5703360"/>
                  <a:ext cx="399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3808A778-02E3-4FA3-8B18-A6528EC3DA8B}"/>
                    </a:ext>
                  </a:extLst>
                </p14:cNvPr>
                <p14:cNvContentPartPr/>
                <p14:nvPr/>
              </p14:nvContentPartPr>
              <p14:xfrm>
                <a:off x="7500153" y="5624160"/>
                <a:ext cx="145800" cy="20448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3808A778-02E3-4FA3-8B18-A6528EC3DA8B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7491513" y="5615160"/>
                  <a:ext cx="163440" cy="22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98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E73ADE52-466A-4839-AB63-101139D170D0}"/>
                  </a:ext>
                </a:extLst>
              </p14:cNvPr>
              <p14:cNvContentPartPr/>
              <p14:nvPr/>
            </p14:nvContentPartPr>
            <p14:xfrm>
              <a:off x="3360513" y="1053251"/>
              <a:ext cx="18000" cy="37440"/>
            </p14:xfrm>
          </p:contentPart>
        </mc:Choice>
        <mc:Fallback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E73ADE52-466A-4839-AB63-101139D170D0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3351873" y="1044611"/>
                <a:ext cx="35640" cy="5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8" name="Group 297">
            <a:extLst>
              <a:ext uri="{FF2B5EF4-FFF2-40B4-BE49-F238E27FC236}">
                <a16:creationId xmlns:a16="http://schemas.microsoft.com/office/drawing/2014/main" id="{D0493F6E-DFE0-45BE-853A-8639364029E2}"/>
              </a:ext>
            </a:extLst>
          </p:cNvPr>
          <p:cNvGrpSpPr/>
          <p:nvPr/>
        </p:nvGrpSpPr>
        <p:grpSpPr>
          <a:xfrm>
            <a:off x="4426113" y="5838011"/>
            <a:ext cx="860760" cy="310680"/>
            <a:chOff x="4426113" y="5838011"/>
            <a:chExt cx="860760" cy="3106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00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1EA5B2C8-3079-4DA3-8AFB-9E2F5F9D8C8B}"/>
                    </a:ext>
                  </a:extLst>
                </p14:cNvPr>
                <p14:cNvContentPartPr/>
                <p14:nvPr/>
              </p14:nvContentPartPr>
              <p14:xfrm>
                <a:off x="4463193" y="5852051"/>
                <a:ext cx="52560" cy="18864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1EA5B2C8-3079-4DA3-8AFB-9E2F5F9D8C8B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4445193" y="5834411"/>
                  <a:ext cx="882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02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390B1426-C755-48ED-9AAD-651A85535734}"/>
                    </a:ext>
                  </a:extLst>
                </p14:cNvPr>
                <p14:cNvContentPartPr/>
                <p14:nvPr/>
              </p14:nvContentPartPr>
              <p14:xfrm>
                <a:off x="4493433" y="5838011"/>
                <a:ext cx="95040" cy="22284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390B1426-C755-48ED-9AAD-651A85535734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4475433" y="5820011"/>
                  <a:ext cx="13068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04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68129CCC-66F6-4ACB-9A99-EF81BA703C84}"/>
                    </a:ext>
                  </a:extLst>
                </p14:cNvPr>
                <p14:cNvContentPartPr/>
                <p14:nvPr/>
              </p14:nvContentPartPr>
              <p14:xfrm>
                <a:off x="4426113" y="5969051"/>
                <a:ext cx="108360" cy="396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68129CCC-66F6-4ACB-9A99-EF81BA703C84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4408113" y="5951411"/>
                  <a:ext cx="144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06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4ACB29D3-F2D4-46A4-B9CB-8AA674B06BBB}"/>
                    </a:ext>
                  </a:extLst>
                </p14:cNvPr>
                <p14:cNvContentPartPr/>
                <p14:nvPr/>
              </p14:nvContentPartPr>
              <p14:xfrm>
                <a:off x="4589913" y="5930891"/>
                <a:ext cx="696960" cy="21780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4ACB29D3-F2D4-46A4-B9CB-8AA674B06BBB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4571913" y="5913251"/>
                  <a:ext cx="7326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08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73AD700E-4870-487B-9EC0-9D21C85A4CC5}"/>
                    </a:ext>
                  </a:extLst>
                </p14:cNvPr>
                <p14:cNvContentPartPr/>
                <p14:nvPr/>
              </p14:nvContentPartPr>
              <p14:xfrm>
                <a:off x="4894833" y="5851331"/>
                <a:ext cx="43200" cy="5688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73AD700E-4870-487B-9EC0-9D21C85A4CC5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4877193" y="5833691"/>
                  <a:ext cx="788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10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A35CF323-CBE1-4E5E-A7B4-B049BD54EE13}"/>
                    </a:ext>
                  </a:extLst>
                </p14:cNvPr>
                <p14:cNvContentPartPr/>
                <p14:nvPr/>
              </p14:nvContentPartPr>
              <p14:xfrm>
                <a:off x="4479393" y="5862491"/>
                <a:ext cx="32040" cy="18036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A35CF323-CBE1-4E5E-A7B4-B049BD54EE13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4461393" y="5844491"/>
                  <a:ext cx="67680" cy="21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EE8AC4AD-2BE7-4C71-A431-1F74AE1AE28E}"/>
              </a:ext>
            </a:extLst>
          </p:cNvPr>
          <p:cNvGrpSpPr/>
          <p:nvPr/>
        </p:nvGrpSpPr>
        <p:grpSpPr>
          <a:xfrm>
            <a:off x="5353113" y="5915051"/>
            <a:ext cx="2382840" cy="206280"/>
            <a:chOff x="5353113" y="5915051"/>
            <a:chExt cx="2382840" cy="2062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12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93CA7935-1F56-4185-A14D-7F6ABBC609F5}"/>
                    </a:ext>
                  </a:extLst>
                </p14:cNvPr>
                <p14:cNvContentPartPr/>
                <p14:nvPr/>
              </p14:nvContentPartPr>
              <p14:xfrm>
                <a:off x="5353113" y="5927651"/>
                <a:ext cx="44280" cy="2304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93CA7935-1F56-4185-A14D-7F6ABBC609F5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5335473" y="5910011"/>
                  <a:ext cx="799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14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F5711BAD-FBDF-41F8-AB8D-643466DDEF8C}"/>
                    </a:ext>
                  </a:extLst>
                </p14:cNvPr>
                <p14:cNvContentPartPr/>
                <p14:nvPr/>
              </p14:nvContentPartPr>
              <p14:xfrm>
                <a:off x="5377593" y="6005051"/>
                <a:ext cx="26280" cy="2412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F5711BAD-FBDF-41F8-AB8D-643466DDEF8C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5359953" y="5987411"/>
                  <a:ext cx="619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16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A1B42D1D-4118-4816-8908-E872AC7AF21B}"/>
                    </a:ext>
                  </a:extLst>
                </p14:cNvPr>
                <p14:cNvContentPartPr/>
                <p14:nvPr/>
              </p14:nvContentPartPr>
              <p14:xfrm>
                <a:off x="5575233" y="5926931"/>
                <a:ext cx="3960" cy="15660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A1B42D1D-4118-4816-8908-E872AC7AF21B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5557593" y="5909291"/>
                  <a:ext cx="396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18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4C580FFD-E0AF-4828-B3DF-F4D6BA125EAA}"/>
                    </a:ext>
                  </a:extLst>
                </p14:cNvPr>
                <p14:cNvContentPartPr/>
                <p14:nvPr/>
              </p14:nvContentPartPr>
              <p14:xfrm>
                <a:off x="5564073" y="5915051"/>
                <a:ext cx="1392840" cy="20628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4C580FFD-E0AF-4828-B3DF-F4D6BA125EAA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5546073" y="5897411"/>
                  <a:ext cx="14284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20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BA3DF074-3E9F-4635-B632-26C86976C636}"/>
                    </a:ext>
                  </a:extLst>
                </p14:cNvPr>
                <p14:cNvContentPartPr/>
                <p14:nvPr/>
              </p14:nvContentPartPr>
              <p14:xfrm>
                <a:off x="6708873" y="5948171"/>
                <a:ext cx="9360" cy="14472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BA3DF074-3E9F-4635-B632-26C86976C636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6691233" y="5930171"/>
                  <a:ext cx="450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22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DA71807F-1C9D-4491-9631-4AF024FF668B}"/>
                    </a:ext>
                  </a:extLst>
                </p14:cNvPr>
                <p14:cNvContentPartPr/>
                <p14:nvPr/>
              </p14:nvContentPartPr>
              <p14:xfrm>
                <a:off x="6744513" y="5983091"/>
                <a:ext cx="98280" cy="9180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DA71807F-1C9D-4491-9631-4AF024FF668B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6726873" y="5965091"/>
                  <a:ext cx="1339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24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37B28A77-E16A-4895-8462-399DC43351FE}"/>
                    </a:ext>
                  </a:extLst>
                </p14:cNvPr>
                <p14:cNvContentPartPr/>
                <p14:nvPr/>
              </p14:nvContentPartPr>
              <p14:xfrm>
                <a:off x="6986073" y="6014771"/>
                <a:ext cx="382320" cy="432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37B28A77-E16A-4895-8462-399DC43351FE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6968073" y="5996771"/>
                  <a:ext cx="4179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26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5E3C6BAD-5370-402B-A468-5F6ADD6A079A}"/>
                    </a:ext>
                  </a:extLst>
                </p14:cNvPr>
                <p14:cNvContentPartPr/>
                <p14:nvPr/>
              </p14:nvContentPartPr>
              <p14:xfrm>
                <a:off x="7353273" y="5971211"/>
                <a:ext cx="101160" cy="12348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5E3C6BAD-5370-402B-A468-5F6ADD6A079A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7335273" y="5953571"/>
                  <a:ext cx="1368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28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AD2A8DD1-3B9C-41AE-BDA3-AE2B54E21256}"/>
                    </a:ext>
                  </a:extLst>
                </p14:cNvPr>
                <p14:cNvContentPartPr/>
                <p14:nvPr/>
              </p14:nvContentPartPr>
              <p14:xfrm>
                <a:off x="7665033" y="5985971"/>
                <a:ext cx="70920" cy="8316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AD2A8DD1-3B9C-41AE-BDA3-AE2B54E21256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7647033" y="5968331"/>
                  <a:ext cx="106560" cy="11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30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CD866A8B-A944-463C-8769-B773CEA607E7}"/>
                  </a:ext>
                </a:extLst>
              </p14:cNvPr>
              <p14:cNvContentPartPr/>
              <p14:nvPr/>
            </p14:nvContentPartPr>
            <p14:xfrm>
              <a:off x="7653513" y="5838011"/>
              <a:ext cx="549720" cy="239760"/>
            </p14:xfrm>
          </p:contentPart>
        </mc:Choice>
        <mc:Fallback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CD866A8B-A944-463C-8769-B773CEA607E7}"/>
                  </a:ext>
                </a:extLst>
              </p:cNvPr>
              <p:cNvPicPr/>
              <p:nvPr/>
            </p:nvPicPr>
            <p:blipFill>
              <a:blip r:embed="rId431"/>
              <a:stretch>
                <a:fillRect/>
              </a:stretch>
            </p:blipFill>
            <p:spPr>
              <a:xfrm>
                <a:off x="7644873" y="5829371"/>
                <a:ext cx="56736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2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B13E7F5A-2496-4E85-BD38-A4D033334A8E}"/>
                  </a:ext>
                </a:extLst>
              </p14:cNvPr>
              <p14:cNvContentPartPr/>
              <p14:nvPr/>
            </p14:nvContentPartPr>
            <p14:xfrm>
              <a:off x="8430033" y="5949971"/>
              <a:ext cx="12600" cy="9000"/>
            </p14:xfrm>
          </p:contentPart>
        </mc:Choice>
        <mc:Fallback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B13E7F5A-2496-4E85-BD38-A4D033334A8E}"/>
                  </a:ext>
                </a:extLst>
              </p:cNvPr>
              <p:cNvPicPr/>
              <p:nvPr/>
            </p:nvPicPr>
            <p:blipFill>
              <a:blip r:embed="rId433"/>
              <a:stretch>
                <a:fillRect/>
              </a:stretch>
            </p:blipFill>
            <p:spPr>
              <a:xfrm>
                <a:off x="8421033" y="5940971"/>
                <a:ext cx="30240" cy="2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2655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A5808-68D0-466F-A442-6D7AB58C139F}"/>
              </a:ext>
            </a:extLst>
          </p:cNvPr>
          <p:cNvSpPr txBox="1"/>
          <p:nvPr/>
        </p:nvSpPr>
        <p:spPr>
          <a:xfrm>
            <a:off x="1032161" y="-2"/>
            <a:ext cx="10924309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My Class’ Performance Report</a:t>
            </a:r>
          </a:p>
        </p:txBody>
      </p:sp>
      <p:pic>
        <p:nvPicPr>
          <p:cNvPr id="5" name="Picture 4" descr="S2SLogo.png">
            <a:extLst>
              <a:ext uri="{FF2B5EF4-FFF2-40B4-BE49-F238E27FC236}">
                <a16:creationId xmlns:a16="http://schemas.microsoft.com/office/drawing/2014/main" id="{8FE08A99-07BA-4E6E-A2F3-46B8756C6F3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732" y="3103"/>
            <a:ext cx="1046018" cy="9381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1BBF70-F5A3-4690-8EC6-11202F603D9A}"/>
              </a:ext>
            </a:extLst>
          </p:cNvPr>
          <p:cNvSpPr txBox="1"/>
          <p:nvPr/>
        </p:nvSpPr>
        <p:spPr>
          <a:xfrm>
            <a:off x="637309" y="1524000"/>
            <a:ext cx="275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Class : </a:t>
            </a:r>
          </a:p>
        </p:txBody>
      </p:sp>
      <p:graphicFrame>
        <p:nvGraphicFramePr>
          <p:cNvPr id="3" name="Table 15">
            <a:extLst>
              <a:ext uri="{FF2B5EF4-FFF2-40B4-BE49-F238E27FC236}">
                <a16:creationId xmlns:a16="http://schemas.microsoft.com/office/drawing/2014/main" id="{7364F3F3-1884-44D0-8E95-6A3F5F6267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85036"/>
              </p:ext>
            </p:extLst>
          </p:nvPr>
        </p:nvGraphicFramePr>
        <p:xfrm>
          <a:off x="574741" y="2400163"/>
          <a:ext cx="107234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4684">
                  <a:extLst>
                    <a:ext uri="{9D8B030D-6E8A-4147-A177-3AD203B41FA5}">
                      <a16:colId xmlns:a16="http://schemas.microsoft.com/office/drawing/2014/main" val="2293726845"/>
                    </a:ext>
                  </a:extLst>
                </a:gridCol>
                <a:gridCol w="2144684">
                  <a:extLst>
                    <a:ext uri="{9D8B030D-6E8A-4147-A177-3AD203B41FA5}">
                      <a16:colId xmlns:a16="http://schemas.microsoft.com/office/drawing/2014/main" val="2622600565"/>
                    </a:ext>
                  </a:extLst>
                </a:gridCol>
                <a:gridCol w="2144684">
                  <a:extLst>
                    <a:ext uri="{9D8B030D-6E8A-4147-A177-3AD203B41FA5}">
                      <a16:colId xmlns:a16="http://schemas.microsoft.com/office/drawing/2014/main" val="4233040844"/>
                    </a:ext>
                  </a:extLst>
                </a:gridCol>
                <a:gridCol w="2144684">
                  <a:extLst>
                    <a:ext uri="{9D8B030D-6E8A-4147-A177-3AD203B41FA5}">
                      <a16:colId xmlns:a16="http://schemas.microsoft.com/office/drawing/2014/main" val="3114729832"/>
                    </a:ext>
                  </a:extLst>
                </a:gridCol>
                <a:gridCol w="2144684">
                  <a:extLst>
                    <a:ext uri="{9D8B030D-6E8A-4147-A177-3AD203B41FA5}">
                      <a16:colId xmlns:a16="http://schemas.microsoft.com/office/drawing/2014/main" val="1065783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Topic(s)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Marks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Marks Obtained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Send 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808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222566"/>
                  </a:ext>
                </a:extLst>
              </a:tr>
            </a:tbl>
          </a:graphicData>
        </a:graphic>
      </p:graphicFrame>
      <p:grpSp>
        <p:nvGrpSpPr>
          <p:cNvPr id="97" name="Group 96">
            <a:extLst>
              <a:ext uri="{FF2B5EF4-FFF2-40B4-BE49-F238E27FC236}">
                <a16:creationId xmlns:a16="http://schemas.microsoft.com/office/drawing/2014/main" id="{55D72F97-AFF2-4C1A-A85A-33F8399D8B0A}"/>
              </a:ext>
            </a:extLst>
          </p:cNvPr>
          <p:cNvGrpSpPr/>
          <p:nvPr/>
        </p:nvGrpSpPr>
        <p:grpSpPr>
          <a:xfrm>
            <a:off x="5433753" y="2904011"/>
            <a:ext cx="3061080" cy="1234440"/>
            <a:chOff x="5433753" y="2904011"/>
            <a:chExt cx="3061080" cy="123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B376971-5FBB-4420-B851-28C6493D4A79}"/>
                    </a:ext>
                  </a:extLst>
                </p14:cNvPr>
                <p14:cNvContentPartPr/>
                <p14:nvPr/>
              </p14:nvContentPartPr>
              <p14:xfrm>
                <a:off x="7209633" y="2904011"/>
                <a:ext cx="39600" cy="344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B376971-5FBB-4420-B851-28C6493D4A7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200633" y="2895011"/>
                  <a:ext cx="5724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ABC61EC2-017D-41A5-92C2-E1A34CAA7B02}"/>
                    </a:ext>
                  </a:extLst>
                </p14:cNvPr>
                <p14:cNvContentPartPr/>
                <p14:nvPr/>
              </p14:nvContentPartPr>
              <p14:xfrm>
                <a:off x="7168953" y="3246731"/>
                <a:ext cx="115200" cy="11232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ABC61EC2-017D-41A5-92C2-E1A34CAA7B0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59953" y="3237731"/>
                  <a:ext cx="1328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7963217A-1F69-4F04-80F5-AC6D9432CE17}"/>
                    </a:ext>
                  </a:extLst>
                </p14:cNvPr>
                <p14:cNvContentPartPr/>
                <p14:nvPr/>
              </p14:nvContentPartPr>
              <p14:xfrm>
                <a:off x="7257513" y="3171851"/>
                <a:ext cx="45000" cy="19116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7963217A-1F69-4F04-80F5-AC6D9432CE1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248873" y="3163211"/>
                  <a:ext cx="626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0F029E92-FB02-4D96-A029-1FE13015105A}"/>
                    </a:ext>
                  </a:extLst>
                </p14:cNvPr>
                <p14:cNvContentPartPr/>
                <p14:nvPr/>
              </p14:nvContentPartPr>
              <p14:xfrm>
                <a:off x="5433753" y="3369491"/>
                <a:ext cx="240120" cy="25416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0F029E92-FB02-4D96-A029-1FE13015105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425113" y="3360851"/>
                  <a:ext cx="2577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2A4175F-9C27-4BB5-BA42-B42C3BEF9C8D}"/>
                    </a:ext>
                  </a:extLst>
                </p14:cNvPr>
                <p14:cNvContentPartPr/>
                <p14:nvPr/>
              </p14:nvContentPartPr>
              <p14:xfrm>
                <a:off x="5712393" y="3453731"/>
                <a:ext cx="536400" cy="3016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2A4175F-9C27-4BB5-BA42-B42C3BEF9C8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703393" y="3444731"/>
                  <a:ext cx="55404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F30B9C2-63C3-4C44-AD98-AB299FAA03F3}"/>
                    </a:ext>
                  </a:extLst>
                </p14:cNvPr>
                <p14:cNvContentPartPr/>
                <p14:nvPr/>
              </p14:nvContentPartPr>
              <p14:xfrm>
                <a:off x="6420513" y="3326291"/>
                <a:ext cx="67320" cy="4269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F30B9C2-63C3-4C44-AD98-AB299FAA03F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411513" y="3317291"/>
                  <a:ext cx="8496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AF2B7D4-6A83-4425-A593-78094781FD54}"/>
                    </a:ext>
                  </a:extLst>
                </p14:cNvPr>
                <p14:cNvContentPartPr/>
                <p14:nvPr/>
              </p14:nvContentPartPr>
              <p14:xfrm>
                <a:off x="6385953" y="3368771"/>
                <a:ext cx="429840" cy="2512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AF2B7D4-6A83-4425-A593-78094781FD5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376953" y="3359771"/>
                  <a:ext cx="4474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1A6FC18-85F6-4C0B-82B3-8ECC1530FFAD}"/>
                    </a:ext>
                  </a:extLst>
                </p14:cNvPr>
                <p14:cNvContentPartPr/>
                <p14:nvPr/>
              </p14:nvContentPartPr>
              <p14:xfrm>
                <a:off x="6729393" y="3398651"/>
                <a:ext cx="71280" cy="414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1A6FC18-85F6-4C0B-82B3-8ECC1530FFA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720393" y="3390011"/>
                  <a:ext cx="889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FF877AC-A090-4B13-878B-3F566E5D2AB2}"/>
                    </a:ext>
                  </a:extLst>
                </p14:cNvPr>
                <p14:cNvContentPartPr/>
                <p14:nvPr/>
              </p14:nvContentPartPr>
              <p14:xfrm>
                <a:off x="6979593" y="3347531"/>
                <a:ext cx="479160" cy="3445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FF877AC-A090-4B13-878B-3F566E5D2AB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970593" y="3338891"/>
                  <a:ext cx="49680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6D9E358-FA3D-409F-AC43-04A14B35C066}"/>
                    </a:ext>
                  </a:extLst>
                </p14:cNvPr>
                <p14:cNvContentPartPr/>
                <p14:nvPr/>
              </p14:nvContentPartPr>
              <p14:xfrm>
                <a:off x="7043673" y="3413771"/>
                <a:ext cx="70560" cy="367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6D9E358-FA3D-409F-AC43-04A14B35C06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035033" y="3405131"/>
                  <a:ext cx="882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8B26741-3EE6-4AC8-BA6F-75C34EDCB89C}"/>
                    </a:ext>
                  </a:extLst>
                </p14:cNvPr>
                <p14:cNvContentPartPr/>
                <p14:nvPr/>
              </p14:nvContentPartPr>
              <p14:xfrm>
                <a:off x="7576473" y="3271211"/>
                <a:ext cx="201240" cy="4057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8B26741-3EE6-4AC8-BA6F-75C34EDCB89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567833" y="3262211"/>
                  <a:ext cx="21888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6BF015D-B08E-4CE2-8CA9-05D7696F8C78}"/>
                    </a:ext>
                  </a:extLst>
                </p14:cNvPr>
                <p14:cNvContentPartPr/>
                <p14:nvPr/>
              </p14:nvContentPartPr>
              <p14:xfrm>
                <a:off x="7495113" y="3333131"/>
                <a:ext cx="38880" cy="284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6BF015D-B08E-4CE2-8CA9-05D7696F8C7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486113" y="3324131"/>
                  <a:ext cx="565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EB3F535-9134-447D-9137-63D731090497}"/>
                    </a:ext>
                  </a:extLst>
                </p14:cNvPr>
                <p14:cNvContentPartPr/>
                <p14:nvPr/>
              </p14:nvContentPartPr>
              <p14:xfrm>
                <a:off x="7807593" y="3368051"/>
                <a:ext cx="239760" cy="1180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EB3F535-9134-447D-9137-63D73109049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798953" y="3359411"/>
                  <a:ext cx="2574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36A69CF0-C632-4106-B4D0-144074053990}"/>
                    </a:ext>
                  </a:extLst>
                </p14:cNvPr>
                <p14:cNvContentPartPr/>
                <p14:nvPr/>
              </p14:nvContentPartPr>
              <p14:xfrm>
                <a:off x="8067873" y="3261131"/>
                <a:ext cx="399240" cy="22752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36A69CF0-C632-4106-B4D0-14407405399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059233" y="3252491"/>
                  <a:ext cx="4168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2ED76BD4-D34F-4295-A134-2CF87FCBB657}"/>
                    </a:ext>
                  </a:extLst>
                </p14:cNvPr>
                <p14:cNvContentPartPr/>
                <p14:nvPr/>
              </p14:nvContentPartPr>
              <p14:xfrm>
                <a:off x="5444913" y="3861611"/>
                <a:ext cx="349920" cy="27684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2ED76BD4-D34F-4295-A134-2CF87FCBB65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435913" y="3852971"/>
                  <a:ext cx="36756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A67255EF-F5E9-4971-83CB-4683AE8ED468}"/>
                    </a:ext>
                  </a:extLst>
                </p14:cNvPr>
                <p14:cNvContentPartPr/>
                <p14:nvPr/>
              </p14:nvContentPartPr>
              <p14:xfrm>
                <a:off x="5689353" y="3908771"/>
                <a:ext cx="46080" cy="7596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A67255EF-F5E9-4971-83CB-4683AE8ED46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680353" y="3899771"/>
                  <a:ext cx="637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015A37FA-38CB-46FA-9468-176EDD96A582}"/>
                    </a:ext>
                  </a:extLst>
                </p14:cNvPr>
                <p14:cNvContentPartPr/>
                <p14:nvPr/>
              </p14:nvContentPartPr>
              <p14:xfrm>
                <a:off x="5807433" y="3751091"/>
                <a:ext cx="575280" cy="35676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015A37FA-38CB-46FA-9468-176EDD96A58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798793" y="3742451"/>
                  <a:ext cx="5929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7AB55390-4694-4C4B-8FA8-25D19E9D3E6B}"/>
                    </a:ext>
                  </a:extLst>
                </p14:cNvPr>
                <p14:cNvContentPartPr/>
                <p14:nvPr/>
              </p14:nvContentPartPr>
              <p14:xfrm>
                <a:off x="5865393" y="3817691"/>
                <a:ext cx="52920" cy="5364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7AB55390-4694-4C4B-8FA8-25D19E9D3E6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856753" y="3809051"/>
                  <a:ext cx="7056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03A593F7-56A8-4B2C-A29D-10DA75A5604E}"/>
                    </a:ext>
                  </a:extLst>
                </p14:cNvPr>
                <p14:cNvContentPartPr/>
                <p14:nvPr/>
              </p14:nvContentPartPr>
              <p14:xfrm>
                <a:off x="6448233" y="3801491"/>
                <a:ext cx="376920" cy="15588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03A593F7-56A8-4B2C-A29D-10DA75A5604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39233" y="3792491"/>
                  <a:ext cx="3945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E276E7F7-98AE-4420-AE2A-291BA95C3A97}"/>
                    </a:ext>
                  </a:extLst>
                </p14:cNvPr>
                <p14:cNvContentPartPr/>
                <p14:nvPr/>
              </p14:nvContentPartPr>
              <p14:xfrm>
                <a:off x="6914793" y="3645611"/>
                <a:ext cx="362160" cy="24336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E276E7F7-98AE-4420-AE2A-291BA95C3A9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905793" y="3636971"/>
                  <a:ext cx="3798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9C92942D-C220-40D6-ABFF-16271238710E}"/>
                    </a:ext>
                  </a:extLst>
                </p14:cNvPr>
                <p14:cNvContentPartPr/>
                <p14:nvPr/>
              </p14:nvContentPartPr>
              <p14:xfrm>
                <a:off x="7333833" y="3637691"/>
                <a:ext cx="294840" cy="21852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9C92942D-C220-40D6-ABFF-16271238710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324833" y="3628691"/>
                  <a:ext cx="3124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6A8F7050-D8C7-47EE-B70A-C36A18D7A854}"/>
                    </a:ext>
                  </a:extLst>
                </p14:cNvPr>
                <p14:cNvContentPartPr/>
                <p14:nvPr/>
              </p14:nvContentPartPr>
              <p14:xfrm>
                <a:off x="7338153" y="3702131"/>
                <a:ext cx="59040" cy="2628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6A8F7050-D8C7-47EE-B70A-C36A18D7A85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329513" y="3693491"/>
                  <a:ext cx="766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F956FE83-1962-4B4F-9598-489D5BD1E93C}"/>
                    </a:ext>
                  </a:extLst>
                </p14:cNvPr>
                <p14:cNvContentPartPr/>
                <p14:nvPr/>
              </p14:nvContentPartPr>
              <p14:xfrm>
                <a:off x="7605273" y="3709331"/>
                <a:ext cx="277560" cy="13824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F956FE83-1962-4B4F-9598-489D5BD1E93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596273" y="3700331"/>
                  <a:ext cx="2952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1062F818-5DAF-4BED-B75F-C5330335244B}"/>
                    </a:ext>
                  </a:extLst>
                </p14:cNvPr>
                <p14:cNvContentPartPr/>
                <p14:nvPr/>
              </p14:nvContentPartPr>
              <p14:xfrm>
                <a:off x="7990113" y="3629771"/>
                <a:ext cx="131040" cy="19548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1062F818-5DAF-4BED-B75F-C5330335244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981113" y="3620771"/>
                  <a:ext cx="1486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28548BDA-684D-4982-9273-1E9DE20175FB}"/>
                    </a:ext>
                  </a:extLst>
                </p14:cNvPr>
                <p14:cNvContentPartPr/>
                <p14:nvPr/>
              </p14:nvContentPartPr>
              <p14:xfrm>
                <a:off x="8127633" y="3606371"/>
                <a:ext cx="122760" cy="16344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28548BDA-684D-4982-9273-1E9DE20175F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118633" y="3597371"/>
                  <a:ext cx="1404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C5785582-E07F-4B4B-AD41-D69A8718F34D}"/>
                    </a:ext>
                  </a:extLst>
                </p14:cNvPr>
                <p14:cNvContentPartPr/>
                <p14:nvPr/>
              </p14:nvContentPartPr>
              <p14:xfrm>
                <a:off x="8315913" y="3528971"/>
                <a:ext cx="108000" cy="31752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C5785582-E07F-4B4B-AD41-D69A8718F34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307273" y="3519971"/>
                  <a:ext cx="12564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02A16B34-2F47-4FC4-A1BF-E430E871C4EC}"/>
                    </a:ext>
                  </a:extLst>
                </p14:cNvPr>
                <p14:cNvContentPartPr/>
                <p14:nvPr/>
              </p14:nvContentPartPr>
              <p14:xfrm>
                <a:off x="8441913" y="3639851"/>
                <a:ext cx="52920" cy="7560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02A16B34-2F47-4FC4-A1BF-E430E871C4E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432913" y="3630851"/>
                  <a:ext cx="705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9" name="Group 338">
            <a:extLst>
              <a:ext uri="{FF2B5EF4-FFF2-40B4-BE49-F238E27FC236}">
                <a16:creationId xmlns:a16="http://schemas.microsoft.com/office/drawing/2014/main" id="{C7882BD2-4BB9-4A40-BAFB-2EF3C9CA3A68}"/>
              </a:ext>
            </a:extLst>
          </p:cNvPr>
          <p:cNvGrpSpPr/>
          <p:nvPr/>
        </p:nvGrpSpPr>
        <p:grpSpPr>
          <a:xfrm>
            <a:off x="946353" y="4099571"/>
            <a:ext cx="3418560" cy="2093760"/>
            <a:chOff x="946353" y="4099571"/>
            <a:chExt cx="3418560" cy="209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07C294F-43BF-4DB6-BFF8-54023A54930E}"/>
                    </a:ext>
                  </a:extLst>
                </p14:cNvPr>
                <p14:cNvContentPartPr/>
                <p14:nvPr/>
              </p14:nvContentPartPr>
              <p14:xfrm>
                <a:off x="1829793" y="4099571"/>
                <a:ext cx="2535120" cy="19105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07C294F-43BF-4DB6-BFF8-54023A54930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21153" y="4090931"/>
                  <a:ext cx="2552760" cy="19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78B4686-99CC-4493-B7F6-04D67AD9A57C}"/>
                    </a:ext>
                  </a:extLst>
                </p14:cNvPr>
                <p14:cNvContentPartPr/>
                <p14:nvPr/>
              </p14:nvContentPartPr>
              <p14:xfrm>
                <a:off x="2085033" y="5337611"/>
                <a:ext cx="214200" cy="4928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78B4686-99CC-4493-B7F6-04D67AD9A57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076033" y="5328611"/>
                  <a:ext cx="23184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854E7E7-ECBF-4149-80D6-DDBA5651A4FB}"/>
                    </a:ext>
                  </a:extLst>
                </p14:cNvPr>
                <p14:cNvContentPartPr/>
                <p14:nvPr/>
              </p14:nvContentPartPr>
              <p14:xfrm>
                <a:off x="2081433" y="5283971"/>
                <a:ext cx="400680" cy="5497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854E7E7-ECBF-4149-80D6-DDBA5651A4F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072433" y="5275331"/>
                  <a:ext cx="418320" cy="56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D58757F0-282E-45A8-B176-D36B29498EB8}"/>
                    </a:ext>
                  </a:extLst>
                </p14:cNvPr>
                <p14:cNvContentPartPr/>
                <p14:nvPr/>
              </p14:nvContentPartPr>
              <p14:xfrm>
                <a:off x="2151633" y="4853771"/>
                <a:ext cx="353520" cy="9122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D58757F0-282E-45A8-B176-D36B29498EB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142633" y="4844771"/>
                  <a:ext cx="371160" cy="9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DD18531D-F71F-44DE-A4A1-6FC768C279C1}"/>
                    </a:ext>
                  </a:extLst>
                </p14:cNvPr>
                <p14:cNvContentPartPr/>
                <p14:nvPr/>
              </p14:nvContentPartPr>
              <p14:xfrm>
                <a:off x="2053353" y="4808051"/>
                <a:ext cx="610920" cy="9500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DD18531D-F71F-44DE-A4A1-6FC768C279C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044713" y="4799411"/>
                  <a:ext cx="628560" cy="9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3637CCC-ADD7-4DA9-B2E5-2D5F95EBA143}"/>
                    </a:ext>
                  </a:extLst>
                </p14:cNvPr>
                <p14:cNvContentPartPr/>
                <p14:nvPr/>
              </p14:nvContentPartPr>
              <p14:xfrm>
                <a:off x="2568513" y="5336171"/>
                <a:ext cx="162360" cy="4050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3637CCC-ADD7-4DA9-B2E5-2D5F95EBA14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559873" y="5327171"/>
                  <a:ext cx="18000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B233D7F0-0194-463B-B934-F0387D0E9B5D}"/>
                    </a:ext>
                  </a:extLst>
                </p14:cNvPr>
                <p14:cNvContentPartPr/>
                <p14:nvPr/>
              </p14:nvContentPartPr>
              <p14:xfrm>
                <a:off x="2617473" y="5325371"/>
                <a:ext cx="311760" cy="43092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B233D7F0-0194-463B-B934-F0387D0E9B5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608833" y="5316371"/>
                  <a:ext cx="32940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414F9006-0D62-4326-AF4C-D85C6E0867DE}"/>
                    </a:ext>
                  </a:extLst>
                </p14:cNvPr>
                <p14:cNvContentPartPr/>
                <p14:nvPr/>
              </p14:nvContentPartPr>
              <p14:xfrm>
                <a:off x="2485353" y="4668371"/>
                <a:ext cx="534960" cy="99864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414F9006-0D62-4326-AF4C-D85C6E0867D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476353" y="4659731"/>
                  <a:ext cx="552600" cy="10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8A4229F8-3AD8-43D0-9CE7-A338BA1B0BD1}"/>
                    </a:ext>
                  </a:extLst>
                </p14:cNvPr>
                <p14:cNvContentPartPr/>
                <p14:nvPr/>
              </p14:nvContentPartPr>
              <p14:xfrm>
                <a:off x="2478153" y="4579091"/>
                <a:ext cx="740520" cy="107676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8A4229F8-3AD8-43D0-9CE7-A338BA1B0BD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469513" y="4570451"/>
                  <a:ext cx="758160" cy="10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318FD834-C774-4CEE-92BB-3A401DDAF184}"/>
                    </a:ext>
                  </a:extLst>
                </p14:cNvPr>
                <p14:cNvContentPartPr/>
                <p14:nvPr/>
              </p14:nvContentPartPr>
              <p14:xfrm>
                <a:off x="3112473" y="5233571"/>
                <a:ext cx="136800" cy="28116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318FD834-C774-4CEE-92BB-3A401DDAF18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103833" y="5224571"/>
                  <a:ext cx="15444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774CE047-624C-4416-A16E-F2BD1DEB523B}"/>
                    </a:ext>
                  </a:extLst>
                </p14:cNvPr>
                <p14:cNvContentPartPr/>
                <p14:nvPr/>
              </p14:nvContentPartPr>
              <p14:xfrm>
                <a:off x="3139833" y="5191091"/>
                <a:ext cx="334080" cy="37404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774CE047-624C-4416-A16E-F2BD1DEB523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130833" y="5182091"/>
                  <a:ext cx="35172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0703A560-B70D-446A-8F54-BC23FDAFA8BF}"/>
                    </a:ext>
                  </a:extLst>
                </p14:cNvPr>
                <p14:cNvContentPartPr/>
                <p14:nvPr/>
              </p14:nvContentPartPr>
              <p14:xfrm>
                <a:off x="3156393" y="4633811"/>
                <a:ext cx="520560" cy="103680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0703A560-B70D-446A-8F54-BC23FDAFA8B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147753" y="4624811"/>
                  <a:ext cx="538200" cy="10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822C5A34-4A25-41CB-92C2-C61D877C236D}"/>
                    </a:ext>
                  </a:extLst>
                </p14:cNvPr>
                <p14:cNvContentPartPr/>
                <p14:nvPr/>
              </p14:nvContentPartPr>
              <p14:xfrm>
                <a:off x="3153873" y="4504571"/>
                <a:ext cx="689400" cy="97596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822C5A34-4A25-41CB-92C2-C61D877C236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144873" y="4495571"/>
                  <a:ext cx="707040" cy="9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089CF3F7-630F-4B72-AC38-352E328ECABE}"/>
                    </a:ext>
                  </a:extLst>
                </p14:cNvPr>
                <p14:cNvContentPartPr/>
                <p14:nvPr/>
              </p14:nvContentPartPr>
              <p14:xfrm>
                <a:off x="3832833" y="5134931"/>
                <a:ext cx="98640" cy="25812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089CF3F7-630F-4B72-AC38-352E328ECABE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823833" y="5126291"/>
                  <a:ext cx="11628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EF1C4D21-4BC9-4FFC-A99D-E56118E518C1}"/>
                    </a:ext>
                  </a:extLst>
                </p14:cNvPr>
                <p14:cNvContentPartPr/>
                <p14:nvPr/>
              </p14:nvContentPartPr>
              <p14:xfrm>
                <a:off x="3827433" y="5024411"/>
                <a:ext cx="311760" cy="43092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EF1C4D21-4BC9-4FFC-A99D-E56118E518C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818793" y="5015411"/>
                  <a:ext cx="32940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8DFFA720-001C-4690-86BD-997701E15368}"/>
                    </a:ext>
                  </a:extLst>
                </p14:cNvPr>
                <p14:cNvContentPartPr/>
                <p14:nvPr/>
              </p14:nvContentPartPr>
              <p14:xfrm>
                <a:off x="4056393" y="5332211"/>
                <a:ext cx="48600" cy="1944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8DFFA720-001C-4690-86BD-997701E1536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047393" y="5323211"/>
                  <a:ext cx="662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9684F251-8190-4AB6-B04B-1DD789C2CF20}"/>
                    </a:ext>
                  </a:extLst>
                </p14:cNvPr>
                <p14:cNvContentPartPr/>
                <p14:nvPr/>
              </p14:nvContentPartPr>
              <p14:xfrm>
                <a:off x="946353" y="5250131"/>
                <a:ext cx="166320" cy="27540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9684F251-8190-4AB6-B04B-1DD789C2CF2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37353" y="5241131"/>
                  <a:ext cx="18396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E3C5CC55-CF53-41CC-9CAD-066C710B252E}"/>
                    </a:ext>
                  </a:extLst>
                </p14:cNvPr>
                <p14:cNvContentPartPr/>
                <p14:nvPr/>
              </p14:nvContentPartPr>
              <p14:xfrm>
                <a:off x="1029153" y="5246171"/>
                <a:ext cx="204480" cy="22356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E3C5CC55-CF53-41CC-9CAD-066C710B252E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20513" y="5237171"/>
                  <a:ext cx="2221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736DE733-2434-4FA2-B87D-CBD377F62D24}"/>
                    </a:ext>
                  </a:extLst>
                </p14:cNvPr>
                <p14:cNvContentPartPr/>
                <p14:nvPr/>
              </p14:nvContentPartPr>
              <p14:xfrm>
                <a:off x="1208433" y="5072651"/>
                <a:ext cx="283680" cy="35676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736DE733-2434-4FA2-B87D-CBD377F62D2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199793" y="5063651"/>
                  <a:ext cx="3013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A08521AD-34BE-4425-BCE5-E9DCF278465D}"/>
                    </a:ext>
                  </a:extLst>
                </p14:cNvPr>
                <p14:cNvContentPartPr/>
                <p14:nvPr/>
              </p14:nvContentPartPr>
              <p14:xfrm>
                <a:off x="1415433" y="5075171"/>
                <a:ext cx="241920" cy="18648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A08521AD-34BE-4425-BCE5-E9DCF278465D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406793" y="5066171"/>
                  <a:ext cx="2595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B7A99EAA-0073-4E86-8BAE-8C10DDF2907B}"/>
                    </a:ext>
                  </a:extLst>
                </p14:cNvPr>
                <p14:cNvContentPartPr/>
                <p14:nvPr/>
              </p14:nvContentPartPr>
              <p14:xfrm>
                <a:off x="2226153" y="6038891"/>
                <a:ext cx="127440" cy="15444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B7A99EAA-0073-4E86-8BAE-8C10DDF2907B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217153" y="6030251"/>
                  <a:ext cx="1450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D2B25C5E-37F0-4B5A-943D-82631C5F0C9D}"/>
                    </a:ext>
                  </a:extLst>
                </p14:cNvPr>
                <p14:cNvContentPartPr/>
                <p14:nvPr/>
              </p14:nvContentPartPr>
              <p14:xfrm>
                <a:off x="2308593" y="5960051"/>
                <a:ext cx="236160" cy="18504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D2B25C5E-37F0-4B5A-943D-82631C5F0C9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299953" y="5951411"/>
                  <a:ext cx="2538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E026EC45-70FE-4F06-AD85-5EB3635242E9}"/>
                    </a:ext>
                  </a:extLst>
                </p14:cNvPr>
                <p14:cNvContentPartPr/>
                <p14:nvPr/>
              </p14:nvContentPartPr>
              <p14:xfrm>
                <a:off x="2334513" y="5980571"/>
                <a:ext cx="83520" cy="7380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E026EC45-70FE-4F06-AD85-5EB3635242E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325873" y="5971931"/>
                  <a:ext cx="1011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7EFA85DC-EB0B-4426-86B8-5646C099BDA3}"/>
                    </a:ext>
                  </a:extLst>
                </p14:cNvPr>
                <p14:cNvContentPartPr/>
                <p14:nvPr/>
              </p14:nvContentPartPr>
              <p14:xfrm>
                <a:off x="2548713" y="5893091"/>
                <a:ext cx="425160" cy="20664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7EFA85DC-EB0B-4426-86B8-5646C099BDA3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539713" y="5884451"/>
                  <a:ext cx="4428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6D6A5568-FA31-44D0-A663-CC4828FFF329}"/>
                    </a:ext>
                  </a:extLst>
                </p14:cNvPr>
                <p14:cNvContentPartPr/>
                <p14:nvPr/>
              </p14:nvContentPartPr>
              <p14:xfrm>
                <a:off x="2902233" y="5897771"/>
                <a:ext cx="57240" cy="3492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6D6A5568-FA31-44D0-A663-CC4828FFF32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893593" y="5889131"/>
                  <a:ext cx="748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6DF74650-1A2B-4D3B-95C8-8457C761B9AA}"/>
                    </a:ext>
                  </a:extLst>
                </p14:cNvPr>
                <p14:cNvContentPartPr/>
                <p14:nvPr/>
              </p14:nvContentPartPr>
              <p14:xfrm>
                <a:off x="3061713" y="5647211"/>
                <a:ext cx="785520" cy="31536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6DF74650-1A2B-4D3B-95C8-8457C761B9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053073" y="5638571"/>
                  <a:ext cx="80316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A420044F-E86C-4C39-8B33-034DAFF7E088}"/>
                    </a:ext>
                  </a:extLst>
                </p14:cNvPr>
                <p14:cNvContentPartPr/>
                <p14:nvPr/>
              </p14:nvContentPartPr>
              <p14:xfrm>
                <a:off x="3733833" y="5605451"/>
                <a:ext cx="124200" cy="16812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A420044F-E86C-4C39-8B33-034DAFF7E088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724833" y="5596811"/>
                  <a:ext cx="1418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98A93CEC-5C24-4B1B-84EB-3D5EDE467512}"/>
                    </a:ext>
                  </a:extLst>
                </p14:cNvPr>
                <p14:cNvContentPartPr/>
                <p14:nvPr/>
              </p14:nvContentPartPr>
              <p14:xfrm>
                <a:off x="1505793" y="4469651"/>
                <a:ext cx="164160" cy="36396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98A93CEC-5C24-4B1B-84EB-3D5EDE46751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497153" y="4460651"/>
                  <a:ext cx="1818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2CDEA05F-F5F7-4A7C-A5DA-FDAD007CDB70}"/>
                    </a:ext>
                  </a:extLst>
                </p14:cNvPr>
                <p14:cNvContentPartPr/>
                <p14:nvPr/>
              </p14:nvContentPartPr>
              <p14:xfrm>
                <a:off x="1453233" y="4372091"/>
                <a:ext cx="257040" cy="29556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2CDEA05F-F5F7-4A7C-A5DA-FDAD007CDB7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444233" y="4363451"/>
                  <a:ext cx="274680" cy="313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40" name="TextBox 339">
            <a:extLst>
              <a:ext uri="{FF2B5EF4-FFF2-40B4-BE49-F238E27FC236}">
                <a16:creationId xmlns:a16="http://schemas.microsoft.com/office/drawing/2014/main" id="{DFF7AF64-34E4-4653-BB97-E114C552F926}"/>
              </a:ext>
            </a:extLst>
          </p:cNvPr>
          <p:cNvSpPr txBox="1"/>
          <p:nvPr/>
        </p:nvSpPr>
        <p:spPr>
          <a:xfrm>
            <a:off x="4364913" y="4372091"/>
            <a:ext cx="395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you want to take a remedial action ?</a:t>
            </a: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7B85B73C-465D-4C37-81B3-C670C9C25479}"/>
              </a:ext>
            </a:extLst>
          </p:cNvPr>
          <p:cNvSpPr txBox="1"/>
          <p:nvPr/>
        </p:nvSpPr>
        <p:spPr>
          <a:xfrm>
            <a:off x="4515393" y="4725687"/>
            <a:ext cx="379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contains students with Marks &lt;=</a:t>
            </a:r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AE79B16F-5D34-4048-9AD6-B15634AAE31E}"/>
              </a:ext>
            </a:extLst>
          </p:cNvPr>
          <p:cNvSpPr/>
          <p:nvPr/>
        </p:nvSpPr>
        <p:spPr>
          <a:xfrm>
            <a:off x="8314713" y="4466171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06AACD9B-4AC1-4C3D-8A18-CF855C2E854C}"/>
              </a:ext>
            </a:extLst>
          </p:cNvPr>
          <p:cNvSpPr/>
          <p:nvPr/>
        </p:nvSpPr>
        <p:spPr>
          <a:xfrm>
            <a:off x="9229113" y="4466171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293840A4-25AE-4F5C-8F4C-C035CA20327B}"/>
              </a:ext>
            </a:extLst>
          </p:cNvPr>
          <p:cNvSpPr txBox="1"/>
          <p:nvPr/>
        </p:nvSpPr>
        <p:spPr>
          <a:xfrm>
            <a:off x="8467113" y="438997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7129641A-5E55-4626-849A-47416BD6C4E5}"/>
              </a:ext>
            </a:extLst>
          </p:cNvPr>
          <p:cNvSpPr txBox="1"/>
          <p:nvPr/>
        </p:nvSpPr>
        <p:spPr>
          <a:xfrm>
            <a:off x="9533913" y="438997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EE63AF27-87DE-4B03-8E59-9F761D058915}"/>
              </a:ext>
            </a:extLst>
          </p:cNvPr>
          <p:cNvSpPr txBox="1"/>
          <p:nvPr/>
        </p:nvSpPr>
        <p:spPr>
          <a:xfrm>
            <a:off x="8189013" y="473294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__%</a:t>
            </a: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9872E8F4-90A5-4094-AF0C-53E54C28579E}"/>
              </a:ext>
            </a:extLst>
          </p:cNvPr>
          <p:cNvSpPr txBox="1"/>
          <p:nvPr/>
        </p:nvSpPr>
        <p:spPr>
          <a:xfrm>
            <a:off x="5755375" y="5257303"/>
            <a:ext cx="345175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Send a retest Link</a:t>
            </a:r>
          </a:p>
        </p:txBody>
      </p:sp>
    </p:spTree>
    <p:extLst>
      <p:ext uri="{BB962C8B-B14F-4D97-AF65-F5344CB8AC3E}">
        <p14:creationId xmlns:p14="http://schemas.microsoft.com/office/powerpoint/2010/main" val="4254103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421A3-54B1-4A65-8264-7FE6A64F7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618" y="2080418"/>
            <a:ext cx="8859982" cy="1325563"/>
          </a:xfrm>
        </p:spPr>
        <p:txBody>
          <a:bodyPr/>
          <a:lstStyle/>
          <a:p>
            <a:pPr algn="ctr"/>
            <a:r>
              <a:rPr lang="en-US" dirty="0"/>
              <a:t>Features of Parent Login</a:t>
            </a:r>
            <a:br>
              <a:rPr lang="en-US" dirty="0"/>
            </a:br>
            <a:r>
              <a:rPr lang="en-US" dirty="0"/>
              <a:t>(Description)</a:t>
            </a:r>
          </a:p>
        </p:txBody>
      </p:sp>
      <p:pic>
        <p:nvPicPr>
          <p:cNvPr id="5" name="Picture 4" descr="S2SLogo.png">
            <a:extLst>
              <a:ext uri="{FF2B5EF4-FFF2-40B4-BE49-F238E27FC236}">
                <a16:creationId xmlns:a16="http://schemas.microsoft.com/office/drawing/2014/main" id="{5ACB1BF3-159F-4F01-B14E-9593430A13D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6310" y="1330036"/>
            <a:ext cx="4388939" cy="424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766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885FA0-19AA-462B-80D1-B163267101D7}"/>
              </a:ext>
            </a:extLst>
          </p:cNvPr>
          <p:cNvSpPr txBox="1"/>
          <p:nvPr/>
        </p:nvSpPr>
        <p:spPr>
          <a:xfrm>
            <a:off x="1475509" y="0"/>
            <a:ext cx="10598727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Set Target</a:t>
            </a:r>
          </a:p>
        </p:txBody>
      </p:sp>
      <p:pic>
        <p:nvPicPr>
          <p:cNvPr id="5" name="Picture 4" descr="S2SLogo.png">
            <a:extLst>
              <a:ext uri="{FF2B5EF4-FFF2-40B4-BE49-F238E27FC236}">
                <a16:creationId xmlns:a16="http://schemas.microsoft.com/office/drawing/2014/main" id="{D827C1D8-547B-4F34-A30B-F90E94E6311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9329" y="-20108"/>
            <a:ext cx="1046018" cy="12378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E6A998-5C9B-4C8B-8ACC-13AA673A16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663"/>
          <a:stretch/>
        </p:blipFill>
        <p:spPr>
          <a:xfrm>
            <a:off x="450272" y="1036849"/>
            <a:ext cx="11291455" cy="30556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ACFAC0-0B1E-4665-9779-4EE9C7433987}"/>
              </a:ext>
            </a:extLst>
          </p:cNvPr>
          <p:cNvSpPr txBox="1"/>
          <p:nvPr/>
        </p:nvSpPr>
        <p:spPr>
          <a:xfrm>
            <a:off x="1475509" y="3930233"/>
            <a:ext cx="32753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Set Start Date : </a:t>
            </a:r>
          </a:p>
          <a:p>
            <a:r>
              <a:rPr lang="en-US" sz="1400" i="1" dirty="0"/>
              <a:t>Set End Date :</a:t>
            </a:r>
          </a:p>
          <a:p>
            <a:r>
              <a:rPr lang="en-US" sz="1400" i="1" dirty="0"/>
              <a:t>Send Reminder : ___ days before End Date</a:t>
            </a:r>
          </a:p>
          <a:p>
            <a:r>
              <a:rPr lang="en-US" sz="1400" i="1" dirty="0"/>
              <a:t>Assign :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E7FDD0-3EAC-4FC7-8A4A-B486F4D1C6E8}"/>
              </a:ext>
            </a:extLst>
          </p:cNvPr>
          <p:cNvSpPr txBox="1"/>
          <p:nvPr/>
        </p:nvSpPr>
        <p:spPr>
          <a:xfrm>
            <a:off x="5215369" y="3922012"/>
            <a:ext cx="32753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Set Start Date : </a:t>
            </a:r>
          </a:p>
          <a:p>
            <a:r>
              <a:rPr lang="en-US" sz="1400" i="1" dirty="0"/>
              <a:t>Set End Date :</a:t>
            </a:r>
          </a:p>
          <a:p>
            <a:r>
              <a:rPr lang="en-US" sz="1400" i="1" dirty="0"/>
              <a:t>Send Reminder : ___ days before End Date</a:t>
            </a:r>
          </a:p>
          <a:p>
            <a:r>
              <a:rPr lang="en-US" sz="1400" i="1" dirty="0"/>
              <a:t>Assign :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AD779A-6E51-4045-BA20-61B84F7C8D49}"/>
              </a:ext>
            </a:extLst>
          </p:cNvPr>
          <p:cNvSpPr txBox="1"/>
          <p:nvPr/>
        </p:nvSpPr>
        <p:spPr>
          <a:xfrm>
            <a:off x="8489793" y="3936423"/>
            <a:ext cx="32753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Set Start Date : </a:t>
            </a:r>
          </a:p>
          <a:p>
            <a:r>
              <a:rPr lang="en-US" sz="1400" i="1" dirty="0"/>
              <a:t>Set End Date :</a:t>
            </a:r>
          </a:p>
          <a:p>
            <a:r>
              <a:rPr lang="en-US" sz="1400" i="1" dirty="0"/>
              <a:t>Send Reminder : ___ days before End Date</a:t>
            </a:r>
          </a:p>
          <a:p>
            <a:r>
              <a:rPr lang="en-US" sz="1400" i="1" dirty="0"/>
              <a:t>Assign: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FF61A5-3CB9-4435-A693-0C55C16D9278}"/>
              </a:ext>
            </a:extLst>
          </p:cNvPr>
          <p:cNvSpPr txBox="1"/>
          <p:nvPr/>
        </p:nvSpPr>
        <p:spPr>
          <a:xfrm>
            <a:off x="2161825" y="5077974"/>
            <a:ext cx="1163782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Set Target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378993-603A-423C-837D-7DF3299458E9}"/>
              </a:ext>
            </a:extLst>
          </p:cNvPr>
          <p:cNvSpPr txBox="1"/>
          <p:nvPr/>
        </p:nvSpPr>
        <p:spPr>
          <a:xfrm>
            <a:off x="6096000" y="5049550"/>
            <a:ext cx="1163782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Set Target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45E70A-4478-47E0-9C1C-A99C1BF4FC69}"/>
              </a:ext>
            </a:extLst>
          </p:cNvPr>
          <p:cNvSpPr txBox="1"/>
          <p:nvPr/>
        </p:nvSpPr>
        <p:spPr>
          <a:xfrm>
            <a:off x="9552709" y="5049550"/>
            <a:ext cx="1163782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Set Target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CF7CC73-FAA4-41AE-B178-997DEA23A13C}"/>
                  </a:ext>
                </a:extLst>
              </p14:cNvPr>
              <p14:cNvContentPartPr/>
              <p14:nvPr/>
            </p14:nvContentPartPr>
            <p14:xfrm>
              <a:off x="1402473" y="6045371"/>
              <a:ext cx="985320" cy="7045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CF7CC73-FAA4-41AE-B178-997DEA23A13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93473" y="6036731"/>
                <a:ext cx="1002960" cy="722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6" name="Group 135">
            <a:extLst>
              <a:ext uri="{FF2B5EF4-FFF2-40B4-BE49-F238E27FC236}">
                <a16:creationId xmlns:a16="http://schemas.microsoft.com/office/drawing/2014/main" id="{1F9CB7F7-2683-4738-A0AA-0003CA45C900}"/>
              </a:ext>
            </a:extLst>
          </p:cNvPr>
          <p:cNvGrpSpPr/>
          <p:nvPr/>
        </p:nvGrpSpPr>
        <p:grpSpPr>
          <a:xfrm>
            <a:off x="334353" y="5195051"/>
            <a:ext cx="10087200" cy="1707840"/>
            <a:chOff x="334353" y="5195051"/>
            <a:chExt cx="10087200" cy="170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1E512F0-D39E-4415-A8A8-732693108097}"/>
                    </a:ext>
                  </a:extLst>
                </p14:cNvPr>
                <p14:cNvContentPartPr/>
                <p14:nvPr/>
              </p14:nvContentPartPr>
              <p14:xfrm>
                <a:off x="1514433" y="5365331"/>
                <a:ext cx="374400" cy="321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1E512F0-D39E-4415-A8A8-73269310809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05793" y="5356331"/>
                  <a:ext cx="39204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D22B45E-0B98-41F6-915C-910808605747}"/>
                    </a:ext>
                  </a:extLst>
                </p14:cNvPr>
                <p14:cNvContentPartPr/>
                <p14:nvPr/>
              </p14:nvContentPartPr>
              <p14:xfrm>
                <a:off x="1641513" y="5359571"/>
                <a:ext cx="337320" cy="3920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D22B45E-0B98-41F6-915C-91080860574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32873" y="5350571"/>
                  <a:ext cx="35496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C9F30FC-E3DA-469B-88B2-46A3D374D134}"/>
                    </a:ext>
                  </a:extLst>
                </p14:cNvPr>
                <p14:cNvContentPartPr/>
                <p14:nvPr/>
              </p14:nvContentPartPr>
              <p14:xfrm>
                <a:off x="334353" y="5985611"/>
                <a:ext cx="137160" cy="105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C9F30FC-E3DA-469B-88B2-46A3D374D13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5713" y="5976611"/>
                  <a:ext cx="1548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6907349-2F5A-47FA-A242-26BB7F45419E}"/>
                    </a:ext>
                  </a:extLst>
                </p14:cNvPr>
                <p14:cNvContentPartPr/>
                <p14:nvPr/>
              </p14:nvContentPartPr>
              <p14:xfrm>
                <a:off x="400953" y="6021611"/>
                <a:ext cx="115920" cy="209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6907349-2F5A-47FA-A242-26BB7F454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2313" y="6012611"/>
                  <a:ext cx="1335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7BB9902-25DD-4CAC-A1BA-F87B0CD10450}"/>
                    </a:ext>
                  </a:extLst>
                </p14:cNvPr>
                <p14:cNvContentPartPr/>
                <p14:nvPr/>
              </p14:nvContentPartPr>
              <p14:xfrm>
                <a:off x="465033" y="6235091"/>
                <a:ext cx="91800" cy="846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7BB9902-25DD-4CAC-A1BA-F87B0CD1045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56033" y="6226451"/>
                  <a:ext cx="1094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B8064BE-E862-4827-8F8E-7B5EB7EF829F}"/>
                    </a:ext>
                  </a:extLst>
                </p14:cNvPr>
                <p14:cNvContentPartPr/>
                <p14:nvPr/>
              </p14:nvContentPartPr>
              <p14:xfrm>
                <a:off x="452793" y="5973371"/>
                <a:ext cx="219960" cy="264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B8064BE-E862-4827-8F8E-7B5EB7EF829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4153" y="5964731"/>
                  <a:ext cx="2376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7639B3D-F9C1-4E4C-8872-CDE692986A40}"/>
                    </a:ext>
                  </a:extLst>
                </p14:cNvPr>
                <p14:cNvContentPartPr/>
                <p14:nvPr/>
              </p14:nvContentPartPr>
              <p14:xfrm>
                <a:off x="550713" y="6045371"/>
                <a:ext cx="25920" cy="792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7639B3D-F9C1-4E4C-8872-CDE692986A4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42073" y="6036371"/>
                  <a:ext cx="43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E3F8056-FE7C-499A-970B-94EB57D375F8}"/>
                    </a:ext>
                  </a:extLst>
                </p14:cNvPr>
                <p14:cNvContentPartPr/>
                <p14:nvPr/>
              </p14:nvContentPartPr>
              <p14:xfrm>
                <a:off x="691473" y="5853131"/>
                <a:ext cx="299880" cy="2404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E3F8056-FE7C-499A-970B-94EB57D375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82473" y="5844491"/>
                  <a:ext cx="3175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32E93E8-5E1E-4820-A1C7-D2633EE814B5}"/>
                    </a:ext>
                  </a:extLst>
                </p14:cNvPr>
                <p14:cNvContentPartPr/>
                <p14:nvPr/>
              </p14:nvContentPartPr>
              <p14:xfrm>
                <a:off x="776793" y="5802731"/>
                <a:ext cx="29160" cy="90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32E93E8-5E1E-4820-A1C7-D2633EE814B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68153" y="5793731"/>
                  <a:ext cx="468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23C286E-8725-42AE-A95D-1E6891800371}"/>
                    </a:ext>
                  </a:extLst>
                </p14:cNvPr>
                <p14:cNvContentPartPr/>
                <p14:nvPr/>
              </p14:nvContentPartPr>
              <p14:xfrm>
                <a:off x="871113" y="5650451"/>
                <a:ext cx="300600" cy="3204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23C286E-8725-42AE-A95D-1E689180037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62113" y="5641811"/>
                  <a:ext cx="31824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FCB5609-625C-4F60-9929-9B6E0FB9D5F1}"/>
                    </a:ext>
                  </a:extLst>
                </p14:cNvPr>
                <p14:cNvContentPartPr/>
                <p14:nvPr/>
              </p14:nvContentPartPr>
              <p14:xfrm>
                <a:off x="551073" y="6111971"/>
                <a:ext cx="841320" cy="604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FCB5609-625C-4F60-9929-9B6E0FB9D5F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42433" y="6103331"/>
                  <a:ext cx="858960" cy="62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2E900DA-5F0A-4EF6-A0EE-5F66EF1B50DD}"/>
                    </a:ext>
                  </a:extLst>
                </p14:cNvPr>
                <p14:cNvContentPartPr/>
                <p14:nvPr/>
              </p14:nvContentPartPr>
              <p14:xfrm>
                <a:off x="1044993" y="6145451"/>
                <a:ext cx="95040" cy="964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2E900DA-5F0A-4EF6-A0EE-5F66EF1B50D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35993" y="6136451"/>
                  <a:ext cx="1126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5EA2619-EE81-4223-B640-888E5F0EB541}"/>
                    </a:ext>
                  </a:extLst>
                </p14:cNvPr>
                <p14:cNvContentPartPr/>
                <p14:nvPr/>
              </p14:nvContentPartPr>
              <p14:xfrm>
                <a:off x="1453233" y="5799491"/>
                <a:ext cx="454680" cy="367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5EA2619-EE81-4223-B640-888E5F0EB54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444233" y="5790491"/>
                  <a:ext cx="47232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017F712-DDCE-4451-AEB8-AF8BE471AC31}"/>
                    </a:ext>
                  </a:extLst>
                </p14:cNvPr>
                <p14:cNvContentPartPr/>
                <p14:nvPr/>
              </p14:nvContentPartPr>
              <p14:xfrm>
                <a:off x="1509393" y="6005051"/>
                <a:ext cx="59040" cy="680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017F712-DDCE-4451-AEB8-AF8BE471AC3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500393" y="5996411"/>
                  <a:ext cx="766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7737823-DDF8-4390-B803-8872754A8C11}"/>
                    </a:ext>
                  </a:extLst>
                </p14:cNvPr>
                <p14:cNvContentPartPr/>
                <p14:nvPr/>
              </p14:nvContentPartPr>
              <p14:xfrm>
                <a:off x="1990353" y="6496451"/>
                <a:ext cx="336960" cy="262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7737823-DDF8-4390-B803-8872754A8C1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981353" y="6487811"/>
                  <a:ext cx="3546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56DA49D-02F6-46E4-B603-82CB446FAA5B}"/>
                    </a:ext>
                  </a:extLst>
                </p14:cNvPr>
                <p14:cNvContentPartPr/>
                <p14:nvPr/>
              </p14:nvContentPartPr>
              <p14:xfrm>
                <a:off x="2152353" y="6413291"/>
                <a:ext cx="28440" cy="388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56DA49D-02F6-46E4-B603-82CB446FAA5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143713" y="6404651"/>
                  <a:ext cx="460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571E793-153A-417B-8667-929AE0E858D4}"/>
                    </a:ext>
                  </a:extLst>
                </p14:cNvPr>
                <p14:cNvContentPartPr/>
                <p14:nvPr/>
              </p14:nvContentPartPr>
              <p14:xfrm>
                <a:off x="2262873" y="6297371"/>
                <a:ext cx="352800" cy="256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571E793-153A-417B-8667-929AE0E858D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253873" y="6288371"/>
                  <a:ext cx="3704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F351A75-FA99-40FA-AA5C-DEDB384C81ED}"/>
                    </a:ext>
                  </a:extLst>
                </p14:cNvPr>
                <p14:cNvContentPartPr/>
                <p14:nvPr/>
              </p14:nvContentPartPr>
              <p14:xfrm>
                <a:off x="2289873" y="6419051"/>
                <a:ext cx="61560" cy="705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F351A75-FA99-40FA-AA5C-DEDB384C81E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281233" y="6410051"/>
                  <a:ext cx="792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D1B2F70-5780-4E90-8D79-729EC61BD904}"/>
                    </a:ext>
                  </a:extLst>
                </p14:cNvPr>
                <p14:cNvContentPartPr/>
                <p14:nvPr/>
              </p14:nvContentPartPr>
              <p14:xfrm>
                <a:off x="2586873" y="6093971"/>
                <a:ext cx="262440" cy="1904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D1B2F70-5780-4E90-8D79-729EC61BD90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578233" y="6085331"/>
                  <a:ext cx="2800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90B1574-1894-4360-9D3E-20EFEC43E34C}"/>
                    </a:ext>
                  </a:extLst>
                </p14:cNvPr>
                <p14:cNvContentPartPr/>
                <p14:nvPr/>
              </p14:nvContentPartPr>
              <p14:xfrm>
                <a:off x="2670033" y="6044651"/>
                <a:ext cx="37080" cy="10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90B1574-1894-4360-9D3E-20EFEC43E34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661393" y="6035651"/>
                  <a:ext cx="547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3468335-F5CE-43A4-A437-4C9DA12684D1}"/>
                    </a:ext>
                  </a:extLst>
                </p14:cNvPr>
                <p14:cNvContentPartPr/>
                <p14:nvPr/>
              </p14:nvContentPartPr>
              <p14:xfrm>
                <a:off x="2771193" y="5843771"/>
                <a:ext cx="354960" cy="3387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3468335-F5CE-43A4-A437-4C9DA12684D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62553" y="5834771"/>
                  <a:ext cx="3726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B666C6B-F117-4B1E-9B4E-8F4D5EBEDFA4}"/>
                    </a:ext>
                  </a:extLst>
                </p14:cNvPr>
                <p14:cNvContentPartPr/>
                <p14:nvPr/>
              </p14:nvContentPartPr>
              <p14:xfrm>
                <a:off x="2995113" y="5737211"/>
                <a:ext cx="230040" cy="1954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B666C6B-F117-4B1E-9B4E-8F4D5EBEDFA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986473" y="5728211"/>
                  <a:ext cx="2476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A01E5FE-8906-4894-955A-F973E9F0BA0D}"/>
                    </a:ext>
                  </a:extLst>
                </p14:cNvPr>
                <p14:cNvContentPartPr/>
                <p14:nvPr/>
              </p14:nvContentPartPr>
              <p14:xfrm>
                <a:off x="3185193" y="5495291"/>
                <a:ext cx="387000" cy="4028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A01E5FE-8906-4894-955A-F973E9F0BA0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176193" y="5486291"/>
                  <a:ext cx="40464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906B4A2-5C31-48BD-9602-169EFEF2C59B}"/>
                    </a:ext>
                  </a:extLst>
                </p14:cNvPr>
                <p14:cNvContentPartPr/>
                <p14:nvPr/>
              </p14:nvContentPartPr>
              <p14:xfrm>
                <a:off x="2977833" y="6344891"/>
                <a:ext cx="394560" cy="2782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906B4A2-5C31-48BD-9602-169EFEF2C59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968833" y="6335891"/>
                  <a:ext cx="41220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1E42CD8-A363-4E46-9F8D-2370710C51B6}"/>
                    </a:ext>
                  </a:extLst>
                </p14:cNvPr>
                <p14:cNvContentPartPr/>
                <p14:nvPr/>
              </p14:nvContentPartPr>
              <p14:xfrm>
                <a:off x="3329913" y="6146171"/>
                <a:ext cx="208800" cy="2602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1E42CD8-A363-4E46-9F8D-2370710C51B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320913" y="6137531"/>
                  <a:ext cx="2264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8517229-5917-4E51-8A63-0AC82407A341}"/>
                    </a:ext>
                  </a:extLst>
                </p14:cNvPr>
                <p14:cNvContentPartPr/>
                <p14:nvPr/>
              </p14:nvContentPartPr>
              <p14:xfrm>
                <a:off x="3579033" y="6061571"/>
                <a:ext cx="133560" cy="1616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8517229-5917-4E51-8A63-0AC82407A34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570393" y="6052571"/>
                  <a:ext cx="1512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9AD20E4-9299-424D-96A7-7E8BD5147069}"/>
                    </a:ext>
                  </a:extLst>
                </p14:cNvPr>
                <p14:cNvContentPartPr/>
                <p14:nvPr/>
              </p14:nvContentPartPr>
              <p14:xfrm>
                <a:off x="3576153" y="5957891"/>
                <a:ext cx="196560" cy="180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9AD20E4-9299-424D-96A7-7E8BD514706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567153" y="5948891"/>
                  <a:ext cx="2142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222EF95-83AB-43FC-BDC0-952497B48D05}"/>
                    </a:ext>
                  </a:extLst>
                </p14:cNvPr>
                <p14:cNvContentPartPr/>
                <p14:nvPr/>
              </p14:nvContentPartPr>
              <p14:xfrm>
                <a:off x="3687393" y="5968691"/>
                <a:ext cx="50400" cy="81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222EF95-83AB-43FC-BDC0-952497B48D0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678393" y="5960051"/>
                  <a:ext cx="680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DDED7E8-F137-4AFA-9129-F00A062DDAC5}"/>
                    </a:ext>
                  </a:extLst>
                </p14:cNvPr>
                <p14:cNvContentPartPr/>
                <p14:nvPr/>
              </p14:nvContentPartPr>
              <p14:xfrm>
                <a:off x="3755793" y="5731811"/>
                <a:ext cx="267120" cy="3427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DDED7E8-F137-4AFA-9129-F00A062DDAC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747153" y="5723171"/>
                  <a:ext cx="28476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331D3E8-610D-400D-BA21-9703E29A51FB}"/>
                    </a:ext>
                  </a:extLst>
                </p14:cNvPr>
                <p14:cNvContentPartPr/>
                <p14:nvPr/>
              </p14:nvContentPartPr>
              <p14:xfrm>
                <a:off x="3899433" y="5775011"/>
                <a:ext cx="45000" cy="705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331D3E8-610D-400D-BA21-9703E29A51F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890433" y="5766011"/>
                  <a:ext cx="626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EE57582-5DE3-4A9D-BE7F-8685D48FDEF2}"/>
                    </a:ext>
                  </a:extLst>
                </p14:cNvPr>
                <p14:cNvContentPartPr/>
                <p14:nvPr/>
              </p14:nvContentPartPr>
              <p14:xfrm>
                <a:off x="4063233" y="5664491"/>
                <a:ext cx="236880" cy="1670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EE57582-5DE3-4A9D-BE7F-8685D48FDEF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054593" y="5655851"/>
                  <a:ext cx="2545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1BA20B2-65B9-4718-8959-290A2FBCE7C5}"/>
                    </a:ext>
                  </a:extLst>
                </p14:cNvPr>
                <p14:cNvContentPartPr/>
                <p14:nvPr/>
              </p14:nvContentPartPr>
              <p14:xfrm>
                <a:off x="4206153" y="5454971"/>
                <a:ext cx="147960" cy="2494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1BA20B2-65B9-4718-8959-290A2FBCE7C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197513" y="5446331"/>
                  <a:ext cx="1656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CD41E8C-ED1F-4B10-92BA-9BAB0CE4CA68}"/>
                    </a:ext>
                  </a:extLst>
                </p14:cNvPr>
                <p14:cNvContentPartPr/>
                <p14:nvPr/>
              </p14:nvContentPartPr>
              <p14:xfrm>
                <a:off x="4319193" y="5348051"/>
                <a:ext cx="185040" cy="2602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CD41E8C-ED1F-4B10-92BA-9BAB0CE4CA6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310553" y="5339051"/>
                  <a:ext cx="2026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6871C65-A621-48C5-8BE8-21848D5D8932}"/>
                    </a:ext>
                  </a:extLst>
                </p14:cNvPr>
                <p14:cNvContentPartPr/>
                <p14:nvPr/>
              </p14:nvContentPartPr>
              <p14:xfrm>
                <a:off x="4481553" y="5217371"/>
                <a:ext cx="281160" cy="2872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6871C65-A621-48C5-8BE8-21848D5D893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472553" y="5208731"/>
                  <a:ext cx="29880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34CA22B-D5D8-4008-BBF9-77E5D8F66D7C}"/>
                    </a:ext>
                  </a:extLst>
                </p14:cNvPr>
                <p14:cNvContentPartPr/>
                <p14:nvPr/>
              </p14:nvContentPartPr>
              <p14:xfrm>
                <a:off x="4516113" y="5195051"/>
                <a:ext cx="56520" cy="972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34CA22B-D5D8-4008-BBF9-77E5D8F66D7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507473" y="5186051"/>
                  <a:ext cx="741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BA4B905-D78F-4738-8F72-C3C3BE76389E}"/>
                    </a:ext>
                  </a:extLst>
                </p14:cNvPr>
                <p14:cNvContentPartPr/>
                <p14:nvPr/>
              </p14:nvContentPartPr>
              <p14:xfrm>
                <a:off x="3901953" y="5614811"/>
                <a:ext cx="108360" cy="936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BA4B905-D78F-4738-8F72-C3C3BE76389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893313" y="5605811"/>
                  <a:ext cx="1260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CBA3865-614E-4BF4-8890-43465E4C138D}"/>
                    </a:ext>
                  </a:extLst>
                </p14:cNvPr>
                <p14:cNvContentPartPr/>
                <p14:nvPr/>
              </p14:nvContentPartPr>
              <p14:xfrm>
                <a:off x="3909153" y="5613371"/>
                <a:ext cx="110520" cy="1501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CBA3865-614E-4BF4-8890-43465E4C138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900153" y="5604731"/>
                  <a:ext cx="1281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74AE2F3-51FA-40A4-A521-F20297BECDA1}"/>
                    </a:ext>
                  </a:extLst>
                </p14:cNvPr>
                <p14:cNvContentPartPr/>
                <p14:nvPr/>
              </p14:nvContentPartPr>
              <p14:xfrm>
                <a:off x="3396513" y="6503291"/>
                <a:ext cx="283320" cy="2232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74AE2F3-51FA-40A4-A521-F20297BECDA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387513" y="6494291"/>
                  <a:ext cx="3009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1784690-7065-4D64-93CF-29D6CF394974}"/>
                    </a:ext>
                  </a:extLst>
                </p14:cNvPr>
                <p14:cNvContentPartPr/>
                <p14:nvPr/>
              </p14:nvContentPartPr>
              <p14:xfrm>
                <a:off x="3672273" y="6359651"/>
                <a:ext cx="149400" cy="2185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1784690-7065-4D64-93CF-29D6CF39497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663273" y="6351011"/>
                  <a:ext cx="1670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818FF0A-11B2-4881-B31A-2AE9FCA6CBAF}"/>
                    </a:ext>
                  </a:extLst>
                </p14:cNvPr>
                <p14:cNvContentPartPr/>
                <p14:nvPr/>
              </p14:nvContentPartPr>
              <p14:xfrm>
                <a:off x="3924633" y="6161651"/>
                <a:ext cx="211680" cy="1944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818FF0A-11B2-4881-B31A-2AE9FCA6CBA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915993" y="6152651"/>
                  <a:ext cx="2293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A1EF564-8FEB-4336-A1B1-256B37F3D5B7}"/>
                    </a:ext>
                  </a:extLst>
                </p14:cNvPr>
                <p14:cNvContentPartPr/>
                <p14:nvPr/>
              </p14:nvContentPartPr>
              <p14:xfrm>
                <a:off x="4138833" y="5991011"/>
                <a:ext cx="223920" cy="2235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A1EF564-8FEB-4336-A1B1-256B37F3D5B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129833" y="5982011"/>
                  <a:ext cx="2415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2A92B1F-2374-48C0-8526-5DB585AE5239}"/>
                    </a:ext>
                  </a:extLst>
                </p14:cNvPr>
                <p14:cNvContentPartPr/>
                <p14:nvPr/>
              </p14:nvContentPartPr>
              <p14:xfrm>
                <a:off x="3822393" y="6637931"/>
                <a:ext cx="130680" cy="1616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2A92B1F-2374-48C0-8526-5DB585AE523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813753" y="6629291"/>
                  <a:ext cx="1483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701FB5F-7792-494E-BF96-9E00E796713C}"/>
                    </a:ext>
                  </a:extLst>
                </p14:cNvPr>
                <p14:cNvContentPartPr/>
                <p14:nvPr/>
              </p14:nvContentPartPr>
              <p14:xfrm>
                <a:off x="3951993" y="6493571"/>
                <a:ext cx="203400" cy="2469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701FB5F-7792-494E-BF96-9E00E796713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943353" y="6484571"/>
                  <a:ext cx="2210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255A424-68DD-404D-A068-6CFC62C3AD54}"/>
                    </a:ext>
                  </a:extLst>
                </p14:cNvPr>
                <p14:cNvContentPartPr/>
                <p14:nvPr/>
              </p14:nvContentPartPr>
              <p14:xfrm>
                <a:off x="4047393" y="6457571"/>
                <a:ext cx="52200" cy="871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255A424-68DD-404D-A068-6CFC62C3AD5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038753" y="6448571"/>
                  <a:ext cx="698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E4CF3BA-201F-4BAF-870B-05DAB9DE25D2}"/>
                    </a:ext>
                  </a:extLst>
                </p14:cNvPr>
                <p14:cNvContentPartPr/>
                <p14:nvPr/>
              </p14:nvContentPartPr>
              <p14:xfrm>
                <a:off x="4269153" y="6408611"/>
                <a:ext cx="12960" cy="136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E4CF3BA-201F-4BAF-870B-05DAB9DE25D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260153" y="6399971"/>
                  <a:ext cx="306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F81AA36-D528-4546-BB1C-0FCCBDF5A8C8}"/>
                    </a:ext>
                  </a:extLst>
                </p14:cNvPr>
                <p14:cNvContentPartPr/>
                <p14:nvPr/>
              </p14:nvContentPartPr>
              <p14:xfrm>
                <a:off x="4263033" y="6225011"/>
                <a:ext cx="304560" cy="2775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F81AA36-D528-4546-BB1C-0FCCBDF5A8C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254393" y="6216011"/>
                  <a:ext cx="32220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E9F533A-41CF-4835-8FBB-D4CBE29C26AA}"/>
                    </a:ext>
                  </a:extLst>
                </p14:cNvPr>
                <p14:cNvContentPartPr/>
                <p14:nvPr/>
              </p14:nvContentPartPr>
              <p14:xfrm>
                <a:off x="4417113" y="6126371"/>
                <a:ext cx="54720" cy="1256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E9F533A-41CF-4835-8FBB-D4CBE29C26A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408473" y="6117731"/>
                  <a:ext cx="723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69A1EB2-23CB-43E6-9681-3F506329CF1C}"/>
                    </a:ext>
                  </a:extLst>
                </p14:cNvPr>
                <p14:cNvContentPartPr/>
                <p14:nvPr/>
              </p14:nvContentPartPr>
              <p14:xfrm>
                <a:off x="4480473" y="6101531"/>
                <a:ext cx="255240" cy="2696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69A1EB2-23CB-43E6-9681-3F506329CF1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471473" y="6092531"/>
                  <a:ext cx="27288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20D6492-ABBC-4950-8906-4ADAA72B6DE9}"/>
                    </a:ext>
                  </a:extLst>
                </p14:cNvPr>
                <p14:cNvContentPartPr/>
                <p14:nvPr/>
              </p14:nvContentPartPr>
              <p14:xfrm>
                <a:off x="4566873" y="6030971"/>
                <a:ext cx="20520" cy="90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20D6492-ABBC-4950-8906-4ADAA72B6DE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558233" y="6022331"/>
                  <a:ext cx="381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7776BC8-00E4-4ABB-89AD-CA6F3DE702BF}"/>
                    </a:ext>
                  </a:extLst>
                </p14:cNvPr>
                <p14:cNvContentPartPr/>
                <p14:nvPr/>
              </p14:nvContentPartPr>
              <p14:xfrm>
                <a:off x="4688913" y="5770331"/>
                <a:ext cx="495000" cy="4248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7776BC8-00E4-4ABB-89AD-CA6F3DE702B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680273" y="5761331"/>
                  <a:ext cx="51264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ED4EAD1-69CC-4900-AD12-62197BE4C0DB}"/>
                    </a:ext>
                  </a:extLst>
                </p14:cNvPr>
                <p14:cNvContentPartPr/>
                <p14:nvPr/>
              </p14:nvContentPartPr>
              <p14:xfrm>
                <a:off x="4853433" y="5710211"/>
                <a:ext cx="22320" cy="201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ED4EAD1-69CC-4900-AD12-62197BE4C0D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844793" y="5701571"/>
                  <a:ext cx="399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B2613A4-052E-49A8-9398-8CC370989F15}"/>
                    </a:ext>
                  </a:extLst>
                </p14:cNvPr>
                <p14:cNvContentPartPr/>
                <p14:nvPr/>
              </p14:nvContentPartPr>
              <p14:xfrm>
                <a:off x="4798353" y="5841971"/>
                <a:ext cx="57240" cy="1011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B2613A4-052E-49A8-9398-8CC370989F1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789353" y="5833331"/>
                  <a:ext cx="748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D7E9CB9-6D51-4FD8-B517-B9A9BA233ACD}"/>
                    </a:ext>
                  </a:extLst>
                </p14:cNvPr>
                <p14:cNvContentPartPr/>
                <p14:nvPr/>
              </p14:nvContentPartPr>
              <p14:xfrm>
                <a:off x="4689993" y="6402851"/>
                <a:ext cx="171000" cy="2307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D7E9CB9-6D51-4FD8-B517-B9A9BA233AC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680993" y="6394211"/>
                  <a:ext cx="1886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1147D8E-58C4-4B1D-8F8D-56388A3AF032}"/>
                    </a:ext>
                  </a:extLst>
                </p14:cNvPr>
                <p14:cNvContentPartPr/>
                <p14:nvPr/>
              </p14:nvContentPartPr>
              <p14:xfrm>
                <a:off x="4873593" y="6219251"/>
                <a:ext cx="309240" cy="2790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1147D8E-58C4-4B1D-8F8D-56388A3AF03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864953" y="6210251"/>
                  <a:ext cx="32688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3A8EA64-46FA-4CE8-8E4B-5B5B6F647BB0}"/>
                    </a:ext>
                  </a:extLst>
                </p14:cNvPr>
                <p14:cNvContentPartPr/>
                <p14:nvPr/>
              </p14:nvContentPartPr>
              <p14:xfrm>
                <a:off x="4944513" y="6156251"/>
                <a:ext cx="66960" cy="1342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3A8EA64-46FA-4CE8-8E4B-5B5B6F647BB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935873" y="6147611"/>
                  <a:ext cx="846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92F74C8-019B-4C1D-9D1C-7698991CD4A0}"/>
                    </a:ext>
                  </a:extLst>
                </p14:cNvPr>
                <p14:cNvContentPartPr/>
                <p14:nvPr/>
              </p14:nvContentPartPr>
              <p14:xfrm>
                <a:off x="5233593" y="6207731"/>
                <a:ext cx="28440" cy="648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92F74C8-019B-4C1D-9D1C-7698991CD4A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224953" y="6198731"/>
                  <a:ext cx="460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2E273E6-92C0-4A4B-8A06-44A82C0E36DD}"/>
                    </a:ext>
                  </a:extLst>
                </p14:cNvPr>
                <p14:cNvContentPartPr/>
                <p14:nvPr/>
              </p14:nvContentPartPr>
              <p14:xfrm>
                <a:off x="4814913" y="6682211"/>
                <a:ext cx="223560" cy="1522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2E273E6-92C0-4A4B-8A06-44A82C0E36D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806273" y="6673211"/>
                  <a:ext cx="2412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5912385-65BB-4D0A-B076-C6097BCFE8E4}"/>
                    </a:ext>
                  </a:extLst>
                </p14:cNvPr>
                <p14:cNvContentPartPr/>
                <p14:nvPr/>
              </p14:nvContentPartPr>
              <p14:xfrm>
                <a:off x="4885833" y="6628571"/>
                <a:ext cx="29160" cy="208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5912385-65BB-4D0A-B076-C6097BCFE8E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877193" y="6619571"/>
                  <a:ext cx="468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E769DC0-62C4-4DCB-B9A8-9C6E9B3C7853}"/>
                    </a:ext>
                  </a:extLst>
                </p14:cNvPr>
                <p14:cNvContentPartPr/>
                <p14:nvPr/>
              </p14:nvContentPartPr>
              <p14:xfrm>
                <a:off x="5035233" y="6513011"/>
                <a:ext cx="269640" cy="2221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E769DC0-62C4-4DCB-B9A8-9C6E9B3C785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026233" y="6504371"/>
                  <a:ext cx="2872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6FBF20F-DFE6-43CF-91F8-C823DB5CDAD3}"/>
                    </a:ext>
                  </a:extLst>
                </p14:cNvPr>
                <p14:cNvContentPartPr/>
                <p14:nvPr/>
              </p14:nvContentPartPr>
              <p14:xfrm>
                <a:off x="5079513" y="6610211"/>
                <a:ext cx="38160" cy="846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6FBF20F-DFE6-43CF-91F8-C823DB5CDAD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070873" y="6601571"/>
                  <a:ext cx="558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B806B34-850E-4380-B162-28D50393F7EB}"/>
                    </a:ext>
                  </a:extLst>
                </p14:cNvPr>
                <p14:cNvContentPartPr/>
                <p14:nvPr/>
              </p14:nvContentPartPr>
              <p14:xfrm>
                <a:off x="5291553" y="5946371"/>
                <a:ext cx="675720" cy="6076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B806B34-850E-4380-B162-28D50393F7E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282913" y="5937731"/>
                  <a:ext cx="693360" cy="6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FD2F170-A78F-478F-AECD-2A4CEBA0CB34}"/>
                    </a:ext>
                  </a:extLst>
                </p14:cNvPr>
                <p14:cNvContentPartPr/>
                <p14:nvPr/>
              </p14:nvContentPartPr>
              <p14:xfrm>
                <a:off x="5864673" y="5959331"/>
                <a:ext cx="52200" cy="1083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FD2F170-A78F-478F-AECD-2A4CEBA0CB3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855673" y="5950691"/>
                  <a:ext cx="698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9DFAC18-90BB-4396-8E61-4450FEBC7797}"/>
                    </a:ext>
                  </a:extLst>
                </p14:cNvPr>
                <p14:cNvContentPartPr/>
                <p14:nvPr/>
              </p14:nvContentPartPr>
              <p14:xfrm>
                <a:off x="5889873" y="5867891"/>
                <a:ext cx="245520" cy="1479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9DFAC18-90BB-4396-8E61-4450FEBC779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880873" y="5858891"/>
                  <a:ext cx="2631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F4F07B2-053A-420F-95AD-4E25BEB459B9}"/>
                    </a:ext>
                  </a:extLst>
                </p14:cNvPr>
                <p14:cNvContentPartPr/>
                <p14:nvPr/>
              </p14:nvContentPartPr>
              <p14:xfrm>
                <a:off x="5933793" y="5782931"/>
                <a:ext cx="68760" cy="1594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F4F07B2-053A-420F-95AD-4E25BEB459B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924793" y="5773931"/>
                  <a:ext cx="864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F0AD35B-AB58-4CA1-AF62-83E62DD9D971}"/>
                    </a:ext>
                  </a:extLst>
                </p14:cNvPr>
                <p14:cNvContentPartPr/>
                <p14:nvPr/>
              </p14:nvContentPartPr>
              <p14:xfrm>
                <a:off x="5676033" y="6555131"/>
                <a:ext cx="176040" cy="1850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F0AD35B-AB58-4CA1-AF62-83E62DD9D97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667393" y="6546491"/>
                  <a:ext cx="1936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8803CF0-8DF6-4ACE-BC50-53AF32194FC2}"/>
                    </a:ext>
                  </a:extLst>
                </p14:cNvPr>
                <p14:cNvContentPartPr/>
                <p14:nvPr/>
              </p14:nvContentPartPr>
              <p14:xfrm>
                <a:off x="5726073" y="6523091"/>
                <a:ext cx="343080" cy="1998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8803CF0-8DF6-4ACE-BC50-53AF32194FC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717433" y="6514451"/>
                  <a:ext cx="3607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8C036D6-CE10-4242-9D07-7D20D658D3FD}"/>
                    </a:ext>
                  </a:extLst>
                </p14:cNvPr>
                <p14:cNvContentPartPr/>
                <p14:nvPr/>
              </p14:nvContentPartPr>
              <p14:xfrm>
                <a:off x="6087153" y="6207011"/>
                <a:ext cx="448920" cy="3312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8C036D6-CE10-4242-9D07-7D20D658D3F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078513" y="6198371"/>
                  <a:ext cx="46656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018B2E4-AFB5-45CB-8494-F635E13047B1}"/>
                    </a:ext>
                  </a:extLst>
                </p14:cNvPr>
                <p14:cNvContentPartPr/>
                <p14:nvPr/>
              </p14:nvContentPartPr>
              <p14:xfrm>
                <a:off x="6514833" y="5926571"/>
                <a:ext cx="298080" cy="3042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018B2E4-AFB5-45CB-8494-F635E13047B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505833" y="5917931"/>
                  <a:ext cx="3157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AFF6CF3-E4FE-4E98-8903-11C5F55D0FDD}"/>
                    </a:ext>
                  </a:extLst>
                </p14:cNvPr>
                <p14:cNvContentPartPr/>
                <p14:nvPr/>
              </p14:nvContentPartPr>
              <p14:xfrm>
                <a:off x="6672513" y="5893811"/>
                <a:ext cx="33480" cy="1083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AFF6CF3-E4FE-4E98-8903-11C5F55D0FD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663513" y="5885171"/>
                  <a:ext cx="511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E3B4422-9770-4BFC-8B83-E21BA020FEA6}"/>
                    </a:ext>
                  </a:extLst>
                </p14:cNvPr>
                <p14:cNvContentPartPr/>
                <p14:nvPr/>
              </p14:nvContentPartPr>
              <p14:xfrm>
                <a:off x="6797433" y="5634971"/>
                <a:ext cx="404280" cy="4114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E3B4422-9770-4BFC-8B83-E21BA020FEA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788793" y="5626331"/>
                  <a:ext cx="42192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C74190D-21CF-43AC-B78B-5C8B87DE790B}"/>
                    </a:ext>
                  </a:extLst>
                </p14:cNvPr>
                <p14:cNvContentPartPr/>
                <p14:nvPr/>
              </p14:nvContentPartPr>
              <p14:xfrm>
                <a:off x="7212873" y="5789411"/>
                <a:ext cx="35280" cy="601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C74190D-21CF-43AC-B78B-5C8B87DE790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204233" y="5780411"/>
                  <a:ext cx="529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6E204D0-E8C5-4234-AAF1-557B3DB2180D}"/>
                    </a:ext>
                  </a:extLst>
                </p14:cNvPr>
                <p14:cNvContentPartPr/>
                <p14:nvPr/>
              </p14:nvContentPartPr>
              <p14:xfrm>
                <a:off x="7228713" y="6121331"/>
                <a:ext cx="79920" cy="756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6E204D0-E8C5-4234-AAF1-557B3DB2180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219713" y="6112331"/>
                  <a:ext cx="975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6FA33C9-223F-47A6-AAB9-6DC7A75E92C3}"/>
                    </a:ext>
                  </a:extLst>
                </p14:cNvPr>
                <p14:cNvContentPartPr/>
                <p14:nvPr/>
              </p14:nvContentPartPr>
              <p14:xfrm>
                <a:off x="7237353" y="6164171"/>
                <a:ext cx="151920" cy="2188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6FA33C9-223F-47A6-AAB9-6DC7A75E92C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228713" y="6155531"/>
                  <a:ext cx="1695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A1AFD4D-3BA3-45D3-9AD9-A30C1F1D3268}"/>
                    </a:ext>
                  </a:extLst>
                </p14:cNvPr>
                <p14:cNvContentPartPr/>
                <p14:nvPr/>
              </p14:nvContentPartPr>
              <p14:xfrm>
                <a:off x="7306113" y="6150131"/>
                <a:ext cx="246240" cy="1785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A1AFD4D-3BA3-45D3-9AD9-A30C1F1D326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297473" y="6141491"/>
                  <a:ext cx="2638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8B82D79-DC7F-4E4C-B261-21EF091AFDA0}"/>
                    </a:ext>
                  </a:extLst>
                </p14:cNvPr>
                <p14:cNvContentPartPr/>
                <p14:nvPr/>
              </p14:nvContentPartPr>
              <p14:xfrm>
                <a:off x="7535073" y="6113411"/>
                <a:ext cx="113400" cy="1260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8B82D79-DC7F-4E4C-B261-21EF091AFDA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526433" y="6104771"/>
                  <a:ext cx="1310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9683CB4-08EE-46DD-9887-D49FFC22198C}"/>
                    </a:ext>
                  </a:extLst>
                </p14:cNvPr>
                <p14:cNvContentPartPr/>
                <p14:nvPr/>
              </p14:nvContentPartPr>
              <p14:xfrm>
                <a:off x="7691313" y="5929091"/>
                <a:ext cx="172440" cy="2098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9683CB4-08EE-46DD-9887-D49FFC22198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682673" y="5920091"/>
                  <a:ext cx="1900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72C2E52-7957-447C-AE2D-25B42DAE8050}"/>
                    </a:ext>
                  </a:extLst>
                </p14:cNvPr>
                <p14:cNvContentPartPr/>
                <p14:nvPr/>
              </p14:nvContentPartPr>
              <p14:xfrm>
                <a:off x="7713993" y="5826131"/>
                <a:ext cx="234000" cy="2228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72C2E52-7957-447C-AE2D-25B42DAE805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704993" y="5817491"/>
                  <a:ext cx="2516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C921470-6C7A-480A-8977-CB2ECCED1A7E}"/>
                    </a:ext>
                  </a:extLst>
                </p14:cNvPr>
                <p14:cNvContentPartPr/>
                <p14:nvPr/>
              </p14:nvContentPartPr>
              <p14:xfrm>
                <a:off x="7844673" y="5815331"/>
                <a:ext cx="55440" cy="1184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C921470-6C7A-480A-8977-CB2ECCED1A7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835673" y="5806331"/>
                  <a:ext cx="730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28F1416-BE90-4578-93E1-C0F08B69F480}"/>
                    </a:ext>
                  </a:extLst>
                </p14:cNvPr>
                <p14:cNvContentPartPr/>
                <p14:nvPr/>
              </p14:nvContentPartPr>
              <p14:xfrm>
                <a:off x="7935033" y="5633891"/>
                <a:ext cx="323640" cy="3358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28F1416-BE90-4578-93E1-C0F08B69F48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926393" y="5625251"/>
                  <a:ext cx="34128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50E77B8-50A0-44F7-A5DB-8F19B4539029}"/>
                    </a:ext>
                  </a:extLst>
                </p14:cNvPr>
                <p14:cNvContentPartPr/>
                <p14:nvPr/>
              </p14:nvContentPartPr>
              <p14:xfrm>
                <a:off x="8139153" y="5617331"/>
                <a:ext cx="43200" cy="1234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50E77B8-50A0-44F7-A5DB-8F19B453902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130153" y="5608691"/>
                  <a:ext cx="608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8F6EBE6-8FBC-488E-9188-421F85E2AE6F}"/>
                    </a:ext>
                  </a:extLst>
                </p14:cNvPr>
                <p14:cNvContentPartPr/>
                <p14:nvPr/>
              </p14:nvContentPartPr>
              <p14:xfrm>
                <a:off x="8211513" y="5513291"/>
                <a:ext cx="200520" cy="2415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8F6EBE6-8FBC-488E-9188-421F85E2AE6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202513" y="5504651"/>
                  <a:ext cx="21816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B53ED2A-6B5E-4279-8123-846935D24FA7}"/>
                    </a:ext>
                  </a:extLst>
                </p14:cNvPr>
                <p14:cNvContentPartPr/>
                <p14:nvPr/>
              </p14:nvContentPartPr>
              <p14:xfrm>
                <a:off x="7551993" y="6562331"/>
                <a:ext cx="318240" cy="1778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B53ED2A-6B5E-4279-8123-846935D24FA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542993" y="6553331"/>
                  <a:ext cx="3358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89D850F-B8A1-4C3C-BA32-55DA5DED07F1}"/>
                    </a:ext>
                  </a:extLst>
                </p14:cNvPr>
                <p14:cNvContentPartPr/>
                <p14:nvPr/>
              </p14:nvContentPartPr>
              <p14:xfrm>
                <a:off x="7835313" y="6251291"/>
                <a:ext cx="336240" cy="3474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89D850F-B8A1-4C3C-BA32-55DA5DED07F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826673" y="6242651"/>
                  <a:ext cx="35388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D96C3049-BA84-46D7-AC2D-09D7BE1A49C0}"/>
                    </a:ext>
                  </a:extLst>
                </p14:cNvPr>
                <p14:cNvContentPartPr/>
                <p14:nvPr/>
              </p14:nvContentPartPr>
              <p14:xfrm>
                <a:off x="7918833" y="6218531"/>
                <a:ext cx="162720" cy="1850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D96C3049-BA84-46D7-AC2D-09D7BE1A49C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909833" y="6209531"/>
                  <a:ext cx="1803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9E9D92E-59A7-46C6-9CA7-A3F30DA22736}"/>
                    </a:ext>
                  </a:extLst>
                </p14:cNvPr>
                <p14:cNvContentPartPr/>
                <p14:nvPr/>
              </p14:nvContentPartPr>
              <p14:xfrm>
                <a:off x="8098113" y="6087131"/>
                <a:ext cx="318600" cy="2224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9E9D92E-59A7-46C6-9CA7-A3F30DA2273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089113" y="6078131"/>
                  <a:ext cx="3362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8DAC452-09B2-4DE0-B28A-23A04488208D}"/>
                    </a:ext>
                  </a:extLst>
                </p14:cNvPr>
                <p14:cNvContentPartPr/>
                <p14:nvPr/>
              </p14:nvContentPartPr>
              <p14:xfrm>
                <a:off x="8125833" y="6046811"/>
                <a:ext cx="76680" cy="1098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8DAC452-09B2-4DE0-B28A-23A04488208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117193" y="6038171"/>
                  <a:ext cx="943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2F55317-D87F-451D-8E80-533029FF8593}"/>
                    </a:ext>
                  </a:extLst>
                </p14:cNvPr>
                <p14:cNvContentPartPr/>
                <p14:nvPr/>
              </p14:nvContentPartPr>
              <p14:xfrm>
                <a:off x="8489793" y="5574131"/>
                <a:ext cx="549360" cy="5796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2F55317-D87F-451D-8E80-533029FF859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480793" y="5565131"/>
                  <a:ext cx="56700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6310C7A-3814-4311-ACEC-A1B458918013}"/>
                    </a:ext>
                  </a:extLst>
                </p14:cNvPr>
                <p14:cNvContentPartPr/>
                <p14:nvPr/>
              </p14:nvContentPartPr>
              <p14:xfrm>
                <a:off x="8117553" y="6559451"/>
                <a:ext cx="381600" cy="2379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6310C7A-3814-4311-ACEC-A1B45891801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108553" y="6550451"/>
                  <a:ext cx="3992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72489A5-79C4-4E81-98A7-5CFA400EB230}"/>
                    </a:ext>
                  </a:extLst>
                </p14:cNvPr>
                <p14:cNvContentPartPr/>
                <p14:nvPr/>
              </p14:nvContentPartPr>
              <p14:xfrm>
                <a:off x="8657913" y="6270011"/>
                <a:ext cx="275040" cy="3027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72489A5-79C4-4E81-98A7-5CFA400EB23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649273" y="6261371"/>
                  <a:ext cx="29268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9B6CDC6-3FBF-40A2-8586-35662C4C7846}"/>
                    </a:ext>
                  </a:extLst>
                </p14:cNvPr>
                <p14:cNvContentPartPr/>
                <p14:nvPr/>
              </p14:nvContentPartPr>
              <p14:xfrm>
                <a:off x="8923953" y="5686811"/>
                <a:ext cx="666720" cy="6566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9B6CDC6-3FBF-40A2-8586-35662C4C784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914953" y="5677811"/>
                  <a:ext cx="684360" cy="67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CF6002A-4B8A-43BC-899C-B494646C71CF}"/>
                    </a:ext>
                  </a:extLst>
                </p14:cNvPr>
                <p14:cNvContentPartPr/>
                <p14:nvPr/>
              </p14:nvContentPartPr>
              <p14:xfrm>
                <a:off x="9674193" y="5533091"/>
                <a:ext cx="747360" cy="3657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CF6002A-4B8A-43BC-899C-B494646C71C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665553" y="5524451"/>
                  <a:ext cx="765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A7CB2AC-0569-4E40-A3EF-A54BD2C06C5E}"/>
                    </a:ext>
                  </a:extLst>
                </p14:cNvPr>
                <p14:cNvContentPartPr/>
                <p14:nvPr/>
              </p14:nvContentPartPr>
              <p14:xfrm>
                <a:off x="9986673" y="5550371"/>
                <a:ext cx="18720" cy="190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A7CB2AC-0569-4E40-A3EF-A54BD2C06C5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978033" y="5541731"/>
                  <a:ext cx="363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199CD13-0CF7-467C-B0B9-7A82A2CA9EFE}"/>
                    </a:ext>
                  </a:extLst>
                </p14:cNvPr>
                <p14:cNvContentPartPr/>
                <p14:nvPr/>
              </p14:nvContentPartPr>
              <p14:xfrm>
                <a:off x="8898033" y="6690131"/>
                <a:ext cx="152280" cy="2127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199CD13-0CF7-467C-B0B9-7A82A2CA9E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889393" y="6681491"/>
                  <a:ext cx="1699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FF50234-B206-44BF-A15E-E09695005FB5}"/>
                    </a:ext>
                  </a:extLst>
                </p14:cNvPr>
                <p14:cNvContentPartPr/>
                <p14:nvPr/>
              </p14:nvContentPartPr>
              <p14:xfrm>
                <a:off x="9121953" y="6381971"/>
                <a:ext cx="503280" cy="4006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FF50234-B206-44BF-A15E-E09695005FB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113313" y="6372971"/>
                  <a:ext cx="52092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787BF8A-9484-457B-9573-1EB7425DDB4E}"/>
                    </a:ext>
                  </a:extLst>
                </p14:cNvPr>
                <p14:cNvContentPartPr/>
                <p14:nvPr/>
              </p14:nvContentPartPr>
              <p14:xfrm>
                <a:off x="9639273" y="6083531"/>
                <a:ext cx="515520" cy="3794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787BF8A-9484-457B-9573-1EB7425DDB4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630633" y="6074891"/>
                  <a:ext cx="53316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B89CB66-E37C-4AB4-85A7-FB5E26B76868}"/>
                    </a:ext>
                  </a:extLst>
                </p14:cNvPr>
                <p14:cNvContentPartPr/>
                <p14:nvPr/>
              </p14:nvContentPartPr>
              <p14:xfrm>
                <a:off x="10185753" y="6068771"/>
                <a:ext cx="39600" cy="597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B89CB66-E37C-4AB4-85A7-FB5E26B7686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176753" y="6060131"/>
                  <a:ext cx="572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744E1B8-AE8F-4E66-B95B-ABF53F7ACA7B}"/>
                    </a:ext>
                  </a:extLst>
                </p14:cNvPr>
                <p14:cNvContentPartPr/>
                <p14:nvPr/>
              </p14:nvContentPartPr>
              <p14:xfrm>
                <a:off x="8891193" y="6667451"/>
                <a:ext cx="241560" cy="2073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744E1B8-AE8F-4E66-B95B-ABF53F7ACA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882193" y="6658451"/>
                  <a:ext cx="259200" cy="22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16FDD6A-1308-4B2C-8DF3-CBAB9D27643F}"/>
              </a:ext>
            </a:extLst>
          </p:cNvPr>
          <p:cNvGrpSpPr/>
          <p:nvPr/>
        </p:nvGrpSpPr>
        <p:grpSpPr>
          <a:xfrm>
            <a:off x="2131473" y="4663691"/>
            <a:ext cx="1036800" cy="227520"/>
            <a:chOff x="2131473" y="4663691"/>
            <a:chExt cx="1036800" cy="22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D2C19B6-5F3C-4436-853F-708370A5FD56}"/>
                    </a:ext>
                  </a:extLst>
                </p14:cNvPr>
                <p14:cNvContentPartPr/>
                <p14:nvPr/>
              </p14:nvContentPartPr>
              <p14:xfrm>
                <a:off x="2131473" y="4663691"/>
                <a:ext cx="13680" cy="50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D2C19B6-5F3C-4436-853F-708370A5FD5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122473" y="4655051"/>
                  <a:ext cx="313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3CDFEF7-28A1-4167-A290-CF9F3290D962}"/>
                    </a:ext>
                  </a:extLst>
                </p14:cNvPr>
                <p14:cNvContentPartPr/>
                <p14:nvPr/>
              </p14:nvContentPartPr>
              <p14:xfrm>
                <a:off x="2220753" y="4680251"/>
                <a:ext cx="11880" cy="126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3CDFEF7-28A1-4167-A290-CF9F3290D96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211753" y="4671611"/>
                  <a:ext cx="295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5183CE3-21A2-45C2-8BBC-EFAA5E1330D2}"/>
                    </a:ext>
                  </a:extLst>
                </p14:cNvPr>
                <p14:cNvContentPartPr/>
                <p14:nvPr/>
              </p14:nvContentPartPr>
              <p14:xfrm>
                <a:off x="2232273" y="4667291"/>
                <a:ext cx="933480" cy="72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5183CE3-21A2-45C2-8BBC-EFAA5E1330D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223273" y="4658651"/>
                  <a:ext cx="9511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B406B69-ECC1-45A8-B098-A99386B49A6B}"/>
                    </a:ext>
                  </a:extLst>
                </p14:cNvPr>
                <p14:cNvContentPartPr/>
                <p14:nvPr/>
              </p14:nvContentPartPr>
              <p14:xfrm>
                <a:off x="2239473" y="4722011"/>
                <a:ext cx="928800" cy="169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B406B69-ECC1-45A8-B098-A99386B49A6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230833" y="4713371"/>
                  <a:ext cx="9464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1A47017-06D3-4048-835F-7736E6495821}"/>
                    </a:ext>
                  </a:extLst>
                </p14:cNvPr>
                <p14:cNvContentPartPr/>
                <p14:nvPr/>
              </p14:nvContentPartPr>
              <p14:xfrm>
                <a:off x="2965953" y="4746851"/>
                <a:ext cx="15480" cy="119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1A47017-06D3-4048-835F-7736E649582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956953" y="4738211"/>
                  <a:ext cx="331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62B0F48-D00A-49F9-B934-59FCC4744F24}"/>
                    </a:ext>
                  </a:extLst>
                </p14:cNvPr>
                <p14:cNvContentPartPr/>
                <p14:nvPr/>
              </p14:nvContentPartPr>
              <p14:xfrm>
                <a:off x="3020673" y="4781051"/>
                <a:ext cx="62640" cy="76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62B0F48-D00A-49F9-B934-59FCC4744F2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011673" y="4772411"/>
                  <a:ext cx="8028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B848C6E-4344-423B-91A4-85269ED1658F}"/>
              </a:ext>
            </a:extLst>
          </p:cNvPr>
          <p:cNvGrpSpPr/>
          <p:nvPr/>
        </p:nvGrpSpPr>
        <p:grpSpPr>
          <a:xfrm>
            <a:off x="5886633" y="4670891"/>
            <a:ext cx="1045080" cy="188640"/>
            <a:chOff x="5886633" y="4670891"/>
            <a:chExt cx="1045080" cy="18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3695299-5447-459E-B838-34E86DB602AE}"/>
                    </a:ext>
                  </a:extLst>
                </p14:cNvPr>
                <p14:cNvContentPartPr/>
                <p14:nvPr/>
              </p14:nvContentPartPr>
              <p14:xfrm>
                <a:off x="5886633" y="4678451"/>
                <a:ext cx="63360" cy="1332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3695299-5447-459E-B838-34E86DB602A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877633" y="4669451"/>
                  <a:ext cx="810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0418870-F0BD-4D71-A468-0E9E6CCBF901}"/>
                    </a:ext>
                  </a:extLst>
                </p14:cNvPr>
                <p14:cNvContentPartPr/>
                <p14:nvPr/>
              </p14:nvContentPartPr>
              <p14:xfrm>
                <a:off x="5946753" y="4670891"/>
                <a:ext cx="978840" cy="121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0418870-F0BD-4D71-A468-0E9E6CCBF90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938113" y="4661891"/>
                  <a:ext cx="9964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04011B7-8A62-4B50-AFAA-7A269CFC7854}"/>
                    </a:ext>
                  </a:extLst>
                </p14:cNvPr>
                <p14:cNvContentPartPr/>
                <p14:nvPr/>
              </p14:nvContentPartPr>
              <p14:xfrm>
                <a:off x="5901393" y="4724531"/>
                <a:ext cx="1030320" cy="1350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04011B7-8A62-4B50-AFAA-7A269CFC785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892393" y="4715531"/>
                  <a:ext cx="10479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17C77A8-78CA-4640-BDCF-60AB2FB825A5}"/>
                    </a:ext>
                  </a:extLst>
                </p14:cNvPr>
                <p14:cNvContentPartPr/>
                <p14:nvPr/>
              </p14:nvContentPartPr>
              <p14:xfrm>
                <a:off x="6740553" y="4700771"/>
                <a:ext cx="18000" cy="1076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17C77A8-78CA-4640-BDCF-60AB2FB825A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731913" y="4692131"/>
                  <a:ext cx="356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FDF0070-320D-44B5-8E73-0A7259CF420B}"/>
                    </a:ext>
                  </a:extLst>
                </p14:cNvPr>
                <p14:cNvContentPartPr/>
                <p14:nvPr/>
              </p14:nvContentPartPr>
              <p14:xfrm>
                <a:off x="6802833" y="4736411"/>
                <a:ext cx="73800" cy="648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FDF0070-320D-44B5-8E73-0A7259CF420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794193" y="4727411"/>
                  <a:ext cx="914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0A78CAB-F00D-4D55-B124-2105C0BB58FA}"/>
                    </a:ext>
                  </a:extLst>
                </p14:cNvPr>
                <p14:cNvContentPartPr/>
                <p14:nvPr/>
              </p14:nvContentPartPr>
              <p14:xfrm>
                <a:off x="6758913" y="4707251"/>
                <a:ext cx="29160" cy="1389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0A78CAB-F00D-4D55-B124-2105C0BB58F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750273" y="4698251"/>
                  <a:ext cx="46800" cy="15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A4063B4-01D0-4604-907F-604826997BB5}"/>
              </a:ext>
            </a:extLst>
          </p:cNvPr>
          <p:cNvGrpSpPr/>
          <p:nvPr/>
        </p:nvGrpSpPr>
        <p:grpSpPr>
          <a:xfrm>
            <a:off x="9175953" y="4680251"/>
            <a:ext cx="881280" cy="169920"/>
            <a:chOff x="9175953" y="4680251"/>
            <a:chExt cx="881280" cy="16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CB5666F-D9CB-43F5-90B2-9795CDD923D8}"/>
                    </a:ext>
                  </a:extLst>
                </p14:cNvPr>
                <p14:cNvContentPartPr/>
                <p14:nvPr/>
              </p14:nvContentPartPr>
              <p14:xfrm>
                <a:off x="9175953" y="4680611"/>
                <a:ext cx="5760" cy="1015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CB5666F-D9CB-43F5-90B2-9795CDD923D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167313" y="4671971"/>
                  <a:ext cx="234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FCA8748-7FB1-44D9-8D01-1C37BEFF72B5}"/>
                    </a:ext>
                  </a:extLst>
                </p14:cNvPr>
                <p14:cNvContentPartPr/>
                <p14:nvPr/>
              </p14:nvContentPartPr>
              <p14:xfrm>
                <a:off x="9187833" y="4680251"/>
                <a:ext cx="869400" cy="1699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FCA8748-7FB1-44D9-8D01-1C37BEFF72B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178833" y="4671611"/>
                  <a:ext cx="8870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CAAE295-7430-4A4F-A2FF-EF5798D86084}"/>
                    </a:ext>
                  </a:extLst>
                </p14:cNvPr>
                <p14:cNvContentPartPr/>
                <p14:nvPr/>
              </p14:nvContentPartPr>
              <p14:xfrm>
                <a:off x="9864993" y="4747931"/>
                <a:ext cx="6480" cy="817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CAAE295-7430-4A4F-A2FF-EF5798D8608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856353" y="4738931"/>
                  <a:ext cx="241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D1C557D-364D-4442-82A2-928A7D95B90D}"/>
                    </a:ext>
                  </a:extLst>
                </p14:cNvPr>
                <p14:cNvContentPartPr/>
                <p14:nvPr/>
              </p14:nvContentPartPr>
              <p14:xfrm>
                <a:off x="9918273" y="4749011"/>
                <a:ext cx="95760" cy="630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D1C557D-364D-4442-82A2-928A7D95B90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909633" y="4740011"/>
                  <a:ext cx="113400" cy="80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53992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885FA0-19AA-462B-80D1-B163267101D7}"/>
              </a:ext>
            </a:extLst>
          </p:cNvPr>
          <p:cNvSpPr txBox="1"/>
          <p:nvPr/>
        </p:nvSpPr>
        <p:spPr>
          <a:xfrm>
            <a:off x="1475509" y="0"/>
            <a:ext cx="10598727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My Ward’s Progress</a:t>
            </a:r>
          </a:p>
        </p:txBody>
      </p:sp>
      <p:pic>
        <p:nvPicPr>
          <p:cNvPr id="5" name="Picture 4" descr="S2SLogo.png">
            <a:extLst>
              <a:ext uri="{FF2B5EF4-FFF2-40B4-BE49-F238E27FC236}">
                <a16:creationId xmlns:a16="http://schemas.microsoft.com/office/drawing/2014/main" id="{D827C1D8-547B-4F34-A30B-F90E94E6311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9329" y="-20108"/>
            <a:ext cx="1046018" cy="12378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D71E62-3B4E-4647-9D28-734A97012C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663"/>
          <a:stretch/>
        </p:blipFill>
        <p:spPr>
          <a:xfrm>
            <a:off x="474516" y="2136130"/>
            <a:ext cx="11291455" cy="2301093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8010F3AB-BE5F-4FAC-B1B6-87106F8B407B}"/>
              </a:ext>
            </a:extLst>
          </p:cNvPr>
          <p:cNvGrpSpPr/>
          <p:nvPr/>
        </p:nvGrpSpPr>
        <p:grpSpPr>
          <a:xfrm>
            <a:off x="6278673" y="740771"/>
            <a:ext cx="5344920" cy="1605960"/>
            <a:chOff x="6278673" y="740771"/>
            <a:chExt cx="5344920" cy="160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141AF4E-4F9A-47D6-950C-5C9C15E95F50}"/>
                    </a:ext>
                  </a:extLst>
                </p14:cNvPr>
                <p14:cNvContentPartPr/>
                <p14:nvPr/>
              </p14:nvContentPartPr>
              <p14:xfrm>
                <a:off x="7064913" y="1604771"/>
                <a:ext cx="97560" cy="5626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141AF4E-4F9A-47D6-950C-5C9C15E95F5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55913" y="1596131"/>
                  <a:ext cx="115200" cy="58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681537D-B45C-402A-82F9-5F24830FD3BE}"/>
                    </a:ext>
                  </a:extLst>
                </p14:cNvPr>
                <p14:cNvContentPartPr/>
                <p14:nvPr/>
              </p14:nvContentPartPr>
              <p14:xfrm>
                <a:off x="6937473" y="2020931"/>
                <a:ext cx="155520" cy="223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681537D-B45C-402A-82F9-5F24830FD3B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28833" y="2012291"/>
                  <a:ext cx="1731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BAD6A1E-A9F4-470A-A207-14C260191C4D}"/>
                    </a:ext>
                  </a:extLst>
                </p14:cNvPr>
                <p14:cNvContentPartPr/>
                <p14:nvPr/>
              </p14:nvContentPartPr>
              <p14:xfrm>
                <a:off x="7085433" y="2047931"/>
                <a:ext cx="117360" cy="213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BAD6A1E-A9F4-470A-A207-14C260191C4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76433" y="2039291"/>
                  <a:ext cx="1350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A9D4459-6E3D-4265-911D-9AAECA8FB84D}"/>
                    </a:ext>
                  </a:extLst>
                </p14:cNvPr>
                <p14:cNvContentPartPr/>
                <p14:nvPr/>
              </p14:nvContentPartPr>
              <p14:xfrm>
                <a:off x="6278673" y="1155491"/>
                <a:ext cx="171360" cy="248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A9D4459-6E3D-4265-911D-9AAECA8FB84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269673" y="1146491"/>
                  <a:ext cx="18900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13622EE-6F64-4E83-B47C-F890DD0527AB}"/>
                    </a:ext>
                  </a:extLst>
                </p14:cNvPr>
                <p14:cNvContentPartPr/>
                <p14:nvPr/>
              </p14:nvContentPartPr>
              <p14:xfrm>
                <a:off x="6479193" y="1093211"/>
                <a:ext cx="438840" cy="442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13622EE-6F64-4E83-B47C-F890DD0527A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470193" y="1084571"/>
                  <a:ext cx="45648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CCC182E-8247-4300-B469-AB971E64DCCB}"/>
                    </a:ext>
                  </a:extLst>
                </p14:cNvPr>
                <p14:cNvContentPartPr/>
                <p14:nvPr/>
              </p14:nvContentPartPr>
              <p14:xfrm>
                <a:off x="7072113" y="981251"/>
                <a:ext cx="362880" cy="369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CCC182E-8247-4300-B469-AB971E64DCC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63473" y="972251"/>
                  <a:ext cx="38052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0E8CAC5-1065-4A9E-84A4-77976A358184}"/>
                    </a:ext>
                  </a:extLst>
                </p14:cNvPr>
                <p14:cNvContentPartPr/>
                <p14:nvPr/>
              </p14:nvContentPartPr>
              <p14:xfrm>
                <a:off x="7072833" y="1091411"/>
                <a:ext cx="102960" cy="68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0E8CAC5-1065-4A9E-84A4-77976A35818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63833" y="1082411"/>
                  <a:ext cx="1206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9386015-4E38-4B9B-BA1C-CF34D709600B}"/>
                    </a:ext>
                  </a:extLst>
                </p14:cNvPr>
                <p14:cNvContentPartPr/>
                <p14:nvPr/>
              </p14:nvContentPartPr>
              <p14:xfrm>
                <a:off x="7405833" y="1018331"/>
                <a:ext cx="435960" cy="2239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9386015-4E38-4B9B-BA1C-CF34D709600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396833" y="1009331"/>
                  <a:ext cx="4536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594B808-DD07-4E8B-AB5A-9DF53A84AAE8}"/>
                    </a:ext>
                  </a:extLst>
                </p14:cNvPr>
                <p14:cNvContentPartPr/>
                <p14:nvPr/>
              </p14:nvContentPartPr>
              <p14:xfrm>
                <a:off x="7965633" y="930851"/>
                <a:ext cx="285840" cy="204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594B808-DD07-4E8B-AB5A-9DF53A84AAE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956993" y="921851"/>
                  <a:ext cx="3034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E61A978-729A-4A1C-9E80-685E9043F46E}"/>
                    </a:ext>
                  </a:extLst>
                </p14:cNvPr>
                <p14:cNvContentPartPr/>
                <p14:nvPr/>
              </p14:nvContentPartPr>
              <p14:xfrm>
                <a:off x="8121513" y="858851"/>
                <a:ext cx="51120" cy="13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E61A978-729A-4A1C-9E80-685E9043F46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112513" y="849851"/>
                  <a:ext cx="687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678D597-C781-4687-83C8-68535632FCD0}"/>
                    </a:ext>
                  </a:extLst>
                </p14:cNvPr>
                <p14:cNvContentPartPr/>
                <p14:nvPr/>
              </p14:nvContentPartPr>
              <p14:xfrm>
                <a:off x="8264433" y="799451"/>
                <a:ext cx="505080" cy="3193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678D597-C781-4687-83C8-68535632FCD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255793" y="790811"/>
                  <a:ext cx="52272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9DEEE7A-7C74-44FD-83D8-90D7B18BF8AD}"/>
                    </a:ext>
                  </a:extLst>
                </p14:cNvPr>
                <p14:cNvContentPartPr/>
                <p14:nvPr/>
              </p14:nvContentPartPr>
              <p14:xfrm>
                <a:off x="8891553" y="765251"/>
                <a:ext cx="40680" cy="353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9DEEE7A-7C74-44FD-83D8-90D7B18BF8A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882913" y="756251"/>
                  <a:ext cx="5832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404305D-01E6-4143-A9D2-27D1403B27DF}"/>
                    </a:ext>
                  </a:extLst>
                </p14:cNvPr>
                <p14:cNvContentPartPr/>
                <p14:nvPr/>
              </p14:nvContentPartPr>
              <p14:xfrm>
                <a:off x="9032673" y="843011"/>
                <a:ext cx="874440" cy="228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404305D-01E6-4143-A9D2-27D1403B27D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023673" y="834371"/>
                  <a:ext cx="8920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9D0136A-FAAC-460F-A9FA-B322C5916720}"/>
                    </a:ext>
                  </a:extLst>
                </p14:cNvPr>
                <p14:cNvContentPartPr/>
                <p14:nvPr/>
              </p14:nvContentPartPr>
              <p14:xfrm>
                <a:off x="10031673" y="762371"/>
                <a:ext cx="323280" cy="270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9D0136A-FAAC-460F-A9FA-B322C591672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022673" y="753371"/>
                  <a:ext cx="3409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B2F7885-8AA9-4F26-B62A-379D90043B33}"/>
                    </a:ext>
                  </a:extLst>
                </p14:cNvPr>
                <p14:cNvContentPartPr/>
                <p14:nvPr/>
              </p14:nvContentPartPr>
              <p14:xfrm>
                <a:off x="10313913" y="740771"/>
                <a:ext cx="390600" cy="233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B2F7885-8AA9-4F26-B62A-379D90043B3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305273" y="731771"/>
                  <a:ext cx="4082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0C8A367-4F59-44D7-8E74-D1DCC4D3EEBB}"/>
                    </a:ext>
                  </a:extLst>
                </p14:cNvPr>
                <p14:cNvContentPartPr/>
                <p14:nvPr/>
              </p14:nvContentPartPr>
              <p14:xfrm>
                <a:off x="7399713" y="1493891"/>
                <a:ext cx="311400" cy="2790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0C8A367-4F59-44D7-8E74-D1DCC4D3EEB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391073" y="1484891"/>
                  <a:ext cx="3290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3A5D952-CA8E-41D3-88A6-7FE1ABB9C98A}"/>
                    </a:ext>
                  </a:extLst>
                </p14:cNvPr>
                <p14:cNvContentPartPr/>
                <p14:nvPr/>
              </p14:nvContentPartPr>
              <p14:xfrm>
                <a:off x="7895793" y="1396691"/>
                <a:ext cx="268200" cy="325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3A5D952-CA8E-41D3-88A6-7FE1ABB9C98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886793" y="1388051"/>
                  <a:ext cx="28584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6169689-5FD9-4FA9-8C4C-A4B9A21CBB54}"/>
                    </a:ext>
                  </a:extLst>
                </p14:cNvPr>
                <p14:cNvContentPartPr/>
                <p14:nvPr/>
              </p14:nvContentPartPr>
              <p14:xfrm>
                <a:off x="7996953" y="1422971"/>
                <a:ext cx="61560" cy="169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6169689-5FD9-4FA9-8C4C-A4B9A21CBB5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988313" y="1414331"/>
                  <a:ext cx="792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0F75B01-BB33-4A38-83A2-2107C0F2EC86}"/>
                    </a:ext>
                  </a:extLst>
                </p14:cNvPr>
                <p14:cNvContentPartPr/>
                <p14:nvPr/>
              </p14:nvContentPartPr>
              <p14:xfrm>
                <a:off x="8192073" y="1215611"/>
                <a:ext cx="1008000" cy="555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0F75B01-BB33-4A38-83A2-2107C0F2EC8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183433" y="1206611"/>
                  <a:ext cx="1025640" cy="57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843DC0A-B397-4C85-87EA-FA9CEB61EF5F}"/>
                    </a:ext>
                  </a:extLst>
                </p14:cNvPr>
                <p14:cNvContentPartPr/>
                <p14:nvPr/>
              </p14:nvContentPartPr>
              <p14:xfrm>
                <a:off x="9345513" y="1365011"/>
                <a:ext cx="245160" cy="1440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843DC0A-B397-4C85-87EA-FA9CEB61EF5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336873" y="1356011"/>
                  <a:ext cx="2628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7F0834D-3AD4-4AC7-BC38-658391E92766}"/>
                    </a:ext>
                  </a:extLst>
                </p14:cNvPr>
                <p14:cNvContentPartPr/>
                <p14:nvPr/>
              </p14:nvContentPartPr>
              <p14:xfrm>
                <a:off x="9542433" y="1214171"/>
                <a:ext cx="381600" cy="2181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7F0834D-3AD4-4AC7-BC38-658391E9276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33793" y="1205531"/>
                  <a:ext cx="3992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1405D33-A164-43DF-940D-D0E3E1D80F70}"/>
                    </a:ext>
                  </a:extLst>
                </p14:cNvPr>
                <p14:cNvContentPartPr/>
                <p14:nvPr/>
              </p14:nvContentPartPr>
              <p14:xfrm>
                <a:off x="9758793" y="1230731"/>
                <a:ext cx="45000" cy="230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1405D33-A164-43DF-940D-D0E3E1D80F7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750153" y="1222091"/>
                  <a:ext cx="626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44A44A0-6353-4066-B56D-D467ECFC743B}"/>
                    </a:ext>
                  </a:extLst>
                </p14:cNvPr>
                <p14:cNvContentPartPr/>
                <p14:nvPr/>
              </p14:nvContentPartPr>
              <p14:xfrm>
                <a:off x="9898833" y="1153691"/>
                <a:ext cx="276840" cy="2458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44A44A0-6353-4066-B56D-D467ECFC743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889833" y="1145051"/>
                  <a:ext cx="2944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965F221-C9AC-4050-AAA8-A2194F724865}"/>
                    </a:ext>
                  </a:extLst>
                </p14:cNvPr>
                <p14:cNvContentPartPr/>
                <p14:nvPr/>
              </p14:nvContentPartPr>
              <p14:xfrm>
                <a:off x="10257393" y="1143971"/>
                <a:ext cx="218520" cy="1972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965F221-C9AC-4050-AAA8-A2194F72486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248753" y="1135331"/>
                  <a:ext cx="2361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7A58F11-61A0-4380-9A14-B2DF4ABD754A}"/>
                    </a:ext>
                  </a:extLst>
                </p14:cNvPr>
                <p14:cNvContentPartPr/>
                <p14:nvPr/>
              </p14:nvContentPartPr>
              <p14:xfrm>
                <a:off x="10512273" y="1095011"/>
                <a:ext cx="476280" cy="2257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7A58F11-61A0-4380-9A14-B2DF4ABD754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503633" y="1086371"/>
                  <a:ext cx="49392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645F7EE-3F7C-4712-A27B-3837D7AD7530}"/>
                    </a:ext>
                  </a:extLst>
                </p14:cNvPr>
                <p14:cNvContentPartPr/>
                <p14:nvPr/>
              </p14:nvContentPartPr>
              <p14:xfrm>
                <a:off x="11036073" y="916451"/>
                <a:ext cx="587520" cy="3240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645F7EE-3F7C-4712-A27B-3837D7AD753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027433" y="907451"/>
                  <a:ext cx="60516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0059D6E-3B53-4B0D-B894-B6253219F498}"/>
                    </a:ext>
                  </a:extLst>
                </p14:cNvPr>
                <p14:cNvContentPartPr/>
                <p14:nvPr/>
              </p14:nvContentPartPr>
              <p14:xfrm>
                <a:off x="7509153" y="2177531"/>
                <a:ext cx="105480" cy="1692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0059D6E-3B53-4B0D-B894-B6253219F49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500513" y="2168891"/>
                  <a:ext cx="1231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B5EBACD-2C10-4255-940B-56A207937737}"/>
                    </a:ext>
                  </a:extLst>
                </p14:cNvPr>
                <p14:cNvContentPartPr/>
                <p14:nvPr/>
              </p14:nvContentPartPr>
              <p14:xfrm>
                <a:off x="7621113" y="2037131"/>
                <a:ext cx="265680" cy="2818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B5EBACD-2C10-4255-940B-56A20793773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12473" y="2028131"/>
                  <a:ext cx="28332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2A993B2-CC32-436A-B9E8-232C3EA80DDC}"/>
                    </a:ext>
                  </a:extLst>
                </p14:cNvPr>
                <p14:cNvContentPartPr/>
                <p14:nvPr/>
              </p14:nvContentPartPr>
              <p14:xfrm>
                <a:off x="7780593" y="2100851"/>
                <a:ext cx="71280" cy="640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2A993B2-CC32-436A-B9E8-232C3EA80DD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771953" y="2091851"/>
                  <a:ext cx="889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F2F4893-B2AA-4CA3-BD3D-240F34F77920}"/>
                    </a:ext>
                  </a:extLst>
                </p14:cNvPr>
                <p14:cNvContentPartPr/>
                <p14:nvPr/>
              </p14:nvContentPartPr>
              <p14:xfrm>
                <a:off x="7994073" y="2072771"/>
                <a:ext cx="277560" cy="1958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F2F4893-B2AA-4CA3-BD3D-240F34F7792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985433" y="2064131"/>
                  <a:ext cx="2952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050C622-0A46-4483-979F-42BA08161557}"/>
                    </a:ext>
                  </a:extLst>
                </p14:cNvPr>
                <p14:cNvContentPartPr/>
                <p14:nvPr/>
              </p14:nvContentPartPr>
              <p14:xfrm>
                <a:off x="8303673" y="1899611"/>
                <a:ext cx="149400" cy="2545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050C622-0A46-4483-979F-42BA0816155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295033" y="1890611"/>
                  <a:ext cx="16704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40740EF-48F9-4795-BCF2-9D5D77443DDB}"/>
                    </a:ext>
                  </a:extLst>
                </p14:cNvPr>
                <p14:cNvContentPartPr/>
                <p14:nvPr/>
              </p14:nvContentPartPr>
              <p14:xfrm>
                <a:off x="8488713" y="1754891"/>
                <a:ext cx="731520" cy="4755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40740EF-48F9-4795-BCF2-9D5D77443DD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480073" y="1746251"/>
                  <a:ext cx="74916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4EFB5CD-5357-4850-A20A-BB8AD0BF6792}"/>
                    </a:ext>
                  </a:extLst>
                </p14:cNvPr>
                <p14:cNvContentPartPr/>
                <p14:nvPr/>
              </p14:nvContentPartPr>
              <p14:xfrm>
                <a:off x="9108993" y="1804571"/>
                <a:ext cx="52200" cy="1051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4EFB5CD-5357-4850-A20A-BB8AD0BF679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099993" y="1795571"/>
                  <a:ext cx="698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D03B294-6A6A-4029-B25D-706C1F52BD8A}"/>
                    </a:ext>
                  </a:extLst>
                </p14:cNvPr>
                <p14:cNvContentPartPr/>
                <p14:nvPr/>
              </p14:nvContentPartPr>
              <p14:xfrm>
                <a:off x="9338313" y="1830491"/>
                <a:ext cx="284760" cy="1429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D03B294-6A6A-4029-B25D-706C1F52BD8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329673" y="1821491"/>
                  <a:ext cx="3024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C77471C-D9D2-472D-8712-9D787B6DCF45}"/>
                    </a:ext>
                  </a:extLst>
                </p14:cNvPr>
                <p14:cNvContentPartPr/>
                <p14:nvPr/>
              </p14:nvContentPartPr>
              <p14:xfrm>
                <a:off x="9279633" y="1740491"/>
                <a:ext cx="38160" cy="75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C77471C-D9D2-472D-8712-9D787B6DCF4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270993" y="1731851"/>
                  <a:ext cx="558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F3BFBF1-E6CE-4C82-B7B0-549F5D5D6B46}"/>
                    </a:ext>
                  </a:extLst>
                </p14:cNvPr>
                <p14:cNvContentPartPr/>
                <p14:nvPr/>
              </p14:nvContentPartPr>
              <p14:xfrm>
                <a:off x="9754473" y="1696211"/>
                <a:ext cx="165240" cy="2350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F3BFBF1-E6CE-4C82-B7B0-549F5D5D6B4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745833" y="1687571"/>
                  <a:ext cx="18288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1AADCA8-356B-4912-A97B-814F4E776412}"/>
                    </a:ext>
                  </a:extLst>
                </p14:cNvPr>
                <p14:cNvContentPartPr/>
                <p14:nvPr/>
              </p14:nvContentPartPr>
              <p14:xfrm>
                <a:off x="9924393" y="1603331"/>
                <a:ext cx="267480" cy="2660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1AADCA8-356B-4912-A97B-814F4E77641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915753" y="1594331"/>
                  <a:ext cx="2851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8BA7267-81D8-4034-B788-72CC9B64EC40}"/>
                    </a:ext>
                  </a:extLst>
                </p14:cNvPr>
                <p14:cNvContentPartPr/>
                <p14:nvPr/>
              </p14:nvContentPartPr>
              <p14:xfrm>
                <a:off x="10060473" y="1646171"/>
                <a:ext cx="67680" cy="712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8BA7267-81D8-4034-B788-72CC9B64EC4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051473" y="1637171"/>
                  <a:ext cx="853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3055958-EC59-43B2-BD33-CF2D20433AFE}"/>
                    </a:ext>
                  </a:extLst>
                </p14:cNvPr>
                <p14:cNvContentPartPr/>
                <p14:nvPr/>
              </p14:nvContentPartPr>
              <p14:xfrm>
                <a:off x="10281153" y="1554011"/>
                <a:ext cx="90000" cy="2203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3055958-EC59-43B2-BD33-CF2D20433AF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272153" y="1545011"/>
                  <a:ext cx="1076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C08664C-F48D-4AEB-ACF3-08F230750C38}"/>
                    </a:ext>
                  </a:extLst>
                </p14:cNvPr>
                <p14:cNvContentPartPr/>
                <p14:nvPr/>
              </p14:nvContentPartPr>
              <p14:xfrm>
                <a:off x="10415073" y="1579571"/>
                <a:ext cx="357840" cy="1890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C08664C-F48D-4AEB-ACF3-08F230750C3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406073" y="1570931"/>
                  <a:ext cx="3754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4037A56-5F9D-4C42-9235-3002258D617C}"/>
                    </a:ext>
                  </a:extLst>
                </p14:cNvPr>
                <p14:cNvContentPartPr/>
                <p14:nvPr/>
              </p14:nvContentPartPr>
              <p14:xfrm>
                <a:off x="10716393" y="1388771"/>
                <a:ext cx="399240" cy="468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4037A56-5F9D-4C42-9235-3002258D617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707753" y="1379771"/>
                  <a:ext cx="41688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39FDCC4-B59F-4768-950F-C0F809A519F2}"/>
                    </a:ext>
                  </a:extLst>
                </p14:cNvPr>
                <p14:cNvContentPartPr/>
                <p14:nvPr/>
              </p14:nvContentPartPr>
              <p14:xfrm>
                <a:off x="11024913" y="1461491"/>
                <a:ext cx="101880" cy="500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39FDCC4-B59F-4768-950F-C0F809A519F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016273" y="1452851"/>
                  <a:ext cx="1195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0F0AC5F-2EE5-495F-93AF-436E3E1DA47F}"/>
                    </a:ext>
                  </a:extLst>
                </p14:cNvPr>
                <p14:cNvContentPartPr/>
                <p14:nvPr/>
              </p14:nvContentPartPr>
              <p14:xfrm>
                <a:off x="10188993" y="1542851"/>
                <a:ext cx="225720" cy="691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0F0AC5F-2EE5-495F-93AF-436E3E1DA47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179993" y="1533851"/>
                  <a:ext cx="243360" cy="86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BC45163-CBF8-4B01-832A-C16797668028}"/>
                  </a:ext>
                </a:extLst>
              </p14:cNvPr>
              <p14:cNvContentPartPr/>
              <p14:nvPr/>
            </p14:nvContentPartPr>
            <p14:xfrm>
              <a:off x="1551873" y="4523651"/>
              <a:ext cx="200520" cy="1983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BC45163-CBF8-4B01-832A-C1679766802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542873" y="4514651"/>
                <a:ext cx="21816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245F5E7E-74C8-4231-8D88-7DE024F53A41}"/>
              </a:ext>
            </a:extLst>
          </p:cNvPr>
          <p:cNvGrpSpPr/>
          <p:nvPr/>
        </p:nvGrpSpPr>
        <p:grpSpPr>
          <a:xfrm>
            <a:off x="1575993" y="4495931"/>
            <a:ext cx="2325600" cy="448920"/>
            <a:chOff x="1575993" y="4495931"/>
            <a:chExt cx="2325600" cy="44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02D67F6-12CE-4044-BF00-6E2227E1AABD}"/>
                    </a:ext>
                  </a:extLst>
                </p14:cNvPr>
                <p14:cNvContentPartPr/>
                <p14:nvPr/>
              </p14:nvContentPartPr>
              <p14:xfrm>
                <a:off x="1575993" y="4549211"/>
                <a:ext cx="195120" cy="1710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02D67F6-12CE-4044-BF00-6E2227E1AAB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567353" y="4540211"/>
                  <a:ext cx="2127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8A2EA98-9092-4C77-A7EC-4EB09CDC2162}"/>
                    </a:ext>
                  </a:extLst>
                </p14:cNvPr>
                <p14:cNvContentPartPr/>
                <p14:nvPr/>
              </p14:nvContentPartPr>
              <p14:xfrm>
                <a:off x="1877673" y="4554251"/>
                <a:ext cx="285840" cy="1789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8A2EA98-9092-4C77-A7EC-4EB09CDC216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869033" y="4545251"/>
                  <a:ext cx="3034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DD78739-7618-4B6E-A10B-6CB66F879321}"/>
                    </a:ext>
                  </a:extLst>
                </p14:cNvPr>
                <p14:cNvContentPartPr/>
                <p14:nvPr/>
              </p14:nvContentPartPr>
              <p14:xfrm>
                <a:off x="2181513" y="4681691"/>
                <a:ext cx="143640" cy="327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DD78739-7618-4B6E-A10B-6CB66F87932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172873" y="4673051"/>
                  <a:ext cx="1612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D1E6AD6-E3EE-409E-A1D5-79586EF0CBF2}"/>
                    </a:ext>
                  </a:extLst>
                </p14:cNvPr>
                <p14:cNvContentPartPr/>
                <p14:nvPr/>
              </p14:nvContentPartPr>
              <p14:xfrm>
                <a:off x="2270433" y="4655411"/>
                <a:ext cx="114480" cy="1270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D1E6AD6-E3EE-409E-A1D5-79586EF0CBF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261433" y="4646411"/>
                  <a:ext cx="1321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4C89A3D-3041-4D85-A7C2-ACC6502B7333}"/>
                    </a:ext>
                  </a:extLst>
                </p14:cNvPr>
                <p14:cNvContentPartPr/>
                <p14:nvPr/>
              </p14:nvContentPartPr>
              <p14:xfrm>
                <a:off x="2507673" y="4584131"/>
                <a:ext cx="584640" cy="3607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4C89A3D-3041-4D85-A7C2-ACC6502B733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499033" y="4575491"/>
                  <a:ext cx="60228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B7907D8-0270-455D-A298-FC31456DE8CB}"/>
                    </a:ext>
                  </a:extLst>
                </p14:cNvPr>
                <p14:cNvContentPartPr/>
                <p14:nvPr/>
              </p14:nvContentPartPr>
              <p14:xfrm>
                <a:off x="3048753" y="4592051"/>
                <a:ext cx="222840" cy="2178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B7907D8-0270-455D-A298-FC31456DE8C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039753" y="4583411"/>
                  <a:ext cx="2404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E8FF175-57B3-42A9-B96F-0AFE3A50A53D}"/>
                    </a:ext>
                  </a:extLst>
                </p14:cNvPr>
                <p14:cNvContentPartPr/>
                <p14:nvPr/>
              </p14:nvContentPartPr>
              <p14:xfrm>
                <a:off x="3264033" y="4548851"/>
                <a:ext cx="257400" cy="2620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E8FF175-57B3-42A9-B96F-0AFE3A50A53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55033" y="4540211"/>
                  <a:ext cx="2750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A630674-0CE2-4546-96F9-4A1A5570272E}"/>
                    </a:ext>
                  </a:extLst>
                </p14:cNvPr>
                <p14:cNvContentPartPr/>
                <p14:nvPr/>
              </p14:nvContentPartPr>
              <p14:xfrm>
                <a:off x="3413073" y="4543811"/>
                <a:ext cx="76680" cy="633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A630674-0CE2-4546-96F9-4A1A5570272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404433" y="4535171"/>
                  <a:ext cx="943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2F073A4-AD27-475B-A45A-1064D012EAEB}"/>
                    </a:ext>
                  </a:extLst>
                </p14:cNvPr>
                <p14:cNvContentPartPr/>
                <p14:nvPr/>
              </p14:nvContentPartPr>
              <p14:xfrm>
                <a:off x="3526833" y="4495931"/>
                <a:ext cx="374760" cy="2628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2F073A4-AD27-475B-A45A-1064D012EAE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517833" y="4486931"/>
                  <a:ext cx="392400" cy="28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C6F30D9-798A-4163-B53A-B2E8F5C13C15}"/>
                  </a:ext>
                </a:extLst>
              </p14:cNvPr>
              <p14:cNvContentPartPr/>
              <p14:nvPr/>
            </p14:nvContentPartPr>
            <p14:xfrm>
              <a:off x="5124873" y="4492331"/>
              <a:ext cx="169200" cy="2775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C6F30D9-798A-4163-B53A-B2E8F5C13C1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116233" y="4483691"/>
                <a:ext cx="186840" cy="29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44A068BA-A674-4D65-B75F-C9AB123886F3}"/>
              </a:ext>
            </a:extLst>
          </p:cNvPr>
          <p:cNvGrpSpPr/>
          <p:nvPr/>
        </p:nvGrpSpPr>
        <p:grpSpPr>
          <a:xfrm>
            <a:off x="5022273" y="4499171"/>
            <a:ext cx="1883160" cy="416520"/>
            <a:chOff x="5022273" y="4499171"/>
            <a:chExt cx="1883160" cy="41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AA429BB-5D18-408E-A102-42F9AA91FCCF}"/>
                    </a:ext>
                  </a:extLst>
                </p14:cNvPr>
                <p14:cNvContentPartPr/>
                <p14:nvPr/>
              </p14:nvContentPartPr>
              <p14:xfrm>
                <a:off x="5022273" y="4499171"/>
                <a:ext cx="284400" cy="2642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AA429BB-5D18-408E-A102-42F9AA91FCC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013273" y="4490171"/>
                  <a:ext cx="30204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D58E6C0-3520-4480-A4F3-251F7301A86C}"/>
                    </a:ext>
                  </a:extLst>
                </p14:cNvPr>
                <p14:cNvContentPartPr/>
                <p14:nvPr/>
              </p14:nvContentPartPr>
              <p14:xfrm>
                <a:off x="5636793" y="4542371"/>
                <a:ext cx="28440" cy="36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D58E6C0-3520-4480-A4F3-251F7301A86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627793" y="4533731"/>
                  <a:ext cx="460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8CE20B8-36A4-4D77-9E78-C9F49A0F13BE}"/>
                    </a:ext>
                  </a:extLst>
                </p14:cNvPr>
                <p14:cNvContentPartPr/>
                <p14:nvPr/>
              </p14:nvContentPartPr>
              <p14:xfrm>
                <a:off x="5518713" y="4516451"/>
                <a:ext cx="160200" cy="349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8CE20B8-36A4-4D77-9E78-C9F49A0F13B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509713" y="4507811"/>
                  <a:ext cx="1778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C3F17DE-50A2-4931-B9B9-061543D29AB6}"/>
                    </a:ext>
                  </a:extLst>
                </p14:cNvPr>
                <p14:cNvContentPartPr/>
                <p14:nvPr/>
              </p14:nvContentPartPr>
              <p14:xfrm>
                <a:off x="5595753" y="4531931"/>
                <a:ext cx="6480" cy="1720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C3F17DE-50A2-4931-B9B9-061543D29AB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586753" y="4523291"/>
                  <a:ext cx="241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16193EE-2DF5-421A-9766-D99319B694A0}"/>
                    </a:ext>
                  </a:extLst>
                </p14:cNvPr>
                <p14:cNvContentPartPr/>
                <p14:nvPr/>
              </p14:nvContentPartPr>
              <p14:xfrm>
                <a:off x="5499993" y="4736411"/>
                <a:ext cx="151560" cy="280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16193EE-2DF5-421A-9766-D99319B694A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491353" y="4727411"/>
                  <a:ext cx="1692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65DAFCB-4B09-47F9-923B-4CA76A7713E5}"/>
                    </a:ext>
                  </a:extLst>
                </p14:cNvPr>
                <p14:cNvContentPartPr/>
                <p14:nvPr/>
              </p14:nvContentPartPr>
              <p14:xfrm>
                <a:off x="5653353" y="4615811"/>
                <a:ext cx="170640" cy="1458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65DAFCB-4B09-47F9-923B-4CA76A7713E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644353" y="4606811"/>
                  <a:ext cx="1882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05929D2-6F5E-4D90-BABE-AACA1F0C4930}"/>
                    </a:ext>
                  </a:extLst>
                </p14:cNvPr>
                <p14:cNvContentPartPr/>
                <p14:nvPr/>
              </p14:nvContentPartPr>
              <p14:xfrm>
                <a:off x="5820753" y="4580171"/>
                <a:ext cx="1084680" cy="3355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05929D2-6F5E-4D90-BABE-AACA1F0C493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812113" y="4571531"/>
                  <a:ext cx="1102320" cy="35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99AE157-3B42-4951-BD21-BE8CFD47688B}"/>
              </a:ext>
            </a:extLst>
          </p:cNvPr>
          <p:cNvGrpSpPr/>
          <p:nvPr/>
        </p:nvGrpSpPr>
        <p:grpSpPr>
          <a:xfrm>
            <a:off x="8471793" y="4461371"/>
            <a:ext cx="2087640" cy="306720"/>
            <a:chOff x="8471793" y="4461371"/>
            <a:chExt cx="2087640" cy="30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C323991-4351-4BE5-B63B-B35628F7AF00}"/>
                    </a:ext>
                  </a:extLst>
                </p14:cNvPr>
                <p14:cNvContentPartPr/>
                <p14:nvPr/>
              </p14:nvContentPartPr>
              <p14:xfrm>
                <a:off x="8471793" y="4501691"/>
                <a:ext cx="200160" cy="2361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C323991-4351-4BE5-B63B-B35628F7AF0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463153" y="4493051"/>
                  <a:ext cx="21780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EA7A72D-68E5-4E7F-B672-F325EC90CEE1}"/>
                    </a:ext>
                  </a:extLst>
                </p14:cNvPr>
                <p14:cNvContentPartPr/>
                <p14:nvPr/>
              </p14:nvContentPartPr>
              <p14:xfrm>
                <a:off x="8711553" y="4539851"/>
                <a:ext cx="133920" cy="1890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EA7A72D-68E5-4E7F-B672-F325EC90CEE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702553" y="4530851"/>
                  <a:ext cx="1515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0A9C436-ACFF-480E-A672-10355E08DA45}"/>
                    </a:ext>
                  </a:extLst>
                </p14:cNvPr>
                <p14:cNvContentPartPr/>
                <p14:nvPr/>
              </p14:nvContentPartPr>
              <p14:xfrm>
                <a:off x="8878593" y="4578731"/>
                <a:ext cx="98640" cy="1594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0A9C436-ACFF-480E-A672-10355E08DA4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869593" y="4569731"/>
                  <a:ext cx="116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D473FD0-D2D5-4E61-94A4-8D55BE037936}"/>
                    </a:ext>
                  </a:extLst>
                </p14:cNvPr>
                <p14:cNvContentPartPr/>
                <p14:nvPr/>
              </p14:nvContentPartPr>
              <p14:xfrm>
                <a:off x="8958153" y="4485131"/>
                <a:ext cx="38880" cy="2257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D473FD0-D2D5-4E61-94A4-8D55BE03793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949513" y="4476131"/>
                  <a:ext cx="5652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70BB16C-627B-4CD4-AC28-5F66019C3328}"/>
                    </a:ext>
                  </a:extLst>
                </p14:cNvPr>
                <p14:cNvContentPartPr/>
                <p14:nvPr/>
              </p14:nvContentPartPr>
              <p14:xfrm>
                <a:off x="9009633" y="4503851"/>
                <a:ext cx="313200" cy="2325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70BB16C-627B-4CD4-AC28-5F66019C332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000993" y="4495211"/>
                  <a:ext cx="3308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A0066DB-F35C-42E6-99A4-F0966BA91D3A}"/>
                    </a:ext>
                  </a:extLst>
                </p14:cNvPr>
                <p14:cNvContentPartPr/>
                <p14:nvPr/>
              </p14:nvContentPartPr>
              <p14:xfrm>
                <a:off x="9200073" y="4495211"/>
                <a:ext cx="159840" cy="831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A0066DB-F35C-42E6-99A4-F0966BA91D3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191073" y="4486211"/>
                  <a:ext cx="1774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D61D4DC-B07D-4AFF-AC4A-6AE7B9CD95C1}"/>
                    </a:ext>
                  </a:extLst>
                </p14:cNvPr>
                <p14:cNvContentPartPr/>
                <p14:nvPr/>
              </p14:nvContentPartPr>
              <p14:xfrm>
                <a:off x="9436233" y="4515371"/>
                <a:ext cx="338040" cy="2250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D61D4DC-B07D-4AFF-AC4A-6AE7B9CD95C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427233" y="4506371"/>
                  <a:ext cx="3556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E5B3955-03AE-48EF-97C3-9FE708EC1566}"/>
                    </a:ext>
                  </a:extLst>
                </p14:cNvPr>
                <p14:cNvContentPartPr/>
                <p14:nvPr/>
              </p14:nvContentPartPr>
              <p14:xfrm>
                <a:off x="9630273" y="4566851"/>
                <a:ext cx="139680" cy="507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E5B3955-03AE-48EF-97C3-9FE708EC156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621273" y="4557851"/>
                  <a:ext cx="157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D276E5C-7EB1-45F0-A51D-881059941675}"/>
                    </a:ext>
                  </a:extLst>
                </p14:cNvPr>
                <p14:cNvContentPartPr/>
                <p14:nvPr/>
              </p14:nvContentPartPr>
              <p14:xfrm>
                <a:off x="9765633" y="4537691"/>
                <a:ext cx="417960" cy="2160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D276E5C-7EB1-45F0-A51D-88105994167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756633" y="4529051"/>
                  <a:ext cx="4356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4E1F91A-F44E-40A9-9525-D87AD19685A6}"/>
                    </a:ext>
                  </a:extLst>
                </p14:cNvPr>
                <p14:cNvContentPartPr/>
                <p14:nvPr/>
              </p14:nvContentPartPr>
              <p14:xfrm>
                <a:off x="10053273" y="4554251"/>
                <a:ext cx="106200" cy="579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4E1F91A-F44E-40A9-9525-D87AD19685A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044633" y="4545251"/>
                  <a:ext cx="1238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5075434-42AE-4822-A876-98FFE855A47A}"/>
                    </a:ext>
                  </a:extLst>
                </p14:cNvPr>
                <p14:cNvContentPartPr/>
                <p14:nvPr/>
              </p14:nvContentPartPr>
              <p14:xfrm>
                <a:off x="10162713" y="4461371"/>
                <a:ext cx="396720" cy="3067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5075434-42AE-4822-A876-98FFE855A47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153713" y="4452371"/>
                  <a:ext cx="414360" cy="32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6C0B747F-D732-4F9D-AB9F-9AC9E83BB894}"/>
                  </a:ext>
                </a:extLst>
              </p14:cNvPr>
              <p14:cNvContentPartPr/>
              <p14:nvPr/>
            </p14:nvContentPartPr>
            <p14:xfrm>
              <a:off x="1977393" y="5296931"/>
              <a:ext cx="1479600" cy="13176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6C0B747F-D732-4F9D-AB9F-9AC9E83BB894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968393" y="5288291"/>
                <a:ext cx="1497240" cy="13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8E72466A-65DA-4114-BC82-B24333312FD2}"/>
                  </a:ext>
                </a:extLst>
              </p14:cNvPr>
              <p14:cNvContentPartPr/>
              <p14:nvPr/>
            </p14:nvContentPartPr>
            <p14:xfrm>
              <a:off x="2083233" y="5665571"/>
              <a:ext cx="1373400" cy="4312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8E72466A-65DA-4114-BC82-B24333312FD2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2074233" y="5656931"/>
                <a:ext cx="1391040" cy="44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3" name="Group 132">
            <a:extLst>
              <a:ext uri="{FF2B5EF4-FFF2-40B4-BE49-F238E27FC236}">
                <a16:creationId xmlns:a16="http://schemas.microsoft.com/office/drawing/2014/main" id="{5162F959-B558-43E1-A2C7-08E67B6392E9}"/>
              </a:ext>
            </a:extLst>
          </p:cNvPr>
          <p:cNvGrpSpPr/>
          <p:nvPr/>
        </p:nvGrpSpPr>
        <p:grpSpPr>
          <a:xfrm>
            <a:off x="2377353" y="5110451"/>
            <a:ext cx="9301680" cy="649800"/>
            <a:chOff x="2377353" y="5110451"/>
            <a:chExt cx="9301680" cy="64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5CC961F-DA5E-4D29-BC06-A62F926FB7CA}"/>
                    </a:ext>
                  </a:extLst>
                </p14:cNvPr>
                <p14:cNvContentPartPr/>
                <p14:nvPr/>
              </p14:nvContentPartPr>
              <p14:xfrm>
                <a:off x="2377353" y="5571971"/>
                <a:ext cx="502200" cy="1882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5CC961F-DA5E-4D29-BC06-A62F926FB7C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368353" y="5562971"/>
                  <a:ext cx="5198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D1AA344-7037-41D2-A1BB-EEE009C3CB3E}"/>
                    </a:ext>
                  </a:extLst>
                </p14:cNvPr>
                <p14:cNvContentPartPr/>
                <p14:nvPr/>
              </p14:nvContentPartPr>
              <p14:xfrm>
                <a:off x="2851473" y="5440571"/>
                <a:ext cx="471600" cy="2044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D1AA344-7037-41D2-A1BB-EEE009C3CB3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842833" y="5431571"/>
                  <a:ext cx="4892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E515CAB-9900-438B-B926-E28A8AC11CFC}"/>
                    </a:ext>
                  </a:extLst>
                </p14:cNvPr>
                <p14:cNvContentPartPr/>
                <p14:nvPr/>
              </p14:nvContentPartPr>
              <p14:xfrm>
                <a:off x="3060993" y="5403131"/>
                <a:ext cx="79200" cy="698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E515CAB-9900-438B-B926-E28A8AC11CF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051993" y="5394131"/>
                  <a:ext cx="968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3D2E2D7-ECC8-482F-A786-E808E0FAB941}"/>
                    </a:ext>
                  </a:extLst>
                </p14:cNvPr>
                <p14:cNvContentPartPr/>
                <p14:nvPr/>
              </p14:nvContentPartPr>
              <p14:xfrm>
                <a:off x="2955873" y="5387291"/>
                <a:ext cx="519480" cy="680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3D2E2D7-ECC8-482F-A786-E808E0FAB94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946873" y="5378291"/>
                  <a:ext cx="537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6BDAA71-EAD0-438A-88B8-69978DA3D3F6}"/>
                    </a:ext>
                  </a:extLst>
                </p14:cNvPr>
                <p14:cNvContentPartPr/>
                <p14:nvPr/>
              </p14:nvContentPartPr>
              <p14:xfrm>
                <a:off x="3410553" y="5349491"/>
                <a:ext cx="144720" cy="1447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6BDAA71-EAD0-438A-88B8-69978DA3D3F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401553" y="5340491"/>
                  <a:ext cx="1623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4CC4888-C37D-4557-BBCB-7DB88CDDEC57}"/>
                    </a:ext>
                  </a:extLst>
                </p14:cNvPr>
                <p14:cNvContentPartPr/>
                <p14:nvPr/>
              </p14:nvContentPartPr>
              <p14:xfrm>
                <a:off x="3690273" y="5309531"/>
                <a:ext cx="401400" cy="1562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4CC4888-C37D-4557-BBCB-7DB88CDDEC5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681273" y="5300531"/>
                  <a:ext cx="4190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54BE3A4-FBA4-4F2B-9CB9-63B17A0F85AA}"/>
                    </a:ext>
                  </a:extLst>
                </p14:cNvPr>
                <p14:cNvContentPartPr/>
                <p14:nvPr/>
              </p14:nvContentPartPr>
              <p14:xfrm>
                <a:off x="4248993" y="5172011"/>
                <a:ext cx="327240" cy="2638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54BE3A4-FBA4-4F2B-9CB9-63B17A0F85A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239993" y="5163011"/>
                  <a:ext cx="34488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CBBD093-3993-43E8-B737-DEF5478E5F23}"/>
                    </a:ext>
                  </a:extLst>
                </p14:cNvPr>
                <p14:cNvContentPartPr/>
                <p14:nvPr/>
              </p14:nvContentPartPr>
              <p14:xfrm>
                <a:off x="4478673" y="5224931"/>
                <a:ext cx="49320" cy="115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CBBD093-3993-43E8-B737-DEF5478E5F2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469673" y="5215931"/>
                  <a:ext cx="669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69E955B-73A6-4906-8AB4-FBD6E802C788}"/>
                    </a:ext>
                  </a:extLst>
                </p14:cNvPr>
                <p14:cNvContentPartPr/>
                <p14:nvPr/>
              </p14:nvContentPartPr>
              <p14:xfrm>
                <a:off x="4551753" y="5206571"/>
                <a:ext cx="576360" cy="2106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69E955B-73A6-4906-8AB4-FBD6E802C78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542753" y="5197571"/>
                  <a:ext cx="5940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516914D-6C62-451B-A0A5-9A2A8FD83B57}"/>
                    </a:ext>
                  </a:extLst>
                </p14:cNvPr>
                <p14:cNvContentPartPr/>
                <p14:nvPr/>
              </p14:nvContentPartPr>
              <p14:xfrm>
                <a:off x="4907073" y="5190371"/>
                <a:ext cx="44280" cy="57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516914D-6C62-451B-A0A5-9A2A8FD83B5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898073" y="5181371"/>
                  <a:ext cx="619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EEA293D-38B1-4D38-AA22-2EF24E395EE0}"/>
                    </a:ext>
                  </a:extLst>
                </p14:cNvPr>
                <p14:cNvContentPartPr/>
                <p14:nvPr/>
              </p14:nvContentPartPr>
              <p14:xfrm>
                <a:off x="5159793" y="5305571"/>
                <a:ext cx="182160" cy="2624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EEA293D-38B1-4D38-AA22-2EF24E395EE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150793" y="5296931"/>
                  <a:ext cx="1998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A259BE9-0337-445C-B5B7-E00A614B4EEA}"/>
                    </a:ext>
                  </a:extLst>
                </p14:cNvPr>
                <p14:cNvContentPartPr/>
                <p14:nvPr/>
              </p14:nvContentPartPr>
              <p14:xfrm>
                <a:off x="5434833" y="5138171"/>
                <a:ext cx="913680" cy="2869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A259BE9-0337-445C-B5B7-E00A614B4EE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426193" y="5129531"/>
                  <a:ext cx="93132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9DF4F5C-74A3-4193-9545-829ADCEBFC56}"/>
                    </a:ext>
                  </a:extLst>
                </p14:cNvPr>
                <p14:cNvContentPartPr/>
                <p14:nvPr/>
              </p14:nvContentPartPr>
              <p14:xfrm>
                <a:off x="6473433" y="5110451"/>
                <a:ext cx="775080" cy="2685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9DF4F5C-74A3-4193-9545-829ADCEBFC5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464433" y="5101811"/>
                  <a:ext cx="79272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F8A632E-FBC6-458D-833E-CBD60209D7EB}"/>
                    </a:ext>
                  </a:extLst>
                </p14:cNvPr>
                <p14:cNvContentPartPr/>
                <p14:nvPr/>
              </p14:nvContentPartPr>
              <p14:xfrm>
                <a:off x="7463793" y="5119811"/>
                <a:ext cx="576720" cy="4096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F8A632E-FBC6-458D-833E-CBD60209D7E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454793" y="5111171"/>
                  <a:ext cx="59436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63010B9-9FE6-4CCA-B4EF-6D6D452C428E}"/>
                    </a:ext>
                  </a:extLst>
                </p14:cNvPr>
                <p14:cNvContentPartPr/>
                <p14:nvPr/>
              </p14:nvContentPartPr>
              <p14:xfrm>
                <a:off x="8158593" y="5183891"/>
                <a:ext cx="1019520" cy="4024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63010B9-9FE6-4CCA-B4EF-6D6D452C428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149953" y="5175251"/>
                  <a:ext cx="103716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BD1F6C2-71B5-40AA-B6E7-A5B2BC8AE735}"/>
                    </a:ext>
                  </a:extLst>
                </p14:cNvPr>
                <p14:cNvContentPartPr/>
                <p14:nvPr/>
              </p14:nvContentPartPr>
              <p14:xfrm>
                <a:off x="9036993" y="5235011"/>
                <a:ext cx="119520" cy="493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BD1F6C2-71B5-40AA-B6E7-A5B2BC8AE73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028353" y="5226371"/>
                  <a:ext cx="1371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F87B2CF-0F42-48D7-97F0-E4DF44D4AB2B}"/>
                    </a:ext>
                  </a:extLst>
                </p14:cNvPr>
                <p14:cNvContentPartPr/>
                <p14:nvPr/>
              </p14:nvContentPartPr>
              <p14:xfrm>
                <a:off x="9150033" y="5129531"/>
                <a:ext cx="329040" cy="3006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F87B2CF-0F42-48D7-97F0-E4DF44D4AB2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141393" y="5120531"/>
                  <a:ext cx="34668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636447E1-5B44-49BC-AFE5-FA9DB07C80E8}"/>
                    </a:ext>
                  </a:extLst>
                </p14:cNvPr>
                <p14:cNvContentPartPr/>
                <p14:nvPr/>
              </p14:nvContentPartPr>
              <p14:xfrm>
                <a:off x="9615153" y="5296931"/>
                <a:ext cx="309600" cy="1497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636447E1-5B44-49BC-AFE5-FA9DB07C80E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606513" y="5287931"/>
                  <a:ext cx="3272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E71E9CB-62AA-4A9F-A754-D3FD2954430D}"/>
                    </a:ext>
                  </a:extLst>
                </p14:cNvPr>
                <p14:cNvContentPartPr/>
                <p14:nvPr/>
              </p14:nvContentPartPr>
              <p14:xfrm>
                <a:off x="9839433" y="5237531"/>
                <a:ext cx="42480" cy="288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E71E9CB-62AA-4A9F-A754-D3FD2954430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830793" y="5228531"/>
                  <a:ext cx="601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9AD8D8E-CDAC-4A3A-A4B9-09E73B4429F2}"/>
                    </a:ext>
                  </a:extLst>
                </p14:cNvPr>
                <p14:cNvContentPartPr/>
                <p14:nvPr/>
              </p14:nvContentPartPr>
              <p14:xfrm>
                <a:off x="9913233" y="5137091"/>
                <a:ext cx="542160" cy="3067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9AD8D8E-CDAC-4A3A-A4B9-09E73B4429F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904593" y="5128091"/>
                  <a:ext cx="55980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A8D6C07-8ADD-4CFF-B01D-7C8C2536E47B}"/>
                    </a:ext>
                  </a:extLst>
                </p14:cNvPr>
                <p14:cNvContentPartPr/>
                <p14:nvPr/>
              </p14:nvContentPartPr>
              <p14:xfrm>
                <a:off x="10505433" y="5153291"/>
                <a:ext cx="77040" cy="3477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A8D6C07-8ADD-4CFF-B01D-7C8C2536E47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496433" y="5144291"/>
                  <a:ext cx="9468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854DDB8A-91EC-4BD2-92A7-0A01C7CBB8D3}"/>
                    </a:ext>
                  </a:extLst>
                </p14:cNvPr>
                <p14:cNvContentPartPr/>
                <p14:nvPr/>
              </p14:nvContentPartPr>
              <p14:xfrm>
                <a:off x="10677153" y="5334011"/>
                <a:ext cx="1001880" cy="1695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854DDB8A-91EC-4BD2-92A7-0A01C7CBB8D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668153" y="5325011"/>
                  <a:ext cx="1019520" cy="18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2E3ED7A-FDFC-416F-B5F3-5F6EA501EC7C}"/>
              </a:ext>
            </a:extLst>
          </p:cNvPr>
          <p:cNvGrpSpPr/>
          <p:nvPr/>
        </p:nvGrpSpPr>
        <p:grpSpPr>
          <a:xfrm>
            <a:off x="1314273" y="5850611"/>
            <a:ext cx="7516800" cy="781560"/>
            <a:chOff x="1314273" y="5850611"/>
            <a:chExt cx="7516800" cy="78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217A6E1-510A-40E3-BC1A-0CD6DF5B59FD}"/>
                    </a:ext>
                  </a:extLst>
                </p14:cNvPr>
                <p14:cNvContentPartPr/>
                <p14:nvPr/>
              </p14:nvContentPartPr>
              <p14:xfrm>
                <a:off x="2061633" y="5955731"/>
                <a:ext cx="100080" cy="1533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217A6E1-510A-40E3-BC1A-0CD6DF5B59F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052633" y="5947091"/>
                  <a:ext cx="1177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8D813A1-B751-4272-898A-D2D8283291CE}"/>
                    </a:ext>
                  </a:extLst>
                </p14:cNvPr>
                <p14:cNvContentPartPr/>
                <p14:nvPr/>
              </p14:nvContentPartPr>
              <p14:xfrm>
                <a:off x="2113113" y="6107651"/>
                <a:ext cx="106200" cy="414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8D813A1-B751-4272-898A-D2D8283291C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104113" y="6098651"/>
                  <a:ext cx="1238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8B98BB2-CA40-4415-84BA-90C91F9365B3}"/>
                    </a:ext>
                  </a:extLst>
                </p14:cNvPr>
                <p14:cNvContentPartPr/>
                <p14:nvPr/>
              </p14:nvContentPartPr>
              <p14:xfrm>
                <a:off x="2224713" y="6001091"/>
                <a:ext cx="235440" cy="1159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8B98BB2-CA40-4415-84BA-90C91F9365B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216073" y="5992091"/>
                  <a:ext cx="2530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54647EE-A805-409F-B048-6D7A72B17728}"/>
                    </a:ext>
                  </a:extLst>
                </p14:cNvPr>
                <p14:cNvContentPartPr/>
                <p14:nvPr/>
              </p14:nvContentPartPr>
              <p14:xfrm>
                <a:off x="2222553" y="6203051"/>
                <a:ext cx="36000" cy="1929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54647EE-A805-409F-B048-6D7A72B1772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213553" y="6194051"/>
                  <a:ext cx="536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F7693B7-976D-4266-B50E-9FD495A67CFD}"/>
                    </a:ext>
                  </a:extLst>
                </p14:cNvPr>
                <p14:cNvContentPartPr/>
                <p14:nvPr/>
              </p14:nvContentPartPr>
              <p14:xfrm>
                <a:off x="2211033" y="6159131"/>
                <a:ext cx="73440" cy="1252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F7693B7-976D-4266-B50E-9FD495A67CF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202393" y="6150491"/>
                  <a:ext cx="910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FFA24AC-C87B-4580-925D-B122687DD0CE}"/>
                    </a:ext>
                  </a:extLst>
                </p14:cNvPr>
                <p14:cNvContentPartPr/>
                <p14:nvPr/>
              </p14:nvContentPartPr>
              <p14:xfrm>
                <a:off x="2293473" y="6125291"/>
                <a:ext cx="628200" cy="3582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FFA24AC-C87B-4580-925D-B122687DD0C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284473" y="6116291"/>
                  <a:ext cx="64584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560C6E0-D35F-4099-BD26-C1F445D9FDB3}"/>
                    </a:ext>
                  </a:extLst>
                </p14:cNvPr>
                <p14:cNvContentPartPr/>
                <p14:nvPr/>
              </p14:nvContentPartPr>
              <p14:xfrm>
                <a:off x="2821593" y="6070571"/>
                <a:ext cx="64440" cy="5616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560C6E0-D35F-4099-BD26-C1F445D9FDB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812953" y="6061571"/>
                  <a:ext cx="82080" cy="57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0B1B6E2-A44F-4952-BE8D-40B63963D484}"/>
                    </a:ext>
                  </a:extLst>
                </p14:cNvPr>
                <p14:cNvContentPartPr/>
                <p14:nvPr/>
              </p14:nvContentPartPr>
              <p14:xfrm>
                <a:off x="2937513" y="6118451"/>
                <a:ext cx="1800" cy="18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0B1B6E2-A44F-4952-BE8D-40B63963D48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928873" y="6109811"/>
                  <a:ext cx="194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2C3B7C6-684C-48E7-8B15-70595BA708DB}"/>
                    </a:ext>
                  </a:extLst>
                </p14:cNvPr>
                <p14:cNvContentPartPr/>
                <p14:nvPr/>
              </p14:nvContentPartPr>
              <p14:xfrm>
                <a:off x="2934633" y="6073091"/>
                <a:ext cx="109080" cy="1537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2C3B7C6-684C-48E7-8B15-70595BA708D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925993" y="6064091"/>
                  <a:ext cx="1267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01671B1-0A65-4101-BF11-77A2E4EF1BC9}"/>
                    </a:ext>
                  </a:extLst>
                </p14:cNvPr>
                <p14:cNvContentPartPr/>
                <p14:nvPr/>
              </p14:nvContentPartPr>
              <p14:xfrm>
                <a:off x="3059193" y="5965451"/>
                <a:ext cx="223200" cy="2451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01671B1-0A65-4101-BF11-77A2E4EF1BC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050553" y="5956451"/>
                  <a:ext cx="24084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479E88D-AE13-4CA3-80F9-B2C8688B0B8D}"/>
                    </a:ext>
                  </a:extLst>
                </p14:cNvPr>
                <p14:cNvContentPartPr/>
                <p14:nvPr/>
              </p14:nvContentPartPr>
              <p14:xfrm>
                <a:off x="3182673" y="5932691"/>
                <a:ext cx="104760" cy="712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479E88D-AE13-4CA3-80F9-B2C8688B0B8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174033" y="5923691"/>
                  <a:ext cx="1224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77EBD2B-2C2B-46FB-8284-AA2083BFB25D}"/>
                    </a:ext>
                  </a:extLst>
                </p14:cNvPr>
                <p14:cNvContentPartPr/>
                <p14:nvPr/>
              </p14:nvContentPartPr>
              <p14:xfrm>
                <a:off x="2971713" y="6257411"/>
                <a:ext cx="213120" cy="2102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77EBD2B-2C2B-46FB-8284-AA2083BFB25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962713" y="6248771"/>
                  <a:ext cx="2307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8BE9EC0-4DBA-4766-A5CE-BA82426C939C}"/>
                    </a:ext>
                  </a:extLst>
                </p14:cNvPr>
                <p14:cNvContentPartPr/>
                <p14:nvPr/>
              </p14:nvContentPartPr>
              <p14:xfrm>
                <a:off x="3094113" y="6303851"/>
                <a:ext cx="124920" cy="446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8BE9EC0-4DBA-4766-A5CE-BA82426C939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085473" y="6294851"/>
                  <a:ext cx="1425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54853D5-9DE4-46FE-92E4-B8CA77EE4A65}"/>
                    </a:ext>
                  </a:extLst>
                </p14:cNvPr>
                <p14:cNvContentPartPr/>
                <p14:nvPr/>
              </p14:nvContentPartPr>
              <p14:xfrm>
                <a:off x="3214353" y="6163451"/>
                <a:ext cx="385560" cy="2466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54853D5-9DE4-46FE-92E4-B8CA77EE4A6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205713" y="6154811"/>
                  <a:ext cx="4032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C22BDC0-E6E7-4256-9BD1-7863571028CC}"/>
                    </a:ext>
                  </a:extLst>
                </p14:cNvPr>
                <p14:cNvContentPartPr/>
                <p14:nvPr/>
              </p14:nvContentPartPr>
              <p14:xfrm>
                <a:off x="3510273" y="6140051"/>
                <a:ext cx="69480" cy="712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C22BDC0-E6E7-4256-9BD1-7863571028C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501633" y="6131051"/>
                  <a:ext cx="871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2E84D2B-E4F9-46CD-8F25-65B8B58A2F89}"/>
                    </a:ext>
                  </a:extLst>
                </p14:cNvPr>
                <p14:cNvContentPartPr/>
                <p14:nvPr/>
              </p14:nvContentPartPr>
              <p14:xfrm>
                <a:off x="3576153" y="6003971"/>
                <a:ext cx="369360" cy="3153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2E84D2B-E4F9-46CD-8F25-65B8B58A2F8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567153" y="5995331"/>
                  <a:ext cx="3870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BB7E723-3B98-4AA8-A09C-54C1CD4D1EFE}"/>
                    </a:ext>
                  </a:extLst>
                </p14:cNvPr>
                <p14:cNvContentPartPr/>
                <p14:nvPr/>
              </p14:nvContentPartPr>
              <p14:xfrm>
                <a:off x="3532233" y="5973731"/>
                <a:ext cx="5760" cy="61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BB7E723-3B98-4AA8-A09C-54C1CD4D1EF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523233" y="5964731"/>
                  <a:ext cx="234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5E2D8E6-703F-4232-B674-3DCB58073B42}"/>
                    </a:ext>
                  </a:extLst>
                </p14:cNvPr>
                <p14:cNvContentPartPr/>
                <p14:nvPr/>
              </p14:nvContentPartPr>
              <p14:xfrm>
                <a:off x="3372753" y="6001451"/>
                <a:ext cx="1460160" cy="1468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5E2D8E6-703F-4232-B674-3DCB58073B4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363753" y="5992811"/>
                  <a:ext cx="14778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2DF9584-C0B5-4541-A1CB-E2469CB2CAB7}"/>
                    </a:ext>
                  </a:extLst>
                </p14:cNvPr>
                <p14:cNvContentPartPr/>
                <p14:nvPr/>
              </p14:nvContentPartPr>
              <p14:xfrm>
                <a:off x="4687113" y="6043211"/>
                <a:ext cx="209160" cy="2167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2DF9584-C0B5-4541-A1CB-E2469CB2CAB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678113" y="6034211"/>
                  <a:ext cx="2268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E4C157B-7303-4BA1-BDBA-AD54B5371703}"/>
                    </a:ext>
                  </a:extLst>
                </p14:cNvPr>
                <p14:cNvContentPartPr/>
                <p14:nvPr/>
              </p14:nvContentPartPr>
              <p14:xfrm>
                <a:off x="5181033" y="5981651"/>
                <a:ext cx="717480" cy="4226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E4C157B-7303-4BA1-BDBA-AD54B537170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172033" y="5973011"/>
                  <a:ext cx="73512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B5599C9-D2F4-4C5B-A65C-E6EB113C49C3}"/>
                    </a:ext>
                  </a:extLst>
                </p14:cNvPr>
                <p14:cNvContentPartPr/>
                <p14:nvPr/>
              </p14:nvContentPartPr>
              <p14:xfrm>
                <a:off x="6072033" y="6048971"/>
                <a:ext cx="373320" cy="1659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B5599C9-D2F4-4C5B-A65C-E6EB113C49C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063033" y="6039971"/>
                  <a:ext cx="3909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44015F7-9A72-403D-BCA1-026FF66C71F3}"/>
                    </a:ext>
                  </a:extLst>
                </p14:cNvPr>
                <p14:cNvContentPartPr/>
                <p14:nvPr/>
              </p14:nvContentPartPr>
              <p14:xfrm>
                <a:off x="6498993" y="5927291"/>
                <a:ext cx="102600" cy="2775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44015F7-9A72-403D-BCA1-026FF66C71F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490353" y="5918651"/>
                  <a:ext cx="12024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A42A0B0-D750-4A47-A352-76C89F6C9F05}"/>
                    </a:ext>
                  </a:extLst>
                </p14:cNvPr>
                <p14:cNvContentPartPr/>
                <p14:nvPr/>
              </p14:nvContentPartPr>
              <p14:xfrm>
                <a:off x="6497193" y="5975171"/>
                <a:ext cx="144000" cy="658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A42A0B0-D750-4A47-A352-76C89F6C9F0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488193" y="5966171"/>
                  <a:ext cx="1616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1075ACD-210A-439F-AC3A-66B8E276AC7D}"/>
                    </a:ext>
                  </a:extLst>
                </p14:cNvPr>
                <p14:cNvContentPartPr/>
                <p14:nvPr/>
              </p14:nvContentPartPr>
              <p14:xfrm>
                <a:off x="6752073" y="5899931"/>
                <a:ext cx="354240" cy="3261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1075ACD-210A-439F-AC3A-66B8E276AC7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743433" y="5891291"/>
                  <a:ext cx="3718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A4420B4A-3CE8-4349-9DC3-B65B6AE701F6}"/>
                    </a:ext>
                  </a:extLst>
                </p14:cNvPr>
                <p14:cNvContentPartPr/>
                <p14:nvPr/>
              </p14:nvContentPartPr>
              <p14:xfrm>
                <a:off x="6998313" y="5970491"/>
                <a:ext cx="191520" cy="892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A4420B4A-3CE8-4349-9DC3-B65B6AE701F6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989313" y="5961491"/>
                  <a:ext cx="2091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14711C6-3E4D-4411-8908-5291FB742F6A}"/>
                    </a:ext>
                  </a:extLst>
                </p14:cNvPr>
                <p14:cNvContentPartPr/>
                <p14:nvPr/>
              </p14:nvContentPartPr>
              <p14:xfrm>
                <a:off x="7126473" y="5933411"/>
                <a:ext cx="452880" cy="2422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14711C6-3E4D-4411-8908-5291FB742F6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117833" y="5924411"/>
                  <a:ext cx="4705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7D22BF13-DCA5-4C12-980E-CC3C84E25AEF}"/>
                    </a:ext>
                  </a:extLst>
                </p14:cNvPr>
                <p14:cNvContentPartPr/>
                <p14:nvPr/>
              </p14:nvContentPartPr>
              <p14:xfrm>
                <a:off x="7475673" y="5938811"/>
                <a:ext cx="123840" cy="792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7D22BF13-DCA5-4C12-980E-CC3C84E25AE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467033" y="5930171"/>
                  <a:ext cx="1414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4BEF96C-108D-4F71-98D5-0F88E06D585A}"/>
                    </a:ext>
                  </a:extLst>
                </p14:cNvPr>
                <p14:cNvContentPartPr/>
                <p14:nvPr/>
              </p14:nvContentPartPr>
              <p14:xfrm>
                <a:off x="7570353" y="5877251"/>
                <a:ext cx="304200" cy="2847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4BEF96C-108D-4F71-98D5-0F88E06D585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561713" y="5868611"/>
                  <a:ext cx="32184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8AD1F9E-4894-4583-9C20-DFAF055E976A}"/>
                    </a:ext>
                  </a:extLst>
                </p14:cNvPr>
                <p14:cNvContentPartPr/>
                <p14:nvPr/>
              </p14:nvContentPartPr>
              <p14:xfrm>
                <a:off x="7967793" y="5996771"/>
                <a:ext cx="224280" cy="1465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8AD1F9E-4894-4583-9C20-DFAF055E976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958793" y="5987771"/>
                  <a:ext cx="2419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C928DB3-FF68-40D5-BF2D-EC0071A0D7D9}"/>
                    </a:ext>
                  </a:extLst>
                </p14:cNvPr>
                <p14:cNvContentPartPr/>
                <p14:nvPr/>
              </p14:nvContentPartPr>
              <p14:xfrm>
                <a:off x="8103153" y="5908931"/>
                <a:ext cx="45000" cy="183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C928DB3-FF68-40D5-BF2D-EC0071A0D7D9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094153" y="5900291"/>
                  <a:ext cx="626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CE88D78-BE33-4AE9-9BFE-B6924612799E}"/>
                    </a:ext>
                  </a:extLst>
                </p14:cNvPr>
                <p14:cNvContentPartPr/>
                <p14:nvPr/>
              </p14:nvContentPartPr>
              <p14:xfrm>
                <a:off x="8138433" y="5883011"/>
                <a:ext cx="692640" cy="2491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CE88D78-BE33-4AE9-9BFE-B6924612799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129793" y="5874011"/>
                  <a:ext cx="71028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913FA08A-D06C-42F0-8EED-E5F1E82BD8BD}"/>
                    </a:ext>
                  </a:extLst>
                </p14:cNvPr>
                <p14:cNvContentPartPr/>
                <p14:nvPr/>
              </p14:nvContentPartPr>
              <p14:xfrm>
                <a:off x="1314273" y="5850611"/>
                <a:ext cx="773280" cy="3146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913FA08A-D06C-42F0-8EED-E5F1E82BD8B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305273" y="5841971"/>
                  <a:ext cx="79092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0B999C95-D35F-48CD-B2E8-02972AEF0E59}"/>
                    </a:ext>
                  </a:extLst>
                </p14:cNvPr>
                <p14:cNvContentPartPr/>
                <p14:nvPr/>
              </p14:nvContentPartPr>
              <p14:xfrm>
                <a:off x="2013033" y="6171371"/>
                <a:ext cx="122400" cy="288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0B999C95-D35F-48CD-B2E8-02972AEF0E59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04393" y="6162731"/>
                  <a:ext cx="1400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D243410D-468A-4E1A-8737-8BFCFEC7C3EF}"/>
                    </a:ext>
                  </a:extLst>
                </p14:cNvPr>
                <p14:cNvContentPartPr/>
                <p14:nvPr/>
              </p14:nvContentPartPr>
              <p14:xfrm>
                <a:off x="2044713" y="6003251"/>
                <a:ext cx="117000" cy="1278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D243410D-468A-4E1A-8737-8BFCFEC7C3E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036073" y="5994251"/>
                  <a:ext cx="134640" cy="14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395D2F7C-2579-4D9F-85E9-9439F19726AE}"/>
              </a:ext>
            </a:extLst>
          </p:cNvPr>
          <p:cNvGrpSpPr/>
          <p:nvPr/>
        </p:nvGrpSpPr>
        <p:grpSpPr>
          <a:xfrm>
            <a:off x="228873" y="5222411"/>
            <a:ext cx="1371960" cy="1220400"/>
            <a:chOff x="228873" y="5222411"/>
            <a:chExt cx="1371960" cy="122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E001226-FBC9-4DEC-B711-9AF228D951C9}"/>
                    </a:ext>
                  </a:extLst>
                </p14:cNvPr>
                <p14:cNvContentPartPr/>
                <p14:nvPr/>
              </p14:nvContentPartPr>
              <p14:xfrm>
                <a:off x="359553" y="5222411"/>
                <a:ext cx="643680" cy="3916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E001226-FBC9-4DEC-B711-9AF228D951C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50913" y="5213771"/>
                  <a:ext cx="66132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DF04A7C-98A5-4E99-9ECD-9FEA9D94399C}"/>
                    </a:ext>
                  </a:extLst>
                </p14:cNvPr>
                <p14:cNvContentPartPr/>
                <p14:nvPr/>
              </p14:nvContentPartPr>
              <p14:xfrm>
                <a:off x="228873" y="5801651"/>
                <a:ext cx="73440" cy="2448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DF04A7C-98A5-4E99-9ECD-9FEA9D94399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20233" y="5793011"/>
                  <a:ext cx="9108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BC043DD3-9521-4339-B287-098CF4CF37A4}"/>
                    </a:ext>
                  </a:extLst>
                </p14:cNvPr>
                <p14:cNvContentPartPr/>
                <p14:nvPr/>
              </p14:nvContentPartPr>
              <p14:xfrm>
                <a:off x="314193" y="5850971"/>
                <a:ext cx="196560" cy="1414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C043DD3-9521-4339-B287-098CF4CF37A4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05553" y="5842331"/>
                  <a:ext cx="2142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0E70B03-32CB-4784-B707-B95640921605}"/>
                    </a:ext>
                  </a:extLst>
                </p14:cNvPr>
                <p14:cNvContentPartPr/>
                <p14:nvPr/>
              </p14:nvContentPartPr>
              <p14:xfrm>
                <a:off x="543513" y="5718131"/>
                <a:ext cx="92880" cy="2548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0E70B03-32CB-4784-B707-B95640921605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34873" y="5709491"/>
                  <a:ext cx="1105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AACA862-5AB3-4F04-AEE0-C0C3315C5340}"/>
                    </a:ext>
                  </a:extLst>
                </p14:cNvPr>
                <p14:cNvContentPartPr/>
                <p14:nvPr/>
              </p14:nvContentPartPr>
              <p14:xfrm>
                <a:off x="520113" y="5683211"/>
                <a:ext cx="112680" cy="1825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AACA862-5AB3-4F04-AEE0-C0C3315C5340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11473" y="5674571"/>
                  <a:ext cx="1303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8FDFCBA-47E4-47CE-B0A8-5D1C30B87A36}"/>
                    </a:ext>
                  </a:extLst>
                </p14:cNvPr>
                <p14:cNvContentPartPr/>
                <p14:nvPr/>
              </p14:nvContentPartPr>
              <p14:xfrm>
                <a:off x="688233" y="5387651"/>
                <a:ext cx="912600" cy="5612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8FDFCBA-47E4-47CE-B0A8-5D1C30B87A36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79233" y="5378651"/>
                  <a:ext cx="930240" cy="57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1DDCFEA7-71DB-4588-B3A3-33E6CE5D3B84}"/>
                    </a:ext>
                  </a:extLst>
                </p14:cNvPr>
                <p14:cNvContentPartPr/>
                <p14:nvPr/>
              </p14:nvContentPartPr>
              <p14:xfrm>
                <a:off x="237873" y="6228251"/>
                <a:ext cx="180000" cy="2145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1DDCFEA7-71DB-4588-B3A3-33E6CE5D3B84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29233" y="6219251"/>
                  <a:ext cx="1976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8D60D40-5A6C-4D1E-8A77-9B83766F5FD6}"/>
                    </a:ext>
                  </a:extLst>
                </p14:cNvPr>
                <p14:cNvContentPartPr/>
                <p14:nvPr/>
              </p14:nvContentPartPr>
              <p14:xfrm>
                <a:off x="457833" y="6278291"/>
                <a:ext cx="164160" cy="1378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8D60D40-5A6C-4D1E-8A77-9B83766F5FD6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49193" y="6269291"/>
                  <a:ext cx="1818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1FB8A79F-3A8F-4A8A-9F24-94DFDC088423}"/>
                    </a:ext>
                  </a:extLst>
                </p14:cNvPr>
                <p14:cNvContentPartPr/>
                <p14:nvPr/>
              </p14:nvContentPartPr>
              <p14:xfrm>
                <a:off x="487713" y="6169211"/>
                <a:ext cx="56520" cy="104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1FB8A79F-3A8F-4A8A-9F24-94DFDC088423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79073" y="6160211"/>
                  <a:ext cx="741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34ACC2C2-726F-41FC-8719-087FC58CE5B1}"/>
                    </a:ext>
                  </a:extLst>
                </p14:cNvPr>
                <p14:cNvContentPartPr/>
                <p14:nvPr/>
              </p14:nvContentPartPr>
              <p14:xfrm>
                <a:off x="621993" y="6038891"/>
                <a:ext cx="484560" cy="3078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34ACC2C2-726F-41FC-8719-087FC58CE5B1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12993" y="6029891"/>
                  <a:ext cx="502200" cy="3254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69" name="Picture 168">
            <a:extLst>
              <a:ext uri="{FF2B5EF4-FFF2-40B4-BE49-F238E27FC236}">
                <a16:creationId xmlns:a16="http://schemas.microsoft.com/office/drawing/2014/main" id="{995B471C-B1F6-4C22-ABAC-22DEBB266CEC}"/>
              </a:ext>
            </a:extLst>
          </p:cNvPr>
          <p:cNvPicPr>
            <a:picLocks noChangeAspect="1"/>
          </p:cNvPicPr>
          <p:nvPr/>
        </p:nvPicPr>
        <p:blipFill>
          <a:blip r:embed="rId284"/>
          <a:stretch>
            <a:fillRect/>
          </a:stretch>
        </p:blipFill>
        <p:spPr>
          <a:xfrm>
            <a:off x="1724144" y="842837"/>
            <a:ext cx="2447925" cy="1181100"/>
          </a:xfrm>
          <a:prstGeom prst="rect">
            <a:avLst/>
          </a:prstGeom>
        </p:spPr>
      </p:pic>
      <p:sp>
        <p:nvSpPr>
          <p:cNvPr id="170" name="TextBox 169">
            <a:extLst>
              <a:ext uri="{FF2B5EF4-FFF2-40B4-BE49-F238E27FC236}">
                <a16:creationId xmlns:a16="http://schemas.microsoft.com/office/drawing/2014/main" id="{5807A424-E30F-4E18-B6D3-0B0F8530FA2C}"/>
              </a:ext>
            </a:extLst>
          </p:cNvPr>
          <p:cNvSpPr txBox="1"/>
          <p:nvPr/>
        </p:nvSpPr>
        <p:spPr>
          <a:xfrm>
            <a:off x="-37337" y="6458215"/>
            <a:ext cx="12346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Reference : https://edu.google.com/openonline/course-builder/docs/1.10/for-course-builder-developers/specific-sub-tasks/student-progress.html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0E409903-0D70-4CCE-B8B7-8E3F663F6A15}"/>
              </a:ext>
            </a:extLst>
          </p:cNvPr>
          <p:cNvSpPr txBox="1"/>
          <p:nvPr/>
        </p:nvSpPr>
        <p:spPr>
          <a:xfrm>
            <a:off x="277653" y="4850919"/>
            <a:ext cx="3711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Pie chart shall also be generated</a:t>
            </a:r>
          </a:p>
        </p:txBody>
      </p:sp>
    </p:spTree>
    <p:extLst>
      <p:ext uri="{BB962C8B-B14F-4D97-AF65-F5344CB8AC3E}">
        <p14:creationId xmlns:p14="http://schemas.microsoft.com/office/powerpoint/2010/main" val="228938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802387-4FBD-48D6-AD22-EBD243CF858E}"/>
              </a:ext>
            </a:extLst>
          </p:cNvPr>
          <p:cNvSpPr txBox="1"/>
          <p:nvPr/>
        </p:nvSpPr>
        <p:spPr>
          <a:xfrm>
            <a:off x="1097751" y="13854"/>
            <a:ext cx="10810228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Assessment</a:t>
            </a:r>
          </a:p>
        </p:txBody>
      </p:sp>
      <p:pic>
        <p:nvPicPr>
          <p:cNvPr id="4" name="Picture 3" descr="S2SLogo.png">
            <a:extLst>
              <a:ext uri="{FF2B5EF4-FFF2-40B4-BE49-F238E27FC236}">
                <a16:creationId xmlns:a16="http://schemas.microsoft.com/office/drawing/2014/main" id="{C64871BC-074C-454D-9424-CD873ABF895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732" y="3103"/>
            <a:ext cx="1046018" cy="123788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5419810-F7A9-49DD-A757-5ED4A948D025}"/>
              </a:ext>
            </a:extLst>
          </p:cNvPr>
          <p:cNvGrpSpPr/>
          <p:nvPr/>
        </p:nvGrpSpPr>
        <p:grpSpPr>
          <a:xfrm>
            <a:off x="566979" y="734199"/>
            <a:ext cx="9651725" cy="3173007"/>
            <a:chOff x="684068" y="1692577"/>
            <a:chExt cx="10131135" cy="317300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55C34B3-3D59-4F7D-B961-AD132AB1FA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3663"/>
            <a:stretch/>
          </p:blipFill>
          <p:spPr>
            <a:xfrm>
              <a:off x="684068" y="1692577"/>
              <a:ext cx="10131135" cy="2459431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CD3E1C6-0CD9-417F-85C4-FF6A034D8657}"/>
                </a:ext>
              </a:extLst>
            </p:cNvPr>
            <p:cNvGrpSpPr/>
            <p:nvPr/>
          </p:nvGrpSpPr>
          <p:grpSpPr>
            <a:xfrm>
              <a:off x="1302327" y="4099626"/>
              <a:ext cx="9482955" cy="765958"/>
              <a:chOff x="1302327" y="4099626"/>
              <a:chExt cx="9482955" cy="76595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4095DC-CB31-451E-922F-BAB96C3064E9}"/>
                  </a:ext>
                </a:extLst>
              </p:cNvPr>
              <p:cNvSpPr txBox="1"/>
              <p:nvPr/>
            </p:nvSpPr>
            <p:spPr>
              <a:xfrm>
                <a:off x="1302327" y="4496252"/>
                <a:ext cx="1483848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Take Test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00B1A1-CE7B-4061-8021-FA4FD4E17FA9}"/>
                  </a:ext>
                </a:extLst>
              </p:cNvPr>
              <p:cNvSpPr txBox="1"/>
              <p:nvPr/>
            </p:nvSpPr>
            <p:spPr>
              <a:xfrm>
                <a:off x="5098473" y="4467121"/>
                <a:ext cx="1483848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Take Test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2E3020-F25E-43E9-B0C1-FED791FD416A}"/>
                  </a:ext>
                </a:extLst>
              </p:cNvPr>
              <p:cNvSpPr txBox="1"/>
              <p:nvPr/>
            </p:nvSpPr>
            <p:spPr>
              <a:xfrm>
                <a:off x="8174178" y="4494415"/>
                <a:ext cx="1483848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Take Test</a:t>
                </a: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B640157F-B184-4DA3-B180-7CBE336DDA7D}"/>
                  </a:ext>
                </a:extLst>
              </p:cNvPr>
              <p:cNvGrpSpPr/>
              <p:nvPr/>
            </p:nvGrpSpPr>
            <p:grpSpPr>
              <a:xfrm>
                <a:off x="1302327" y="4126920"/>
                <a:ext cx="2895600" cy="369332"/>
                <a:chOff x="1302326" y="5055169"/>
                <a:chExt cx="3796145" cy="369332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3EB707E-1675-4E57-B147-FA7037CD13C3}"/>
                    </a:ext>
                  </a:extLst>
                </p:cNvPr>
                <p:cNvSpPr txBox="1"/>
                <p:nvPr/>
              </p:nvSpPr>
              <p:spPr>
                <a:xfrm>
                  <a:off x="1302326" y="5055169"/>
                  <a:ext cx="37961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      Add to my Test plan</a:t>
                  </a: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62F83F76-632C-4902-A547-4D154E3D54A7}"/>
                    </a:ext>
                  </a:extLst>
                </p:cNvPr>
                <p:cNvSpPr/>
                <p:nvPr/>
              </p:nvSpPr>
              <p:spPr>
                <a:xfrm>
                  <a:off x="1475509" y="5173704"/>
                  <a:ext cx="173182" cy="1476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CB880132-A88F-4943-8DBD-E9067CFBC02A}"/>
                  </a:ext>
                </a:extLst>
              </p:cNvPr>
              <p:cNvGrpSpPr/>
              <p:nvPr/>
            </p:nvGrpSpPr>
            <p:grpSpPr>
              <a:xfrm>
                <a:off x="4752109" y="4099626"/>
                <a:ext cx="2895600" cy="369332"/>
                <a:chOff x="1302326" y="5055169"/>
                <a:chExt cx="3796145" cy="369332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17701DD-B639-41CD-92F0-525022BA6C04}"/>
                    </a:ext>
                  </a:extLst>
                </p:cNvPr>
                <p:cNvSpPr txBox="1"/>
                <p:nvPr/>
              </p:nvSpPr>
              <p:spPr>
                <a:xfrm>
                  <a:off x="1302326" y="5055169"/>
                  <a:ext cx="37961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      Add to my Test plan</a:t>
                  </a: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FC1AD3B-E99F-41CE-8327-2B81D111A4EC}"/>
                    </a:ext>
                  </a:extLst>
                </p:cNvPr>
                <p:cNvSpPr/>
                <p:nvPr/>
              </p:nvSpPr>
              <p:spPr>
                <a:xfrm>
                  <a:off x="1475509" y="5173704"/>
                  <a:ext cx="173182" cy="1476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448A56D4-4ADC-4C5F-B513-7EB83BD95AC5}"/>
                  </a:ext>
                </a:extLst>
              </p:cNvPr>
              <p:cNvGrpSpPr/>
              <p:nvPr/>
            </p:nvGrpSpPr>
            <p:grpSpPr>
              <a:xfrm>
                <a:off x="7889682" y="4126920"/>
                <a:ext cx="2895600" cy="369332"/>
                <a:chOff x="1302326" y="5055169"/>
                <a:chExt cx="3796145" cy="369332"/>
              </a:xfrm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EE0997B-51D9-40C4-A371-D32797399E97}"/>
                    </a:ext>
                  </a:extLst>
                </p:cNvPr>
                <p:cNvSpPr txBox="1"/>
                <p:nvPr/>
              </p:nvSpPr>
              <p:spPr>
                <a:xfrm>
                  <a:off x="1302326" y="5055169"/>
                  <a:ext cx="37961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      Add to my Test plan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FD61405-0BCC-4C32-8368-310EC9C6A1C5}"/>
                    </a:ext>
                  </a:extLst>
                </p:cNvPr>
                <p:cNvSpPr/>
                <p:nvPr/>
              </p:nvSpPr>
              <p:spPr>
                <a:xfrm>
                  <a:off x="1475509" y="5173704"/>
                  <a:ext cx="173182" cy="1476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73091F3-3BF2-4FA9-BE32-1B1C13833E15}"/>
              </a:ext>
            </a:extLst>
          </p:cNvPr>
          <p:cNvSpPr/>
          <p:nvPr/>
        </p:nvSpPr>
        <p:spPr>
          <a:xfrm>
            <a:off x="4234460" y="4018999"/>
            <a:ext cx="7084704" cy="2145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3B0E851-FF27-47CD-A6C9-4D94D1FB2C42}"/>
              </a:ext>
            </a:extLst>
          </p:cNvPr>
          <p:cNvSpPr/>
          <p:nvPr/>
        </p:nvSpPr>
        <p:spPr>
          <a:xfrm>
            <a:off x="1904966" y="4018999"/>
            <a:ext cx="2244436" cy="747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Abeer1</a:t>
            </a:r>
          </a:p>
          <a:p>
            <a:r>
              <a:rPr lang="en-US" dirty="0">
                <a:solidFill>
                  <a:schemeClr val="tx1"/>
                </a:solidFill>
              </a:rPr>
              <a:t>My Songs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4F010C-A648-46D5-8381-FE9E9DD6BF16}"/>
              </a:ext>
            </a:extLst>
          </p:cNvPr>
          <p:cNvSpPr txBox="1"/>
          <p:nvPr/>
        </p:nvSpPr>
        <p:spPr>
          <a:xfrm>
            <a:off x="751586" y="4251450"/>
            <a:ext cx="166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Plan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0FD9CC-4BB3-4ED1-AB4D-1CD46D11D3E6}"/>
              </a:ext>
            </a:extLst>
          </p:cNvPr>
          <p:cNvSpPr/>
          <p:nvPr/>
        </p:nvSpPr>
        <p:spPr>
          <a:xfrm>
            <a:off x="4315686" y="4045523"/>
            <a:ext cx="28956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Will the test be time bound?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4DE9AE-34F1-46E4-8D58-2D1E6461494E}"/>
              </a:ext>
            </a:extLst>
          </p:cNvPr>
          <p:cNvSpPr/>
          <p:nvPr/>
        </p:nvSpPr>
        <p:spPr>
          <a:xfrm>
            <a:off x="7211286" y="4274123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ED0323-B747-457D-9E53-EA389EFF3876}"/>
              </a:ext>
            </a:extLst>
          </p:cNvPr>
          <p:cNvSpPr/>
          <p:nvPr/>
        </p:nvSpPr>
        <p:spPr>
          <a:xfrm>
            <a:off x="8201886" y="4274123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C53316-882C-41C2-97AC-9834EA395862}"/>
              </a:ext>
            </a:extLst>
          </p:cNvPr>
          <p:cNvSpPr txBox="1"/>
          <p:nvPr/>
        </p:nvSpPr>
        <p:spPr>
          <a:xfrm>
            <a:off x="7439886" y="419792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6976A9-A51F-429C-8E04-8BF0CC628ACE}"/>
              </a:ext>
            </a:extLst>
          </p:cNvPr>
          <p:cNvSpPr txBox="1"/>
          <p:nvPr/>
        </p:nvSpPr>
        <p:spPr>
          <a:xfrm>
            <a:off x="8506686" y="419792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4CF180-BCC3-4198-AF9E-4DC04A91AA7D}"/>
              </a:ext>
            </a:extLst>
          </p:cNvPr>
          <p:cNvSpPr/>
          <p:nvPr/>
        </p:nvSpPr>
        <p:spPr>
          <a:xfrm>
            <a:off x="4087086" y="5036123"/>
            <a:ext cx="2209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 start Date: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A17B043-23C5-4A05-B653-7B6232C47748}"/>
              </a:ext>
            </a:extLst>
          </p:cNvPr>
          <p:cNvSpPr/>
          <p:nvPr/>
        </p:nvSpPr>
        <p:spPr>
          <a:xfrm>
            <a:off x="7744686" y="4959923"/>
            <a:ext cx="2209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 end Date: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958BB4-6064-49AD-82F6-73EEF7B8EF38}"/>
              </a:ext>
            </a:extLst>
          </p:cNvPr>
          <p:cNvSpPr/>
          <p:nvPr/>
        </p:nvSpPr>
        <p:spPr>
          <a:xfrm>
            <a:off x="5992086" y="5036123"/>
            <a:ext cx="1066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ction Button: Forward or Next 5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C84A90C-43B4-4478-856E-55EB3DA7BC00}"/>
              </a:ext>
            </a:extLst>
          </p:cNvPr>
          <p:cNvSpPr/>
          <p:nvPr/>
        </p:nvSpPr>
        <p:spPr>
          <a:xfrm rot="5400000">
            <a:off x="7058886" y="5036123"/>
            <a:ext cx="228600" cy="2286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1D3EA30-B0EF-4D69-9D5B-4629E399EE65}"/>
              </a:ext>
            </a:extLst>
          </p:cNvPr>
          <p:cNvGrpSpPr/>
          <p:nvPr/>
        </p:nvGrpSpPr>
        <p:grpSpPr>
          <a:xfrm>
            <a:off x="9497286" y="5036123"/>
            <a:ext cx="1295400" cy="228600"/>
            <a:chOff x="6172200" y="4800600"/>
            <a:chExt cx="1295400" cy="2286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01BE576-A283-47F1-A923-392E36975BB7}"/>
                </a:ext>
              </a:extLst>
            </p:cNvPr>
            <p:cNvSpPr/>
            <p:nvPr/>
          </p:nvSpPr>
          <p:spPr>
            <a:xfrm>
              <a:off x="6172200" y="4800600"/>
              <a:ext cx="10668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ction Button: Forward or Next 58">
              <a:hlinkClick r:id="" action="ppaction://hlinkshowjump?jump=nextslide" highlightClick="1"/>
              <a:extLst>
                <a:ext uri="{FF2B5EF4-FFF2-40B4-BE49-F238E27FC236}">
                  <a16:creationId xmlns:a16="http://schemas.microsoft.com/office/drawing/2014/main" id="{898F75E6-7E3C-4426-8361-5E0509EF58A8}"/>
                </a:ext>
              </a:extLst>
            </p:cNvPr>
            <p:cNvSpPr/>
            <p:nvPr/>
          </p:nvSpPr>
          <p:spPr>
            <a:xfrm rot="5400000">
              <a:off x="7239000" y="4800600"/>
              <a:ext cx="228600" cy="228600"/>
            </a:xfrm>
            <a:prstGeom prst="actionButtonForwardNex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E3D6610-F168-4095-880D-5E938A762000}"/>
              </a:ext>
            </a:extLst>
          </p:cNvPr>
          <p:cNvSpPr/>
          <p:nvPr/>
        </p:nvSpPr>
        <p:spPr>
          <a:xfrm>
            <a:off x="4163286" y="5340923"/>
            <a:ext cx="3886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 you want to receive notification?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717CCDE-DD62-4B4B-A4C3-2ED5F5DD887D}"/>
              </a:ext>
            </a:extLst>
          </p:cNvPr>
          <p:cNvSpPr/>
          <p:nvPr/>
        </p:nvSpPr>
        <p:spPr>
          <a:xfrm>
            <a:off x="7973286" y="5569523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89B1ADA-90F1-4ADD-9160-498C7AC20D29}"/>
              </a:ext>
            </a:extLst>
          </p:cNvPr>
          <p:cNvSpPr/>
          <p:nvPr/>
        </p:nvSpPr>
        <p:spPr>
          <a:xfrm>
            <a:off x="8887686" y="5569523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F24E65-3C63-475D-A219-0C2EC371C4E1}"/>
              </a:ext>
            </a:extLst>
          </p:cNvPr>
          <p:cNvSpPr txBox="1"/>
          <p:nvPr/>
        </p:nvSpPr>
        <p:spPr>
          <a:xfrm>
            <a:off x="8125686" y="549332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321A85-233C-491A-91B0-7DB55D60E211}"/>
              </a:ext>
            </a:extLst>
          </p:cNvPr>
          <p:cNvSpPr txBox="1"/>
          <p:nvPr/>
        </p:nvSpPr>
        <p:spPr>
          <a:xfrm>
            <a:off x="9192486" y="549332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BB6D98E-44E9-4B0E-9D4C-6DF73C4B024E}"/>
              </a:ext>
            </a:extLst>
          </p:cNvPr>
          <p:cNvSpPr/>
          <p:nvPr/>
        </p:nvSpPr>
        <p:spPr>
          <a:xfrm>
            <a:off x="4391886" y="4578923"/>
            <a:ext cx="28956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Take test Now? </a:t>
            </a:r>
          </a:p>
        </p:txBody>
      </p:sp>
      <p:sp>
        <p:nvSpPr>
          <p:cNvPr id="41" name="Rectangle 40">
            <a:hlinkClick r:id="rId4" action="ppaction://hlinksldjump"/>
            <a:extLst>
              <a:ext uri="{FF2B5EF4-FFF2-40B4-BE49-F238E27FC236}">
                <a16:creationId xmlns:a16="http://schemas.microsoft.com/office/drawing/2014/main" id="{F1EBE08A-30D5-4CDA-9CD6-2CF92D955784}"/>
              </a:ext>
            </a:extLst>
          </p:cNvPr>
          <p:cNvSpPr/>
          <p:nvPr/>
        </p:nvSpPr>
        <p:spPr>
          <a:xfrm>
            <a:off x="6830286" y="4742991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A640BF-8289-45B8-BEF2-0EC6991D877F}"/>
              </a:ext>
            </a:extLst>
          </p:cNvPr>
          <p:cNvSpPr txBox="1"/>
          <p:nvPr/>
        </p:nvSpPr>
        <p:spPr>
          <a:xfrm>
            <a:off x="7058886" y="470835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C0639F7-BB5D-403C-AF4A-FC6B63D4CDA8}"/>
              </a:ext>
            </a:extLst>
          </p:cNvPr>
          <p:cNvSpPr/>
          <p:nvPr/>
        </p:nvSpPr>
        <p:spPr>
          <a:xfrm>
            <a:off x="7820886" y="4731323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DB36BE-55A5-4622-AF66-D4245AA3AFB3}"/>
              </a:ext>
            </a:extLst>
          </p:cNvPr>
          <p:cNvSpPr txBox="1"/>
          <p:nvPr/>
        </p:nvSpPr>
        <p:spPr>
          <a:xfrm>
            <a:off x="8125686" y="465512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1921972-D294-4F94-9370-C656B07EC3D8}"/>
              </a:ext>
            </a:extLst>
          </p:cNvPr>
          <p:cNvGrpSpPr/>
          <p:nvPr/>
        </p:nvGrpSpPr>
        <p:grpSpPr>
          <a:xfrm>
            <a:off x="71553" y="4608927"/>
            <a:ext cx="1809360" cy="2101320"/>
            <a:chOff x="71553" y="4608927"/>
            <a:chExt cx="1809360" cy="210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D73DD12-ED07-4C6B-A29C-0DD1FF556B4F}"/>
                    </a:ext>
                  </a:extLst>
                </p14:cNvPr>
                <p14:cNvContentPartPr/>
                <p14:nvPr/>
              </p14:nvContentPartPr>
              <p14:xfrm>
                <a:off x="207273" y="4768767"/>
                <a:ext cx="111960" cy="1508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D73DD12-ED07-4C6B-A29C-0DD1FF556B4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8633" y="4760127"/>
                  <a:ext cx="1296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6525C36-2CDF-46C2-9043-1984A0F56FE4}"/>
                    </a:ext>
                  </a:extLst>
                </p14:cNvPr>
                <p14:cNvContentPartPr/>
                <p14:nvPr/>
              </p14:nvContentPartPr>
              <p14:xfrm>
                <a:off x="335433" y="4732767"/>
                <a:ext cx="151920" cy="1742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6525C36-2CDF-46C2-9043-1984A0F56FE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26433" y="4724127"/>
                  <a:ext cx="1695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4DCF679-60FA-4E19-9263-90F4044BCB6B}"/>
                    </a:ext>
                  </a:extLst>
                </p14:cNvPr>
                <p14:cNvContentPartPr/>
                <p14:nvPr/>
              </p14:nvContentPartPr>
              <p14:xfrm>
                <a:off x="490953" y="4691727"/>
                <a:ext cx="297360" cy="1958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4DCF679-60FA-4E19-9263-90F4044BCB6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82313" y="4683087"/>
                  <a:ext cx="3150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5A63D59-5171-473B-9C37-5D7597F89AF6}"/>
                    </a:ext>
                  </a:extLst>
                </p14:cNvPr>
                <p14:cNvContentPartPr/>
                <p14:nvPr/>
              </p14:nvContentPartPr>
              <p14:xfrm>
                <a:off x="1020513" y="4825647"/>
                <a:ext cx="808200" cy="4392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5A63D59-5171-473B-9C37-5D7597F89AF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11513" y="4817007"/>
                  <a:ext cx="82584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0B6B8FF-C3C4-4FED-B178-8538323E5E47}"/>
                    </a:ext>
                  </a:extLst>
                </p14:cNvPr>
                <p14:cNvContentPartPr/>
                <p14:nvPr/>
              </p14:nvContentPartPr>
              <p14:xfrm>
                <a:off x="1663473" y="4695687"/>
                <a:ext cx="217440" cy="2559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0B6B8FF-C3C4-4FED-B178-8538323E5E4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654833" y="4687047"/>
                  <a:ext cx="23508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B1CD1EF-7BC4-457C-8CEE-E7EC1C5A351D}"/>
                    </a:ext>
                  </a:extLst>
                </p14:cNvPr>
                <p14:cNvContentPartPr/>
                <p14:nvPr/>
              </p14:nvContentPartPr>
              <p14:xfrm>
                <a:off x="867513" y="4633407"/>
                <a:ext cx="331200" cy="1641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B1CD1EF-7BC4-457C-8CEE-E7EC1C5A351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58513" y="4624767"/>
                  <a:ext cx="3488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66E132A-8322-4E1F-8080-5E6750703299}"/>
                    </a:ext>
                  </a:extLst>
                </p14:cNvPr>
                <p14:cNvContentPartPr/>
                <p14:nvPr/>
              </p14:nvContentPartPr>
              <p14:xfrm>
                <a:off x="1136073" y="4661127"/>
                <a:ext cx="32760" cy="230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66E132A-8322-4E1F-8080-5E675070329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27073" y="4652127"/>
                  <a:ext cx="504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9A1BD9D-D0AB-470E-B0B8-24C0CF6F91B0}"/>
                    </a:ext>
                  </a:extLst>
                </p14:cNvPr>
                <p14:cNvContentPartPr/>
                <p14:nvPr/>
              </p14:nvContentPartPr>
              <p14:xfrm>
                <a:off x="1237593" y="4661127"/>
                <a:ext cx="283680" cy="1062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9A1BD9D-D0AB-470E-B0B8-24C0CF6F91B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228593" y="4652127"/>
                  <a:ext cx="3013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A6B740E-4577-44BE-B4D3-7C0B3DD24EDD}"/>
                    </a:ext>
                  </a:extLst>
                </p14:cNvPr>
                <p14:cNvContentPartPr/>
                <p14:nvPr/>
              </p14:nvContentPartPr>
              <p14:xfrm>
                <a:off x="1242993" y="4608927"/>
                <a:ext cx="21240" cy="104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A6B740E-4577-44BE-B4D3-7C0B3DD24ED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233993" y="4600287"/>
                  <a:ext cx="388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ABE3228-B49D-48CA-9007-11A77C510056}"/>
                    </a:ext>
                  </a:extLst>
                </p14:cNvPr>
                <p14:cNvContentPartPr/>
                <p14:nvPr/>
              </p14:nvContentPartPr>
              <p14:xfrm>
                <a:off x="249393" y="5048847"/>
                <a:ext cx="574200" cy="2599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ABE3228-B49D-48CA-9007-11A77C51005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40753" y="5039847"/>
                  <a:ext cx="5918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30498FF-DBE6-4AF8-A457-998C252F6E1A}"/>
                    </a:ext>
                  </a:extLst>
                </p14:cNvPr>
                <p14:cNvContentPartPr/>
                <p14:nvPr/>
              </p14:nvContentPartPr>
              <p14:xfrm>
                <a:off x="853473" y="4931847"/>
                <a:ext cx="21240" cy="2548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30498FF-DBE6-4AF8-A457-998C252F6E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44473" y="4922847"/>
                  <a:ext cx="3888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08D83B6-FDF8-4411-A7E7-EA62B15D9BF9}"/>
                    </a:ext>
                  </a:extLst>
                </p14:cNvPr>
                <p14:cNvContentPartPr/>
                <p14:nvPr/>
              </p14:nvContentPartPr>
              <p14:xfrm>
                <a:off x="303033" y="5576607"/>
                <a:ext cx="216360" cy="1810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08D83B6-FDF8-4411-A7E7-EA62B15D9BF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94393" y="5567967"/>
                  <a:ext cx="2340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30AEFBE-2C5B-4447-9904-6756BD19E728}"/>
                    </a:ext>
                  </a:extLst>
                </p14:cNvPr>
                <p14:cNvContentPartPr/>
                <p14:nvPr/>
              </p14:nvContentPartPr>
              <p14:xfrm>
                <a:off x="403473" y="5490927"/>
                <a:ext cx="360" cy="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30AEFBE-2C5B-4447-9904-6756BD19E72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94833" y="54822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C640111-2516-4289-A8D7-E3425923A44D}"/>
                    </a:ext>
                  </a:extLst>
                </p14:cNvPr>
                <p14:cNvContentPartPr/>
                <p14:nvPr/>
              </p14:nvContentPartPr>
              <p14:xfrm>
                <a:off x="517593" y="5399127"/>
                <a:ext cx="291960" cy="2379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C640111-2516-4289-A8D7-E3425923A44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08593" y="5390487"/>
                  <a:ext cx="3096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18AFA6B-F4A2-41D0-94C9-FC3489C29669}"/>
                    </a:ext>
                  </a:extLst>
                </p14:cNvPr>
                <p14:cNvContentPartPr/>
                <p14:nvPr/>
              </p14:nvContentPartPr>
              <p14:xfrm>
                <a:off x="363153" y="5904567"/>
                <a:ext cx="54000" cy="846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18AFA6B-F4A2-41D0-94C9-FC3489C2966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54513" y="5895927"/>
                  <a:ext cx="716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3A24411-9124-49AA-9ADC-2CD80100D968}"/>
                    </a:ext>
                  </a:extLst>
                </p14:cNvPr>
                <p14:cNvContentPartPr/>
                <p14:nvPr/>
              </p14:nvContentPartPr>
              <p14:xfrm>
                <a:off x="454593" y="5803407"/>
                <a:ext cx="199080" cy="1749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3A24411-9124-49AA-9ADC-2CD80100D96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45953" y="5794767"/>
                  <a:ext cx="2167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22316F6-98D6-44C4-AFFA-15E6F679BDD5}"/>
                    </a:ext>
                  </a:extLst>
                </p14:cNvPr>
                <p14:cNvContentPartPr/>
                <p14:nvPr/>
              </p14:nvContentPartPr>
              <p14:xfrm>
                <a:off x="651513" y="5681007"/>
                <a:ext cx="180000" cy="1965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22316F6-98D6-44C4-AFFA-15E6F679BDD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42873" y="5672007"/>
                  <a:ext cx="1976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D999EF2-688C-4174-951B-E51F026F9802}"/>
                    </a:ext>
                  </a:extLst>
                </p14:cNvPr>
                <p14:cNvContentPartPr/>
                <p14:nvPr/>
              </p14:nvContentPartPr>
              <p14:xfrm>
                <a:off x="743673" y="5673087"/>
                <a:ext cx="30240" cy="619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D999EF2-688C-4174-951B-E51F026F980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34673" y="5664087"/>
                  <a:ext cx="478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30CDEC2-6B97-4483-B19B-D940893E7FB3}"/>
                    </a:ext>
                  </a:extLst>
                </p14:cNvPr>
                <p14:cNvContentPartPr/>
                <p14:nvPr/>
              </p14:nvContentPartPr>
              <p14:xfrm>
                <a:off x="821793" y="5507127"/>
                <a:ext cx="247320" cy="2966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30CDEC2-6B97-4483-B19B-D940893E7FB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12793" y="5498127"/>
                  <a:ext cx="26496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C284864-ACF9-464A-BC44-6EA28D969831}"/>
                    </a:ext>
                  </a:extLst>
                </p14:cNvPr>
                <p14:cNvContentPartPr/>
                <p14:nvPr/>
              </p14:nvContentPartPr>
              <p14:xfrm>
                <a:off x="173073" y="6174567"/>
                <a:ext cx="227160" cy="1983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C284864-ACF9-464A-BC44-6EA28D96983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64433" y="6165567"/>
                  <a:ext cx="2448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F51FFD8-68C1-41C2-A844-0A3F6ADD084F}"/>
                    </a:ext>
                  </a:extLst>
                </p14:cNvPr>
                <p14:cNvContentPartPr/>
                <p14:nvPr/>
              </p14:nvContentPartPr>
              <p14:xfrm>
                <a:off x="526593" y="6043527"/>
                <a:ext cx="206640" cy="1677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F51FFD8-68C1-41C2-A844-0A3F6ADD084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17953" y="6034527"/>
                  <a:ext cx="2242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72C7B80-C4F1-4B40-B728-0332E053265C}"/>
                    </a:ext>
                  </a:extLst>
                </p14:cNvPr>
                <p14:cNvContentPartPr/>
                <p14:nvPr/>
              </p14:nvContentPartPr>
              <p14:xfrm>
                <a:off x="744393" y="6048927"/>
                <a:ext cx="87120" cy="705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72C7B80-C4F1-4B40-B728-0332E053265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35753" y="6040287"/>
                  <a:ext cx="1047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8B4E405-A3E8-44B6-88AC-FA77FD77AD29}"/>
                    </a:ext>
                  </a:extLst>
                </p14:cNvPr>
                <p14:cNvContentPartPr/>
                <p14:nvPr/>
              </p14:nvContentPartPr>
              <p14:xfrm>
                <a:off x="853473" y="5810967"/>
                <a:ext cx="549000" cy="2700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8B4E405-A3E8-44B6-88AC-FA77FD77AD2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44833" y="5801967"/>
                  <a:ext cx="56664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EE9884E-EEE3-4EBC-8CAE-5A9B8B1C55A7}"/>
                    </a:ext>
                  </a:extLst>
                </p14:cNvPr>
                <p14:cNvContentPartPr/>
                <p14:nvPr/>
              </p14:nvContentPartPr>
              <p14:xfrm>
                <a:off x="1001073" y="5834367"/>
                <a:ext cx="8280" cy="187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EE9884E-EEE3-4EBC-8CAE-5A9B8B1C55A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92433" y="5825727"/>
                  <a:ext cx="259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BDAD284-DEEB-47D1-A6F3-A1BA41F6CA83}"/>
                    </a:ext>
                  </a:extLst>
                </p14:cNvPr>
                <p14:cNvContentPartPr/>
                <p14:nvPr/>
              </p14:nvContentPartPr>
              <p14:xfrm>
                <a:off x="71553" y="6574167"/>
                <a:ext cx="72360" cy="648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BDAD284-DEEB-47D1-A6F3-A1BA41F6CA8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2913" y="6565167"/>
                  <a:ext cx="900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0BF39C6-E7B4-40CB-B802-4ACCA5A69C4A}"/>
                    </a:ext>
                  </a:extLst>
                </p14:cNvPr>
                <p14:cNvContentPartPr/>
                <p14:nvPr/>
              </p14:nvContentPartPr>
              <p14:xfrm>
                <a:off x="212673" y="6559047"/>
                <a:ext cx="131040" cy="1512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0BF39C6-E7B4-40CB-B802-4ACCA5A69C4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03673" y="6550047"/>
                  <a:ext cx="1486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9D069F7-B67D-4662-9F3D-9CF64532156B}"/>
                    </a:ext>
                  </a:extLst>
                </p14:cNvPr>
                <p14:cNvContentPartPr/>
                <p14:nvPr/>
              </p14:nvContentPartPr>
              <p14:xfrm>
                <a:off x="251913" y="6665247"/>
                <a:ext cx="360" cy="3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9D069F7-B67D-4662-9F3D-9CF64532156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43273" y="66566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CA20B34-B83F-44DC-A263-A7E2ADFA7F35}"/>
                    </a:ext>
                  </a:extLst>
                </p14:cNvPr>
                <p14:cNvContentPartPr/>
                <p14:nvPr/>
              </p14:nvContentPartPr>
              <p14:xfrm>
                <a:off x="324993" y="6443127"/>
                <a:ext cx="261360" cy="2448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CA20B34-B83F-44DC-A263-A7E2ADFA7F3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15993" y="6434127"/>
                  <a:ext cx="27900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F4EBF65-1CB8-4459-968A-79BD78098E45}"/>
                    </a:ext>
                  </a:extLst>
                </p14:cNvPr>
                <p14:cNvContentPartPr/>
                <p14:nvPr/>
              </p14:nvContentPartPr>
              <p14:xfrm>
                <a:off x="576633" y="6384447"/>
                <a:ext cx="190080" cy="1612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F4EBF65-1CB8-4459-968A-79BD78098E4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67993" y="6375807"/>
                  <a:ext cx="2077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784DCE5-40B9-4039-AF37-DC36F0669F80}"/>
                    </a:ext>
                  </a:extLst>
                </p14:cNvPr>
                <p14:cNvContentPartPr/>
                <p14:nvPr/>
              </p14:nvContentPartPr>
              <p14:xfrm>
                <a:off x="570153" y="6415407"/>
                <a:ext cx="46080" cy="374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784DCE5-40B9-4039-AF37-DC36F0669F8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61153" y="6406767"/>
                  <a:ext cx="637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29CB36F-41AA-4C31-B3E3-58B784BAE6E5}"/>
                    </a:ext>
                  </a:extLst>
                </p14:cNvPr>
                <p14:cNvContentPartPr/>
                <p14:nvPr/>
              </p14:nvContentPartPr>
              <p14:xfrm>
                <a:off x="711993" y="6262407"/>
                <a:ext cx="124920" cy="1508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29CB36F-41AA-4C31-B3E3-58B784BAE6E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03353" y="6253767"/>
                  <a:ext cx="1425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152DBEE-07AE-4500-A4DF-8FF4F9A59CE6}"/>
                    </a:ext>
                  </a:extLst>
                </p14:cNvPr>
                <p14:cNvContentPartPr/>
                <p14:nvPr/>
              </p14:nvContentPartPr>
              <p14:xfrm>
                <a:off x="852753" y="6124527"/>
                <a:ext cx="248400" cy="2667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152DBEE-07AE-4500-A4DF-8FF4F9A59CE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44113" y="6115527"/>
                  <a:ext cx="2660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09DB077-2AC5-456C-AF2F-CF8AB0975248}"/>
                    </a:ext>
                  </a:extLst>
                </p14:cNvPr>
                <p14:cNvContentPartPr/>
                <p14:nvPr/>
              </p14:nvContentPartPr>
              <p14:xfrm>
                <a:off x="1016193" y="6161607"/>
                <a:ext cx="47520" cy="248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09DB077-2AC5-456C-AF2F-CF8AB097524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07193" y="6152967"/>
                  <a:ext cx="651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1E1D89F-F8F9-40CE-97AB-6291A0F059BB}"/>
                    </a:ext>
                  </a:extLst>
                </p14:cNvPr>
                <p14:cNvContentPartPr/>
                <p14:nvPr/>
              </p14:nvContentPartPr>
              <p14:xfrm>
                <a:off x="918273" y="6530607"/>
                <a:ext cx="83160" cy="1249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1E1D89F-F8F9-40CE-97AB-6291A0F059B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09633" y="6521607"/>
                  <a:ext cx="1008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74B89E9-3BDD-43A1-8056-E4B9482B24D3}"/>
                    </a:ext>
                  </a:extLst>
                </p14:cNvPr>
                <p14:cNvContentPartPr/>
                <p14:nvPr/>
              </p14:nvContentPartPr>
              <p14:xfrm>
                <a:off x="929433" y="6471207"/>
                <a:ext cx="57600" cy="723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74B89E9-3BDD-43A1-8056-E4B9482B24D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20433" y="6462567"/>
                  <a:ext cx="7524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F038293-56E6-4F41-85BA-C93A75BF6B4B}"/>
                    </a:ext>
                  </a:extLst>
                </p14:cNvPr>
                <p14:cNvContentPartPr/>
                <p14:nvPr/>
              </p14:nvContentPartPr>
              <p14:xfrm>
                <a:off x="1051113" y="6414687"/>
                <a:ext cx="111600" cy="1674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F038293-56E6-4F41-85BA-C93A75BF6B4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42113" y="6406047"/>
                  <a:ext cx="1292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4D94016-CA9A-4C99-BAA0-C1389D0C369F}"/>
                    </a:ext>
                  </a:extLst>
                </p14:cNvPr>
                <p14:cNvContentPartPr/>
                <p14:nvPr/>
              </p14:nvContentPartPr>
              <p14:xfrm>
                <a:off x="1177113" y="6383727"/>
                <a:ext cx="225000" cy="1684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4D94016-CA9A-4C99-BAA0-C1389D0C369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68113" y="6374727"/>
                  <a:ext cx="2426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E4FA8A4-8593-49F6-BDFD-D77B0769426F}"/>
                    </a:ext>
                  </a:extLst>
                </p14:cNvPr>
                <p14:cNvContentPartPr/>
                <p14:nvPr/>
              </p14:nvContentPartPr>
              <p14:xfrm>
                <a:off x="1245513" y="6143607"/>
                <a:ext cx="97560" cy="1155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E4FA8A4-8593-49F6-BDFD-D77B0769426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236873" y="6134607"/>
                  <a:ext cx="115200" cy="13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DE9E76DB-A4D5-45B1-B687-65FBD252B5FC}"/>
                  </a:ext>
                </a:extLst>
              </p14:cNvPr>
              <p14:cNvContentPartPr/>
              <p14:nvPr/>
            </p14:nvContentPartPr>
            <p14:xfrm>
              <a:off x="4313073" y="4975407"/>
              <a:ext cx="6283800" cy="10440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DE9E76DB-A4D5-45B1-B687-65FBD252B5F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04433" y="4966767"/>
                <a:ext cx="630144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2FB04E59-527F-4FB3-8826-5C9C3F16B32C}"/>
                  </a:ext>
                </a:extLst>
              </p14:cNvPr>
              <p14:cNvContentPartPr/>
              <p14:nvPr/>
            </p14:nvContentPartPr>
            <p14:xfrm>
              <a:off x="4367793" y="4991607"/>
              <a:ext cx="6513840" cy="4143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2FB04E59-527F-4FB3-8826-5C9C3F16B32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358793" y="4982967"/>
                <a:ext cx="6531480" cy="43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6" name="Group 85">
            <a:extLst>
              <a:ext uri="{FF2B5EF4-FFF2-40B4-BE49-F238E27FC236}">
                <a16:creationId xmlns:a16="http://schemas.microsoft.com/office/drawing/2014/main" id="{E3BC7EB9-4F45-4643-8E26-3FAF1BA21C8B}"/>
              </a:ext>
            </a:extLst>
          </p:cNvPr>
          <p:cNvGrpSpPr/>
          <p:nvPr/>
        </p:nvGrpSpPr>
        <p:grpSpPr>
          <a:xfrm>
            <a:off x="4244673" y="6208870"/>
            <a:ext cx="7287840" cy="605520"/>
            <a:chOff x="4244673" y="6001047"/>
            <a:chExt cx="7287840" cy="60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10C8C77-B2BB-4678-991E-E9DA3B8BFBA9}"/>
                    </a:ext>
                  </a:extLst>
                </p14:cNvPr>
                <p14:cNvContentPartPr/>
                <p14:nvPr/>
              </p14:nvContentPartPr>
              <p14:xfrm>
                <a:off x="9569793" y="6121287"/>
                <a:ext cx="3960" cy="2707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10C8C77-B2BB-4678-991E-E9DA3B8BFBA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560793" y="6112647"/>
                  <a:ext cx="2160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EFCE202-4BB0-41CF-BA7C-60C37297ABC0}"/>
                    </a:ext>
                  </a:extLst>
                </p14:cNvPr>
                <p14:cNvContentPartPr/>
                <p14:nvPr/>
              </p14:nvContentPartPr>
              <p14:xfrm>
                <a:off x="9574473" y="6090687"/>
                <a:ext cx="456480" cy="1800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EFCE202-4BB0-41CF-BA7C-60C37297ABC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565473" y="6082047"/>
                  <a:ext cx="4741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57CE84C-90D6-442B-A93E-9A3CD61D5FBF}"/>
                    </a:ext>
                  </a:extLst>
                </p14:cNvPr>
                <p14:cNvContentPartPr/>
                <p14:nvPr/>
              </p14:nvContentPartPr>
              <p14:xfrm>
                <a:off x="10111233" y="6033087"/>
                <a:ext cx="632160" cy="2376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57CE84C-90D6-442B-A93E-9A3CD61D5FB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102233" y="6024087"/>
                  <a:ext cx="64980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1DA6ECB-729C-48D9-9DF6-95C15E9C06E2}"/>
                    </a:ext>
                  </a:extLst>
                </p14:cNvPr>
                <p14:cNvContentPartPr/>
                <p14:nvPr/>
              </p14:nvContentPartPr>
              <p14:xfrm>
                <a:off x="10818993" y="6050727"/>
                <a:ext cx="367560" cy="1832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1DA6ECB-729C-48D9-9DF6-95C15E9C06E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810353" y="6041727"/>
                  <a:ext cx="3852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B9F4EC1-98CE-46DE-BF7F-5154A11F22EA}"/>
                    </a:ext>
                  </a:extLst>
                </p14:cNvPr>
                <p14:cNvContentPartPr/>
                <p14:nvPr/>
              </p14:nvContentPartPr>
              <p14:xfrm>
                <a:off x="4283553" y="6098607"/>
                <a:ext cx="133920" cy="1756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B9F4EC1-98CE-46DE-BF7F-5154A11F22E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274913" y="6089607"/>
                  <a:ext cx="151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9F4CECC-3815-4A15-9BDB-5C1FC3F38947}"/>
                    </a:ext>
                  </a:extLst>
                </p14:cNvPr>
                <p14:cNvContentPartPr/>
                <p14:nvPr/>
              </p14:nvContentPartPr>
              <p14:xfrm>
                <a:off x="4498833" y="6190407"/>
                <a:ext cx="515520" cy="1450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9F4CECC-3815-4A15-9BDB-5C1FC3F3894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489833" y="6181767"/>
                  <a:ext cx="5331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9E5F8CA-26F3-4732-B010-7D8680A1DCCA}"/>
                    </a:ext>
                  </a:extLst>
                </p14:cNvPr>
                <p14:cNvContentPartPr/>
                <p14:nvPr/>
              </p14:nvContentPartPr>
              <p14:xfrm>
                <a:off x="5138193" y="6105087"/>
                <a:ext cx="178200" cy="2829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9E5F8CA-26F3-4732-B010-7D8680A1DCC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129193" y="6096087"/>
                  <a:ext cx="19584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7453741-0FA0-4568-A7E2-C7BA9439A2E9}"/>
                    </a:ext>
                  </a:extLst>
                </p14:cNvPr>
                <p14:cNvContentPartPr/>
                <p14:nvPr/>
              </p14:nvContentPartPr>
              <p14:xfrm>
                <a:off x="5431593" y="6097527"/>
                <a:ext cx="216720" cy="2030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7453741-0FA0-4568-A7E2-C7BA9439A2E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422953" y="6088887"/>
                  <a:ext cx="234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0E9B62D-17F1-4C98-918A-536138201DB7}"/>
                    </a:ext>
                  </a:extLst>
                </p14:cNvPr>
                <p14:cNvContentPartPr/>
                <p14:nvPr/>
              </p14:nvContentPartPr>
              <p14:xfrm>
                <a:off x="5666673" y="6185007"/>
                <a:ext cx="117720" cy="824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0E9B62D-17F1-4C98-918A-536138201DB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657673" y="6176367"/>
                  <a:ext cx="1353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D06FB14-E7FF-490D-B615-BADAEB341152}"/>
                    </a:ext>
                  </a:extLst>
                </p14:cNvPr>
                <p14:cNvContentPartPr/>
                <p14:nvPr/>
              </p14:nvContentPartPr>
              <p14:xfrm>
                <a:off x="5388753" y="6164127"/>
                <a:ext cx="76680" cy="129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D06FB14-E7FF-490D-B615-BADAEB34115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380113" y="6155127"/>
                  <a:ext cx="943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46DE750-D1F0-464E-BD42-33A9E675F7F3}"/>
                    </a:ext>
                  </a:extLst>
                </p14:cNvPr>
                <p14:cNvContentPartPr/>
                <p14:nvPr/>
              </p14:nvContentPartPr>
              <p14:xfrm>
                <a:off x="5895993" y="6108687"/>
                <a:ext cx="109080" cy="1666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46DE750-D1F0-464E-BD42-33A9E675F7F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887353" y="6100047"/>
                  <a:ext cx="1267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2590522-A962-4022-A249-2E61DA95021A}"/>
                    </a:ext>
                  </a:extLst>
                </p14:cNvPr>
                <p14:cNvContentPartPr/>
                <p14:nvPr/>
              </p14:nvContentPartPr>
              <p14:xfrm>
                <a:off x="5926593" y="6133167"/>
                <a:ext cx="52920" cy="349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2590522-A962-4022-A249-2E61DA95021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917953" y="6124527"/>
                  <a:ext cx="705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4E9F32F-6F0C-4E7D-9F59-5AA99806FFDC}"/>
                    </a:ext>
                  </a:extLst>
                </p14:cNvPr>
                <p14:cNvContentPartPr/>
                <p14:nvPr/>
              </p14:nvContentPartPr>
              <p14:xfrm>
                <a:off x="5994633" y="6060087"/>
                <a:ext cx="287280" cy="2170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4E9F32F-6F0C-4E7D-9F59-5AA99806FFD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985993" y="6051087"/>
                  <a:ext cx="3049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44838E4-0CAF-48C0-8FC5-7E18B8F0EB47}"/>
                    </a:ext>
                  </a:extLst>
                </p14:cNvPr>
                <p14:cNvContentPartPr/>
                <p14:nvPr/>
              </p14:nvContentPartPr>
              <p14:xfrm>
                <a:off x="6186873" y="6103287"/>
                <a:ext cx="86400" cy="194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44838E4-0CAF-48C0-8FC5-7E18B8F0EB4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178233" y="6094647"/>
                  <a:ext cx="1040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4C0203F-2EB2-4EAF-B232-C30F897DD602}"/>
                    </a:ext>
                  </a:extLst>
                </p14:cNvPr>
                <p14:cNvContentPartPr/>
                <p14:nvPr/>
              </p14:nvContentPartPr>
              <p14:xfrm>
                <a:off x="6402513" y="6156207"/>
                <a:ext cx="128880" cy="1083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4C0203F-2EB2-4EAF-B232-C30F897DD60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393513" y="6147207"/>
                  <a:ext cx="1465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C4DC1DE-C4E8-4EA0-8DEE-7E012D8AC059}"/>
                    </a:ext>
                  </a:extLst>
                </p14:cNvPr>
                <p14:cNvContentPartPr/>
                <p14:nvPr/>
              </p14:nvContentPartPr>
              <p14:xfrm>
                <a:off x="6562713" y="6052167"/>
                <a:ext cx="111600" cy="1893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C4DC1DE-C4E8-4EA0-8DEE-7E012D8AC05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554073" y="6043167"/>
                  <a:ext cx="129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9BEC93C-1612-40A5-B5C5-9D317D528FBD}"/>
                    </a:ext>
                  </a:extLst>
                </p14:cNvPr>
                <p14:cNvContentPartPr/>
                <p14:nvPr/>
              </p14:nvContentPartPr>
              <p14:xfrm>
                <a:off x="6700233" y="6047847"/>
                <a:ext cx="188640" cy="1778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9BEC93C-1612-40A5-B5C5-9D317D528FB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691593" y="6038847"/>
                  <a:ext cx="2062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0E8E820-93A5-4B62-BD9C-7E3D5FEEFB05}"/>
                    </a:ext>
                  </a:extLst>
                </p14:cNvPr>
                <p14:cNvContentPartPr/>
                <p14:nvPr/>
              </p14:nvContentPartPr>
              <p14:xfrm>
                <a:off x="6830193" y="6060807"/>
                <a:ext cx="340200" cy="1580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0E8E820-93A5-4B62-BD9C-7E3D5FEEFB0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821193" y="6052167"/>
                  <a:ext cx="3578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D7C278F-EF80-40AD-A552-5EC00E120E07}"/>
                    </a:ext>
                  </a:extLst>
                </p14:cNvPr>
                <p14:cNvContentPartPr/>
                <p14:nvPr/>
              </p14:nvContentPartPr>
              <p14:xfrm>
                <a:off x="7293513" y="6159807"/>
                <a:ext cx="230040" cy="964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D7C278F-EF80-40AD-A552-5EC00E120E0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284873" y="6151167"/>
                  <a:ext cx="2476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C534902-A810-484D-9F7B-8DF5D359C7A4}"/>
                    </a:ext>
                  </a:extLst>
                </p14:cNvPr>
                <p14:cNvContentPartPr/>
                <p14:nvPr/>
              </p14:nvContentPartPr>
              <p14:xfrm>
                <a:off x="7306833" y="6078087"/>
                <a:ext cx="360" cy="3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C534902-A810-484D-9F7B-8DF5D359C7A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297833" y="606944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7F8565B-DD80-47BF-9964-F5C633FEDC2A}"/>
                    </a:ext>
                  </a:extLst>
                </p14:cNvPr>
                <p14:cNvContentPartPr/>
                <p14:nvPr/>
              </p14:nvContentPartPr>
              <p14:xfrm>
                <a:off x="7524273" y="6035607"/>
                <a:ext cx="229320" cy="2199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7F8565B-DD80-47BF-9964-F5C633FEDC2A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515633" y="6026607"/>
                  <a:ext cx="2469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7A4B2C3-CBF1-45B9-B3C5-830D390ED858}"/>
                    </a:ext>
                  </a:extLst>
                </p14:cNvPr>
                <p14:cNvContentPartPr/>
                <p14:nvPr/>
              </p14:nvContentPartPr>
              <p14:xfrm>
                <a:off x="7641273" y="6001047"/>
                <a:ext cx="10800" cy="406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7A4B2C3-CBF1-45B9-B3C5-830D390ED85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632633" y="5992047"/>
                  <a:ext cx="284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59501EB-64C8-4EE3-A004-3F714BAE9F57}"/>
                    </a:ext>
                  </a:extLst>
                </p14:cNvPr>
                <p14:cNvContentPartPr/>
                <p14:nvPr/>
              </p14:nvContentPartPr>
              <p14:xfrm>
                <a:off x="7718313" y="6117687"/>
                <a:ext cx="169560" cy="1155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59501EB-64C8-4EE3-A004-3F714BAE9F5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709673" y="6108687"/>
                  <a:ext cx="1872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9650629-E365-449A-A345-4BB95B3889E2}"/>
                    </a:ext>
                  </a:extLst>
                </p14:cNvPr>
                <p14:cNvContentPartPr/>
                <p14:nvPr/>
              </p14:nvContentPartPr>
              <p14:xfrm>
                <a:off x="7824513" y="6059367"/>
                <a:ext cx="4680" cy="104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9650629-E365-449A-A345-4BB95B3889E2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815513" y="6050367"/>
                  <a:ext cx="223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D0569ED-8590-40E5-9231-CE4347CE6CD8}"/>
                    </a:ext>
                  </a:extLst>
                </p14:cNvPr>
                <p14:cNvContentPartPr/>
                <p14:nvPr/>
              </p14:nvContentPartPr>
              <p14:xfrm>
                <a:off x="7872753" y="6029487"/>
                <a:ext cx="478440" cy="2336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D0569ED-8590-40E5-9231-CE4347CE6CD8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864113" y="6020847"/>
                  <a:ext cx="4960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BE73E85-4310-4CD5-89D6-1A0FADF756B0}"/>
                    </a:ext>
                  </a:extLst>
                </p14:cNvPr>
                <p14:cNvContentPartPr/>
                <p14:nvPr/>
              </p14:nvContentPartPr>
              <p14:xfrm>
                <a:off x="8563233" y="6130647"/>
                <a:ext cx="232200" cy="1605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BE73E85-4310-4CD5-89D6-1A0FADF756B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554593" y="6121647"/>
                  <a:ext cx="2498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A40075F-4259-4FF3-9ED8-6C5238ABF1DF}"/>
                    </a:ext>
                  </a:extLst>
                </p14:cNvPr>
                <p14:cNvContentPartPr/>
                <p14:nvPr/>
              </p14:nvContentPartPr>
              <p14:xfrm>
                <a:off x="8998113" y="6076647"/>
                <a:ext cx="92520" cy="2037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A40075F-4259-4FF3-9ED8-6C5238ABF1DF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989473" y="6067647"/>
                  <a:ext cx="1101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8CE4B30-C8A3-43C6-9C6E-C7AB2D523E04}"/>
                    </a:ext>
                  </a:extLst>
                </p14:cNvPr>
                <p14:cNvContentPartPr/>
                <p14:nvPr/>
              </p14:nvContentPartPr>
              <p14:xfrm>
                <a:off x="8948433" y="6160167"/>
                <a:ext cx="78480" cy="468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8CE4B30-C8A3-43C6-9C6E-C7AB2D523E0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939793" y="6151167"/>
                  <a:ext cx="961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5D66159-65AE-4FD2-8EF4-F0EEFE99143D}"/>
                    </a:ext>
                  </a:extLst>
                </p14:cNvPr>
                <p14:cNvContentPartPr/>
                <p14:nvPr/>
              </p14:nvContentPartPr>
              <p14:xfrm>
                <a:off x="9060753" y="6072687"/>
                <a:ext cx="282600" cy="2055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5D66159-65AE-4FD2-8EF4-F0EEFE99143D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051753" y="6063687"/>
                  <a:ext cx="3002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831E1E0-EF16-42F2-B36F-ECD81BECA8D8}"/>
                    </a:ext>
                  </a:extLst>
                </p14:cNvPr>
                <p14:cNvContentPartPr/>
                <p14:nvPr/>
              </p14:nvContentPartPr>
              <p14:xfrm>
                <a:off x="9265593" y="6131727"/>
                <a:ext cx="81720" cy="216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831E1E0-EF16-42F2-B36F-ECD81BECA8D8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256953" y="6122727"/>
                  <a:ext cx="993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70AF2E22-EFB7-4039-95C4-3A43C43A38D1}"/>
                    </a:ext>
                  </a:extLst>
                </p14:cNvPr>
                <p14:cNvContentPartPr/>
                <p14:nvPr/>
              </p14:nvContentPartPr>
              <p14:xfrm>
                <a:off x="4244673" y="6438087"/>
                <a:ext cx="105480" cy="1303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70AF2E22-EFB7-4039-95C4-3A43C43A38D1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235673" y="6429447"/>
                  <a:ext cx="1231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09E8E7B6-CD41-4BA2-83BB-F73B0EB467A8}"/>
                    </a:ext>
                  </a:extLst>
                </p14:cNvPr>
                <p14:cNvContentPartPr/>
                <p14:nvPr/>
              </p14:nvContentPartPr>
              <p14:xfrm>
                <a:off x="4428633" y="6364287"/>
                <a:ext cx="58320" cy="2224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09E8E7B6-CD41-4BA2-83BB-F73B0EB467A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419633" y="6355287"/>
                  <a:ext cx="759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97A08FE-A1A2-49E9-ADC6-BD8274026292}"/>
                    </a:ext>
                  </a:extLst>
                </p14:cNvPr>
                <p14:cNvContentPartPr/>
                <p14:nvPr/>
              </p14:nvContentPartPr>
              <p14:xfrm>
                <a:off x="4360233" y="6390567"/>
                <a:ext cx="550440" cy="2041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97A08FE-A1A2-49E9-ADC6-BD827402629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351593" y="6381927"/>
                  <a:ext cx="5680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97C739F-54E3-441C-80B6-145F37FF9994}"/>
                    </a:ext>
                  </a:extLst>
                </p14:cNvPr>
                <p14:cNvContentPartPr/>
                <p14:nvPr/>
              </p14:nvContentPartPr>
              <p14:xfrm>
                <a:off x="5013273" y="6504687"/>
                <a:ext cx="249480" cy="1018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97C739F-54E3-441C-80B6-145F37FF9994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004633" y="6496047"/>
                  <a:ext cx="2671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13D98CC-15DE-4BC7-86AC-E03ABDFBE40D}"/>
                    </a:ext>
                  </a:extLst>
                </p14:cNvPr>
                <p14:cNvContentPartPr/>
                <p14:nvPr/>
              </p14:nvContentPartPr>
              <p14:xfrm>
                <a:off x="5154753" y="6435207"/>
                <a:ext cx="360" cy="3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13D98CC-15DE-4BC7-86AC-E03ABDFBE40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146113" y="64262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ADCDAA6-4147-4E12-8446-2B95FF39CD18}"/>
                    </a:ext>
                  </a:extLst>
                </p14:cNvPr>
                <p14:cNvContentPartPr/>
                <p14:nvPr/>
              </p14:nvContentPartPr>
              <p14:xfrm>
                <a:off x="5273193" y="6422607"/>
                <a:ext cx="250920" cy="1616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ADCDAA6-4147-4E12-8446-2B95FF39CD1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264193" y="6413967"/>
                  <a:ext cx="268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D17A7DE-0F8B-4D0B-93A7-3327BE73BE79}"/>
                    </a:ext>
                  </a:extLst>
                </p14:cNvPr>
                <p14:cNvContentPartPr/>
                <p14:nvPr/>
              </p14:nvContentPartPr>
              <p14:xfrm>
                <a:off x="5243313" y="6504327"/>
                <a:ext cx="360" cy="3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D17A7DE-0F8B-4D0B-93A7-3327BE73BE7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234673" y="64956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90AA7B75-19D7-4DEC-8CE8-478FDD20A898}"/>
                    </a:ext>
                  </a:extLst>
                </p14:cNvPr>
                <p14:cNvContentPartPr/>
                <p14:nvPr/>
              </p14:nvContentPartPr>
              <p14:xfrm>
                <a:off x="5649753" y="6400287"/>
                <a:ext cx="276480" cy="1713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90AA7B75-19D7-4DEC-8CE8-478FDD20A898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640753" y="6391647"/>
                  <a:ext cx="2941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1336E21-D753-4F4D-A496-FAAD9EE90FED}"/>
                    </a:ext>
                  </a:extLst>
                </p14:cNvPr>
                <p14:cNvContentPartPr/>
                <p14:nvPr/>
              </p14:nvContentPartPr>
              <p14:xfrm>
                <a:off x="5855673" y="6412167"/>
                <a:ext cx="58320" cy="320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1336E21-D753-4F4D-A496-FAAD9EE90FE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847033" y="6403527"/>
                  <a:ext cx="759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0659282-B8C4-4142-9E90-E5D15C7D0211}"/>
                    </a:ext>
                  </a:extLst>
                </p14:cNvPr>
                <p14:cNvContentPartPr/>
                <p14:nvPr/>
              </p14:nvContentPartPr>
              <p14:xfrm>
                <a:off x="5935593" y="6447807"/>
                <a:ext cx="200880" cy="957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0659282-B8C4-4142-9E90-E5D15C7D0211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926593" y="6438807"/>
                  <a:ext cx="2185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7107C5A-8CC9-4C70-9C0D-8C61154C5CFF}"/>
                    </a:ext>
                  </a:extLst>
                </p14:cNvPr>
                <p14:cNvContentPartPr/>
                <p14:nvPr/>
              </p14:nvContentPartPr>
              <p14:xfrm>
                <a:off x="6048633" y="6404247"/>
                <a:ext cx="360" cy="3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7107C5A-8CC9-4C70-9C0D-8C61154C5CF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039633" y="63956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DD76017-E748-4519-8405-C5AA941053F9}"/>
                    </a:ext>
                  </a:extLst>
                </p14:cNvPr>
                <p14:cNvContentPartPr/>
                <p14:nvPr/>
              </p14:nvContentPartPr>
              <p14:xfrm>
                <a:off x="6122073" y="6333327"/>
                <a:ext cx="125640" cy="1980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DD76017-E748-4519-8405-C5AA941053F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113433" y="6324687"/>
                  <a:ext cx="1432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F8906BC9-44F4-415D-9B55-2F174B001036}"/>
                    </a:ext>
                  </a:extLst>
                </p14:cNvPr>
                <p14:cNvContentPartPr/>
                <p14:nvPr/>
              </p14:nvContentPartPr>
              <p14:xfrm>
                <a:off x="6347433" y="6429807"/>
                <a:ext cx="323640" cy="1112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F8906BC9-44F4-415D-9B55-2F174B00103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338433" y="6421167"/>
                  <a:ext cx="3412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25C5F2D-5B4C-4B68-83CA-82393E372187}"/>
                    </a:ext>
                  </a:extLst>
                </p14:cNvPr>
                <p14:cNvContentPartPr/>
                <p14:nvPr/>
              </p14:nvContentPartPr>
              <p14:xfrm>
                <a:off x="6677193" y="6373287"/>
                <a:ext cx="211680" cy="1609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25C5F2D-5B4C-4B68-83CA-82393E37218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668553" y="6364647"/>
                  <a:ext cx="2293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6858FA6-0103-4D2E-A66C-2BC6A15AAAE3}"/>
                    </a:ext>
                  </a:extLst>
                </p14:cNvPr>
                <p14:cNvContentPartPr/>
                <p14:nvPr/>
              </p14:nvContentPartPr>
              <p14:xfrm>
                <a:off x="6955833" y="6408927"/>
                <a:ext cx="192240" cy="907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6858FA6-0103-4D2E-A66C-2BC6A15AAAE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946833" y="6399927"/>
                  <a:ext cx="2098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BBB7DE8-A8F9-4F2E-A7AA-DD8992BE5E5B}"/>
                    </a:ext>
                  </a:extLst>
                </p14:cNvPr>
                <p14:cNvContentPartPr/>
                <p14:nvPr/>
              </p14:nvContentPartPr>
              <p14:xfrm>
                <a:off x="7294593" y="6346647"/>
                <a:ext cx="125280" cy="1299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BBB7DE8-A8F9-4F2E-A7AA-DD8992BE5E5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285953" y="6338007"/>
                  <a:ext cx="1429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777213C-D0B0-4C91-BBFC-ECB53B14ACEF}"/>
                    </a:ext>
                  </a:extLst>
                </p14:cNvPr>
                <p14:cNvContentPartPr/>
                <p14:nvPr/>
              </p14:nvContentPartPr>
              <p14:xfrm>
                <a:off x="7394313" y="6314607"/>
                <a:ext cx="235080" cy="1688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777213C-D0B0-4C91-BBFC-ECB53B14ACE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385313" y="6305967"/>
                  <a:ext cx="2527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9F9A77E-0EB1-4A4C-8F85-2AC56C4EEBB3}"/>
                    </a:ext>
                  </a:extLst>
                </p14:cNvPr>
                <p14:cNvContentPartPr/>
                <p14:nvPr/>
              </p14:nvContentPartPr>
              <p14:xfrm>
                <a:off x="7575753" y="6390207"/>
                <a:ext cx="360" cy="3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9F9A77E-0EB1-4A4C-8F85-2AC56C4EEBB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566753" y="63815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C64654F-5640-4B77-A741-A1673C0106B3}"/>
                    </a:ext>
                  </a:extLst>
                </p14:cNvPr>
                <p14:cNvContentPartPr/>
                <p14:nvPr/>
              </p14:nvContentPartPr>
              <p14:xfrm>
                <a:off x="7720113" y="6360327"/>
                <a:ext cx="63000" cy="1249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C64654F-5640-4B77-A741-A1673C0106B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711473" y="6351327"/>
                  <a:ext cx="806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F53848D-E3BA-4BBC-BE73-FEBD7D71C27C}"/>
                    </a:ext>
                  </a:extLst>
                </p14:cNvPr>
                <p14:cNvContentPartPr/>
                <p14:nvPr/>
              </p14:nvContentPartPr>
              <p14:xfrm>
                <a:off x="7791393" y="6322527"/>
                <a:ext cx="152640" cy="1558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F53848D-E3BA-4BBC-BE73-FEBD7D71C27C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7782393" y="6313527"/>
                  <a:ext cx="1702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F614693-0A54-472B-97D3-BFCD6E8099C3}"/>
                    </a:ext>
                  </a:extLst>
                </p14:cNvPr>
                <p14:cNvContentPartPr/>
                <p14:nvPr/>
              </p14:nvContentPartPr>
              <p14:xfrm>
                <a:off x="7901553" y="6350967"/>
                <a:ext cx="18720" cy="1987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F614693-0A54-472B-97D3-BFCD6E8099C3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892913" y="6341967"/>
                  <a:ext cx="363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EA60969-1F2C-4D97-9D5F-1A778B12ADE1}"/>
                    </a:ext>
                  </a:extLst>
                </p14:cNvPr>
                <p14:cNvContentPartPr/>
                <p14:nvPr/>
              </p14:nvContentPartPr>
              <p14:xfrm>
                <a:off x="7918113" y="6393447"/>
                <a:ext cx="227160" cy="885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EA60969-1F2C-4D97-9D5F-1A778B12ADE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909473" y="6384447"/>
                  <a:ext cx="2448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D2FAF41-E945-4284-AA88-F75BAE2755E5}"/>
                    </a:ext>
                  </a:extLst>
                </p14:cNvPr>
                <p14:cNvContentPartPr/>
                <p14:nvPr/>
              </p14:nvContentPartPr>
              <p14:xfrm>
                <a:off x="8080113" y="6298767"/>
                <a:ext cx="360" cy="3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D2FAF41-E945-4284-AA88-F75BAE2755E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071473" y="629012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EEAD1AE-23F8-4389-A4AF-248A3B2CCFD4}"/>
                    </a:ext>
                  </a:extLst>
                </p14:cNvPr>
                <p14:cNvContentPartPr/>
                <p14:nvPr/>
              </p14:nvContentPartPr>
              <p14:xfrm>
                <a:off x="8118633" y="6360327"/>
                <a:ext cx="158760" cy="1166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EEAD1AE-23F8-4389-A4AF-248A3B2CCFD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109993" y="6351687"/>
                  <a:ext cx="1764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E7B3DC99-CB1F-446A-B278-BCFC484B037E}"/>
                    </a:ext>
                  </a:extLst>
                </p14:cNvPr>
                <p14:cNvContentPartPr/>
                <p14:nvPr/>
              </p14:nvContentPartPr>
              <p14:xfrm>
                <a:off x="7768353" y="6390927"/>
                <a:ext cx="152640" cy="1018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E7B3DC99-CB1F-446A-B278-BCFC484B037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759713" y="6382287"/>
                  <a:ext cx="1702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29E437D-2296-40EA-A17A-B6E2D2004A95}"/>
                    </a:ext>
                  </a:extLst>
                </p14:cNvPr>
                <p14:cNvContentPartPr/>
                <p14:nvPr/>
              </p14:nvContentPartPr>
              <p14:xfrm>
                <a:off x="7648113" y="6341247"/>
                <a:ext cx="131760" cy="18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29E437D-2296-40EA-A17A-B6E2D2004A9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639113" y="6332607"/>
                  <a:ext cx="1494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ED69F4C-B4E6-441A-BFD2-96F4DD9033B2}"/>
                    </a:ext>
                  </a:extLst>
                </p14:cNvPr>
                <p14:cNvContentPartPr/>
                <p14:nvPr/>
              </p14:nvContentPartPr>
              <p14:xfrm>
                <a:off x="7159593" y="6421887"/>
                <a:ext cx="104760" cy="10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ED69F4C-B4E6-441A-BFD2-96F4DD9033B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150593" y="6412887"/>
                  <a:ext cx="1224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E86A746F-B498-4B9B-8802-35E18A57AFB0}"/>
                    </a:ext>
                  </a:extLst>
                </p14:cNvPr>
                <p14:cNvContentPartPr/>
                <p14:nvPr/>
              </p14:nvContentPartPr>
              <p14:xfrm>
                <a:off x="8343633" y="6464007"/>
                <a:ext cx="48240" cy="777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86A746F-B498-4B9B-8802-35E18A57AFB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334633" y="6455367"/>
                  <a:ext cx="658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FB1C985-C384-4883-94E7-BBB6F920F05C}"/>
                    </a:ext>
                  </a:extLst>
                </p14:cNvPr>
                <p14:cNvContentPartPr/>
                <p14:nvPr/>
              </p14:nvContentPartPr>
              <p14:xfrm>
                <a:off x="8466393" y="6330447"/>
                <a:ext cx="129600" cy="1566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FB1C985-C384-4883-94E7-BBB6F920F05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457393" y="6321447"/>
                  <a:ext cx="1472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7FE559A-9009-4332-914A-A186D7691A72}"/>
                    </a:ext>
                  </a:extLst>
                </p14:cNvPr>
                <p14:cNvContentPartPr/>
                <p14:nvPr/>
              </p14:nvContentPartPr>
              <p14:xfrm>
                <a:off x="8613273" y="6320007"/>
                <a:ext cx="248040" cy="1828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7FE559A-9009-4332-914A-A186D7691A7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604633" y="6311007"/>
                  <a:ext cx="2656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8643EFB-53D1-4709-A847-E985BACE638E}"/>
                    </a:ext>
                  </a:extLst>
                </p14:cNvPr>
                <p14:cNvContentPartPr/>
                <p14:nvPr/>
              </p14:nvContentPartPr>
              <p14:xfrm>
                <a:off x="8725233" y="6372927"/>
                <a:ext cx="89640" cy="154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8643EFB-53D1-4709-A847-E985BACE638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716233" y="6363927"/>
                  <a:ext cx="1072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2FD2A6FB-11F8-4278-AB2A-00DC70A869B4}"/>
                    </a:ext>
                  </a:extLst>
                </p14:cNvPr>
                <p14:cNvContentPartPr/>
                <p14:nvPr/>
              </p14:nvContentPartPr>
              <p14:xfrm>
                <a:off x="8976513" y="6367527"/>
                <a:ext cx="73800" cy="1306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2FD2A6FB-11F8-4278-AB2A-00DC70A869B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967873" y="6358527"/>
                  <a:ext cx="914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272B9924-51DD-45DB-B31F-B856476D3FE9}"/>
                    </a:ext>
                  </a:extLst>
                </p14:cNvPr>
                <p14:cNvContentPartPr/>
                <p14:nvPr/>
              </p14:nvContentPartPr>
              <p14:xfrm>
                <a:off x="8962473" y="6406047"/>
                <a:ext cx="86400" cy="194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272B9924-51DD-45DB-B31F-B856476D3FE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953833" y="6397047"/>
                  <a:ext cx="1040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A2D8ADE-6F37-46A0-843A-308C17B695A6}"/>
                    </a:ext>
                  </a:extLst>
                </p14:cNvPr>
                <p14:cNvContentPartPr/>
                <p14:nvPr/>
              </p14:nvContentPartPr>
              <p14:xfrm>
                <a:off x="9064353" y="6373647"/>
                <a:ext cx="420120" cy="1476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A2D8ADE-6F37-46A0-843A-308C17B695A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055353" y="6365007"/>
                  <a:ext cx="4377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12A8DA1-1ABF-47D4-B2F2-08FF1B3F7669}"/>
                    </a:ext>
                  </a:extLst>
                </p14:cNvPr>
                <p14:cNvContentPartPr/>
                <p14:nvPr/>
              </p14:nvContentPartPr>
              <p14:xfrm>
                <a:off x="9574833" y="6480207"/>
                <a:ext cx="1080" cy="486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12A8DA1-1ABF-47D4-B2F2-08FF1B3F766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566193" y="6471207"/>
                  <a:ext cx="187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DA4006FD-7C70-436A-89C3-BBC97BC0D125}"/>
                    </a:ext>
                  </a:extLst>
                </p14:cNvPr>
                <p14:cNvContentPartPr/>
                <p14:nvPr/>
              </p14:nvContentPartPr>
              <p14:xfrm>
                <a:off x="9766713" y="6395607"/>
                <a:ext cx="602280" cy="1152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DA4006FD-7C70-436A-89C3-BBC97BC0D12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758073" y="6386967"/>
                  <a:ext cx="6199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A8C8A6F-537E-414B-816A-C3E569E612E2}"/>
                    </a:ext>
                  </a:extLst>
                </p14:cNvPr>
                <p14:cNvContentPartPr/>
                <p14:nvPr/>
              </p14:nvContentPartPr>
              <p14:xfrm>
                <a:off x="10414353" y="6471567"/>
                <a:ext cx="38160" cy="594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A8C8A6F-537E-414B-816A-C3E569E612E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405353" y="6462567"/>
                  <a:ext cx="55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7A4CE70-AE72-49C5-A872-3726456D91A3}"/>
                    </a:ext>
                  </a:extLst>
                </p14:cNvPr>
                <p14:cNvContentPartPr/>
                <p14:nvPr/>
              </p14:nvContentPartPr>
              <p14:xfrm>
                <a:off x="10551153" y="6390927"/>
                <a:ext cx="448200" cy="1155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7A4CE70-AE72-49C5-A872-3726456D91A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542153" y="6381927"/>
                  <a:ext cx="4658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A76F8C03-6ACE-4DE0-A958-CDBDB1BFF54B}"/>
                    </a:ext>
                  </a:extLst>
                </p14:cNvPr>
                <p14:cNvContentPartPr/>
                <p14:nvPr/>
              </p14:nvContentPartPr>
              <p14:xfrm>
                <a:off x="11010513" y="6249807"/>
                <a:ext cx="429120" cy="2469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A76F8C03-6ACE-4DE0-A958-CDBDB1BFF54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001873" y="6241167"/>
                  <a:ext cx="44676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F7DF7D07-99F7-493D-81E4-54133322E5C9}"/>
                    </a:ext>
                  </a:extLst>
                </p14:cNvPr>
                <p14:cNvContentPartPr/>
                <p14:nvPr/>
              </p14:nvContentPartPr>
              <p14:xfrm>
                <a:off x="11521713" y="6435927"/>
                <a:ext cx="10800" cy="50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F7DF7D07-99F7-493D-81E4-54133322E5C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513073" y="6426927"/>
                  <a:ext cx="28440" cy="2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D8195C33-C9E5-4AFF-8D25-571473693189}"/>
              </a:ext>
            </a:extLst>
          </p:cNvPr>
          <p:cNvGrpSpPr/>
          <p:nvPr/>
        </p:nvGrpSpPr>
        <p:grpSpPr>
          <a:xfrm>
            <a:off x="10273953" y="753011"/>
            <a:ext cx="1835280" cy="1014840"/>
            <a:chOff x="10273953" y="753011"/>
            <a:chExt cx="1835280" cy="101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3E184C91-7A24-4366-A963-DB12B8AED91C}"/>
                    </a:ext>
                  </a:extLst>
                </p14:cNvPr>
                <p14:cNvContentPartPr/>
                <p14:nvPr/>
              </p14:nvContentPartPr>
              <p14:xfrm>
                <a:off x="10324353" y="880451"/>
                <a:ext cx="23400" cy="1213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3E184C91-7A24-4366-A963-DB12B8AED91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315713" y="871451"/>
                  <a:ext cx="410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D88B1F0-1D55-4485-AF61-8E9821676F6F}"/>
                    </a:ext>
                  </a:extLst>
                </p14:cNvPr>
                <p14:cNvContentPartPr/>
                <p14:nvPr/>
              </p14:nvContentPartPr>
              <p14:xfrm>
                <a:off x="10311033" y="879371"/>
                <a:ext cx="96840" cy="1350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D88B1F0-1D55-4485-AF61-8E9821676F6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302033" y="870371"/>
                  <a:ext cx="1144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F9941CFB-8DC2-48A2-BD29-90F9C1203E1A}"/>
                    </a:ext>
                  </a:extLst>
                </p14:cNvPr>
                <p14:cNvContentPartPr/>
                <p14:nvPr/>
              </p14:nvContentPartPr>
              <p14:xfrm>
                <a:off x="10430913" y="774251"/>
                <a:ext cx="375840" cy="2048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F9941CFB-8DC2-48A2-BD29-90F9C1203E1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22273" y="765251"/>
                  <a:ext cx="3934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09C487FE-9DA0-4E6F-B502-D1EC51D88220}"/>
                    </a:ext>
                  </a:extLst>
                </p14:cNvPr>
                <p14:cNvContentPartPr/>
                <p14:nvPr/>
              </p14:nvContentPartPr>
              <p14:xfrm>
                <a:off x="10594713" y="753011"/>
                <a:ext cx="115200" cy="342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09C487FE-9DA0-4E6F-B502-D1EC51D88220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586073" y="744371"/>
                  <a:ext cx="1328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BC636733-EF4E-4FC3-BB0B-438AB3C9D14F}"/>
                    </a:ext>
                  </a:extLst>
                </p14:cNvPr>
                <p14:cNvContentPartPr/>
                <p14:nvPr/>
              </p14:nvContentPartPr>
              <p14:xfrm>
                <a:off x="10824033" y="790811"/>
                <a:ext cx="75960" cy="396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BC636733-EF4E-4FC3-BB0B-438AB3C9D14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815033" y="782171"/>
                  <a:ext cx="936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26F991F6-2418-496D-994A-D242332048B5}"/>
                    </a:ext>
                  </a:extLst>
                </p14:cNvPr>
                <p14:cNvContentPartPr/>
                <p14:nvPr/>
              </p14:nvContentPartPr>
              <p14:xfrm>
                <a:off x="10855713" y="877571"/>
                <a:ext cx="43560" cy="586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26F991F6-2418-496D-994A-D242332048B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847073" y="868931"/>
                  <a:ext cx="612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ED5E8F63-A917-4CB0-9D7E-DE080A0BD5D9}"/>
                    </a:ext>
                  </a:extLst>
                </p14:cNvPr>
                <p14:cNvContentPartPr/>
                <p14:nvPr/>
              </p14:nvContentPartPr>
              <p14:xfrm>
                <a:off x="11023113" y="804491"/>
                <a:ext cx="109080" cy="75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ED5E8F63-A917-4CB0-9D7E-DE080A0BD5D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014473" y="795491"/>
                  <a:ext cx="126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CFDEEF9-CCBA-49FE-A866-52F7D55D5349}"/>
                    </a:ext>
                  </a:extLst>
                </p14:cNvPr>
                <p14:cNvContentPartPr/>
                <p14:nvPr/>
              </p14:nvContentPartPr>
              <p14:xfrm>
                <a:off x="10273953" y="1176731"/>
                <a:ext cx="96840" cy="1994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CFDEEF9-CCBA-49FE-A866-52F7D55D5349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265313" y="1167731"/>
                  <a:ext cx="1144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54F3ADC1-B9C5-49F3-A513-C5F84363B592}"/>
                    </a:ext>
                  </a:extLst>
                </p14:cNvPr>
                <p14:cNvContentPartPr/>
                <p14:nvPr/>
              </p14:nvContentPartPr>
              <p14:xfrm>
                <a:off x="10436313" y="1340891"/>
                <a:ext cx="7200" cy="10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54F3ADC1-B9C5-49F3-A513-C5F84363B59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427313" y="1332251"/>
                  <a:ext cx="248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8A02FA5D-F37D-4E5B-9ADC-C5EA2A028E75}"/>
                    </a:ext>
                  </a:extLst>
                </p14:cNvPr>
                <p14:cNvContentPartPr/>
                <p14:nvPr/>
              </p14:nvContentPartPr>
              <p14:xfrm>
                <a:off x="10513353" y="1129211"/>
                <a:ext cx="9000" cy="2242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8A02FA5D-F37D-4E5B-9ADC-C5EA2A028E75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504353" y="1120211"/>
                  <a:ext cx="266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E5FCD0DD-580F-45F1-970F-5B3757B65220}"/>
                    </a:ext>
                  </a:extLst>
                </p14:cNvPr>
                <p14:cNvContentPartPr/>
                <p14:nvPr/>
              </p14:nvContentPartPr>
              <p14:xfrm>
                <a:off x="10517673" y="1114091"/>
                <a:ext cx="88560" cy="1090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E5FCD0DD-580F-45F1-970F-5B3757B6522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509033" y="1105451"/>
                  <a:ext cx="1062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8F3671CC-4296-4B29-8F48-97FEEE45A21A}"/>
                    </a:ext>
                  </a:extLst>
                </p14:cNvPr>
                <p14:cNvContentPartPr/>
                <p14:nvPr/>
              </p14:nvContentPartPr>
              <p14:xfrm>
                <a:off x="10554393" y="1184291"/>
                <a:ext cx="775080" cy="2610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8F3671CC-4296-4B29-8F48-97FEEE45A21A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545753" y="1175291"/>
                  <a:ext cx="7927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C1648E6C-9719-43CE-86A1-4145BB16CDD7}"/>
                    </a:ext>
                  </a:extLst>
                </p14:cNvPr>
                <p14:cNvContentPartPr/>
                <p14:nvPr/>
              </p14:nvContentPartPr>
              <p14:xfrm>
                <a:off x="11348193" y="1143251"/>
                <a:ext cx="245520" cy="2311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C1648E6C-9719-43CE-86A1-4145BB16CDD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339553" y="1134611"/>
                  <a:ext cx="2631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F33122D-5196-45FA-9331-B1C72414E92C}"/>
                    </a:ext>
                  </a:extLst>
                </p14:cNvPr>
                <p14:cNvContentPartPr/>
                <p14:nvPr/>
              </p14:nvContentPartPr>
              <p14:xfrm>
                <a:off x="11581833" y="1026611"/>
                <a:ext cx="349560" cy="2347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F33122D-5196-45FA-9331-B1C72414E92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72833" y="1017971"/>
                  <a:ext cx="3672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5F90E227-D03C-4FA5-B4B1-308E6BBE2F56}"/>
                    </a:ext>
                  </a:extLst>
                </p14:cNvPr>
                <p14:cNvContentPartPr/>
                <p14:nvPr/>
              </p14:nvContentPartPr>
              <p14:xfrm>
                <a:off x="11864433" y="1087451"/>
                <a:ext cx="89640" cy="68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5F90E227-D03C-4FA5-B4B1-308E6BBE2F5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855433" y="1078451"/>
                  <a:ext cx="1072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789E003-8D14-4995-ABA0-3829CBF34B67}"/>
                    </a:ext>
                  </a:extLst>
                </p14:cNvPr>
                <p14:cNvContentPartPr/>
                <p14:nvPr/>
              </p14:nvContentPartPr>
              <p14:xfrm>
                <a:off x="10426593" y="1494611"/>
                <a:ext cx="248040" cy="1908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789E003-8D14-4995-ABA0-3829CBF34B6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417953" y="1485971"/>
                  <a:ext cx="2656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588C5219-0C1D-4991-979C-8524ECEC592F}"/>
                    </a:ext>
                  </a:extLst>
                </p14:cNvPr>
                <p14:cNvContentPartPr/>
                <p14:nvPr/>
              </p14:nvContentPartPr>
              <p14:xfrm>
                <a:off x="10699833" y="1499651"/>
                <a:ext cx="235080" cy="1695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588C5219-0C1D-4991-979C-8524ECEC592F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691193" y="1490651"/>
                  <a:ext cx="2527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727739D3-D86A-4E0B-BBCA-F529E69C4A19}"/>
                    </a:ext>
                  </a:extLst>
                </p14:cNvPr>
                <p14:cNvContentPartPr/>
                <p14:nvPr/>
              </p14:nvContentPartPr>
              <p14:xfrm>
                <a:off x="11022393" y="1462571"/>
                <a:ext cx="211680" cy="1929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727739D3-D86A-4E0B-BBCA-F529E69C4A19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013393" y="1453571"/>
                  <a:ext cx="2293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C1547B9A-012C-4923-B14D-6E174F1CAAE2}"/>
                    </a:ext>
                  </a:extLst>
                </p14:cNvPr>
                <p14:cNvContentPartPr/>
                <p14:nvPr/>
              </p14:nvContentPartPr>
              <p14:xfrm>
                <a:off x="11272953" y="1484531"/>
                <a:ext cx="522360" cy="2833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C1547B9A-012C-4923-B14D-6E174F1CAAE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1263953" y="1475891"/>
                  <a:ext cx="54000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BD457B0B-0476-4A37-97F4-0FCA552272B5}"/>
                    </a:ext>
                  </a:extLst>
                </p14:cNvPr>
                <p14:cNvContentPartPr/>
                <p14:nvPr/>
              </p14:nvContentPartPr>
              <p14:xfrm>
                <a:off x="11797113" y="1347731"/>
                <a:ext cx="312120" cy="2390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BD457B0B-0476-4A37-97F4-0FCA552272B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1788113" y="1339091"/>
                  <a:ext cx="3297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13666392-A300-4205-9977-DB0B283DC28A}"/>
                    </a:ext>
                  </a:extLst>
                </p14:cNvPr>
                <p14:cNvContentPartPr/>
                <p14:nvPr/>
              </p14:nvContentPartPr>
              <p14:xfrm>
                <a:off x="11867673" y="1370051"/>
                <a:ext cx="93960" cy="248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13666392-A300-4205-9977-DB0B283DC28A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1859033" y="1361411"/>
                  <a:ext cx="111600" cy="4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6F7DA428-34D3-4042-B605-EA9D50947059}"/>
                  </a:ext>
                </a:extLst>
              </p14:cNvPr>
              <p14:cNvContentPartPr/>
              <p14:nvPr/>
            </p14:nvContentPartPr>
            <p14:xfrm>
              <a:off x="10217793" y="1801331"/>
              <a:ext cx="325800" cy="37800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6F7DA428-34D3-4042-B605-EA9D50947059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10208793" y="1792331"/>
                <a:ext cx="343440" cy="39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0" name="Group 179">
            <a:extLst>
              <a:ext uri="{FF2B5EF4-FFF2-40B4-BE49-F238E27FC236}">
                <a16:creationId xmlns:a16="http://schemas.microsoft.com/office/drawing/2014/main" id="{96E0B7AE-0617-4AA4-956F-5304BAAF20B8}"/>
              </a:ext>
            </a:extLst>
          </p:cNvPr>
          <p:cNvGrpSpPr/>
          <p:nvPr/>
        </p:nvGrpSpPr>
        <p:grpSpPr>
          <a:xfrm>
            <a:off x="10677153" y="1781531"/>
            <a:ext cx="985680" cy="254880"/>
            <a:chOff x="10677153" y="1781531"/>
            <a:chExt cx="985680" cy="25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FEF41237-E091-42EA-9B3A-61A631BB0E26}"/>
                    </a:ext>
                  </a:extLst>
                </p14:cNvPr>
                <p14:cNvContentPartPr/>
                <p14:nvPr/>
              </p14:nvContentPartPr>
              <p14:xfrm>
                <a:off x="10677153" y="1826891"/>
                <a:ext cx="462240" cy="2095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FEF41237-E091-42EA-9B3A-61A631BB0E26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668153" y="1818251"/>
                  <a:ext cx="4798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306DCF4-BB3F-4F51-A6D9-FD6E2F347352}"/>
                    </a:ext>
                  </a:extLst>
                </p14:cNvPr>
                <p14:cNvContentPartPr/>
                <p14:nvPr/>
              </p14:nvContentPartPr>
              <p14:xfrm>
                <a:off x="11200233" y="1812491"/>
                <a:ext cx="47520" cy="18828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306DCF4-BB3F-4F51-A6D9-FD6E2F34735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191233" y="1803491"/>
                  <a:ext cx="651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D75487F2-A277-4686-B86F-C2394264D37C}"/>
                    </a:ext>
                  </a:extLst>
                </p14:cNvPr>
                <p14:cNvContentPartPr/>
                <p14:nvPr/>
              </p14:nvContentPartPr>
              <p14:xfrm>
                <a:off x="11188713" y="1862891"/>
                <a:ext cx="70560" cy="540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D75487F2-A277-4686-B86F-C2394264D37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180073" y="1853891"/>
                  <a:ext cx="882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596695B-FB62-4931-BB20-2881F6432691}"/>
                    </a:ext>
                  </a:extLst>
                </p14:cNvPr>
                <p14:cNvContentPartPr/>
                <p14:nvPr/>
              </p14:nvContentPartPr>
              <p14:xfrm>
                <a:off x="11238033" y="1781531"/>
                <a:ext cx="336960" cy="2080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596695B-FB62-4931-BB20-2881F6432691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229033" y="1772531"/>
                  <a:ext cx="3546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BB6A39F6-B2F2-4D3D-8E75-F23385B7183C}"/>
                    </a:ext>
                  </a:extLst>
                </p14:cNvPr>
                <p14:cNvContentPartPr/>
                <p14:nvPr/>
              </p14:nvContentPartPr>
              <p14:xfrm>
                <a:off x="11511273" y="1835171"/>
                <a:ext cx="86400" cy="4212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BB6A39F6-B2F2-4D3D-8E75-F23385B7183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502273" y="1826531"/>
                  <a:ext cx="1040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0404F941-80EF-4E21-B1E2-2D0C4EC461AA}"/>
                    </a:ext>
                  </a:extLst>
                </p14:cNvPr>
                <p14:cNvContentPartPr/>
                <p14:nvPr/>
              </p14:nvContentPartPr>
              <p14:xfrm>
                <a:off x="11650593" y="1950371"/>
                <a:ext cx="12240" cy="72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0404F941-80EF-4E21-B1E2-2D0C4EC461AA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641593" y="1941371"/>
                  <a:ext cx="29880" cy="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CFE902CD-828D-4759-8B32-4470D1438FBE}"/>
              </a:ext>
            </a:extLst>
          </p:cNvPr>
          <p:cNvGrpSpPr/>
          <p:nvPr/>
        </p:nvGrpSpPr>
        <p:grpSpPr>
          <a:xfrm>
            <a:off x="1070553" y="2955120"/>
            <a:ext cx="2610000" cy="579600"/>
            <a:chOff x="1070553" y="2955120"/>
            <a:chExt cx="2610000" cy="57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18B2973C-FAD1-4236-A1F1-81F5C8A041B6}"/>
                    </a:ext>
                  </a:extLst>
                </p14:cNvPr>
                <p14:cNvContentPartPr/>
                <p14:nvPr/>
              </p14:nvContentPartPr>
              <p14:xfrm>
                <a:off x="1070553" y="2955120"/>
                <a:ext cx="2610000" cy="5796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18B2973C-FAD1-4236-A1F1-81F5C8A041B6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061913" y="2946480"/>
                  <a:ext cx="262764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8658CE0D-5722-4110-A255-F7EA7B7683C5}"/>
                    </a:ext>
                  </a:extLst>
                </p14:cNvPr>
                <p14:cNvContentPartPr/>
                <p14:nvPr/>
              </p14:nvContentPartPr>
              <p14:xfrm>
                <a:off x="1238313" y="3173280"/>
                <a:ext cx="286560" cy="2008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8658CE0D-5722-4110-A255-F7EA7B7683C5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229313" y="3164280"/>
                  <a:ext cx="304200" cy="21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8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6379E6E8-0416-491A-9208-C7B77297B4A7}"/>
                  </a:ext>
                </a:extLst>
              </p14:cNvPr>
              <p14:cNvContentPartPr/>
              <p14:nvPr/>
            </p14:nvContentPartPr>
            <p14:xfrm>
              <a:off x="7152033" y="3153840"/>
              <a:ext cx="2553840" cy="43164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6379E6E8-0416-491A-9208-C7B77297B4A7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7143033" y="3145200"/>
                <a:ext cx="2571480" cy="44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1" name="Group 190">
            <a:extLst>
              <a:ext uri="{FF2B5EF4-FFF2-40B4-BE49-F238E27FC236}">
                <a16:creationId xmlns:a16="http://schemas.microsoft.com/office/drawing/2014/main" id="{17B048F4-A4BC-42AE-998F-0AFA3CFB6F27}"/>
              </a:ext>
            </a:extLst>
          </p:cNvPr>
          <p:cNvGrpSpPr/>
          <p:nvPr/>
        </p:nvGrpSpPr>
        <p:grpSpPr>
          <a:xfrm>
            <a:off x="2721153" y="3192360"/>
            <a:ext cx="6263280" cy="1716087"/>
            <a:chOff x="2721153" y="3192360"/>
            <a:chExt cx="6263280" cy="1716087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59565B82-15AC-4DB0-A67E-FC57457AC4F8}"/>
                    </a:ext>
                  </a:extLst>
                </p14:cNvPr>
                <p14:cNvContentPartPr/>
                <p14:nvPr/>
              </p14:nvContentPartPr>
              <p14:xfrm>
                <a:off x="7738473" y="4607487"/>
                <a:ext cx="4680" cy="22824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59565B82-15AC-4DB0-A67E-FC57457AC4F8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729833" y="4598847"/>
                  <a:ext cx="223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4176084C-D1B7-4EA5-BB79-0E530C90F394}"/>
                    </a:ext>
                  </a:extLst>
                </p14:cNvPr>
                <p14:cNvContentPartPr/>
                <p14:nvPr/>
              </p14:nvContentPartPr>
              <p14:xfrm>
                <a:off x="7725513" y="4602807"/>
                <a:ext cx="902880" cy="3056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4176084C-D1B7-4EA5-BB79-0E530C90F394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716513" y="4593807"/>
                  <a:ext cx="9205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4F23EC34-D34F-4957-A549-2F74EB6CCC07}"/>
                    </a:ext>
                  </a:extLst>
                </p14:cNvPr>
                <p14:cNvContentPartPr/>
                <p14:nvPr/>
              </p14:nvContentPartPr>
              <p14:xfrm>
                <a:off x="8597073" y="4683087"/>
                <a:ext cx="343800" cy="687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4F23EC34-D34F-4957-A549-2F74EB6CCC07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588433" y="4674447"/>
                  <a:ext cx="3614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08CF8E1-ECA4-4B2C-9C49-A1FDF5606F5D}"/>
                    </a:ext>
                  </a:extLst>
                </p14:cNvPr>
                <p14:cNvContentPartPr/>
                <p14:nvPr/>
              </p14:nvContentPartPr>
              <p14:xfrm>
                <a:off x="8871393" y="4631247"/>
                <a:ext cx="113040" cy="9720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08CF8E1-ECA4-4B2C-9C49-A1FDF5606F5D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862753" y="4622247"/>
                  <a:ext cx="1306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5B45324F-342D-4A35-A737-65ADD918563A}"/>
                    </a:ext>
                  </a:extLst>
                </p14:cNvPr>
                <p14:cNvContentPartPr/>
                <p14:nvPr/>
              </p14:nvContentPartPr>
              <p14:xfrm>
                <a:off x="2757873" y="3290280"/>
                <a:ext cx="764280" cy="89244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5B45324F-342D-4A35-A737-65ADD918563A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748873" y="3281280"/>
                  <a:ext cx="781920" cy="9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5791A0CF-5B74-41FF-B54F-5040063591EF}"/>
                    </a:ext>
                  </a:extLst>
                </p14:cNvPr>
                <p14:cNvContentPartPr/>
                <p14:nvPr/>
              </p14:nvContentPartPr>
              <p14:xfrm>
                <a:off x="2721153" y="4008840"/>
                <a:ext cx="227880" cy="17964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5791A0CF-5B74-41FF-B54F-5040063591EF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712153" y="3999840"/>
                  <a:ext cx="2455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CAE56806-E58A-4960-A85B-F042D86BD061}"/>
                    </a:ext>
                  </a:extLst>
                </p14:cNvPr>
                <p14:cNvContentPartPr/>
                <p14:nvPr/>
              </p14:nvContentPartPr>
              <p14:xfrm>
                <a:off x="7380273" y="3192360"/>
                <a:ext cx="454320" cy="20988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CAE56806-E58A-4960-A85B-F042D86BD061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7371273" y="3183720"/>
                  <a:ext cx="4719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D29D8FBC-CD9E-410C-8599-D30551B750D7}"/>
                    </a:ext>
                  </a:extLst>
                </p14:cNvPr>
                <p14:cNvContentPartPr/>
                <p14:nvPr/>
              </p14:nvContentPartPr>
              <p14:xfrm>
                <a:off x="3022473" y="3437520"/>
                <a:ext cx="4356360" cy="106740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D29D8FBC-CD9E-410C-8599-D30551B750D7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013473" y="3428880"/>
                  <a:ext cx="4374000" cy="10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BAAB16F1-DDDC-4A86-8364-67A30416E8EE}"/>
                    </a:ext>
                  </a:extLst>
                </p14:cNvPr>
                <p14:cNvContentPartPr/>
                <p14:nvPr/>
              </p14:nvContentPartPr>
              <p14:xfrm>
                <a:off x="2954793" y="4324920"/>
                <a:ext cx="208080" cy="2282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BAAB16F1-DDDC-4A86-8364-67A30416E8EE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946153" y="4316280"/>
                  <a:ext cx="225720" cy="24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780F4498-D75F-4D6A-9076-5D871DE4C86C}"/>
              </a:ext>
            </a:extLst>
          </p:cNvPr>
          <p:cNvGrpSpPr/>
          <p:nvPr/>
        </p:nvGrpSpPr>
        <p:grpSpPr>
          <a:xfrm>
            <a:off x="9283593" y="4230927"/>
            <a:ext cx="2824560" cy="1613913"/>
            <a:chOff x="9283593" y="4230927"/>
            <a:chExt cx="2824560" cy="1613913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2F2E2146-01D0-4F85-BB98-73FBCA7906B7}"/>
                    </a:ext>
                  </a:extLst>
                </p14:cNvPr>
                <p14:cNvContentPartPr/>
                <p14:nvPr/>
              </p14:nvContentPartPr>
              <p14:xfrm>
                <a:off x="9283593" y="4490127"/>
                <a:ext cx="405360" cy="13644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2F2E2146-01D0-4F85-BB98-73FBCA7906B7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274953" y="4481487"/>
                  <a:ext cx="4230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AD60AD78-72C2-4223-A3CF-C554069BD611}"/>
                    </a:ext>
                  </a:extLst>
                </p14:cNvPr>
                <p14:cNvContentPartPr/>
                <p14:nvPr/>
              </p14:nvContentPartPr>
              <p14:xfrm>
                <a:off x="9909273" y="4308687"/>
                <a:ext cx="290520" cy="27036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AD60AD78-72C2-4223-A3CF-C554069BD611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900633" y="4300047"/>
                  <a:ext cx="3081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AC2B298D-5A42-4E73-A430-ADB3B40D848C}"/>
                    </a:ext>
                  </a:extLst>
                </p14:cNvPr>
                <p14:cNvContentPartPr/>
                <p14:nvPr/>
              </p14:nvContentPartPr>
              <p14:xfrm>
                <a:off x="10127073" y="4304007"/>
                <a:ext cx="360" cy="36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AC2B298D-5A42-4E73-A430-ADB3B40D84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118073" y="42953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3D837926-95FD-4BBC-A9C8-123D79611548}"/>
                    </a:ext>
                  </a:extLst>
                </p14:cNvPr>
                <p14:cNvContentPartPr/>
                <p14:nvPr/>
              </p14:nvContentPartPr>
              <p14:xfrm>
                <a:off x="10179273" y="4327047"/>
                <a:ext cx="500760" cy="18576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3D837926-95FD-4BBC-A9C8-123D79611548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0170633" y="4318047"/>
                  <a:ext cx="5184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E4D62C76-A88E-45A6-87F8-D2B81FDE9F26}"/>
                    </a:ext>
                  </a:extLst>
                </p14:cNvPr>
                <p14:cNvContentPartPr/>
                <p14:nvPr/>
              </p14:nvContentPartPr>
              <p14:xfrm>
                <a:off x="10513353" y="4304727"/>
                <a:ext cx="20520" cy="1368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E4D62C76-A88E-45A6-87F8-D2B81FDE9F26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0504353" y="4296087"/>
                  <a:ext cx="381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703C81F5-6040-45E4-B060-55A93F0D179F}"/>
                    </a:ext>
                  </a:extLst>
                </p14:cNvPr>
                <p14:cNvContentPartPr/>
                <p14:nvPr/>
              </p14:nvContentPartPr>
              <p14:xfrm>
                <a:off x="10671033" y="4400847"/>
                <a:ext cx="86400" cy="21276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703C81F5-6040-45E4-B060-55A93F0D179F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0662033" y="4391847"/>
                  <a:ext cx="1040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F9B0CA14-FCDE-43B2-9534-51C3024A5DE5}"/>
                    </a:ext>
                  </a:extLst>
                </p14:cNvPr>
                <p14:cNvContentPartPr/>
                <p14:nvPr/>
              </p14:nvContentPartPr>
              <p14:xfrm>
                <a:off x="10871553" y="4315887"/>
                <a:ext cx="7200" cy="14940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F9B0CA14-FCDE-43B2-9534-51C3024A5DE5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0862913" y="4307247"/>
                  <a:ext cx="248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BDC31369-A585-4DB5-8A8A-A42CA0710FEA}"/>
                    </a:ext>
                  </a:extLst>
                </p14:cNvPr>
                <p14:cNvContentPartPr/>
                <p14:nvPr/>
              </p14:nvContentPartPr>
              <p14:xfrm>
                <a:off x="10844193" y="4325967"/>
                <a:ext cx="96840" cy="10908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BDC31369-A585-4DB5-8A8A-A42CA0710FEA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0835553" y="4317327"/>
                  <a:ext cx="1144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C3272F11-EB54-4B4F-9DFA-A1AF85AA1428}"/>
                    </a:ext>
                  </a:extLst>
                </p14:cNvPr>
                <p14:cNvContentPartPr/>
                <p14:nvPr/>
              </p14:nvContentPartPr>
              <p14:xfrm>
                <a:off x="10937433" y="4230927"/>
                <a:ext cx="14400" cy="20412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C3272F11-EB54-4B4F-9DFA-A1AF85AA1428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0928433" y="4222287"/>
                  <a:ext cx="320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056EFA46-F6A6-4D2D-AF52-24A2E49B69D6}"/>
                    </a:ext>
                  </a:extLst>
                </p14:cNvPr>
                <p14:cNvContentPartPr/>
                <p14:nvPr/>
              </p14:nvContentPartPr>
              <p14:xfrm>
                <a:off x="10975953" y="4296447"/>
                <a:ext cx="104040" cy="15120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056EFA46-F6A6-4D2D-AF52-24A2E49B69D6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0966953" y="4287447"/>
                  <a:ext cx="1216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F0795464-6581-4351-A598-DACB1AFE2DBB}"/>
                    </a:ext>
                  </a:extLst>
                </p14:cNvPr>
                <p14:cNvContentPartPr/>
                <p14:nvPr/>
              </p14:nvContentPartPr>
              <p14:xfrm>
                <a:off x="10020513" y="4619367"/>
                <a:ext cx="178560" cy="12636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F0795464-6581-4351-A598-DACB1AFE2DBB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0011873" y="4610367"/>
                  <a:ext cx="1962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FD700D1A-4562-4EB4-8BFC-AF6062B8E618}"/>
                    </a:ext>
                  </a:extLst>
                </p14:cNvPr>
                <p14:cNvContentPartPr/>
                <p14:nvPr/>
              </p14:nvContentPartPr>
              <p14:xfrm>
                <a:off x="10179633" y="4559607"/>
                <a:ext cx="360" cy="36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FD700D1A-4562-4EB4-8BFC-AF6062B8E61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170633" y="45506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22131B85-9FD5-4CA6-A601-DB1306CDDA21}"/>
                    </a:ext>
                  </a:extLst>
                </p14:cNvPr>
                <p14:cNvContentPartPr/>
                <p14:nvPr/>
              </p14:nvContentPartPr>
              <p14:xfrm>
                <a:off x="10246953" y="4657167"/>
                <a:ext cx="115200" cy="20304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22131B85-9FD5-4CA6-A601-DB1306CDDA21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238313" y="4648167"/>
                  <a:ext cx="1328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5D2B729C-EE89-411D-8867-6B4DFC5049B0}"/>
                    </a:ext>
                  </a:extLst>
                </p14:cNvPr>
                <p14:cNvContentPartPr/>
                <p14:nvPr/>
              </p14:nvContentPartPr>
              <p14:xfrm>
                <a:off x="10349553" y="4581207"/>
                <a:ext cx="409680" cy="31320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5D2B729C-EE89-411D-8867-6B4DFC5049B0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340553" y="4572567"/>
                  <a:ext cx="42732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5540565C-06A0-49B9-A90B-427AD403DD38}"/>
                    </a:ext>
                  </a:extLst>
                </p14:cNvPr>
                <p14:cNvContentPartPr/>
                <p14:nvPr/>
              </p14:nvContentPartPr>
              <p14:xfrm>
                <a:off x="10192593" y="4598127"/>
                <a:ext cx="34560" cy="1944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5540565C-06A0-49B9-A90B-427AD403DD38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0183953" y="4589127"/>
                  <a:ext cx="522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32B7BD84-3DCE-4C26-B2E0-A167ADF8CE86}"/>
                    </a:ext>
                  </a:extLst>
                </p14:cNvPr>
                <p14:cNvContentPartPr/>
                <p14:nvPr/>
              </p14:nvContentPartPr>
              <p14:xfrm>
                <a:off x="10727193" y="4664727"/>
                <a:ext cx="268560" cy="41112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32B7BD84-3DCE-4C26-B2E0-A167ADF8CE86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0718193" y="4656087"/>
                  <a:ext cx="28620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F412D857-66C4-48EF-9575-F51138D2D0B8}"/>
                    </a:ext>
                  </a:extLst>
                </p14:cNvPr>
                <p14:cNvContentPartPr/>
                <p14:nvPr/>
              </p14:nvContentPartPr>
              <p14:xfrm>
                <a:off x="10808553" y="4856967"/>
                <a:ext cx="145800" cy="17892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F412D857-66C4-48EF-9575-F51138D2D0B8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0799913" y="4847967"/>
                  <a:ext cx="1634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F78A292D-02E6-4C3B-8C1E-C987C641B4B9}"/>
                    </a:ext>
                  </a:extLst>
                </p14:cNvPr>
                <p14:cNvContentPartPr/>
                <p14:nvPr/>
              </p14:nvContentPartPr>
              <p14:xfrm>
                <a:off x="10896033" y="5122680"/>
                <a:ext cx="289080" cy="108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F78A292D-02E6-4C3B-8C1E-C987C641B4B9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0887393" y="5113680"/>
                  <a:ext cx="3067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E2B9788A-5462-4408-BE17-609BC9765501}"/>
                    </a:ext>
                  </a:extLst>
                </p14:cNvPr>
                <p14:cNvContentPartPr/>
                <p14:nvPr/>
              </p14:nvContentPartPr>
              <p14:xfrm>
                <a:off x="11108793" y="5040240"/>
                <a:ext cx="104400" cy="15444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E2B9788A-5462-4408-BE17-609BC9765501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1100153" y="5031240"/>
                  <a:ext cx="122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5B803A40-7280-4FE6-9039-EE83B741321F}"/>
                    </a:ext>
                  </a:extLst>
                </p14:cNvPr>
                <p14:cNvContentPartPr/>
                <p14:nvPr/>
              </p14:nvContentPartPr>
              <p14:xfrm>
                <a:off x="11287713" y="4840800"/>
                <a:ext cx="95040" cy="14184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5B803A40-7280-4FE6-9039-EE83B741321F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1279073" y="4832160"/>
                  <a:ext cx="1126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C1EABCD9-A9EF-4291-BF12-BCCE6CAFD811}"/>
                    </a:ext>
                  </a:extLst>
                </p14:cNvPr>
                <p14:cNvContentPartPr/>
                <p14:nvPr/>
              </p14:nvContentPartPr>
              <p14:xfrm>
                <a:off x="11400033" y="4758360"/>
                <a:ext cx="420120" cy="25452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C1EABCD9-A9EF-4291-BF12-BCCE6CAFD811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1391033" y="4749720"/>
                  <a:ext cx="4377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4A02713C-709C-46FA-942C-9A3F58CD4C6E}"/>
                    </a:ext>
                  </a:extLst>
                </p14:cNvPr>
                <p14:cNvContentPartPr/>
                <p14:nvPr/>
              </p14:nvContentPartPr>
              <p14:xfrm>
                <a:off x="11844273" y="4726320"/>
                <a:ext cx="263880" cy="22536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4A02713C-709C-46FA-942C-9A3F58CD4C6E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1835633" y="4717680"/>
                  <a:ext cx="2815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97F90E74-0C05-469F-A8D7-C52EEC554787}"/>
                    </a:ext>
                  </a:extLst>
                </p14:cNvPr>
                <p14:cNvContentPartPr/>
                <p14:nvPr/>
              </p14:nvContentPartPr>
              <p14:xfrm>
                <a:off x="11243793" y="5052840"/>
                <a:ext cx="76680" cy="11556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97F90E74-0C05-469F-A8D7-C52EEC554787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1235153" y="5044200"/>
                  <a:ext cx="943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3D4382D7-B59D-4E90-AC79-769E8467DA5A}"/>
                    </a:ext>
                  </a:extLst>
                </p14:cNvPr>
                <p14:cNvContentPartPr/>
                <p14:nvPr/>
              </p14:nvContentPartPr>
              <p14:xfrm>
                <a:off x="11404353" y="5007480"/>
                <a:ext cx="580320" cy="22392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3D4382D7-B59D-4E90-AC79-769E8467DA5A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1395713" y="4998840"/>
                  <a:ext cx="5979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9FA37C90-5ADB-446F-9C16-D8D8CA4E62B4}"/>
                    </a:ext>
                  </a:extLst>
                </p14:cNvPr>
                <p14:cNvContentPartPr/>
                <p14:nvPr/>
              </p14:nvContentPartPr>
              <p14:xfrm>
                <a:off x="11127153" y="5220240"/>
                <a:ext cx="185040" cy="20016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9FA37C90-5ADB-446F-9C16-D8D8CA4E62B4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1118513" y="5211600"/>
                  <a:ext cx="2026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434294E6-4430-4760-8820-DFEE1102D87D}"/>
                    </a:ext>
                  </a:extLst>
                </p14:cNvPr>
                <p14:cNvContentPartPr/>
                <p14:nvPr/>
              </p14:nvContentPartPr>
              <p14:xfrm>
                <a:off x="11356473" y="5289000"/>
                <a:ext cx="93600" cy="12888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434294E6-4430-4760-8820-DFEE1102D87D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1347833" y="5280000"/>
                  <a:ext cx="1112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C3900960-F56A-4205-BEAF-10E30766A193}"/>
                    </a:ext>
                  </a:extLst>
                </p14:cNvPr>
                <p14:cNvContentPartPr/>
                <p14:nvPr/>
              </p14:nvContentPartPr>
              <p14:xfrm>
                <a:off x="11459433" y="5251920"/>
                <a:ext cx="176400" cy="16452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C3900960-F56A-4205-BEAF-10E30766A193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1450793" y="5242920"/>
                  <a:ext cx="1940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F89E9D87-92EB-413E-A27E-F0F25BCA2054}"/>
                    </a:ext>
                  </a:extLst>
                </p14:cNvPr>
                <p14:cNvContentPartPr/>
                <p14:nvPr/>
              </p14:nvContentPartPr>
              <p14:xfrm>
                <a:off x="11582913" y="5287920"/>
                <a:ext cx="118800" cy="1944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F89E9D87-92EB-413E-A27E-F0F25BCA2054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1574273" y="5279280"/>
                  <a:ext cx="1364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DEFAC8C1-B0A2-47BE-930F-9476C7B12434}"/>
                    </a:ext>
                  </a:extLst>
                </p14:cNvPr>
                <p14:cNvContentPartPr/>
                <p14:nvPr/>
              </p14:nvContentPartPr>
              <p14:xfrm>
                <a:off x="10728273" y="5508600"/>
                <a:ext cx="254160" cy="13392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DEFAC8C1-B0A2-47BE-930F-9476C7B12434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0719633" y="5499960"/>
                  <a:ext cx="2718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132414F6-A542-48B6-A787-2C15A7A5761E}"/>
                    </a:ext>
                  </a:extLst>
                </p14:cNvPr>
                <p14:cNvContentPartPr/>
                <p14:nvPr/>
              </p14:nvContentPartPr>
              <p14:xfrm>
                <a:off x="10946073" y="5412480"/>
                <a:ext cx="360" cy="36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132414F6-A542-48B6-A787-2C15A7A5761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937433" y="54038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8D036E3E-8881-48F1-A2BE-37FF41E20E3D}"/>
                    </a:ext>
                  </a:extLst>
                </p14:cNvPr>
                <p14:cNvContentPartPr/>
                <p14:nvPr/>
              </p14:nvContentPartPr>
              <p14:xfrm>
                <a:off x="11029953" y="5411040"/>
                <a:ext cx="38160" cy="21348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8D036E3E-8881-48F1-A2BE-37FF41E20E3D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1021313" y="5402040"/>
                  <a:ext cx="558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9B260261-C93A-4440-90BA-2C5080BE1406}"/>
                    </a:ext>
                  </a:extLst>
                </p14:cNvPr>
                <p14:cNvContentPartPr/>
                <p14:nvPr/>
              </p14:nvContentPartPr>
              <p14:xfrm>
                <a:off x="10965513" y="5427600"/>
                <a:ext cx="230040" cy="16992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9B260261-C93A-4440-90BA-2C5080BE1406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0956513" y="5418600"/>
                  <a:ext cx="2476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5E06EE74-8EF8-4E17-A59D-033C81E97289}"/>
                    </a:ext>
                  </a:extLst>
                </p14:cNvPr>
                <p14:cNvContentPartPr/>
                <p14:nvPr/>
              </p14:nvContentPartPr>
              <p14:xfrm>
                <a:off x="11258913" y="5463960"/>
                <a:ext cx="61560" cy="16164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5E06EE74-8EF8-4E17-A59D-033C81E97289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1249913" y="5454960"/>
                  <a:ext cx="792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97192B71-C88C-40C6-AE44-43C1BD897796}"/>
                    </a:ext>
                  </a:extLst>
                </p14:cNvPr>
                <p14:cNvContentPartPr/>
                <p14:nvPr/>
              </p14:nvContentPartPr>
              <p14:xfrm>
                <a:off x="11244873" y="5488080"/>
                <a:ext cx="121320" cy="4932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97192B71-C88C-40C6-AE44-43C1BD897796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1235873" y="5479440"/>
                  <a:ext cx="1389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906A4874-14A0-40E4-8E4E-5F81791C57AE}"/>
                    </a:ext>
                  </a:extLst>
                </p14:cNvPr>
                <p14:cNvContentPartPr/>
                <p14:nvPr/>
              </p14:nvContentPartPr>
              <p14:xfrm>
                <a:off x="11327313" y="5523000"/>
                <a:ext cx="142920" cy="13824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906A4874-14A0-40E4-8E4E-5F81791C57AE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1318313" y="5514360"/>
                  <a:ext cx="1605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5161C6DE-8285-47FD-9FE4-54276CDC22EB}"/>
                    </a:ext>
                  </a:extLst>
                </p14:cNvPr>
                <p14:cNvContentPartPr/>
                <p14:nvPr/>
              </p14:nvContentPartPr>
              <p14:xfrm>
                <a:off x="11533233" y="5477280"/>
                <a:ext cx="68760" cy="15192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5161C6DE-8285-47FD-9FE4-54276CDC22EB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1524233" y="5468280"/>
                  <a:ext cx="86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DD94B12E-489B-48AE-94C5-F9ABF8CE0723}"/>
                    </a:ext>
                  </a:extLst>
                </p14:cNvPr>
                <p14:cNvContentPartPr/>
                <p14:nvPr/>
              </p14:nvContentPartPr>
              <p14:xfrm>
                <a:off x="11500833" y="5479440"/>
                <a:ext cx="133560" cy="4140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DD94B12E-489B-48AE-94C5-F9ABF8CE0723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1491833" y="5470800"/>
                  <a:ext cx="1512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6BDD7E20-A779-46B7-BB82-FBF1A687BAD0}"/>
                    </a:ext>
                  </a:extLst>
                </p14:cNvPr>
                <p14:cNvContentPartPr/>
                <p14:nvPr/>
              </p14:nvContentPartPr>
              <p14:xfrm>
                <a:off x="10782273" y="5731080"/>
                <a:ext cx="645120" cy="11376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6BDD7E20-A779-46B7-BB82-FBF1A687BAD0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0773633" y="5722440"/>
                  <a:ext cx="6627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B805F0F2-C3A1-4EB4-9A06-25453C0F45E0}"/>
                    </a:ext>
                  </a:extLst>
                </p14:cNvPr>
                <p14:cNvContentPartPr/>
                <p14:nvPr/>
              </p14:nvContentPartPr>
              <p14:xfrm>
                <a:off x="11250273" y="5648280"/>
                <a:ext cx="51120" cy="756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B805F0F2-C3A1-4EB4-9A06-25453C0F45E0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1241273" y="5639280"/>
                  <a:ext cx="687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20E724C4-82AD-4406-B919-930C569FD7D7}"/>
                    </a:ext>
                  </a:extLst>
                </p14:cNvPr>
                <p14:cNvContentPartPr/>
                <p14:nvPr/>
              </p14:nvContentPartPr>
              <p14:xfrm>
                <a:off x="11433873" y="5658000"/>
                <a:ext cx="401040" cy="17352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20E724C4-82AD-4406-B919-930C569FD7D7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1425233" y="5649000"/>
                  <a:ext cx="4186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07618A91-5835-41CA-80E0-899229AB3E97}"/>
                    </a:ext>
                  </a:extLst>
                </p14:cNvPr>
                <p14:cNvContentPartPr/>
                <p14:nvPr/>
              </p14:nvContentPartPr>
              <p14:xfrm>
                <a:off x="11873793" y="5736480"/>
                <a:ext cx="8280" cy="180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07618A91-5835-41CA-80E0-899229AB3E97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1865153" y="5727840"/>
                  <a:ext cx="25920" cy="1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48562AC0-F5BD-45E8-9787-FAC85C8B48A6}"/>
              </a:ext>
            </a:extLst>
          </p:cNvPr>
          <p:cNvGrpSpPr/>
          <p:nvPr/>
        </p:nvGrpSpPr>
        <p:grpSpPr>
          <a:xfrm>
            <a:off x="6505097" y="5678307"/>
            <a:ext cx="1557000" cy="288360"/>
            <a:chOff x="6088953" y="5623800"/>
            <a:chExt cx="1557000" cy="28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6A71CA21-EE94-4AA8-B75B-4F91E52723F4}"/>
                    </a:ext>
                  </a:extLst>
                </p14:cNvPr>
                <p14:cNvContentPartPr/>
                <p14:nvPr/>
              </p14:nvContentPartPr>
              <p14:xfrm>
                <a:off x="6667833" y="5623800"/>
                <a:ext cx="1080" cy="11160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6A71CA21-EE94-4AA8-B75B-4F91E52723F4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6659193" y="5615160"/>
                  <a:ext cx="187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F50A77B5-D0FE-4BC9-8457-1CFA44D16F81}"/>
                    </a:ext>
                  </a:extLst>
                </p14:cNvPr>
                <p14:cNvContentPartPr/>
                <p14:nvPr/>
              </p14:nvContentPartPr>
              <p14:xfrm>
                <a:off x="6614553" y="5672760"/>
                <a:ext cx="165960" cy="10584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F50A77B5-D0FE-4BC9-8457-1CFA44D16F81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6605553" y="5663760"/>
                  <a:ext cx="1836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0C274CD7-DA40-431F-AE87-3E80F7BA0B34}"/>
                    </a:ext>
                  </a:extLst>
                </p14:cNvPr>
                <p14:cNvContentPartPr/>
                <p14:nvPr/>
              </p14:nvContentPartPr>
              <p14:xfrm>
                <a:off x="6088953" y="5752680"/>
                <a:ext cx="298080" cy="15624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0C274CD7-DA40-431F-AE87-3E80F7BA0B34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6079953" y="5743680"/>
                  <a:ext cx="3157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AB128437-0376-485C-9E42-C3A7905C410B}"/>
                    </a:ext>
                  </a:extLst>
                </p14:cNvPr>
                <p14:cNvContentPartPr/>
                <p14:nvPr/>
              </p14:nvContentPartPr>
              <p14:xfrm>
                <a:off x="6415473" y="5767080"/>
                <a:ext cx="159120" cy="13356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AB128437-0376-485C-9E42-C3A7905C410B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6406473" y="5758080"/>
                  <a:ext cx="1767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9B585B97-4F76-4DA2-809D-9E4C6EB2D50B}"/>
                    </a:ext>
                  </a:extLst>
                </p14:cNvPr>
                <p14:cNvContentPartPr/>
                <p14:nvPr/>
              </p14:nvContentPartPr>
              <p14:xfrm>
                <a:off x="6507633" y="5682120"/>
                <a:ext cx="360" cy="36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9B585B97-4F76-4DA2-809D-9E4C6EB2D50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498633" y="56731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9B160BD0-2F0D-4D00-B37E-402274E510E3}"/>
                    </a:ext>
                  </a:extLst>
                </p14:cNvPr>
                <p14:cNvContentPartPr/>
                <p14:nvPr/>
              </p14:nvContentPartPr>
              <p14:xfrm>
                <a:off x="6589713" y="5702280"/>
                <a:ext cx="86400" cy="20988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9B160BD0-2F0D-4D00-B37E-402274E510E3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6581073" y="5693640"/>
                  <a:ext cx="1040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C700C6F5-E227-48E1-9EE8-71F5ECC47E9D}"/>
                    </a:ext>
                  </a:extLst>
                </p14:cNvPr>
                <p14:cNvContentPartPr/>
                <p14:nvPr/>
              </p14:nvContentPartPr>
              <p14:xfrm>
                <a:off x="6789513" y="5701560"/>
                <a:ext cx="122040" cy="18576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C700C6F5-E227-48E1-9EE8-71F5ECC47E9D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6780513" y="5692560"/>
                  <a:ext cx="1396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BE4E24F8-0A77-48F4-B488-4DE251E66303}"/>
                    </a:ext>
                  </a:extLst>
                </p14:cNvPr>
                <p14:cNvContentPartPr/>
                <p14:nvPr/>
              </p14:nvContentPartPr>
              <p14:xfrm>
                <a:off x="6793113" y="5703360"/>
                <a:ext cx="66240" cy="4752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BE4E24F8-0A77-48F4-B488-4DE251E66303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6784473" y="5694720"/>
                  <a:ext cx="838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FBFFA055-354A-454A-97D9-FCB16E72BC5C}"/>
                    </a:ext>
                  </a:extLst>
                </p14:cNvPr>
                <p14:cNvContentPartPr/>
                <p14:nvPr/>
              </p14:nvContentPartPr>
              <p14:xfrm>
                <a:off x="7001193" y="5730360"/>
                <a:ext cx="447840" cy="13680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FBFFA055-354A-454A-97D9-FCB16E72BC5C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6992193" y="5721360"/>
                  <a:ext cx="4654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DD068DA9-E98D-45FF-BBEF-ABBB6193BF62}"/>
                    </a:ext>
                  </a:extLst>
                </p14:cNvPr>
                <p14:cNvContentPartPr/>
                <p14:nvPr/>
              </p14:nvContentPartPr>
              <p14:xfrm>
                <a:off x="7288113" y="5712000"/>
                <a:ext cx="22320" cy="180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DD068DA9-E98D-45FF-BBEF-ABBB6193BF62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7279473" y="5703360"/>
                  <a:ext cx="399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3808A778-02E3-4FA3-8B18-A6528EC3DA8B}"/>
                    </a:ext>
                  </a:extLst>
                </p14:cNvPr>
                <p14:cNvContentPartPr/>
                <p14:nvPr/>
              </p14:nvContentPartPr>
              <p14:xfrm>
                <a:off x="7500153" y="5624160"/>
                <a:ext cx="145800" cy="20448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3808A778-02E3-4FA3-8B18-A6528EC3DA8B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7491513" y="5615160"/>
                  <a:ext cx="163440" cy="22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98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E73ADE52-466A-4839-AB63-101139D170D0}"/>
                  </a:ext>
                </a:extLst>
              </p14:cNvPr>
              <p14:cNvContentPartPr/>
              <p14:nvPr/>
            </p14:nvContentPartPr>
            <p14:xfrm>
              <a:off x="3360513" y="1053251"/>
              <a:ext cx="18000" cy="37440"/>
            </p14:xfrm>
          </p:contentPart>
        </mc:Choice>
        <mc:Fallback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E73ADE52-466A-4839-AB63-101139D170D0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3351873" y="1044611"/>
                <a:ext cx="35640" cy="5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8" name="Group 297">
            <a:extLst>
              <a:ext uri="{FF2B5EF4-FFF2-40B4-BE49-F238E27FC236}">
                <a16:creationId xmlns:a16="http://schemas.microsoft.com/office/drawing/2014/main" id="{D0493F6E-DFE0-45BE-853A-8639364029E2}"/>
              </a:ext>
            </a:extLst>
          </p:cNvPr>
          <p:cNvGrpSpPr/>
          <p:nvPr/>
        </p:nvGrpSpPr>
        <p:grpSpPr>
          <a:xfrm>
            <a:off x="4426113" y="5838011"/>
            <a:ext cx="860760" cy="310680"/>
            <a:chOff x="4426113" y="5838011"/>
            <a:chExt cx="860760" cy="3106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00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1EA5B2C8-3079-4DA3-8AFB-9E2F5F9D8C8B}"/>
                    </a:ext>
                  </a:extLst>
                </p14:cNvPr>
                <p14:cNvContentPartPr/>
                <p14:nvPr/>
              </p14:nvContentPartPr>
              <p14:xfrm>
                <a:off x="4463193" y="5852051"/>
                <a:ext cx="52560" cy="18864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1EA5B2C8-3079-4DA3-8AFB-9E2F5F9D8C8B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4445193" y="5834411"/>
                  <a:ext cx="882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02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390B1426-C755-48ED-9AAD-651A85535734}"/>
                    </a:ext>
                  </a:extLst>
                </p14:cNvPr>
                <p14:cNvContentPartPr/>
                <p14:nvPr/>
              </p14:nvContentPartPr>
              <p14:xfrm>
                <a:off x="4493433" y="5838011"/>
                <a:ext cx="95040" cy="22284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390B1426-C755-48ED-9AAD-651A85535734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4475433" y="5820011"/>
                  <a:ext cx="13068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04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68129CCC-66F6-4ACB-9A99-EF81BA703C84}"/>
                    </a:ext>
                  </a:extLst>
                </p14:cNvPr>
                <p14:cNvContentPartPr/>
                <p14:nvPr/>
              </p14:nvContentPartPr>
              <p14:xfrm>
                <a:off x="4426113" y="5969051"/>
                <a:ext cx="108360" cy="396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68129CCC-66F6-4ACB-9A99-EF81BA703C84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4408113" y="5951411"/>
                  <a:ext cx="144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06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4ACB29D3-F2D4-46A4-B9CB-8AA674B06BBB}"/>
                    </a:ext>
                  </a:extLst>
                </p14:cNvPr>
                <p14:cNvContentPartPr/>
                <p14:nvPr/>
              </p14:nvContentPartPr>
              <p14:xfrm>
                <a:off x="4589913" y="5930891"/>
                <a:ext cx="696960" cy="21780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4ACB29D3-F2D4-46A4-B9CB-8AA674B06BBB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4571913" y="5913251"/>
                  <a:ext cx="7326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08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73AD700E-4870-487B-9EC0-9D21C85A4CC5}"/>
                    </a:ext>
                  </a:extLst>
                </p14:cNvPr>
                <p14:cNvContentPartPr/>
                <p14:nvPr/>
              </p14:nvContentPartPr>
              <p14:xfrm>
                <a:off x="4894833" y="5851331"/>
                <a:ext cx="43200" cy="5688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73AD700E-4870-487B-9EC0-9D21C85A4CC5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4877193" y="5833691"/>
                  <a:ext cx="788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10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A35CF323-CBE1-4E5E-A7B4-B049BD54EE13}"/>
                    </a:ext>
                  </a:extLst>
                </p14:cNvPr>
                <p14:cNvContentPartPr/>
                <p14:nvPr/>
              </p14:nvContentPartPr>
              <p14:xfrm>
                <a:off x="4479393" y="5862491"/>
                <a:ext cx="32040" cy="18036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A35CF323-CBE1-4E5E-A7B4-B049BD54EE13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4461393" y="5844491"/>
                  <a:ext cx="67680" cy="21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2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B13E7F5A-2496-4E85-BD38-A4D033334A8E}"/>
                  </a:ext>
                </a:extLst>
              </p14:cNvPr>
              <p14:cNvContentPartPr/>
              <p14:nvPr/>
            </p14:nvContentPartPr>
            <p14:xfrm>
              <a:off x="8430033" y="5949971"/>
              <a:ext cx="12600" cy="9000"/>
            </p14:xfrm>
          </p:contentPart>
        </mc:Choice>
        <mc:Fallback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B13E7F5A-2496-4E85-BD38-A4D033334A8E}"/>
                  </a:ext>
                </a:extLst>
              </p:cNvPr>
              <p:cNvPicPr/>
              <p:nvPr/>
            </p:nvPicPr>
            <p:blipFill>
              <a:blip r:embed="rId413"/>
              <a:stretch>
                <a:fillRect/>
              </a:stretch>
            </p:blipFill>
            <p:spPr>
              <a:xfrm>
                <a:off x="8421033" y="5940971"/>
                <a:ext cx="30240" cy="2664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FB169E6-1988-47C2-A653-9CC1BA36CD7D}"/>
              </a:ext>
            </a:extLst>
          </p:cNvPr>
          <p:cNvSpPr txBox="1"/>
          <p:nvPr/>
        </p:nvSpPr>
        <p:spPr>
          <a:xfrm flipH="1">
            <a:off x="5410675" y="5810003"/>
            <a:ext cx="814269" cy="3010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14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68753EAE-4DE9-4B02-86DD-402C74D851AA}"/>
                  </a:ext>
                </a:extLst>
              </p14:cNvPr>
              <p14:cNvContentPartPr/>
              <p14:nvPr/>
            </p14:nvContentPartPr>
            <p14:xfrm>
              <a:off x="3601353" y="5721371"/>
              <a:ext cx="1802160" cy="14616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68753EAE-4DE9-4B02-86DD-402C74D851AA}"/>
                  </a:ext>
                </a:extLst>
              </p:cNvPr>
              <p:cNvPicPr/>
              <p:nvPr/>
            </p:nvPicPr>
            <p:blipFill>
              <a:blip r:embed="rId415"/>
              <a:stretch>
                <a:fillRect/>
              </a:stretch>
            </p:blipFill>
            <p:spPr>
              <a:xfrm>
                <a:off x="3592713" y="5712731"/>
                <a:ext cx="181980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6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C8783E9C-F0F5-41E2-95C0-AA629BA70F6F}"/>
                  </a:ext>
                </a:extLst>
              </p14:cNvPr>
              <p14:cNvContentPartPr/>
              <p14:nvPr/>
            </p14:nvContentPartPr>
            <p14:xfrm>
              <a:off x="3393993" y="6330851"/>
              <a:ext cx="360" cy="360"/>
            </p14:xfrm>
          </p:contentPart>
        </mc:Choice>
        <mc:Fallback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C8783E9C-F0F5-41E2-95C0-AA629BA70F6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385353" y="632221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7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364393C2-0BBC-46C1-B6E1-0427FEBF1C6A}"/>
                  </a:ext>
                </a:extLst>
              </p14:cNvPr>
              <p14:cNvContentPartPr/>
              <p14:nvPr/>
            </p14:nvContentPartPr>
            <p14:xfrm>
              <a:off x="3754353" y="6358571"/>
              <a:ext cx="360" cy="36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364393C2-0BBC-46C1-B6E1-0427FEBF1C6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745713" y="634993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8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A997CDFE-E4E2-4055-9909-26C6A933F835}"/>
                  </a:ext>
                </a:extLst>
              </p14:cNvPr>
              <p14:cNvContentPartPr/>
              <p14:nvPr/>
            </p14:nvContentPartPr>
            <p14:xfrm>
              <a:off x="5899953" y="5776811"/>
              <a:ext cx="30600" cy="33120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A997CDFE-E4E2-4055-9909-26C6A933F835}"/>
                  </a:ext>
                </a:extLst>
              </p:cNvPr>
              <p:cNvPicPr/>
              <p:nvPr/>
            </p:nvPicPr>
            <p:blipFill>
              <a:blip r:embed="rId419"/>
              <a:stretch>
                <a:fillRect/>
              </a:stretch>
            </p:blipFill>
            <p:spPr>
              <a:xfrm>
                <a:off x="5891313" y="5768171"/>
                <a:ext cx="4824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0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62E42323-319F-4BB5-9F9F-EA27C533C3DD}"/>
                  </a:ext>
                </a:extLst>
              </p14:cNvPr>
              <p14:cNvContentPartPr/>
              <p14:nvPr/>
            </p14:nvContentPartPr>
            <p14:xfrm>
              <a:off x="5984553" y="5900291"/>
              <a:ext cx="135000" cy="105480"/>
            </p14:xfrm>
          </p:contentPart>
        </mc:Choice>
        <mc:Fallback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62E42323-319F-4BB5-9F9F-EA27C533C3DD}"/>
                  </a:ext>
                </a:extLst>
              </p:cNvPr>
              <p:cNvPicPr/>
              <p:nvPr/>
            </p:nvPicPr>
            <p:blipFill>
              <a:blip r:embed="rId421"/>
              <a:stretch>
                <a:fillRect/>
              </a:stretch>
            </p:blipFill>
            <p:spPr>
              <a:xfrm>
                <a:off x="5975913" y="5891651"/>
                <a:ext cx="152640" cy="123120"/>
              </a:xfrm>
              <a:prstGeom prst="rect">
                <a:avLst/>
              </a:prstGeom>
            </p:spPr>
          </p:pic>
        </mc:Fallback>
      </mc:AlternateContent>
      <p:sp>
        <p:nvSpPr>
          <p:cNvPr id="274" name="TextBox 273">
            <a:extLst>
              <a:ext uri="{FF2B5EF4-FFF2-40B4-BE49-F238E27FC236}">
                <a16:creationId xmlns:a16="http://schemas.microsoft.com/office/drawing/2014/main" id="{F63959DD-C5AF-4702-8E1B-6CFB7CDE371E}"/>
              </a:ext>
            </a:extLst>
          </p:cNvPr>
          <p:cNvSpPr txBox="1"/>
          <p:nvPr/>
        </p:nvSpPr>
        <p:spPr>
          <a:xfrm>
            <a:off x="1511553" y="5194681"/>
            <a:ext cx="23254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Child’s email id in case the child has an account or Username chosen by the parent while registering.</a:t>
            </a:r>
          </a:p>
        </p:txBody>
      </p:sp>
    </p:spTree>
    <p:extLst>
      <p:ext uri="{BB962C8B-B14F-4D97-AF65-F5344CB8AC3E}">
        <p14:creationId xmlns:p14="http://schemas.microsoft.com/office/powerpoint/2010/main" val="11979629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A5808-68D0-466F-A442-6D7AB58C139F}"/>
              </a:ext>
            </a:extLst>
          </p:cNvPr>
          <p:cNvSpPr txBox="1"/>
          <p:nvPr/>
        </p:nvSpPr>
        <p:spPr>
          <a:xfrm>
            <a:off x="1032161" y="-2"/>
            <a:ext cx="10924309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My Ward’s Progress Report</a:t>
            </a:r>
          </a:p>
        </p:txBody>
      </p:sp>
      <p:pic>
        <p:nvPicPr>
          <p:cNvPr id="5" name="Picture 4" descr="S2SLogo.png">
            <a:extLst>
              <a:ext uri="{FF2B5EF4-FFF2-40B4-BE49-F238E27FC236}">
                <a16:creationId xmlns:a16="http://schemas.microsoft.com/office/drawing/2014/main" id="{8FE08A99-07BA-4E6E-A2F3-46B8756C6F3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732" y="3103"/>
            <a:ext cx="1046018" cy="12378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D00C82-4AC4-400C-BBED-38455F68771C}"/>
              </a:ext>
            </a:extLst>
          </p:cNvPr>
          <p:cNvSpPr txBox="1"/>
          <p:nvPr/>
        </p:nvSpPr>
        <p:spPr>
          <a:xfrm>
            <a:off x="1097750" y="1468582"/>
            <a:ext cx="10747886" cy="480131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Hi   Parent Name</a:t>
            </a:r>
          </a:p>
          <a:p>
            <a:endParaRPr lang="en-US" dirty="0"/>
          </a:p>
          <a:p>
            <a:r>
              <a:rPr lang="en-US" dirty="0"/>
              <a:t>Your ward has, </a:t>
            </a:r>
          </a:p>
          <a:p>
            <a:r>
              <a:rPr lang="en-US" dirty="0"/>
              <a:t>Completed  ___  videos. </a:t>
            </a:r>
          </a:p>
          <a:p>
            <a:r>
              <a:rPr lang="en-US" dirty="0"/>
              <a:t>Taken Test for ______ </a:t>
            </a:r>
          </a:p>
          <a:p>
            <a:r>
              <a:rPr lang="en-US" dirty="0"/>
              <a:t>You need to take ____ more tests to solicit your learning. (Completed videos – Test Taken)</a:t>
            </a:r>
          </a:p>
          <a:p>
            <a:r>
              <a:rPr lang="en-US" dirty="0"/>
              <a:t>Your scores are :</a:t>
            </a:r>
          </a:p>
          <a:p>
            <a:endParaRPr lang="en-US" dirty="0"/>
          </a:p>
          <a:p>
            <a:r>
              <a:rPr lang="en-US" dirty="0"/>
              <a:t>Test Topic(s)	Max. Marks	Marks Obtained     % Distribution of marks obtained 	Remarks</a:t>
            </a:r>
          </a:p>
          <a:p>
            <a:r>
              <a:rPr lang="en-US" dirty="0"/>
              <a:t>					                  Easy         Medium            Difficult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D672D225-0004-42BE-B7C8-72E0E23694AD}"/>
                  </a:ext>
                </a:extLst>
              </p14:cNvPr>
              <p14:cNvContentPartPr/>
              <p14:nvPr/>
            </p14:nvContentPartPr>
            <p14:xfrm>
              <a:off x="9069393" y="2595851"/>
              <a:ext cx="5760" cy="288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D672D225-0004-42BE-B7C8-72E0E23694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60753" y="2586851"/>
                <a:ext cx="2340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AB3EDD53-1C2B-4420-BB52-D3D6E749301A}"/>
                  </a:ext>
                </a:extLst>
              </p14:cNvPr>
              <p14:cNvContentPartPr/>
              <p14:nvPr/>
            </p14:nvContentPartPr>
            <p14:xfrm>
              <a:off x="11210673" y="2326211"/>
              <a:ext cx="360" cy="10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AB3EDD53-1C2B-4420-BB52-D3D6E749301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202033" y="2317211"/>
                <a:ext cx="18000" cy="1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84070CA-E859-4223-8B12-8AD2D304517C}"/>
              </a:ext>
            </a:extLst>
          </p:cNvPr>
          <p:cNvGrpSpPr/>
          <p:nvPr/>
        </p:nvGrpSpPr>
        <p:grpSpPr>
          <a:xfrm>
            <a:off x="6705273" y="3892931"/>
            <a:ext cx="360" cy="360"/>
            <a:chOff x="6705273" y="3892931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79DFF209-681F-4D3D-9AA4-6EB0A8042B1D}"/>
                    </a:ext>
                  </a:extLst>
                </p14:cNvPr>
                <p14:cNvContentPartPr/>
                <p14:nvPr/>
              </p14:nvContentPartPr>
              <p14:xfrm>
                <a:off x="6705273" y="3892931"/>
                <a:ext cx="360" cy="3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79DFF209-681F-4D3D-9AA4-6EB0A8042B1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696273" y="388393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8CEE7E1-B2B1-439E-AD64-DCA075E4D0AF}"/>
                    </a:ext>
                  </a:extLst>
                </p14:cNvPr>
                <p14:cNvContentPartPr/>
                <p14:nvPr/>
              </p14:nvContentPartPr>
              <p14:xfrm>
                <a:off x="6705273" y="3892931"/>
                <a:ext cx="360" cy="3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8CEE7E1-B2B1-439E-AD64-DCA075E4D0A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696273" y="388393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9402CC7C-CC01-4384-833C-059C01E99F70}"/>
                  </a:ext>
                </a:extLst>
              </p14:cNvPr>
              <p14:cNvContentPartPr/>
              <p14:nvPr/>
            </p14:nvContentPartPr>
            <p14:xfrm>
              <a:off x="7051593" y="3767651"/>
              <a:ext cx="360" cy="36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9402CC7C-CC01-4384-833C-059C01E99F7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42953" y="3759011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8" name="Group 127">
            <a:extLst>
              <a:ext uri="{FF2B5EF4-FFF2-40B4-BE49-F238E27FC236}">
                <a16:creationId xmlns:a16="http://schemas.microsoft.com/office/drawing/2014/main" id="{0E2A7730-0D48-4C5A-A66B-4623292CCB86}"/>
              </a:ext>
            </a:extLst>
          </p:cNvPr>
          <p:cNvGrpSpPr/>
          <p:nvPr/>
        </p:nvGrpSpPr>
        <p:grpSpPr>
          <a:xfrm>
            <a:off x="1195473" y="4172651"/>
            <a:ext cx="883440" cy="464760"/>
            <a:chOff x="1195473" y="4172651"/>
            <a:chExt cx="883440" cy="46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68A2D76-3EBA-46CA-BE7A-F41C83F04B76}"/>
                    </a:ext>
                  </a:extLst>
                </p14:cNvPr>
                <p14:cNvContentPartPr/>
                <p14:nvPr/>
              </p14:nvContentPartPr>
              <p14:xfrm>
                <a:off x="1195473" y="4272371"/>
                <a:ext cx="883440" cy="3650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68A2D76-3EBA-46CA-BE7A-F41C83F04B7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86833" y="4263371"/>
                  <a:ext cx="90108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ED66005-FDE6-47AB-800D-2F1EB5E0F0AD}"/>
                    </a:ext>
                  </a:extLst>
                </p14:cNvPr>
                <p14:cNvContentPartPr/>
                <p14:nvPr/>
              </p14:nvContentPartPr>
              <p14:xfrm>
                <a:off x="1744113" y="4172651"/>
                <a:ext cx="45000" cy="504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ED66005-FDE6-47AB-800D-2F1EB5E0F0A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735113" y="4164011"/>
                  <a:ext cx="626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14C9C60-B3B9-47B8-B085-5FCF80F7BAA4}"/>
                    </a:ext>
                  </a:extLst>
                </p14:cNvPr>
                <p14:cNvContentPartPr/>
                <p14:nvPr/>
              </p14:nvContentPartPr>
              <p14:xfrm>
                <a:off x="1617033" y="4291091"/>
                <a:ext cx="55440" cy="183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14C9C60-B3B9-47B8-B085-5FCF80F7BAA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608393" y="4282091"/>
                  <a:ext cx="7308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1A5C9FE1-0EAF-40F5-B63A-FB7BFDBD6716}"/>
              </a:ext>
            </a:extLst>
          </p:cNvPr>
          <p:cNvGrpSpPr/>
          <p:nvPr/>
        </p:nvGrpSpPr>
        <p:grpSpPr>
          <a:xfrm>
            <a:off x="3148473" y="4233851"/>
            <a:ext cx="176760" cy="215280"/>
            <a:chOff x="3148473" y="4233851"/>
            <a:chExt cx="176760" cy="21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5609712-CCC7-4038-9DBF-E1B9AEBEFF4E}"/>
                    </a:ext>
                  </a:extLst>
                </p14:cNvPr>
                <p14:cNvContentPartPr/>
                <p14:nvPr/>
              </p14:nvContentPartPr>
              <p14:xfrm>
                <a:off x="3148473" y="4255091"/>
                <a:ext cx="11880" cy="1911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5609712-CCC7-4038-9DBF-E1B9AEBEFF4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139833" y="4246451"/>
                  <a:ext cx="295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9149767-2D16-4BC3-9D9D-CB6ADA10EB74}"/>
                    </a:ext>
                  </a:extLst>
                </p14:cNvPr>
                <p14:cNvContentPartPr/>
                <p14:nvPr/>
              </p14:nvContentPartPr>
              <p14:xfrm>
                <a:off x="3162513" y="4233851"/>
                <a:ext cx="162720" cy="2152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9149767-2D16-4BC3-9D9D-CB6ADA10EB7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153513" y="4224851"/>
                  <a:ext cx="180360" cy="23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940F0CC6-58E3-42BE-8398-D090618BBA64}"/>
                  </a:ext>
                </a:extLst>
              </p14:cNvPr>
              <p14:cNvContentPartPr/>
              <p14:nvPr/>
            </p14:nvContentPartPr>
            <p14:xfrm>
              <a:off x="5233593" y="4260851"/>
              <a:ext cx="145440" cy="22140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940F0CC6-58E3-42BE-8398-D090618BBA6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224593" y="4252211"/>
                <a:ext cx="16308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720E5F4E-EA6F-424C-987F-DB3BE3FD9CFB}"/>
                  </a:ext>
                </a:extLst>
              </p14:cNvPr>
              <p14:cNvContentPartPr/>
              <p14:nvPr/>
            </p14:nvContentPartPr>
            <p14:xfrm>
              <a:off x="6736233" y="4277411"/>
              <a:ext cx="150120" cy="15840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720E5F4E-EA6F-424C-987F-DB3BE3FD9CF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727593" y="4268771"/>
                <a:ext cx="16776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1CB3EDC9-E80A-447D-9EBC-028D495BE60A}"/>
                  </a:ext>
                </a:extLst>
              </p14:cNvPr>
              <p14:cNvContentPartPr/>
              <p14:nvPr/>
            </p14:nvContentPartPr>
            <p14:xfrm>
              <a:off x="7722273" y="4281011"/>
              <a:ext cx="171720" cy="14724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1CB3EDC9-E80A-447D-9EBC-028D495BE60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713633" y="4272371"/>
                <a:ext cx="18936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E93233FE-BFCB-49ED-9A37-C8D854A94D47}"/>
                  </a:ext>
                </a:extLst>
              </p14:cNvPr>
              <p14:cNvContentPartPr/>
              <p14:nvPr/>
            </p14:nvContentPartPr>
            <p14:xfrm>
              <a:off x="9145713" y="4281731"/>
              <a:ext cx="118800" cy="16200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E93233FE-BFCB-49ED-9A37-C8D854A94D4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136713" y="4273091"/>
                <a:ext cx="136440" cy="17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B3745E2-A4E4-4293-8F30-516DE66509F4}"/>
              </a:ext>
            </a:extLst>
          </p:cNvPr>
          <p:cNvGrpSpPr/>
          <p:nvPr/>
        </p:nvGrpSpPr>
        <p:grpSpPr>
          <a:xfrm>
            <a:off x="6516273" y="4273091"/>
            <a:ext cx="208080" cy="185040"/>
            <a:chOff x="6516273" y="4273091"/>
            <a:chExt cx="208080" cy="18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6F56B87-F5D8-4CF7-A908-47B025E483ED}"/>
                    </a:ext>
                  </a:extLst>
                </p14:cNvPr>
                <p14:cNvContentPartPr/>
                <p14:nvPr/>
              </p14:nvContentPartPr>
              <p14:xfrm>
                <a:off x="6653793" y="4273091"/>
                <a:ext cx="70560" cy="1850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6F56B87-F5D8-4CF7-A908-47B025E483E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644793" y="4264091"/>
                  <a:ext cx="882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37BBF83-80F6-497A-9D96-4BF3F5507961}"/>
                    </a:ext>
                  </a:extLst>
                </p14:cNvPr>
                <p14:cNvContentPartPr/>
                <p14:nvPr/>
              </p14:nvContentPartPr>
              <p14:xfrm>
                <a:off x="6516273" y="4280291"/>
                <a:ext cx="111600" cy="1717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37BBF83-80F6-497A-9D96-4BF3F550796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507633" y="4271651"/>
                  <a:ext cx="129240" cy="18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5BC765DC-91B9-42B5-9F28-DEA49EE471A7}"/>
              </a:ext>
            </a:extLst>
          </p:cNvPr>
          <p:cNvGrpSpPr/>
          <p:nvPr/>
        </p:nvGrpSpPr>
        <p:grpSpPr>
          <a:xfrm>
            <a:off x="7460913" y="4248251"/>
            <a:ext cx="156240" cy="210960"/>
            <a:chOff x="7460913" y="4248251"/>
            <a:chExt cx="156240" cy="21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CA513C5-96B6-40DB-A246-71DB4092CAD7}"/>
                    </a:ext>
                  </a:extLst>
                </p14:cNvPr>
                <p14:cNvContentPartPr/>
                <p14:nvPr/>
              </p14:nvContentPartPr>
              <p14:xfrm>
                <a:off x="7519593" y="4254731"/>
                <a:ext cx="97560" cy="2044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CA513C5-96B6-40DB-A246-71DB4092CAD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510593" y="4245731"/>
                  <a:ext cx="1152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FA243B1-99A0-45FE-BAB8-0EFA776E1352}"/>
                    </a:ext>
                  </a:extLst>
                </p14:cNvPr>
                <p14:cNvContentPartPr/>
                <p14:nvPr/>
              </p14:nvContentPartPr>
              <p14:xfrm>
                <a:off x="7460913" y="4248251"/>
                <a:ext cx="14400" cy="1699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FA243B1-99A0-45FE-BAB8-0EFA776E135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451913" y="4239611"/>
                  <a:ext cx="32040" cy="18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0BF035C0-7DE9-45EB-9D2A-8F7F4B23F2AC}"/>
              </a:ext>
            </a:extLst>
          </p:cNvPr>
          <p:cNvGrpSpPr/>
          <p:nvPr/>
        </p:nvGrpSpPr>
        <p:grpSpPr>
          <a:xfrm>
            <a:off x="8802273" y="4245011"/>
            <a:ext cx="241200" cy="202320"/>
            <a:chOff x="8802273" y="4245011"/>
            <a:chExt cx="241200" cy="20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77031276-04C9-4AC7-A0D2-48BAD977148E}"/>
                    </a:ext>
                  </a:extLst>
                </p14:cNvPr>
                <p14:cNvContentPartPr/>
                <p14:nvPr/>
              </p14:nvContentPartPr>
              <p14:xfrm>
                <a:off x="8955993" y="4252211"/>
                <a:ext cx="87480" cy="1951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77031276-04C9-4AC7-A0D2-48BAD977148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947353" y="4243571"/>
                  <a:ext cx="1051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3ABDD74F-2532-4AA4-85F5-00350691F699}"/>
                    </a:ext>
                  </a:extLst>
                </p14:cNvPr>
                <p14:cNvContentPartPr/>
                <p14:nvPr/>
              </p14:nvContentPartPr>
              <p14:xfrm>
                <a:off x="8802273" y="4245011"/>
                <a:ext cx="95040" cy="1922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3ABDD74F-2532-4AA4-85F5-00350691F69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793273" y="4236011"/>
                  <a:ext cx="112680" cy="20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D02D8DA2-B5D7-435C-80FA-E13A8242B1F7}"/>
              </a:ext>
            </a:extLst>
          </p:cNvPr>
          <p:cNvGrpSpPr/>
          <p:nvPr/>
        </p:nvGrpSpPr>
        <p:grpSpPr>
          <a:xfrm>
            <a:off x="10202313" y="4035851"/>
            <a:ext cx="1489680" cy="1155240"/>
            <a:chOff x="10202313" y="4035851"/>
            <a:chExt cx="1489680" cy="115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9717C00-038C-4423-B440-C68AF8A41369}"/>
                    </a:ext>
                  </a:extLst>
                </p14:cNvPr>
                <p14:cNvContentPartPr/>
                <p14:nvPr/>
              </p14:nvContentPartPr>
              <p14:xfrm>
                <a:off x="10352793" y="4098491"/>
                <a:ext cx="87840" cy="97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9717C00-038C-4423-B440-C68AF8A4136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344153" y="4089851"/>
                  <a:ext cx="1054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C4D7E8F-2D63-4306-960D-9CA60574D288}"/>
                    </a:ext>
                  </a:extLst>
                </p14:cNvPr>
                <p14:cNvContentPartPr/>
                <p14:nvPr/>
              </p14:nvContentPartPr>
              <p14:xfrm>
                <a:off x="10366833" y="4092371"/>
                <a:ext cx="112680" cy="39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C4D7E8F-2D63-4306-960D-9CA60574D28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358193" y="4083371"/>
                  <a:ext cx="1303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2237EF7-4532-497E-A884-0C9AAAD7F3D3}"/>
                    </a:ext>
                  </a:extLst>
                </p14:cNvPr>
                <p14:cNvContentPartPr/>
                <p14:nvPr/>
              </p14:nvContentPartPr>
              <p14:xfrm>
                <a:off x="10391673" y="4092371"/>
                <a:ext cx="16200" cy="1393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2237EF7-4532-497E-A884-0C9AAAD7F3D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382673" y="4083371"/>
                  <a:ext cx="338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718CEDB-8514-4F9C-9296-7BAD1DD4EAF8}"/>
                    </a:ext>
                  </a:extLst>
                </p14:cNvPr>
                <p14:cNvContentPartPr/>
                <p14:nvPr/>
              </p14:nvContentPartPr>
              <p14:xfrm>
                <a:off x="10473753" y="4097771"/>
                <a:ext cx="94320" cy="1414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718CEDB-8514-4F9C-9296-7BAD1DD4EAF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465113" y="4089131"/>
                  <a:ext cx="1119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81DF99C-3F66-43AB-8A8D-22B6493333D0}"/>
                    </a:ext>
                  </a:extLst>
                </p14:cNvPr>
                <p14:cNvContentPartPr/>
                <p14:nvPr/>
              </p14:nvContentPartPr>
              <p14:xfrm>
                <a:off x="10575633" y="4104971"/>
                <a:ext cx="178920" cy="1771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81DF99C-3F66-43AB-8A8D-22B6493333D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566993" y="4096331"/>
                  <a:ext cx="1965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80E7FA7F-18BF-4AAF-BBAA-E3ABD430CCB3}"/>
                    </a:ext>
                  </a:extLst>
                </p14:cNvPr>
                <p14:cNvContentPartPr/>
                <p14:nvPr/>
              </p14:nvContentPartPr>
              <p14:xfrm>
                <a:off x="10828713" y="4089851"/>
                <a:ext cx="52920" cy="1857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80E7FA7F-18BF-4AAF-BBAA-E3ABD430CCB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20073" y="4081211"/>
                  <a:ext cx="705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DB10155D-C18F-43CB-A4B7-197FDD38276B}"/>
                    </a:ext>
                  </a:extLst>
                </p14:cNvPr>
                <p14:cNvContentPartPr/>
                <p14:nvPr/>
              </p14:nvContentPartPr>
              <p14:xfrm>
                <a:off x="10811073" y="4100291"/>
                <a:ext cx="62640" cy="507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DB10155D-C18F-43CB-A4B7-197FDD38276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802433" y="4091291"/>
                  <a:ext cx="802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9C01369-CFF4-47D3-9F4E-9B049865DCE4}"/>
                    </a:ext>
                  </a:extLst>
                </p14:cNvPr>
                <p14:cNvContentPartPr/>
                <p14:nvPr/>
              </p14:nvContentPartPr>
              <p14:xfrm>
                <a:off x="10894953" y="4035851"/>
                <a:ext cx="294120" cy="2221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9C01369-CFF4-47D3-9F4E-9B049865DCE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885953" y="4026851"/>
                  <a:ext cx="3117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5935B14C-8B66-4E63-9E2A-FBA322177909}"/>
                    </a:ext>
                  </a:extLst>
                </p14:cNvPr>
                <p14:cNvContentPartPr/>
                <p14:nvPr/>
              </p14:nvContentPartPr>
              <p14:xfrm>
                <a:off x="11133633" y="4083011"/>
                <a:ext cx="106200" cy="241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5935B14C-8B66-4E63-9E2A-FBA32217790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1124633" y="4074011"/>
                  <a:ext cx="1238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A92ED282-1204-4E3C-95FC-2A42B0DC66AC}"/>
                    </a:ext>
                  </a:extLst>
                </p14:cNvPr>
                <p14:cNvContentPartPr/>
                <p14:nvPr/>
              </p14:nvContentPartPr>
              <p14:xfrm>
                <a:off x="10282593" y="4413131"/>
                <a:ext cx="106920" cy="770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A92ED282-1204-4E3C-95FC-2A42B0DC66A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273593" y="4404131"/>
                  <a:ext cx="1245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56972A63-5FEA-4AF1-A189-46A67818DD55}"/>
                    </a:ext>
                  </a:extLst>
                </p14:cNvPr>
                <p14:cNvContentPartPr/>
                <p14:nvPr/>
              </p14:nvContentPartPr>
              <p14:xfrm>
                <a:off x="10413273" y="4418531"/>
                <a:ext cx="110160" cy="1756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56972A63-5FEA-4AF1-A189-46A67818DD5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404273" y="4409891"/>
                  <a:ext cx="1278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DEADC2AF-29A1-4D63-8286-FE28B2EAB366}"/>
                    </a:ext>
                  </a:extLst>
                </p14:cNvPr>
                <p14:cNvContentPartPr/>
                <p14:nvPr/>
              </p14:nvContentPartPr>
              <p14:xfrm>
                <a:off x="10545753" y="4430771"/>
                <a:ext cx="291240" cy="986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DEADC2AF-29A1-4D63-8286-FE28B2EAB36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536753" y="4422131"/>
                  <a:ext cx="3088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23295203-E9DB-40B5-BF0E-0A32A0AAA8BB}"/>
                    </a:ext>
                  </a:extLst>
                </p14:cNvPr>
                <p14:cNvContentPartPr/>
                <p14:nvPr/>
              </p14:nvContentPartPr>
              <p14:xfrm>
                <a:off x="10653393" y="4383251"/>
                <a:ext cx="16920" cy="115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23295203-E9DB-40B5-BF0E-0A32A0AAA8B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644753" y="4374251"/>
                  <a:ext cx="345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AF08B1E-89A9-400E-8981-D0D25401399D}"/>
                    </a:ext>
                  </a:extLst>
                </p14:cNvPr>
                <p14:cNvContentPartPr/>
                <p14:nvPr/>
              </p14:nvContentPartPr>
              <p14:xfrm>
                <a:off x="10920873" y="4362011"/>
                <a:ext cx="136440" cy="1573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AF08B1E-89A9-400E-8981-D0D25401399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911873" y="4353011"/>
                  <a:ext cx="1540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051162FC-9A84-4804-AD15-C2B37887BED1}"/>
                    </a:ext>
                  </a:extLst>
                </p14:cNvPr>
                <p14:cNvContentPartPr/>
                <p14:nvPr/>
              </p14:nvContentPartPr>
              <p14:xfrm>
                <a:off x="10933833" y="4324931"/>
                <a:ext cx="129960" cy="572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051162FC-9A84-4804-AD15-C2B37887BED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925193" y="4315931"/>
                  <a:ext cx="1476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E26E751-7109-445D-B50B-25EAC84A03F3}"/>
                    </a:ext>
                  </a:extLst>
                </p14:cNvPr>
                <p14:cNvContentPartPr/>
                <p14:nvPr/>
              </p14:nvContentPartPr>
              <p14:xfrm>
                <a:off x="10215273" y="4618331"/>
                <a:ext cx="264960" cy="1980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EE26E751-7109-445D-B50B-25EAC84A03F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206633" y="4609691"/>
                  <a:ext cx="2826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4751E41A-91E6-4A81-8EF0-B63E0C62F08B}"/>
                    </a:ext>
                  </a:extLst>
                </p14:cNvPr>
                <p14:cNvContentPartPr/>
                <p14:nvPr/>
              </p14:nvContentPartPr>
              <p14:xfrm>
                <a:off x="10419393" y="4629851"/>
                <a:ext cx="79200" cy="446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4751E41A-91E6-4A81-8EF0-B63E0C62F08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410753" y="4621211"/>
                  <a:ext cx="968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1FDA8E2A-FA03-49D4-AFA6-2FE00D155A95}"/>
                    </a:ext>
                  </a:extLst>
                </p14:cNvPr>
                <p14:cNvContentPartPr/>
                <p14:nvPr/>
              </p14:nvContentPartPr>
              <p14:xfrm>
                <a:off x="10574913" y="4611851"/>
                <a:ext cx="304920" cy="1512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1FDA8E2A-FA03-49D4-AFA6-2FE00D155A9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565913" y="4602851"/>
                  <a:ext cx="3225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FB6F752C-28EC-4D55-9E0F-A99324650DB6}"/>
                    </a:ext>
                  </a:extLst>
                </p14:cNvPr>
                <p14:cNvContentPartPr/>
                <p14:nvPr/>
              </p14:nvContentPartPr>
              <p14:xfrm>
                <a:off x="10962993" y="4578731"/>
                <a:ext cx="172800" cy="1857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FB6F752C-28EC-4D55-9E0F-A99324650DB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954353" y="4570091"/>
                  <a:ext cx="1904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BB71F219-5942-412F-91B3-0EE5C228579A}"/>
                    </a:ext>
                  </a:extLst>
                </p14:cNvPr>
                <p14:cNvContentPartPr/>
                <p14:nvPr/>
              </p14:nvContentPartPr>
              <p14:xfrm>
                <a:off x="11081073" y="4565411"/>
                <a:ext cx="360" cy="3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BB71F219-5942-412F-91B3-0EE5C228579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072073" y="455641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4238D62F-8FA2-418A-9075-1FD238F084EA}"/>
                    </a:ext>
                  </a:extLst>
                </p14:cNvPr>
                <p14:cNvContentPartPr/>
                <p14:nvPr/>
              </p14:nvContentPartPr>
              <p14:xfrm>
                <a:off x="11145873" y="4538411"/>
                <a:ext cx="46080" cy="2653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4238D62F-8FA2-418A-9075-1FD238F084E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136873" y="4529771"/>
                  <a:ext cx="6372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8BB51DCB-3549-4ED6-8B01-EFCFD002993E}"/>
                    </a:ext>
                  </a:extLst>
                </p14:cNvPr>
                <p14:cNvContentPartPr/>
                <p14:nvPr/>
              </p14:nvContentPartPr>
              <p14:xfrm>
                <a:off x="11127513" y="4540211"/>
                <a:ext cx="96120" cy="2473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8BB51DCB-3549-4ED6-8B01-EFCFD002993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118513" y="4531211"/>
                  <a:ext cx="1137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FC6C690-4B03-4F23-BF18-95AF6BF25CA1}"/>
                    </a:ext>
                  </a:extLst>
                </p14:cNvPr>
                <p14:cNvContentPartPr/>
                <p14:nvPr/>
              </p14:nvContentPartPr>
              <p14:xfrm>
                <a:off x="11182593" y="4623371"/>
                <a:ext cx="129240" cy="1029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FC6C690-4B03-4F23-BF18-95AF6BF25CA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173953" y="4614731"/>
                  <a:ext cx="1468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1083174A-3E3F-490D-87C6-27526A7CDF98}"/>
                    </a:ext>
                  </a:extLst>
                </p14:cNvPr>
                <p14:cNvContentPartPr/>
                <p14:nvPr/>
              </p14:nvContentPartPr>
              <p14:xfrm>
                <a:off x="11275473" y="4543091"/>
                <a:ext cx="360" cy="3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1083174A-3E3F-490D-87C6-27526A7CDF9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266833" y="453445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21242727-DFC5-4F05-884C-FBAFF468AEC1}"/>
                    </a:ext>
                  </a:extLst>
                </p14:cNvPr>
                <p14:cNvContentPartPr/>
                <p14:nvPr/>
              </p14:nvContentPartPr>
              <p14:xfrm>
                <a:off x="11318313" y="4512491"/>
                <a:ext cx="373680" cy="1969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21242727-DFC5-4F05-884C-FBAFF468AEC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309673" y="4503851"/>
                  <a:ext cx="3913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A2C3FE6A-2EA4-43CC-AF38-198F1C9C7901}"/>
                    </a:ext>
                  </a:extLst>
                </p14:cNvPr>
                <p14:cNvContentPartPr/>
                <p14:nvPr/>
              </p14:nvContentPartPr>
              <p14:xfrm>
                <a:off x="11563833" y="4472171"/>
                <a:ext cx="117000" cy="428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A2C3FE6A-2EA4-43CC-AF38-198F1C9C790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1554833" y="4463531"/>
                  <a:ext cx="1346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40BDF391-3AA4-477C-B9C4-D9BEB6C3C8F7}"/>
                    </a:ext>
                  </a:extLst>
                </p14:cNvPr>
                <p14:cNvContentPartPr/>
                <p14:nvPr/>
              </p14:nvContentPartPr>
              <p14:xfrm>
                <a:off x="10202313" y="4923251"/>
                <a:ext cx="227160" cy="1483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40BDF391-3AA4-477C-B9C4-D9BEB6C3C8F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193313" y="4914251"/>
                  <a:ext cx="2448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AC12CA9B-0B39-493D-A204-0076AA64C2C0}"/>
                    </a:ext>
                  </a:extLst>
                </p14:cNvPr>
                <p14:cNvContentPartPr/>
                <p14:nvPr/>
              </p14:nvContentPartPr>
              <p14:xfrm>
                <a:off x="10399233" y="4893011"/>
                <a:ext cx="15120" cy="57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AC12CA9B-0B39-493D-A204-0076AA64C2C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390593" y="4884371"/>
                  <a:ext cx="327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4D59440-A34E-44BD-8037-19EEA8DCFAF4}"/>
                    </a:ext>
                  </a:extLst>
                </p14:cNvPr>
                <p14:cNvContentPartPr/>
                <p14:nvPr/>
              </p14:nvContentPartPr>
              <p14:xfrm>
                <a:off x="10429833" y="4871051"/>
                <a:ext cx="320400" cy="3200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4D59440-A34E-44BD-8037-19EEA8DCFAF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420833" y="4862411"/>
                  <a:ext cx="33804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88EC9B0D-07DF-4F88-8A71-EE8385314562}"/>
                    </a:ext>
                  </a:extLst>
                </p14:cNvPr>
                <p14:cNvContentPartPr/>
                <p14:nvPr/>
              </p14:nvContentPartPr>
              <p14:xfrm>
                <a:off x="10698033" y="4899491"/>
                <a:ext cx="72360" cy="367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88EC9B0D-07DF-4F88-8A71-EE838531456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689393" y="4890491"/>
                  <a:ext cx="900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D138784C-25C1-4DB4-9653-18EA48A1F1CE}"/>
                    </a:ext>
                  </a:extLst>
                </p14:cNvPr>
                <p14:cNvContentPartPr/>
                <p14:nvPr/>
              </p14:nvContentPartPr>
              <p14:xfrm>
                <a:off x="10980993" y="4863131"/>
                <a:ext cx="278640" cy="2563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D138784C-25C1-4DB4-9653-18EA48A1F1C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971993" y="4854131"/>
                  <a:ext cx="29628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07447385-F5EC-4EFD-AD9E-1D86E62D6351}"/>
                    </a:ext>
                  </a:extLst>
                </p14:cNvPr>
                <p14:cNvContentPartPr/>
                <p14:nvPr/>
              </p14:nvContentPartPr>
              <p14:xfrm>
                <a:off x="11085393" y="4946651"/>
                <a:ext cx="32040" cy="471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07447385-F5EC-4EFD-AD9E-1D86E62D6351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1076393" y="4938011"/>
                  <a:ext cx="496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5D7762C0-17ED-433B-A732-EC27B3D10561}"/>
                    </a:ext>
                  </a:extLst>
                </p14:cNvPr>
                <p14:cNvContentPartPr/>
                <p14:nvPr/>
              </p14:nvContentPartPr>
              <p14:xfrm>
                <a:off x="11176473" y="4929371"/>
                <a:ext cx="37080" cy="342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5D7762C0-17ED-433B-A732-EC27B3D1056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1167833" y="4920371"/>
                  <a:ext cx="547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0EBDFEC9-830A-49BF-AF8C-C9F0914A4349}"/>
                    </a:ext>
                  </a:extLst>
                </p14:cNvPr>
                <p14:cNvContentPartPr/>
                <p14:nvPr/>
              </p14:nvContentPartPr>
              <p14:xfrm>
                <a:off x="11077473" y="5008211"/>
                <a:ext cx="96120" cy="525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0EBDFEC9-830A-49BF-AF8C-C9F0914A434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1068473" y="4999211"/>
                  <a:ext cx="113760" cy="7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CFF1474E-B727-4828-AFEB-C1FA69F57346}"/>
                  </a:ext>
                </a:extLst>
              </p14:cNvPr>
              <p14:cNvContentPartPr/>
              <p14:nvPr/>
            </p14:nvContentPartPr>
            <p14:xfrm>
              <a:off x="1771113" y="4610771"/>
              <a:ext cx="2880" cy="1044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CFF1474E-B727-4828-AFEB-C1FA69F57346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1762473" y="4602131"/>
                <a:ext cx="2052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676AAB6C-C96F-499A-8EA9-9A8D75F6C045}"/>
                  </a:ext>
                </a:extLst>
              </p14:cNvPr>
              <p14:cNvContentPartPr/>
              <p14:nvPr/>
            </p14:nvContentPartPr>
            <p14:xfrm>
              <a:off x="1747713" y="4774211"/>
              <a:ext cx="21240" cy="11628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676AAB6C-C96F-499A-8EA9-9A8D75F6C045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1738713" y="4765211"/>
                <a:ext cx="3888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301048D9-26C5-4122-9695-A05E4DD7B1CF}"/>
                  </a:ext>
                </a:extLst>
              </p14:cNvPr>
              <p14:cNvContentPartPr/>
              <p14:nvPr/>
            </p14:nvContentPartPr>
            <p14:xfrm>
              <a:off x="1781913" y="5022971"/>
              <a:ext cx="19800" cy="11376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301048D9-26C5-4122-9695-A05E4DD7B1CF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1772913" y="5014331"/>
                <a:ext cx="3744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7DC25099-BDCC-41E7-BF85-BC08E56838F2}"/>
                  </a:ext>
                </a:extLst>
              </p14:cNvPr>
              <p14:cNvContentPartPr/>
              <p14:nvPr/>
            </p14:nvContentPartPr>
            <p14:xfrm>
              <a:off x="1786953" y="5305211"/>
              <a:ext cx="360" cy="36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7DC25099-BDCC-41E7-BF85-BC08E56838F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78313" y="529657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51C45AFE-3A7F-4FE4-A5B1-C8025723AC95}"/>
                  </a:ext>
                </a:extLst>
              </p14:cNvPr>
              <p14:cNvContentPartPr/>
              <p14:nvPr/>
            </p14:nvContentPartPr>
            <p14:xfrm>
              <a:off x="3357993" y="4674131"/>
              <a:ext cx="16920" cy="360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51C45AFE-3A7F-4FE4-A5B1-C8025723AC95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348993" y="4665131"/>
                <a:ext cx="3456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4C77E629-F2E3-4737-B943-DB0EE5B5AA47}"/>
                  </a:ext>
                </a:extLst>
              </p14:cNvPr>
              <p14:cNvContentPartPr/>
              <p14:nvPr/>
            </p14:nvContentPartPr>
            <p14:xfrm>
              <a:off x="3376353" y="4774931"/>
              <a:ext cx="2880" cy="10764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4C77E629-F2E3-4737-B943-DB0EE5B5AA47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367353" y="4765931"/>
                <a:ext cx="2052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1ACE6F45-CC20-4394-8753-74017A07466B}"/>
                  </a:ext>
                </a:extLst>
              </p14:cNvPr>
              <p14:cNvContentPartPr/>
              <p14:nvPr/>
            </p14:nvContentPartPr>
            <p14:xfrm>
              <a:off x="3325593" y="5061851"/>
              <a:ext cx="26640" cy="15804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1ACE6F45-CC20-4394-8753-74017A07466B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316593" y="5052851"/>
                <a:ext cx="4428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CC67713E-4421-4E03-A53B-CBE415A96098}"/>
                  </a:ext>
                </a:extLst>
              </p14:cNvPr>
              <p14:cNvContentPartPr/>
              <p14:nvPr/>
            </p14:nvContentPartPr>
            <p14:xfrm>
              <a:off x="5442393" y="4653611"/>
              <a:ext cx="5760" cy="360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CC67713E-4421-4E03-A53B-CBE415A96098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433393" y="4644611"/>
                <a:ext cx="2340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6A59E2FE-F403-4115-BE2F-0E3738848BE2}"/>
                  </a:ext>
                </a:extLst>
              </p14:cNvPr>
              <p14:cNvContentPartPr/>
              <p14:nvPr/>
            </p14:nvContentPartPr>
            <p14:xfrm>
              <a:off x="5399193" y="4764491"/>
              <a:ext cx="18000" cy="21168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6A59E2FE-F403-4115-BE2F-0E3738848BE2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390553" y="4755851"/>
                <a:ext cx="3564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ED7CB281-2795-4FC1-953C-00C795FAF02B}"/>
                  </a:ext>
                </a:extLst>
              </p14:cNvPr>
              <p14:cNvContentPartPr/>
              <p14:nvPr/>
            </p14:nvContentPartPr>
            <p14:xfrm>
              <a:off x="5369673" y="5187131"/>
              <a:ext cx="360" cy="36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ED7CB281-2795-4FC1-953C-00C795FAF02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60673" y="517813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340D159A-EB4E-44E7-AD53-44DF9CE5870F}"/>
                  </a:ext>
                </a:extLst>
              </p14:cNvPr>
              <p14:cNvContentPartPr/>
              <p14:nvPr/>
            </p14:nvContentPartPr>
            <p14:xfrm>
              <a:off x="6877353" y="4682771"/>
              <a:ext cx="360" cy="36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340D159A-EB4E-44E7-AD53-44DF9CE5870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68713" y="467377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D13B20B7-241B-4731-8B54-4626A69A1A2B}"/>
                  </a:ext>
                </a:extLst>
              </p14:cNvPr>
              <p14:cNvContentPartPr/>
              <p14:nvPr/>
            </p14:nvContentPartPr>
            <p14:xfrm>
              <a:off x="6866913" y="4811291"/>
              <a:ext cx="39960" cy="16884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D13B20B7-241B-4731-8B54-4626A69A1A2B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857913" y="4802291"/>
                <a:ext cx="5760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8A44880D-E045-4699-857B-CE3C45C8B78F}"/>
                  </a:ext>
                </a:extLst>
              </p14:cNvPr>
              <p14:cNvContentPartPr/>
              <p14:nvPr/>
            </p14:nvContentPartPr>
            <p14:xfrm>
              <a:off x="6920193" y="5185331"/>
              <a:ext cx="19800" cy="7596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8A44880D-E045-4699-857B-CE3C45C8B78F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911553" y="5176691"/>
                <a:ext cx="3744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BB16C345-00C7-44C0-8EB4-8C331283F4A4}"/>
                  </a:ext>
                </a:extLst>
              </p14:cNvPr>
              <p14:cNvContentPartPr/>
              <p14:nvPr/>
            </p14:nvContentPartPr>
            <p14:xfrm>
              <a:off x="7746393" y="5287211"/>
              <a:ext cx="29160" cy="22428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BB16C345-00C7-44C0-8EB4-8C331283F4A4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737753" y="5278211"/>
                <a:ext cx="46800" cy="24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3" name="Group 212">
            <a:extLst>
              <a:ext uri="{FF2B5EF4-FFF2-40B4-BE49-F238E27FC236}">
                <a16:creationId xmlns:a16="http://schemas.microsoft.com/office/drawing/2014/main" id="{B5F7B8B4-1100-437A-8F46-BE568E9F8D57}"/>
              </a:ext>
            </a:extLst>
          </p:cNvPr>
          <p:cNvGrpSpPr/>
          <p:nvPr/>
        </p:nvGrpSpPr>
        <p:grpSpPr>
          <a:xfrm>
            <a:off x="7712193" y="4730651"/>
            <a:ext cx="90720" cy="370800"/>
            <a:chOff x="7712193" y="4730651"/>
            <a:chExt cx="90720" cy="37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7371D6E4-FDCE-4521-9AAA-2115A1ACC286}"/>
                    </a:ext>
                  </a:extLst>
                </p14:cNvPr>
                <p14:cNvContentPartPr/>
                <p14:nvPr/>
              </p14:nvContentPartPr>
              <p14:xfrm>
                <a:off x="7712193" y="4730651"/>
                <a:ext cx="18720" cy="37080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7371D6E4-FDCE-4521-9AAA-2115A1ACC28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703553" y="4722011"/>
                  <a:ext cx="3636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C3988F08-14D5-4ED1-8ADD-4DB869F0E0C1}"/>
                    </a:ext>
                  </a:extLst>
                </p14:cNvPr>
                <p14:cNvContentPartPr/>
                <p14:nvPr/>
              </p14:nvContentPartPr>
              <p14:xfrm>
                <a:off x="7781673" y="4730651"/>
                <a:ext cx="21240" cy="34308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C3988F08-14D5-4ED1-8ADD-4DB869F0E0C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772673" y="4722011"/>
                  <a:ext cx="38880" cy="36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E50B820C-2336-4414-9C00-656C0AD24270}"/>
              </a:ext>
            </a:extLst>
          </p:cNvPr>
          <p:cNvGrpSpPr/>
          <p:nvPr/>
        </p:nvGrpSpPr>
        <p:grpSpPr>
          <a:xfrm>
            <a:off x="8988753" y="4622651"/>
            <a:ext cx="110160" cy="340200"/>
            <a:chOff x="8988753" y="4622651"/>
            <a:chExt cx="110160" cy="34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D2308045-4A74-448E-AE02-9F2A42E0A29A}"/>
                    </a:ext>
                  </a:extLst>
                </p14:cNvPr>
                <p14:cNvContentPartPr/>
                <p14:nvPr/>
              </p14:nvContentPartPr>
              <p14:xfrm>
                <a:off x="8988753" y="4855931"/>
                <a:ext cx="360" cy="36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D2308045-4A74-448E-AE02-9F2A42E0A29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980113" y="484729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1B2D9881-158A-4DAF-9717-6DFCD245848A}"/>
                    </a:ext>
                  </a:extLst>
                </p14:cNvPr>
                <p14:cNvContentPartPr/>
                <p14:nvPr/>
              </p14:nvContentPartPr>
              <p14:xfrm>
                <a:off x="9030873" y="4910291"/>
                <a:ext cx="36360" cy="4356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1B2D9881-158A-4DAF-9717-6DFCD245848A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9022233" y="4901651"/>
                  <a:ext cx="540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589F36C1-47AD-4C1D-B4EF-1FE47469E4FC}"/>
                    </a:ext>
                  </a:extLst>
                </p14:cNvPr>
                <p14:cNvContentPartPr/>
                <p14:nvPr/>
              </p14:nvContentPartPr>
              <p14:xfrm>
                <a:off x="9036273" y="4622651"/>
                <a:ext cx="62640" cy="34020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589F36C1-47AD-4C1D-B4EF-1FE47469E4FC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027273" y="4614011"/>
                  <a:ext cx="80280" cy="35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7F536069-6188-43CC-AE66-0FCD838B262C}"/>
              </a:ext>
            </a:extLst>
          </p:cNvPr>
          <p:cNvGrpSpPr/>
          <p:nvPr/>
        </p:nvGrpSpPr>
        <p:grpSpPr>
          <a:xfrm>
            <a:off x="8958153" y="5095691"/>
            <a:ext cx="102960" cy="455040"/>
            <a:chOff x="8958153" y="5095691"/>
            <a:chExt cx="102960" cy="45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E4C07FDE-E60B-4DCF-82A0-1091596DCADA}"/>
                    </a:ext>
                  </a:extLst>
                </p14:cNvPr>
                <p14:cNvContentPartPr/>
                <p14:nvPr/>
              </p14:nvContentPartPr>
              <p14:xfrm>
                <a:off x="8958153" y="5095691"/>
                <a:ext cx="44280" cy="20124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E4C07FDE-E60B-4DCF-82A0-1091596DCAD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949513" y="5086691"/>
                  <a:ext cx="619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17382C90-6526-4F28-897C-A59B7AC744F1}"/>
                    </a:ext>
                  </a:extLst>
                </p14:cNvPr>
                <p14:cNvContentPartPr/>
                <p14:nvPr/>
              </p14:nvContentPartPr>
              <p14:xfrm>
                <a:off x="8992353" y="5480171"/>
                <a:ext cx="43200" cy="7056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17382C90-6526-4F28-897C-A59B7AC744F1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983353" y="5471531"/>
                  <a:ext cx="608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701CEA84-1F9A-4953-9B2E-4C35BCF8F1DE}"/>
                    </a:ext>
                  </a:extLst>
                </p14:cNvPr>
                <p14:cNvContentPartPr/>
                <p14:nvPr/>
              </p14:nvContentPartPr>
              <p14:xfrm>
                <a:off x="9060753" y="5260211"/>
                <a:ext cx="360" cy="18072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701CEA84-1F9A-4953-9B2E-4C35BCF8F1DE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9051753" y="5251571"/>
                  <a:ext cx="18000" cy="198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63276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112EC3-938C-4630-8369-AF0B46DCA979}"/>
              </a:ext>
            </a:extLst>
          </p:cNvPr>
          <p:cNvSpPr txBox="1"/>
          <p:nvPr/>
        </p:nvSpPr>
        <p:spPr>
          <a:xfrm>
            <a:off x="1475509" y="0"/>
            <a:ext cx="10598727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Types of Users and Access characteristics </a:t>
            </a:r>
          </a:p>
        </p:txBody>
      </p:sp>
      <p:pic>
        <p:nvPicPr>
          <p:cNvPr id="5" name="Picture 4" descr="S2SLogo.png">
            <a:extLst>
              <a:ext uri="{FF2B5EF4-FFF2-40B4-BE49-F238E27FC236}">
                <a16:creationId xmlns:a16="http://schemas.microsoft.com/office/drawing/2014/main" id="{75120438-2239-46B5-990B-85B7B2639B7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764" y="0"/>
            <a:ext cx="1046018" cy="10113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D82697-DA8E-4FDD-8748-032387D7F46A}"/>
              </a:ext>
            </a:extLst>
          </p:cNvPr>
          <p:cNvSpPr txBox="1"/>
          <p:nvPr/>
        </p:nvSpPr>
        <p:spPr>
          <a:xfrm>
            <a:off x="640773" y="1108363"/>
            <a:ext cx="7855527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ell MT" panose="02020503060305020303" pitchFamily="18" charset="0"/>
              </a:rPr>
              <a:t>Types of Users : </a:t>
            </a:r>
          </a:p>
          <a:p>
            <a:endParaRPr lang="en-US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/>
              <a:t>Student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/>
              <a:t>Teacher/Tutor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/>
              <a:t>Parent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70EBD9-0876-43D2-90D3-C06C04D23F76}"/>
              </a:ext>
            </a:extLst>
          </p:cNvPr>
          <p:cNvSpPr txBox="1"/>
          <p:nvPr/>
        </p:nvSpPr>
        <p:spPr>
          <a:xfrm>
            <a:off x="640773" y="3078133"/>
            <a:ext cx="1143346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ell MT" panose="02020503060305020303" pitchFamily="18" charset="0"/>
              </a:rPr>
              <a:t>Access characteristics:</a:t>
            </a:r>
          </a:p>
          <a:p>
            <a:endParaRPr lang="en-US" dirty="0">
              <a:latin typeface="Bell MT" panose="02020503060305020303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/>
              <a:t>Every user will have a personal dashboard with respect to the type of login.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/>
              <a:t>The content inside I Assess will be accessible only when the user logs in.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/>
              <a:t>Even if the user logins through Single Sign On (SSO) through “</a:t>
            </a:r>
            <a:r>
              <a:rPr lang="en-US" i="1" dirty="0"/>
              <a:t>Account Settings</a:t>
            </a:r>
            <a:r>
              <a:rPr lang="en-US" dirty="0"/>
              <a:t>” the following details need to be filled :</a:t>
            </a:r>
          </a:p>
          <a:p>
            <a:pPr lvl="3"/>
            <a:r>
              <a:rPr lang="en-US" dirty="0"/>
              <a:t>-&gt; Role (Student/Teacher /Tutor/Parent)</a:t>
            </a:r>
          </a:p>
          <a:p>
            <a:pPr lvl="3"/>
            <a:r>
              <a:rPr lang="en-US" dirty="0"/>
              <a:t>--&gt; Date of Birth</a:t>
            </a:r>
          </a:p>
          <a:p>
            <a:pPr lvl="3"/>
            <a:r>
              <a:rPr lang="en-US" dirty="0"/>
              <a:t>-&gt; Level (Foundation, Preparatory, Middle School, Secondary)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E73D5C-7092-4922-BCDF-41F1F3125F05}"/>
              </a:ext>
            </a:extLst>
          </p:cNvPr>
          <p:cNvSpPr txBox="1"/>
          <p:nvPr/>
        </p:nvSpPr>
        <p:spPr>
          <a:xfrm>
            <a:off x="7079674" y="843677"/>
            <a:ext cx="4994562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i="1" dirty="0"/>
              <a:t>Description of Levels that the content on the website will ascribe to :</a:t>
            </a:r>
            <a:br>
              <a:rPr lang="en-US" i="1" dirty="0"/>
            </a:br>
            <a:r>
              <a:rPr lang="en-US" b="1" u="sng" dirty="0"/>
              <a:t>Level		Class  </a:t>
            </a:r>
          </a:p>
          <a:p>
            <a:r>
              <a:rPr lang="en-US" dirty="0"/>
              <a:t>Foundation :	Pre school , I, II</a:t>
            </a:r>
          </a:p>
          <a:p>
            <a:r>
              <a:rPr lang="en-US" dirty="0"/>
              <a:t>Preparatory : 	III, IV, V</a:t>
            </a:r>
          </a:p>
          <a:p>
            <a:r>
              <a:rPr lang="en-US" dirty="0"/>
              <a:t>Middle School :	VI, VII, VIII</a:t>
            </a:r>
          </a:p>
          <a:p>
            <a:r>
              <a:rPr lang="en-US" dirty="0"/>
              <a:t>Secondary :	IX, X, XI, XII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DFF855F-DE82-4B8D-B310-19D0E6BFF3E0}"/>
                  </a:ext>
                </a:extLst>
              </p14:cNvPr>
              <p14:cNvContentPartPr/>
              <p14:nvPr/>
            </p14:nvContentPartPr>
            <p14:xfrm>
              <a:off x="4405233" y="5527691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DFF855F-DE82-4B8D-B310-19D0E6BFF3E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96593" y="5519051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FBF355B1-CE48-4B6D-A763-BBECF25AEF8E}"/>
              </a:ext>
            </a:extLst>
          </p:cNvPr>
          <p:cNvGrpSpPr/>
          <p:nvPr/>
        </p:nvGrpSpPr>
        <p:grpSpPr>
          <a:xfrm>
            <a:off x="2922753" y="5403131"/>
            <a:ext cx="360" cy="360"/>
            <a:chOff x="2922753" y="5403131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25BCEBD-B9B7-49FF-9DF4-8BB34EA9F22F}"/>
                    </a:ext>
                  </a:extLst>
                </p14:cNvPr>
                <p14:cNvContentPartPr/>
                <p14:nvPr/>
              </p14:nvContentPartPr>
              <p14:xfrm>
                <a:off x="2922753" y="5403131"/>
                <a:ext cx="360" cy="3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25BCEBD-B9B7-49FF-9DF4-8BB34EA9F22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14113" y="539413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03618F2-B67C-424D-93DD-282A842E2ACD}"/>
                    </a:ext>
                  </a:extLst>
                </p14:cNvPr>
                <p14:cNvContentPartPr/>
                <p14:nvPr/>
              </p14:nvContentPartPr>
              <p14:xfrm>
                <a:off x="2922753" y="5403131"/>
                <a:ext cx="36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03618F2-B67C-424D-93DD-282A842E2AC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14113" y="539413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40561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4A6C9C55-75BF-4933-9023-3A06D0601988}"/>
              </a:ext>
            </a:extLst>
          </p:cNvPr>
          <p:cNvSpPr/>
          <p:nvPr/>
        </p:nvSpPr>
        <p:spPr>
          <a:xfrm>
            <a:off x="3297378" y="1655618"/>
            <a:ext cx="3186545" cy="2286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6486BEA-2E0C-44DB-8E30-0063ADBA2E96}"/>
              </a:ext>
            </a:extLst>
          </p:cNvPr>
          <p:cNvCxnSpPr>
            <a:stCxn id="4" idx="3"/>
          </p:cNvCxnSpPr>
          <p:nvPr/>
        </p:nvCxnSpPr>
        <p:spPr>
          <a:xfrm>
            <a:off x="6483923" y="2798618"/>
            <a:ext cx="997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865B40-1C48-47C9-877A-4D59C14DB126}"/>
              </a:ext>
            </a:extLst>
          </p:cNvPr>
          <p:cNvCxnSpPr>
            <a:cxnSpLocks/>
          </p:cNvCxnSpPr>
          <p:nvPr/>
        </p:nvCxnSpPr>
        <p:spPr>
          <a:xfrm rot="5400000">
            <a:off x="4378035" y="4433457"/>
            <a:ext cx="997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FDFE3E5-DEF3-4582-B9CC-7C5A3191C265}"/>
              </a:ext>
            </a:extLst>
          </p:cNvPr>
          <p:cNvSpPr txBox="1"/>
          <p:nvPr/>
        </p:nvSpPr>
        <p:spPr>
          <a:xfrm>
            <a:off x="6650183" y="2507673"/>
            <a:ext cx="67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5F6DED-52DE-455C-970E-58E2A85041C3}"/>
              </a:ext>
            </a:extLst>
          </p:cNvPr>
          <p:cNvSpPr txBox="1"/>
          <p:nvPr/>
        </p:nvSpPr>
        <p:spPr>
          <a:xfrm>
            <a:off x="4391902" y="4067587"/>
            <a:ext cx="67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FC0A4D-79D8-416F-A929-51F228248CD7}"/>
              </a:ext>
            </a:extLst>
          </p:cNvPr>
          <p:cNvSpPr/>
          <p:nvPr/>
        </p:nvSpPr>
        <p:spPr>
          <a:xfrm>
            <a:off x="3200399" y="4932220"/>
            <a:ext cx="3338944" cy="1510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Can Access the full Website and the worksheet generator option inside “I Assess “ option.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D1036C-8837-44C5-A3DA-842136CDEEC9}"/>
              </a:ext>
            </a:extLst>
          </p:cNvPr>
          <p:cNvSpPr/>
          <p:nvPr/>
        </p:nvSpPr>
        <p:spPr>
          <a:xfrm>
            <a:off x="7495313" y="762003"/>
            <a:ext cx="4170205" cy="5943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Gets a personal dashboard with respect to role.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Display a bell  icon besides the user name in the header.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Can access all features of  “ I Assess” option.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Level of the User will be highlighted.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Learning content will be displayed in the content pane with respect to the level selected.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Add to “My Course List” will be activated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Test your learning option with each course will be activated.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DA2D2E-EBA1-459A-8200-86E25E614848}"/>
              </a:ext>
            </a:extLst>
          </p:cNvPr>
          <p:cNvSpPr txBox="1"/>
          <p:nvPr/>
        </p:nvSpPr>
        <p:spPr>
          <a:xfrm>
            <a:off x="1475509" y="0"/>
            <a:ext cx="10598727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Login Flow</a:t>
            </a:r>
          </a:p>
        </p:txBody>
      </p:sp>
      <p:pic>
        <p:nvPicPr>
          <p:cNvPr id="25" name="Picture 24" descr="S2SLogo.png">
            <a:extLst>
              <a:ext uri="{FF2B5EF4-FFF2-40B4-BE49-F238E27FC236}">
                <a16:creationId xmlns:a16="http://schemas.microsoft.com/office/drawing/2014/main" id="{AA3E727A-A599-4336-A15C-0471DF706E6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764" y="0"/>
            <a:ext cx="1046018" cy="1011382"/>
          </a:xfrm>
          <a:prstGeom prst="rect">
            <a:avLst/>
          </a:prstGeom>
        </p:spPr>
      </p:pic>
      <p:pic>
        <p:nvPicPr>
          <p:cNvPr id="3" name="Graphic 2" descr="Bell">
            <a:extLst>
              <a:ext uri="{FF2B5EF4-FFF2-40B4-BE49-F238E27FC236}">
                <a16:creationId xmlns:a16="http://schemas.microsoft.com/office/drawing/2014/main" id="{A8AAA7C8-1E0D-4987-A6D8-F66EC5D13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18969" y="205047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72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CFEDAA-B775-4B7B-92F5-1BA8BF65C268}"/>
              </a:ext>
            </a:extLst>
          </p:cNvPr>
          <p:cNvSpPr txBox="1"/>
          <p:nvPr/>
        </p:nvSpPr>
        <p:spPr>
          <a:xfrm>
            <a:off x="1475509" y="0"/>
            <a:ext cx="10598727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Dashboard Components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F21A56-1B19-4151-9303-73BDB7C2DC3F}"/>
              </a:ext>
            </a:extLst>
          </p:cNvPr>
          <p:cNvSpPr/>
          <p:nvPr/>
        </p:nvSpPr>
        <p:spPr>
          <a:xfrm>
            <a:off x="640773" y="1537855"/>
            <a:ext cx="2978722" cy="29233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My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My Calendar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My Course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My Learning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- Set Targets 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- My Progress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Self Assessment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My Performance Report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43BF00-9282-4806-8BD8-0F903914F186}"/>
              </a:ext>
            </a:extLst>
          </p:cNvPr>
          <p:cNvSpPr/>
          <p:nvPr/>
        </p:nvSpPr>
        <p:spPr>
          <a:xfrm>
            <a:off x="3796150" y="1537855"/>
            <a:ext cx="2978722" cy="38411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My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My Calendar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My Class</a:t>
            </a:r>
          </a:p>
          <a:p>
            <a:r>
              <a:rPr lang="en-US" dirty="0">
                <a:solidFill>
                  <a:schemeClr val="tx1"/>
                </a:solidFill>
              </a:rPr>
              <a:t>	- Create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	- Edit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	- 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My Course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My Class’ Learning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- Set Target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	-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Class</a:t>
            </a:r>
            <a:r>
              <a:rPr lang="en-US" dirty="0">
                <a:solidFill>
                  <a:schemeClr val="tx1"/>
                </a:solidFill>
              </a:rPr>
              <a:t>’ Progress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Assessment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My Class’ Performance Report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01F5DE-63A1-4194-A355-1790C1CD08D4}"/>
              </a:ext>
            </a:extLst>
          </p:cNvPr>
          <p:cNvSpPr/>
          <p:nvPr/>
        </p:nvSpPr>
        <p:spPr>
          <a:xfrm>
            <a:off x="6941141" y="1537855"/>
            <a:ext cx="2709268" cy="29233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My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My Calendar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My Course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My Child’s Learning</a:t>
            </a:r>
          </a:p>
          <a:p>
            <a:r>
              <a:rPr lang="en-US" dirty="0">
                <a:solidFill>
                  <a:schemeClr val="tx1"/>
                </a:solidFill>
              </a:rPr>
              <a:t>	- Set Targets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Assessment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My Child’s Performance Report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335E4F-406B-41CE-B247-C7F10596B570}"/>
              </a:ext>
            </a:extLst>
          </p:cNvPr>
          <p:cNvSpPr txBox="1"/>
          <p:nvPr/>
        </p:nvSpPr>
        <p:spPr>
          <a:xfrm>
            <a:off x="381010" y="1048389"/>
            <a:ext cx="376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Student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26D6CF-D7EF-49C4-86C4-7D31C8ADFC6A}"/>
              </a:ext>
            </a:extLst>
          </p:cNvPr>
          <p:cNvSpPr txBox="1"/>
          <p:nvPr/>
        </p:nvSpPr>
        <p:spPr>
          <a:xfrm>
            <a:off x="3304318" y="1048389"/>
            <a:ext cx="376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Teacher/Tutor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7D88AB-605C-4509-9942-A8C952FFA99B}"/>
              </a:ext>
            </a:extLst>
          </p:cNvPr>
          <p:cNvSpPr txBox="1"/>
          <p:nvPr/>
        </p:nvSpPr>
        <p:spPr>
          <a:xfrm>
            <a:off x="6227626" y="1108456"/>
            <a:ext cx="376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Parent</a:t>
            </a:r>
          </a:p>
        </p:txBody>
      </p:sp>
      <p:pic>
        <p:nvPicPr>
          <p:cNvPr id="11" name="Picture 10" descr="S2SLogo.png">
            <a:extLst>
              <a:ext uri="{FF2B5EF4-FFF2-40B4-BE49-F238E27FC236}">
                <a16:creationId xmlns:a16="http://schemas.microsoft.com/office/drawing/2014/main" id="{357714B3-B820-45FD-B53A-4206B3F431F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764" y="0"/>
            <a:ext cx="1046018" cy="10113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D936C8C-77EE-47FC-A421-5AB3BC1C2D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68"/>
          <a:stretch/>
        </p:blipFill>
        <p:spPr>
          <a:xfrm>
            <a:off x="9809018" y="646331"/>
            <a:ext cx="2360034" cy="493395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C228599-55F7-48CB-A1A2-8F5BB09DABB0}"/>
              </a:ext>
            </a:extLst>
          </p:cNvPr>
          <p:cNvGrpSpPr/>
          <p:nvPr/>
        </p:nvGrpSpPr>
        <p:grpSpPr>
          <a:xfrm>
            <a:off x="8816313" y="4779611"/>
            <a:ext cx="961920" cy="407880"/>
            <a:chOff x="8816313" y="4779611"/>
            <a:chExt cx="961920" cy="40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E7472CD-9FE0-41A3-8E43-0555F5A5AF15}"/>
                    </a:ext>
                  </a:extLst>
                </p14:cNvPr>
                <p14:cNvContentPartPr/>
                <p14:nvPr/>
              </p14:nvContentPartPr>
              <p14:xfrm>
                <a:off x="8816313" y="4990211"/>
                <a:ext cx="951120" cy="181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E7472CD-9FE0-41A3-8E43-0555F5A5AF1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807313" y="4981211"/>
                  <a:ext cx="9687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058A926-B5D2-47C4-8955-DCAEF11A6BBA}"/>
                    </a:ext>
                  </a:extLst>
                </p14:cNvPr>
                <p14:cNvContentPartPr/>
                <p14:nvPr/>
              </p14:nvContentPartPr>
              <p14:xfrm>
                <a:off x="9498153" y="4779611"/>
                <a:ext cx="280080" cy="407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058A926-B5D2-47C4-8955-DCAEF11A6BB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489153" y="4770611"/>
                  <a:ext cx="297720" cy="42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354B211-6C32-4BD8-9EF3-C00992F15177}"/>
              </a:ext>
            </a:extLst>
          </p:cNvPr>
          <p:cNvGrpSpPr/>
          <p:nvPr/>
        </p:nvGrpSpPr>
        <p:grpSpPr>
          <a:xfrm>
            <a:off x="6825513" y="4658651"/>
            <a:ext cx="2249280" cy="1460160"/>
            <a:chOff x="6825513" y="4658651"/>
            <a:chExt cx="2249280" cy="146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645AE9C-AFAA-4A40-9A90-412E3D3B88D7}"/>
                    </a:ext>
                  </a:extLst>
                </p14:cNvPr>
                <p14:cNvContentPartPr/>
                <p14:nvPr/>
              </p14:nvContentPartPr>
              <p14:xfrm>
                <a:off x="7035033" y="5110091"/>
                <a:ext cx="412200" cy="152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645AE9C-AFAA-4A40-9A90-412E3D3B88D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26393" y="5101451"/>
                  <a:ext cx="4298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D957657-603E-43A2-A9B1-B8415C002263}"/>
                    </a:ext>
                  </a:extLst>
                </p14:cNvPr>
                <p14:cNvContentPartPr/>
                <p14:nvPr/>
              </p14:nvContentPartPr>
              <p14:xfrm>
                <a:off x="7555953" y="4944491"/>
                <a:ext cx="254160" cy="234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D957657-603E-43A2-A9B1-B8415C00226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547313" y="4935491"/>
                  <a:ext cx="2718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1743542-084F-41B8-9F17-A793DA52DD1D}"/>
                    </a:ext>
                  </a:extLst>
                </p14:cNvPr>
                <p14:cNvContentPartPr/>
                <p14:nvPr/>
              </p14:nvContentPartPr>
              <p14:xfrm>
                <a:off x="7936113" y="4966091"/>
                <a:ext cx="123480" cy="117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1743542-084F-41B8-9F17-A793DA52DD1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27113" y="4957091"/>
                  <a:ext cx="1411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D5E1742-9FF0-48F0-9DE8-2664B486CB43}"/>
                    </a:ext>
                  </a:extLst>
                </p14:cNvPr>
                <p14:cNvContentPartPr/>
                <p14:nvPr/>
              </p14:nvContentPartPr>
              <p14:xfrm>
                <a:off x="8076873" y="4804451"/>
                <a:ext cx="310320" cy="3621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D5E1742-9FF0-48F0-9DE8-2664B486CB4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67873" y="4795451"/>
                  <a:ext cx="32796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A08FAA4-E3A1-4953-9A26-B189C0D50871}"/>
                    </a:ext>
                  </a:extLst>
                </p14:cNvPr>
                <p14:cNvContentPartPr/>
                <p14:nvPr/>
              </p14:nvContentPartPr>
              <p14:xfrm>
                <a:off x="8299713" y="4768451"/>
                <a:ext cx="198360" cy="291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A08FAA4-E3A1-4953-9A26-B189C0D5087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290713" y="4759451"/>
                  <a:ext cx="21600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90BAEC8-13DA-45B3-89ED-AD7C2033D3CE}"/>
                    </a:ext>
                  </a:extLst>
                </p14:cNvPr>
                <p14:cNvContentPartPr/>
                <p14:nvPr/>
              </p14:nvContentPartPr>
              <p14:xfrm>
                <a:off x="8390793" y="4783211"/>
                <a:ext cx="51480" cy="69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90BAEC8-13DA-45B3-89ED-AD7C2033D3C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82153" y="4774211"/>
                  <a:ext cx="691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4497878-F29D-43D1-916D-1EDD2BB6782A}"/>
                    </a:ext>
                  </a:extLst>
                </p14:cNvPr>
                <p14:cNvContentPartPr/>
                <p14:nvPr/>
              </p14:nvContentPartPr>
              <p14:xfrm>
                <a:off x="8494473" y="4658651"/>
                <a:ext cx="281880" cy="3182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4497878-F29D-43D1-916D-1EDD2BB6782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485833" y="4649651"/>
                  <a:ext cx="29952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3DEE82F-854A-46B5-BD36-DA5D72A0EAAB}"/>
                    </a:ext>
                  </a:extLst>
                </p14:cNvPr>
                <p14:cNvContentPartPr/>
                <p14:nvPr/>
              </p14:nvContentPartPr>
              <p14:xfrm>
                <a:off x="6825513" y="5589971"/>
                <a:ext cx="164520" cy="188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3DEE82F-854A-46B5-BD36-DA5D72A0EAA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816513" y="5580971"/>
                  <a:ext cx="1821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3E4165C-E795-4171-AB87-3BD09272F32B}"/>
                    </a:ext>
                  </a:extLst>
                </p14:cNvPr>
                <p14:cNvContentPartPr/>
                <p14:nvPr/>
              </p14:nvContentPartPr>
              <p14:xfrm>
                <a:off x="7068513" y="5596451"/>
                <a:ext cx="82800" cy="1494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3E4165C-E795-4171-AB87-3BD09272F32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059873" y="5587811"/>
                  <a:ext cx="1004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9D4F337-6540-4C5A-943E-9CABAD872D00}"/>
                    </a:ext>
                  </a:extLst>
                </p14:cNvPr>
                <p14:cNvContentPartPr/>
                <p14:nvPr/>
              </p14:nvContentPartPr>
              <p14:xfrm>
                <a:off x="7035033" y="5531291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9D4F337-6540-4C5A-943E-9CABAD872D0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026393" y="552229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B0CA6F8-B523-4B4B-858A-CF365EB2B256}"/>
                    </a:ext>
                  </a:extLst>
                </p14:cNvPr>
                <p14:cNvContentPartPr/>
                <p14:nvPr/>
              </p14:nvContentPartPr>
              <p14:xfrm>
                <a:off x="7206753" y="5451011"/>
                <a:ext cx="303120" cy="272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B0CA6F8-B523-4B4B-858A-CF365EB2B25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197753" y="5442011"/>
                  <a:ext cx="3207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E9D3813-084A-4D17-BD05-F481728A324B}"/>
                    </a:ext>
                  </a:extLst>
                </p14:cNvPr>
                <p14:cNvContentPartPr/>
                <p14:nvPr/>
              </p14:nvContentPartPr>
              <p14:xfrm>
                <a:off x="7190913" y="5559731"/>
                <a:ext cx="80640" cy="36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E9D3813-084A-4D17-BD05-F481728A324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182273" y="5550731"/>
                  <a:ext cx="982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E1DD922-2C29-4E68-ABC1-0B3D4BC4F036}"/>
                    </a:ext>
                  </a:extLst>
                </p14:cNvPr>
                <p14:cNvContentPartPr/>
                <p14:nvPr/>
              </p14:nvContentPartPr>
              <p14:xfrm>
                <a:off x="7575753" y="5379011"/>
                <a:ext cx="410400" cy="2646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E1DD922-2C29-4E68-ABC1-0B3D4BC4F03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567113" y="5370011"/>
                  <a:ext cx="4280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80417A9-269E-4FBB-8211-B87C9DC2DB99}"/>
                    </a:ext>
                  </a:extLst>
                </p14:cNvPr>
                <p14:cNvContentPartPr/>
                <p14:nvPr/>
              </p14:nvContentPartPr>
              <p14:xfrm>
                <a:off x="7903353" y="5199731"/>
                <a:ext cx="374400" cy="287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80417A9-269E-4FBB-8211-B87C9DC2DB9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894713" y="5191091"/>
                  <a:ext cx="39204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08CCDBF-4FA5-4905-AB68-6D0A7CA2B4FF}"/>
                    </a:ext>
                  </a:extLst>
                </p14:cNvPr>
                <p14:cNvContentPartPr/>
                <p14:nvPr/>
              </p14:nvContentPartPr>
              <p14:xfrm>
                <a:off x="8152833" y="5245811"/>
                <a:ext cx="64800" cy="41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08CCDBF-4FA5-4905-AB68-6D0A7CA2B4F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143833" y="5237171"/>
                  <a:ext cx="824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1A2A64C-F05A-4DBD-A4AB-F3BC94497650}"/>
                    </a:ext>
                  </a:extLst>
                </p14:cNvPr>
                <p14:cNvContentPartPr/>
                <p14:nvPr/>
              </p14:nvContentPartPr>
              <p14:xfrm>
                <a:off x="8399793" y="5152211"/>
                <a:ext cx="240840" cy="2145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1A2A64C-F05A-4DBD-A4AB-F3BC9449765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391153" y="5143211"/>
                  <a:ext cx="2584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899DFA5-0DF3-4398-A490-F55AA4CE23D3}"/>
                    </a:ext>
                  </a:extLst>
                </p14:cNvPr>
                <p14:cNvContentPartPr/>
                <p14:nvPr/>
              </p14:nvContentPartPr>
              <p14:xfrm>
                <a:off x="8355153" y="5167691"/>
                <a:ext cx="129600" cy="766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899DFA5-0DF3-4398-A490-F55AA4CE23D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346513" y="5159051"/>
                  <a:ext cx="1472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2BA7A33-9E2E-479E-B81C-46D17719D2FD}"/>
                    </a:ext>
                  </a:extLst>
                </p14:cNvPr>
                <p14:cNvContentPartPr/>
                <p14:nvPr/>
              </p14:nvContentPartPr>
              <p14:xfrm>
                <a:off x="7009473" y="5907131"/>
                <a:ext cx="431280" cy="211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2BA7A33-9E2E-479E-B81C-46D17719D2F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000473" y="5898491"/>
                  <a:ext cx="4489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BAB1ABA-AE90-4B0C-BB3D-826AF5794C5C}"/>
                    </a:ext>
                  </a:extLst>
                </p14:cNvPr>
                <p14:cNvContentPartPr/>
                <p14:nvPr/>
              </p14:nvContentPartPr>
              <p14:xfrm>
                <a:off x="7658553" y="5820371"/>
                <a:ext cx="240840" cy="2325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BAB1ABA-AE90-4B0C-BB3D-826AF5794C5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649553" y="5811371"/>
                  <a:ext cx="2584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9A81DBF-BAA9-4C3F-ABD6-8DBBD426442A}"/>
                    </a:ext>
                  </a:extLst>
                </p14:cNvPr>
                <p14:cNvContentPartPr/>
                <p14:nvPr/>
              </p14:nvContentPartPr>
              <p14:xfrm>
                <a:off x="7818753" y="5670251"/>
                <a:ext cx="594720" cy="244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9A81DBF-BAA9-4C3F-ABD6-8DBBD426442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810113" y="5661251"/>
                  <a:ext cx="6123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B076FF3-FF93-49ED-83C2-D6A1AD51F602}"/>
                    </a:ext>
                  </a:extLst>
                </p14:cNvPr>
                <p14:cNvContentPartPr/>
                <p14:nvPr/>
              </p14:nvContentPartPr>
              <p14:xfrm>
                <a:off x="7990113" y="5694371"/>
                <a:ext cx="9000" cy="198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B076FF3-FF93-49ED-83C2-D6A1AD51F60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981473" y="5685731"/>
                  <a:ext cx="266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CF71B18-4021-49D1-87FF-9CEE9AE043A6}"/>
                    </a:ext>
                  </a:extLst>
                </p14:cNvPr>
                <p14:cNvContentPartPr/>
                <p14:nvPr/>
              </p14:nvContentPartPr>
              <p14:xfrm>
                <a:off x="7865553" y="5735051"/>
                <a:ext cx="71640" cy="34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CF71B18-4021-49D1-87FF-9CEE9AE043A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856553" y="5726411"/>
                  <a:ext cx="892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074CCC7-391F-4174-8B1A-618130C7417B}"/>
                    </a:ext>
                  </a:extLst>
                </p14:cNvPr>
                <p14:cNvContentPartPr/>
                <p14:nvPr/>
              </p14:nvContentPartPr>
              <p14:xfrm>
                <a:off x="8504553" y="5570171"/>
                <a:ext cx="136080" cy="1990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074CCC7-391F-4174-8B1A-618130C7417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495553" y="5561531"/>
                  <a:ext cx="1537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B734327-A8A9-4DE3-8C3C-FCFA2C66AF80}"/>
                    </a:ext>
                  </a:extLst>
                </p14:cNvPr>
                <p14:cNvContentPartPr/>
                <p14:nvPr/>
              </p14:nvContentPartPr>
              <p14:xfrm>
                <a:off x="8586993" y="5520491"/>
                <a:ext cx="252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B734327-A8A9-4DE3-8C3C-FCFA2C66AF8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577993" y="5511851"/>
                  <a:ext cx="20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24422A2-CBDE-4220-919B-536A1B98A8F4}"/>
                    </a:ext>
                  </a:extLst>
                </p14:cNvPr>
                <p14:cNvContentPartPr/>
                <p14:nvPr/>
              </p14:nvContentPartPr>
              <p14:xfrm>
                <a:off x="8462073" y="5614451"/>
                <a:ext cx="2520" cy="82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24422A2-CBDE-4220-919B-536A1B98A8F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453433" y="5605811"/>
                  <a:ext cx="201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64C33EB-AEE8-4633-BCC5-0C2C116BFF98}"/>
                    </a:ext>
                  </a:extLst>
                </p14:cNvPr>
                <p14:cNvContentPartPr/>
                <p14:nvPr/>
              </p14:nvContentPartPr>
              <p14:xfrm>
                <a:off x="8462073" y="5611211"/>
                <a:ext cx="9360" cy="5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64C33EB-AEE8-4633-BCC5-0C2C116BFF9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453433" y="5602211"/>
                  <a:ext cx="270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CB68D62-8898-4263-BA7A-054E5819A750}"/>
                    </a:ext>
                  </a:extLst>
                </p14:cNvPr>
                <p14:cNvContentPartPr/>
                <p14:nvPr/>
              </p14:nvContentPartPr>
              <p14:xfrm>
                <a:off x="8477913" y="5456771"/>
                <a:ext cx="56160" cy="2239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CB68D62-8898-4263-BA7A-054E5819A75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468913" y="5448131"/>
                  <a:ext cx="738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C9F9CD7-6FF5-4C4F-BA57-069A32AAFF29}"/>
                    </a:ext>
                  </a:extLst>
                </p14:cNvPr>
                <p14:cNvContentPartPr/>
                <p14:nvPr/>
              </p14:nvContentPartPr>
              <p14:xfrm>
                <a:off x="8615433" y="5409251"/>
                <a:ext cx="198720" cy="279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C9F9CD7-6FF5-4C4F-BA57-069A32AAFF2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606793" y="5400251"/>
                  <a:ext cx="2163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31A13DF-B8E0-4D55-BCAA-C40D1CF3D24E}"/>
                    </a:ext>
                  </a:extLst>
                </p14:cNvPr>
                <p14:cNvContentPartPr/>
                <p14:nvPr/>
              </p14:nvContentPartPr>
              <p14:xfrm>
                <a:off x="8711553" y="5424731"/>
                <a:ext cx="42840" cy="694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31A13DF-B8E0-4D55-BCAA-C40D1CF3D24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702553" y="5416091"/>
                  <a:ext cx="604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CA34059-CA90-4FCE-BAB7-6F0BA9CA3EE7}"/>
                    </a:ext>
                  </a:extLst>
                </p14:cNvPr>
                <p14:cNvContentPartPr/>
                <p14:nvPr/>
              </p14:nvContentPartPr>
              <p14:xfrm>
                <a:off x="8771673" y="5282891"/>
                <a:ext cx="303120" cy="3160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CA34059-CA90-4FCE-BAB7-6F0BA9CA3EE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762673" y="5274251"/>
                  <a:ext cx="32076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5D656CD-3FDA-4167-BC6D-87AAC188B588}"/>
                    </a:ext>
                  </a:extLst>
                </p14:cNvPr>
                <p14:cNvContentPartPr/>
                <p14:nvPr/>
              </p14:nvContentPartPr>
              <p14:xfrm>
                <a:off x="8555313" y="5492051"/>
                <a:ext cx="32040" cy="414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5D656CD-3FDA-4167-BC6D-87AAC188B58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546673" y="5483411"/>
                  <a:ext cx="49680" cy="5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7135A5C-AECE-4249-973C-716367B6D41F}"/>
                  </a:ext>
                </a:extLst>
              </p14:cNvPr>
              <p14:cNvContentPartPr/>
              <p14:nvPr/>
            </p14:nvContentPartPr>
            <p14:xfrm>
              <a:off x="7921353" y="5956451"/>
              <a:ext cx="681120" cy="3942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7135A5C-AECE-4249-973C-716367B6D41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912353" y="5947811"/>
                <a:ext cx="698760" cy="41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BFF54857-D0FD-487D-B5BE-7A5C965D17AC}"/>
              </a:ext>
            </a:extLst>
          </p:cNvPr>
          <p:cNvGrpSpPr/>
          <p:nvPr/>
        </p:nvGrpSpPr>
        <p:grpSpPr>
          <a:xfrm>
            <a:off x="9757713" y="5499251"/>
            <a:ext cx="1745640" cy="402120"/>
            <a:chOff x="9757713" y="5499251"/>
            <a:chExt cx="1745640" cy="40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77BB9B1-8228-4111-B36F-9A8789EDF0E8}"/>
                    </a:ext>
                  </a:extLst>
                </p14:cNvPr>
                <p14:cNvContentPartPr/>
                <p14:nvPr/>
              </p14:nvContentPartPr>
              <p14:xfrm>
                <a:off x="10131753" y="5499251"/>
                <a:ext cx="9360" cy="1810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77BB9B1-8228-4111-B36F-9A8789EDF0E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123113" y="5490611"/>
                  <a:ext cx="270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90CCA05-7D58-44FD-A0E6-AE5FD6C4C6F5}"/>
                    </a:ext>
                  </a:extLst>
                </p14:cNvPr>
                <p14:cNvContentPartPr/>
                <p14:nvPr/>
              </p14:nvContentPartPr>
              <p14:xfrm>
                <a:off x="10022673" y="5646491"/>
                <a:ext cx="82800" cy="766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90CCA05-7D58-44FD-A0E6-AE5FD6C4C6F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014033" y="5637851"/>
                  <a:ext cx="1004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A9ABDB2-D768-47A2-BB75-9BA6B869CC37}"/>
                    </a:ext>
                  </a:extLst>
                </p14:cNvPr>
                <p14:cNvContentPartPr/>
                <p14:nvPr/>
              </p14:nvContentPartPr>
              <p14:xfrm>
                <a:off x="10100793" y="5598611"/>
                <a:ext cx="70560" cy="115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A9ABDB2-D768-47A2-BB75-9BA6B869CC3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091793" y="5589971"/>
                  <a:ext cx="882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9860BA9-A79F-4C0D-8559-07ACDB403E83}"/>
                    </a:ext>
                  </a:extLst>
                </p14:cNvPr>
                <p14:cNvContentPartPr/>
                <p14:nvPr/>
              </p14:nvContentPartPr>
              <p14:xfrm>
                <a:off x="9757713" y="5677091"/>
                <a:ext cx="1053360" cy="224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9860BA9-A79F-4C0D-8559-07ACDB403E8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749073" y="5668091"/>
                  <a:ext cx="10710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B2147AC-F91C-4EB0-96DA-30C3D6FC2877}"/>
                    </a:ext>
                  </a:extLst>
                </p14:cNvPr>
                <p14:cNvContentPartPr/>
                <p14:nvPr/>
              </p14:nvContentPartPr>
              <p14:xfrm>
                <a:off x="10525953" y="5673131"/>
                <a:ext cx="5760" cy="140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B2147AC-F91C-4EB0-96DA-30C3D6FC287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516953" y="5664131"/>
                  <a:ext cx="234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8B6C228-8BE1-4857-9D0E-6ECF6498F483}"/>
                    </a:ext>
                  </a:extLst>
                </p14:cNvPr>
                <p14:cNvContentPartPr/>
                <p14:nvPr/>
              </p14:nvContentPartPr>
              <p14:xfrm>
                <a:off x="10307793" y="5710211"/>
                <a:ext cx="100440" cy="57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8B6C228-8BE1-4857-9D0E-6ECF6498F48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298793" y="5701571"/>
                  <a:ext cx="1180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D2EDC1D-76A3-40FC-BDD7-D919EBE52FE3}"/>
                    </a:ext>
                  </a:extLst>
                </p14:cNvPr>
                <p14:cNvContentPartPr/>
                <p14:nvPr/>
              </p14:nvContentPartPr>
              <p14:xfrm>
                <a:off x="10870473" y="5818571"/>
                <a:ext cx="25560" cy="21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D2EDC1D-76A3-40FC-BDD7-D919EBE52FE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861473" y="5809571"/>
                  <a:ext cx="432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552B73F-6664-4672-91A7-339FDF4E6F50}"/>
                    </a:ext>
                  </a:extLst>
                </p14:cNvPr>
                <p14:cNvContentPartPr/>
                <p14:nvPr/>
              </p14:nvContentPartPr>
              <p14:xfrm>
                <a:off x="11004393" y="5744051"/>
                <a:ext cx="498960" cy="1191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552B73F-6664-4672-91A7-339FDF4E6F5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995753" y="5735411"/>
                  <a:ext cx="516600" cy="1368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63" name="Graphic 62" descr="Bell">
            <a:extLst>
              <a:ext uri="{FF2B5EF4-FFF2-40B4-BE49-F238E27FC236}">
                <a16:creationId xmlns:a16="http://schemas.microsoft.com/office/drawing/2014/main" id="{5C905292-39C2-42DF-BB00-AE96D6CB576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8"/>
              </a:ext>
            </a:extLst>
          </a:blip>
          <a:stretch>
            <a:fillRect/>
          </a:stretch>
        </p:blipFill>
        <p:spPr>
          <a:xfrm>
            <a:off x="10335510" y="659414"/>
            <a:ext cx="303704" cy="303704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7420A7A1-FD56-4222-A364-48C1623B2822}"/>
              </a:ext>
            </a:extLst>
          </p:cNvPr>
          <p:cNvGrpSpPr/>
          <p:nvPr/>
        </p:nvGrpSpPr>
        <p:grpSpPr>
          <a:xfrm>
            <a:off x="3392913" y="84131"/>
            <a:ext cx="8087040" cy="2188800"/>
            <a:chOff x="3392913" y="84131"/>
            <a:chExt cx="8087040" cy="218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E38091C-2C5A-4FC0-98D0-011D9D0D66F1}"/>
                    </a:ext>
                  </a:extLst>
                </p14:cNvPr>
                <p14:cNvContentPartPr/>
                <p14:nvPr/>
              </p14:nvContentPartPr>
              <p14:xfrm>
                <a:off x="10196193" y="627011"/>
                <a:ext cx="95040" cy="1785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E38091C-2C5A-4FC0-98D0-011D9D0D66F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187193" y="618371"/>
                  <a:ext cx="1126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BECD736-0CD4-4DE0-8FD3-BEDC93C0BA27}"/>
                    </a:ext>
                  </a:extLst>
                </p14:cNvPr>
                <p14:cNvContentPartPr/>
                <p14:nvPr/>
              </p14:nvContentPartPr>
              <p14:xfrm>
                <a:off x="10258473" y="645011"/>
                <a:ext cx="61560" cy="68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BECD736-0CD4-4DE0-8FD3-BEDC93C0BA2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249473" y="636371"/>
                  <a:ext cx="792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F39A58B-CB12-4E7B-AFFD-D3E0E9648027}"/>
                    </a:ext>
                  </a:extLst>
                </p14:cNvPr>
                <p14:cNvContentPartPr/>
                <p14:nvPr/>
              </p14:nvContentPartPr>
              <p14:xfrm>
                <a:off x="10163793" y="593891"/>
                <a:ext cx="180720" cy="1929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F39A58B-CB12-4E7B-AFFD-D3E0E9648027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154793" y="585251"/>
                  <a:ext cx="1983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27EF5D2-5FEF-4621-9043-C24476D1FC86}"/>
                    </a:ext>
                  </a:extLst>
                </p14:cNvPr>
                <p14:cNvContentPartPr/>
                <p14:nvPr/>
              </p14:nvContentPartPr>
              <p14:xfrm>
                <a:off x="10331913" y="488411"/>
                <a:ext cx="110520" cy="1378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27EF5D2-5FEF-4621-9043-C24476D1FC8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323273" y="479411"/>
                  <a:ext cx="1281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97E33A3-8614-441D-9776-F8A62AD4640C}"/>
                    </a:ext>
                  </a:extLst>
                </p14:cNvPr>
                <p14:cNvContentPartPr/>
                <p14:nvPr/>
              </p14:nvContentPartPr>
              <p14:xfrm>
                <a:off x="10408953" y="460691"/>
                <a:ext cx="60120" cy="871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97E33A3-8614-441D-9776-F8A62AD4640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400313" y="452051"/>
                  <a:ext cx="777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1A46198-09A7-4618-AA59-58ED23AAF286}"/>
                    </a:ext>
                  </a:extLst>
                </p14:cNvPr>
                <p14:cNvContentPartPr/>
                <p14:nvPr/>
              </p14:nvContentPartPr>
              <p14:xfrm>
                <a:off x="10488873" y="258011"/>
                <a:ext cx="497880" cy="1958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1A46198-09A7-4618-AA59-58ED23AAF28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479873" y="249371"/>
                  <a:ext cx="5155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53CB5E0-7C7A-46D8-92D8-9E26A31C1383}"/>
                    </a:ext>
                  </a:extLst>
                </p14:cNvPr>
                <p14:cNvContentPartPr/>
                <p14:nvPr/>
              </p14:nvContentPartPr>
              <p14:xfrm>
                <a:off x="10762833" y="222011"/>
                <a:ext cx="10080" cy="154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53CB5E0-7C7A-46D8-92D8-9E26A31C138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754193" y="213011"/>
                  <a:ext cx="277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4D30A1A-497C-49FE-B19F-D8351013CFAF}"/>
                    </a:ext>
                  </a:extLst>
                </p14:cNvPr>
                <p14:cNvContentPartPr/>
                <p14:nvPr/>
              </p14:nvContentPartPr>
              <p14:xfrm>
                <a:off x="11014833" y="84131"/>
                <a:ext cx="312480" cy="1994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4D30A1A-497C-49FE-B19F-D8351013CFA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1006193" y="75131"/>
                  <a:ext cx="3301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49473A8-4E1F-42C8-8893-48D95EF17603}"/>
                    </a:ext>
                  </a:extLst>
                </p14:cNvPr>
                <p14:cNvContentPartPr/>
                <p14:nvPr/>
              </p14:nvContentPartPr>
              <p14:xfrm>
                <a:off x="10811073" y="400931"/>
                <a:ext cx="208800" cy="2318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49473A8-4E1F-42C8-8893-48D95EF1760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802433" y="391931"/>
                  <a:ext cx="2264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B6332E6-6061-4716-8A4E-3129508FA04B}"/>
                    </a:ext>
                  </a:extLst>
                </p14:cNvPr>
                <p14:cNvContentPartPr/>
                <p14:nvPr/>
              </p14:nvContentPartPr>
              <p14:xfrm>
                <a:off x="11041473" y="286451"/>
                <a:ext cx="82800" cy="1602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B6332E6-6061-4716-8A4E-3129508FA04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1032833" y="277811"/>
                  <a:ext cx="1004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EE8617D-D755-43EB-97C4-05F5978ADD9F}"/>
                    </a:ext>
                  </a:extLst>
                </p14:cNvPr>
                <p14:cNvContentPartPr/>
                <p14:nvPr/>
              </p14:nvContentPartPr>
              <p14:xfrm>
                <a:off x="11063433" y="181691"/>
                <a:ext cx="416520" cy="2412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EE8617D-D755-43EB-97C4-05F5978ADD9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1054793" y="173051"/>
                  <a:ext cx="43416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F6C6C75-65C6-4FDC-AE29-AA0EE31D8D3E}"/>
                    </a:ext>
                  </a:extLst>
                </p14:cNvPr>
                <p14:cNvContentPartPr/>
                <p14:nvPr/>
              </p14:nvContentPartPr>
              <p14:xfrm>
                <a:off x="3392913" y="688571"/>
                <a:ext cx="6509880" cy="9982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F6C6C75-65C6-4FDC-AE29-AA0EE31D8D3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84273" y="679571"/>
                  <a:ext cx="6527520" cy="10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17CD6BA-EC3C-40B8-A443-179F5EEA4F11}"/>
                    </a:ext>
                  </a:extLst>
                </p14:cNvPr>
                <p14:cNvContentPartPr/>
                <p14:nvPr/>
              </p14:nvContentPartPr>
              <p14:xfrm>
                <a:off x="9673113" y="1263851"/>
                <a:ext cx="286920" cy="331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17CD6BA-EC3C-40B8-A443-179F5EEA4F1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664113" y="1254851"/>
                  <a:ext cx="3045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E1C8680-836C-48BD-86A8-C17EC72C4749}"/>
                    </a:ext>
                  </a:extLst>
                </p14:cNvPr>
                <p14:cNvContentPartPr/>
                <p14:nvPr/>
              </p14:nvContentPartPr>
              <p14:xfrm>
                <a:off x="9840873" y="1089611"/>
                <a:ext cx="161640" cy="1702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E1C8680-836C-48BD-86A8-C17EC72C474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831873" y="1080611"/>
                  <a:ext cx="1792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BD62BE7-D1A1-4001-8B40-FB0AD3EB8D78}"/>
                    </a:ext>
                  </a:extLst>
                </p14:cNvPr>
                <p14:cNvContentPartPr/>
                <p14:nvPr/>
              </p14:nvContentPartPr>
              <p14:xfrm>
                <a:off x="6495393" y="916091"/>
                <a:ext cx="3467520" cy="7531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BD62BE7-D1A1-4001-8B40-FB0AD3EB8D7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486393" y="907091"/>
                  <a:ext cx="3485160" cy="77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735B420-6DB7-4B28-AF50-7805049F29B2}"/>
                    </a:ext>
                  </a:extLst>
                </p14:cNvPr>
                <p14:cNvContentPartPr/>
                <p14:nvPr/>
              </p14:nvContentPartPr>
              <p14:xfrm>
                <a:off x="9855993" y="1467251"/>
                <a:ext cx="201600" cy="2224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735B420-6DB7-4B28-AF50-7805049F29B2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847353" y="1458251"/>
                  <a:ext cx="2192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87E0D85-D7A7-49F5-864E-2FF07ACD89B4}"/>
                    </a:ext>
                  </a:extLst>
                </p14:cNvPr>
                <p14:cNvContentPartPr/>
                <p14:nvPr/>
              </p14:nvContentPartPr>
              <p14:xfrm>
                <a:off x="8578713" y="1438811"/>
                <a:ext cx="1359360" cy="7848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87E0D85-D7A7-49F5-864E-2FF07ACD89B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570073" y="1429811"/>
                  <a:ext cx="1377000" cy="80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372CD3D-6F6C-47FA-AB3A-FBE53D20B49A}"/>
                    </a:ext>
                  </a:extLst>
                </p14:cNvPr>
                <p14:cNvContentPartPr/>
                <p14:nvPr/>
              </p14:nvContentPartPr>
              <p14:xfrm>
                <a:off x="9835113" y="2199491"/>
                <a:ext cx="139680" cy="734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372CD3D-6F6C-47FA-AB3A-FBE53D20B49A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826473" y="2190491"/>
                  <a:ext cx="1573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CB3FF55-78E7-4E9F-AC99-C07A5FFB9054}"/>
                    </a:ext>
                  </a:extLst>
                </p14:cNvPr>
                <p14:cNvContentPartPr/>
                <p14:nvPr/>
              </p14:nvContentPartPr>
              <p14:xfrm>
                <a:off x="9965793" y="2026691"/>
                <a:ext cx="14400" cy="2116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CB3FF55-78E7-4E9F-AC99-C07A5FFB905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956793" y="2018051"/>
                  <a:ext cx="32040" cy="229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56973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8864" y="814405"/>
            <a:ext cx="891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Study to Shine.com</a:t>
            </a:r>
          </a:p>
          <a:p>
            <a:r>
              <a:rPr lang="en-US" dirty="0"/>
              <a:t>		- Take charge of your learning</a:t>
            </a:r>
          </a:p>
        </p:txBody>
      </p:sp>
      <p:pic>
        <p:nvPicPr>
          <p:cNvPr id="5" name="Picture 4" descr="S2S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585804"/>
            <a:ext cx="646440" cy="914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125331" y="850337"/>
            <a:ext cx="16002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Search By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53600" y="81440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 in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524000" y="736760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/>
          </p:cNvCxnSpPr>
          <p:nvPr/>
        </p:nvCxnSpPr>
        <p:spPr>
          <a:xfrm flipH="1">
            <a:off x="3429000" y="1957404"/>
            <a:ext cx="4" cy="490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524000" y="2262204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523999" y="1957404"/>
            <a:ext cx="1905001" cy="304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Choose Level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524000" y="2338404"/>
            <a:ext cx="152400" cy="152400"/>
          </a:xfrm>
          <a:prstGeom prst="rect">
            <a:avLst/>
          </a:prstGeom>
          <a:solidFill>
            <a:srgbClr val="00B05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524000" y="2719404"/>
            <a:ext cx="152400" cy="152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524000" y="3100404"/>
            <a:ext cx="152400" cy="152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524000" y="3405204"/>
            <a:ext cx="152400" cy="152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752600" y="2338404"/>
            <a:ext cx="1295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Foundation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752600" y="2719404"/>
            <a:ext cx="1295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Preparatory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752600" y="3024204"/>
            <a:ext cx="1600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Middle School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752600" y="3405204"/>
            <a:ext cx="1219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Secondary</a:t>
            </a:r>
          </a:p>
          <a:p>
            <a:r>
              <a:rPr lang="en-US" dirty="0">
                <a:solidFill>
                  <a:schemeClr val="tx1"/>
                </a:solidFill>
              </a:rPr>
              <a:t> Education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524000" y="3862403"/>
            <a:ext cx="1905000" cy="435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Subject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524000" y="5081604"/>
            <a:ext cx="152400" cy="152400"/>
          </a:xfrm>
          <a:prstGeom prst="rect">
            <a:avLst/>
          </a:prstGeom>
          <a:solidFill>
            <a:srgbClr val="00B05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676400" y="4395804"/>
            <a:ext cx="1295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English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676400" y="4700604"/>
            <a:ext cx="1600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Hindi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676400" y="5081604"/>
            <a:ext cx="1219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Maths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EVS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524000" y="4776804"/>
            <a:ext cx="152400" cy="152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524000" y="4472004"/>
            <a:ext cx="152400" cy="152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524000" y="5386404"/>
            <a:ext cx="152400" cy="152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162431" y="2121472"/>
            <a:ext cx="487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I Learn-</a:t>
            </a:r>
            <a:r>
              <a:rPr lang="en-US" dirty="0"/>
              <a:t>&gt; Foundation -&gt; Mathematics -&gt; Numbers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87A5EE3-6D22-4C04-82E7-EBC54CF09E41}"/>
              </a:ext>
            </a:extLst>
          </p:cNvPr>
          <p:cNvGrpSpPr/>
          <p:nvPr/>
        </p:nvGrpSpPr>
        <p:grpSpPr>
          <a:xfrm>
            <a:off x="4381499" y="2734793"/>
            <a:ext cx="3124202" cy="2209800"/>
            <a:chOff x="5791200" y="2209800"/>
            <a:chExt cx="3124202" cy="2209800"/>
          </a:xfrm>
        </p:grpSpPr>
        <p:sp>
          <p:nvSpPr>
            <p:cNvPr id="90" name="Rectangle 89">
              <a:hlinkClick r:id="rId3" action="ppaction://hlinksldjump"/>
            </p:cNvPr>
            <p:cNvSpPr/>
            <p:nvPr/>
          </p:nvSpPr>
          <p:spPr>
            <a:xfrm>
              <a:off x="5791200" y="2209800"/>
              <a:ext cx="3124202" cy="2209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791200" y="3197781"/>
              <a:ext cx="2971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Topics (3)</a:t>
              </a:r>
            </a:p>
            <a:p>
              <a:r>
                <a:rPr lang="en-US" dirty="0"/>
                <a:t>      Add to “My Course List”</a:t>
              </a:r>
            </a:p>
            <a:p>
              <a:r>
                <a:rPr lang="en-US" dirty="0"/>
                <a:t>Test your learning </a:t>
              </a:r>
            </a:p>
          </p:txBody>
        </p:sp>
        <p:cxnSp>
          <p:nvCxnSpPr>
            <p:cNvPr id="92" name="Straight Connector 91"/>
            <p:cNvCxnSpPr>
              <a:cxnSpLocks/>
            </p:cNvCxnSpPr>
            <p:nvPr/>
          </p:nvCxnSpPr>
          <p:spPr>
            <a:xfrm flipV="1">
              <a:off x="5791200" y="3188731"/>
              <a:ext cx="3124202" cy="1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Action Button: Forward or Next 92">
              <a:hlinkClick r:id="" action="ppaction://hlinkshowjump?jump=nextslide" highlightClick="1"/>
            </p:cNvPr>
            <p:cNvSpPr/>
            <p:nvPr/>
          </p:nvSpPr>
          <p:spPr>
            <a:xfrm>
              <a:off x="6324600" y="2667000"/>
              <a:ext cx="304800" cy="381000"/>
            </a:xfrm>
            <a:prstGeom prst="actionButtonForwardNex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791200" y="2209800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Skip Counting</a:t>
              </a:r>
            </a:p>
          </p:txBody>
        </p:sp>
      </p:grpSp>
      <p:sp>
        <p:nvSpPr>
          <p:cNvPr id="52" name="Rectangular Callout 51"/>
          <p:cNvSpPr/>
          <p:nvPr/>
        </p:nvSpPr>
        <p:spPr>
          <a:xfrm>
            <a:off x="7772400" y="3847015"/>
            <a:ext cx="3962400" cy="1143000"/>
          </a:xfrm>
          <a:prstGeom prst="wedgeRectCallout">
            <a:avLst>
              <a:gd name="adj1" fmla="val -65486"/>
              <a:gd name="adj2" fmla="val -266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If the user Signs In then</a:t>
            </a:r>
          </a:p>
          <a:p>
            <a:r>
              <a:rPr lang="en-US" dirty="0"/>
              <a:t>Add to “My Course List” and “Test Your Learning” shall be activated.</a:t>
            </a:r>
          </a:p>
          <a:p>
            <a:r>
              <a:rPr lang="en-US" dirty="0"/>
              <a:t> </a:t>
            </a:r>
          </a:p>
          <a:p>
            <a:pPr algn="ctr"/>
            <a:endParaRPr lang="en-US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1524000" y="157640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524000" y="195740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3810000" y="1652604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" action="ppaction://noaction"/>
              </a:rPr>
              <a:t>I Learn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4724400" y="1652604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" action="ppaction://noaction"/>
              </a:rPr>
              <a:t>I Enjoy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5638800" y="1652604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" action="ppaction://noaction"/>
              </a:rPr>
              <a:t>I am Aware 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7239000" y="1652604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" action="ppaction://noaction"/>
              </a:rPr>
              <a:t>I Excel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9220200" y="1576404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hlinkClick r:id="" action="ppaction://noaction"/>
              </a:rPr>
              <a:t>My Country My Pride</a:t>
            </a:r>
            <a:endParaRPr lang="en-US" sz="1400" dirty="0"/>
          </a:p>
        </p:txBody>
      </p:sp>
      <p:sp>
        <p:nvSpPr>
          <p:cNvPr id="65" name="Rectangle 64"/>
          <p:cNvSpPr/>
          <p:nvPr/>
        </p:nvSpPr>
        <p:spPr>
          <a:xfrm>
            <a:off x="8229600" y="1652604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" action="ppaction://noaction"/>
              </a:rPr>
              <a:t>I Assess</a:t>
            </a:r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05B4476-E08D-41F5-9B9F-3B673FDFDD19}"/>
              </a:ext>
            </a:extLst>
          </p:cNvPr>
          <p:cNvSpPr/>
          <p:nvPr/>
        </p:nvSpPr>
        <p:spPr>
          <a:xfrm>
            <a:off x="4429124" y="4080126"/>
            <a:ext cx="228600" cy="152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E07CF6F-3744-4033-AA5D-1DC5F0EE458E}"/>
              </a:ext>
            </a:extLst>
          </p:cNvPr>
          <p:cNvGrpSpPr/>
          <p:nvPr/>
        </p:nvGrpSpPr>
        <p:grpSpPr>
          <a:xfrm>
            <a:off x="131422" y="971589"/>
            <a:ext cx="3113640" cy="1597680"/>
            <a:chOff x="131422" y="385785"/>
            <a:chExt cx="3113640" cy="159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D19DF66-2CEE-4AAD-9CF6-357D7DF4EA7A}"/>
                    </a:ext>
                  </a:extLst>
                </p14:cNvPr>
                <p14:cNvContentPartPr/>
                <p14:nvPr/>
              </p14:nvContentPartPr>
              <p14:xfrm>
                <a:off x="997222" y="1307025"/>
                <a:ext cx="543960" cy="464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D19DF66-2CEE-4AAD-9CF6-357D7DF4EA7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88582" y="1298385"/>
                  <a:ext cx="56160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9A5BAFD-7FC9-4E58-92CC-6455E2F2ED8D}"/>
                    </a:ext>
                  </a:extLst>
                </p14:cNvPr>
                <p14:cNvContentPartPr/>
                <p14:nvPr/>
              </p14:nvContentPartPr>
              <p14:xfrm>
                <a:off x="1342462" y="1754505"/>
                <a:ext cx="194400" cy="35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9A5BAFD-7FC9-4E58-92CC-6455E2F2ED8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33822" y="1745505"/>
                  <a:ext cx="2120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001B567-5439-48BF-B488-1C39E39A4F9B}"/>
                    </a:ext>
                  </a:extLst>
                </p14:cNvPr>
                <p14:cNvContentPartPr/>
                <p14:nvPr/>
              </p14:nvContentPartPr>
              <p14:xfrm>
                <a:off x="1571062" y="1632105"/>
                <a:ext cx="34920" cy="126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001B567-5439-48BF-B488-1C39E39A4F9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62062" y="1623105"/>
                  <a:ext cx="525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8FEFBFD-74F0-4A8E-BB5E-3FC8ED88F89E}"/>
                    </a:ext>
                  </a:extLst>
                </p14:cNvPr>
                <p14:cNvContentPartPr/>
                <p14:nvPr/>
              </p14:nvContentPartPr>
              <p14:xfrm>
                <a:off x="334822" y="982665"/>
                <a:ext cx="144360" cy="150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8FEFBFD-74F0-4A8E-BB5E-3FC8ED88F89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6182" y="973665"/>
                  <a:ext cx="1620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CAFE0F8-9BBB-42F3-ACF7-BD1D0DB5AB34}"/>
                    </a:ext>
                  </a:extLst>
                </p14:cNvPr>
                <p14:cNvContentPartPr/>
                <p14:nvPr/>
              </p14:nvContentPartPr>
              <p14:xfrm>
                <a:off x="443542" y="792585"/>
                <a:ext cx="264240" cy="2631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CAFE0F8-9BBB-42F3-ACF7-BD1D0DB5AB3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34902" y="783945"/>
                  <a:ext cx="28188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FE186D8-84B4-421F-A4FD-444D94AA02A5}"/>
                    </a:ext>
                  </a:extLst>
                </p14:cNvPr>
                <p14:cNvContentPartPr/>
                <p14:nvPr/>
              </p14:nvContentPartPr>
              <p14:xfrm>
                <a:off x="668542" y="607905"/>
                <a:ext cx="174960" cy="245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FE186D8-84B4-421F-A4FD-444D94AA02A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59902" y="599265"/>
                  <a:ext cx="1926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FA7A465-FFB7-4C41-9A52-046C5120DC6F}"/>
                    </a:ext>
                  </a:extLst>
                </p14:cNvPr>
                <p14:cNvContentPartPr/>
                <p14:nvPr/>
              </p14:nvContentPartPr>
              <p14:xfrm>
                <a:off x="735142" y="602505"/>
                <a:ext cx="48600" cy="99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FA7A465-FFB7-4C41-9A52-046C5120DC6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26502" y="593865"/>
                  <a:ext cx="66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7D4B23B-7C48-4A44-9A2B-98C3067826FA}"/>
                    </a:ext>
                  </a:extLst>
                </p14:cNvPr>
                <p14:cNvContentPartPr/>
                <p14:nvPr/>
              </p14:nvContentPartPr>
              <p14:xfrm>
                <a:off x="842422" y="385785"/>
                <a:ext cx="301680" cy="3506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7D4B23B-7C48-4A44-9A2B-98C3067826F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3782" y="376785"/>
                  <a:ext cx="31932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DC9DC55-4A54-49D3-B927-ECF4C6BEAB07}"/>
                    </a:ext>
                  </a:extLst>
                </p14:cNvPr>
                <p14:cNvContentPartPr/>
                <p14:nvPr/>
              </p14:nvContentPartPr>
              <p14:xfrm>
                <a:off x="142942" y="1368585"/>
                <a:ext cx="174960" cy="2052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DC9DC55-4A54-49D3-B927-ECF4C6BEAB0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3942" y="1359945"/>
                  <a:ext cx="1926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A7A6E34-7263-49EA-981C-1AB68709AC4F}"/>
                    </a:ext>
                  </a:extLst>
                </p14:cNvPr>
                <p14:cNvContentPartPr/>
                <p14:nvPr/>
              </p14:nvContentPartPr>
              <p14:xfrm>
                <a:off x="321862" y="1344105"/>
                <a:ext cx="119880" cy="1130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A7A6E34-7263-49EA-981C-1AB68709AC4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3222" y="1335105"/>
                  <a:ext cx="1375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147BE11-41A1-435B-A1E8-CA8B7FC579FA}"/>
                    </a:ext>
                  </a:extLst>
                </p14:cNvPr>
                <p14:cNvContentPartPr/>
                <p14:nvPr/>
              </p14:nvContentPartPr>
              <p14:xfrm>
                <a:off x="436702" y="1020825"/>
                <a:ext cx="537480" cy="3805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147BE11-41A1-435B-A1E8-CA8B7FC579F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28062" y="1011825"/>
                  <a:ext cx="55512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EFC818A-FE07-439F-964A-0E920ECA914C}"/>
                    </a:ext>
                  </a:extLst>
                </p14:cNvPr>
                <p14:cNvContentPartPr/>
                <p14:nvPr/>
              </p14:nvContentPartPr>
              <p14:xfrm>
                <a:off x="992542" y="715905"/>
                <a:ext cx="197640" cy="295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EFC818A-FE07-439F-964A-0E920ECA914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83542" y="706905"/>
                  <a:ext cx="21528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2B23CD9-515D-4D47-AAD6-FF3018F7D496}"/>
                    </a:ext>
                  </a:extLst>
                </p14:cNvPr>
                <p14:cNvContentPartPr/>
                <p14:nvPr/>
              </p14:nvContentPartPr>
              <p14:xfrm>
                <a:off x="1109542" y="693945"/>
                <a:ext cx="62280" cy="716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2B23CD9-515D-4D47-AAD6-FF3018F7D49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0542" y="684945"/>
                  <a:ext cx="799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15ED0BC-9098-4DCA-ABD1-A63A281DBF82}"/>
                    </a:ext>
                  </a:extLst>
                </p14:cNvPr>
                <p14:cNvContentPartPr/>
                <p14:nvPr/>
              </p14:nvContentPartPr>
              <p14:xfrm>
                <a:off x="131422" y="1826145"/>
                <a:ext cx="115200" cy="1573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15ED0BC-9098-4DCA-ABD1-A63A281DBF8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22782" y="1817145"/>
                  <a:ext cx="1328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E51F238-18D2-4938-9BFE-C56FAF89AF84}"/>
                    </a:ext>
                  </a:extLst>
                </p14:cNvPr>
                <p14:cNvContentPartPr/>
                <p14:nvPr/>
              </p14:nvContentPartPr>
              <p14:xfrm>
                <a:off x="186502" y="1752705"/>
                <a:ext cx="207000" cy="2124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E51F238-18D2-4938-9BFE-C56FAF89AF8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77862" y="1743705"/>
                  <a:ext cx="2246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288A159-44DC-4409-B4E1-6D3BD1A4F749}"/>
                    </a:ext>
                  </a:extLst>
                </p14:cNvPr>
                <p14:cNvContentPartPr/>
                <p14:nvPr/>
              </p14:nvContentPartPr>
              <p14:xfrm>
                <a:off x="389542" y="1687185"/>
                <a:ext cx="127800" cy="1184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288A159-44DC-4409-B4E1-6D3BD1A4F74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80902" y="1678185"/>
                  <a:ext cx="145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FDC745C-3D3C-4D8E-A93E-D53937F683C7}"/>
                    </a:ext>
                  </a:extLst>
                </p14:cNvPr>
                <p14:cNvContentPartPr/>
                <p14:nvPr/>
              </p14:nvContentPartPr>
              <p14:xfrm>
                <a:off x="494302" y="1480185"/>
                <a:ext cx="181800" cy="181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FDC745C-3D3C-4D8E-A93E-D53937F683C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85302" y="1471545"/>
                  <a:ext cx="1994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02E35E7-7087-427C-A48B-A0C44B2FE444}"/>
                    </a:ext>
                  </a:extLst>
                </p14:cNvPr>
                <p14:cNvContentPartPr/>
                <p14:nvPr/>
              </p14:nvContentPartPr>
              <p14:xfrm>
                <a:off x="560902" y="1342305"/>
                <a:ext cx="395280" cy="2682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02E35E7-7087-427C-A48B-A0C44B2FE44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51902" y="1333305"/>
                  <a:ext cx="41292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8C4F00B-4E93-4236-A4AE-6032E6C23A66}"/>
                    </a:ext>
                  </a:extLst>
                </p14:cNvPr>
                <p14:cNvContentPartPr/>
                <p14:nvPr/>
              </p14:nvContentPartPr>
              <p14:xfrm>
                <a:off x="599782" y="1471185"/>
                <a:ext cx="11880" cy="241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8C4F00B-4E93-4236-A4AE-6032E6C23A6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91142" y="1462185"/>
                  <a:ext cx="295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C7D3524-4116-43F5-9004-F90E11AB4891}"/>
                    </a:ext>
                  </a:extLst>
                </p14:cNvPr>
                <p14:cNvContentPartPr/>
                <p14:nvPr/>
              </p14:nvContentPartPr>
              <p14:xfrm>
                <a:off x="1045102" y="1092465"/>
                <a:ext cx="248400" cy="2692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C7D3524-4116-43F5-9004-F90E11AB489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36462" y="1083825"/>
                  <a:ext cx="26604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BF6D3CD-B8F1-4708-9D6E-E22FBF17C900}"/>
                    </a:ext>
                  </a:extLst>
                </p14:cNvPr>
                <p14:cNvContentPartPr/>
                <p14:nvPr/>
              </p14:nvContentPartPr>
              <p14:xfrm>
                <a:off x="1198822" y="918945"/>
                <a:ext cx="595080" cy="2880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BF6D3CD-B8F1-4708-9D6E-E22FBF17C90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89822" y="909945"/>
                  <a:ext cx="61272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1AEE289-53D6-478D-A65C-E6DBB8A69BAC}"/>
                    </a:ext>
                  </a:extLst>
                </p14:cNvPr>
                <p14:cNvContentPartPr/>
                <p14:nvPr/>
              </p14:nvContentPartPr>
              <p14:xfrm>
                <a:off x="1533982" y="865305"/>
                <a:ext cx="46440" cy="36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1AEE289-53D6-478D-A65C-E6DBB8A69BA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524982" y="856305"/>
                  <a:ext cx="640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7B1C76F-766A-4395-A21F-B549618BB191}"/>
                    </a:ext>
                  </a:extLst>
                </p14:cNvPr>
                <p14:cNvContentPartPr/>
                <p14:nvPr/>
              </p14:nvContentPartPr>
              <p14:xfrm>
                <a:off x="1892182" y="715905"/>
                <a:ext cx="546840" cy="2566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7B1C76F-766A-4395-A21F-B549618BB19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883542" y="706905"/>
                  <a:ext cx="5644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27D9A36-CBC9-4C60-8EE5-C178ED06C9AD}"/>
                    </a:ext>
                  </a:extLst>
                </p14:cNvPr>
                <p14:cNvContentPartPr/>
                <p14:nvPr/>
              </p14:nvContentPartPr>
              <p14:xfrm>
                <a:off x="1468822" y="1078065"/>
                <a:ext cx="633240" cy="3168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27D9A36-CBC9-4C60-8EE5-C178ED06C9A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459822" y="1069065"/>
                  <a:ext cx="65088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98A4727-1E1C-428B-96A2-7B5C93EA55CE}"/>
                    </a:ext>
                  </a:extLst>
                </p14:cNvPr>
                <p14:cNvContentPartPr/>
                <p14:nvPr/>
              </p14:nvContentPartPr>
              <p14:xfrm>
                <a:off x="2217982" y="933345"/>
                <a:ext cx="125640" cy="2160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98A4727-1E1C-428B-96A2-7B5C93EA55C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209342" y="924705"/>
                  <a:ext cx="1432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4B4A572-3353-4D3F-ABE8-37897A25B821}"/>
                    </a:ext>
                  </a:extLst>
                </p14:cNvPr>
                <p14:cNvContentPartPr/>
                <p14:nvPr/>
              </p14:nvContentPartPr>
              <p14:xfrm>
                <a:off x="2229862" y="517905"/>
                <a:ext cx="1001520" cy="5731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4B4A572-3353-4D3F-ABE8-37897A25B82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220862" y="509265"/>
                  <a:ext cx="1019160" cy="59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17C98AB-F596-4F7B-A661-A3F210CC97B4}"/>
                    </a:ext>
                  </a:extLst>
                </p14:cNvPr>
                <p14:cNvContentPartPr/>
                <p14:nvPr/>
              </p14:nvContentPartPr>
              <p14:xfrm>
                <a:off x="2890462" y="573345"/>
                <a:ext cx="10080" cy="230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17C98AB-F596-4F7B-A661-A3F210CC97B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881822" y="564345"/>
                  <a:ext cx="277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FDFFC49-3A1B-40C3-8E58-895C0BD67A09}"/>
                    </a:ext>
                  </a:extLst>
                </p14:cNvPr>
                <p14:cNvContentPartPr/>
                <p14:nvPr/>
              </p14:nvContentPartPr>
              <p14:xfrm>
                <a:off x="2794702" y="655425"/>
                <a:ext cx="50760" cy="478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FDFFC49-3A1B-40C3-8E58-895C0BD67A0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785702" y="646785"/>
                  <a:ext cx="684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BAC07C1-DE47-4D24-AE15-2D63A0397B17}"/>
                    </a:ext>
                  </a:extLst>
                </p14:cNvPr>
                <p14:cNvContentPartPr/>
                <p14:nvPr/>
              </p14:nvContentPartPr>
              <p14:xfrm>
                <a:off x="2533342" y="1038825"/>
                <a:ext cx="190440" cy="2156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BAC07C1-DE47-4D24-AE15-2D63A0397B1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524342" y="1030185"/>
                  <a:ext cx="2080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0A5ED2E-BFCE-4C78-BA45-F94BD1DA7F39}"/>
                    </a:ext>
                  </a:extLst>
                </p14:cNvPr>
                <p14:cNvContentPartPr/>
                <p14:nvPr/>
              </p14:nvContentPartPr>
              <p14:xfrm>
                <a:off x="2701822" y="819945"/>
                <a:ext cx="543240" cy="4003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0A5ED2E-BFCE-4C78-BA45-F94BD1DA7F3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692822" y="811305"/>
                  <a:ext cx="560880" cy="41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75EBE6F8-26DE-4C04-843D-FAEF6793511D}"/>
                  </a:ext>
                </a:extLst>
              </p14:cNvPr>
              <p14:cNvContentPartPr/>
              <p14:nvPr/>
            </p14:nvContentPartPr>
            <p14:xfrm>
              <a:off x="1229422" y="3907749"/>
              <a:ext cx="412920" cy="171504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75EBE6F8-26DE-4C04-843D-FAEF6793511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220782" y="3898749"/>
                <a:ext cx="430560" cy="173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A92AAF7-2ACD-4D04-ABA3-1D76711890CD}"/>
              </a:ext>
            </a:extLst>
          </p:cNvPr>
          <p:cNvGrpSpPr/>
          <p:nvPr/>
        </p:nvGrpSpPr>
        <p:grpSpPr>
          <a:xfrm>
            <a:off x="198022" y="3536229"/>
            <a:ext cx="946080" cy="1982160"/>
            <a:chOff x="198022" y="2950425"/>
            <a:chExt cx="946080" cy="198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F78108D-8793-43DA-965C-D3AFF5386B2E}"/>
                    </a:ext>
                  </a:extLst>
                </p14:cNvPr>
                <p14:cNvContentPartPr/>
                <p14:nvPr/>
              </p14:nvContentPartPr>
              <p14:xfrm>
                <a:off x="308182" y="2958345"/>
                <a:ext cx="835920" cy="9392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F78108D-8793-43DA-965C-D3AFF5386B2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99542" y="2949345"/>
                  <a:ext cx="853560" cy="9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7497EF2-ABE8-4017-AD51-F95555760C41}"/>
                    </a:ext>
                  </a:extLst>
                </p14:cNvPr>
                <p14:cNvContentPartPr/>
                <p14:nvPr/>
              </p14:nvContentPartPr>
              <p14:xfrm>
                <a:off x="1019902" y="2950425"/>
                <a:ext cx="55440" cy="716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7497EF2-ABE8-4017-AD51-F95555760C4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11262" y="2941425"/>
                  <a:ext cx="730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94472A4-3D29-4E06-BC37-CBFC7A540060}"/>
                    </a:ext>
                  </a:extLst>
                </p14:cNvPr>
                <p14:cNvContentPartPr/>
                <p14:nvPr/>
              </p14:nvContentPartPr>
              <p14:xfrm>
                <a:off x="198022" y="4204665"/>
                <a:ext cx="321840" cy="2332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94472A4-3D29-4E06-BC37-CBFC7A54006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89382" y="4195665"/>
                  <a:ext cx="3394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0A87D42-287D-472C-8EF2-F98EE434F242}"/>
                    </a:ext>
                  </a:extLst>
                </p14:cNvPr>
                <p14:cNvContentPartPr/>
                <p14:nvPr/>
              </p14:nvContentPartPr>
              <p14:xfrm>
                <a:off x="494302" y="3930705"/>
                <a:ext cx="379080" cy="2779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0A87D42-287D-472C-8EF2-F98EE434F24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85302" y="3921705"/>
                  <a:ext cx="39672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D3898B6-A015-4662-8245-3091FA89B4EC}"/>
                    </a:ext>
                  </a:extLst>
                </p14:cNvPr>
                <p14:cNvContentPartPr/>
                <p14:nvPr/>
              </p14:nvContentPartPr>
              <p14:xfrm>
                <a:off x="863302" y="3820905"/>
                <a:ext cx="106560" cy="1447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D3898B6-A015-4662-8245-3091FA89B4E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54662" y="3812265"/>
                  <a:ext cx="1242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E96850C-3EB5-434A-8835-DC059E3DDE22}"/>
                    </a:ext>
                  </a:extLst>
                </p14:cNvPr>
                <p14:cNvContentPartPr/>
                <p14:nvPr/>
              </p14:nvContentPartPr>
              <p14:xfrm>
                <a:off x="516982" y="4030785"/>
                <a:ext cx="85320" cy="117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E96850C-3EB5-434A-8835-DC059E3DDE2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08342" y="4022145"/>
                  <a:ext cx="1029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98CD6F0-1B56-46F2-832D-C9E880E5BD12}"/>
                    </a:ext>
                  </a:extLst>
                </p14:cNvPr>
                <p14:cNvContentPartPr/>
                <p14:nvPr/>
              </p14:nvContentPartPr>
              <p14:xfrm>
                <a:off x="411862" y="4640625"/>
                <a:ext cx="231840" cy="2919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98CD6F0-1B56-46F2-832D-C9E880E5BD1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03222" y="4631985"/>
                  <a:ext cx="24948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8562A42-85B4-40D0-91DC-8E2FB85187B1}"/>
                    </a:ext>
                  </a:extLst>
                </p14:cNvPr>
                <p14:cNvContentPartPr/>
                <p14:nvPr/>
              </p14:nvContentPartPr>
              <p14:xfrm>
                <a:off x="600862" y="4171905"/>
                <a:ext cx="513720" cy="5965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8562A42-85B4-40D0-91DC-8E2FB85187B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91862" y="4162905"/>
                  <a:ext cx="531360" cy="61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7E051FBE-772D-4155-ABBD-B600BB1DBCD5}"/>
              </a:ext>
            </a:extLst>
          </p:cNvPr>
          <p:cNvGrpSpPr/>
          <p:nvPr/>
        </p:nvGrpSpPr>
        <p:grpSpPr>
          <a:xfrm>
            <a:off x="3141382" y="2447229"/>
            <a:ext cx="886320" cy="3011040"/>
            <a:chOff x="3141382" y="1861425"/>
            <a:chExt cx="886320" cy="301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09A4E90-C482-4DE9-8253-4AD7C371F2D4}"/>
                    </a:ext>
                  </a:extLst>
                </p14:cNvPr>
                <p14:cNvContentPartPr/>
                <p14:nvPr/>
              </p14:nvContentPartPr>
              <p14:xfrm>
                <a:off x="3141382" y="1888785"/>
                <a:ext cx="573120" cy="29836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09A4E90-C482-4DE9-8253-4AD7C371F2D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132382" y="1879785"/>
                  <a:ext cx="590760" cy="30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2ED19B4-33A6-4705-98C0-166498225EFC}"/>
                    </a:ext>
                  </a:extLst>
                </p14:cNvPr>
                <p14:cNvContentPartPr/>
                <p14:nvPr/>
              </p14:nvContentPartPr>
              <p14:xfrm>
                <a:off x="3524422" y="2424465"/>
                <a:ext cx="218880" cy="3855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2ED19B4-33A6-4705-98C0-166498225EF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515422" y="2415465"/>
                  <a:ext cx="23652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E7F9335-7304-4EC7-AB2E-AA5EC5D877F1}"/>
                    </a:ext>
                  </a:extLst>
                </p14:cNvPr>
                <p14:cNvContentPartPr/>
                <p14:nvPr/>
              </p14:nvContentPartPr>
              <p14:xfrm>
                <a:off x="3641782" y="2369025"/>
                <a:ext cx="193680" cy="2653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E7F9335-7304-4EC7-AB2E-AA5EC5D877F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632782" y="2360385"/>
                  <a:ext cx="21132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1371F1B-0414-4928-B692-C557B37FD8A6}"/>
                    </a:ext>
                  </a:extLst>
                </p14:cNvPr>
                <p14:cNvContentPartPr/>
                <p14:nvPr/>
              </p14:nvContentPartPr>
              <p14:xfrm>
                <a:off x="3467182" y="1968345"/>
                <a:ext cx="122040" cy="2437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1371F1B-0414-4928-B692-C557B37FD8A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458542" y="1959345"/>
                  <a:ext cx="1396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4CB16D7-4B9A-4AB8-ABC0-85E87C751054}"/>
                    </a:ext>
                  </a:extLst>
                </p14:cNvPr>
                <p14:cNvContentPartPr/>
                <p14:nvPr/>
              </p14:nvContentPartPr>
              <p14:xfrm>
                <a:off x="3554662" y="2090745"/>
                <a:ext cx="73800" cy="734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4CB16D7-4B9A-4AB8-ABC0-85E87C75105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545662" y="2082105"/>
                  <a:ext cx="914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CC1D8A2-0DE3-4852-9DEA-2C4854257FFB}"/>
                    </a:ext>
                  </a:extLst>
                </p14:cNvPr>
                <p14:cNvContentPartPr/>
                <p14:nvPr/>
              </p14:nvContentPartPr>
              <p14:xfrm>
                <a:off x="3639262" y="1861425"/>
                <a:ext cx="388440" cy="3088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CC1D8A2-0DE3-4852-9DEA-2C4854257FF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630622" y="1852785"/>
                  <a:ext cx="406080" cy="32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A4B03FAD-46CD-4CC8-A697-4AB4D519712C}"/>
              </a:ext>
            </a:extLst>
          </p:cNvPr>
          <p:cNvGrpSpPr/>
          <p:nvPr/>
        </p:nvGrpSpPr>
        <p:grpSpPr>
          <a:xfrm>
            <a:off x="4215262" y="3910989"/>
            <a:ext cx="2896200" cy="907200"/>
            <a:chOff x="4215262" y="3325185"/>
            <a:chExt cx="2896200" cy="90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F2EF55B-F6CC-4CEE-A0B2-6FCD16ACCD19}"/>
                    </a:ext>
                  </a:extLst>
                </p14:cNvPr>
                <p14:cNvContentPartPr/>
                <p14:nvPr/>
              </p14:nvContentPartPr>
              <p14:xfrm>
                <a:off x="4215262" y="3325185"/>
                <a:ext cx="2896200" cy="6998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F2EF55B-F6CC-4CEE-A0B2-6FCD16ACCD1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206622" y="3316185"/>
                  <a:ext cx="291384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659122D-5651-48F4-A63D-EB87C566C1D6}"/>
                    </a:ext>
                  </a:extLst>
                </p14:cNvPr>
                <p14:cNvContentPartPr/>
                <p14:nvPr/>
              </p14:nvContentPartPr>
              <p14:xfrm>
                <a:off x="6433582" y="3769425"/>
                <a:ext cx="179280" cy="342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659122D-5651-48F4-A63D-EB87C566C1D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424582" y="3760785"/>
                  <a:ext cx="19692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4ABF1A5-F6DB-48D1-B416-EA6C1D41A8AE}"/>
                    </a:ext>
                  </a:extLst>
                </p14:cNvPr>
                <p14:cNvContentPartPr/>
                <p14:nvPr/>
              </p14:nvContentPartPr>
              <p14:xfrm>
                <a:off x="6500182" y="4102425"/>
                <a:ext cx="211680" cy="532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4ABF1A5-F6DB-48D1-B416-EA6C1D41A8A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491182" y="4093785"/>
                  <a:ext cx="2293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8DD6829-02F1-4022-A8C6-85750D8E3A78}"/>
                    </a:ext>
                  </a:extLst>
                </p14:cNvPr>
                <p14:cNvContentPartPr/>
                <p14:nvPr/>
              </p14:nvContentPartPr>
              <p14:xfrm>
                <a:off x="6624742" y="3975705"/>
                <a:ext cx="102960" cy="2566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8DD6829-02F1-4022-A8C6-85750D8E3A7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616102" y="3967065"/>
                  <a:ext cx="120600" cy="27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4A03D03-B131-4738-A5A3-B259E31D7F38}"/>
              </a:ext>
            </a:extLst>
          </p:cNvPr>
          <p:cNvGrpSpPr/>
          <p:nvPr/>
        </p:nvGrpSpPr>
        <p:grpSpPr>
          <a:xfrm>
            <a:off x="5280862" y="5011869"/>
            <a:ext cx="2193120" cy="876240"/>
            <a:chOff x="5280862" y="4426065"/>
            <a:chExt cx="2193120" cy="87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3CAB8D4-443B-433E-AEFE-2A5C38F84284}"/>
                    </a:ext>
                  </a:extLst>
                </p14:cNvPr>
                <p14:cNvContentPartPr/>
                <p14:nvPr/>
              </p14:nvContentPartPr>
              <p14:xfrm>
                <a:off x="5290222" y="4537305"/>
                <a:ext cx="94320" cy="4773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3CAB8D4-443B-433E-AEFE-2A5C38F8428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281222" y="4528665"/>
                  <a:ext cx="11196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51AF504-DAC6-4E58-BB01-7C93F74B222D}"/>
                    </a:ext>
                  </a:extLst>
                </p14:cNvPr>
                <p14:cNvContentPartPr/>
                <p14:nvPr/>
              </p14:nvContentPartPr>
              <p14:xfrm>
                <a:off x="5280862" y="4579785"/>
                <a:ext cx="289800" cy="3312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51AF504-DAC6-4E58-BB01-7C93F74B222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272222" y="4570785"/>
                  <a:ext cx="30744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7FD68AE-F8AC-46BB-9A0A-6819216B04A0}"/>
                    </a:ext>
                  </a:extLst>
                </p14:cNvPr>
                <p14:cNvContentPartPr/>
                <p14:nvPr/>
              </p14:nvContentPartPr>
              <p14:xfrm>
                <a:off x="5529622" y="4467105"/>
                <a:ext cx="1216440" cy="6282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7FD68AE-F8AC-46BB-9A0A-6819216B04A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520622" y="4458465"/>
                  <a:ext cx="1234080" cy="64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0A71D53-BD39-43DA-B412-B8059C5F653F}"/>
                    </a:ext>
                  </a:extLst>
                </p14:cNvPr>
                <p14:cNvContentPartPr/>
                <p14:nvPr/>
              </p14:nvContentPartPr>
              <p14:xfrm>
                <a:off x="5987182" y="4426065"/>
                <a:ext cx="86400" cy="990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0A71D53-BD39-43DA-B412-B8059C5F653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978182" y="4417065"/>
                  <a:ext cx="1040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B40AFD4-317B-4BFD-9414-2E7949F28AED}"/>
                    </a:ext>
                  </a:extLst>
                </p14:cNvPr>
                <p14:cNvContentPartPr/>
                <p14:nvPr/>
              </p14:nvContentPartPr>
              <p14:xfrm>
                <a:off x="6598822" y="4884705"/>
                <a:ext cx="213840" cy="3261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B40AFD4-317B-4BFD-9414-2E7949F28AE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589822" y="4875705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F4ECABF-EF66-4099-9E26-519B37DF1DF0}"/>
                    </a:ext>
                  </a:extLst>
                </p14:cNvPr>
                <p14:cNvContentPartPr/>
                <p14:nvPr/>
              </p14:nvContentPartPr>
              <p14:xfrm>
                <a:off x="6793942" y="4770585"/>
                <a:ext cx="680040" cy="5317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F4ECABF-EF66-4099-9E26-519B37DF1DF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785302" y="4761945"/>
                  <a:ext cx="69768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0025846-5BCD-4997-9A88-4FC4EFF306A6}"/>
                    </a:ext>
                  </a:extLst>
                </p14:cNvPr>
                <p14:cNvContentPartPr/>
                <p14:nvPr/>
              </p14:nvContentPartPr>
              <p14:xfrm>
                <a:off x="7032622" y="4665105"/>
                <a:ext cx="54000" cy="813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0025846-5BCD-4997-9A88-4FC4EFF306A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023982" y="4656105"/>
                  <a:ext cx="71640" cy="99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5B906C4C-C672-438C-A671-7439A89D0B93}"/>
              </a:ext>
            </a:extLst>
          </p:cNvPr>
          <p:cNvSpPr txBox="1"/>
          <p:nvPr/>
        </p:nvSpPr>
        <p:spPr>
          <a:xfrm>
            <a:off x="1475509" y="0"/>
            <a:ext cx="10598727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Sample Web page</a:t>
            </a:r>
          </a:p>
        </p:txBody>
      </p:sp>
      <p:pic>
        <p:nvPicPr>
          <p:cNvPr id="128" name="Picture 127" descr="S2SLogo.png">
            <a:extLst>
              <a:ext uri="{FF2B5EF4-FFF2-40B4-BE49-F238E27FC236}">
                <a16:creationId xmlns:a16="http://schemas.microsoft.com/office/drawing/2014/main" id="{C0B0DEC9-CD68-4104-B18F-047E5BFC400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764" y="0"/>
            <a:ext cx="1046018" cy="101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621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421A3-54B1-4A65-8264-7FE6A64F7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618" y="20804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Common Features of User Login</a:t>
            </a:r>
            <a:br>
              <a:rPr lang="en-US" dirty="0"/>
            </a:br>
            <a:r>
              <a:rPr lang="en-US" dirty="0"/>
              <a:t>(Description)</a:t>
            </a:r>
          </a:p>
        </p:txBody>
      </p:sp>
      <p:pic>
        <p:nvPicPr>
          <p:cNvPr id="5" name="Picture 4" descr="S2SLogo.png">
            <a:extLst>
              <a:ext uri="{FF2B5EF4-FFF2-40B4-BE49-F238E27FC236}">
                <a16:creationId xmlns:a16="http://schemas.microsoft.com/office/drawing/2014/main" id="{5ACB1BF3-159F-4F01-B14E-9593430A13D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6310" y="1330036"/>
            <a:ext cx="4388939" cy="424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17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Box 126">
            <a:extLst>
              <a:ext uri="{FF2B5EF4-FFF2-40B4-BE49-F238E27FC236}">
                <a16:creationId xmlns:a16="http://schemas.microsoft.com/office/drawing/2014/main" id="{5B906C4C-C672-438C-A671-7439A89D0B93}"/>
              </a:ext>
            </a:extLst>
          </p:cNvPr>
          <p:cNvSpPr txBox="1"/>
          <p:nvPr/>
        </p:nvSpPr>
        <p:spPr>
          <a:xfrm>
            <a:off x="1475509" y="0"/>
            <a:ext cx="10598727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My Account </a:t>
            </a:r>
          </a:p>
        </p:txBody>
      </p:sp>
      <p:pic>
        <p:nvPicPr>
          <p:cNvPr id="128" name="Picture 127" descr="S2SLogo.png">
            <a:extLst>
              <a:ext uri="{FF2B5EF4-FFF2-40B4-BE49-F238E27FC236}">
                <a16:creationId xmlns:a16="http://schemas.microsoft.com/office/drawing/2014/main" id="{C0B0DEC9-CD68-4104-B18F-047E5BFC400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764" y="50591"/>
            <a:ext cx="1046018" cy="101138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E82B392-C3EB-46BB-A577-81555DB88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41" y="1710234"/>
            <a:ext cx="10489623" cy="41458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96BAD6-B048-4EA1-8ABA-05C58E84DA45}"/>
              </a:ext>
            </a:extLst>
          </p:cNvPr>
          <p:cNvSpPr txBox="1"/>
          <p:nvPr/>
        </p:nvSpPr>
        <p:spPr>
          <a:xfrm>
            <a:off x="526473" y="1246909"/>
            <a:ext cx="847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feature shall allow user to access account settings.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AC4A0AA5-82CC-4F30-80C4-6A7640260120}"/>
              </a:ext>
            </a:extLst>
          </p:cNvPr>
          <p:cNvGrpSpPr/>
          <p:nvPr/>
        </p:nvGrpSpPr>
        <p:grpSpPr>
          <a:xfrm>
            <a:off x="175233" y="5972651"/>
            <a:ext cx="385920" cy="231840"/>
            <a:chOff x="175233" y="5972651"/>
            <a:chExt cx="385920" cy="23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F84B066-315B-451D-8445-65B9228BB307}"/>
                    </a:ext>
                  </a:extLst>
                </p14:cNvPr>
                <p14:cNvContentPartPr/>
                <p14:nvPr/>
              </p14:nvContentPartPr>
              <p14:xfrm>
                <a:off x="175233" y="5972651"/>
                <a:ext cx="124560" cy="360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F84B066-315B-451D-8445-65B9228BB30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6593" y="5964011"/>
                  <a:ext cx="1422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7691164F-6C85-4167-935A-63EDF6FE892A}"/>
                    </a:ext>
                  </a:extLst>
                </p14:cNvPr>
                <p14:cNvContentPartPr/>
                <p14:nvPr/>
              </p14:nvContentPartPr>
              <p14:xfrm>
                <a:off x="180273" y="5997131"/>
                <a:ext cx="24840" cy="2019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7691164F-6C85-4167-935A-63EDF6FE892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1273" y="5988491"/>
                  <a:ext cx="424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7FB4534-BC51-4B63-888B-FDCBCEBEAECD}"/>
                    </a:ext>
                  </a:extLst>
                </p14:cNvPr>
                <p14:cNvContentPartPr/>
                <p14:nvPr/>
              </p14:nvContentPartPr>
              <p14:xfrm>
                <a:off x="288993" y="5981291"/>
                <a:ext cx="272160" cy="2232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7FB4534-BC51-4B63-888B-FDCBCEBEAEC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9993" y="5972651"/>
                  <a:ext cx="289800" cy="240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7BAA4947-A847-4E3B-9601-060114F4CCB3}"/>
                  </a:ext>
                </a:extLst>
              </p14:cNvPr>
              <p14:cNvContentPartPr/>
              <p14:nvPr/>
            </p14:nvContentPartPr>
            <p14:xfrm>
              <a:off x="470073" y="5870411"/>
              <a:ext cx="41400" cy="900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7BAA4947-A847-4E3B-9601-060114F4CCB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1433" y="5861411"/>
                <a:ext cx="59040" cy="2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3" name="Group 132">
            <a:extLst>
              <a:ext uri="{FF2B5EF4-FFF2-40B4-BE49-F238E27FC236}">
                <a16:creationId xmlns:a16="http://schemas.microsoft.com/office/drawing/2014/main" id="{C4B2D851-469C-4F23-9F1B-1EFCFA907E94}"/>
              </a:ext>
            </a:extLst>
          </p:cNvPr>
          <p:cNvGrpSpPr/>
          <p:nvPr/>
        </p:nvGrpSpPr>
        <p:grpSpPr>
          <a:xfrm>
            <a:off x="739353" y="5989931"/>
            <a:ext cx="1248480" cy="425160"/>
            <a:chOff x="739353" y="5989931"/>
            <a:chExt cx="1248480" cy="42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639A88A-CB08-4412-B235-3A5105AEA941}"/>
                    </a:ext>
                  </a:extLst>
                </p14:cNvPr>
                <p14:cNvContentPartPr/>
                <p14:nvPr/>
              </p14:nvContentPartPr>
              <p14:xfrm>
                <a:off x="739353" y="5989931"/>
                <a:ext cx="915840" cy="4251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639A88A-CB08-4412-B235-3A5105AEA94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30353" y="5980931"/>
                  <a:ext cx="93348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2F10415-77C5-43A1-A5DB-3546D63E6618}"/>
                    </a:ext>
                  </a:extLst>
                </p14:cNvPr>
                <p14:cNvContentPartPr/>
                <p14:nvPr/>
              </p14:nvContentPartPr>
              <p14:xfrm>
                <a:off x="1154433" y="6002891"/>
                <a:ext cx="125640" cy="453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2F10415-77C5-43A1-A5DB-3546D63E661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45793" y="5993891"/>
                  <a:ext cx="1432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A3F93FB-D6F6-47D0-BB14-55383C3106D5}"/>
                    </a:ext>
                  </a:extLst>
                </p14:cNvPr>
                <p14:cNvContentPartPr/>
                <p14:nvPr/>
              </p14:nvContentPartPr>
              <p14:xfrm>
                <a:off x="1816113" y="6142931"/>
                <a:ext cx="171720" cy="1411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A3F93FB-D6F6-47D0-BB14-55383C3106D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07113" y="6133931"/>
                  <a:ext cx="1893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7F524C8-5BDB-4CBD-BCE7-C9462B199518}"/>
                    </a:ext>
                  </a:extLst>
                </p14:cNvPr>
                <p14:cNvContentPartPr/>
                <p14:nvPr/>
              </p14:nvContentPartPr>
              <p14:xfrm>
                <a:off x="1794873" y="6023411"/>
                <a:ext cx="63360" cy="144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7F524C8-5BDB-4CBD-BCE7-C9462B19951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786233" y="6014411"/>
                  <a:ext cx="81000" cy="3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D63E900A-4721-4F3A-8349-C834AC5EA78D}"/>
                  </a:ext>
                </a:extLst>
              </p14:cNvPr>
              <p14:cNvContentPartPr/>
              <p14:nvPr/>
            </p14:nvContentPartPr>
            <p14:xfrm>
              <a:off x="5325033" y="6304571"/>
              <a:ext cx="25920" cy="2088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D63E900A-4721-4F3A-8349-C834AC5EA78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316033" y="6295931"/>
                <a:ext cx="4356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3B4A824E-1BF9-4980-B37F-4BB8857D0FBE}"/>
                  </a:ext>
                </a:extLst>
              </p14:cNvPr>
              <p14:cNvContentPartPr/>
              <p14:nvPr/>
            </p14:nvContentPartPr>
            <p14:xfrm>
              <a:off x="4355913" y="6124931"/>
              <a:ext cx="654840" cy="17388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3B4A824E-1BF9-4980-B37F-4BB8857D0FB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346913" y="6115931"/>
                <a:ext cx="67248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694C537C-3F33-4D89-BCBC-03886AB91AA3}"/>
                  </a:ext>
                </a:extLst>
              </p14:cNvPr>
              <p14:cNvContentPartPr/>
              <p14:nvPr/>
            </p14:nvContentPartPr>
            <p14:xfrm>
              <a:off x="1042473" y="5449571"/>
              <a:ext cx="2245680" cy="4068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694C537C-3F33-4D89-BCBC-03886AB91AA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33833" y="5440571"/>
                <a:ext cx="22633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9" name="Group 138">
            <a:extLst>
              <a:ext uri="{FF2B5EF4-FFF2-40B4-BE49-F238E27FC236}">
                <a16:creationId xmlns:a16="http://schemas.microsoft.com/office/drawing/2014/main" id="{5AF3CF12-874D-4FAE-97AC-053B347FF577}"/>
              </a:ext>
            </a:extLst>
          </p:cNvPr>
          <p:cNvGrpSpPr/>
          <p:nvPr/>
        </p:nvGrpSpPr>
        <p:grpSpPr>
          <a:xfrm>
            <a:off x="2184033" y="4969691"/>
            <a:ext cx="8912520" cy="1725120"/>
            <a:chOff x="2184033" y="4969691"/>
            <a:chExt cx="8912520" cy="172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A6BDB79-A5FA-479F-9EE6-EC5A30B345DF}"/>
                    </a:ext>
                  </a:extLst>
                </p14:cNvPr>
                <p14:cNvContentPartPr/>
                <p14:nvPr/>
              </p14:nvContentPartPr>
              <p14:xfrm>
                <a:off x="7347873" y="5282531"/>
                <a:ext cx="100440" cy="2768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A6BDB79-A5FA-479F-9EE6-EC5A30B345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338873" y="5273531"/>
                  <a:ext cx="1180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81FE95B-2312-4CFB-96ED-461B993E4680}"/>
                    </a:ext>
                  </a:extLst>
                </p14:cNvPr>
                <p14:cNvContentPartPr/>
                <p14:nvPr/>
              </p14:nvContentPartPr>
              <p14:xfrm>
                <a:off x="7505553" y="5367491"/>
                <a:ext cx="360" cy="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81FE95B-2312-4CFB-96ED-461B993E468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496553" y="535885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D9DA8EF-184E-4406-95EA-9DA0BA723FDF}"/>
                    </a:ext>
                  </a:extLst>
                </p14:cNvPr>
                <p14:cNvContentPartPr/>
                <p14:nvPr/>
              </p14:nvContentPartPr>
              <p14:xfrm>
                <a:off x="7505553" y="5186411"/>
                <a:ext cx="252720" cy="375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D9DA8EF-184E-4406-95EA-9DA0BA723FD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496553" y="5177771"/>
                  <a:ext cx="27036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B9C6B50-C2AC-42A2-BD08-326A6EECFD2F}"/>
                    </a:ext>
                  </a:extLst>
                </p14:cNvPr>
                <p14:cNvContentPartPr/>
                <p14:nvPr/>
              </p14:nvContentPartPr>
              <p14:xfrm>
                <a:off x="7575753" y="5139611"/>
                <a:ext cx="12600" cy="28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B9C6B50-C2AC-42A2-BD08-326A6EECFD2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566753" y="5130971"/>
                  <a:ext cx="302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125C17B-774D-48AA-99C3-E2F5DF6D2414}"/>
                    </a:ext>
                  </a:extLst>
                </p14:cNvPr>
                <p14:cNvContentPartPr/>
                <p14:nvPr/>
              </p14:nvContentPartPr>
              <p14:xfrm>
                <a:off x="7915593" y="5183531"/>
                <a:ext cx="64080" cy="133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125C17B-774D-48AA-99C3-E2F5DF6D241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906593" y="5174891"/>
                  <a:ext cx="817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0003DAB-18CE-4FAD-89F3-F9B07080724D}"/>
                    </a:ext>
                  </a:extLst>
                </p14:cNvPr>
                <p14:cNvContentPartPr/>
                <p14:nvPr/>
              </p14:nvContentPartPr>
              <p14:xfrm>
                <a:off x="8035473" y="5091011"/>
                <a:ext cx="219240" cy="209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0003DAB-18CE-4FAD-89F3-F9B07080724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026833" y="5082011"/>
                  <a:ext cx="2368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D57B21E-A2F6-456E-BCD2-973793542DEC}"/>
                    </a:ext>
                  </a:extLst>
                </p14:cNvPr>
                <p14:cNvContentPartPr/>
                <p14:nvPr/>
              </p14:nvContentPartPr>
              <p14:xfrm>
                <a:off x="8048793" y="5092451"/>
                <a:ext cx="138960" cy="39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D57B21E-A2F6-456E-BCD2-973793542DE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039793" y="5083811"/>
                  <a:ext cx="1566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9436AD5-AB57-4D3B-9C04-756B9C162EC8}"/>
                    </a:ext>
                  </a:extLst>
                </p14:cNvPr>
                <p14:cNvContentPartPr/>
                <p14:nvPr/>
              </p14:nvContentPartPr>
              <p14:xfrm>
                <a:off x="8356233" y="5039171"/>
                <a:ext cx="419040" cy="224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9436AD5-AB57-4D3B-9C04-756B9C162EC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347593" y="5030531"/>
                  <a:ext cx="4366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66CCB54-8C4D-4272-B61D-217EE49C2EB3}"/>
                    </a:ext>
                  </a:extLst>
                </p14:cNvPr>
                <p14:cNvContentPartPr/>
                <p14:nvPr/>
              </p14:nvContentPartPr>
              <p14:xfrm>
                <a:off x="8697873" y="5072651"/>
                <a:ext cx="81720" cy="42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66CCB54-8C4D-4272-B61D-217EE49C2EB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689233" y="5064011"/>
                  <a:ext cx="993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3FB49A3-C9C2-4853-98D6-CDE8C8A9CC2F}"/>
                    </a:ext>
                  </a:extLst>
                </p14:cNvPr>
                <p14:cNvContentPartPr/>
                <p14:nvPr/>
              </p14:nvContentPartPr>
              <p14:xfrm>
                <a:off x="8922153" y="5021531"/>
                <a:ext cx="2160" cy="152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3FB49A3-C9C2-4853-98D6-CDE8C8A9CC2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913513" y="5012891"/>
                  <a:ext cx="198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4964256-AB48-4B71-B146-1BEAFD17F41E}"/>
                    </a:ext>
                  </a:extLst>
                </p14:cNvPr>
                <p14:cNvContentPartPr/>
                <p14:nvPr/>
              </p14:nvContentPartPr>
              <p14:xfrm>
                <a:off x="8848713" y="4978691"/>
                <a:ext cx="530280" cy="1990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4964256-AB48-4B71-B146-1BEAFD17F41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839713" y="4969691"/>
                  <a:ext cx="5479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6E1D2CD-40C8-44C4-8DF5-F483562DE3D3}"/>
                    </a:ext>
                  </a:extLst>
                </p14:cNvPr>
                <p14:cNvContentPartPr/>
                <p14:nvPr/>
              </p14:nvContentPartPr>
              <p14:xfrm>
                <a:off x="7892913" y="5463971"/>
                <a:ext cx="406080" cy="225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6E1D2CD-40C8-44C4-8DF5-F483562DE3D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883913" y="5455331"/>
                  <a:ext cx="4237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EDA5E5C-F7CA-47E5-AEA3-56EF87EC9A2A}"/>
                    </a:ext>
                  </a:extLst>
                </p14:cNvPr>
                <p14:cNvContentPartPr/>
                <p14:nvPr/>
              </p14:nvContentPartPr>
              <p14:xfrm>
                <a:off x="8370993" y="5529851"/>
                <a:ext cx="29160" cy="101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EDA5E5C-F7CA-47E5-AEA3-56EF87EC9A2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362353" y="5521211"/>
                  <a:ext cx="468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AAD7ED0-86D8-4089-879B-8B07E4AAF71A}"/>
                    </a:ext>
                  </a:extLst>
                </p14:cNvPr>
                <p14:cNvContentPartPr/>
                <p14:nvPr/>
              </p14:nvContentPartPr>
              <p14:xfrm>
                <a:off x="7503033" y="5796251"/>
                <a:ext cx="235080" cy="4456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AAD7ED0-86D8-4089-879B-8B07E4AAF71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494033" y="5787611"/>
                  <a:ext cx="25272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628E991-6B38-4F47-8F17-69063FE269BE}"/>
                    </a:ext>
                  </a:extLst>
                </p14:cNvPr>
                <p14:cNvContentPartPr/>
                <p14:nvPr/>
              </p14:nvContentPartPr>
              <p14:xfrm>
                <a:off x="7566753" y="5832611"/>
                <a:ext cx="22320" cy="44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628E991-6B38-4F47-8F17-69063FE269B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558113" y="5823611"/>
                  <a:ext cx="399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CB0C5AE-551B-42B1-8042-72CD9CD97C68}"/>
                    </a:ext>
                  </a:extLst>
                </p14:cNvPr>
                <p14:cNvContentPartPr/>
                <p14:nvPr/>
              </p14:nvContentPartPr>
              <p14:xfrm>
                <a:off x="7854393" y="5772491"/>
                <a:ext cx="100080" cy="2671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CB0C5AE-551B-42B1-8042-72CD9CD97C6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845393" y="5763851"/>
                  <a:ext cx="11772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1D4892D-F8C3-4C00-992B-B5C50B1187EA}"/>
                    </a:ext>
                  </a:extLst>
                </p14:cNvPr>
                <p14:cNvContentPartPr/>
                <p14:nvPr/>
              </p14:nvContentPartPr>
              <p14:xfrm>
                <a:off x="7895433" y="5788331"/>
                <a:ext cx="59040" cy="878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1D4892D-F8C3-4C00-992B-B5C50B1187E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886433" y="5779691"/>
                  <a:ext cx="766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3CD7D6C-7130-4022-9EBF-61AA793412A8}"/>
                    </a:ext>
                  </a:extLst>
                </p14:cNvPr>
                <p14:cNvContentPartPr/>
                <p14:nvPr/>
              </p14:nvContentPartPr>
              <p14:xfrm>
                <a:off x="7959513" y="5715611"/>
                <a:ext cx="801000" cy="266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3CD7D6C-7130-4022-9EBF-61AA793412A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950513" y="5706611"/>
                  <a:ext cx="81864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2E50AB3-002C-4C3C-90BB-89A0B61A87C7}"/>
                    </a:ext>
                  </a:extLst>
                </p14:cNvPr>
                <p14:cNvContentPartPr/>
                <p14:nvPr/>
              </p14:nvContentPartPr>
              <p14:xfrm>
                <a:off x="7124313" y="5403131"/>
                <a:ext cx="146880" cy="13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2E50AB3-002C-4C3C-90BB-89A0B61A87C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115673" y="5394131"/>
                  <a:ext cx="1645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B8081CC-7B6E-4A8D-80E8-9AFAF0AA20E5}"/>
                    </a:ext>
                  </a:extLst>
                </p14:cNvPr>
                <p14:cNvContentPartPr/>
                <p14:nvPr/>
              </p14:nvContentPartPr>
              <p14:xfrm>
                <a:off x="7223313" y="5354891"/>
                <a:ext cx="141840" cy="155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B8081CC-7B6E-4A8D-80E8-9AFAF0AA20E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214673" y="5345891"/>
                  <a:ext cx="1594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01D3E1A-8AA2-465B-96CF-9700D983AC62}"/>
                    </a:ext>
                  </a:extLst>
                </p14:cNvPr>
                <p14:cNvContentPartPr/>
                <p14:nvPr/>
              </p14:nvContentPartPr>
              <p14:xfrm>
                <a:off x="8676993" y="5589611"/>
                <a:ext cx="26640" cy="176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01D3E1A-8AA2-465B-96CF-9700D983AC6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667993" y="5580971"/>
                  <a:ext cx="442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E8960FE-DC41-4750-A70B-9410FE9A2F01}"/>
                    </a:ext>
                  </a:extLst>
                </p14:cNvPr>
                <p14:cNvContentPartPr/>
                <p14:nvPr/>
              </p14:nvContentPartPr>
              <p14:xfrm>
                <a:off x="8676993" y="5588171"/>
                <a:ext cx="37080" cy="2919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E8960FE-DC41-4750-A70B-9410FE9A2F0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667993" y="5579531"/>
                  <a:ext cx="5472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53B1022-3C2A-47CC-889B-84D6EEF45E94}"/>
                    </a:ext>
                  </a:extLst>
                </p14:cNvPr>
                <p14:cNvContentPartPr/>
                <p14:nvPr/>
              </p14:nvContentPartPr>
              <p14:xfrm>
                <a:off x="8865273" y="5483051"/>
                <a:ext cx="531360" cy="3099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53B1022-3C2A-47CC-889B-84D6EEF45E9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856633" y="5474411"/>
                  <a:ext cx="5490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720A34A-B617-471E-9D6A-3A74F7E4D8B7}"/>
                    </a:ext>
                  </a:extLst>
                </p14:cNvPr>
                <p14:cNvContentPartPr/>
                <p14:nvPr/>
              </p14:nvContentPartPr>
              <p14:xfrm>
                <a:off x="9071913" y="5483411"/>
                <a:ext cx="117000" cy="435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720A34A-B617-471E-9D6A-3A74F7E4D8B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063273" y="5474411"/>
                  <a:ext cx="1346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C0C9355-6F5D-4D5F-8163-533CFD809A8B}"/>
                    </a:ext>
                  </a:extLst>
                </p14:cNvPr>
                <p14:cNvContentPartPr/>
                <p14:nvPr/>
              </p14:nvContentPartPr>
              <p14:xfrm>
                <a:off x="8816313" y="5565491"/>
                <a:ext cx="108000" cy="302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C0C9355-6F5D-4D5F-8163-533CFD809A8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807313" y="5556491"/>
                  <a:ext cx="1256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2655A72-F883-4AD6-9766-79E7A20F263A}"/>
                    </a:ext>
                  </a:extLst>
                </p14:cNvPr>
                <p14:cNvContentPartPr/>
                <p14:nvPr/>
              </p14:nvContentPartPr>
              <p14:xfrm>
                <a:off x="9551793" y="5353451"/>
                <a:ext cx="491400" cy="2527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2655A72-F883-4AD6-9766-79E7A20F263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543153" y="5344811"/>
                  <a:ext cx="5090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ED06AED-448D-478A-807D-52C277D3F58C}"/>
                    </a:ext>
                  </a:extLst>
                </p14:cNvPr>
                <p14:cNvContentPartPr/>
                <p14:nvPr/>
              </p14:nvContentPartPr>
              <p14:xfrm>
                <a:off x="9548553" y="5445611"/>
                <a:ext cx="79200" cy="302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ED06AED-448D-478A-807D-52C277D3F58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539913" y="5436611"/>
                  <a:ext cx="968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9C9601B-A161-462E-91C2-036E9CDA323F}"/>
                    </a:ext>
                  </a:extLst>
                </p14:cNvPr>
                <p14:cNvContentPartPr/>
                <p14:nvPr/>
              </p14:nvContentPartPr>
              <p14:xfrm>
                <a:off x="10096113" y="5312411"/>
                <a:ext cx="370080" cy="3056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9C9601B-A161-462E-91C2-036E9CDA323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087473" y="5303411"/>
                  <a:ext cx="3877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6786A9F-47D6-4163-905A-E03FB1C3E49A}"/>
                    </a:ext>
                  </a:extLst>
                </p14:cNvPr>
                <p14:cNvContentPartPr/>
                <p14:nvPr/>
              </p14:nvContentPartPr>
              <p14:xfrm>
                <a:off x="10539633" y="5094971"/>
                <a:ext cx="523440" cy="2952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6786A9F-47D6-4163-905A-E03FB1C3E49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530633" y="5085971"/>
                  <a:ext cx="54108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C1FAB1B-994C-4489-ABB6-FF8898033FE9}"/>
                    </a:ext>
                  </a:extLst>
                </p14:cNvPr>
                <p14:cNvContentPartPr/>
                <p14:nvPr/>
              </p14:nvContentPartPr>
              <p14:xfrm>
                <a:off x="11063433" y="5033411"/>
                <a:ext cx="33120" cy="640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C1FAB1B-994C-4489-ABB6-FF8898033FE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054793" y="5024771"/>
                  <a:ext cx="507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9B7A268-D8FA-4339-BCEE-4D4EC1FC53A7}"/>
                    </a:ext>
                  </a:extLst>
                </p14:cNvPr>
                <p14:cNvContentPartPr/>
                <p14:nvPr/>
              </p14:nvContentPartPr>
              <p14:xfrm>
                <a:off x="7123593" y="5882651"/>
                <a:ext cx="393840" cy="2991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9B7A268-D8FA-4339-BCEE-4D4EC1FC53A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114593" y="5874011"/>
                  <a:ext cx="41148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3A397D7-5B38-4039-B9EE-AB70066F6088}"/>
                    </a:ext>
                  </a:extLst>
                </p14:cNvPr>
                <p14:cNvContentPartPr/>
                <p14:nvPr/>
              </p14:nvContentPartPr>
              <p14:xfrm>
                <a:off x="7665033" y="6283331"/>
                <a:ext cx="447480" cy="2430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3A397D7-5B38-4039-B9EE-AB70066F608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656033" y="6274331"/>
                  <a:ext cx="46512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83B9CAC-DBF8-4EB0-B959-237D1A2D35B1}"/>
                    </a:ext>
                  </a:extLst>
                </p14:cNvPr>
                <p14:cNvContentPartPr/>
                <p14:nvPr/>
              </p14:nvContentPartPr>
              <p14:xfrm>
                <a:off x="8394753" y="6413651"/>
                <a:ext cx="421920" cy="2811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83B9CAC-DBF8-4EB0-B959-237D1A2D35B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386113" y="6405011"/>
                  <a:ext cx="43956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5218C44-B242-4A38-80D5-F28E03EA3830}"/>
                    </a:ext>
                  </a:extLst>
                </p14:cNvPr>
                <p14:cNvContentPartPr/>
                <p14:nvPr/>
              </p14:nvContentPartPr>
              <p14:xfrm>
                <a:off x="8874993" y="6259571"/>
                <a:ext cx="455040" cy="2084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5218C44-B242-4A38-80D5-F28E03EA383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865993" y="6250571"/>
                  <a:ext cx="4726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DC1EA2A-3C70-4C9C-B497-A91AFDF5DDCD}"/>
                    </a:ext>
                  </a:extLst>
                </p14:cNvPr>
                <p14:cNvContentPartPr/>
                <p14:nvPr/>
              </p14:nvContentPartPr>
              <p14:xfrm>
                <a:off x="9321753" y="6048251"/>
                <a:ext cx="204480" cy="3013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DC1EA2A-3C70-4C9C-B497-A91AFDF5DDC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313113" y="6039251"/>
                  <a:ext cx="2221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BD2740B-103F-474F-B9CF-4F473163E800}"/>
                    </a:ext>
                  </a:extLst>
                </p14:cNvPr>
                <p14:cNvContentPartPr/>
                <p14:nvPr/>
              </p14:nvContentPartPr>
              <p14:xfrm>
                <a:off x="9465393" y="5988491"/>
                <a:ext cx="12600" cy="1594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BD2740B-103F-474F-B9CF-4F473163E80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456753" y="5979851"/>
                  <a:ext cx="302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DF9E086-0477-4D5C-9EC9-DE302516FC04}"/>
                    </a:ext>
                  </a:extLst>
                </p14:cNvPr>
                <p14:cNvContentPartPr/>
                <p14:nvPr/>
              </p14:nvContentPartPr>
              <p14:xfrm>
                <a:off x="9566193" y="6074531"/>
                <a:ext cx="86040" cy="1782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DF9E086-0477-4D5C-9EC9-DE302516FC0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557193" y="6065891"/>
                  <a:ext cx="1036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5D085A6-125C-46AF-90D5-E9F14EDFFF11}"/>
                    </a:ext>
                  </a:extLst>
                </p14:cNvPr>
                <p14:cNvContentPartPr/>
                <p14:nvPr/>
              </p14:nvContentPartPr>
              <p14:xfrm>
                <a:off x="2184033" y="6154811"/>
                <a:ext cx="969480" cy="1573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5D085A6-125C-46AF-90D5-E9F14EDFFF1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175033" y="6146171"/>
                  <a:ext cx="9871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B7F5C4D-1341-4303-A649-B4C349E297B0}"/>
                    </a:ext>
                  </a:extLst>
                </p14:cNvPr>
                <p14:cNvContentPartPr/>
                <p14:nvPr/>
              </p14:nvContentPartPr>
              <p14:xfrm>
                <a:off x="3295353" y="6069131"/>
                <a:ext cx="363600" cy="3553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B7F5C4D-1341-4303-A649-B4C349E297B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286353" y="6060491"/>
                  <a:ext cx="38124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3A6DE26-8502-48B7-989F-138E22FF00D9}"/>
                    </a:ext>
                  </a:extLst>
                </p14:cNvPr>
                <p14:cNvContentPartPr/>
                <p14:nvPr/>
              </p14:nvContentPartPr>
              <p14:xfrm>
                <a:off x="3814473" y="6064811"/>
                <a:ext cx="358560" cy="2476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3A6DE26-8502-48B7-989F-138E22FF00D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805473" y="6056171"/>
                  <a:ext cx="37620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278F9DA-D61F-4695-92FF-6D27E3CB8A23}"/>
                    </a:ext>
                  </a:extLst>
                </p14:cNvPr>
                <p14:cNvContentPartPr/>
                <p14:nvPr/>
              </p14:nvContentPartPr>
              <p14:xfrm>
                <a:off x="3071073" y="4971131"/>
                <a:ext cx="4537080" cy="3657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278F9DA-D61F-4695-92FF-6D27E3CB8A2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062433" y="4962131"/>
                  <a:ext cx="45547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EEE1A96-50A4-4D3C-BA83-FB9A32A8D1DC}"/>
                    </a:ext>
                  </a:extLst>
                </p14:cNvPr>
                <p14:cNvContentPartPr/>
                <p14:nvPr/>
              </p14:nvContentPartPr>
              <p14:xfrm>
                <a:off x="7533273" y="4969691"/>
                <a:ext cx="116640" cy="1011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EEE1A96-50A4-4D3C-BA83-FB9A32A8D1D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524273" y="4960691"/>
                  <a:ext cx="134280" cy="11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3EDC783F-A27C-48EA-B208-4571B5C901DC}"/>
              </a:ext>
            </a:extLst>
          </p:cNvPr>
          <p:cNvGrpSpPr/>
          <p:nvPr/>
        </p:nvGrpSpPr>
        <p:grpSpPr>
          <a:xfrm>
            <a:off x="475473" y="5035211"/>
            <a:ext cx="207000" cy="609120"/>
            <a:chOff x="475473" y="5035211"/>
            <a:chExt cx="207000" cy="60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F6F3A16-A079-45B3-915F-91DD9AE9250C}"/>
                    </a:ext>
                  </a:extLst>
                </p14:cNvPr>
                <p14:cNvContentPartPr/>
                <p14:nvPr/>
              </p14:nvContentPartPr>
              <p14:xfrm>
                <a:off x="534153" y="5043131"/>
                <a:ext cx="12600" cy="1263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F6F3A16-A079-45B3-915F-91DD9AE9250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25153" y="5034131"/>
                  <a:ext cx="302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BB19AFF-37D3-4C55-82F8-F64246D20DDE}"/>
                    </a:ext>
                  </a:extLst>
                </p14:cNvPr>
                <p14:cNvContentPartPr/>
                <p14:nvPr/>
              </p14:nvContentPartPr>
              <p14:xfrm>
                <a:off x="523713" y="5035211"/>
                <a:ext cx="158760" cy="972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BB19AFF-37D3-4C55-82F8-F64246D20DD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14713" y="5026211"/>
                  <a:ext cx="1764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B147F8C-2489-47D5-B5D3-015110589C68}"/>
                    </a:ext>
                  </a:extLst>
                </p14:cNvPr>
                <p14:cNvContentPartPr/>
                <p14:nvPr/>
              </p14:nvContentPartPr>
              <p14:xfrm>
                <a:off x="509673" y="5205851"/>
                <a:ext cx="2160" cy="1090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B147F8C-2489-47D5-B5D3-015110589C6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00673" y="5197211"/>
                  <a:ext cx="19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36F2F36-38E7-4C76-A88A-EAF32AC79BC4}"/>
                    </a:ext>
                  </a:extLst>
                </p14:cNvPr>
                <p14:cNvContentPartPr/>
                <p14:nvPr/>
              </p14:nvContentPartPr>
              <p14:xfrm>
                <a:off x="475473" y="5200091"/>
                <a:ext cx="188640" cy="1040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36F2F36-38E7-4C76-A88A-EAF32AC79BC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66473" y="5191091"/>
                  <a:ext cx="2062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D92F548-5DC3-44AA-BEE1-C1D3878DF2CC}"/>
                    </a:ext>
                  </a:extLst>
                </p14:cNvPr>
                <p14:cNvContentPartPr/>
                <p14:nvPr/>
              </p14:nvContentPartPr>
              <p14:xfrm>
                <a:off x="511473" y="5371451"/>
                <a:ext cx="8280" cy="1162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D92F548-5DC3-44AA-BEE1-C1D3878DF2C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02473" y="5362811"/>
                  <a:ext cx="259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097C0B5A-2540-4657-A100-6794920DB80D}"/>
                    </a:ext>
                  </a:extLst>
                </p14:cNvPr>
                <p14:cNvContentPartPr/>
                <p14:nvPr/>
              </p14:nvContentPartPr>
              <p14:xfrm>
                <a:off x="483753" y="5346251"/>
                <a:ext cx="173520" cy="1141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097C0B5A-2540-4657-A100-6794920DB80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74753" y="5337251"/>
                  <a:ext cx="1911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575AAFC-9135-49D7-901D-E1ABC57791BB}"/>
                    </a:ext>
                  </a:extLst>
                </p14:cNvPr>
                <p14:cNvContentPartPr/>
                <p14:nvPr/>
              </p14:nvContentPartPr>
              <p14:xfrm>
                <a:off x="508593" y="5542091"/>
                <a:ext cx="12600" cy="990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575AAFC-9135-49D7-901D-E1ABC57791B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99953" y="5533451"/>
                  <a:ext cx="30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B0AE302-14D3-471B-A76B-78688352558E}"/>
                    </a:ext>
                  </a:extLst>
                </p14:cNvPr>
                <p14:cNvContentPartPr/>
                <p14:nvPr/>
              </p14:nvContentPartPr>
              <p14:xfrm>
                <a:off x="502473" y="5512571"/>
                <a:ext cx="158760" cy="1317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B0AE302-14D3-471B-A76B-78688352558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93833" y="5503931"/>
                  <a:ext cx="176400" cy="149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0EB398C8-0702-4C45-A1A3-CFD7E2794A37}"/>
                  </a:ext>
                </a:extLst>
              </p14:cNvPr>
              <p14:cNvContentPartPr/>
              <p14:nvPr/>
            </p14:nvContentPartPr>
            <p14:xfrm>
              <a:off x="2286273" y="4045211"/>
              <a:ext cx="36360" cy="12960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0EB398C8-0702-4C45-A1A3-CFD7E2794A37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277633" y="4036211"/>
                <a:ext cx="5400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EDB543D4-60C3-43D6-A3BB-E305E79F76DF}"/>
                  </a:ext>
                </a:extLst>
              </p14:cNvPr>
              <p14:cNvContentPartPr/>
              <p14:nvPr/>
            </p14:nvContentPartPr>
            <p14:xfrm>
              <a:off x="3089793" y="3968531"/>
              <a:ext cx="128880" cy="1944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EDB543D4-60C3-43D6-A3BB-E305E79F76DF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081153" y="3959891"/>
                <a:ext cx="14652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3" name="Group 172">
            <a:extLst>
              <a:ext uri="{FF2B5EF4-FFF2-40B4-BE49-F238E27FC236}">
                <a16:creationId xmlns:a16="http://schemas.microsoft.com/office/drawing/2014/main" id="{4832F13E-FB8A-4336-81B2-9A902EE31DFD}"/>
              </a:ext>
            </a:extLst>
          </p:cNvPr>
          <p:cNvGrpSpPr/>
          <p:nvPr/>
        </p:nvGrpSpPr>
        <p:grpSpPr>
          <a:xfrm>
            <a:off x="2409033" y="3837851"/>
            <a:ext cx="2834280" cy="331560"/>
            <a:chOff x="2409033" y="3837851"/>
            <a:chExt cx="2834280" cy="33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808946D0-A2F8-49B5-B1D0-8BE0A3B4CED8}"/>
                    </a:ext>
                  </a:extLst>
                </p14:cNvPr>
                <p14:cNvContentPartPr/>
                <p14:nvPr/>
              </p14:nvContentPartPr>
              <p14:xfrm>
                <a:off x="2409033" y="4000211"/>
                <a:ext cx="199080" cy="1692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808946D0-A2F8-49B5-B1D0-8BE0A3B4CED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400393" y="3991211"/>
                  <a:ext cx="2167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FFA8737F-53ED-4348-A3A8-2CDF29BB261F}"/>
                    </a:ext>
                  </a:extLst>
                </p14:cNvPr>
                <p14:cNvContentPartPr/>
                <p14:nvPr/>
              </p14:nvContentPartPr>
              <p14:xfrm>
                <a:off x="2486073" y="4025411"/>
                <a:ext cx="69480" cy="90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FA8737F-53ED-4348-A3A8-2CDF29BB261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477433" y="4016411"/>
                  <a:ext cx="871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A53D134-3772-4778-9F13-B8089803D468}"/>
                    </a:ext>
                  </a:extLst>
                </p14:cNvPr>
                <p14:cNvContentPartPr/>
                <p14:nvPr/>
              </p14:nvContentPartPr>
              <p14:xfrm>
                <a:off x="2602713" y="3970331"/>
                <a:ext cx="321840" cy="1976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A53D134-3772-4778-9F13-B8089803D46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593713" y="3961331"/>
                  <a:ext cx="3394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0F82DF9F-AA0B-49D7-A903-60DB08693F54}"/>
                    </a:ext>
                  </a:extLst>
                </p14:cNvPr>
                <p14:cNvContentPartPr/>
                <p14:nvPr/>
              </p14:nvContentPartPr>
              <p14:xfrm>
                <a:off x="2875233" y="3995531"/>
                <a:ext cx="54720" cy="169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0F82DF9F-AA0B-49D7-A903-60DB08693F5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866233" y="3986531"/>
                  <a:ext cx="723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53FC84AA-14F8-4983-A728-FAF23FCECFF5}"/>
                    </a:ext>
                  </a:extLst>
                </p14:cNvPr>
                <p14:cNvContentPartPr/>
                <p14:nvPr/>
              </p14:nvContentPartPr>
              <p14:xfrm>
                <a:off x="3017073" y="3925331"/>
                <a:ext cx="24120" cy="2163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53FC84AA-14F8-4983-A728-FAF23FCECFF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008433" y="3916331"/>
                  <a:ext cx="417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065D3A27-7F5D-4C53-B188-EFF15AC59C69}"/>
                    </a:ext>
                  </a:extLst>
                </p14:cNvPr>
                <p14:cNvContentPartPr/>
                <p14:nvPr/>
              </p14:nvContentPartPr>
              <p14:xfrm>
                <a:off x="3189513" y="3908051"/>
                <a:ext cx="585000" cy="2113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065D3A27-7F5D-4C53-B188-EFF15AC59C6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180513" y="3899411"/>
                  <a:ext cx="6026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69DA29E2-3026-42A2-AF84-B2D2A71EFF58}"/>
                    </a:ext>
                  </a:extLst>
                </p14:cNvPr>
                <p14:cNvContentPartPr/>
                <p14:nvPr/>
              </p14:nvContentPartPr>
              <p14:xfrm>
                <a:off x="3813393" y="3888971"/>
                <a:ext cx="27360" cy="2059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69DA29E2-3026-42A2-AF84-B2D2A71EFF5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804753" y="3880331"/>
                  <a:ext cx="450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96736A8E-826D-4700-8B87-7B8DADB51D92}"/>
                    </a:ext>
                  </a:extLst>
                </p14:cNvPr>
                <p14:cNvContentPartPr/>
                <p14:nvPr/>
              </p14:nvContentPartPr>
              <p14:xfrm>
                <a:off x="3895833" y="3897251"/>
                <a:ext cx="80640" cy="1681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96736A8E-826D-4700-8B87-7B8DADB51D9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887193" y="3888251"/>
                  <a:ext cx="982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D95EE6A6-F63A-4013-AB5B-DF942DD106AF}"/>
                    </a:ext>
                  </a:extLst>
                </p14:cNvPr>
                <p14:cNvContentPartPr/>
                <p14:nvPr/>
              </p14:nvContentPartPr>
              <p14:xfrm>
                <a:off x="4016073" y="3866651"/>
                <a:ext cx="197640" cy="1814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D95EE6A6-F63A-4013-AB5B-DF942DD106A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007073" y="3857651"/>
                  <a:ext cx="2152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90A743D-267C-43C6-9E9C-A1AA553966CF}"/>
                    </a:ext>
                  </a:extLst>
                </p14:cNvPr>
                <p14:cNvContentPartPr/>
                <p14:nvPr/>
              </p14:nvContentPartPr>
              <p14:xfrm>
                <a:off x="4131633" y="3902291"/>
                <a:ext cx="64440" cy="334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90A743D-267C-43C6-9E9C-A1AA553966C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122633" y="3893651"/>
                  <a:ext cx="820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DA2C936C-14E1-4CCB-88CE-F4DADBDAE15A}"/>
                    </a:ext>
                  </a:extLst>
                </p14:cNvPr>
                <p14:cNvContentPartPr/>
                <p14:nvPr/>
              </p14:nvContentPartPr>
              <p14:xfrm>
                <a:off x="4241073" y="3917771"/>
                <a:ext cx="194040" cy="1137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DA2C936C-14E1-4CCB-88CE-F4DADBDAE15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232433" y="3908771"/>
                  <a:ext cx="2116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1913FCC-B9D7-4CD8-80DC-6498FB65E384}"/>
                    </a:ext>
                  </a:extLst>
                </p14:cNvPr>
                <p14:cNvContentPartPr/>
                <p14:nvPr/>
              </p14:nvContentPartPr>
              <p14:xfrm>
                <a:off x="4455993" y="3837851"/>
                <a:ext cx="16560" cy="2401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1913FCC-B9D7-4CD8-80DC-6498FB65E38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447353" y="3828851"/>
                  <a:ext cx="342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CF9CF2CF-7D35-4E77-A329-F363567C2701}"/>
                    </a:ext>
                  </a:extLst>
                </p14:cNvPr>
                <p14:cNvContentPartPr/>
                <p14:nvPr/>
              </p14:nvContentPartPr>
              <p14:xfrm>
                <a:off x="4622313" y="3917411"/>
                <a:ext cx="6480" cy="1195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CF9CF2CF-7D35-4E77-A329-F363567C270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613313" y="3908411"/>
                  <a:ext cx="241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18D70BB-3D4C-4BDF-A596-BF7C0B841D1F}"/>
                    </a:ext>
                  </a:extLst>
                </p14:cNvPr>
                <p14:cNvContentPartPr/>
                <p14:nvPr/>
              </p14:nvContentPartPr>
              <p14:xfrm>
                <a:off x="4604673" y="3874211"/>
                <a:ext cx="66600" cy="838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18D70BB-3D4C-4BDF-A596-BF7C0B841D1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596033" y="3865571"/>
                  <a:ext cx="842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9B5E02C9-3044-48AD-8C7E-58250CC41A29}"/>
                    </a:ext>
                  </a:extLst>
                </p14:cNvPr>
                <p14:cNvContentPartPr/>
                <p14:nvPr/>
              </p14:nvContentPartPr>
              <p14:xfrm>
                <a:off x="4715193" y="3881051"/>
                <a:ext cx="433080" cy="1854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9B5E02C9-3044-48AD-8C7E-58250CC41A2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706553" y="3872411"/>
                  <a:ext cx="4507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E80F6ECE-C505-44A5-B230-84D37F898B59}"/>
                    </a:ext>
                  </a:extLst>
                </p14:cNvPr>
                <p14:cNvContentPartPr/>
                <p14:nvPr/>
              </p14:nvContentPartPr>
              <p14:xfrm>
                <a:off x="5055753" y="3929291"/>
                <a:ext cx="72360" cy="230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E80F6ECE-C505-44A5-B230-84D37F898B5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047113" y="3920291"/>
                  <a:ext cx="900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E6FEE400-75C3-4424-B8D9-ADF230295C74}"/>
                    </a:ext>
                  </a:extLst>
                </p14:cNvPr>
                <p14:cNvContentPartPr/>
                <p14:nvPr/>
              </p14:nvContentPartPr>
              <p14:xfrm>
                <a:off x="5122353" y="3858011"/>
                <a:ext cx="120960" cy="1702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E6FEE400-75C3-4424-B8D9-ADF230295C7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113713" y="3849011"/>
                  <a:ext cx="138600" cy="187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5DA2FD43-8D49-4DAB-85DA-19311FBDEF97}"/>
              </a:ext>
            </a:extLst>
          </p:cNvPr>
          <p:cNvSpPr txBox="1"/>
          <p:nvPr/>
        </p:nvSpPr>
        <p:spPr>
          <a:xfrm>
            <a:off x="3057437" y="2145659"/>
            <a:ext cx="23323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 case of Parent ,</a:t>
            </a:r>
          </a:p>
          <a:p>
            <a:r>
              <a:rPr lang="en-US" dirty="0">
                <a:solidFill>
                  <a:srgbClr val="FF0000"/>
                </a:solidFill>
              </a:rPr>
              <a:t>Child’s user name :</a:t>
            </a:r>
          </a:p>
          <a:p>
            <a:r>
              <a:rPr lang="en-US" dirty="0">
                <a:solidFill>
                  <a:srgbClr val="FF0000"/>
                </a:solidFill>
              </a:rPr>
              <a:t>Child Password :</a:t>
            </a:r>
          </a:p>
          <a:p>
            <a:r>
              <a:rPr lang="en-US" dirty="0">
                <a:solidFill>
                  <a:srgbClr val="FF0000"/>
                </a:solidFill>
              </a:rPr>
              <a:t>Add more +</a:t>
            </a:r>
          </a:p>
          <a:p>
            <a:r>
              <a:rPr lang="en-US" dirty="0">
                <a:solidFill>
                  <a:srgbClr val="FF0000"/>
                </a:solidFill>
              </a:rPr>
              <a:t>Shall also be added</a:t>
            </a:r>
          </a:p>
        </p:txBody>
      </p:sp>
    </p:spTree>
    <p:extLst>
      <p:ext uri="{BB962C8B-B14F-4D97-AF65-F5344CB8AC3E}">
        <p14:creationId xmlns:p14="http://schemas.microsoft.com/office/powerpoint/2010/main" val="734068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Box 126">
            <a:extLst>
              <a:ext uri="{FF2B5EF4-FFF2-40B4-BE49-F238E27FC236}">
                <a16:creationId xmlns:a16="http://schemas.microsoft.com/office/drawing/2014/main" id="{5B906C4C-C672-438C-A671-7439A89D0B93}"/>
              </a:ext>
            </a:extLst>
          </p:cNvPr>
          <p:cNvSpPr txBox="1"/>
          <p:nvPr/>
        </p:nvSpPr>
        <p:spPr>
          <a:xfrm>
            <a:off x="1475509" y="0"/>
            <a:ext cx="10598727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My Calendar </a:t>
            </a:r>
          </a:p>
        </p:txBody>
      </p:sp>
      <p:pic>
        <p:nvPicPr>
          <p:cNvPr id="128" name="Picture 127" descr="S2SLogo.png">
            <a:extLst>
              <a:ext uri="{FF2B5EF4-FFF2-40B4-BE49-F238E27FC236}">
                <a16:creationId xmlns:a16="http://schemas.microsoft.com/office/drawing/2014/main" id="{C0B0DEC9-CD68-4104-B18F-047E5BFC400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764" y="0"/>
            <a:ext cx="1046018" cy="10113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3BBF79-4067-4F11-B6A2-C510C4388159}"/>
              </a:ext>
            </a:extLst>
          </p:cNvPr>
          <p:cNvSpPr txBox="1"/>
          <p:nvPr/>
        </p:nvSpPr>
        <p:spPr>
          <a:xfrm>
            <a:off x="4253346" y="1011382"/>
            <a:ext cx="75230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Features &amp; Requirements: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Ability to add a new "reminder" (max 30 chars) for a user entered day and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Display reminders on the calendar view in the correct time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 the user to select a </a:t>
            </a:r>
            <a:r>
              <a:rPr lang="en-US" dirty="0" err="1"/>
              <a:t>colour</a:t>
            </a:r>
            <a:r>
              <a:rPr lang="en-US" dirty="0"/>
              <a:t> when creating a reminder and display it appropriately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Properly handle overflow when multiple reminders appear on the same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Ability to edit reminders – including changing text, day and time &amp; </a:t>
            </a:r>
            <a:r>
              <a:rPr lang="en-US" dirty="0" err="1"/>
              <a:t>colour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Ability to delete reminders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Expand the calendar to support more than current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bell icon should be highlighted on the day of the reminder and on clicking it a context menu should be displayed containing the “reminder”.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A865DA-4036-483D-89A3-C284529A4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" y="1376433"/>
            <a:ext cx="3948547" cy="32915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7C51F75-F835-471F-8415-72F1E5CFDE62}"/>
              </a:ext>
            </a:extLst>
          </p:cNvPr>
          <p:cNvSpPr txBox="1"/>
          <p:nvPr/>
        </p:nvSpPr>
        <p:spPr>
          <a:xfrm>
            <a:off x="429491" y="5680364"/>
            <a:ext cx="11346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:  https://reactjsexample.com/build-a-fully-functional-calendar-with-reminders-using-react-and-redux/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F1C3D00-D365-440D-A05C-5098FA7BF5C3}"/>
              </a:ext>
            </a:extLst>
          </p:cNvPr>
          <p:cNvGrpSpPr/>
          <p:nvPr/>
        </p:nvGrpSpPr>
        <p:grpSpPr>
          <a:xfrm>
            <a:off x="552513" y="4880771"/>
            <a:ext cx="4050720" cy="497520"/>
            <a:chOff x="552513" y="4880771"/>
            <a:chExt cx="4050720" cy="49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A2F7E57-0AE5-4EAA-8DDB-53D68627C128}"/>
                    </a:ext>
                  </a:extLst>
                </p14:cNvPr>
                <p14:cNvContentPartPr/>
                <p14:nvPr/>
              </p14:nvContentPartPr>
              <p14:xfrm>
                <a:off x="552513" y="4925411"/>
                <a:ext cx="150120" cy="129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A2F7E57-0AE5-4EAA-8DDB-53D68627C12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3873" y="4916411"/>
                  <a:ext cx="1677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19101F4-9379-40DC-9747-CB885D07CE52}"/>
                    </a:ext>
                  </a:extLst>
                </p14:cNvPr>
                <p14:cNvContentPartPr/>
                <p14:nvPr/>
              </p14:nvContentPartPr>
              <p14:xfrm>
                <a:off x="584193" y="4922171"/>
                <a:ext cx="360" cy="239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19101F4-9379-40DC-9747-CB885D07CE5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75193" y="4913531"/>
                  <a:ext cx="180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8D49A09-52F1-42AC-ABD3-97F19D2D09AB}"/>
                    </a:ext>
                  </a:extLst>
                </p14:cNvPr>
                <p14:cNvContentPartPr/>
                <p14:nvPr/>
              </p14:nvContentPartPr>
              <p14:xfrm>
                <a:off x="671673" y="4894811"/>
                <a:ext cx="356760" cy="3013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8D49A09-52F1-42AC-ABD3-97F19D2D09A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3033" y="4885811"/>
                  <a:ext cx="37440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4FD4E79-2337-4C84-80CD-58C71748FAFA}"/>
                    </a:ext>
                  </a:extLst>
                </p14:cNvPr>
                <p14:cNvContentPartPr/>
                <p14:nvPr/>
              </p14:nvContentPartPr>
              <p14:xfrm>
                <a:off x="840873" y="4894811"/>
                <a:ext cx="33480" cy="19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4FD4E79-2337-4C84-80CD-58C71748FAF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31873" y="4885811"/>
                  <a:ext cx="511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1B0CEED-3184-43C8-8735-1AFBA1BBB87B}"/>
                    </a:ext>
                  </a:extLst>
                </p14:cNvPr>
                <p14:cNvContentPartPr/>
                <p14:nvPr/>
              </p14:nvContentPartPr>
              <p14:xfrm>
                <a:off x="1172073" y="4880771"/>
                <a:ext cx="1019160" cy="4618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1B0CEED-3184-43C8-8735-1AFBA1BBB87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63073" y="4872131"/>
                  <a:ext cx="103680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EB3FDD3-92BF-4B20-B4DE-567081E3FFCC}"/>
                    </a:ext>
                  </a:extLst>
                </p14:cNvPr>
                <p14:cNvContentPartPr/>
                <p14:nvPr/>
              </p14:nvContentPartPr>
              <p14:xfrm>
                <a:off x="1605873" y="4932251"/>
                <a:ext cx="154440" cy="90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EB3FDD3-92BF-4B20-B4DE-567081E3FFC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97233" y="4923251"/>
                  <a:ext cx="1720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3815549-B89E-4B44-8938-EC2E915DD2FB}"/>
                    </a:ext>
                  </a:extLst>
                </p14:cNvPr>
                <p14:cNvContentPartPr/>
                <p14:nvPr/>
              </p14:nvContentPartPr>
              <p14:xfrm>
                <a:off x="2356473" y="5078411"/>
                <a:ext cx="193680" cy="1461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3815549-B89E-4B44-8938-EC2E915DD2F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47833" y="5069771"/>
                  <a:ext cx="2113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41D8305-30C7-4D9C-A16B-5CDAD87A6225}"/>
                    </a:ext>
                  </a:extLst>
                </p14:cNvPr>
                <p14:cNvContentPartPr/>
                <p14:nvPr/>
              </p14:nvContentPartPr>
              <p14:xfrm>
                <a:off x="2305713" y="4943411"/>
                <a:ext cx="5760" cy="144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41D8305-30C7-4D9C-A16B-5CDAD87A622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96713" y="4934771"/>
                  <a:ext cx="234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A4EECB9-102B-4480-B1FD-74093F3D552F}"/>
                    </a:ext>
                  </a:extLst>
                </p14:cNvPr>
                <p14:cNvContentPartPr/>
                <p14:nvPr/>
              </p14:nvContentPartPr>
              <p14:xfrm>
                <a:off x="2754993" y="5096411"/>
                <a:ext cx="1182240" cy="1609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A4EECB9-102B-4480-B1FD-74093F3D552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46353" y="5087411"/>
                  <a:ext cx="11998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9C20D38-BBCA-4348-9930-B942CBFC0DAD}"/>
                    </a:ext>
                  </a:extLst>
                </p14:cNvPr>
                <p14:cNvContentPartPr/>
                <p14:nvPr/>
              </p14:nvContentPartPr>
              <p14:xfrm>
                <a:off x="4232793" y="5021531"/>
                <a:ext cx="370440" cy="3567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9C20D38-BBCA-4348-9930-B942CBFC0DA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223793" y="5012531"/>
                  <a:ext cx="388080" cy="37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22996C4-F486-4AE9-A4E8-D0BF97E66FCA}"/>
              </a:ext>
            </a:extLst>
          </p:cNvPr>
          <p:cNvGrpSpPr/>
          <p:nvPr/>
        </p:nvGrpSpPr>
        <p:grpSpPr>
          <a:xfrm>
            <a:off x="4783953" y="4917491"/>
            <a:ext cx="4226400" cy="353520"/>
            <a:chOff x="4783953" y="4917491"/>
            <a:chExt cx="4226400" cy="35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2CF9029-D968-49C8-9B4A-A874F008FB7C}"/>
                    </a:ext>
                  </a:extLst>
                </p14:cNvPr>
                <p14:cNvContentPartPr/>
                <p14:nvPr/>
              </p14:nvContentPartPr>
              <p14:xfrm>
                <a:off x="4783953" y="4972571"/>
                <a:ext cx="444600" cy="2566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2CF9029-D968-49C8-9B4A-A874F008FB7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775313" y="4963931"/>
                  <a:ext cx="4622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DC1C274-391A-4C84-B0C5-89AE1E79EEAF}"/>
                    </a:ext>
                  </a:extLst>
                </p14:cNvPr>
                <p14:cNvContentPartPr/>
                <p14:nvPr/>
              </p14:nvContentPartPr>
              <p14:xfrm>
                <a:off x="5033073" y="5019011"/>
                <a:ext cx="111600" cy="414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DC1C274-391A-4C84-B0C5-89AE1E79EEA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024433" y="5010371"/>
                  <a:ext cx="1292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2373047-F537-49FF-B063-C57E9846012F}"/>
                    </a:ext>
                  </a:extLst>
                </p14:cNvPr>
                <p14:cNvContentPartPr/>
                <p14:nvPr/>
              </p14:nvContentPartPr>
              <p14:xfrm>
                <a:off x="5300193" y="4928291"/>
                <a:ext cx="547200" cy="2869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2373047-F537-49FF-B063-C57E9846012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291553" y="4919291"/>
                  <a:ext cx="56484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8988D35-8F9E-4585-82BD-C8C868D51DAB}"/>
                    </a:ext>
                  </a:extLst>
                </p14:cNvPr>
                <p14:cNvContentPartPr/>
                <p14:nvPr/>
              </p14:nvContentPartPr>
              <p14:xfrm>
                <a:off x="5752353" y="4988411"/>
                <a:ext cx="109800" cy="342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8988D35-8F9E-4585-82BD-C8C868D51DA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43713" y="4979771"/>
                  <a:ext cx="1274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6021FCE-D45A-4BCA-B4E8-1E74FA48C56B}"/>
                    </a:ext>
                  </a:extLst>
                </p14:cNvPr>
                <p14:cNvContentPartPr/>
                <p14:nvPr/>
              </p14:nvContentPartPr>
              <p14:xfrm>
                <a:off x="5939913" y="5172011"/>
                <a:ext cx="42480" cy="601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6021FCE-D45A-4BCA-B4E8-1E74FA48C56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930913" y="5163371"/>
                  <a:ext cx="601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6E820A8-D4D7-4A6E-9D24-F24496B08242}"/>
                    </a:ext>
                  </a:extLst>
                </p14:cNvPr>
                <p14:cNvContentPartPr/>
                <p14:nvPr/>
              </p14:nvContentPartPr>
              <p14:xfrm>
                <a:off x="6107313" y="4963211"/>
                <a:ext cx="80640" cy="2070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6E820A8-D4D7-4A6E-9D24-F24496B0824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098673" y="4954571"/>
                  <a:ext cx="9828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A6CE495-835A-4C39-834E-33D476CF910F}"/>
                    </a:ext>
                  </a:extLst>
                </p14:cNvPr>
                <p14:cNvContentPartPr/>
                <p14:nvPr/>
              </p14:nvContentPartPr>
              <p14:xfrm>
                <a:off x="6198393" y="4966091"/>
                <a:ext cx="789840" cy="2347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A6CE495-835A-4C39-834E-33D476CF910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189393" y="4957451"/>
                  <a:ext cx="8074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E0A9273-10E1-4B4C-A612-6DFE59B383B1}"/>
                    </a:ext>
                  </a:extLst>
                </p14:cNvPr>
                <p14:cNvContentPartPr/>
                <p14:nvPr/>
              </p14:nvContentPartPr>
              <p14:xfrm>
                <a:off x="7030713" y="4917491"/>
                <a:ext cx="77400" cy="3535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E0A9273-10E1-4B4C-A612-6DFE59B383B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021713" y="4908851"/>
                  <a:ext cx="9504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E1B0EFE-E7C7-4A34-8170-A60369FBDC53}"/>
                    </a:ext>
                  </a:extLst>
                </p14:cNvPr>
                <p14:cNvContentPartPr/>
                <p14:nvPr/>
              </p14:nvContentPartPr>
              <p14:xfrm>
                <a:off x="7222233" y="5007491"/>
                <a:ext cx="91440" cy="2156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E1B0EFE-E7C7-4A34-8170-A60369FBDC5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213233" y="4998491"/>
                  <a:ext cx="1090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13DA1E0C-0351-4BAA-B3C8-F5EE1C1E3A52}"/>
                    </a:ext>
                  </a:extLst>
                </p14:cNvPr>
                <p14:cNvContentPartPr/>
                <p14:nvPr/>
              </p14:nvContentPartPr>
              <p14:xfrm>
                <a:off x="7312953" y="4950971"/>
                <a:ext cx="267480" cy="2480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13DA1E0C-0351-4BAA-B3C8-F5EE1C1E3A5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303953" y="4942331"/>
                  <a:ext cx="28512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62006D8-BD5C-4850-ABAF-30B8FADDEBB2}"/>
                    </a:ext>
                  </a:extLst>
                </p14:cNvPr>
                <p14:cNvContentPartPr/>
                <p14:nvPr/>
              </p14:nvContentPartPr>
              <p14:xfrm>
                <a:off x="7479273" y="5045291"/>
                <a:ext cx="145080" cy="201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62006D8-BD5C-4850-ABAF-30B8FADDEBB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470273" y="5036291"/>
                  <a:ext cx="1627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F2AE233E-556A-47BE-9953-7250574AA857}"/>
                    </a:ext>
                  </a:extLst>
                </p14:cNvPr>
                <p14:cNvContentPartPr/>
                <p14:nvPr/>
              </p14:nvContentPartPr>
              <p14:xfrm>
                <a:off x="7611393" y="5016131"/>
                <a:ext cx="249480" cy="1695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F2AE233E-556A-47BE-9953-7250574AA85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602393" y="5007131"/>
                  <a:ext cx="2671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C03D89C7-F193-4471-9688-45056BA95140}"/>
                    </a:ext>
                  </a:extLst>
                </p14:cNvPr>
                <p14:cNvContentPartPr/>
                <p14:nvPr/>
              </p14:nvContentPartPr>
              <p14:xfrm>
                <a:off x="8008113" y="4964291"/>
                <a:ext cx="152280" cy="2473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C03D89C7-F193-4471-9688-45056BA9514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999473" y="4955651"/>
                  <a:ext cx="1699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960A572-C59F-47D1-A03B-CDB5B4ED0D0E}"/>
                    </a:ext>
                  </a:extLst>
                </p14:cNvPr>
                <p14:cNvContentPartPr/>
                <p14:nvPr/>
              </p14:nvContentPartPr>
              <p14:xfrm>
                <a:off x="8304753" y="5012171"/>
                <a:ext cx="18720" cy="1735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960A572-C59F-47D1-A03B-CDB5B4ED0D0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295753" y="5003531"/>
                  <a:ext cx="363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72101A5-3DC7-4DD5-88EF-CEBD52D1BD3E}"/>
                    </a:ext>
                  </a:extLst>
                </p14:cNvPr>
                <p14:cNvContentPartPr/>
                <p14:nvPr/>
              </p14:nvContentPartPr>
              <p14:xfrm>
                <a:off x="8238153" y="4918931"/>
                <a:ext cx="185400" cy="1551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72101A5-3DC7-4DD5-88EF-CEBD52D1BD3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229513" y="4909931"/>
                  <a:ext cx="2030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668CF81-5C71-439B-A96A-16E44755FFFB}"/>
                    </a:ext>
                  </a:extLst>
                </p14:cNvPr>
                <p14:cNvContentPartPr/>
                <p14:nvPr/>
              </p14:nvContentPartPr>
              <p14:xfrm>
                <a:off x="8376753" y="4971131"/>
                <a:ext cx="614160" cy="2527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668CF81-5C71-439B-A96A-16E44755FFF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368113" y="4962131"/>
                  <a:ext cx="6318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1E82907-E4E6-4DF8-8C99-8C1BD195CCFA}"/>
                    </a:ext>
                  </a:extLst>
                </p14:cNvPr>
                <p14:cNvContentPartPr/>
                <p14:nvPr/>
              </p14:nvContentPartPr>
              <p14:xfrm>
                <a:off x="8899473" y="5074451"/>
                <a:ext cx="110880" cy="255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1E82907-E4E6-4DF8-8C99-8C1BD195CCF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890473" y="5065451"/>
                  <a:ext cx="128520" cy="43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78459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877</TotalTime>
  <Words>1486</Words>
  <Application>Microsoft Office PowerPoint</Application>
  <PresentationFormat>Widescreen</PresentationFormat>
  <Paragraphs>323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Bell MT</vt:lpstr>
      <vt:lpstr>Calibri</vt:lpstr>
      <vt:lpstr>Calibri Light</vt:lpstr>
      <vt:lpstr>Times New Roman</vt:lpstr>
      <vt:lpstr>Wingdings</vt:lpstr>
      <vt:lpstr>Office Theme</vt:lpstr>
      <vt:lpstr>StudytoShine.com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Common Features of User Login (Description)</vt:lpstr>
      <vt:lpstr>PowerPoint Presentation</vt:lpstr>
      <vt:lpstr>PowerPoint Presentation</vt:lpstr>
      <vt:lpstr>PowerPoint Presentation</vt:lpstr>
      <vt:lpstr>Features of Student Login (Description)</vt:lpstr>
      <vt:lpstr>PowerPoint Presentation</vt:lpstr>
      <vt:lpstr>PowerPoint Presentation</vt:lpstr>
      <vt:lpstr>PowerPoint Presentation</vt:lpstr>
      <vt:lpstr>PowerPoint Presentation</vt:lpstr>
      <vt:lpstr>Features of Teacher Login (Description)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Features of Parent Login (Description)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StudytoShine.com</dc:title>
  <dc:creator>HP</dc:creator>
  <cp:lastModifiedBy>HP</cp:lastModifiedBy>
  <cp:revision>30</cp:revision>
  <dcterms:created xsi:type="dcterms:W3CDTF">2019-12-05T06:37:37Z</dcterms:created>
  <dcterms:modified xsi:type="dcterms:W3CDTF">2019-12-06T17:24:37Z</dcterms:modified>
</cp:coreProperties>
</file>