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69" r:id="rId2"/>
    <p:sldId id="272" r:id="rId3"/>
    <p:sldId id="273" r:id="rId4"/>
    <p:sldId id="274" r:id="rId5"/>
    <p:sldId id="275" r:id="rId6"/>
    <p:sldId id="276" r:id="rId7"/>
    <p:sldId id="278" r:id="rId8"/>
    <p:sldId id="277" r:id="rId9"/>
    <p:sldId id="282" r:id="rId10"/>
    <p:sldId id="279" r:id="rId11"/>
    <p:sldId id="280" r:id="rId12"/>
    <p:sldId id="283" r:id="rId13"/>
    <p:sldId id="281" r:id="rId14"/>
    <p:sldId id="285" r:id="rId15"/>
    <p:sldId id="286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>
      <p:cViewPr varScale="1">
        <p:scale>
          <a:sx n="111" d="100"/>
          <a:sy n="111" d="100"/>
        </p:scale>
        <p:origin x="594" y="96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3/26/2024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3/26/2024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61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3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0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3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95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65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68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34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24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65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3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53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98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3/26/2024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vl-tree-set-1-insertio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trees(Balanced tree)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One node contain more than one element 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So height is very low . Nodes are in same level </a:t>
            </a:r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endParaRPr lang="en-US" sz="2800" b="1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" y="1066800"/>
            <a:ext cx="8103712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22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endParaRPr lang="en-US" sz="2800" b="1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1295400"/>
            <a:ext cx="808436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159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endParaRPr lang="en-US" sz="2800" b="1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2" y="1066800"/>
            <a:ext cx="8013004" cy="36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2412" y="4953000"/>
            <a:ext cx="670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You can see that our search was reduced by just limiting the chances where the key containing the value could be present. </a:t>
            </a:r>
          </a:p>
        </p:txBody>
      </p:sp>
    </p:spTree>
    <p:extLst>
      <p:ext uri="{BB962C8B-B14F-4D97-AF65-F5344CB8AC3E}">
        <p14:creationId xmlns:p14="http://schemas.microsoft.com/office/powerpoint/2010/main" val="87705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Traversal in B-Tree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Traversal is similar to </a:t>
            </a:r>
            <a:r>
              <a:rPr lang="en-US" sz="3600" dirty="0" err="1"/>
              <a:t>Inorder</a:t>
            </a:r>
            <a:r>
              <a:rPr lang="en-US" sz="3600" dirty="0"/>
              <a:t> traversal of Binary Tree.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We start from the leftmost child, recursively print the leftmost child, then repeat the same process for remaining children and keys. 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In the end, recursively print the rightmost child.</a:t>
            </a:r>
          </a:p>
        </p:txBody>
      </p:sp>
    </p:spTree>
    <p:extLst>
      <p:ext uri="{BB962C8B-B14F-4D97-AF65-F5344CB8AC3E}">
        <p14:creationId xmlns:p14="http://schemas.microsoft.com/office/powerpoint/2010/main" val="17927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B-Tree of order 4 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Maximum </a:t>
            </a:r>
            <a:r>
              <a:rPr lang="en-US" sz="3600" dirty="0" err="1"/>
              <a:t>elemnts</a:t>
            </a:r>
            <a:r>
              <a:rPr lang="en-US" sz="3600" dirty="0"/>
              <a:t>( keys )hold by  any node is 3 only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endParaRPr lang="en-US" sz="3600" dirty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3600" dirty="0">
                <a:highlight>
                  <a:srgbClr val="FFFF00"/>
                </a:highlight>
              </a:rPr>
              <a:t>5  ,  3 ,  21  , 9  ,1  , 13 , 2 , 7 ,10 , 12  ,4  , 8 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endParaRPr lang="en-US" sz="3600" dirty="0"/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9940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148B-5F60-9124-8E04-546375CE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BAA1-5B0F-B068-4F17-70E7BD21A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Create B-tree of order 3 by inserting values from 1-10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7403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Properties of B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2" y="1219200"/>
            <a:ext cx="12114213" cy="5075238"/>
          </a:xfrm>
        </p:spPr>
        <p:txBody>
          <a:bodyPr>
            <a:normAutofit/>
          </a:bodyPr>
          <a:lstStyle/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Balanced m-way tree .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Generalization of BST in which a node can have more than one key and more than 2 children .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All leaf nodes will be in the same level .</a:t>
            </a:r>
          </a:p>
        </p:txBody>
      </p:sp>
    </p:spTree>
    <p:extLst>
      <p:ext uri="{BB962C8B-B14F-4D97-AF65-F5344CB8AC3E}">
        <p14:creationId xmlns:p14="http://schemas.microsoft.com/office/powerpoint/2010/main" val="68852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concept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In most of the other self-balancing search trees (like </a:t>
            </a:r>
            <a:r>
              <a:rPr lang="en-US" sz="3600" dirty="0">
                <a:hlinkClick r:id="rId3"/>
              </a:rPr>
              <a:t>AVL</a:t>
            </a:r>
            <a:r>
              <a:rPr lang="en-US" sz="3600" dirty="0"/>
              <a:t> and Red-Black Trees), it is assumed that everything is in main memory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To understand the use of B-Trees, we must think of the huge amount of data that cannot fit in main memory.</a:t>
            </a:r>
          </a:p>
        </p:txBody>
      </p:sp>
    </p:spTree>
    <p:extLst>
      <p:ext uri="{BB962C8B-B14F-4D97-AF65-F5344CB8AC3E}">
        <p14:creationId xmlns:p14="http://schemas.microsoft.com/office/powerpoint/2010/main" val="176467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When the number of keys is high, the data is read from disk in the form of blocks. 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Disk access time is very high compared to the main memory access time. 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b="1" dirty="0">
                <a:solidFill>
                  <a:srgbClr val="002060"/>
                </a:solidFill>
              </a:rPr>
              <a:t>The main idea of using B-Trees is to reduce the number of disk accesses.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endParaRPr 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87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 fontScale="92500"/>
          </a:bodyPr>
          <a:lstStyle/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The height of B-Trees is kept low by putting maximum possible keys in a B-Tree node.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 Generally, the </a:t>
            </a:r>
            <a:r>
              <a:rPr lang="en-US" sz="3600" b="1" dirty="0">
                <a:solidFill>
                  <a:srgbClr val="002060"/>
                </a:solidFill>
              </a:rPr>
              <a:t>B-Tree node size is kept equal to the disk block size. 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Since the </a:t>
            </a:r>
            <a:r>
              <a:rPr lang="en-US" sz="3600" b="1" dirty="0">
                <a:solidFill>
                  <a:srgbClr val="002060"/>
                </a:solidFill>
              </a:rPr>
              <a:t>height of the B-tree is low so total disk accesses for most of the operations are reduced significantly compared to balanced Binary Search Trees like AVL Tree, Red-Black Tree, ..etc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177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endParaRPr lang="en-US" sz="2800" b="1" dirty="0"/>
          </a:p>
        </p:txBody>
      </p:sp>
      <p:pic>
        <p:nvPicPr>
          <p:cNvPr id="4" name="Picture 6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" y="1600200"/>
            <a:ext cx="867987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84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Properties of B-Tree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IN" altLang="en-US" sz="3600" dirty="0"/>
              <a:t>For balancing the tree each node should contain n/2 keys. So </a:t>
            </a:r>
            <a:r>
              <a:rPr lang="en-IN" altLang="en-US" sz="3600" b="1" dirty="0"/>
              <a:t>the B tree of order n can be defined as: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charset="2"/>
              <a:buChar char="Ø"/>
            </a:pPr>
            <a:r>
              <a:rPr lang="en-IN" altLang="en-US" sz="3600" b="1" dirty="0"/>
              <a:t>All leaf nodes should be at same level.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charset="2"/>
              <a:buChar char="Ø"/>
            </a:pPr>
            <a:r>
              <a:rPr lang="en-IN" altLang="en-US" sz="3600" b="1" dirty="0"/>
              <a:t>All leaf nodes can contain maximum n-1 keys.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charset="2"/>
              <a:buChar char="Ø"/>
            </a:pPr>
            <a:r>
              <a:rPr lang="en-IN" altLang="en-US" sz="3600" b="1" dirty="0"/>
              <a:t>The root has at least two children.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charset="2"/>
              <a:buChar char="Ø"/>
            </a:pPr>
            <a:r>
              <a:rPr lang="en-IN" altLang="en-US" sz="3600" b="1" dirty="0"/>
              <a:t>The maximum number of children should be n and each node can contain k keys. Where, k&lt;=n-1.</a:t>
            </a:r>
          </a:p>
          <a:p>
            <a:pPr>
              <a:spcBef>
                <a:spcPct val="0"/>
              </a:spcBef>
              <a:buFont typeface="Wingdings" charset="2"/>
              <a:buChar char="Ø"/>
            </a:pPr>
            <a:endParaRPr lang="en-I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6696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charset="2"/>
              <a:buChar char="Ø"/>
            </a:pPr>
            <a:r>
              <a:rPr lang="en-IN" altLang="en-US" sz="3600" dirty="0"/>
              <a:t>Each node has at least n/2 and maximum n nonempty children.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charset="2"/>
              <a:buChar char="Ø"/>
            </a:pPr>
            <a:r>
              <a:rPr lang="en-IN" altLang="en-US" sz="3600" dirty="0"/>
              <a:t>Keys in the non-leaf node will divide the left and right sub-tree where the value of left subtree keys will be less and value of right subtree keys will be more than that particular key.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5576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IN" altLang="en-US" sz="2800" dirty="0">
                <a:solidFill>
                  <a:srgbClr val="800000"/>
                </a:solidFill>
                <a:latin typeface="Arial" charset="0"/>
              </a:rPr>
              <a:t>Example: Searching 120 in the given B-Tree</a:t>
            </a:r>
            <a:endParaRPr lang="en-US" sz="2800" b="1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371600"/>
            <a:ext cx="7343676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87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1333</TotalTime>
  <Words>586</Words>
  <Application>Microsoft Office PowerPoint</Application>
  <PresentationFormat>Custom</PresentationFormat>
  <Paragraphs>62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</vt:lpstr>
      <vt:lpstr>World country report presentation</vt:lpstr>
      <vt:lpstr>B trees(Balanced tree)</vt:lpstr>
      <vt:lpstr>Properties of B tree</vt:lpstr>
      <vt:lpstr>concept</vt:lpstr>
      <vt:lpstr>PowerPoint Presentation</vt:lpstr>
      <vt:lpstr>PowerPoint Presentation</vt:lpstr>
      <vt:lpstr>PowerPoint Presentation</vt:lpstr>
      <vt:lpstr>Properties of B-Tree</vt:lpstr>
      <vt:lpstr>PowerPoint Presentation</vt:lpstr>
      <vt:lpstr>Example: Searching 120 in the given B-Tree</vt:lpstr>
      <vt:lpstr>PowerPoint Presentation</vt:lpstr>
      <vt:lpstr>PowerPoint Presentation</vt:lpstr>
      <vt:lpstr>PowerPoint Presentation</vt:lpstr>
      <vt:lpstr>Traversal in B-Tree</vt:lpstr>
      <vt:lpstr>PowerPoint Presentation</vt:lpstr>
      <vt:lpstr>2-3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Yasir</dc:creator>
  <cp:lastModifiedBy>Seema Kumari</cp:lastModifiedBy>
  <cp:revision>110</cp:revision>
  <dcterms:created xsi:type="dcterms:W3CDTF">2022-01-12T07:04:17Z</dcterms:created>
  <dcterms:modified xsi:type="dcterms:W3CDTF">2024-03-26T08:22:02Z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