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619E-6438-465E-ABA7-352079B5B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2EC64-DCBB-4165-AB53-43D3BCC9A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5569-C8CA-4C3A-B702-E11D6F8C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A7DD-64DD-4476-BCDC-1D1AC29D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A78F-EF3F-470D-871B-7B697DCA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2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7310-5B43-44C7-8BC6-102AB015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F108C-17A3-4468-8EE8-9EB9F2496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1CEF-0AA9-4B8F-B56E-6C15CDC3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02D5-9E43-4097-9430-61DAE84F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EBA5-D4F6-4C4E-A9D0-5915502B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037EF-1D35-4924-B037-D39B1C23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75B76-4730-4EB3-B521-04AA099A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A93A-ED2A-4DCA-9CA2-2ECDDC01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CDB0-ACCC-4E4F-B591-D782480F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2895-9181-44B4-AECF-D13DE390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5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F26E-ED82-4F28-A7C0-F34A5A24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095D-7A0C-4942-8D71-E42416C0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3652C-2DE9-4D37-A996-A0244B2F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ADA0-55F3-4A75-9037-7BCB88A6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A9F4-978E-49E7-838F-5F3B43E3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FDB0-D39D-45AF-B3E6-3F73B004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85097-E647-4928-9766-CF972505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C703-9268-4175-B1E2-C7DD7F6B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64B0-CB5B-44AD-A821-839B791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2888-CE4E-454D-8EA8-AC16663E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5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93AF-DE2A-47EC-BE51-9D62DEBB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EF23-58D4-4816-BD4F-3760337DA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1D02F-20F2-4818-83D8-8622ADCB8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72CAA-E9C8-4A14-B42B-AB05D2AD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0DEE1-925F-4ACD-AC2A-E4570D7C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FC003-1A9B-45C0-ACBF-AFE67E58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44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B442-D85B-4D0D-AB73-90949E1C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4F7E6-A7DB-45BB-830D-A3F785CE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C2E4-AA53-4D83-9D6D-7351631D3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E25EC-AFA9-49F3-983F-7FCA0B2FE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B72F2-E6FB-4CC0-8CAF-1207F72C2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01BA9-BB7F-4165-9DFA-9D621F5A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B1E11-368D-40F8-BEB7-F3A29C71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07236-DC6C-407B-97AA-0F8755B6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2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BB94-7580-41A3-8CF0-6CFEA5CE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E5BFD-9C4C-4104-B9DE-064439BB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1065B-F998-496C-B8EF-DE1548DE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176AE-A59B-4191-8726-2597EB43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3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61735-9AD1-4CCB-A903-5CB7BA74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6DBDD-2F94-43C3-82D2-9DEAD731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A818A-5EC7-480C-B1CF-2EA94EFA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3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388E-024F-4612-9081-C108178C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B429-F636-4240-9CA5-D7DE8973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0F727-7FDC-40D5-8761-C940B4DE5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078A4-E7DD-4587-A820-C561C09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41E7-6B24-4493-9853-E3B386A6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92DA-0798-4A9D-B569-095E4E0C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4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B297-CCE7-41B7-A34D-747ACC5F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150C4-71D8-4C73-A89D-395CBF79E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D933D-76FC-416A-AD4A-E6C83F61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D3A09-2EB2-4F52-AF56-57113DAD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7FAF2-2908-40F4-8C22-79A3CBC0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0503A-033E-40FF-B688-EB439871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FCD38-EC9A-43B3-94D9-CB653ACB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5937-D60D-4D56-B4E6-79F54FAB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4FB5-D839-4166-B162-AE5E0971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A35F-AA1F-4072-AE3D-CEA9B43163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C229-C7EE-42EA-8EFC-2903358F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EBE09-7C42-4C16-B795-D7EC1BCA7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8144-1F10-4CA6-AACC-C88916573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42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BE16-5B59-4934-8C5E-59721F461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Splay Tree Data structure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74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4175-79FA-48A9-B172-6E62D43A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sz="4100" b="1"/>
              <a:t>Zag-Zig Rotation</a:t>
            </a:r>
            <a:br>
              <a:rPr lang="en-IN" sz="4100" b="1"/>
            </a:br>
            <a:endParaRPr lang="en-IN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C046-07F1-488D-B6E2-1F1F3362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613648"/>
            <a:ext cx="3505494" cy="461017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Zag-Zig Rotation</a:t>
            </a:r>
            <a:r>
              <a:rPr lang="en-US" sz="2400" dirty="0"/>
              <a:t> in splay tree is a sequence of zag rotation followed by zig rotation.</a:t>
            </a:r>
          </a:p>
          <a:p>
            <a:pPr algn="just"/>
            <a:r>
              <a:rPr lang="en-US" sz="2400" dirty="0"/>
              <a:t> In zag-zig rotation, every node moves one position to the left followed by one position to the right from its current position.</a:t>
            </a:r>
          </a:p>
          <a:p>
            <a:pPr algn="just"/>
            <a:r>
              <a:rPr lang="en-US" sz="2400" dirty="0"/>
              <a:t>Consider the following example...</a:t>
            </a:r>
            <a:endParaRPr lang="en-IN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zag-zig rotation,splay tree,datastructure,zagzig rotation,zag zig rotation">
            <a:extLst>
              <a:ext uri="{FF2B5EF4-FFF2-40B4-BE49-F238E27FC236}">
                <a16:creationId xmlns:a16="http://schemas.microsoft.com/office/drawing/2014/main" id="{F99E29C8-D7CE-4EFF-8B54-723B3833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13647"/>
            <a:ext cx="6019331" cy="30390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E313AD-46B2-4D70-B4D1-77C7F41258B2}"/>
              </a:ext>
            </a:extLst>
          </p:cNvPr>
          <p:cNvCxnSpPr/>
          <p:nvPr/>
        </p:nvCxnSpPr>
        <p:spPr>
          <a:xfrm flipH="1" flipV="1">
            <a:off x="6363222" y="3945699"/>
            <a:ext cx="488515" cy="127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4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Traversing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/>
              <a:t>                                     8                  15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dirty="0">
                <a:solidFill>
                  <a:srgbClr val="FF0000"/>
                </a:solidFill>
              </a:rPr>
              <a:t> 5                    </a:t>
            </a:r>
            <a:r>
              <a:rPr lang="en-US" dirty="0"/>
              <a:t>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 : search 5 </a:t>
            </a:r>
          </a:p>
          <a:p>
            <a:pPr marL="514350" indent="-514350">
              <a:buAutoNum type="arabicPeriod"/>
            </a:pPr>
            <a:r>
              <a:rPr lang="en-US" dirty="0"/>
              <a:t>First </a:t>
            </a:r>
            <a:r>
              <a:rPr lang="en-US" dirty="0" err="1"/>
              <a:t>serach</a:t>
            </a:r>
            <a:r>
              <a:rPr lang="en-US" dirty="0"/>
              <a:t> 5 </a:t>
            </a:r>
            <a:r>
              <a:rPr lang="en-US" dirty="0" err="1"/>
              <a:t>acc</a:t>
            </a:r>
            <a:r>
              <a:rPr lang="en-US" dirty="0"/>
              <a:t> to BST rule</a:t>
            </a:r>
          </a:p>
          <a:p>
            <a:pPr marL="514350" indent="-514350">
              <a:buAutoNum type="arabicPeriod"/>
            </a:pPr>
            <a:r>
              <a:rPr lang="en-US" dirty="0"/>
              <a:t>Then call splay() and placed 5 as root node by applying rotations  </a:t>
            </a:r>
          </a:p>
        </p:txBody>
      </p:sp>
    </p:spTree>
    <p:extLst>
      <p:ext uri="{BB962C8B-B14F-4D97-AF65-F5344CB8AC3E}">
        <p14:creationId xmlns:p14="http://schemas.microsoft.com/office/powerpoint/2010/main" val="309693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E39E-628C-46A8-87C4-0402E80A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Operation in Splay Tree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EFF84-1C32-4C51-861E-6DC39F1D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The insertion operation in Splay tree is performed using following steps...</a:t>
            </a:r>
          </a:p>
          <a:p>
            <a:r>
              <a:rPr lang="en-US" sz="3200" b="1" dirty="0"/>
              <a:t>Step 1 - </a:t>
            </a:r>
            <a:r>
              <a:rPr lang="en-US" sz="3200" dirty="0"/>
              <a:t>Check whether tree is Empty.</a:t>
            </a:r>
          </a:p>
          <a:p>
            <a:r>
              <a:rPr lang="en-US" sz="3200" b="1" dirty="0"/>
              <a:t>Step 2 - </a:t>
            </a:r>
            <a:r>
              <a:rPr lang="en-US" sz="3200" dirty="0"/>
              <a:t>If tree is Empty then insert the </a:t>
            </a:r>
            <a:r>
              <a:rPr lang="en-US" sz="3200" b="1" dirty="0" err="1"/>
              <a:t>newNode</a:t>
            </a:r>
            <a:r>
              <a:rPr lang="en-US" sz="3200" dirty="0"/>
              <a:t> as Root node and exit from the operation.</a:t>
            </a:r>
          </a:p>
          <a:p>
            <a:r>
              <a:rPr lang="en-US" sz="3200" b="1" dirty="0"/>
              <a:t>Step 3 - </a:t>
            </a:r>
            <a:r>
              <a:rPr lang="en-US" sz="3200" dirty="0"/>
              <a:t>If tree is not Empty then insert the </a:t>
            </a:r>
            <a:r>
              <a:rPr lang="en-US" sz="3200" dirty="0" err="1"/>
              <a:t>newNode</a:t>
            </a:r>
            <a:r>
              <a:rPr lang="en-US" sz="3200" dirty="0"/>
              <a:t> as leaf node using Binary Search tree insertion logic.</a:t>
            </a:r>
          </a:p>
          <a:p>
            <a:r>
              <a:rPr lang="en-US" sz="3200" b="1" dirty="0"/>
              <a:t>Step 4 - </a:t>
            </a:r>
            <a:r>
              <a:rPr lang="en-US" sz="3200" dirty="0"/>
              <a:t>After insertion, </a:t>
            </a:r>
            <a:r>
              <a:rPr lang="en-US" sz="3200" b="1" dirty="0"/>
              <a:t>Splay</a:t>
            </a:r>
            <a:r>
              <a:rPr lang="en-US" sz="3200" dirty="0"/>
              <a:t> the </a:t>
            </a:r>
            <a:r>
              <a:rPr lang="en-US" sz="3200" b="1" dirty="0" err="1"/>
              <a:t>newNode</a:t>
            </a:r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NOTE: Simply insert data ,after splay() call and placed that data as root by applying rotations</a:t>
            </a:r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74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5 ,10 , 15, 8 , 20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insert node </a:t>
            </a:r>
            <a:r>
              <a:rPr lang="en-US" dirty="0" err="1"/>
              <a:t>acc</a:t>
            </a:r>
            <a:r>
              <a:rPr lang="en-US" dirty="0"/>
              <a:t> to BST </a:t>
            </a:r>
          </a:p>
          <a:p>
            <a:r>
              <a:rPr lang="en-US" dirty="0"/>
              <a:t>2. Then call splay() and placed node as root node by applying rotations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5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D7F0-EEFA-464A-A93E-961238A7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Operation in Splay Tree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55B6-B05D-4037-BBA0-7D465E0B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The deletion operation in splay tree is similar to deletion operation in Binary Search Tree. </a:t>
            </a:r>
          </a:p>
          <a:p>
            <a:r>
              <a:rPr lang="en-US" sz="3600" dirty="0"/>
              <a:t>But before deleting the element, we first need to </a:t>
            </a:r>
            <a:r>
              <a:rPr lang="en-US" sz="3600" b="1" dirty="0"/>
              <a:t>splay</a:t>
            </a:r>
            <a:r>
              <a:rPr lang="en-US" sz="3600" dirty="0"/>
              <a:t> that element and then delete it from the root position. </a:t>
            </a:r>
          </a:p>
          <a:p>
            <a:r>
              <a:rPr lang="en-US" sz="3600" dirty="0"/>
              <a:t>Finally join the remaining tree using binary search tree logic.</a:t>
            </a:r>
          </a:p>
          <a:p>
            <a:r>
              <a:rPr lang="en-US" sz="4300" b="1" dirty="0">
                <a:solidFill>
                  <a:srgbClr val="00B050"/>
                </a:solidFill>
              </a:rPr>
              <a:t>NOTE: 3 </a:t>
            </a:r>
            <a:r>
              <a:rPr lang="en-US" sz="3600" dirty="0"/>
              <a:t>cases same as deletion in BST  after that ,splay () will call and placed parent node ( deletion node ) as root 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00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20</a:t>
            </a:r>
          </a:p>
          <a:p>
            <a:pPr marL="0" indent="0">
              <a:buNone/>
            </a:pPr>
            <a:r>
              <a:rPr lang="en-US" dirty="0"/>
              <a:t>                   15                    30</a:t>
            </a:r>
          </a:p>
          <a:p>
            <a:pPr marL="0" indent="0">
              <a:buNone/>
            </a:pPr>
            <a:r>
              <a:rPr lang="en-US" dirty="0"/>
              <a:t>          10                         25        40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Steps :</a:t>
            </a:r>
          </a:p>
          <a:p>
            <a:pPr marL="0" indent="0">
              <a:buNone/>
            </a:pPr>
            <a:r>
              <a:rPr lang="en-US" dirty="0"/>
              <a:t>1. ACC to BST 3  we work on 3 cases and placed parent node(recently deleted node ) as root</a:t>
            </a:r>
          </a:p>
        </p:txBody>
      </p:sp>
    </p:spTree>
    <p:extLst>
      <p:ext uri="{BB962C8B-B14F-4D97-AF65-F5344CB8AC3E}">
        <p14:creationId xmlns:p14="http://schemas.microsoft.com/office/powerpoint/2010/main" val="80568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3EE6-8BFD-4F57-9436-6236AEAA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Definition 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E303-DBB9-4094-8C0D-7AC1CD5E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Splay tree is another variant of a binary search tree. In a splay tree, </a:t>
            </a:r>
            <a:r>
              <a:rPr lang="en-US" sz="3600" b="1" dirty="0">
                <a:solidFill>
                  <a:srgbClr val="00B0F0"/>
                </a:solidFill>
              </a:rPr>
              <a:t>recently accessed element is placed at the root of the tree</a:t>
            </a:r>
            <a:r>
              <a:rPr lang="en-US" sz="3600" dirty="0"/>
              <a:t>. A splay tree is defined as follows…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Splay Tree is a self - adjusted Binary Search Tree in which </a:t>
            </a:r>
            <a:r>
              <a:rPr lang="en-US" sz="3200" b="1" dirty="0">
                <a:solidFill>
                  <a:srgbClr val="00B0F0"/>
                </a:solidFill>
              </a:rPr>
              <a:t>every operation on element rearranges the tree so that the element is placed at the root position of the tree.</a:t>
            </a:r>
            <a:endParaRPr lang="en-IN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6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397C7-20D0-41E6-BB86-0C84E957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Splaying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BCCC-2C79-433F-8474-6CB64E03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r>
              <a:rPr lang="en-US" sz="2400" dirty="0"/>
              <a:t>In a splay tree, every operation is performed at the root of the tree. All the operations in splay tree are involved </a:t>
            </a:r>
            <a:r>
              <a:rPr lang="en-US" sz="2400" b="1" dirty="0">
                <a:solidFill>
                  <a:srgbClr val="00B050"/>
                </a:solidFill>
              </a:rPr>
              <a:t>with a common operation called "Splaying".</a:t>
            </a:r>
          </a:p>
          <a:p>
            <a:pPr marL="0" indent="0">
              <a:buNone/>
            </a:pPr>
            <a:endParaRPr lang="en-US" sz="32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rgbClr val="00B0F0"/>
                </a:solidFill>
              </a:rPr>
              <a:t>Splaying an element, is the process of bringing it to the root position by performing suitable rotation operations.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 a splay tree, splaying an element rearranges all the elements in the tree so that splayed element is placed at the root of the tree.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31954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93F4-07C9-4108-995A-08617303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Rotations in Splay Tree</a:t>
            </a:r>
            <a:br>
              <a:rPr lang="en-IN" b="1" dirty="0"/>
            </a:b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37EF2-F205-4A5C-9DE2-640ED22E2683}"/>
              </a:ext>
            </a:extLst>
          </p:cNvPr>
          <p:cNvSpPr/>
          <p:nvPr/>
        </p:nvSpPr>
        <p:spPr>
          <a:xfrm>
            <a:off x="838200" y="1690688"/>
            <a:ext cx="10022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Open Sans"/>
              </a:rPr>
              <a:t>In splay tree, to splay any element we use the following rotation operations...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6BE3D-2D27-4B6D-9666-2F85FD5586F5}"/>
              </a:ext>
            </a:extLst>
          </p:cNvPr>
          <p:cNvSpPr/>
          <p:nvPr/>
        </p:nvSpPr>
        <p:spPr>
          <a:xfrm>
            <a:off x="1158240" y="2551836"/>
            <a:ext cx="68770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8000"/>
                </a:solidFill>
                <a:effectLst/>
                <a:latin typeface="Open Sans"/>
              </a:rPr>
              <a:t>1. Zig Rotation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8000"/>
                </a:solidFill>
                <a:effectLst/>
                <a:latin typeface="Open Sans"/>
              </a:rPr>
              <a:t>2. Zag Rotation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8000"/>
                </a:solidFill>
                <a:effectLst/>
                <a:latin typeface="Open Sans"/>
              </a:rPr>
              <a:t>3. Zig - Zig Rotation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8000"/>
                </a:solidFill>
                <a:effectLst/>
                <a:latin typeface="Open Sans"/>
              </a:rPr>
              <a:t>4. Zag - Zag Rotation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8000"/>
                </a:solidFill>
                <a:effectLst/>
                <a:latin typeface="Open Sans"/>
              </a:rPr>
              <a:t>5. Zig - Zag Rotation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8000"/>
                </a:solidFill>
                <a:effectLst/>
                <a:latin typeface="Open Sans"/>
              </a:rPr>
              <a:t>6. Zag - Zig Rotation</a:t>
            </a:r>
          </a:p>
        </p:txBody>
      </p:sp>
    </p:spTree>
    <p:extLst>
      <p:ext uri="{BB962C8B-B14F-4D97-AF65-F5344CB8AC3E}">
        <p14:creationId xmlns:p14="http://schemas.microsoft.com/office/powerpoint/2010/main" val="344655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B635-6454-435F-9AAD-63C3A824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b="1" dirty="0"/>
              <a:t>Example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3F05-518F-4C85-AE08-A9C19AEB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Zig </a:t>
            </a:r>
            <a:r>
              <a:rPr lang="en-US" sz="2400" b="1" dirty="0">
                <a:solidFill>
                  <a:srgbClr val="C00000"/>
                </a:solidFill>
              </a:rPr>
              <a:t>Rotation</a:t>
            </a:r>
            <a:r>
              <a:rPr lang="en-US" sz="2400" dirty="0">
                <a:solidFill>
                  <a:srgbClr val="C00000"/>
                </a:solidFill>
              </a:rPr>
              <a:t> in splay tree is like the single right rotation in AVL Tree </a:t>
            </a:r>
            <a:r>
              <a:rPr lang="en-US" sz="2400" dirty="0"/>
              <a:t>rotations. </a:t>
            </a:r>
          </a:p>
          <a:p>
            <a:pPr algn="just"/>
            <a:r>
              <a:rPr lang="en-US" sz="2400" dirty="0"/>
              <a:t>In zig rotation, every node moves one position to the </a:t>
            </a:r>
            <a:r>
              <a:rPr lang="en-US" sz="2400" b="1" dirty="0"/>
              <a:t>right</a:t>
            </a:r>
            <a:r>
              <a:rPr lang="en-US" sz="2400" dirty="0"/>
              <a:t> from its current position. Consider the following example...</a:t>
            </a:r>
            <a:endParaRPr lang="en-IN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zig rotation,splay tree,datastructure">
            <a:extLst>
              <a:ext uri="{FF2B5EF4-FFF2-40B4-BE49-F238E27FC236}">
                <a16:creationId xmlns:a16="http://schemas.microsoft.com/office/drawing/2014/main" id="{FD65F38B-0094-4100-AF80-F9D04855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300480"/>
            <a:ext cx="6019331" cy="30072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5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6FFF-0B64-43E7-8BBC-34F0C4BE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b="1" dirty="0"/>
              <a:t>Zag Rotation</a:t>
            </a:r>
            <a:br>
              <a:rPr lang="en-IN" b="1" dirty="0"/>
            </a:br>
            <a:r>
              <a:rPr lang="en-IN" b="1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F9E6-3C9D-41B4-BB6B-BE1C9970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52600"/>
            <a:ext cx="3505494" cy="472821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Zag Rotation</a:t>
            </a:r>
            <a:r>
              <a:rPr lang="en-US" dirty="0"/>
              <a:t> in splay </a:t>
            </a:r>
            <a:r>
              <a:rPr lang="en-US" dirty="0">
                <a:solidFill>
                  <a:srgbClr val="C00000"/>
                </a:solidFill>
              </a:rPr>
              <a:t>tree is like the single left rotation in AVL Tree rotations. </a:t>
            </a:r>
          </a:p>
          <a:p>
            <a:pPr algn="just"/>
            <a:r>
              <a:rPr lang="en-US" dirty="0"/>
              <a:t>In zag rotation, every node moves one position to the </a:t>
            </a:r>
            <a:r>
              <a:rPr lang="en-US" b="1" dirty="0"/>
              <a:t>left </a:t>
            </a:r>
            <a:r>
              <a:rPr lang="en-US" dirty="0"/>
              <a:t>from its current position. </a:t>
            </a:r>
          </a:p>
          <a:p>
            <a:pPr algn="just"/>
            <a:r>
              <a:rPr lang="en-US" dirty="0"/>
              <a:t>Consider the following example... </a:t>
            </a:r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ag rotation,splay tree,datastructure">
            <a:extLst>
              <a:ext uri="{FF2B5EF4-FFF2-40B4-BE49-F238E27FC236}">
                <a16:creationId xmlns:a16="http://schemas.microsoft.com/office/drawing/2014/main" id="{D56BBDDE-F4C3-46AF-821E-6CBF37CAD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53988"/>
            <a:ext cx="6019331" cy="265371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3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1B4-3E7B-428A-9069-EBF32E3B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sz="4100" b="1"/>
              <a:t>Zig-Zig Rotation</a:t>
            </a:r>
            <a:br>
              <a:rPr lang="en-IN" sz="4100" b="1"/>
            </a:br>
            <a:endParaRPr lang="en-IN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99A8-03C7-4EFF-9C5A-F53F1AFF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Zig-Zig Rotation</a:t>
            </a:r>
            <a:r>
              <a:rPr lang="en-US" sz="2400" dirty="0"/>
              <a:t> in splay tree is a </a:t>
            </a:r>
            <a:r>
              <a:rPr lang="en-US" sz="2400" dirty="0">
                <a:solidFill>
                  <a:srgbClr val="C00000"/>
                </a:solidFill>
              </a:rPr>
              <a:t>double zig rotation. </a:t>
            </a:r>
          </a:p>
          <a:p>
            <a:pPr algn="just"/>
            <a:r>
              <a:rPr lang="en-US" sz="2400" dirty="0"/>
              <a:t>In zig-zig rotation, every node </a:t>
            </a:r>
            <a:r>
              <a:rPr lang="en-US" sz="2400" dirty="0">
                <a:solidFill>
                  <a:srgbClr val="C00000"/>
                </a:solidFill>
              </a:rPr>
              <a:t>moves two positions to the right from its current position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Consider the following example...</a:t>
            </a:r>
            <a:endParaRPr lang="en-IN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zig-zig rotation,splay tree,datastructure,zigzig rotation,zig zig rotation">
            <a:extLst>
              <a:ext uri="{FF2B5EF4-FFF2-40B4-BE49-F238E27FC236}">
                <a16:creationId xmlns:a16="http://schemas.microsoft.com/office/drawing/2014/main" id="{921DDD76-6280-4DE5-A777-B7B2D6961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586753"/>
            <a:ext cx="6019331" cy="27209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1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B743-1A0C-4F87-B5D9-039304B8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sz="3700" b="1"/>
              <a:t>Zag-Zag Rotation</a:t>
            </a:r>
            <a:br>
              <a:rPr lang="en-IN" sz="3700" b="1"/>
            </a:b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134D-B56C-4DF3-AF65-C8A57FE3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40230"/>
            <a:ext cx="3505494" cy="438359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Zag-Zag Rotation</a:t>
            </a:r>
            <a:r>
              <a:rPr lang="en-US" dirty="0"/>
              <a:t> in </a:t>
            </a:r>
            <a:r>
              <a:rPr lang="en-US" dirty="0">
                <a:solidFill>
                  <a:srgbClr val="C00000"/>
                </a:solidFill>
              </a:rPr>
              <a:t>splay tree is a double zag rotation.</a:t>
            </a:r>
          </a:p>
          <a:p>
            <a:pPr algn="just"/>
            <a:r>
              <a:rPr lang="en-US" dirty="0"/>
              <a:t> In zag-zag rotation, every </a:t>
            </a:r>
            <a:r>
              <a:rPr lang="en-US" dirty="0">
                <a:solidFill>
                  <a:srgbClr val="C00000"/>
                </a:solidFill>
              </a:rPr>
              <a:t>node moves two positions to the left from its current position. </a:t>
            </a:r>
          </a:p>
          <a:p>
            <a:pPr algn="just"/>
            <a:r>
              <a:rPr lang="en-US" dirty="0"/>
              <a:t>Consider the following example...</a:t>
            </a:r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zig-zig rotation,splay tree,datastructure,zagzag rotation,zag zag rotation">
            <a:extLst>
              <a:ext uri="{FF2B5EF4-FFF2-40B4-BE49-F238E27FC236}">
                <a16:creationId xmlns:a16="http://schemas.microsoft.com/office/drawing/2014/main" id="{CD546A79-A0CB-46E7-9797-866E0A9B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707776"/>
            <a:ext cx="6019331" cy="28554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8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0D59-9326-469C-9617-A113AB43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59" y="641121"/>
            <a:ext cx="3505495" cy="1622321"/>
          </a:xfrm>
        </p:spPr>
        <p:txBody>
          <a:bodyPr>
            <a:normAutofit/>
          </a:bodyPr>
          <a:lstStyle/>
          <a:p>
            <a:r>
              <a:rPr lang="en-IN" sz="4100" b="1"/>
              <a:t>Zig-Zag Rotation</a:t>
            </a:r>
            <a:br>
              <a:rPr lang="en-IN" sz="4100" b="1"/>
            </a:br>
            <a:endParaRPr lang="en-IN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F344-FB86-4260-BB8E-BAF12A78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452282"/>
            <a:ext cx="3505494" cy="477153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Zig-Zag Rotation</a:t>
            </a:r>
            <a:r>
              <a:rPr lang="en-US" sz="2400" dirty="0"/>
              <a:t> in splay tree is a sequence of zig rotation followed by zag rotation. </a:t>
            </a:r>
          </a:p>
          <a:p>
            <a:pPr algn="just"/>
            <a:r>
              <a:rPr lang="en-US" sz="2400" dirty="0"/>
              <a:t>In zig-zag rotation, every node moves one position to the right followed by one position to the left from its current position.</a:t>
            </a:r>
          </a:p>
          <a:p>
            <a:pPr algn="just"/>
            <a:r>
              <a:rPr lang="en-US" sz="2400" dirty="0"/>
              <a:t>Consider the following example...</a:t>
            </a:r>
            <a:endParaRPr lang="en-IN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zig-zag rotation,splay tree,datastructure,zigzag rotation,zig zag rotation">
            <a:extLst>
              <a:ext uri="{FF2B5EF4-FFF2-40B4-BE49-F238E27FC236}">
                <a16:creationId xmlns:a16="http://schemas.microsoft.com/office/drawing/2014/main" id="{0A55F16E-F312-4F7E-B69D-DD8B1584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452282"/>
            <a:ext cx="6019331" cy="28554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4831B5-AA4B-420E-B956-84DB4E15F977}"/>
              </a:ext>
            </a:extLst>
          </p:cNvPr>
          <p:cNvCxnSpPr/>
          <p:nvPr/>
        </p:nvCxnSpPr>
        <p:spPr>
          <a:xfrm flipH="1" flipV="1">
            <a:off x="6029195" y="3755238"/>
            <a:ext cx="217118" cy="166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742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Splay Tree Data structure </vt:lpstr>
      <vt:lpstr>Definition </vt:lpstr>
      <vt:lpstr>Splaying</vt:lpstr>
      <vt:lpstr>Rotations in Splay Tree </vt:lpstr>
      <vt:lpstr>Example </vt:lpstr>
      <vt:lpstr>Zag Rotation  </vt:lpstr>
      <vt:lpstr>Zig-Zig Rotation </vt:lpstr>
      <vt:lpstr>Zag-Zag Rotation </vt:lpstr>
      <vt:lpstr>Zig-Zag Rotation </vt:lpstr>
      <vt:lpstr>Zag-Zig Rotation </vt:lpstr>
      <vt:lpstr>Traversing  </vt:lpstr>
      <vt:lpstr>Insertion Operation in Splay Tree </vt:lpstr>
      <vt:lpstr>5 ,10 , 15, 8 , 20 </vt:lpstr>
      <vt:lpstr>Deletion Operation in Splay Tree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 Data structure</dc:title>
  <dc:creator>Girish Kumar</dc:creator>
  <cp:lastModifiedBy>Seema Kumari</cp:lastModifiedBy>
  <cp:revision>45</cp:revision>
  <dcterms:created xsi:type="dcterms:W3CDTF">2020-08-19T05:19:59Z</dcterms:created>
  <dcterms:modified xsi:type="dcterms:W3CDTF">2024-03-26T07:59:11Z</dcterms:modified>
</cp:coreProperties>
</file>