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8d4969227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8d4969227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8d4969227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8d4969227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8d4969227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8d4969227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8d4969227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8d4969227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8d4969227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8d4969227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8d4969227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8d4969227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8d4969227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8d4969227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8d4969227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8d4969227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8d4969227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8d4969227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8d4969227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8d4969227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8d4969227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8d4969227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hinuharitas@gmail.com"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drive/folders/1z_GCpQQqBijy7P95oHodJV8KxcwkrGvN?usp=sharing" TargetMode="External"/><Relationship Id="rId4" Type="http://schemas.openxmlformats.org/officeDocument/2006/relationships/hyperlink" Target="https://www.kaggle.com/datasets/programmerrdai/mental-health-dataset" TargetMode="External"/><Relationship Id="rId5" Type="http://schemas.openxmlformats.org/officeDocument/2006/relationships/hyperlink" Target="https://skills.yourlearning.ibm.com/activity/PLAN-E112D5AD3768" TargetMode="External"/><Relationship Id="rId6" Type="http://schemas.openxmlformats.org/officeDocument/2006/relationships/hyperlink" Target="https://github.com/gauravharitas/Ai-Mental-Fitness-Tracker"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7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500"/>
              <a:t>STUDENT DETAILS</a:t>
            </a:r>
            <a:endParaRPr sz="3500"/>
          </a:p>
        </p:txBody>
      </p:sp>
      <p:sp>
        <p:nvSpPr>
          <p:cNvPr id="87" name="Google Shape;87;p13"/>
          <p:cNvSpPr txBox="1"/>
          <p:nvPr>
            <p:ph idx="1" type="subTitle"/>
          </p:nvPr>
        </p:nvSpPr>
        <p:spPr>
          <a:xfrm>
            <a:off x="727950" y="2463400"/>
            <a:ext cx="7688100" cy="21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Name:				Gaurav Haritas</a:t>
            </a:r>
            <a:endParaRPr sz="1500"/>
          </a:p>
          <a:p>
            <a:pPr indent="0" lvl="0" marL="0" rtl="0" algn="l">
              <a:spcBef>
                <a:spcPts val="0"/>
              </a:spcBef>
              <a:spcAft>
                <a:spcPts val="0"/>
              </a:spcAft>
              <a:buNone/>
            </a:pPr>
            <a:r>
              <a:rPr lang="en" sz="1500"/>
              <a:t>SkillsBuild </a:t>
            </a:r>
            <a:r>
              <a:rPr lang="en" sz="1500"/>
              <a:t>Email ID:		</a:t>
            </a:r>
            <a:r>
              <a:rPr lang="en" sz="1500" u="sng">
                <a:solidFill>
                  <a:schemeClr val="hlink"/>
                </a:solidFill>
                <a:hlinkClick r:id="rId3"/>
              </a:rPr>
              <a:t>chinuharitas@gmail.com</a:t>
            </a:r>
            <a:r>
              <a:rPr lang="en" sz="1500"/>
              <a:t>  </a:t>
            </a:r>
            <a:endParaRPr sz="1500"/>
          </a:p>
          <a:p>
            <a:pPr indent="0" lvl="0" marL="0" rtl="0" algn="l">
              <a:spcBef>
                <a:spcPts val="0"/>
              </a:spcBef>
              <a:spcAft>
                <a:spcPts val="0"/>
              </a:spcAft>
              <a:buNone/>
            </a:pPr>
            <a:r>
              <a:rPr lang="en" sz="1500"/>
              <a:t>College Name:			Dronacharya College Of Engineering, Gurgaon</a:t>
            </a:r>
            <a:endParaRPr sz="1500"/>
          </a:p>
          <a:p>
            <a:pPr indent="0" lvl="0" marL="0" rtl="0" algn="l">
              <a:spcBef>
                <a:spcPts val="0"/>
              </a:spcBef>
              <a:spcAft>
                <a:spcPts val="0"/>
              </a:spcAft>
              <a:buNone/>
            </a:pPr>
            <a:r>
              <a:rPr lang="en" sz="1500"/>
              <a:t>College State:			Haryana</a:t>
            </a:r>
            <a:endParaRPr sz="1500"/>
          </a:p>
          <a:p>
            <a:pPr indent="0" lvl="0" marL="0" rtl="0" algn="l">
              <a:spcBef>
                <a:spcPts val="0"/>
              </a:spcBef>
              <a:spcAft>
                <a:spcPts val="0"/>
              </a:spcAft>
              <a:buNone/>
            </a:pPr>
            <a:r>
              <a:rPr lang="en" sz="1500"/>
              <a:t>Internship Domain: 		Artificial Intelligence</a:t>
            </a:r>
            <a:endParaRPr sz="1500"/>
          </a:p>
          <a:p>
            <a:pPr indent="0" lvl="0" marL="0" rtl="0" algn="l">
              <a:spcBef>
                <a:spcPts val="0"/>
              </a:spcBef>
              <a:spcAft>
                <a:spcPts val="0"/>
              </a:spcAft>
              <a:buNone/>
            </a:pPr>
            <a:r>
              <a:rPr lang="en" sz="1500"/>
              <a:t>Internship Start Date:		12th June 2023</a:t>
            </a:r>
            <a:endParaRPr sz="1500"/>
          </a:p>
          <a:p>
            <a:pPr indent="0" lvl="0" marL="0" rtl="0" algn="l">
              <a:spcBef>
                <a:spcPts val="0"/>
              </a:spcBef>
              <a:spcAft>
                <a:spcPts val="0"/>
              </a:spcAft>
              <a:buNone/>
            </a:pPr>
            <a:r>
              <a:rPr lang="en" sz="1500"/>
              <a:t>Internship End Date:		24th July 2023</a:t>
            </a:r>
            <a:endParaRPr sz="1500"/>
          </a:p>
        </p:txBody>
      </p:sp>
      <p:pic>
        <p:nvPicPr>
          <p:cNvPr id="88" name="Google Shape;88;p13"/>
          <p:cNvPicPr preferRelativeResize="0"/>
          <p:nvPr/>
        </p:nvPicPr>
        <p:blipFill>
          <a:blip r:embed="rId4">
            <a:alphaModFix/>
          </a:blip>
          <a:stretch>
            <a:fillRect/>
          </a:stretch>
        </p:blipFill>
        <p:spPr>
          <a:xfrm>
            <a:off x="6774600" y="772163"/>
            <a:ext cx="1503950" cy="18799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Results</a:t>
            </a:r>
            <a:endParaRPr sz="3540"/>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results demonstrate that the Random Forest algorithm outperforms Linear Regression in predicting mental fitness percentages based on the given dataset. The accuracy and effectiveness of the Random Forest model indicate its superior ability to capture non-linear relationships and handle complex interactions among the mental health indicators.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r>
              <a:rPr lang="en"/>
              <a:t>Algorithms</a:t>
            </a:r>
            <a:r>
              <a:rPr lang="en"/>
              <a:t> Results</a:t>
            </a:r>
            <a:endParaRPr/>
          </a:p>
        </p:txBody>
      </p:sp>
      <p:sp>
        <p:nvSpPr>
          <p:cNvPr id="149" name="Google Shape;149;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t>Linear Regression</a:t>
            </a:r>
            <a:endParaRPr sz="1500"/>
          </a:p>
        </p:txBody>
      </p:sp>
      <p:sp>
        <p:nvSpPr>
          <p:cNvPr id="150" name="Google Shape;150;p23"/>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Random Forest Regressor</a:t>
            </a:r>
            <a:endParaRPr sz="1500"/>
          </a:p>
          <a:p>
            <a:pPr indent="0" lvl="0" marL="0" rtl="0" algn="l">
              <a:spcBef>
                <a:spcPts val="1200"/>
              </a:spcBef>
              <a:spcAft>
                <a:spcPts val="1200"/>
              </a:spcAft>
              <a:buNone/>
            </a:pPr>
            <a:r>
              <a:t/>
            </a:r>
            <a:endParaRPr/>
          </a:p>
        </p:txBody>
      </p:sp>
      <p:pic>
        <p:nvPicPr>
          <p:cNvPr id="151" name="Google Shape;151;p23"/>
          <p:cNvPicPr preferRelativeResize="0"/>
          <p:nvPr/>
        </p:nvPicPr>
        <p:blipFill>
          <a:blip r:embed="rId3">
            <a:alphaModFix/>
          </a:blip>
          <a:stretch>
            <a:fillRect/>
          </a:stretch>
        </p:blipFill>
        <p:spPr>
          <a:xfrm>
            <a:off x="828675" y="2571750"/>
            <a:ext cx="3575581" cy="2291150"/>
          </a:xfrm>
          <a:prstGeom prst="rect">
            <a:avLst/>
          </a:prstGeom>
          <a:noFill/>
          <a:ln cap="flat" cmpd="sng" w="9525">
            <a:solidFill>
              <a:schemeClr val="dk2"/>
            </a:solidFill>
            <a:prstDash val="solid"/>
            <a:round/>
            <a:headEnd len="sm" w="sm" type="none"/>
            <a:tailEnd len="sm" w="sm" type="none"/>
          </a:ln>
        </p:spPr>
      </p:pic>
      <p:pic>
        <p:nvPicPr>
          <p:cNvPr id="152" name="Google Shape;152;p23"/>
          <p:cNvPicPr preferRelativeResize="0"/>
          <p:nvPr/>
        </p:nvPicPr>
        <p:blipFill>
          <a:blip r:embed="rId4">
            <a:alphaModFix/>
          </a:blip>
          <a:stretch>
            <a:fillRect/>
          </a:stretch>
        </p:blipFill>
        <p:spPr>
          <a:xfrm>
            <a:off x="4607803" y="2571761"/>
            <a:ext cx="3845901" cy="229113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Mental Fitness Tracker:</a:t>
            </a:r>
            <a:r>
              <a:rPr lang="en"/>
              <a:t> </a:t>
            </a:r>
            <a:r>
              <a:rPr i="1" lang="en" u="sng">
                <a:solidFill>
                  <a:schemeClr val="hlink"/>
                </a:solidFill>
                <a:hlinkClick r:id="rId3"/>
              </a:rPr>
              <a:t>Click Here</a:t>
            </a:r>
            <a:endParaRPr i="1"/>
          </a:p>
          <a:p>
            <a:pPr indent="0" lvl="0" marL="0" rtl="0" algn="l">
              <a:spcBef>
                <a:spcPts val="1200"/>
              </a:spcBef>
              <a:spcAft>
                <a:spcPts val="0"/>
              </a:spcAft>
              <a:buNone/>
            </a:pPr>
            <a:r>
              <a:rPr lang="en"/>
              <a:t>Datasets : </a:t>
            </a:r>
            <a:r>
              <a:rPr i="1" lang="en" u="sng">
                <a:solidFill>
                  <a:schemeClr val="hlink"/>
                </a:solidFill>
                <a:hlinkClick r:id="rId4"/>
              </a:rPr>
              <a:t>Click Here</a:t>
            </a:r>
            <a:endParaRPr i="1"/>
          </a:p>
          <a:p>
            <a:pPr indent="0" lvl="0" marL="0" rtl="0" algn="l">
              <a:spcBef>
                <a:spcPts val="1200"/>
              </a:spcBef>
              <a:spcAft>
                <a:spcPts val="0"/>
              </a:spcAft>
              <a:buNone/>
            </a:pPr>
            <a:r>
              <a:rPr lang="en"/>
              <a:t>Prerequisites Learning: </a:t>
            </a:r>
            <a:r>
              <a:rPr i="1" lang="en" u="sng">
                <a:solidFill>
                  <a:schemeClr val="hlink"/>
                </a:solidFill>
                <a:hlinkClick r:id="rId5"/>
              </a:rPr>
              <a:t>Click Here</a:t>
            </a:r>
            <a:endParaRPr i="1"/>
          </a:p>
          <a:p>
            <a:pPr indent="0" lvl="0" marL="0" rtl="0" algn="l">
              <a:spcBef>
                <a:spcPts val="1200"/>
              </a:spcBef>
              <a:spcAft>
                <a:spcPts val="1200"/>
              </a:spcAft>
              <a:buNone/>
            </a:pPr>
            <a:r>
              <a:rPr lang="en"/>
              <a:t>Github: </a:t>
            </a:r>
            <a:r>
              <a:rPr i="1" lang="en" u="sng">
                <a:solidFill>
                  <a:schemeClr val="hlink"/>
                </a:solidFill>
                <a:hlinkClick r:id="rId6"/>
              </a:rPr>
              <a:t>Click Here</a:t>
            </a:r>
            <a:endParaRPr i="1"/>
          </a:p>
        </p:txBody>
      </p:sp>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pic>
        <p:nvPicPr>
          <p:cNvPr id="159" name="Google Shape;159;p24"/>
          <p:cNvPicPr preferRelativeResize="0"/>
          <p:nvPr/>
        </p:nvPicPr>
        <p:blipFill>
          <a:blip r:embed="rId7">
            <a:alphaModFix/>
          </a:blip>
          <a:stretch>
            <a:fillRect/>
          </a:stretch>
        </p:blipFill>
        <p:spPr>
          <a:xfrm>
            <a:off x="7589175" y="1182087"/>
            <a:ext cx="828974" cy="808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Problem Statement</a:t>
            </a:r>
            <a:endParaRPr sz="350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The problem statement for this project is to develop an "AI Mental Fitness Tracker" that accurately tracks the mental fitness of individuals based on various factors such as Schizophrenia, Eating Disorders, Drug Use, Alcohol Use, and Depression. The project aims to analyze and predict mental fitness percentages in different countries from 1990 to 2021 using machine learning algorithms.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2078875"/>
            <a:ext cx="7688700" cy="26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agenda for the presentation will be as follows:</a:t>
            </a:r>
            <a:endParaRPr sz="1500"/>
          </a:p>
          <a:p>
            <a:pPr indent="-323850" lvl="0" marL="457200" rtl="0" algn="l">
              <a:spcBef>
                <a:spcPts val="1200"/>
              </a:spcBef>
              <a:spcAft>
                <a:spcPts val="0"/>
              </a:spcAft>
              <a:buSzPts val="1500"/>
              <a:buChar char="●"/>
            </a:pPr>
            <a:r>
              <a:rPr lang="en" sz="1500"/>
              <a:t>Project overview </a:t>
            </a:r>
            <a:endParaRPr sz="1500"/>
          </a:p>
          <a:p>
            <a:pPr indent="-323850" lvl="0" marL="457200" rtl="0" algn="l">
              <a:spcBef>
                <a:spcPts val="0"/>
              </a:spcBef>
              <a:spcAft>
                <a:spcPts val="0"/>
              </a:spcAft>
              <a:buSzPts val="1500"/>
              <a:buChar char="●"/>
            </a:pPr>
            <a:r>
              <a:rPr lang="en" sz="1500"/>
              <a:t>Target audience and their needs </a:t>
            </a:r>
            <a:endParaRPr sz="1500"/>
          </a:p>
          <a:p>
            <a:pPr indent="-323850" lvl="0" marL="457200" rtl="0" algn="l">
              <a:spcBef>
                <a:spcPts val="0"/>
              </a:spcBef>
              <a:spcAft>
                <a:spcPts val="0"/>
              </a:spcAft>
              <a:buSzPts val="1500"/>
              <a:buChar char="●"/>
            </a:pPr>
            <a:r>
              <a:rPr lang="en" sz="1500"/>
              <a:t>Solution and value proposition </a:t>
            </a:r>
            <a:endParaRPr sz="1500"/>
          </a:p>
          <a:p>
            <a:pPr indent="-323850" lvl="0" marL="457200" rtl="0" algn="l">
              <a:spcBef>
                <a:spcPts val="0"/>
              </a:spcBef>
              <a:spcAft>
                <a:spcPts val="0"/>
              </a:spcAft>
              <a:buSzPts val="1500"/>
              <a:buChar char="●"/>
            </a:pPr>
            <a:r>
              <a:rPr lang="en" sz="1500"/>
              <a:t>Customization and uniqueness of the solution </a:t>
            </a:r>
            <a:endParaRPr sz="1500"/>
          </a:p>
          <a:p>
            <a:pPr indent="-323850" lvl="0" marL="457200" rtl="0" algn="l">
              <a:spcBef>
                <a:spcPts val="0"/>
              </a:spcBef>
              <a:spcAft>
                <a:spcPts val="0"/>
              </a:spcAft>
              <a:buSzPts val="1500"/>
              <a:buChar char="●"/>
            </a:pPr>
            <a:r>
              <a:rPr lang="en" sz="1500"/>
              <a:t>Modeling techniques and methodologies </a:t>
            </a:r>
            <a:endParaRPr sz="1500"/>
          </a:p>
          <a:p>
            <a:pPr indent="-323850" lvl="0" marL="457200" rtl="0" algn="l">
              <a:spcBef>
                <a:spcPts val="0"/>
              </a:spcBef>
              <a:spcAft>
                <a:spcPts val="0"/>
              </a:spcAft>
              <a:buSzPts val="1500"/>
              <a:buChar char="●"/>
            </a:pPr>
            <a:r>
              <a:rPr lang="en" sz="1500"/>
              <a:t>Results and outcomes</a:t>
            </a:r>
            <a:endParaRPr sz="1500"/>
          </a:p>
        </p:txBody>
      </p:sp>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Agenda</a:t>
            </a:r>
            <a:endParaRPr sz="354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Project Overview</a:t>
            </a:r>
            <a:endParaRPr sz="3540"/>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project focuses on creating an AI Mental Fitness Tracker that utilizes machine learning algorithms to track mental fitness percentages across different countries from 1990 to 2021. The purpose of the project is to provide insights into the mental health trends over time and identify patterns related to Schizophrenia, Eating Disorders, Drug Use, Alcohol Use, and Depression. The project aims to raise awareness about mental health and enable better understanding and analysis of mental fitness data.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11"/>
              <a:t>Who are the End Users</a:t>
            </a:r>
            <a:endParaRPr sz="3511"/>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target audience for this project includes researchers, mental health professionals, policymakers, and organizations working in the field of mental health. These individuals and organizations can benefit from the insights provided by the AI Mental Fitness Tracker, as it allows them to understand the prevalence and trends of mental health disorders in different countries over the years. The solution can also help in identifying areas that require more attention and resources for improving mental health services.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852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11"/>
              <a:t>My Solution &amp; its Value Proposition</a:t>
            </a:r>
            <a:endParaRPr sz="3511"/>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AI Mental Fitness Tracker utilizes machine learning algorithms, specifically Linear Regression and Random Forest, to predict mental fitness percentages based on data related to Schizophrenia, Eating Disorders, Drug Use, Alcohol Use, and Depression. By providing accurate predictions, the solution helps end users gain a deeper understanding of the mental health landscape. The value proposition lies in the ability to identify patterns and trends, enabling informed decision-making for interventions, resource allocation, and policy development related to mental health.</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How did you customize the project and make it your own?</a:t>
            </a:r>
            <a:endParaRPr sz="3540"/>
          </a:p>
        </p:txBody>
      </p:sp>
      <p:sp>
        <p:nvSpPr>
          <p:cNvPr id="124" name="Google Shape;124;p19"/>
          <p:cNvSpPr txBox="1"/>
          <p:nvPr>
            <p:ph idx="1" type="body"/>
          </p:nvPr>
        </p:nvSpPr>
        <p:spPr>
          <a:xfrm>
            <a:off x="729450" y="2503550"/>
            <a:ext cx="7688700" cy="1836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This project stands out by focusing on a comprehensive set of mental health indicators and utilizing machine learning algorithms to predict mental fitness percentages. The customization includes collecting and analyzing data from various sources, training the models specifically for mental health prediction, and adapting the algorithms to the unique characteristics of mental health datasets. The project's innovation lies in its application of AI and machine learning techniques to address mental health concerns on a global scale.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Modeling</a:t>
            </a:r>
            <a:endParaRPr sz="3540"/>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t>The project utilizes two main modeling techniques: Linear Regression and Random Forest. Linear Regression is used to establish a linear relationship between the mental health indicators and the predicted percentages. Random Forest, on the other hand, employs an ensemble of decision trees to capture complex relationships and interactions between the variables. By leveraging these techniques, the models are trained to accurately predict mental fitness percentages for different countries and time periods.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lnSpc>
                <a:spcPct val="115000"/>
              </a:lnSpc>
              <a:spcBef>
                <a:spcPts val="600"/>
              </a:spcBef>
              <a:spcAft>
                <a:spcPts val="600"/>
              </a:spcAft>
              <a:buNone/>
            </a:pPr>
            <a:r>
              <a:rPr lang="en" sz="1350">
                <a:solidFill>
                  <a:srgbClr val="212121"/>
                </a:solidFill>
                <a:highlight>
                  <a:srgbClr val="FFFFFF"/>
                </a:highlight>
                <a:latin typeface="Roboto"/>
                <a:ea typeface="Roboto"/>
                <a:cs typeface="Roboto"/>
                <a:sym typeface="Roboto"/>
              </a:rPr>
              <a:t>Here we can see that, "Eating Disorder" is positively correlated with "Mental_fitness" and vice-versa</a:t>
            </a:r>
            <a:endParaRPr/>
          </a:p>
        </p:txBody>
      </p:sp>
      <p:pic>
        <p:nvPicPr>
          <p:cNvPr id="136" name="Google Shape;136;p21"/>
          <p:cNvPicPr preferRelativeResize="0"/>
          <p:nvPr/>
        </p:nvPicPr>
        <p:blipFill rotWithShape="1">
          <a:blip r:embed="rId3">
            <a:alphaModFix/>
          </a:blip>
          <a:srcRect b="0" l="0" r="0" t="5464"/>
          <a:stretch/>
        </p:blipFill>
        <p:spPr>
          <a:xfrm>
            <a:off x="512925" y="181075"/>
            <a:ext cx="4433823" cy="4191473"/>
          </a:xfrm>
          <a:prstGeom prst="rect">
            <a:avLst/>
          </a:prstGeom>
          <a:noFill/>
          <a:ln>
            <a:noFill/>
          </a:ln>
        </p:spPr>
      </p:pic>
      <p:pic>
        <p:nvPicPr>
          <p:cNvPr id="137" name="Google Shape;137;p21"/>
          <p:cNvPicPr preferRelativeResize="0"/>
          <p:nvPr/>
        </p:nvPicPr>
        <p:blipFill>
          <a:blip r:embed="rId4">
            <a:alphaModFix/>
          </a:blip>
          <a:stretch>
            <a:fillRect/>
          </a:stretch>
        </p:blipFill>
        <p:spPr>
          <a:xfrm>
            <a:off x="3669100" y="448750"/>
            <a:ext cx="5063774" cy="2592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